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5143500" type="screen16x9"/>
  <p:notesSz cx="6858000" cy="9144000"/>
  <p:embeddedFontLst>
    <p:embeddedFont>
      <p:font typeface="Titillium Web" panose="020B0604020202020204" charset="0"/>
      <p:regular r:id="rId45"/>
      <p:bold r:id="rId46"/>
      <p:italic r:id="rId47"/>
      <p:boldItalic r:id="rId48"/>
    </p:embeddedFont>
    <p:embeddedFont>
      <p:font typeface="Titillium Web SemiBold" panose="020B0604020202020204" charset="0"/>
      <p:regular r:id="rId49"/>
      <p:bold r:id="rId50"/>
      <p:italic r:id="rId51"/>
      <p:boldItalic r:id="rId52"/>
    </p:embeddedFont>
    <p:embeddedFont>
      <p:font typeface="Dosis Light" panose="020B0604020202020204" charset="0"/>
      <p:regular r:id="rId53"/>
      <p:bold r:id="rId54"/>
    </p:embeddedFont>
    <p:embeddedFont>
      <p:font typeface="Titillium Web ExtraLight" panose="020B0604020202020204" charset="0"/>
      <p:regular r:id="rId55"/>
      <p:bold r:id="rId56"/>
      <p:italic r:id="rId57"/>
      <p:boldItalic r:id="rId58"/>
    </p:embeddedFont>
    <p:embeddedFont>
      <p:font typeface="Dosis" panose="020B0604020202020204" charset="0"/>
      <p:regular r:id="rId59"/>
      <p:bold r:id="rId60"/>
    </p:embeddedFont>
    <p:embeddedFont>
      <p:font typeface="Nixie One" panose="020B0604020202020204" charset="0"/>
      <p:regular r:id="rId61"/>
    </p:embeddedFont>
    <p:embeddedFont>
      <p:font typeface="Titillium Web Light" panose="020B0604020202020204" charset="0"/>
      <p:regular r:id="rId62"/>
      <p:bold r:id="rId63"/>
      <p:italic r:id="rId64"/>
      <p:boldItalic r:id="rId6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11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3.fntdata"/><Relationship Id="rId50" Type="http://schemas.openxmlformats.org/officeDocument/2006/relationships/font" Target="fonts/font6.fntdata"/><Relationship Id="rId55" Type="http://schemas.openxmlformats.org/officeDocument/2006/relationships/font" Target="fonts/font11.fntdata"/><Relationship Id="rId63" Type="http://schemas.openxmlformats.org/officeDocument/2006/relationships/font" Target="fonts/font19.fntdata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1.fntdata"/><Relationship Id="rId53" Type="http://schemas.openxmlformats.org/officeDocument/2006/relationships/font" Target="fonts/font9.fntdata"/><Relationship Id="rId58" Type="http://schemas.openxmlformats.org/officeDocument/2006/relationships/font" Target="fonts/font14.fntdata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5.fntdata"/><Relationship Id="rId57" Type="http://schemas.openxmlformats.org/officeDocument/2006/relationships/font" Target="fonts/font13.fntdata"/><Relationship Id="rId61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52" Type="http://schemas.openxmlformats.org/officeDocument/2006/relationships/font" Target="fonts/font8.fntdata"/><Relationship Id="rId60" Type="http://schemas.openxmlformats.org/officeDocument/2006/relationships/font" Target="fonts/font16.fntdata"/><Relationship Id="rId65" Type="http://schemas.openxmlformats.org/officeDocument/2006/relationships/font" Target="fonts/font2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4.fntdata"/><Relationship Id="rId56" Type="http://schemas.openxmlformats.org/officeDocument/2006/relationships/font" Target="fonts/font12.fntdata"/><Relationship Id="rId64" Type="http://schemas.openxmlformats.org/officeDocument/2006/relationships/font" Target="fonts/font20.fntdata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7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2.fntdata"/><Relationship Id="rId59" Type="http://schemas.openxmlformats.org/officeDocument/2006/relationships/font" Target="fonts/font15.fntdata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10.fntdata"/><Relationship Id="rId62" Type="http://schemas.openxmlformats.org/officeDocument/2006/relationships/font" Target="fonts/font18.fntdata"/><Relationship Id="rId70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3" name="Shape 38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4" name="Shape 38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4" name="Shape 39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5" name="Shape 39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6" name="Shape 39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7" name="Shape 39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9" name="Shape 39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0" name="Shape 39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1" name="Shape 39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2" name="Shape 39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1" name="Shape 39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2" name="Shape 39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Kaye,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Just please organize nicely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1" name="Shape 39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2" name="Shape 39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1" name="Shape 40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2" name="Shape 40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7" name="Shape 40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8" name="Shape 40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5" name="Shape 40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6" name="Shape 40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3" name="Shape 40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4" name="Shape 40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9" name="Shape 38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0" name="Shape 38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1" name="Shape 40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2" name="Shape 40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Principle</a:t>
            </a:r>
            <a:endParaRPr/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Trust that is build overtime, belief that they can depend on each other</a:t>
            </a:r>
            <a:endParaRPr/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Respect of members whoever they are</a:t>
            </a:r>
            <a:endParaRPr/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Communicate in a clear and respectful manner</a:t>
            </a:r>
            <a:endParaRPr/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Commitment to take part in network activities by sharing experiences and knowledge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9" name="Shape 40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0" name="Shape 40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6" name="Shape 40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7" name="Shape 40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6" name="Shape 40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7" name="Shape 40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3" name="Shape 40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4" name="Shape 40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0" name="Shape 40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1" name="Shape 40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7" name="Shape 40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8" name="Shape 40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I think we can put here:</a:t>
            </a:r>
            <a:endParaRPr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All Throughout, we use email as the main means of communication. At different stages - from communicating the conduct of RRT trainings to present, we used different platforms for communication and content repository as follows - EZCollab, Yammer, MS SharePoint. More recently we used WhatsApp for discussion and YouTube for video repository.  </a:t>
            </a:r>
            <a:endParaRPr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1" name="Shape 41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2" name="Shape 4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8" name="Shape 41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9" name="Shape 4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Facilitator-mediated</a:t>
            </a:r>
            <a:br>
              <a:rPr lang="en"/>
            </a:br>
            <a:br>
              <a:rPr lang="en"/>
            </a:br>
            <a:r>
              <a:rPr lang="en"/>
              <a:t>Planned discussions - RRA, OH discussions</a:t>
            </a:r>
            <a:br>
              <a:rPr lang="en"/>
            </a:br>
            <a:r>
              <a:rPr lang="en"/>
              <a:t>Disseminate updates - relevant guidelines, AMR etc</a:t>
            </a:r>
            <a:br>
              <a:rPr lang="en"/>
            </a:br>
            <a:r>
              <a:rPr lang="en"/>
              <a:t>Conduct interviews - capture tacit knowledge of experts</a:t>
            </a:r>
            <a:br>
              <a:rPr lang="en"/>
            </a:br>
            <a:r>
              <a:rPr lang="en"/>
              <a:t>Repackage materials - e.g., use of OH interviews in developing trainings</a:t>
            </a:r>
            <a:br>
              <a:rPr lang="en"/>
            </a:br>
            <a:r>
              <a:rPr lang="en"/>
              <a:t>Create and publish Network newsletter - 2 - 4 release per year of RRT Newsletter to communicate activities and as annual report 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" name="Shape 41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7" name="Shape 4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Facilitator-mediated</a:t>
            </a:r>
            <a:br>
              <a:rPr lang="en"/>
            </a:br>
            <a:br>
              <a:rPr lang="en"/>
            </a:br>
            <a:r>
              <a:rPr lang="en"/>
              <a:t>Planned discussions - RRA, OH discussions</a:t>
            </a:r>
            <a:br>
              <a:rPr lang="en"/>
            </a:br>
            <a:r>
              <a:rPr lang="en"/>
              <a:t>Disseminate updates - relevant guidelines, AMR etc</a:t>
            </a:r>
            <a:br>
              <a:rPr lang="en"/>
            </a:br>
            <a:r>
              <a:rPr lang="en"/>
              <a:t>Conduct interviews - capture tacit knowledge of experts</a:t>
            </a:r>
            <a:br>
              <a:rPr lang="en"/>
            </a:br>
            <a:r>
              <a:rPr lang="en"/>
              <a:t>Repackage materials - e.g., use of OH interviews in developing trainings</a:t>
            </a:r>
            <a:br>
              <a:rPr lang="en"/>
            </a:br>
            <a:r>
              <a:rPr lang="en"/>
              <a:t>Create and publish Network newsletter - 2 - 4 release per year of RRT Newsletter to communicate activities and as annual report 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7" name="Shape 38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8" name="Shape 38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8" name="Shape 4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9" name="Shape 4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Facilitator-mediated</a:t>
            </a:r>
            <a:br>
              <a:rPr lang="en"/>
            </a:br>
            <a:br>
              <a:rPr lang="en"/>
            </a:br>
            <a:r>
              <a:rPr lang="en"/>
              <a:t>Planned discussions - RRA, OH discussions</a:t>
            </a:r>
            <a:br>
              <a:rPr lang="en"/>
            </a:br>
            <a:r>
              <a:rPr lang="en"/>
              <a:t>Disseminate updates - relevant guidelines, AMR etc</a:t>
            </a:r>
            <a:br>
              <a:rPr lang="en"/>
            </a:br>
            <a:r>
              <a:rPr lang="en"/>
              <a:t>Conduct interviews - capture tacit knowledge of experts</a:t>
            </a:r>
            <a:br>
              <a:rPr lang="en"/>
            </a:br>
            <a:r>
              <a:rPr lang="en"/>
              <a:t>Repackage materials - e.g., use of OH interviews in developing trainings</a:t>
            </a:r>
            <a:br>
              <a:rPr lang="en"/>
            </a:br>
            <a:r>
              <a:rPr lang="en"/>
              <a:t>Create and publish Network newsletter - 2 - 4 release per year of RRT Newsletter to communicate activities and as annual report 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9" name="Shape 41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0" name="Shape 4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6" name="Shape 4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7" name="Shape 4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5" name="Shape 41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6" name="Shape 4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2" name="Shape 41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3" name="Shape 4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1" name="Shape 41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2" name="Shape 4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6" name="Shape 42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7" name="Shape 42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1" name="Shape 42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32" name="Shape 4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Successes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Able to follow up on former RRT participants training and response activities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⅓ of former RRT training participants and facilitators regularly engage in the WhatsApp group for information sharing, discussion, etc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Knowledge captured in interviews and exchange are being used in updating and developing training materials, guidelines (OH, Zoonosis guide)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Provided clear indication on the beginning of value creation based on the result of evaluation e.g., OH discussion evaluation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Active interaction amongst RRTs from different activities, connecting, sharing, collaborating on regular basis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Process in establishing a Steering committee to strengthen management support to the network initiated</a:t>
            </a:r>
            <a:endParaRPr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Challenges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Regularly capture knowledge from discussion and package them 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Creating mechanism to ensure committed steering committee 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Creation of viable platform for discussion and repository of knowledge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Financial support in activities</a:t>
            </a:r>
            <a:endParaRPr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1" name="Shape 42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2" name="Shape 42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Successes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Able to follow up on former RRT participants training and response activities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⅓ of former RRT training participants and facilitators regularly engage in the WhatsApp group for information sharing, discussion, etc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Knowledge captured in interviews and exchange are being used in updating and developing training materials, guidelines (OH, Zoonosis guide)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Provided clear indication on the beginning of value creation based on the result of evaluation e.g., OH discussion evaluation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Active interaction amongst RRTs from different activities, connecting, sharing, collaborating on regular basis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Process in establishing a Steering committee to strengthen management support to the network initiated</a:t>
            </a:r>
            <a:endParaRPr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8" name="Shape 42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9" name="Shape 42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Challenges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Regularly capture knowledge from discussion and package them 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Creating mechanism to ensure committed steering committee 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Creation of viable platform for discussion and repository of knowledge</a:t>
            </a:r>
            <a:endParaRPr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Financial support in activities</a:t>
            </a:r>
            <a:endParaRPr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3" name="Shape 38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4" name="Shape 38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4" name="Shape 42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5" name="Shape 42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1" name="Shape 42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2" name="Shape 42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" name="Shape 42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1" name="Shape 42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9" name="Shape 38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0" name="Shape 38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6" name="Shape 38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7" name="Shape 38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4" name="Shape 38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5" name="Shape 38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3" name="Shape 38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4" name="Shape 38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3" name="Shape 38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4" name="Shape 38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3B55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762000" y="696425"/>
            <a:ext cx="53967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9pPr>
          </a:lstStyle>
          <a:p>
            <a:endParaRPr/>
          </a:p>
        </p:txBody>
      </p:sp>
      <p:grpSp>
        <p:nvGrpSpPr>
          <p:cNvPr id="11" name="Shape 11"/>
          <p:cNvGrpSpPr/>
          <p:nvPr/>
        </p:nvGrpSpPr>
        <p:grpSpPr>
          <a:xfrm rot="10800000">
            <a:off x="8705367" y="28698"/>
            <a:ext cx="410132" cy="5086302"/>
            <a:chOff x="836200" y="238125"/>
            <a:chExt cx="422425" cy="5238750"/>
          </a:xfrm>
        </p:grpSpPr>
        <p:sp>
          <p:nvSpPr>
            <p:cNvPr id="12" name="Shape 12"/>
            <p:cNvSpPr/>
            <p:nvPr/>
          </p:nvSpPr>
          <p:spPr>
            <a:xfrm>
              <a:off x="8362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8362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8362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8362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8362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8362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8362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x="8362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8362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8362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>
              <a:off x="8362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>
              <a:off x="8362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8362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8362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8362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x="8362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8362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x="8362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Shape 30"/>
            <p:cNvSpPr/>
            <p:nvPr/>
          </p:nvSpPr>
          <p:spPr>
            <a:xfrm>
              <a:off x="8362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>
              <a:off x="8362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8362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8362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8362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8362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>
              <a:off x="8362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8362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Shape 38"/>
            <p:cNvSpPr/>
            <p:nvPr/>
          </p:nvSpPr>
          <p:spPr>
            <a:xfrm>
              <a:off x="8362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x="8362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x="8362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Shape 41"/>
            <p:cNvSpPr/>
            <p:nvPr/>
          </p:nvSpPr>
          <p:spPr>
            <a:xfrm>
              <a:off x="8362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x="8362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Shape 43"/>
            <p:cNvSpPr/>
            <p:nvPr/>
          </p:nvSpPr>
          <p:spPr>
            <a:xfrm>
              <a:off x="8362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8362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8362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8362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9867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Shape 48"/>
            <p:cNvSpPr/>
            <p:nvPr/>
          </p:nvSpPr>
          <p:spPr>
            <a:xfrm>
              <a:off x="9867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Shape 49"/>
            <p:cNvSpPr/>
            <p:nvPr/>
          </p:nvSpPr>
          <p:spPr>
            <a:xfrm>
              <a:off x="9867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x="9867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9867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x="9867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x="9867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9867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x="9867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9867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9867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Shape 58"/>
            <p:cNvSpPr/>
            <p:nvPr/>
          </p:nvSpPr>
          <p:spPr>
            <a:xfrm>
              <a:off x="9867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Shape 59"/>
            <p:cNvSpPr/>
            <p:nvPr/>
          </p:nvSpPr>
          <p:spPr>
            <a:xfrm>
              <a:off x="9867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Shape 60"/>
            <p:cNvSpPr/>
            <p:nvPr/>
          </p:nvSpPr>
          <p:spPr>
            <a:xfrm>
              <a:off x="9867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Shape 61"/>
            <p:cNvSpPr/>
            <p:nvPr/>
          </p:nvSpPr>
          <p:spPr>
            <a:xfrm>
              <a:off x="9867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Shape 62"/>
            <p:cNvSpPr/>
            <p:nvPr/>
          </p:nvSpPr>
          <p:spPr>
            <a:xfrm>
              <a:off x="9867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Shape 63"/>
            <p:cNvSpPr/>
            <p:nvPr/>
          </p:nvSpPr>
          <p:spPr>
            <a:xfrm>
              <a:off x="9867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x="9867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Shape 65"/>
            <p:cNvSpPr/>
            <p:nvPr/>
          </p:nvSpPr>
          <p:spPr>
            <a:xfrm>
              <a:off x="9867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Shape 66"/>
            <p:cNvSpPr/>
            <p:nvPr/>
          </p:nvSpPr>
          <p:spPr>
            <a:xfrm>
              <a:off x="9867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9867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Shape 68"/>
            <p:cNvSpPr/>
            <p:nvPr/>
          </p:nvSpPr>
          <p:spPr>
            <a:xfrm>
              <a:off x="9867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Shape 69"/>
            <p:cNvSpPr/>
            <p:nvPr/>
          </p:nvSpPr>
          <p:spPr>
            <a:xfrm>
              <a:off x="9867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>
              <a:off x="11372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Shape 71"/>
            <p:cNvSpPr/>
            <p:nvPr/>
          </p:nvSpPr>
          <p:spPr>
            <a:xfrm>
              <a:off x="11372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x="11372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>
              <a:off x="11372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>
              <a:off x="11372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>
              <a:off x="11372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>
              <a:off x="11372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>
              <a:off x="11372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Shape 78"/>
            <p:cNvSpPr/>
            <p:nvPr/>
          </p:nvSpPr>
          <p:spPr>
            <a:xfrm>
              <a:off x="11372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>
              <a:off x="11372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Shape 80"/>
            <p:cNvSpPr/>
            <p:nvPr/>
          </p:nvSpPr>
          <p:spPr>
            <a:xfrm>
              <a:off x="11372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>
              <a:off x="11372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>
              <a:off x="11372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11372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x="11372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11372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>
              <a:off x="11372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>
              <a:off x="11372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11372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Shape 89"/>
            <p:cNvSpPr/>
            <p:nvPr/>
          </p:nvSpPr>
          <p:spPr>
            <a:xfrm>
              <a:off x="11372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Shape 90"/>
            <p:cNvSpPr/>
            <p:nvPr/>
          </p:nvSpPr>
          <p:spPr>
            <a:xfrm>
              <a:off x="11372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11372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" name="Shape 92"/>
          <p:cNvGrpSpPr/>
          <p:nvPr/>
        </p:nvGrpSpPr>
        <p:grpSpPr>
          <a:xfrm rot="10800000">
            <a:off x="6659535" y="28698"/>
            <a:ext cx="2309844" cy="5086302"/>
            <a:chOff x="986700" y="238125"/>
            <a:chExt cx="2379075" cy="5238750"/>
          </a:xfrm>
        </p:grpSpPr>
        <p:sp>
          <p:nvSpPr>
            <p:cNvPr id="93" name="Shape 93"/>
            <p:cNvSpPr/>
            <p:nvPr/>
          </p:nvSpPr>
          <p:spPr>
            <a:xfrm>
              <a:off x="9867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Shape 94"/>
            <p:cNvSpPr/>
            <p:nvPr/>
          </p:nvSpPr>
          <p:spPr>
            <a:xfrm>
              <a:off x="9867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x="9867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Shape 96"/>
            <p:cNvSpPr/>
            <p:nvPr/>
          </p:nvSpPr>
          <p:spPr>
            <a:xfrm>
              <a:off x="9867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Shape 97"/>
            <p:cNvSpPr/>
            <p:nvPr/>
          </p:nvSpPr>
          <p:spPr>
            <a:xfrm>
              <a:off x="9867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x="9867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Shape 99"/>
            <p:cNvSpPr/>
            <p:nvPr/>
          </p:nvSpPr>
          <p:spPr>
            <a:xfrm>
              <a:off x="9867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>
              <a:off x="9867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Shape 101"/>
            <p:cNvSpPr/>
            <p:nvPr/>
          </p:nvSpPr>
          <p:spPr>
            <a:xfrm>
              <a:off x="9867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>
              <a:off x="9867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Shape 103"/>
            <p:cNvSpPr/>
            <p:nvPr/>
          </p:nvSpPr>
          <p:spPr>
            <a:xfrm>
              <a:off x="9867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Shape 104"/>
            <p:cNvSpPr/>
            <p:nvPr/>
          </p:nvSpPr>
          <p:spPr>
            <a:xfrm>
              <a:off x="9867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11372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Shape 106"/>
            <p:cNvSpPr/>
            <p:nvPr/>
          </p:nvSpPr>
          <p:spPr>
            <a:xfrm>
              <a:off x="11372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Shape 107"/>
            <p:cNvSpPr/>
            <p:nvPr/>
          </p:nvSpPr>
          <p:spPr>
            <a:xfrm>
              <a:off x="11372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Shape 108"/>
            <p:cNvSpPr/>
            <p:nvPr/>
          </p:nvSpPr>
          <p:spPr>
            <a:xfrm>
              <a:off x="11372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Shape 109"/>
            <p:cNvSpPr/>
            <p:nvPr/>
          </p:nvSpPr>
          <p:spPr>
            <a:xfrm>
              <a:off x="11372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Shape 110"/>
            <p:cNvSpPr/>
            <p:nvPr/>
          </p:nvSpPr>
          <p:spPr>
            <a:xfrm>
              <a:off x="11372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Shape 111"/>
            <p:cNvSpPr/>
            <p:nvPr/>
          </p:nvSpPr>
          <p:spPr>
            <a:xfrm>
              <a:off x="11372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Shape 112"/>
            <p:cNvSpPr/>
            <p:nvPr/>
          </p:nvSpPr>
          <p:spPr>
            <a:xfrm>
              <a:off x="11372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Shape 113"/>
            <p:cNvSpPr/>
            <p:nvPr/>
          </p:nvSpPr>
          <p:spPr>
            <a:xfrm>
              <a:off x="11372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>
              <a:off x="11372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>
              <a:off x="11372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Shape 116"/>
            <p:cNvSpPr/>
            <p:nvPr/>
          </p:nvSpPr>
          <p:spPr>
            <a:xfrm>
              <a:off x="11372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Shape 117"/>
            <p:cNvSpPr/>
            <p:nvPr/>
          </p:nvSpPr>
          <p:spPr>
            <a:xfrm>
              <a:off x="11372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Shape 118"/>
            <p:cNvSpPr/>
            <p:nvPr/>
          </p:nvSpPr>
          <p:spPr>
            <a:xfrm>
              <a:off x="12877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Shape 119"/>
            <p:cNvSpPr/>
            <p:nvPr/>
          </p:nvSpPr>
          <p:spPr>
            <a:xfrm>
              <a:off x="12877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Shape 120"/>
            <p:cNvSpPr/>
            <p:nvPr/>
          </p:nvSpPr>
          <p:spPr>
            <a:xfrm>
              <a:off x="12877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Shape 121"/>
            <p:cNvSpPr/>
            <p:nvPr/>
          </p:nvSpPr>
          <p:spPr>
            <a:xfrm>
              <a:off x="12877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Shape 122"/>
            <p:cNvSpPr/>
            <p:nvPr/>
          </p:nvSpPr>
          <p:spPr>
            <a:xfrm>
              <a:off x="12877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Shape 123"/>
            <p:cNvSpPr/>
            <p:nvPr/>
          </p:nvSpPr>
          <p:spPr>
            <a:xfrm>
              <a:off x="12877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Shape 124"/>
            <p:cNvSpPr/>
            <p:nvPr/>
          </p:nvSpPr>
          <p:spPr>
            <a:xfrm>
              <a:off x="12877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Shape 125"/>
            <p:cNvSpPr/>
            <p:nvPr/>
          </p:nvSpPr>
          <p:spPr>
            <a:xfrm>
              <a:off x="12877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Shape 126"/>
            <p:cNvSpPr/>
            <p:nvPr/>
          </p:nvSpPr>
          <p:spPr>
            <a:xfrm>
              <a:off x="12877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Shape 127"/>
            <p:cNvSpPr/>
            <p:nvPr/>
          </p:nvSpPr>
          <p:spPr>
            <a:xfrm>
              <a:off x="12877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Shape 128"/>
            <p:cNvSpPr/>
            <p:nvPr/>
          </p:nvSpPr>
          <p:spPr>
            <a:xfrm>
              <a:off x="12877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Shape 129"/>
            <p:cNvSpPr/>
            <p:nvPr/>
          </p:nvSpPr>
          <p:spPr>
            <a:xfrm>
              <a:off x="12877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Shape 130"/>
            <p:cNvSpPr/>
            <p:nvPr/>
          </p:nvSpPr>
          <p:spPr>
            <a:xfrm>
              <a:off x="12877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Shape 131"/>
            <p:cNvSpPr/>
            <p:nvPr/>
          </p:nvSpPr>
          <p:spPr>
            <a:xfrm>
              <a:off x="12877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Shape 132"/>
            <p:cNvSpPr/>
            <p:nvPr/>
          </p:nvSpPr>
          <p:spPr>
            <a:xfrm>
              <a:off x="12877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Shape 133"/>
            <p:cNvSpPr/>
            <p:nvPr/>
          </p:nvSpPr>
          <p:spPr>
            <a:xfrm>
              <a:off x="12877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Shape 134"/>
            <p:cNvSpPr/>
            <p:nvPr/>
          </p:nvSpPr>
          <p:spPr>
            <a:xfrm>
              <a:off x="12877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Shape 135"/>
            <p:cNvSpPr/>
            <p:nvPr/>
          </p:nvSpPr>
          <p:spPr>
            <a:xfrm>
              <a:off x="12877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Shape 136"/>
            <p:cNvSpPr/>
            <p:nvPr/>
          </p:nvSpPr>
          <p:spPr>
            <a:xfrm>
              <a:off x="12877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Shape 137"/>
            <p:cNvSpPr/>
            <p:nvPr/>
          </p:nvSpPr>
          <p:spPr>
            <a:xfrm>
              <a:off x="12877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Shape 138"/>
            <p:cNvSpPr/>
            <p:nvPr/>
          </p:nvSpPr>
          <p:spPr>
            <a:xfrm>
              <a:off x="14382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Shape 139"/>
            <p:cNvSpPr/>
            <p:nvPr/>
          </p:nvSpPr>
          <p:spPr>
            <a:xfrm>
              <a:off x="14382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Shape 140"/>
            <p:cNvSpPr/>
            <p:nvPr/>
          </p:nvSpPr>
          <p:spPr>
            <a:xfrm>
              <a:off x="14382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Shape 141"/>
            <p:cNvSpPr/>
            <p:nvPr/>
          </p:nvSpPr>
          <p:spPr>
            <a:xfrm>
              <a:off x="14382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Shape 142"/>
            <p:cNvSpPr/>
            <p:nvPr/>
          </p:nvSpPr>
          <p:spPr>
            <a:xfrm>
              <a:off x="14382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Shape 143"/>
            <p:cNvSpPr/>
            <p:nvPr/>
          </p:nvSpPr>
          <p:spPr>
            <a:xfrm>
              <a:off x="14382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Shape 144"/>
            <p:cNvSpPr/>
            <p:nvPr/>
          </p:nvSpPr>
          <p:spPr>
            <a:xfrm>
              <a:off x="14382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Shape 145"/>
            <p:cNvSpPr/>
            <p:nvPr/>
          </p:nvSpPr>
          <p:spPr>
            <a:xfrm>
              <a:off x="14382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Shape 146"/>
            <p:cNvSpPr/>
            <p:nvPr/>
          </p:nvSpPr>
          <p:spPr>
            <a:xfrm>
              <a:off x="14382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Shape 147"/>
            <p:cNvSpPr/>
            <p:nvPr/>
          </p:nvSpPr>
          <p:spPr>
            <a:xfrm>
              <a:off x="14382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Shape 148"/>
            <p:cNvSpPr/>
            <p:nvPr/>
          </p:nvSpPr>
          <p:spPr>
            <a:xfrm>
              <a:off x="14382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Shape 149"/>
            <p:cNvSpPr/>
            <p:nvPr/>
          </p:nvSpPr>
          <p:spPr>
            <a:xfrm>
              <a:off x="14382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Shape 150"/>
            <p:cNvSpPr/>
            <p:nvPr/>
          </p:nvSpPr>
          <p:spPr>
            <a:xfrm>
              <a:off x="14382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Shape 151"/>
            <p:cNvSpPr/>
            <p:nvPr/>
          </p:nvSpPr>
          <p:spPr>
            <a:xfrm>
              <a:off x="14382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Shape 152"/>
            <p:cNvSpPr/>
            <p:nvPr/>
          </p:nvSpPr>
          <p:spPr>
            <a:xfrm>
              <a:off x="14382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Shape 153"/>
            <p:cNvSpPr/>
            <p:nvPr/>
          </p:nvSpPr>
          <p:spPr>
            <a:xfrm>
              <a:off x="14382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Shape 154"/>
            <p:cNvSpPr/>
            <p:nvPr/>
          </p:nvSpPr>
          <p:spPr>
            <a:xfrm>
              <a:off x="14382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Shape 155"/>
            <p:cNvSpPr/>
            <p:nvPr/>
          </p:nvSpPr>
          <p:spPr>
            <a:xfrm>
              <a:off x="14382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Shape 156"/>
            <p:cNvSpPr/>
            <p:nvPr/>
          </p:nvSpPr>
          <p:spPr>
            <a:xfrm>
              <a:off x="14382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Shape 157"/>
            <p:cNvSpPr/>
            <p:nvPr/>
          </p:nvSpPr>
          <p:spPr>
            <a:xfrm>
              <a:off x="14382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Shape 158"/>
            <p:cNvSpPr/>
            <p:nvPr/>
          </p:nvSpPr>
          <p:spPr>
            <a:xfrm>
              <a:off x="14382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Shape 159"/>
            <p:cNvSpPr/>
            <p:nvPr/>
          </p:nvSpPr>
          <p:spPr>
            <a:xfrm>
              <a:off x="14382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Shape 160"/>
            <p:cNvSpPr/>
            <p:nvPr/>
          </p:nvSpPr>
          <p:spPr>
            <a:xfrm>
              <a:off x="14382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Shape 161"/>
            <p:cNvSpPr/>
            <p:nvPr/>
          </p:nvSpPr>
          <p:spPr>
            <a:xfrm>
              <a:off x="14382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Shape 162"/>
            <p:cNvSpPr/>
            <p:nvPr/>
          </p:nvSpPr>
          <p:spPr>
            <a:xfrm>
              <a:off x="14382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Shape 163"/>
            <p:cNvSpPr/>
            <p:nvPr/>
          </p:nvSpPr>
          <p:spPr>
            <a:xfrm>
              <a:off x="14382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Shape 164"/>
            <p:cNvSpPr/>
            <p:nvPr/>
          </p:nvSpPr>
          <p:spPr>
            <a:xfrm>
              <a:off x="14382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Shape 165"/>
            <p:cNvSpPr/>
            <p:nvPr/>
          </p:nvSpPr>
          <p:spPr>
            <a:xfrm>
              <a:off x="14382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Shape 166"/>
            <p:cNvSpPr/>
            <p:nvPr/>
          </p:nvSpPr>
          <p:spPr>
            <a:xfrm>
              <a:off x="14382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Shape 167"/>
            <p:cNvSpPr/>
            <p:nvPr/>
          </p:nvSpPr>
          <p:spPr>
            <a:xfrm>
              <a:off x="14382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Shape 168"/>
            <p:cNvSpPr/>
            <p:nvPr/>
          </p:nvSpPr>
          <p:spPr>
            <a:xfrm>
              <a:off x="14382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Shape 169"/>
            <p:cNvSpPr/>
            <p:nvPr/>
          </p:nvSpPr>
          <p:spPr>
            <a:xfrm>
              <a:off x="15887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Shape 170"/>
            <p:cNvSpPr/>
            <p:nvPr/>
          </p:nvSpPr>
          <p:spPr>
            <a:xfrm>
              <a:off x="15887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Shape 171"/>
            <p:cNvSpPr/>
            <p:nvPr/>
          </p:nvSpPr>
          <p:spPr>
            <a:xfrm>
              <a:off x="15887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Shape 172"/>
            <p:cNvSpPr/>
            <p:nvPr/>
          </p:nvSpPr>
          <p:spPr>
            <a:xfrm>
              <a:off x="15887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Shape 173"/>
            <p:cNvSpPr/>
            <p:nvPr/>
          </p:nvSpPr>
          <p:spPr>
            <a:xfrm>
              <a:off x="15887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Shape 174"/>
            <p:cNvSpPr/>
            <p:nvPr/>
          </p:nvSpPr>
          <p:spPr>
            <a:xfrm>
              <a:off x="15887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Shape 175"/>
            <p:cNvSpPr/>
            <p:nvPr/>
          </p:nvSpPr>
          <p:spPr>
            <a:xfrm>
              <a:off x="15887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Shape 176"/>
            <p:cNvSpPr/>
            <p:nvPr/>
          </p:nvSpPr>
          <p:spPr>
            <a:xfrm>
              <a:off x="15887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Shape 177"/>
            <p:cNvSpPr/>
            <p:nvPr/>
          </p:nvSpPr>
          <p:spPr>
            <a:xfrm>
              <a:off x="15887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Shape 178"/>
            <p:cNvSpPr/>
            <p:nvPr/>
          </p:nvSpPr>
          <p:spPr>
            <a:xfrm>
              <a:off x="15887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Shape 179"/>
            <p:cNvSpPr/>
            <p:nvPr/>
          </p:nvSpPr>
          <p:spPr>
            <a:xfrm>
              <a:off x="15887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Shape 180"/>
            <p:cNvSpPr/>
            <p:nvPr/>
          </p:nvSpPr>
          <p:spPr>
            <a:xfrm>
              <a:off x="15887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Shape 181"/>
            <p:cNvSpPr/>
            <p:nvPr/>
          </p:nvSpPr>
          <p:spPr>
            <a:xfrm>
              <a:off x="15887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Shape 182"/>
            <p:cNvSpPr/>
            <p:nvPr/>
          </p:nvSpPr>
          <p:spPr>
            <a:xfrm>
              <a:off x="15887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Shape 183"/>
            <p:cNvSpPr/>
            <p:nvPr/>
          </p:nvSpPr>
          <p:spPr>
            <a:xfrm>
              <a:off x="15887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Shape 184"/>
            <p:cNvSpPr/>
            <p:nvPr/>
          </p:nvSpPr>
          <p:spPr>
            <a:xfrm>
              <a:off x="15887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Shape 185"/>
            <p:cNvSpPr/>
            <p:nvPr/>
          </p:nvSpPr>
          <p:spPr>
            <a:xfrm>
              <a:off x="15887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Shape 186"/>
            <p:cNvSpPr/>
            <p:nvPr/>
          </p:nvSpPr>
          <p:spPr>
            <a:xfrm>
              <a:off x="15887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Shape 187"/>
            <p:cNvSpPr/>
            <p:nvPr/>
          </p:nvSpPr>
          <p:spPr>
            <a:xfrm>
              <a:off x="15887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Shape 188"/>
            <p:cNvSpPr/>
            <p:nvPr/>
          </p:nvSpPr>
          <p:spPr>
            <a:xfrm>
              <a:off x="17392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Shape 189"/>
            <p:cNvSpPr/>
            <p:nvPr/>
          </p:nvSpPr>
          <p:spPr>
            <a:xfrm>
              <a:off x="17392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Shape 190"/>
            <p:cNvSpPr/>
            <p:nvPr/>
          </p:nvSpPr>
          <p:spPr>
            <a:xfrm>
              <a:off x="17392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Shape 191"/>
            <p:cNvSpPr/>
            <p:nvPr/>
          </p:nvSpPr>
          <p:spPr>
            <a:xfrm>
              <a:off x="17392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Shape 192"/>
            <p:cNvSpPr/>
            <p:nvPr/>
          </p:nvSpPr>
          <p:spPr>
            <a:xfrm>
              <a:off x="17392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Shape 193"/>
            <p:cNvSpPr/>
            <p:nvPr/>
          </p:nvSpPr>
          <p:spPr>
            <a:xfrm>
              <a:off x="17392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Shape 194"/>
            <p:cNvSpPr/>
            <p:nvPr/>
          </p:nvSpPr>
          <p:spPr>
            <a:xfrm>
              <a:off x="17392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Shape 195"/>
            <p:cNvSpPr/>
            <p:nvPr/>
          </p:nvSpPr>
          <p:spPr>
            <a:xfrm>
              <a:off x="17392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Shape 196"/>
            <p:cNvSpPr/>
            <p:nvPr/>
          </p:nvSpPr>
          <p:spPr>
            <a:xfrm>
              <a:off x="17392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Shape 197"/>
            <p:cNvSpPr/>
            <p:nvPr/>
          </p:nvSpPr>
          <p:spPr>
            <a:xfrm>
              <a:off x="17392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Shape 198"/>
            <p:cNvSpPr/>
            <p:nvPr/>
          </p:nvSpPr>
          <p:spPr>
            <a:xfrm>
              <a:off x="17392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>
              <a:off x="188975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Shape 200"/>
            <p:cNvSpPr/>
            <p:nvPr/>
          </p:nvSpPr>
          <p:spPr>
            <a:xfrm>
              <a:off x="188975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Shape 201"/>
            <p:cNvSpPr/>
            <p:nvPr/>
          </p:nvSpPr>
          <p:spPr>
            <a:xfrm>
              <a:off x="188975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Shape 202"/>
            <p:cNvSpPr/>
            <p:nvPr/>
          </p:nvSpPr>
          <p:spPr>
            <a:xfrm>
              <a:off x="188975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>
              <a:off x="188975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>
              <a:off x="20402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>
              <a:off x="20402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>
              <a:off x="20402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Shape 207"/>
            <p:cNvSpPr/>
            <p:nvPr/>
          </p:nvSpPr>
          <p:spPr>
            <a:xfrm>
              <a:off x="21907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Shape 208"/>
            <p:cNvSpPr/>
            <p:nvPr/>
          </p:nvSpPr>
          <p:spPr>
            <a:xfrm>
              <a:off x="23413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Shape 209"/>
            <p:cNvSpPr/>
            <p:nvPr/>
          </p:nvSpPr>
          <p:spPr>
            <a:xfrm>
              <a:off x="2642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Shape 210"/>
            <p:cNvSpPr/>
            <p:nvPr/>
          </p:nvSpPr>
          <p:spPr>
            <a:xfrm>
              <a:off x="2642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Shape 211"/>
            <p:cNvSpPr/>
            <p:nvPr/>
          </p:nvSpPr>
          <p:spPr>
            <a:xfrm>
              <a:off x="324435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2" name="Shape 212"/>
          <p:cNvGrpSpPr/>
          <p:nvPr/>
        </p:nvGrpSpPr>
        <p:grpSpPr>
          <a:xfrm rot="10800000">
            <a:off x="6367294" y="28698"/>
            <a:ext cx="2017554" cy="5086302"/>
            <a:chOff x="1588750" y="238125"/>
            <a:chExt cx="2078025" cy="5238750"/>
          </a:xfrm>
        </p:grpSpPr>
        <p:sp>
          <p:nvSpPr>
            <p:cNvPr id="213" name="Shape 213"/>
            <p:cNvSpPr/>
            <p:nvPr/>
          </p:nvSpPr>
          <p:spPr>
            <a:xfrm>
              <a:off x="15887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Shape 214"/>
            <p:cNvSpPr/>
            <p:nvPr/>
          </p:nvSpPr>
          <p:spPr>
            <a:xfrm>
              <a:off x="15887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Shape 215"/>
            <p:cNvSpPr/>
            <p:nvPr/>
          </p:nvSpPr>
          <p:spPr>
            <a:xfrm>
              <a:off x="15887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Shape 216"/>
            <p:cNvSpPr/>
            <p:nvPr/>
          </p:nvSpPr>
          <p:spPr>
            <a:xfrm>
              <a:off x="15887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Shape 217"/>
            <p:cNvSpPr/>
            <p:nvPr/>
          </p:nvSpPr>
          <p:spPr>
            <a:xfrm>
              <a:off x="15887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Shape 218"/>
            <p:cNvSpPr/>
            <p:nvPr/>
          </p:nvSpPr>
          <p:spPr>
            <a:xfrm>
              <a:off x="15887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Shape 219"/>
            <p:cNvSpPr/>
            <p:nvPr/>
          </p:nvSpPr>
          <p:spPr>
            <a:xfrm>
              <a:off x="17392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Shape 220"/>
            <p:cNvSpPr/>
            <p:nvPr/>
          </p:nvSpPr>
          <p:spPr>
            <a:xfrm>
              <a:off x="17392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Shape 221"/>
            <p:cNvSpPr/>
            <p:nvPr/>
          </p:nvSpPr>
          <p:spPr>
            <a:xfrm>
              <a:off x="17392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Shape 222"/>
            <p:cNvSpPr/>
            <p:nvPr/>
          </p:nvSpPr>
          <p:spPr>
            <a:xfrm>
              <a:off x="17392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Shape 223"/>
            <p:cNvSpPr/>
            <p:nvPr/>
          </p:nvSpPr>
          <p:spPr>
            <a:xfrm>
              <a:off x="17392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Shape 224"/>
            <p:cNvSpPr/>
            <p:nvPr/>
          </p:nvSpPr>
          <p:spPr>
            <a:xfrm>
              <a:off x="17392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Shape 225"/>
            <p:cNvSpPr/>
            <p:nvPr/>
          </p:nvSpPr>
          <p:spPr>
            <a:xfrm>
              <a:off x="17392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Shape 226"/>
            <p:cNvSpPr/>
            <p:nvPr/>
          </p:nvSpPr>
          <p:spPr>
            <a:xfrm>
              <a:off x="188975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Shape 227"/>
            <p:cNvSpPr/>
            <p:nvPr/>
          </p:nvSpPr>
          <p:spPr>
            <a:xfrm>
              <a:off x="188975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Shape 228"/>
            <p:cNvSpPr/>
            <p:nvPr/>
          </p:nvSpPr>
          <p:spPr>
            <a:xfrm>
              <a:off x="188975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Shape 229"/>
            <p:cNvSpPr/>
            <p:nvPr/>
          </p:nvSpPr>
          <p:spPr>
            <a:xfrm>
              <a:off x="188975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Shape 230"/>
            <p:cNvSpPr/>
            <p:nvPr/>
          </p:nvSpPr>
          <p:spPr>
            <a:xfrm>
              <a:off x="188975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Shape 231"/>
            <p:cNvSpPr/>
            <p:nvPr/>
          </p:nvSpPr>
          <p:spPr>
            <a:xfrm>
              <a:off x="188975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Shape 232"/>
            <p:cNvSpPr/>
            <p:nvPr/>
          </p:nvSpPr>
          <p:spPr>
            <a:xfrm>
              <a:off x="188975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Shape 233"/>
            <p:cNvSpPr/>
            <p:nvPr/>
          </p:nvSpPr>
          <p:spPr>
            <a:xfrm>
              <a:off x="188975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Shape 234"/>
            <p:cNvSpPr/>
            <p:nvPr/>
          </p:nvSpPr>
          <p:spPr>
            <a:xfrm>
              <a:off x="188975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Shape 235"/>
            <p:cNvSpPr/>
            <p:nvPr/>
          </p:nvSpPr>
          <p:spPr>
            <a:xfrm>
              <a:off x="188975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Shape 236"/>
            <p:cNvSpPr/>
            <p:nvPr/>
          </p:nvSpPr>
          <p:spPr>
            <a:xfrm>
              <a:off x="188975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Shape 237"/>
            <p:cNvSpPr/>
            <p:nvPr/>
          </p:nvSpPr>
          <p:spPr>
            <a:xfrm>
              <a:off x="188975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Shape 238"/>
            <p:cNvSpPr/>
            <p:nvPr/>
          </p:nvSpPr>
          <p:spPr>
            <a:xfrm>
              <a:off x="188975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Shape 239"/>
            <p:cNvSpPr/>
            <p:nvPr/>
          </p:nvSpPr>
          <p:spPr>
            <a:xfrm>
              <a:off x="188975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Shape 240"/>
            <p:cNvSpPr/>
            <p:nvPr/>
          </p:nvSpPr>
          <p:spPr>
            <a:xfrm>
              <a:off x="188975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Shape 241"/>
            <p:cNvSpPr/>
            <p:nvPr/>
          </p:nvSpPr>
          <p:spPr>
            <a:xfrm>
              <a:off x="188975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Shape 242"/>
            <p:cNvSpPr/>
            <p:nvPr/>
          </p:nvSpPr>
          <p:spPr>
            <a:xfrm>
              <a:off x="188975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Shape 243"/>
            <p:cNvSpPr/>
            <p:nvPr/>
          </p:nvSpPr>
          <p:spPr>
            <a:xfrm>
              <a:off x="188975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Shape 244"/>
            <p:cNvSpPr/>
            <p:nvPr/>
          </p:nvSpPr>
          <p:spPr>
            <a:xfrm>
              <a:off x="188975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Shape 245"/>
            <p:cNvSpPr/>
            <p:nvPr/>
          </p:nvSpPr>
          <p:spPr>
            <a:xfrm>
              <a:off x="20402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Shape 246"/>
            <p:cNvSpPr/>
            <p:nvPr/>
          </p:nvSpPr>
          <p:spPr>
            <a:xfrm>
              <a:off x="20402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Shape 247"/>
            <p:cNvSpPr/>
            <p:nvPr/>
          </p:nvSpPr>
          <p:spPr>
            <a:xfrm>
              <a:off x="20402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Shape 248"/>
            <p:cNvSpPr/>
            <p:nvPr/>
          </p:nvSpPr>
          <p:spPr>
            <a:xfrm>
              <a:off x="20402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Shape 249"/>
            <p:cNvSpPr/>
            <p:nvPr/>
          </p:nvSpPr>
          <p:spPr>
            <a:xfrm>
              <a:off x="20402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Shape 250"/>
            <p:cNvSpPr/>
            <p:nvPr/>
          </p:nvSpPr>
          <p:spPr>
            <a:xfrm>
              <a:off x="20402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Shape 251"/>
            <p:cNvSpPr/>
            <p:nvPr/>
          </p:nvSpPr>
          <p:spPr>
            <a:xfrm>
              <a:off x="20402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Shape 252"/>
            <p:cNvSpPr/>
            <p:nvPr/>
          </p:nvSpPr>
          <p:spPr>
            <a:xfrm>
              <a:off x="20402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Shape 253"/>
            <p:cNvSpPr/>
            <p:nvPr/>
          </p:nvSpPr>
          <p:spPr>
            <a:xfrm>
              <a:off x="20402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Shape 254"/>
            <p:cNvSpPr/>
            <p:nvPr/>
          </p:nvSpPr>
          <p:spPr>
            <a:xfrm>
              <a:off x="20402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Shape 255"/>
            <p:cNvSpPr/>
            <p:nvPr/>
          </p:nvSpPr>
          <p:spPr>
            <a:xfrm>
              <a:off x="20402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Shape 256"/>
            <p:cNvSpPr/>
            <p:nvPr/>
          </p:nvSpPr>
          <p:spPr>
            <a:xfrm>
              <a:off x="20402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Shape 257"/>
            <p:cNvSpPr/>
            <p:nvPr/>
          </p:nvSpPr>
          <p:spPr>
            <a:xfrm>
              <a:off x="20402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Shape 258"/>
            <p:cNvSpPr/>
            <p:nvPr/>
          </p:nvSpPr>
          <p:spPr>
            <a:xfrm>
              <a:off x="20402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Shape 259"/>
            <p:cNvSpPr/>
            <p:nvPr/>
          </p:nvSpPr>
          <p:spPr>
            <a:xfrm>
              <a:off x="20402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Shape 260"/>
            <p:cNvSpPr/>
            <p:nvPr/>
          </p:nvSpPr>
          <p:spPr>
            <a:xfrm>
              <a:off x="20402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Shape 261"/>
            <p:cNvSpPr/>
            <p:nvPr/>
          </p:nvSpPr>
          <p:spPr>
            <a:xfrm>
              <a:off x="20402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Shape 262"/>
            <p:cNvSpPr/>
            <p:nvPr/>
          </p:nvSpPr>
          <p:spPr>
            <a:xfrm>
              <a:off x="20402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Shape 263"/>
            <p:cNvSpPr/>
            <p:nvPr/>
          </p:nvSpPr>
          <p:spPr>
            <a:xfrm>
              <a:off x="20402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Shape 264"/>
            <p:cNvSpPr/>
            <p:nvPr/>
          </p:nvSpPr>
          <p:spPr>
            <a:xfrm>
              <a:off x="2190775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Shape 265"/>
            <p:cNvSpPr/>
            <p:nvPr/>
          </p:nvSpPr>
          <p:spPr>
            <a:xfrm>
              <a:off x="2190775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Shape 266"/>
            <p:cNvSpPr/>
            <p:nvPr/>
          </p:nvSpPr>
          <p:spPr>
            <a:xfrm>
              <a:off x="2190775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Shape 267"/>
            <p:cNvSpPr/>
            <p:nvPr/>
          </p:nvSpPr>
          <p:spPr>
            <a:xfrm>
              <a:off x="2190775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Shape 268"/>
            <p:cNvSpPr/>
            <p:nvPr/>
          </p:nvSpPr>
          <p:spPr>
            <a:xfrm>
              <a:off x="21907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Shape 269"/>
            <p:cNvSpPr/>
            <p:nvPr/>
          </p:nvSpPr>
          <p:spPr>
            <a:xfrm>
              <a:off x="21907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Shape 270"/>
            <p:cNvSpPr/>
            <p:nvPr/>
          </p:nvSpPr>
          <p:spPr>
            <a:xfrm>
              <a:off x="2190775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Shape 271"/>
            <p:cNvSpPr/>
            <p:nvPr/>
          </p:nvSpPr>
          <p:spPr>
            <a:xfrm>
              <a:off x="2190775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Shape 272"/>
            <p:cNvSpPr/>
            <p:nvPr/>
          </p:nvSpPr>
          <p:spPr>
            <a:xfrm>
              <a:off x="21907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Shape 273"/>
            <p:cNvSpPr/>
            <p:nvPr/>
          </p:nvSpPr>
          <p:spPr>
            <a:xfrm>
              <a:off x="2190775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Shape 274"/>
            <p:cNvSpPr/>
            <p:nvPr/>
          </p:nvSpPr>
          <p:spPr>
            <a:xfrm>
              <a:off x="21907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Shape 275"/>
            <p:cNvSpPr/>
            <p:nvPr/>
          </p:nvSpPr>
          <p:spPr>
            <a:xfrm>
              <a:off x="2190775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Shape 276"/>
            <p:cNvSpPr/>
            <p:nvPr/>
          </p:nvSpPr>
          <p:spPr>
            <a:xfrm>
              <a:off x="21907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Shape 277"/>
            <p:cNvSpPr/>
            <p:nvPr/>
          </p:nvSpPr>
          <p:spPr>
            <a:xfrm>
              <a:off x="21907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Shape 278"/>
            <p:cNvSpPr/>
            <p:nvPr/>
          </p:nvSpPr>
          <p:spPr>
            <a:xfrm>
              <a:off x="21907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Shape 279"/>
            <p:cNvSpPr/>
            <p:nvPr/>
          </p:nvSpPr>
          <p:spPr>
            <a:xfrm>
              <a:off x="2190775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Shape 280"/>
            <p:cNvSpPr/>
            <p:nvPr/>
          </p:nvSpPr>
          <p:spPr>
            <a:xfrm>
              <a:off x="21907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Shape 281"/>
            <p:cNvSpPr/>
            <p:nvPr/>
          </p:nvSpPr>
          <p:spPr>
            <a:xfrm>
              <a:off x="21907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Shape 282"/>
            <p:cNvSpPr/>
            <p:nvPr/>
          </p:nvSpPr>
          <p:spPr>
            <a:xfrm>
              <a:off x="2190775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Shape 283"/>
            <p:cNvSpPr/>
            <p:nvPr/>
          </p:nvSpPr>
          <p:spPr>
            <a:xfrm>
              <a:off x="21907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Shape 284"/>
            <p:cNvSpPr/>
            <p:nvPr/>
          </p:nvSpPr>
          <p:spPr>
            <a:xfrm>
              <a:off x="2190775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Shape 285"/>
            <p:cNvSpPr/>
            <p:nvPr/>
          </p:nvSpPr>
          <p:spPr>
            <a:xfrm>
              <a:off x="2190775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Shape 286"/>
            <p:cNvSpPr/>
            <p:nvPr/>
          </p:nvSpPr>
          <p:spPr>
            <a:xfrm>
              <a:off x="21907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Shape 287"/>
            <p:cNvSpPr/>
            <p:nvPr/>
          </p:nvSpPr>
          <p:spPr>
            <a:xfrm>
              <a:off x="21907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Shape 288"/>
            <p:cNvSpPr/>
            <p:nvPr/>
          </p:nvSpPr>
          <p:spPr>
            <a:xfrm>
              <a:off x="2190775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Shape 289"/>
            <p:cNvSpPr/>
            <p:nvPr/>
          </p:nvSpPr>
          <p:spPr>
            <a:xfrm>
              <a:off x="23413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Shape 290"/>
            <p:cNvSpPr/>
            <p:nvPr/>
          </p:nvSpPr>
          <p:spPr>
            <a:xfrm>
              <a:off x="23413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Shape 291"/>
            <p:cNvSpPr/>
            <p:nvPr/>
          </p:nvSpPr>
          <p:spPr>
            <a:xfrm>
              <a:off x="23413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Shape 292"/>
            <p:cNvSpPr/>
            <p:nvPr/>
          </p:nvSpPr>
          <p:spPr>
            <a:xfrm>
              <a:off x="23413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Shape 293"/>
            <p:cNvSpPr/>
            <p:nvPr/>
          </p:nvSpPr>
          <p:spPr>
            <a:xfrm>
              <a:off x="23413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Shape 294"/>
            <p:cNvSpPr/>
            <p:nvPr/>
          </p:nvSpPr>
          <p:spPr>
            <a:xfrm>
              <a:off x="23413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Shape 295"/>
            <p:cNvSpPr/>
            <p:nvPr/>
          </p:nvSpPr>
          <p:spPr>
            <a:xfrm>
              <a:off x="23413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Shape 296"/>
            <p:cNvSpPr/>
            <p:nvPr/>
          </p:nvSpPr>
          <p:spPr>
            <a:xfrm>
              <a:off x="23413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Shape 297"/>
            <p:cNvSpPr/>
            <p:nvPr/>
          </p:nvSpPr>
          <p:spPr>
            <a:xfrm>
              <a:off x="23413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Shape 298"/>
            <p:cNvSpPr/>
            <p:nvPr/>
          </p:nvSpPr>
          <p:spPr>
            <a:xfrm>
              <a:off x="23413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Shape 299"/>
            <p:cNvSpPr/>
            <p:nvPr/>
          </p:nvSpPr>
          <p:spPr>
            <a:xfrm>
              <a:off x="23413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Shape 300"/>
            <p:cNvSpPr/>
            <p:nvPr/>
          </p:nvSpPr>
          <p:spPr>
            <a:xfrm>
              <a:off x="23413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Shape 301"/>
            <p:cNvSpPr/>
            <p:nvPr/>
          </p:nvSpPr>
          <p:spPr>
            <a:xfrm>
              <a:off x="23413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Shape 302"/>
            <p:cNvSpPr/>
            <p:nvPr/>
          </p:nvSpPr>
          <p:spPr>
            <a:xfrm>
              <a:off x="23413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Shape 303"/>
            <p:cNvSpPr/>
            <p:nvPr/>
          </p:nvSpPr>
          <p:spPr>
            <a:xfrm>
              <a:off x="23413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Shape 304"/>
            <p:cNvSpPr/>
            <p:nvPr/>
          </p:nvSpPr>
          <p:spPr>
            <a:xfrm>
              <a:off x="23413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Shape 305"/>
            <p:cNvSpPr/>
            <p:nvPr/>
          </p:nvSpPr>
          <p:spPr>
            <a:xfrm>
              <a:off x="23413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Shape 306"/>
            <p:cNvSpPr/>
            <p:nvPr/>
          </p:nvSpPr>
          <p:spPr>
            <a:xfrm>
              <a:off x="23413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Shape 307"/>
            <p:cNvSpPr/>
            <p:nvPr/>
          </p:nvSpPr>
          <p:spPr>
            <a:xfrm>
              <a:off x="23413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Shape 308"/>
            <p:cNvSpPr/>
            <p:nvPr/>
          </p:nvSpPr>
          <p:spPr>
            <a:xfrm>
              <a:off x="23413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Shape 309"/>
            <p:cNvSpPr/>
            <p:nvPr/>
          </p:nvSpPr>
          <p:spPr>
            <a:xfrm>
              <a:off x="23413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Shape 310"/>
            <p:cNvSpPr/>
            <p:nvPr/>
          </p:nvSpPr>
          <p:spPr>
            <a:xfrm>
              <a:off x="23413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Shape 311"/>
            <p:cNvSpPr/>
            <p:nvPr/>
          </p:nvSpPr>
          <p:spPr>
            <a:xfrm>
              <a:off x="23413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Shape 312"/>
            <p:cNvSpPr/>
            <p:nvPr/>
          </p:nvSpPr>
          <p:spPr>
            <a:xfrm>
              <a:off x="23413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Shape 313"/>
            <p:cNvSpPr/>
            <p:nvPr/>
          </p:nvSpPr>
          <p:spPr>
            <a:xfrm>
              <a:off x="23413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Shape 314"/>
            <p:cNvSpPr/>
            <p:nvPr/>
          </p:nvSpPr>
          <p:spPr>
            <a:xfrm>
              <a:off x="23413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Shape 315"/>
            <p:cNvSpPr/>
            <p:nvPr/>
          </p:nvSpPr>
          <p:spPr>
            <a:xfrm>
              <a:off x="24918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Shape 316"/>
            <p:cNvSpPr/>
            <p:nvPr/>
          </p:nvSpPr>
          <p:spPr>
            <a:xfrm>
              <a:off x="24918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Shape 317"/>
            <p:cNvSpPr/>
            <p:nvPr/>
          </p:nvSpPr>
          <p:spPr>
            <a:xfrm>
              <a:off x="24918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Shape 318"/>
            <p:cNvSpPr/>
            <p:nvPr/>
          </p:nvSpPr>
          <p:spPr>
            <a:xfrm>
              <a:off x="24918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Shape 319"/>
            <p:cNvSpPr/>
            <p:nvPr/>
          </p:nvSpPr>
          <p:spPr>
            <a:xfrm>
              <a:off x="24918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Shape 320"/>
            <p:cNvSpPr/>
            <p:nvPr/>
          </p:nvSpPr>
          <p:spPr>
            <a:xfrm>
              <a:off x="24918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Shape 321"/>
            <p:cNvSpPr/>
            <p:nvPr/>
          </p:nvSpPr>
          <p:spPr>
            <a:xfrm>
              <a:off x="24918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Shape 322"/>
            <p:cNvSpPr/>
            <p:nvPr/>
          </p:nvSpPr>
          <p:spPr>
            <a:xfrm>
              <a:off x="24918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Shape 323"/>
            <p:cNvSpPr/>
            <p:nvPr/>
          </p:nvSpPr>
          <p:spPr>
            <a:xfrm>
              <a:off x="24918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Shape 324"/>
            <p:cNvSpPr/>
            <p:nvPr/>
          </p:nvSpPr>
          <p:spPr>
            <a:xfrm>
              <a:off x="24918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Shape 325"/>
            <p:cNvSpPr/>
            <p:nvPr/>
          </p:nvSpPr>
          <p:spPr>
            <a:xfrm>
              <a:off x="24918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Shape 326"/>
            <p:cNvSpPr/>
            <p:nvPr/>
          </p:nvSpPr>
          <p:spPr>
            <a:xfrm>
              <a:off x="24918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Shape 327"/>
            <p:cNvSpPr/>
            <p:nvPr/>
          </p:nvSpPr>
          <p:spPr>
            <a:xfrm>
              <a:off x="24918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Shape 328"/>
            <p:cNvSpPr/>
            <p:nvPr/>
          </p:nvSpPr>
          <p:spPr>
            <a:xfrm>
              <a:off x="24918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Shape 329"/>
            <p:cNvSpPr/>
            <p:nvPr/>
          </p:nvSpPr>
          <p:spPr>
            <a:xfrm>
              <a:off x="24918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Shape 330"/>
            <p:cNvSpPr/>
            <p:nvPr/>
          </p:nvSpPr>
          <p:spPr>
            <a:xfrm>
              <a:off x="24918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Shape 331"/>
            <p:cNvSpPr/>
            <p:nvPr/>
          </p:nvSpPr>
          <p:spPr>
            <a:xfrm>
              <a:off x="24918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Shape 332"/>
            <p:cNvSpPr/>
            <p:nvPr/>
          </p:nvSpPr>
          <p:spPr>
            <a:xfrm>
              <a:off x="24918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Shape 333"/>
            <p:cNvSpPr/>
            <p:nvPr/>
          </p:nvSpPr>
          <p:spPr>
            <a:xfrm>
              <a:off x="24918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Shape 334"/>
            <p:cNvSpPr/>
            <p:nvPr/>
          </p:nvSpPr>
          <p:spPr>
            <a:xfrm>
              <a:off x="24918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Shape 335"/>
            <p:cNvSpPr/>
            <p:nvPr/>
          </p:nvSpPr>
          <p:spPr>
            <a:xfrm>
              <a:off x="24918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Shape 336"/>
            <p:cNvSpPr/>
            <p:nvPr/>
          </p:nvSpPr>
          <p:spPr>
            <a:xfrm>
              <a:off x="24918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Shape 337"/>
            <p:cNvSpPr/>
            <p:nvPr/>
          </p:nvSpPr>
          <p:spPr>
            <a:xfrm>
              <a:off x="24918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Shape 338"/>
            <p:cNvSpPr/>
            <p:nvPr/>
          </p:nvSpPr>
          <p:spPr>
            <a:xfrm>
              <a:off x="24918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Shape 339"/>
            <p:cNvSpPr/>
            <p:nvPr/>
          </p:nvSpPr>
          <p:spPr>
            <a:xfrm>
              <a:off x="24918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Shape 340"/>
            <p:cNvSpPr/>
            <p:nvPr/>
          </p:nvSpPr>
          <p:spPr>
            <a:xfrm>
              <a:off x="2642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Shape 341"/>
            <p:cNvSpPr/>
            <p:nvPr/>
          </p:nvSpPr>
          <p:spPr>
            <a:xfrm>
              <a:off x="2642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Shape 342"/>
            <p:cNvSpPr/>
            <p:nvPr/>
          </p:nvSpPr>
          <p:spPr>
            <a:xfrm>
              <a:off x="2642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Shape 343"/>
            <p:cNvSpPr/>
            <p:nvPr/>
          </p:nvSpPr>
          <p:spPr>
            <a:xfrm>
              <a:off x="2642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Shape 344"/>
            <p:cNvSpPr/>
            <p:nvPr/>
          </p:nvSpPr>
          <p:spPr>
            <a:xfrm>
              <a:off x="2642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Shape 345"/>
            <p:cNvSpPr/>
            <p:nvPr/>
          </p:nvSpPr>
          <p:spPr>
            <a:xfrm>
              <a:off x="2642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Shape 346"/>
            <p:cNvSpPr/>
            <p:nvPr/>
          </p:nvSpPr>
          <p:spPr>
            <a:xfrm>
              <a:off x="2642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Shape 347"/>
            <p:cNvSpPr/>
            <p:nvPr/>
          </p:nvSpPr>
          <p:spPr>
            <a:xfrm>
              <a:off x="2642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Shape 348"/>
            <p:cNvSpPr/>
            <p:nvPr/>
          </p:nvSpPr>
          <p:spPr>
            <a:xfrm>
              <a:off x="2642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Shape 349"/>
            <p:cNvSpPr/>
            <p:nvPr/>
          </p:nvSpPr>
          <p:spPr>
            <a:xfrm>
              <a:off x="2642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Shape 350"/>
            <p:cNvSpPr/>
            <p:nvPr/>
          </p:nvSpPr>
          <p:spPr>
            <a:xfrm>
              <a:off x="2642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Shape 351"/>
            <p:cNvSpPr/>
            <p:nvPr/>
          </p:nvSpPr>
          <p:spPr>
            <a:xfrm>
              <a:off x="2642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Shape 352"/>
            <p:cNvSpPr/>
            <p:nvPr/>
          </p:nvSpPr>
          <p:spPr>
            <a:xfrm>
              <a:off x="2642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Shape 353"/>
            <p:cNvSpPr/>
            <p:nvPr/>
          </p:nvSpPr>
          <p:spPr>
            <a:xfrm>
              <a:off x="2642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Shape 354"/>
            <p:cNvSpPr/>
            <p:nvPr/>
          </p:nvSpPr>
          <p:spPr>
            <a:xfrm>
              <a:off x="2642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Shape 355"/>
            <p:cNvSpPr/>
            <p:nvPr/>
          </p:nvSpPr>
          <p:spPr>
            <a:xfrm>
              <a:off x="2642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Shape 356"/>
            <p:cNvSpPr/>
            <p:nvPr/>
          </p:nvSpPr>
          <p:spPr>
            <a:xfrm>
              <a:off x="2642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Shape 357"/>
            <p:cNvSpPr/>
            <p:nvPr/>
          </p:nvSpPr>
          <p:spPr>
            <a:xfrm>
              <a:off x="2642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Shape 358"/>
            <p:cNvSpPr/>
            <p:nvPr/>
          </p:nvSpPr>
          <p:spPr>
            <a:xfrm>
              <a:off x="2642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Shape 359"/>
            <p:cNvSpPr/>
            <p:nvPr/>
          </p:nvSpPr>
          <p:spPr>
            <a:xfrm>
              <a:off x="2642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Shape 360"/>
            <p:cNvSpPr/>
            <p:nvPr/>
          </p:nvSpPr>
          <p:spPr>
            <a:xfrm>
              <a:off x="2792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Shape 361"/>
            <p:cNvSpPr/>
            <p:nvPr/>
          </p:nvSpPr>
          <p:spPr>
            <a:xfrm>
              <a:off x="2792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Shape 362"/>
            <p:cNvSpPr/>
            <p:nvPr/>
          </p:nvSpPr>
          <p:spPr>
            <a:xfrm>
              <a:off x="2792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Shape 363"/>
            <p:cNvSpPr/>
            <p:nvPr/>
          </p:nvSpPr>
          <p:spPr>
            <a:xfrm>
              <a:off x="2792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Shape 364"/>
            <p:cNvSpPr/>
            <p:nvPr/>
          </p:nvSpPr>
          <p:spPr>
            <a:xfrm>
              <a:off x="2792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Shape 365"/>
            <p:cNvSpPr/>
            <p:nvPr/>
          </p:nvSpPr>
          <p:spPr>
            <a:xfrm>
              <a:off x="2792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Shape 366"/>
            <p:cNvSpPr/>
            <p:nvPr/>
          </p:nvSpPr>
          <p:spPr>
            <a:xfrm>
              <a:off x="2792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Shape 367"/>
            <p:cNvSpPr/>
            <p:nvPr/>
          </p:nvSpPr>
          <p:spPr>
            <a:xfrm>
              <a:off x="2792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Shape 368"/>
            <p:cNvSpPr/>
            <p:nvPr/>
          </p:nvSpPr>
          <p:spPr>
            <a:xfrm>
              <a:off x="2792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Shape 369"/>
            <p:cNvSpPr/>
            <p:nvPr/>
          </p:nvSpPr>
          <p:spPr>
            <a:xfrm>
              <a:off x="2792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Shape 370"/>
            <p:cNvSpPr/>
            <p:nvPr/>
          </p:nvSpPr>
          <p:spPr>
            <a:xfrm>
              <a:off x="2792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Shape 371"/>
            <p:cNvSpPr/>
            <p:nvPr/>
          </p:nvSpPr>
          <p:spPr>
            <a:xfrm>
              <a:off x="2792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Shape 372"/>
            <p:cNvSpPr/>
            <p:nvPr/>
          </p:nvSpPr>
          <p:spPr>
            <a:xfrm>
              <a:off x="2792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Shape 373"/>
            <p:cNvSpPr/>
            <p:nvPr/>
          </p:nvSpPr>
          <p:spPr>
            <a:xfrm>
              <a:off x="2792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Shape 374"/>
            <p:cNvSpPr/>
            <p:nvPr/>
          </p:nvSpPr>
          <p:spPr>
            <a:xfrm>
              <a:off x="2792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Shape 375"/>
            <p:cNvSpPr/>
            <p:nvPr/>
          </p:nvSpPr>
          <p:spPr>
            <a:xfrm>
              <a:off x="2792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Shape 376"/>
            <p:cNvSpPr/>
            <p:nvPr/>
          </p:nvSpPr>
          <p:spPr>
            <a:xfrm>
              <a:off x="2792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Shape 377"/>
            <p:cNvSpPr/>
            <p:nvPr/>
          </p:nvSpPr>
          <p:spPr>
            <a:xfrm>
              <a:off x="2792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Shape 378"/>
            <p:cNvSpPr/>
            <p:nvPr/>
          </p:nvSpPr>
          <p:spPr>
            <a:xfrm>
              <a:off x="294332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Shape 379"/>
            <p:cNvSpPr/>
            <p:nvPr/>
          </p:nvSpPr>
          <p:spPr>
            <a:xfrm>
              <a:off x="294332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Shape 380"/>
            <p:cNvSpPr/>
            <p:nvPr/>
          </p:nvSpPr>
          <p:spPr>
            <a:xfrm>
              <a:off x="294332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Shape 381"/>
            <p:cNvSpPr/>
            <p:nvPr/>
          </p:nvSpPr>
          <p:spPr>
            <a:xfrm>
              <a:off x="294332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Shape 382"/>
            <p:cNvSpPr/>
            <p:nvPr/>
          </p:nvSpPr>
          <p:spPr>
            <a:xfrm>
              <a:off x="294332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Shape 383"/>
            <p:cNvSpPr/>
            <p:nvPr/>
          </p:nvSpPr>
          <p:spPr>
            <a:xfrm>
              <a:off x="294332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Shape 384"/>
            <p:cNvSpPr/>
            <p:nvPr/>
          </p:nvSpPr>
          <p:spPr>
            <a:xfrm>
              <a:off x="294332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Shape 385"/>
            <p:cNvSpPr/>
            <p:nvPr/>
          </p:nvSpPr>
          <p:spPr>
            <a:xfrm>
              <a:off x="294332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Shape 386"/>
            <p:cNvSpPr/>
            <p:nvPr/>
          </p:nvSpPr>
          <p:spPr>
            <a:xfrm>
              <a:off x="294332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Shape 387"/>
            <p:cNvSpPr/>
            <p:nvPr/>
          </p:nvSpPr>
          <p:spPr>
            <a:xfrm>
              <a:off x="294332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Shape 388"/>
            <p:cNvSpPr/>
            <p:nvPr/>
          </p:nvSpPr>
          <p:spPr>
            <a:xfrm>
              <a:off x="294332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Shape 389"/>
            <p:cNvSpPr/>
            <p:nvPr/>
          </p:nvSpPr>
          <p:spPr>
            <a:xfrm>
              <a:off x="294332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Shape 390"/>
            <p:cNvSpPr/>
            <p:nvPr/>
          </p:nvSpPr>
          <p:spPr>
            <a:xfrm>
              <a:off x="294332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Shape 391"/>
            <p:cNvSpPr/>
            <p:nvPr/>
          </p:nvSpPr>
          <p:spPr>
            <a:xfrm>
              <a:off x="294332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Shape 392"/>
            <p:cNvSpPr/>
            <p:nvPr/>
          </p:nvSpPr>
          <p:spPr>
            <a:xfrm>
              <a:off x="294332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Shape 393"/>
            <p:cNvSpPr/>
            <p:nvPr/>
          </p:nvSpPr>
          <p:spPr>
            <a:xfrm>
              <a:off x="294332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Shape 394"/>
            <p:cNvSpPr/>
            <p:nvPr/>
          </p:nvSpPr>
          <p:spPr>
            <a:xfrm>
              <a:off x="294332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Shape 395"/>
            <p:cNvSpPr/>
            <p:nvPr/>
          </p:nvSpPr>
          <p:spPr>
            <a:xfrm>
              <a:off x="294332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Shape 396"/>
            <p:cNvSpPr/>
            <p:nvPr/>
          </p:nvSpPr>
          <p:spPr>
            <a:xfrm>
              <a:off x="3093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Shape 397"/>
            <p:cNvSpPr/>
            <p:nvPr/>
          </p:nvSpPr>
          <p:spPr>
            <a:xfrm>
              <a:off x="3093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Shape 398"/>
            <p:cNvSpPr/>
            <p:nvPr/>
          </p:nvSpPr>
          <p:spPr>
            <a:xfrm>
              <a:off x="3093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Shape 399"/>
            <p:cNvSpPr/>
            <p:nvPr/>
          </p:nvSpPr>
          <p:spPr>
            <a:xfrm>
              <a:off x="3093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Shape 400"/>
            <p:cNvSpPr/>
            <p:nvPr/>
          </p:nvSpPr>
          <p:spPr>
            <a:xfrm>
              <a:off x="3093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Shape 401"/>
            <p:cNvSpPr/>
            <p:nvPr/>
          </p:nvSpPr>
          <p:spPr>
            <a:xfrm>
              <a:off x="3093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Shape 402"/>
            <p:cNvSpPr/>
            <p:nvPr/>
          </p:nvSpPr>
          <p:spPr>
            <a:xfrm>
              <a:off x="3093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Shape 403"/>
            <p:cNvSpPr/>
            <p:nvPr/>
          </p:nvSpPr>
          <p:spPr>
            <a:xfrm>
              <a:off x="3093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Shape 404"/>
            <p:cNvSpPr/>
            <p:nvPr/>
          </p:nvSpPr>
          <p:spPr>
            <a:xfrm>
              <a:off x="3093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Shape 405"/>
            <p:cNvSpPr/>
            <p:nvPr/>
          </p:nvSpPr>
          <p:spPr>
            <a:xfrm>
              <a:off x="324435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Shape 406"/>
            <p:cNvSpPr/>
            <p:nvPr/>
          </p:nvSpPr>
          <p:spPr>
            <a:xfrm>
              <a:off x="324435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Shape 407"/>
            <p:cNvSpPr/>
            <p:nvPr/>
          </p:nvSpPr>
          <p:spPr>
            <a:xfrm>
              <a:off x="324435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Shape 408"/>
            <p:cNvSpPr/>
            <p:nvPr/>
          </p:nvSpPr>
          <p:spPr>
            <a:xfrm>
              <a:off x="324435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Shape 409"/>
            <p:cNvSpPr/>
            <p:nvPr/>
          </p:nvSpPr>
          <p:spPr>
            <a:xfrm>
              <a:off x="324435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Shape 410"/>
            <p:cNvSpPr/>
            <p:nvPr/>
          </p:nvSpPr>
          <p:spPr>
            <a:xfrm>
              <a:off x="324435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Shape 411"/>
            <p:cNvSpPr/>
            <p:nvPr/>
          </p:nvSpPr>
          <p:spPr>
            <a:xfrm>
              <a:off x="324435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Shape 412"/>
            <p:cNvSpPr/>
            <p:nvPr/>
          </p:nvSpPr>
          <p:spPr>
            <a:xfrm>
              <a:off x="324435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Shape 413"/>
            <p:cNvSpPr/>
            <p:nvPr/>
          </p:nvSpPr>
          <p:spPr>
            <a:xfrm>
              <a:off x="3394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Shape 414"/>
            <p:cNvSpPr/>
            <p:nvPr/>
          </p:nvSpPr>
          <p:spPr>
            <a:xfrm>
              <a:off x="3394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Shape 415"/>
            <p:cNvSpPr/>
            <p:nvPr/>
          </p:nvSpPr>
          <p:spPr>
            <a:xfrm>
              <a:off x="3394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Shape 416"/>
            <p:cNvSpPr/>
            <p:nvPr/>
          </p:nvSpPr>
          <p:spPr>
            <a:xfrm>
              <a:off x="33948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Shape 417"/>
            <p:cNvSpPr/>
            <p:nvPr/>
          </p:nvSpPr>
          <p:spPr>
            <a:xfrm>
              <a:off x="3394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Shape 418"/>
            <p:cNvSpPr/>
            <p:nvPr/>
          </p:nvSpPr>
          <p:spPr>
            <a:xfrm>
              <a:off x="3394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Shape 419"/>
            <p:cNvSpPr/>
            <p:nvPr/>
          </p:nvSpPr>
          <p:spPr>
            <a:xfrm>
              <a:off x="3545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Shape 420"/>
            <p:cNvSpPr/>
            <p:nvPr/>
          </p:nvSpPr>
          <p:spPr>
            <a:xfrm>
              <a:off x="3545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Shape 421"/>
            <p:cNvSpPr/>
            <p:nvPr/>
          </p:nvSpPr>
          <p:spPr>
            <a:xfrm>
              <a:off x="3545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2" name="Shape 422"/>
          <p:cNvGrpSpPr/>
          <p:nvPr/>
        </p:nvGrpSpPr>
        <p:grpSpPr>
          <a:xfrm rot="10800000">
            <a:off x="6367294" y="28698"/>
            <a:ext cx="2309820" cy="5086302"/>
            <a:chOff x="1287725" y="238125"/>
            <a:chExt cx="2379050" cy="5238750"/>
          </a:xfrm>
        </p:grpSpPr>
        <p:sp>
          <p:nvSpPr>
            <p:cNvPr id="423" name="Shape 423"/>
            <p:cNvSpPr/>
            <p:nvPr/>
          </p:nvSpPr>
          <p:spPr>
            <a:xfrm>
              <a:off x="12877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Shape 424"/>
            <p:cNvSpPr/>
            <p:nvPr/>
          </p:nvSpPr>
          <p:spPr>
            <a:xfrm>
              <a:off x="12877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Shape 425"/>
            <p:cNvSpPr/>
            <p:nvPr/>
          </p:nvSpPr>
          <p:spPr>
            <a:xfrm>
              <a:off x="12877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Shape 426"/>
            <p:cNvSpPr/>
            <p:nvPr/>
          </p:nvSpPr>
          <p:spPr>
            <a:xfrm>
              <a:off x="12877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Shape 427"/>
            <p:cNvSpPr/>
            <p:nvPr/>
          </p:nvSpPr>
          <p:spPr>
            <a:xfrm>
              <a:off x="12877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Shape 428"/>
            <p:cNvSpPr/>
            <p:nvPr/>
          </p:nvSpPr>
          <p:spPr>
            <a:xfrm>
              <a:off x="12877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Shape 429"/>
            <p:cNvSpPr/>
            <p:nvPr/>
          </p:nvSpPr>
          <p:spPr>
            <a:xfrm>
              <a:off x="12877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Shape 430"/>
            <p:cNvSpPr/>
            <p:nvPr/>
          </p:nvSpPr>
          <p:spPr>
            <a:xfrm>
              <a:off x="12877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Shape 431"/>
            <p:cNvSpPr/>
            <p:nvPr/>
          </p:nvSpPr>
          <p:spPr>
            <a:xfrm>
              <a:off x="12877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Shape 432"/>
            <p:cNvSpPr/>
            <p:nvPr/>
          </p:nvSpPr>
          <p:spPr>
            <a:xfrm>
              <a:off x="12877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Shape 433"/>
            <p:cNvSpPr/>
            <p:nvPr/>
          </p:nvSpPr>
          <p:spPr>
            <a:xfrm>
              <a:off x="12877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Shape 434"/>
            <p:cNvSpPr/>
            <p:nvPr/>
          </p:nvSpPr>
          <p:spPr>
            <a:xfrm>
              <a:off x="12877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Shape 435"/>
            <p:cNvSpPr/>
            <p:nvPr/>
          </p:nvSpPr>
          <p:spPr>
            <a:xfrm>
              <a:off x="12877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Shape 436"/>
            <p:cNvSpPr/>
            <p:nvPr/>
          </p:nvSpPr>
          <p:spPr>
            <a:xfrm>
              <a:off x="12877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Shape 437"/>
            <p:cNvSpPr/>
            <p:nvPr/>
          </p:nvSpPr>
          <p:spPr>
            <a:xfrm>
              <a:off x="12877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Shape 438"/>
            <p:cNvSpPr/>
            <p:nvPr/>
          </p:nvSpPr>
          <p:spPr>
            <a:xfrm>
              <a:off x="14382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Shape 439"/>
            <p:cNvSpPr/>
            <p:nvPr/>
          </p:nvSpPr>
          <p:spPr>
            <a:xfrm>
              <a:off x="14382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Shape 440"/>
            <p:cNvSpPr/>
            <p:nvPr/>
          </p:nvSpPr>
          <p:spPr>
            <a:xfrm>
              <a:off x="14382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Shape 441"/>
            <p:cNvSpPr/>
            <p:nvPr/>
          </p:nvSpPr>
          <p:spPr>
            <a:xfrm>
              <a:off x="14382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Shape 442"/>
            <p:cNvSpPr/>
            <p:nvPr/>
          </p:nvSpPr>
          <p:spPr>
            <a:xfrm>
              <a:off x="15887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Shape 443"/>
            <p:cNvSpPr/>
            <p:nvPr/>
          </p:nvSpPr>
          <p:spPr>
            <a:xfrm>
              <a:off x="15887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Shape 444"/>
            <p:cNvSpPr/>
            <p:nvPr/>
          </p:nvSpPr>
          <p:spPr>
            <a:xfrm>
              <a:off x="15887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Shape 445"/>
            <p:cNvSpPr/>
            <p:nvPr/>
          </p:nvSpPr>
          <p:spPr>
            <a:xfrm>
              <a:off x="15887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Shape 446"/>
            <p:cNvSpPr/>
            <p:nvPr/>
          </p:nvSpPr>
          <p:spPr>
            <a:xfrm>
              <a:off x="15887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Shape 447"/>
            <p:cNvSpPr/>
            <p:nvPr/>
          </p:nvSpPr>
          <p:spPr>
            <a:xfrm>
              <a:off x="15887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Shape 448"/>
            <p:cNvSpPr/>
            <p:nvPr/>
          </p:nvSpPr>
          <p:spPr>
            <a:xfrm>
              <a:off x="15887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Shape 449"/>
            <p:cNvSpPr/>
            <p:nvPr/>
          </p:nvSpPr>
          <p:spPr>
            <a:xfrm>
              <a:off x="15887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Shape 450"/>
            <p:cNvSpPr/>
            <p:nvPr/>
          </p:nvSpPr>
          <p:spPr>
            <a:xfrm>
              <a:off x="15887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Shape 451"/>
            <p:cNvSpPr/>
            <p:nvPr/>
          </p:nvSpPr>
          <p:spPr>
            <a:xfrm>
              <a:off x="15887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Shape 452"/>
            <p:cNvSpPr/>
            <p:nvPr/>
          </p:nvSpPr>
          <p:spPr>
            <a:xfrm>
              <a:off x="17392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Shape 453"/>
            <p:cNvSpPr/>
            <p:nvPr/>
          </p:nvSpPr>
          <p:spPr>
            <a:xfrm>
              <a:off x="17392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Shape 454"/>
            <p:cNvSpPr/>
            <p:nvPr/>
          </p:nvSpPr>
          <p:spPr>
            <a:xfrm>
              <a:off x="17392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Shape 455"/>
            <p:cNvSpPr/>
            <p:nvPr/>
          </p:nvSpPr>
          <p:spPr>
            <a:xfrm>
              <a:off x="17392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Shape 456"/>
            <p:cNvSpPr/>
            <p:nvPr/>
          </p:nvSpPr>
          <p:spPr>
            <a:xfrm>
              <a:off x="17392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Shape 457"/>
            <p:cNvSpPr/>
            <p:nvPr/>
          </p:nvSpPr>
          <p:spPr>
            <a:xfrm>
              <a:off x="17392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Shape 458"/>
            <p:cNvSpPr/>
            <p:nvPr/>
          </p:nvSpPr>
          <p:spPr>
            <a:xfrm>
              <a:off x="17392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Shape 459"/>
            <p:cNvSpPr/>
            <p:nvPr/>
          </p:nvSpPr>
          <p:spPr>
            <a:xfrm>
              <a:off x="17392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Shape 460"/>
            <p:cNvSpPr/>
            <p:nvPr/>
          </p:nvSpPr>
          <p:spPr>
            <a:xfrm>
              <a:off x="17392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Shape 461"/>
            <p:cNvSpPr/>
            <p:nvPr/>
          </p:nvSpPr>
          <p:spPr>
            <a:xfrm>
              <a:off x="17392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Shape 462"/>
            <p:cNvSpPr/>
            <p:nvPr/>
          </p:nvSpPr>
          <p:spPr>
            <a:xfrm>
              <a:off x="17392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Shape 463"/>
            <p:cNvSpPr/>
            <p:nvPr/>
          </p:nvSpPr>
          <p:spPr>
            <a:xfrm>
              <a:off x="17392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Shape 464"/>
            <p:cNvSpPr/>
            <p:nvPr/>
          </p:nvSpPr>
          <p:spPr>
            <a:xfrm>
              <a:off x="17392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Shape 465"/>
            <p:cNvSpPr/>
            <p:nvPr/>
          </p:nvSpPr>
          <p:spPr>
            <a:xfrm>
              <a:off x="17392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Shape 466"/>
            <p:cNvSpPr/>
            <p:nvPr/>
          </p:nvSpPr>
          <p:spPr>
            <a:xfrm>
              <a:off x="17392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Shape 467"/>
            <p:cNvSpPr/>
            <p:nvPr/>
          </p:nvSpPr>
          <p:spPr>
            <a:xfrm>
              <a:off x="17392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Shape 468"/>
            <p:cNvSpPr/>
            <p:nvPr/>
          </p:nvSpPr>
          <p:spPr>
            <a:xfrm>
              <a:off x="17392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Shape 469"/>
            <p:cNvSpPr/>
            <p:nvPr/>
          </p:nvSpPr>
          <p:spPr>
            <a:xfrm>
              <a:off x="188975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Shape 470"/>
            <p:cNvSpPr/>
            <p:nvPr/>
          </p:nvSpPr>
          <p:spPr>
            <a:xfrm>
              <a:off x="188975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Shape 471"/>
            <p:cNvSpPr/>
            <p:nvPr/>
          </p:nvSpPr>
          <p:spPr>
            <a:xfrm>
              <a:off x="188975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Shape 472"/>
            <p:cNvSpPr/>
            <p:nvPr/>
          </p:nvSpPr>
          <p:spPr>
            <a:xfrm>
              <a:off x="188975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Shape 473"/>
            <p:cNvSpPr/>
            <p:nvPr/>
          </p:nvSpPr>
          <p:spPr>
            <a:xfrm>
              <a:off x="188975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Shape 474"/>
            <p:cNvSpPr/>
            <p:nvPr/>
          </p:nvSpPr>
          <p:spPr>
            <a:xfrm>
              <a:off x="188975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Shape 475"/>
            <p:cNvSpPr/>
            <p:nvPr/>
          </p:nvSpPr>
          <p:spPr>
            <a:xfrm>
              <a:off x="188975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Shape 476"/>
            <p:cNvSpPr/>
            <p:nvPr/>
          </p:nvSpPr>
          <p:spPr>
            <a:xfrm>
              <a:off x="188975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Shape 477"/>
            <p:cNvSpPr/>
            <p:nvPr/>
          </p:nvSpPr>
          <p:spPr>
            <a:xfrm>
              <a:off x="188975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Shape 478"/>
            <p:cNvSpPr/>
            <p:nvPr/>
          </p:nvSpPr>
          <p:spPr>
            <a:xfrm>
              <a:off x="188975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Shape 479"/>
            <p:cNvSpPr/>
            <p:nvPr/>
          </p:nvSpPr>
          <p:spPr>
            <a:xfrm>
              <a:off x="188975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Shape 480"/>
            <p:cNvSpPr/>
            <p:nvPr/>
          </p:nvSpPr>
          <p:spPr>
            <a:xfrm>
              <a:off x="20402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Shape 481"/>
            <p:cNvSpPr/>
            <p:nvPr/>
          </p:nvSpPr>
          <p:spPr>
            <a:xfrm>
              <a:off x="20402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Shape 482"/>
            <p:cNvSpPr/>
            <p:nvPr/>
          </p:nvSpPr>
          <p:spPr>
            <a:xfrm>
              <a:off x="20402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Shape 483"/>
            <p:cNvSpPr/>
            <p:nvPr/>
          </p:nvSpPr>
          <p:spPr>
            <a:xfrm>
              <a:off x="20402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Shape 484"/>
            <p:cNvSpPr/>
            <p:nvPr/>
          </p:nvSpPr>
          <p:spPr>
            <a:xfrm>
              <a:off x="20402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Shape 485"/>
            <p:cNvSpPr/>
            <p:nvPr/>
          </p:nvSpPr>
          <p:spPr>
            <a:xfrm>
              <a:off x="20402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Shape 486"/>
            <p:cNvSpPr/>
            <p:nvPr/>
          </p:nvSpPr>
          <p:spPr>
            <a:xfrm>
              <a:off x="20402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Shape 487"/>
            <p:cNvSpPr/>
            <p:nvPr/>
          </p:nvSpPr>
          <p:spPr>
            <a:xfrm>
              <a:off x="20402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Shape 488"/>
            <p:cNvSpPr/>
            <p:nvPr/>
          </p:nvSpPr>
          <p:spPr>
            <a:xfrm>
              <a:off x="20402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Shape 489"/>
            <p:cNvSpPr/>
            <p:nvPr/>
          </p:nvSpPr>
          <p:spPr>
            <a:xfrm>
              <a:off x="20402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Shape 490"/>
            <p:cNvSpPr/>
            <p:nvPr/>
          </p:nvSpPr>
          <p:spPr>
            <a:xfrm>
              <a:off x="20402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Shape 491"/>
            <p:cNvSpPr/>
            <p:nvPr/>
          </p:nvSpPr>
          <p:spPr>
            <a:xfrm>
              <a:off x="20402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Shape 492"/>
            <p:cNvSpPr/>
            <p:nvPr/>
          </p:nvSpPr>
          <p:spPr>
            <a:xfrm>
              <a:off x="20402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Shape 493"/>
            <p:cNvSpPr/>
            <p:nvPr/>
          </p:nvSpPr>
          <p:spPr>
            <a:xfrm>
              <a:off x="21907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Shape 494"/>
            <p:cNvSpPr/>
            <p:nvPr/>
          </p:nvSpPr>
          <p:spPr>
            <a:xfrm>
              <a:off x="21907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Shape 495"/>
            <p:cNvSpPr/>
            <p:nvPr/>
          </p:nvSpPr>
          <p:spPr>
            <a:xfrm>
              <a:off x="21907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Shape 496"/>
            <p:cNvSpPr/>
            <p:nvPr/>
          </p:nvSpPr>
          <p:spPr>
            <a:xfrm>
              <a:off x="21907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Shape 497"/>
            <p:cNvSpPr/>
            <p:nvPr/>
          </p:nvSpPr>
          <p:spPr>
            <a:xfrm>
              <a:off x="21907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Shape 498"/>
            <p:cNvSpPr/>
            <p:nvPr/>
          </p:nvSpPr>
          <p:spPr>
            <a:xfrm>
              <a:off x="2190775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Shape 499"/>
            <p:cNvSpPr/>
            <p:nvPr/>
          </p:nvSpPr>
          <p:spPr>
            <a:xfrm>
              <a:off x="21907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Shape 500"/>
            <p:cNvSpPr/>
            <p:nvPr/>
          </p:nvSpPr>
          <p:spPr>
            <a:xfrm>
              <a:off x="21907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Shape 501"/>
            <p:cNvSpPr/>
            <p:nvPr/>
          </p:nvSpPr>
          <p:spPr>
            <a:xfrm>
              <a:off x="2190775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Shape 502"/>
            <p:cNvSpPr/>
            <p:nvPr/>
          </p:nvSpPr>
          <p:spPr>
            <a:xfrm>
              <a:off x="23413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Shape 503"/>
            <p:cNvSpPr/>
            <p:nvPr/>
          </p:nvSpPr>
          <p:spPr>
            <a:xfrm>
              <a:off x="23413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Shape 504"/>
            <p:cNvSpPr/>
            <p:nvPr/>
          </p:nvSpPr>
          <p:spPr>
            <a:xfrm>
              <a:off x="23413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Shape 505"/>
            <p:cNvSpPr/>
            <p:nvPr/>
          </p:nvSpPr>
          <p:spPr>
            <a:xfrm>
              <a:off x="23413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Shape 506"/>
            <p:cNvSpPr/>
            <p:nvPr/>
          </p:nvSpPr>
          <p:spPr>
            <a:xfrm>
              <a:off x="23413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Shape 507"/>
            <p:cNvSpPr/>
            <p:nvPr/>
          </p:nvSpPr>
          <p:spPr>
            <a:xfrm>
              <a:off x="23413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Shape 508"/>
            <p:cNvSpPr/>
            <p:nvPr/>
          </p:nvSpPr>
          <p:spPr>
            <a:xfrm>
              <a:off x="23413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Shape 509"/>
            <p:cNvSpPr/>
            <p:nvPr/>
          </p:nvSpPr>
          <p:spPr>
            <a:xfrm>
              <a:off x="23413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Shape 510"/>
            <p:cNvSpPr/>
            <p:nvPr/>
          </p:nvSpPr>
          <p:spPr>
            <a:xfrm>
              <a:off x="24918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Shape 511"/>
            <p:cNvSpPr/>
            <p:nvPr/>
          </p:nvSpPr>
          <p:spPr>
            <a:xfrm>
              <a:off x="24918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Shape 512"/>
            <p:cNvSpPr/>
            <p:nvPr/>
          </p:nvSpPr>
          <p:spPr>
            <a:xfrm>
              <a:off x="24918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Shape 513"/>
            <p:cNvSpPr/>
            <p:nvPr/>
          </p:nvSpPr>
          <p:spPr>
            <a:xfrm>
              <a:off x="24918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Shape 514"/>
            <p:cNvSpPr/>
            <p:nvPr/>
          </p:nvSpPr>
          <p:spPr>
            <a:xfrm>
              <a:off x="24918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Shape 515"/>
            <p:cNvSpPr/>
            <p:nvPr/>
          </p:nvSpPr>
          <p:spPr>
            <a:xfrm>
              <a:off x="2642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Shape 516"/>
            <p:cNvSpPr/>
            <p:nvPr/>
          </p:nvSpPr>
          <p:spPr>
            <a:xfrm>
              <a:off x="2642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Shape 517"/>
            <p:cNvSpPr/>
            <p:nvPr/>
          </p:nvSpPr>
          <p:spPr>
            <a:xfrm>
              <a:off x="2642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Shape 518"/>
            <p:cNvSpPr/>
            <p:nvPr/>
          </p:nvSpPr>
          <p:spPr>
            <a:xfrm>
              <a:off x="2642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Shape 519"/>
            <p:cNvSpPr/>
            <p:nvPr/>
          </p:nvSpPr>
          <p:spPr>
            <a:xfrm>
              <a:off x="2642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Shape 520"/>
            <p:cNvSpPr/>
            <p:nvPr/>
          </p:nvSpPr>
          <p:spPr>
            <a:xfrm>
              <a:off x="2792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Shape 521"/>
            <p:cNvSpPr/>
            <p:nvPr/>
          </p:nvSpPr>
          <p:spPr>
            <a:xfrm>
              <a:off x="294332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Shape 522"/>
            <p:cNvSpPr/>
            <p:nvPr/>
          </p:nvSpPr>
          <p:spPr>
            <a:xfrm>
              <a:off x="294332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Shape 523"/>
            <p:cNvSpPr/>
            <p:nvPr/>
          </p:nvSpPr>
          <p:spPr>
            <a:xfrm>
              <a:off x="3093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Shape 524"/>
            <p:cNvSpPr/>
            <p:nvPr/>
          </p:nvSpPr>
          <p:spPr>
            <a:xfrm>
              <a:off x="3394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Shape 525"/>
            <p:cNvSpPr/>
            <p:nvPr/>
          </p:nvSpPr>
          <p:spPr>
            <a:xfrm>
              <a:off x="3545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dark">
  <p:cSld name="BLANK_1">
    <p:bg>
      <p:bgPr>
        <a:solidFill>
          <a:srgbClr val="003B55"/>
        </a:solidFill>
        <a:effectLst/>
      </p:bgPr>
    </p:bg>
    <p:spTree>
      <p:nvGrpSpPr>
        <p:cNvPr id="1" name="Shape 3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31" name="Shape 3231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3232" name="Shape 3232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3" name="Shape 3233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4" name="Shape 3234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5" name="Shape 3235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6" name="Shape 3236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7" name="Shape 3237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8" name="Shape 3238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9" name="Shape 3239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0" name="Shape 3240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1" name="Shape 3241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2" name="Shape 3242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3" name="Shape 3243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4" name="Shape 3244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5" name="Shape 3245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6" name="Shape 3246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7" name="Shape 3247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8" name="Shape 3248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9" name="Shape 3249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0" name="Shape 3250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1" name="Shape 3251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2" name="Shape 3252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3" name="Shape 3253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4" name="Shape 3254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5" name="Shape 3255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6" name="Shape 3256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7" name="Shape 3257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8" name="Shape 3258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9" name="Shape 3259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0" name="Shape 3260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1" name="Shape 3261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2" name="Shape 3262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3" name="Shape 3263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4" name="Shape 3264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5" name="Shape 3265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6" name="Shape 3266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7" name="Shape 3267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8" name="Shape 3268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9" name="Shape 3269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0" name="Shape 3270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1" name="Shape 3271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2" name="Shape 3272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3" name="Shape 3273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4" name="Shape 3274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5" name="Shape 3275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6" name="Shape 3276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7" name="Shape 3277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8" name="Shape 3278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9" name="Shape 3279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0" name="Shape 3280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1" name="Shape 3281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2" name="Shape 3282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3" name="Shape 3283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4" name="Shape 3284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5" name="Shape 3285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6" name="Shape 3286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7" name="Shape 3287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8" name="Shape 3288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89" name="Shape 3289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3290" name="Shape 3290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1" name="Shape 3291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2" name="Shape 3292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3" name="Shape 3293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4" name="Shape 3294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5" name="Shape 3295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6" name="Shape 3296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7" name="Shape 3297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8" name="Shape 3298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9" name="Shape 3299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0" name="Shape 3300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1" name="Shape 3301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2" name="Shape 3302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3" name="Shape 3303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4" name="Shape 3304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5" name="Shape 3305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6" name="Shape 3306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7" name="Shape 3307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8" name="Shape 3308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9" name="Shape 3309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0" name="Shape 3310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1" name="Shape 3311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2" name="Shape 3312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3" name="Shape 3313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4" name="Shape 3314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5" name="Shape 3315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6" name="Shape 3316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7" name="Shape 3317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8" name="Shape 3318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9" name="Shape 3319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0" name="Shape 3320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1" name="Shape 3321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2" name="Shape 3322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3" name="Shape 3323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4" name="Shape 3324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5" name="Shape 3325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6" name="Shape 3326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7" name="Shape 3327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8" name="Shape 3328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9" name="Shape 3329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0" name="Shape 3330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1" name="Shape 3331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2" name="Shape 3332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3" name="Shape 3333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4" name="Shape 3334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5" name="Shape 3335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6" name="Shape 3336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7" name="Shape 3337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8" name="Shape 3338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9" name="Shape 3339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0" name="Shape 3340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1" name="Shape 3341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2" name="Shape 3342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3" name="Shape 3343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4" name="Shape 3344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5" name="Shape 3345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6" name="Shape 3346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7" name="Shape 3347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8" name="Shape 3348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9" name="Shape 3349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0" name="Shape 3350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1" name="Shape 3351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52" name="Shape 3352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3353" name="Shape 3353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4" name="Shape 3354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5" name="Shape 3355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6" name="Shape 3356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7" name="Shape 3357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8" name="Shape 3358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9" name="Shape 3359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0" name="Shape 3360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1" name="Shape 3361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2" name="Shape 3362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3" name="Shape 3363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4" name="Shape 3364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5" name="Shape 3365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6" name="Shape 3366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7" name="Shape 3367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8" name="Shape 3368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9" name="Shape 3369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0" name="Shape 3370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1" name="Shape 3371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2" name="Shape 3372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3" name="Shape 3373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4" name="Shape 3374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5" name="Shape 3375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6" name="Shape 3376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7" name="Shape 3377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8" name="Shape 3378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9" name="Shape 3379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0" name="Shape 3380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1" name="Shape 3381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2" name="Shape 3382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3" name="Shape 3383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4" name="Shape 3384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5" name="Shape 3385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6" name="Shape 3386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7" name="Shape 3387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8" name="Shape 3388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9" name="Shape 3389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0" name="Shape 3390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1" name="Shape 3391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2" name="Shape 3392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3" name="Shape 3393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4" name="Shape 3394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5" name="Shape 3395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6" name="Shape 3396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7" name="Shape 3397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8" name="Shape 3398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9" name="Shape 3399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0" name="Shape 3400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1" name="Shape 3401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2" name="Shape 3402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3" name="Shape 3403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4" name="Shape 3404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5" name="Shape 3405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6" name="Shape 3406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7" name="Shape 3407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8" name="Shape 3408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9" name="Shape 3409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0" name="Shape 3410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1" name="Shape 3411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2" name="Shape 3412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3" name="Shape 3413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4" name="Shape 3414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5" name="Shape 3415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6" name="Shape 3416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7" name="Shape 3417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8" name="Shape 3418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9" name="Shape 3419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0" name="Shape 3420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1" name="Shape 3421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2" name="Shape 3422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3" name="Shape 3423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4" name="Shape 3424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5" name="Shape 3425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6" name="Shape 3426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7" name="Shape 3427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8" name="Shape 3428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9" name="Shape 3429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0" name="Shape 3430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1" name="Shape 3431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2" name="Shape 3432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3" name="Shape 3433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4" name="Shape 3434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5" name="Shape 3435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6" name="Shape 3436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7" name="Shape 3437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8" name="Shape 3438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9" name="Shape 3439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0" name="Shape 3440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1" name="Shape 3441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2" name="Shape 3442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3" name="Shape 3443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4" name="Shape 3444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5" name="Shape 3445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6" name="Shape 3446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7" name="Shape 3447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8" name="Shape 3448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9" name="Shape 3449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0" name="Shape 3450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1" name="Shape 3451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2" name="Shape 3452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3" name="Shape 3453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54" name="Shape 3454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3455" name="Shape 3455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6" name="Shape 3456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7" name="Shape 3457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8" name="Shape 3458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9" name="Shape 3459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0" name="Shape 3460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1" name="Shape 3461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2" name="Shape 3462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3" name="Shape 3463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4" name="Shape 3464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5" name="Shape 3465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6" name="Shape 3466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7" name="Shape 3467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8" name="Shape 3468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9" name="Shape 3469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0" name="Shape 3470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1" name="Shape 3471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2" name="Shape 3472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3" name="Shape 3473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4" name="Shape 3474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5" name="Shape 3475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6" name="Shape 3476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7" name="Shape 3477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8" name="Shape 3478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9" name="Shape 3479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0" name="Shape 3480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1" name="Shape 3481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2" name="Shape 3482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3" name="Shape 3483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4" name="Shape 3484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5" name="Shape 3485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6" name="Shape 3486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7" name="Shape 3487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8" name="Shape 3488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9" name="Shape 3489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0" name="Shape 3490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1" name="Shape 3491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2" name="Shape 3492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3" name="Shape 3493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4" name="Shape 3494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5" name="Shape 3495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6" name="Shape 3496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7" name="Shape 3497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8" name="Shape 3498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9" name="Shape 3499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0" name="Shape 3500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1" name="Shape 3501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2" name="Shape 3502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3" name="Shape 3503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4" name="Shape 3504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05" name="Shape 3505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80BFB7"/>
                </a:solidFill>
              </a:defRPr>
            </a:lvl1pPr>
            <a:lvl2pPr lvl="1">
              <a:buNone/>
              <a:defRPr>
                <a:solidFill>
                  <a:srgbClr val="80BFB7"/>
                </a:solidFill>
              </a:defRPr>
            </a:lvl2pPr>
            <a:lvl3pPr lvl="2">
              <a:buNone/>
              <a:defRPr>
                <a:solidFill>
                  <a:srgbClr val="80BFB7"/>
                </a:solidFill>
              </a:defRPr>
            </a:lvl3pPr>
            <a:lvl4pPr lvl="3">
              <a:buNone/>
              <a:defRPr>
                <a:solidFill>
                  <a:srgbClr val="80BFB7"/>
                </a:solidFill>
              </a:defRPr>
            </a:lvl4pPr>
            <a:lvl5pPr lvl="4">
              <a:buNone/>
              <a:defRPr>
                <a:solidFill>
                  <a:srgbClr val="80BFB7"/>
                </a:solidFill>
              </a:defRPr>
            </a:lvl5pPr>
            <a:lvl6pPr lvl="5">
              <a:buNone/>
              <a:defRPr>
                <a:solidFill>
                  <a:srgbClr val="80BFB7"/>
                </a:solidFill>
              </a:defRPr>
            </a:lvl6pPr>
            <a:lvl7pPr lvl="6">
              <a:buNone/>
              <a:defRPr>
                <a:solidFill>
                  <a:srgbClr val="80BFB7"/>
                </a:solidFill>
              </a:defRPr>
            </a:lvl7pPr>
            <a:lvl8pPr lvl="7">
              <a:buNone/>
              <a:defRPr>
                <a:solidFill>
                  <a:srgbClr val="80BFB7"/>
                </a:solidFill>
              </a:defRPr>
            </a:lvl8pPr>
            <a:lvl9pPr lvl="8">
              <a:buNone/>
              <a:defRPr>
                <a:solidFill>
                  <a:srgbClr val="80BFB7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BLANK_1_1">
    <p:bg>
      <p:bgPr>
        <a:solidFill>
          <a:srgbClr val="1D1D1B"/>
        </a:solidFill>
        <a:effectLst/>
      </p:bgPr>
    </p:bg>
    <p:spTree>
      <p:nvGrpSpPr>
        <p:cNvPr id="1" name="Shape 3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07" name="Shape 3507"/>
          <p:cNvGrpSpPr/>
          <p:nvPr/>
        </p:nvGrpSpPr>
        <p:grpSpPr>
          <a:xfrm>
            <a:off x="7828607" y="28698"/>
            <a:ext cx="1286904" cy="5086302"/>
            <a:chOff x="6367294" y="28698"/>
            <a:chExt cx="1286904" cy="5086302"/>
          </a:xfrm>
        </p:grpSpPr>
        <p:sp>
          <p:nvSpPr>
            <p:cNvPr id="3508" name="Shape 3508"/>
            <p:cNvSpPr/>
            <p:nvPr/>
          </p:nvSpPr>
          <p:spPr>
            <a:xfrm rot="10800000">
              <a:off x="7536331" y="61320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9" name="Shape 3509"/>
            <p:cNvSpPr/>
            <p:nvPr/>
          </p:nvSpPr>
          <p:spPr>
            <a:xfrm rot="10800000">
              <a:off x="7244066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0" name="Shape 3510"/>
            <p:cNvSpPr/>
            <p:nvPr/>
          </p:nvSpPr>
          <p:spPr>
            <a:xfrm rot="10800000">
              <a:off x="7244066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1" name="Shape 3511"/>
            <p:cNvSpPr/>
            <p:nvPr/>
          </p:nvSpPr>
          <p:spPr>
            <a:xfrm rot="10800000">
              <a:off x="6659535" y="426648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2" name="Shape 3512"/>
            <p:cNvSpPr/>
            <p:nvPr/>
          </p:nvSpPr>
          <p:spPr>
            <a:xfrm rot="10800000">
              <a:off x="7536331" y="4704867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3" name="Shape 3513"/>
            <p:cNvSpPr/>
            <p:nvPr/>
          </p:nvSpPr>
          <p:spPr>
            <a:xfrm rot="10800000">
              <a:off x="7536331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4" name="Shape 3514"/>
            <p:cNvSpPr/>
            <p:nvPr/>
          </p:nvSpPr>
          <p:spPr>
            <a:xfrm rot="10800000">
              <a:off x="7536331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5" name="Shape 3515"/>
            <p:cNvSpPr/>
            <p:nvPr/>
          </p:nvSpPr>
          <p:spPr>
            <a:xfrm rot="10800000">
              <a:off x="7536331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6" name="Shape 3516"/>
            <p:cNvSpPr/>
            <p:nvPr/>
          </p:nvSpPr>
          <p:spPr>
            <a:xfrm rot="10800000">
              <a:off x="7536331" y="382809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7" name="Shape 3517"/>
            <p:cNvSpPr/>
            <p:nvPr/>
          </p:nvSpPr>
          <p:spPr>
            <a:xfrm rot="10800000">
              <a:off x="7536331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8" name="Shape 3518"/>
            <p:cNvSpPr/>
            <p:nvPr/>
          </p:nvSpPr>
          <p:spPr>
            <a:xfrm rot="10800000">
              <a:off x="7536331" y="353583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9" name="Shape 3519"/>
            <p:cNvSpPr/>
            <p:nvPr/>
          </p:nvSpPr>
          <p:spPr>
            <a:xfrm rot="10800000">
              <a:off x="7536331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0" name="Shape 3520"/>
            <p:cNvSpPr/>
            <p:nvPr/>
          </p:nvSpPr>
          <p:spPr>
            <a:xfrm rot="10800000">
              <a:off x="7536331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1" name="Shape 3521"/>
            <p:cNvSpPr/>
            <p:nvPr/>
          </p:nvSpPr>
          <p:spPr>
            <a:xfrm rot="10800000">
              <a:off x="7536331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2" name="Shape 3522"/>
            <p:cNvSpPr/>
            <p:nvPr/>
          </p:nvSpPr>
          <p:spPr>
            <a:xfrm rot="10800000">
              <a:off x="7536331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3" name="Shape 3523"/>
            <p:cNvSpPr/>
            <p:nvPr/>
          </p:nvSpPr>
          <p:spPr>
            <a:xfrm rot="10800000">
              <a:off x="7536331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4" name="Shape 3524"/>
            <p:cNvSpPr/>
            <p:nvPr/>
          </p:nvSpPr>
          <p:spPr>
            <a:xfrm rot="10800000">
              <a:off x="7536331" y="2366770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5" name="Shape 3525"/>
            <p:cNvSpPr/>
            <p:nvPr/>
          </p:nvSpPr>
          <p:spPr>
            <a:xfrm rot="10800000">
              <a:off x="7536331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6" name="Shape 3526"/>
            <p:cNvSpPr/>
            <p:nvPr/>
          </p:nvSpPr>
          <p:spPr>
            <a:xfrm rot="10800000">
              <a:off x="7536331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7" name="Shape 3527"/>
            <p:cNvSpPr/>
            <p:nvPr/>
          </p:nvSpPr>
          <p:spPr>
            <a:xfrm rot="10800000">
              <a:off x="7536331" y="192838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8" name="Shape 3528"/>
            <p:cNvSpPr/>
            <p:nvPr/>
          </p:nvSpPr>
          <p:spPr>
            <a:xfrm rot="10800000">
              <a:off x="7536331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9" name="Shape 3529"/>
            <p:cNvSpPr/>
            <p:nvPr/>
          </p:nvSpPr>
          <p:spPr>
            <a:xfrm rot="10800000">
              <a:off x="7536331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0" name="Shape 3530"/>
            <p:cNvSpPr/>
            <p:nvPr/>
          </p:nvSpPr>
          <p:spPr>
            <a:xfrm rot="10800000">
              <a:off x="7536331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1" name="Shape 3531"/>
            <p:cNvSpPr/>
            <p:nvPr/>
          </p:nvSpPr>
          <p:spPr>
            <a:xfrm rot="10800000">
              <a:off x="7536331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2" name="Shape 3532"/>
            <p:cNvSpPr/>
            <p:nvPr/>
          </p:nvSpPr>
          <p:spPr>
            <a:xfrm rot="10800000">
              <a:off x="7536331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3" name="Shape 3533"/>
            <p:cNvSpPr/>
            <p:nvPr/>
          </p:nvSpPr>
          <p:spPr>
            <a:xfrm rot="10800000">
              <a:off x="7536331" y="75934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4" name="Shape 3534"/>
            <p:cNvSpPr/>
            <p:nvPr/>
          </p:nvSpPr>
          <p:spPr>
            <a:xfrm rot="10800000">
              <a:off x="7536331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5" name="Shape 3535"/>
            <p:cNvSpPr/>
            <p:nvPr/>
          </p:nvSpPr>
          <p:spPr>
            <a:xfrm rot="10800000">
              <a:off x="7536331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6" name="Shape 3536"/>
            <p:cNvSpPr/>
            <p:nvPr/>
          </p:nvSpPr>
          <p:spPr>
            <a:xfrm rot="10800000">
              <a:off x="7536331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7" name="Shape 3537"/>
            <p:cNvSpPr/>
            <p:nvPr/>
          </p:nvSpPr>
          <p:spPr>
            <a:xfrm rot="10800000">
              <a:off x="7536331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8" name="Shape 3538"/>
            <p:cNvSpPr/>
            <p:nvPr/>
          </p:nvSpPr>
          <p:spPr>
            <a:xfrm rot="10800000">
              <a:off x="7390210" y="485101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9" name="Shape 3539"/>
            <p:cNvSpPr/>
            <p:nvPr/>
          </p:nvSpPr>
          <p:spPr>
            <a:xfrm rot="10800000">
              <a:off x="7390210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0" name="Shape 3540"/>
            <p:cNvSpPr/>
            <p:nvPr/>
          </p:nvSpPr>
          <p:spPr>
            <a:xfrm rot="10800000">
              <a:off x="7390210" y="441262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1" name="Shape 3541"/>
            <p:cNvSpPr/>
            <p:nvPr/>
          </p:nvSpPr>
          <p:spPr>
            <a:xfrm rot="10800000">
              <a:off x="7390210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2" name="Shape 3542"/>
            <p:cNvSpPr/>
            <p:nvPr/>
          </p:nvSpPr>
          <p:spPr>
            <a:xfrm rot="10800000">
              <a:off x="7390210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3" name="Shape 3543"/>
            <p:cNvSpPr/>
            <p:nvPr/>
          </p:nvSpPr>
          <p:spPr>
            <a:xfrm rot="10800000">
              <a:off x="7390210" y="382809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4" name="Shape 3544"/>
            <p:cNvSpPr/>
            <p:nvPr/>
          </p:nvSpPr>
          <p:spPr>
            <a:xfrm rot="10800000">
              <a:off x="7390210" y="353583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5" name="Shape 3545"/>
            <p:cNvSpPr/>
            <p:nvPr/>
          </p:nvSpPr>
          <p:spPr>
            <a:xfrm rot="10800000">
              <a:off x="7390210" y="338971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6" name="Shape 3546"/>
            <p:cNvSpPr/>
            <p:nvPr/>
          </p:nvSpPr>
          <p:spPr>
            <a:xfrm rot="10800000">
              <a:off x="7390210" y="324356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7" name="Shape 3547"/>
            <p:cNvSpPr/>
            <p:nvPr/>
          </p:nvSpPr>
          <p:spPr>
            <a:xfrm rot="10800000">
              <a:off x="7390210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8" name="Shape 3548"/>
            <p:cNvSpPr/>
            <p:nvPr/>
          </p:nvSpPr>
          <p:spPr>
            <a:xfrm rot="10800000">
              <a:off x="7390210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9" name="Shape 3549"/>
            <p:cNvSpPr/>
            <p:nvPr/>
          </p:nvSpPr>
          <p:spPr>
            <a:xfrm rot="10800000">
              <a:off x="7390210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0" name="Shape 3550"/>
            <p:cNvSpPr/>
            <p:nvPr/>
          </p:nvSpPr>
          <p:spPr>
            <a:xfrm rot="10800000">
              <a:off x="7390210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1" name="Shape 3551"/>
            <p:cNvSpPr/>
            <p:nvPr/>
          </p:nvSpPr>
          <p:spPr>
            <a:xfrm rot="10800000">
              <a:off x="7390210" y="2366770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2" name="Shape 3552"/>
            <p:cNvSpPr/>
            <p:nvPr/>
          </p:nvSpPr>
          <p:spPr>
            <a:xfrm rot="10800000">
              <a:off x="7390210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3" name="Shape 3553"/>
            <p:cNvSpPr/>
            <p:nvPr/>
          </p:nvSpPr>
          <p:spPr>
            <a:xfrm rot="10800000">
              <a:off x="7390210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4" name="Shape 3554"/>
            <p:cNvSpPr/>
            <p:nvPr/>
          </p:nvSpPr>
          <p:spPr>
            <a:xfrm rot="10800000">
              <a:off x="7390210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5" name="Shape 3555"/>
            <p:cNvSpPr/>
            <p:nvPr/>
          </p:nvSpPr>
          <p:spPr>
            <a:xfrm rot="10800000">
              <a:off x="7390210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6" name="Shape 3556"/>
            <p:cNvSpPr/>
            <p:nvPr/>
          </p:nvSpPr>
          <p:spPr>
            <a:xfrm rot="10800000">
              <a:off x="7390210" y="1343854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7" name="Shape 3557"/>
            <p:cNvSpPr/>
            <p:nvPr/>
          </p:nvSpPr>
          <p:spPr>
            <a:xfrm rot="10800000">
              <a:off x="7390210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8" name="Shape 3558"/>
            <p:cNvSpPr/>
            <p:nvPr/>
          </p:nvSpPr>
          <p:spPr>
            <a:xfrm rot="10800000">
              <a:off x="7390210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9" name="Shape 3559"/>
            <p:cNvSpPr/>
            <p:nvPr/>
          </p:nvSpPr>
          <p:spPr>
            <a:xfrm rot="10800000">
              <a:off x="7390210" y="75934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0" name="Shape 3560"/>
            <p:cNvSpPr/>
            <p:nvPr/>
          </p:nvSpPr>
          <p:spPr>
            <a:xfrm rot="10800000">
              <a:off x="7390210" y="61320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1" name="Shape 3561"/>
            <p:cNvSpPr/>
            <p:nvPr/>
          </p:nvSpPr>
          <p:spPr>
            <a:xfrm rot="10800000">
              <a:off x="7390210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2" name="Shape 3562"/>
            <p:cNvSpPr/>
            <p:nvPr/>
          </p:nvSpPr>
          <p:spPr>
            <a:xfrm rot="10800000">
              <a:off x="7390210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3" name="Shape 3563"/>
            <p:cNvSpPr/>
            <p:nvPr/>
          </p:nvSpPr>
          <p:spPr>
            <a:xfrm rot="10800000">
              <a:off x="7244066" y="4704867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4" name="Shape 3564"/>
            <p:cNvSpPr/>
            <p:nvPr/>
          </p:nvSpPr>
          <p:spPr>
            <a:xfrm rot="10800000">
              <a:off x="7244066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5" name="Shape 3565"/>
            <p:cNvSpPr/>
            <p:nvPr/>
          </p:nvSpPr>
          <p:spPr>
            <a:xfrm rot="10800000">
              <a:off x="7244066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6" name="Shape 3566"/>
            <p:cNvSpPr/>
            <p:nvPr/>
          </p:nvSpPr>
          <p:spPr>
            <a:xfrm rot="10800000">
              <a:off x="7244066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7" name="Shape 3567"/>
            <p:cNvSpPr/>
            <p:nvPr/>
          </p:nvSpPr>
          <p:spPr>
            <a:xfrm rot="10800000">
              <a:off x="7244066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8" name="Shape 3568"/>
            <p:cNvSpPr/>
            <p:nvPr/>
          </p:nvSpPr>
          <p:spPr>
            <a:xfrm rot="10800000">
              <a:off x="7244066" y="338971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9" name="Shape 3569"/>
            <p:cNvSpPr/>
            <p:nvPr/>
          </p:nvSpPr>
          <p:spPr>
            <a:xfrm rot="10800000">
              <a:off x="7244066" y="324356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0" name="Shape 3570"/>
            <p:cNvSpPr/>
            <p:nvPr/>
          </p:nvSpPr>
          <p:spPr>
            <a:xfrm rot="10800000">
              <a:off x="7244066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1" name="Shape 3571"/>
            <p:cNvSpPr/>
            <p:nvPr/>
          </p:nvSpPr>
          <p:spPr>
            <a:xfrm rot="10800000">
              <a:off x="7244066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2" name="Shape 3572"/>
            <p:cNvSpPr/>
            <p:nvPr/>
          </p:nvSpPr>
          <p:spPr>
            <a:xfrm rot="10800000">
              <a:off x="7244066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3" name="Shape 3573"/>
            <p:cNvSpPr/>
            <p:nvPr/>
          </p:nvSpPr>
          <p:spPr>
            <a:xfrm rot="10800000">
              <a:off x="7244066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4" name="Shape 3574"/>
            <p:cNvSpPr/>
            <p:nvPr/>
          </p:nvSpPr>
          <p:spPr>
            <a:xfrm rot="10800000">
              <a:off x="7244066" y="192838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5" name="Shape 3575"/>
            <p:cNvSpPr/>
            <p:nvPr/>
          </p:nvSpPr>
          <p:spPr>
            <a:xfrm rot="10800000">
              <a:off x="7244066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6" name="Shape 3576"/>
            <p:cNvSpPr/>
            <p:nvPr/>
          </p:nvSpPr>
          <p:spPr>
            <a:xfrm rot="10800000">
              <a:off x="7244066" y="1343854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7" name="Shape 3577"/>
            <p:cNvSpPr/>
            <p:nvPr/>
          </p:nvSpPr>
          <p:spPr>
            <a:xfrm rot="10800000">
              <a:off x="7244066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8" name="Shape 3578"/>
            <p:cNvSpPr/>
            <p:nvPr/>
          </p:nvSpPr>
          <p:spPr>
            <a:xfrm rot="10800000">
              <a:off x="7244066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9" name="Shape 3579"/>
            <p:cNvSpPr/>
            <p:nvPr/>
          </p:nvSpPr>
          <p:spPr>
            <a:xfrm rot="10800000">
              <a:off x="7244066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0" name="Shape 3580"/>
            <p:cNvSpPr/>
            <p:nvPr/>
          </p:nvSpPr>
          <p:spPr>
            <a:xfrm rot="10800000">
              <a:off x="7244066" y="75934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1" name="Shape 3581"/>
            <p:cNvSpPr/>
            <p:nvPr/>
          </p:nvSpPr>
          <p:spPr>
            <a:xfrm rot="10800000">
              <a:off x="7244066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2" name="Shape 3582"/>
            <p:cNvSpPr/>
            <p:nvPr/>
          </p:nvSpPr>
          <p:spPr>
            <a:xfrm rot="10800000">
              <a:off x="7244066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3" name="Shape 3583"/>
            <p:cNvSpPr/>
            <p:nvPr/>
          </p:nvSpPr>
          <p:spPr>
            <a:xfrm rot="10800000">
              <a:off x="7097945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4" name="Shape 3584"/>
            <p:cNvSpPr/>
            <p:nvPr/>
          </p:nvSpPr>
          <p:spPr>
            <a:xfrm rot="10800000">
              <a:off x="7097945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5" name="Shape 3585"/>
            <p:cNvSpPr/>
            <p:nvPr/>
          </p:nvSpPr>
          <p:spPr>
            <a:xfrm rot="10800000">
              <a:off x="7097945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6" name="Shape 3586"/>
            <p:cNvSpPr/>
            <p:nvPr/>
          </p:nvSpPr>
          <p:spPr>
            <a:xfrm rot="10800000">
              <a:off x="7097945" y="382809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7" name="Shape 3587"/>
            <p:cNvSpPr/>
            <p:nvPr/>
          </p:nvSpPr>
          <p:spPr>
            <a:xfrm rot="10800000">
              <a:off x="7097945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8" name="Shape 3588"/>
            <p:cNvSpPr/>
            <p:nvPr/>
          </p:nvSpPr>
          <p:spPr>
            <a:xfrm rot="10800000">
              <a:off x="7097945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9" name="Shape 3589"/>
            <p:cNvSpPr/>
            <p:nvPr/>
          </p:nvSpPr>
          <p:spPr>
            <a:xfrm rot="10800000">
              <a:off x="7097945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0" name="Shape 3590"/>
            <p:cNvSpPr/>
            <p:nvPr/>
          </p:nvSpPr>
          <p:spPr>
            <a:xfrm rot="10800000">
              <a:off x="7097945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1" name="Shape 3591"/>
            <p:cNvSpPr/>
            <p:nvPr/>
          </p:nvSpPr>
          <p:spPr>
            <a:xfrm rot="10800000">
              <a:off x="7097945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2" name="Shape 3592"/>
            <p:cNvSpPr/>
            <p:nvPr/>
          </p:nvSpPr>
          <p:spPr>
            <a:xfrm rot="10800000">
              <a:off x="7097945" y="2366770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3" name="Shape 3593"/>
            <p:cNvSpPr/>
            <p:nvPr/>
          </p:nvSpPr>
          <p:spPr>
            <a:xfrm rot="10800000">
              <a:off x="7097945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4" name="Shape 3594"/>
            <p:cNvSpPr/>
            <p:nvPr/>
          </p:nvSpPr>
          <p:spPr>
            <a:xfrm rot="10800000">
              <a:off x="7097945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5" name="Shape 3595"/>
            <p:cNvSpPr/>
            <p:nvPr/>
          </p:nvSpPr>
          <p:spPr>
            <a:xfrm rot="10800000">
              <a:off x="7097945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6" name="Shape 3596"/>
            <p:cNvSpPr/>
            <p:nvPr/>
          </p:nvSpPr>
          <p:spPr>
            <a:xfrm rot="10800000">
              <a:off x="7097945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7" name="Shape 3597"/>
            <p:cNvSpPr/>
            <p:nvPr/>
          </p:nvSpPr>
          <p:spPr>
            <a:xfrm rot="10800000">
              <a:off x="7097945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8" name="Shape 3598"/>
            <p:cNvSpPr/>
            <p:nvPr/>
          </p:nvSpPr>
          <p:spPr>
            <a:xfrm rot="10800000">
              <a:off x="7097945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9" name="Shape 3599"/>
            <p:cNvSpPr/>
            <p:nvPr/>
          </p:nvSpPr>
          <p:spPr>
            <a:xfrm rot="10800000">
              <a:off x="7097945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0" name="Shape 3600"/>
            <p:cNvSpPr/>
            <p:nvPr/>
          </p:nvSpPr>
          <p:spPr>
            <a:xfrm rot="10800000">
              <a:off x="7097945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1" name="Shape 3601"/>
            <p:cNvSpPr/>
            <p:nvPr/>
          </p:nvSpPr>
          <p:spPr>
            <a:xfrm rot="10800000">
              <a:off x="6951800" y="485101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2" name="Shape 3602"/>
            <p:cNvSpPr/>
            <p:nvPr/>
          </p:nvSpPr>
          <p:spPr>
            <a:xfrm rot="10800000">
              <a:off x="6951800" y="4704867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3" name="Shape 3603"/>
            <p:cNvSpPr/>
            <p:nvPr/>
          </p:nvSpPr>
          <p:spPr>
            <a:xfrm rot="10800000">
              <a:off x="6951800" y="426648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4" name="Shape 3604"/>
            <p:cNvSpPr/>
            <p:nvPr/>
          </p:nvSpPr>
          <p:spPr>
            <a:xfrm rot="10800000">
              <a:off x="6951800" y="3974217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5" name="Shape 3605"/>
            <p:cNvSpPr/>
            <p:nvPr/>
          </p:nvSpPr>
          <p:spPr>
            <a:xfrm rot="10800000">
              <a:off x="6951800" y="3681951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6" name="Shape 3606"/>
            <p:cNvSpPr/>
            <p:nvPr/>
          </p:nvSpPr>
          <p:spPr>
            <a:xfrm rot="10800000">
              <a:off x="6951800" y="3243566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7" name="Shape 3607"/>
            <p:cNvSpPr/>
            <p:nvPr/>
          </p:nvSpPr>
          <p:spPr>
            <a:xfrm rot="10800000">
              <a:off x="6951800" y="2951301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8" name="Shape 3608"/>
            <p:cNvSpPr/>
            <p:nvPr/>
          </p:nvSpPr>
          <p:spPr>
            <a:xfrm rot="10800000">
              <a:off x="6951800" y="2512915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9" name="Shape 3609"/>
            <p:cNvSpPr/>
            <p:nvPr/>
          </p:nvSpPr>
          <p:spPr>
            <a:xfrm rot="10800000">
              <a:off x="6951800" y="2220650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0" name="Shape 3610"/>
            <p:cNvSpPr/>
            <p:nvPr/>
          </p:nvSpPr>
          <p:spPr>
            <a:xfrm rot="10800000">
              <a:off x="6951800" y="2074529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1" name="Shape 3611"/>
            <p:cNvSpPr/>
            <p:nvPr/>
          </p:nvSpPr>
          <p:spPr>
            <a:xfrm rot="10800000">
              <a:off x="6951800" y="1782264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2" name="Shape 3612"/>
            <p:cNvSpPr/>
            <p:nvPr/>
          </p:nvSpPr>
          <p:spPr>
            <a:xfrm rot="10800000">
              <a:off x="6951800" y="1636120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3" name="Shape 3613"/>
            <p:cNvSpPr/>
            <p:nvPr/>
          </p:nvSpPr>
          <p:spPr>
            <a:xfrm rot="10800000">
              <a:off x="6951800" y="1489999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4" name="Shape 3614"/>
            <p:cNvSpPr/>
            <p:nvPr/>
          </p:nvSpPr>
          <p:spPr>
            <a:xfrm rot="10800000">
              <a:off x="6951800" y="1197734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5" name="Shape 3615"/>
            <p:cNvSpPr/>
            <p:nvPr/>
          </p:nvSpPr>
          <p:spPr>
            <a:xfrm rot="10800000">
              <a:off x="6951800" y="1051613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6" name="Shape 3616"/>
            <p:cNvSpPr/>
            <p:nvPr/>
          </p:nvSpPr>
          <p:spPr>
            <a:xfrm rot="10800000">
              <a:off x="6951800" y="613204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7" name="Shape 3617"/>
            <p:cNvSpPr/>
            <p:nvPr/>
          </p:nvSpPr>
          <p:spPr>
            <a:xfrm rot="10800000">
              <a:off x="6951800" y="320938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8" name="Shape 3618"/>
            <p:cNvSpPr/>
            <p:nvPr/>
          </p:nvSpPr>
          <p:spPr>
            <a:xfrm rot="10800000">
              <a:off x="6951800" y="174818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9" name="Shape 3619"/>
            <p:cNvSpPr/>
            <p:nvPr/>
          </p:nvSpPr>
          <p:spPr>
            <a:xfrm rot="10800000">
              <a:off x="6805680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0" name="Shape 3620"/>
            <p:cNvSpPr/>
            <p:nvPr/>
          </p:nvSpPr>
          <p:spPr>
            <a:xfrm rot="10800000">
              <a:off x="6805680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1" name="Shape 3621"/>
            <p:cNvSpPr/>
            <p:nvPr/>
          </p:nvSpPr>
          <p:spPr>
            <a:xfrm rot="10800000">
              <a:off x="6805680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2" name="Shape 3622"/>
            <p:cNvSpPr/>
            <p:nvPr/>
          </p:nvSpPr>
          <p:spPr>
            <a:xfrm rot="10800000">
              <a:off x="6805680" y="353583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3" name="Shape 3623"/>
            <p:cNvSpPr/>
            <p:nvPr/>
          </p:nvSpPr>
          <p:spPr>
            <a:xfrm rot="10800000">
              <a:off x="6805680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4" name="Shape 3624"/>
            <p:cNvSpPr/>
            <p:nvPr/>
          </p:nvSpPr>
          <p:spPr>
            <a:xfrm rot="10800000">
              <a:off x="6805680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5" name="Shape 3625"/>
            <p:cNvSpPr/>
            <p:nvPr/>
          </p:nvSpPr>
          <p:spPr>
            <a:xfrm rot="10800000">
              <a:off x="6805680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6" name="Shape 3626"/>
            <p:cNvSpPr/>
            <p:nvPr/>
          </p:nvSpPr>
          <p:spPr>
            <a:xfrm rot="10800000">
              <a:off x="6805680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7" name="Shape 3627"/>
            <p:cNvSpPr/>
            <p:nvPr/>
          </p:nvSpPr>
          <p:spPr>
            <a:xfrm rot="10800000">
              <a:off x="6805680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8" name="Shape 3628"/>
            <p:cNvSpPr/>
            <p:nvPr/>
          </p:nvSpPr>
          <p:spPr>
            <a:xfrm rot="10800000">
              <a:off x="6659535" y="485101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9" name="Shape 3629"/>
            <p:cNvSpPr/>
            <p:nvPr/>
          </p:nvSpPr>
          <p:spPr>
            <a:xfrm rot="10800000">
              <a:off x="6659535" y="3974217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0" name="Shape 3630"/>
            <p:cNvSpPr/>
            <p:nvPr/>
          </p:nvSpPr>
          <p:spPr>
            <a:xfrm rot="10800000">
              <a:off x="6659535" y="3243566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1" name="Shape 3631"/>
            <p:cNvSpPr/>
            <p:nvPr/>
          </p:nvSpPr>
          <p:spPr>
            <a:xfrm rot="10800000">
              <a:off x="6659535" y="2512915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2" name="Shape 3632"/>
            <p:cNvSpPr/>
            <p:nvPr/>
          </p:nvSpPr>
          <p:spPr>
            <a:xfrm rot="10800000">
              <a:off x="6659535" y="1636120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3" name="Shape 3633"/>
            <p:cNvSpPr/>
            <p:nvPr/>
          </p:nvSpPr>
          <p:spPr>
            <a:xfrm rot="10800000">
              <a:off x="6659535" y="905469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4" name="Shape 3634"/>
            <p:cNvSpPr/>
            <p:nvPr/>
          </p:nvSpPr>
          <p:spPr>
            <a:xfrm rot="10800000">
              <a:off x="6659535" y="759348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5" name="Shape 3635"/>
            <p:cNvSpPr/>
            <p:nvPr/>
          </p:nvSpPr>
          <p:spPr>
            <a:xfrm rot="10800000">
              <a:off x="6659535" y="174818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6" name="Shape 3636"/>
            <p:cNvSpPr/>
            <p:nvPr/>
          </p:nvSpPr>
          <p:spPr>
            <a:xfrm rot="10800000">
              <a:off x="6513415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7" name="Shape 3637"/>
            <p:cNvSpPr/>
            <p:nvPr/>
          </p:nvSpPr>
          <p:spPr>
            <a:xfrm rot="10800000">
              <a:off x="6513415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8" name="Shape 3638"/>
            <p:cNvSpPr/>
            <p:nvPr/>
          </p:nvSpPr>
          <p:spPr>
            <a:xfrm rot="10800000">
              <a:off x="6513415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9" name="Shape 3639"/>
            <p:cNvSpPr/>
            <p:nvPr/>
          </p:nvSpPr>
          <p:spPr>
            <a:xfrm rot="10800000">
              <a:off x="6513415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0" name="Shape 3640"/>
            <p:cNvSpPr/>
            <p:nvPr/>
          </p:nvSpPr>
          <p:spPr>
            <a:xfrm rot="10800000">
              <a:off x="6513415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1" name="Shape 3641"/>
            <p:cNvSpPr/>
            <p:nvPr/>
          </p:nvSpPr>
          <p:spPr>
            <a:xfrm rot="10800000">
              <a:off x="6513415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2" name="Shape 3642"/>
            <p:cNvSpPr/>
            <p:nvPr/>
          </p:nvSpPr>
          <p:spPr>
            <a:xfrm rot="10800000">
              <a:off x="6367294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3" name="Shape 3643"/>
            <p:cNvSpPr/>
            <p:nvPr/>
          </p:nvSpPr>
          <p:spPr>
            <a:xfrm rot="10800000">
              <a:off x="6367294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4" name="Shape 3644"/>
            <p:cNvSpPr/>
            <p:nvPr/>
          </p:nvSpPr>
          <p:spPr>
            <a:xfrm rot="10800000">
              <a:off x="6367294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5" name="Shape 3645"/>
            <p:cNvSpPr/>
            <p:nvPr/>
          </p:nvSpPr>
          <p:spPr>
            <a:xfrm rot="10800000">
              <a:off x="7536331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6" name="Shape 3646"/>
            <p:cNvSpPr/>
            <p:nvPr/>
          </p:nvSpPr>
          <p:spPr>
            <a:xfrm rot="10800000">
              <a:off x="7536331" y="485101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7" name="Shape 3647"/>
            <p:cNvSpPr/>
            <p:nvPr/>
          </p:nvSpPr>
          <p:spPr>
            <a:xfrm rot="10800000">
              <a:off x="7536331" y="441262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8" name="Shape 3648"/>
            <p:cNvSpPr/>
            <p:nvPr/>
          </p:nvSpPr>
          <p:spPr>
            <a:xfrm rot="10800000">
              <a:off x="7536331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9" name="Shape 3649"/>
            <p:cNvSpPr/>
            <p:nvPr/>
          </p:nvSpPr>
          <p:spPr>
            <a:xfrm rot="10800000">
              <a:off x="7536331" y="338971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0" name="Shape 3650"/>
            <p:cNvSpPr/>
            <p:nvPr/>
          </p:nvSpPr>
          <p:spPr>
            <a:xfrm rot="10800000">
              <a:off x="7536331" y="324356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1" name="Shape 3651"/>
            <p:cNvSpPr/>
            <p:nvPr/>
          </p:nvSpPr>
          <p:spPr>
            <a:xfrm rot="10800000">
              <a:off x="7536331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2" name="Shape 3652"/>
            <p:cNvSpPr/>
            <p:nvPr/>
          </p:nvSpPr>
          <p:spPr>
            <a:xfrm rot="10800000">
              <a:off x="7536331" y="1343854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3" name="Shape 3653"/>
            <p:cNvSpPr/>
            <p:nvPr/>
          </p:nvSpPr>
          <p:spPr>
            <a:xfrm rot="10800000">
              <a:off x="7390210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4" name="Shape 3654"/>
            <p:cNvSpPr/>
            <p:nvPr/>
          </p:nvSpPr>
          <p:spPr>
            <a:xfrm rot="10800000">
              <a:off x="7390210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5" name="Shape 3655"/>
            <p:cNvSpPr/>
            <p:nvPr/>
          </p:nvSpPr>
          <p:spPr>
            <a:xfrm rot="10800000">
              <a:off x="7390210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6" name="Shape 3656"/>
            <p:cNvSpPr/>
            <p:nvPr/>
          </p:nvSpPr>
          <p:spPr>
            <a:xfrm rot="10800000">
              <a:off x="7390210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7" name="Shape 3657"/>
            <p:cNvSpPr/>
            <p:nvPr/>
          </p:nvSpPr>
          <p:spPr>
            <a:xfrm rot="10800000">
              <a:off x="7390210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8" name="Shape 3658"/>
            <p:cNvSpPr/>
            <p:nvPr/>
          </p:nvSpPr>
          <p:spPr>
            <a:xfrm rot="10800000">
              <a:off x="7244066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9" name="Shape 3659"/>
            <p:cNvSpPr/>
            <p:nvPr/>
          </p:nvSpPr>
          <p:spPr>
            <a:xfrm rot="10800000">
              <a:off x="7244066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0" name="Shape 3660"/>
            <p:cNvSpPr/>
            <p:nvPr/>
          </p:nvSpPr>
          <p:spPr>
            <a:xfrm rot="10800000">
              <a:off x="7244066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1" name="Shape 3661"/>
            <p:cNvSpPr/>
            <p:nvPr/>
          </p:nvSpPr>
          <p:spPr>
            <a:xfrm rot="10800000">
              <a:off x="7244066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2" name="Shape 3662"/>
            <p:cNvSpPr/>
            <p:nvPr/>
          </p:nvSpPr>
          <p:spPr>
            <a:xfrm rot="10800000">
              <a:off x="7244066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3" name="Shape 3663"/>
            <p:cNvSpPr/>
            <p:nvPr/>
          </p:nvSpPr>
          <p:spPr>
            <a:xfrm rot="10800000">
              <a:off x="7097945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4" name="Shape 3664"/>
            <p:cNvSpPr/>
            <p:nvPr/>
          </p:nvSpPr>
          <p:spPr>
            <a:xfrm rot="10800000">
              <a:off x="6951800" y="3828096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5" name="Shape 3665"/>
            <p:cNvSpPr/>
            <p:nvPr/>
          </p:nvSpPr>
          <p:spPr>
            <a:xfrm rot="10800000">
              <a:off x="6951800" y="2659036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6" name="Shape 3666"/>
            <p:cNvSpPr/>
            <p:nvPr/>
          </p:nvSpPr>
          <p:spPr>
            <a:xfrm rot="10800000">
              <a:off x="6805680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7" name="Shape 3667"/>
            <p:cNvSpPr/>
            <p:nvPr/>
          </p:nvSpPr>
          <p:spPr>
            <a:xfrm rot="10800000">
              <a:off x="6513415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8" name="Shape 3668"/>
            <p:cNvSpPr/>
            <p:nvPr/>
          </p:nvSpPr>
          <p:spPr>
            <a:xfrm rot="10800000">
              <a:off x="6367294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69" name="Shape 3669"/>
          <p:cNvGrpSpPr/>
          <p:nvPr/>
        </p:nvGrpSpPr>
        <p:grpSpPr>
          <a:xfrm rot="10800000">
            <a:off x="28739" y="28698"/>
            <a:ext cx="1286904" cy="5086302"/>
            <a:chOff x="6367294" y="28698"/>
            <a:chExt cx="1286904" cy="5086302"/>
          </a:xfrm>
        </p:grpSpPr>
        <p:sp>
          <p:nvSpPr>
            <p:cNvPr id="3670" name="Shape 3670"/>
            <p:cNvSpPr/>
            <p:nvPr/>
          </p:nvSpPr>
          <p:spPr>
            <a:xfrm rot="10800000">
              <a:off x="7536331" y="61320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1" name="Shape 3671"/>
            <p:cNvSpPr/>
            <p:nvPr/>
          </p:nvSpPr>
          <p:spPr>
            <a:xfrm rot="10800000">
              <a:off x="7244066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2" name="Shape 3672"/>
            <p:cNvSpPr/>
            <p:nvPr/>
          </p:nvSpPr>
          <p:spPr>
            <a:xfrm rot="10800000">
              <a:off x="7244066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3" name="Shape 3673"/>
            <p:cNvSpPr/>
            <p:nvPr/>
          </p:nvSpPr>
          <p:spPr>
            <a:xfrm rot="10800000">
              <a:off x="6659535" y="426648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4" name="Shape 3674"/>
            <p:cNvSpPr/>
            <p:nvPr/>
          </p:nvSpPr>
          <p:spPr>
            <a:xfrm rot="10800000">
              <a:off x="7536331" y="4704867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5" name="Shape 3675"/>
            <p:cNvSpPr/>
            <p:nvPr/>
          </p:nvSpPr>
          <p:spPr>
            <a:xfrm rot="10800000">
              <a:off x="7536331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6" name="Shape 3676"/>
            <p:cNvSpPr/>
            <p:nvPr/>
          </p:nvSpPr>
          <p:spPr>
            <a:xfrm rot="10800000">
              <a:off x="7536331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7" name="Shape 3677"/>
            <p:cNvSpPr/>
            <p:nvPr/>
          </p:nvSpPr>
          <p:spPr>
            <a:xfrm rot="10800000">
              <a:off x="7536331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8" name="Shape 3678"/>
            <p:cNvSpPr/>
            <p:nvPr/>
          </p:nvSpPr>
          <p:spPr>
            <a:xfrm rot="10800000">
              <a:off x="7536331" y="382809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9" name="Shape 3679"/>
            <p:cNvSpPr/>
            <p:nvPr/>
          </p:nvSpPr>
          <p:spPr>
            <a:xfrm rot="10800000">
              <a:off x="7536331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0" name="Shape 3680"/>
            <p:cNvSpPr/>
            <p:nvPr/>
          </p:nvSpPr>
          <p:spPr>
            <a:xfrm rot="10800000">
              <a:off x="7536331" y="353583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1" name="Shape 3681"/>
            <p:cNvSpPr/>
            <p:nvPr/>
          </p:nvSpPr>
          <p:spPr>
            <a:xfrm rot="10800000">
              <a:off x="7536331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2" name="Shape 3682"/>
            <p:cNvSpPr/>
            <p:nvPr/>
          </p:nvSpPr>
          <p:spPr>
            <a:xfrm rot="10800000">
              <a:off x="7536331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3" name="Shape 3683"/>
            <p:cNvSpPr/>
            <p:nvPr/>
          </p:nvSpPr>
          <p:spPr>
            <a:xfrm rot="10800000">
              <a:off x="7536331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4" name="Shape 3684"/>
            <p:cNvSpPr/>
            <p:nvPr/>
          </p:nvSpPr>
          <p:spPr>
            <a:xfrm rot="10800000">
              <a:off x="7536331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5" name="Shape 3685"/>
            <p:cNvSpPr/>
            <p:nvPr/>
          </p:nvSpPr>
          <p:spPr>
            <a:xfrm rot="10800000">
              <a:off x="7536331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6" name="Shape 3686"/>
            <p:cNvSpPr/>
            <p:nvPr/>
          </p:nvSpPr>
          <p:spPr>
            <a:xfrm rot="10800000">
              <a:off x="7536331" y="2366770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7" name="Shape 3687"/>
            <p:cNvSpPr/>
            <p:nvPr/>
          </p:nvSpPr>
          <p:spPr>
            <a:xfrm rot="10800000">
              <a:off x="7536331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8" name="Shape 3688"/>
            <p:cNvSpPr/>
            <p:nvPr/>
          </p:nvSpPr>
          <p:spPr>
            <a:xfrm rot="10800000">
              <a:off x="7536331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9" name="Shape 3689"/>
            <p:cNvSpPr/>
            <p:nvPr/>
          </p:nvSpPr>
          <p:spPr>
            <a:xfrm rot="10800000">
              <a:off x="7536331" y="192838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0" name="Shape 3690"/>
            <p:cNvSpPr/>
            <p:nvPr/>
          </p:nvSpPr>
          <p:spPr>
            <a:xfrm rot="10800000">
              <a:off x="7536331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1" name="Shape 3691"/>
            <p:cNvSpPr/>
            <p:nvPr/>
          </p:nvSpPr>
          <p:spPr>
            <a:xfrm rot="10800000">
              <a:off x="7536331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2" name="Shape 3692"/>
            <p:cNvSpPr/>
            <p:nvPr/>
          </p:nvSpPr>
          <p:spPr>
            <a:xfrm rot="10800000">
              <a:off x="7536331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3" name="Shape 3693"/>
            <p:cNvSpPr/>
            <p:nvPr/>
          </p:nvSpPr>
          <p:spPr>
            <a:xfrm rot="10800000">
              <a:off x="7536331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4" name="Shape 3694"/>
            <p:cNvSpPr/>
            <p:nvPr/>
          </p:nvSpPr>
          <p:spPr>
            <a:xfrm rot="10800000">
              <a:off x="7536331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5" name="Shape 3695"/>
            <p:cNvSpPr/>
            <p:nvPr/>
          </p:nvSpPr>
          <p:spPr>
            <a:xfrm rot="10800000">
              <a:off x="7536331" y="75934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6" name="Shape 3696"/>
            <p:cNvSpPr/>
            <p:nvPr/>
          </p:nvSpPr>
          <p:spPr>
            <a:xfrm rot="10800000">
              <a:off x="7536331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7" name="Shape 3697"/>
            <p:cNvSpPr/>
            <p:nvPr/>
          </p:nvSpPr>
          <p:spPr>
            <a:xfrm rot="10800000">
              <a:off x="7536331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8" name="Shape 3698"/>
            <p:cNvSpPr/>
            <p:nvPr/>
          </p:nvSpPr>
          <p:spPr>
            <a:xfrm rot="10800000">
              <a:off x="7536331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9" name="Shape 3699"/>
            <p:cNvSpPr/>
            <p:nvPr/>
          </p:nvSpPr>
          <p:spPr>
            <a:xfrm rot="10800000">
              <a:off x="7536331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0" name="Shape 3700"/>
            <p:cNvSpPr/>
            <p:nvPr/>
          </p:nvSpPr>
          <p:spPr>
            <a:xfrm rot="10800000">
              <a:off x="7390210" y="485101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1" name="Shape 3701"/>
            <p:cNvSpPr/>
            <p:nvPr/>
          </p:nvSpPr>
          <p:spPr>
            <a:xfrm rot="10800000">
              <a:off x="7390210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2" name="Shape 3702"/>
            <p:cNvSpPr/>
            <p:nvPr/>
          </p:nvSpPr>
          <p:spPr>
            <a:xfrm rot="10800000">
              <a:off x="7390210" y="441262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3" name="Shape 3703"/>
            <p:cNvSpPr/>
            <p:nvPr/>
          </p:nvSpPr>
          <p:spPr>
            <a:xfrm rot="10800000">
              <a:off x="7390210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4" name="Shape 3704"/>
            <p:cNvSpPr/>
            <p:nvPr/>
          </p:nvSpPr>
          <p:spPr>
            <a:xfrm rot="10800000">
              <a:off x="7390210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5" name="Shape 3705"/>
            <p:cNvSpPr/>
            <p:nvPr/>
          </p:nvSpPr>
          <p:spPr>
            <a:xfrm rot="10800000">
              <a:off x="7390210" y="382809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6" name="Shape 3706"/>
            <p:cNvSpPr/>
            <p:nvPr/>
          </p:nvSpPr>
          <p:spPr>
            <a:xfrm rot="10800000">
              <a:off x="7390210" y="353583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7" name="Shape 3707"/>
            <p:cNvSpPr/>
            <p:nvPr/>
          </p:nvSpPr>
          <p:spPr>
            <a:xfrm rot="10800000">
              <a:off x="7390210" y="338971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8" name="Shape 3708"/>
            <p:cNvSpPr/>
            <p:nvPr/>
          </p:nvSpPr>
          <p:spPr>
            <a:xfrm rot="10800000">
              <a:off x="7390210" y="324356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9" name="Shape 3709"/>
            <p:cNvSpPr/>
            <p:nvPr/>
          </p:nvSpPr>
          <p:spPr>
            <a:xfrm rot="10800000">
              <a:off x="7390210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0" name="Shape 3710"/>
            <p:cNvSpPr/>
            <p:nvPr/>
          </p:nvSpPr>
          <p:spPr>
            <a:xfrm rot="10800000">
              <a:off x="7390210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1" name="Shape 3711"/>
            <p:cNvSpPr/>
            <p:nvPr/>
          </p:nvSpPr>
          <p:spPr>
            <a:xfrm rot="10800000">
              <a:off x="7390210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2" name="Shape 3712"/>
            <p:cNvSpPr/>
            <p:nvPr/>
          </p:nvSpPr>
          <p:spPr>
            <a:xfrm rot="10800000">
              <a:off x="7390210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3" name="Shape 3713"/>
            <p:cNvSpPr/>
            <p:nvPr/>
          </p:nvSpPr>
          <p:spPr>
            <a:xfrm rot="10800000">
              <a:off x="7390210" y="2366770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4" name="Shape 3714"/>
            <p:cNvSpPr/>
            <p:nvPr/>
          </p:nvSpPr>
          <p:spPr>
            <a:xfrm rot="10800000">
              <a:off x="7390210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5" name="Shape 3715"/>
            <p:cNvSpPr/>
            <p:nvPr/>
          </p:nvSpPr>
          <p:spPr>
            <a:xfrm rot="10800000">
              <a:off x="7390210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6" name="Shape 3716"/>
            <p:cNvSpPr/>
            <p:nvPr/>
          </p:nvSpPr>
          <p:spPr>
            <a:xfrm rot="10800000">
              <a:off x="7390210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7" name="Shape 3717"/>
            <p:cNvSpPr/>
            <p:nvPr/>
          </p:nvSpPr>
          <p:spPr>
            <a:xfrm rot="10800000">
              <a:off x="7390210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8" name="Shape 3718"/>
            <p:cNvSpPr/>
            <p:nvPr/>
          </p:nvSpPr>
          <p:spPr>
            <a:xfrm rot="10800000">
              <a:off x="7390210" y="1343854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9" name="Shape 3719"/>
            <p:cNvSpPr/>
            <p:nvPr/>
          </p:nvSpPr>
          <p:spPr>
            <a:xfrm rot="10800000">
              <a:off x="7390210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0" name="Shape 3720"/>
            <p:cNvSpPr/>
            <p:nvPr/>
          </p:nvSpPr>
          <p:spPr>
            <a:xfrm rot="10800000">
              <a:off x="7390210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1" name="Shape 3721"/>
            <p:cNvSpPr/>
            <p:nvPr/>
          </p:nvSpPr>
          <p:spPr>
            <a:xfrm rot="10800000">
              <a:off x="7390210" y="75934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2" name="Shape 3722"/>
            <p:cNvSpPr/>
            <p:nvPr/>
          </p:nvSpPr>
          <p:spPr>
            <a:xfrm rot="10800000">
              <a:off x="7390210" y="61320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3" name="Shape 3723"/>
            <p:cNvSpPr/>
            <p:nvPr/>
          </p:nvSpPr>
          <p:spPr>
            <a:xfrm rot="10800000">
              <a:off x="7390210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4" name="Shape 3724"/>
            <p:cNvSpPr/>
            <p:nvPr/>
          </p:nvSpPr>
          <p:spPr>
            <a:xfrm rot="10800000">
              <a:off x="7390210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5" name="Shape 3725"/>
            <p:cNvSpPr/>
            <p:nvPr/>
          </p:nvSpPr>
          <p:spPr>
            <a:xfrm rot="10800000">
              <a:off x="7244066" y="4704867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6" name="Shape 3726"/>
            <p:cNvSpPr/>
            <p:nvPr/>
          </p:nvSpPr>
          <p:spPr>
            <a:xfrm rot="10800000">
              <a:off x="7244066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7" name="Shape 3727"/>
            <p:cNvSpPr/>
            <p:nvPr/>
          </p:nvSpPr>
          <p:spPr>
            <a:xfrm rot="10800000">
              <a:off x="7244066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8" name="Shape 3728"/>
            <p:cNvSpPr/>
            <p:nvPr/>
          </p:nvSpPr>
          <p:spPr>
            <a:xfrm rot="10800000">
              <a:off x="7244066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9" name="Shape 3729"/>
            <p:cNvSpPr/>
            <p:nvPr/>
          </p:nvSpPr>
          <p:spPr>
            <a:xfrm rot="10800000">
              <a:off x="7244066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0" name="Shape 3730"/>
            <p:cNvSpPr/>
            <p:nvPr/>
          </p:nvSpPr>
          <p:spPr>
            <a:xfrm rot="10800000">
              <a:off x="7244066" y="338971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1" name="Shape 3731"/>
            <p:cNvSpPr/>
            <p:nvPr/>
          </p:nvSpPr>
          <p:spPr>
            <a:xfrm rot="10800000">
              <a:off x="7244066" y="324356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2" name="Shape 3732"/>
            <p:cNvSpPr/>
            <p:nvPr/>
          </p:nvSpPr>
          <p:spPr>
            <a:xfrm rot="10800000">
              <a:off x="7244066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3" name="Shape 3733"/>
            <p:cNvSpPr/>
            <p:nvPr/>
          </p:nvSpPr>
          <p:spPr>
            <a:xfrm rot="10800000">
              <a:off x="7244066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4" name="Shape 3734"/>
            <p:cNvSpPr/>
            <p:nvPr/>
          </p:nvSpPr>
          <p:spPr>
            <a:xfrm rot="10800000">
              <a:off x="7244066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5" name="Shape 3735"/>
            <p:cNvSpPr/>
            <p:nvPr/>
          </p:nvSpPr>
          <p:spPr>
            <a:xfrm rot="10800000">
              <a:off x="7244066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6" name="Shape 3736"/>
            <p:cNvSpPr/>
            <p:nvPr/>
          </p:nvSpPr>
          <p:spPr>
            <a:xfrm rot="10800000">
              <a:off x="7244066" y="192838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7" name="Shape 3737"/>
            <p:cNvSpPr/>
            <p:nvPr/>
          </p:nvSpPr>
          <p:spPr>
            <a:xfrm rot="10800000">
              <a:off x="7244066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8" name="Shape 3738"/>
            <p:cNvSpPr/>
            <p:nvPr/>
          </p:nvSpPr>
          <p:spPr>
            <a:xfrm rot="10800000">
              <a:off x="7244066" y="1343854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9" name="Shape 3739"/>
            <p:cNvSpPr/>
            <p:nvPr/>
          </p:nvSpPr>
          <p:spPr>
            <a:xfrm rot="10800000">
              <a:off x="7244066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0" name="Shape 3740"/>
            <p:cNvSpPr/>
            <p:nvPr/>
          </p:nvSpPr>
          <p:spPr>
            <a:xfrm rot="10800000">
              <a:off x="7244066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1" name="Shape 3741"/>
            <p:cNvSpPr/>
            <p:nvPr/>
          </p:nvSpPr>
          <p:spPr>
            <a:xfrm rot="10800000">
              <a:off x="7244066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2" name="Shape 3742"/>
            <p:cNvSpPr/>
            <p:nvPr/>
          </p:nvSpPr>
          <p:spPr>
            <a:xfrm rot="10800000">
              <a:off x="7244066" y="75934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3" name="Shape 3743"/>
            <p:cNvSpPr/>
            <p:nvPr/>
          </p:nvSpPr>
          <p:spPr>
            <a:xfrm rot="10800000">
              <a:off x="7244066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4" name="Shape 3744"/>
            <p:cNvSpPr/>
            <p:nvPr/>
          </p:nvSpPr>
          <p:spPr>
            <a:xfrm rot="10800000">
              <a:off x="7244066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5" name="Shape 3745"/>
            <p:cNvSpPr/>
            <p:nvPr/>
          </p:nvSpPr>
          <p:spPr>
            <a:xfrm rot="10800000">
              <a:off x="7097945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6" name="Shape 3746"/>
            <p:cNvSpPr/>
            <p:nvPr/>
          </p:nvSpPr>
          <p:spPr>
            <a:xfrm rot="10800000">
              <a:off x="7097945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7" name="Shape 3747"/>
            <p:cNvSpPr/>
            <p:nvPr/>
          </p:nvSpPr>
          <p:spPr>
            <a:xfrm rot="10800000">
              <a:off x="7097945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8" name="Shape 3748"/>
            <p:cNvSpPr/>
            <p:nvPr/>
          </p:nvSpPr>
          <p:spPr>
            <a:xfrm rot="10800000">
              <a:off x="7097945" y="382809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9" name="Shape 3749"/>
            <p:cNvSpPr/>
            <p:nvPr/>
          </p:nvSpPr>
          <p:spPr>
            <a:xfrm rot="10800000">
              <a:off x="7097945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0" name="Shape 3750"/>
            <p:cNvSpPr/>
            <p:nvPr/>
          </p:nvSpPr>
          <p:spPr>
            <a:xfrm rot="10800000">
              <a:off x="7097945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1" name="Shape 3751"/>
            <p:cNvSpPr/>
            <p:nvPr/>
          </p:nvSpPr>
          <p:spPr>
            <a:xfrm rot="10800000">
              <a:off x="7097945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2" name="Shape 3752"/>
            <p:cNvSpPr/>
            <p:nvPr/>
          </p:nvSpPr>
          <p:spPr>
            <a:xfrm rot="10800000">
              <a:off x="7097945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3" name="Shape 3753"/>
            <p:cNvSpPr/>
            <p:nvPr/>
          </p:nvSpPr>
          <p:spPr>
            <a:xfrm rot="10800000">
              <a:off x="7097945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4" name="Shape 3754"/>
            <p:cNvSpPr/>
            <p:nvPr/>
          </p:nvSpPr>
          <p:spPr>
            <a:xfrm rot="10800000">
              <a:off x="7097945" y="2366770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5" name="Shape 3755"/>
            <p:cNvSpPr/>
            <p:nvPr/>
          </p:nvSpPr>
          <p:spPr>
            <a:xfrm rot="10800000">
              <a:off x="7097945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6" name="Shape 3756"/>
            <p:cNvSpPr/>
            <p:nvPr/>
          </p:nvSpPr>
          <p:spPr>
            <a:xfrm rot="10800000">
              <a:off x="7097945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7" name="Shape 3757"/>
            <p:cNvSpPr/>
            <p:nvPr/>
          </p:nvSpPr>
          <p:spPr>
            <a:xfrm rot="10800000">
              <a:off x="7097945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8" name="Shape 3758"/>
            <p:cNvSpPr/>
            <p:nvPr/>
          </p:nvSpPr>
          <p:spPr>
            <a:xfrm rot="10800000">
              <a:off x="7097945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9" name="Shape 3759"/>
            <p:cNvSpPr/>
            <p:nvPr/>
          </p:nvSpPr>
          <p:spPr>
            <a:xfrm rot="10800000">
              <a:off x="7097945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0" name="Shape 3760"/>
            <p:cNvSpPr/>
            <p:nvPr/>
          </p:nvSpPr>
          <p:spPr>
            <a:xfrm rot="10800000">
              <a:off x="7097945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1" name="Shape 3761"/>
            <p:cNvSpPr/>
            <p:nvPr/>
          </p:nvSpPr>
          <p:spPr>
            <a:xfrm rot="10800000">
              <a:off x="7097945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2" name="Shape 3762"/>
            <p:cNvSpPr/>
            <p:nvPr/>
          </p:nvSpPr>
          <p:spPr>
            <a:xfrm rot="10800000">
              <a:off x="7097945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3" name="Shape 3763"/>
            <p:cNvSpPr/>
            <p:nvPr/>
          </p:nvSpPr>
          <p:spPr>
            <a:xfrm rot="10800000">
              <a:off x="6951800" y="485101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4" name="Shape 3764"/>
            <p:cNvSpPr/>
            <p:nvPr/>
          </p:nvSpPr>
          <p:spPr>
            <a:xfrm rot="10800000">
              <a:off x="6951800" y="4704867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5" name="Shape 3765"/>
            <p:cNvSpPr/>
            <p:nvPr/>
          </p:nvSpPr>
          <p:spPr>
            <a:xfrm rot="10800000">
              <a:off x="6951800" y="426648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6" name="Shape 3766"/>
            <p:cNvSpPr/>
            <p:nvPr/>
          </p:nvSpPr>
          <p:spPr>
            <a:xfrm rot="10800000">
              <a:off x="6951800" y="3974217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7" name="Shape 3767"/>
            <p:cNvSpPr/>
            <p:nvPr/>
          </p:nvSpPr>
          <p:spPr>
            <a:xfrm rot="10800000">
              <a:off x="6951800" y="3681951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8" name="Shape 3768"/>
            <p:cNvSpPr/>
            <p:nvPr/>
          </p:nvSpPr>
          <p:spPr>
            <a:xfrm rot="10800000">
              <a:off x="6951800" y="3243566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9" name="Shape 3769"/>
            <p:cNvSpPr/>
            <p:nvPr/>
          </p:nvSpPr>
          <p:spPr>
            <a:xfrm rot="10800000">
              <a:off x="6951800" y="2951301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0" name="Shape 3770"/>
            <p:cNvSpPr/>
            <p:nvPr/>
          </p:nvSpPr>
          <p:spPr>
            <a:xfrm rot="10800000">
              <a:off x="6951800" y="2512915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1" name="Shape 3771"/>
            <p:cNvSpPr/>
            <p:nvPr/>
          </p:nvSpPr>
          <p:spPr>
            <a:xfrm rot="10800000">
              <a:off x="6951800" y="2220650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2" name="Shape 3772"/>
            <p:cNvSpPr/>
            <p:nvPr/>
          </p:nvSpPr>
          <p:spPr>
            <a:xfrm rot="10800000">
              <a:off x="6951800" y="2074529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3" name="Shape 3773"/>
            <p:cNvSpPr/>
            <p:nvPr/>
          </p:nvSpPr>
          <p:spPr>
            <a:xfrm rot="10800000">
              <a:off x="6951800" y="1782264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4" name="Shape 3774"/>
            <p:cNvSpPr/>
            <p:nvPr/>
          </p:nvSpPr>
          <p:spPr>
            <a:xfrm rot="10800000">
              <a:off x="6951800" y="1636120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5" name="Shape 3775"/>
            <p:cNvSpPr/>
            <p:nvPr/>
          </p:nvSpPr>
          <p:spPr>
            <a:xfrm rot="10800000">
              <a:off x="6951800" y="1489999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6" name="Shape 3776"/>
            <p:cNvSpPr/>
            <p:nvPr/>
          </p:nvSpPr>
          <p:spPr>
            <a:xfrm rot="10800000">
              <a:off x="6951800" y="1197734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7" name="Shape 3777"/>
            <p:cNvSpPr/>
            <p:nvPr/>
          </p:nvSpPr>
          <p:spPr>
            <a:xfrm rot="10800000">
              <a:off x="6951800" y="1051613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8" name="Shape 3778"/>
            <p:cNvSpPr/>
            <p:nvPr/>
          </p:nvSpPr>
          <p:spPr>
            <a:xfrm rot="10800000">
              <a:off x="6951800" y="613204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9" name="Shape 3779"/>
            <p:cNvSpPr/>
            <p:nvPr/>
          </p:nvSpPr>
          <p:spPr>
            <a:xfrm rot="10800000">
              <a:off x="6951800" y="320938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0" name="Shape 3780"/>
            <p:cNvSpPr/>
            <p:nvPr/>
          </p:nvSpPr>
          <p:spPr>
            <a:xfrm rot="10800000">
              <a:off x="6951800" y="174818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1" name="Shape 3781"/>
            <p:cNvSpPr/>
            <p:nvPr/>
          </p:nvSpPr>
          <p:spPr>
            <a:xfrm rot="10800000">
              <a:off x="6805680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2" name="Shape 3782"/>
            <p:cNvSpPr/>
            <p:nvPr/>
          </p:nvSpPr>
          <p:spPr>
            <a:xfrm rot="10800000">
              <a:off x="6805680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3" name="Shape 3783"/>
            <p:cNvSpPr/>
            <p:nvPr/>
          </p:nvSpPr>
          <p:spPr>
            <a:xfrm rot="10800000">
              <a:off x="6805680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4" name="Shape 3784"/>
            <p:cNvSpPr/>
            <p:nvPr/>
          </p:nvSpPr>
          <p:spPr>
            <a:xfrm rot="10800000">
              <a:off x="6805680" y="353583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5" name="Shape 3785"/>
            <p:cNvSpPr/>
            <p:nvPr/>
          </p:nvSpPr>
          <p:spPr>
            <a:xfrm rot="10800000">
              <a:off x="6805680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6" name="Shape 3786"/>
            <p:cNvSpPr/>
            <p:nvPr/>
          </p:nvSpPr>
          <p:spPr>
            <a:xfrm rot="10800000">
              <a:off x="6805680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7" name="Shape 3787"/>
            <p:cNvSpPr/>
            <p:nvPr/>
          </p:nvSpPr>
          <p:spPr>
            <a:xfrm rot="10800000">
              <a:off x="6805680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8" name="Shape 3788"/>
            <p:cNvSpPr/>
            <p:nvPr/>
          </p:nvSpPr>
          <p:spPr>
            <a:xfrm rot="10800000">
              <a:off x="6805680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9" name="Shape 3789"/>
            <p:cNvSpPr/>
            <p:nvPr/>
          </p:nvSpPr>
          <p:spPr>
            <a:xfrm rot="10800000">
              <a:off x="6805680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0" name="Shape 3790"/>
            <p:cNvSpPr/>
            <p:nvPr/>
          </p:nvSpPr>
          <p:spPr>
            <a:xfrm rot="10800000">
              <a:off x="6659535" y="485101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1" name="Shape 3791"/>
            <p:cNvSpPr/>
            <p:nvPr/>
          </p:nvSpPr>
          <p:spPr>
            <a:xfrm rot="10800000">
              <a:off x="6659535" y="3974217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2" name="Shape 3792"/>
            <p:cNvSpPr/>
            <p:nvPr/>
          </p:nvSpPr>
          <p:spPr>
            <a:xfrm rot="10800000">
              <a:off x="6659535" y="3243566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3" name="Shape 3793"/>
            <p:cNvSpPr/>
            <p:nvPr/>
          </p:nvSpPr>
          <p:spPr>
            <a:xfrm rot="10800000">
              <a:off x="6659535" y="2512915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4" name="Shape 3794"/>
            <p:cNvSpPr/>
            <p:nvPr/>
          </p:nvSpPr>
          <p:spPr>
            <a:xfrm rot="10800000">
              <a:off x="6659535" y="1636120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5" name="Shape 3795"/>
            <p:cNvSpPr/>
            <p:nvPr/>
          </p:nvSpPr>
          <p:spPr>
            <a:xfrm rot="10800000">
              <a:off x="6659535" y="905469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6" name="Shape 3796"/>
            <p:cNvSpPr/>
            <p:nvPr/>
          </p:nvSpPr>
          <p:spPr>
            <a:xfrm rot="10800000">
              <a:off x="6659535" y="759348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7" name="Shape 3797"/>
            <p:cNvSpPr/>
            <p:nvPr/>
          </p:nvSpPr>
          <p:spPr>
            <a:xfrm rot="10800000">
              <a:off x="6659535" y="174818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8" name="Shape 3798"/>
            <p:cNvSpPr/>
            <p:nvPr/>
          </p:nvSpPr>
          <p:spPr>
            <a:xfrm rot="10800000">
              <a:off x="6513415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9" name="Shape 3799"/>
            <p:cNvSpPr/>
            <p:nvPr/>
          </p:nvSpPr>
          <p:spPr>
            <a:xfrm rot="10800000">
              <a:off x="6513415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0" name="Shape 3800"/>
            <p:cNvSpPr/>
            <p:nvPr/>
          </p:nvSpPr>
          <p:spPr>
            <a:xfrm rot="10800000">
              <a:off x="6513415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1" name="Shape 3801"/>
            <p:cNvSpPr/>
            <p:nvPr/>
          </p:nvSpPr>
          <p:spPr>
            <a:xfrm rot="10800000">
              <a:off x="6513415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2" name="Shape 3802"/>
            <p:cNvSpPr/>
            <p:nvPr/>
          </p:nvSpPr>
          <p:spPr>
            <a:xfrm rot="10800000">
              <a:off x="6513415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3" name="Shape 3803"/>
            <p:cNvSpPr/>
            <p:nvPr/>
          </p:nvSpPr>
          <p:spPr>
            <a:xfrm rot="10800000">
              <a:off x="6513415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4" name="Shape 3804"/>
            <p:cNvSpPr/>
            <p:nvPr/>
          </p:nvSpPr>
          <p:spPr>
            <a:xfrm rot="10800000">
              <a:off x="6367294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5" name="Shape 3805"/>
            <p:cNvSpPr/>
            <p:nvPr/>
          </p:nvSpPr>
          <p:spPr>
            <a:xfrm rot="10800000">
              <a:off x="6367294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6" name="Shape 3806"/>
            <p:cNvSpPr/>
            <p:nvPr/>
          </p:nvSpPr>
          <p:spPr>
            <a:xfrm rot="10800000">
              <a:off x="6367294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7" name="Shape 3807"/>
            <p:cNvSpPr/>
            <p:nvPr/>
          </p:nvSpPr>
          <p:spPr>
            <a:xfrm rot="10800000">
              <a:off x="7536331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8" name="Shape 3808"/>
            <p:cNvSpPr/>
            <p:nvPr/>
          </p:nvSpPr>
          <p:spPr>
            <a:xfrm rot="10800000">
              <a:off x="7536331" y="485101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9" name="Shape 3809"/>
            <p:cNvSpPr/>
            <p:nvPr/>
          </p:nvSpPr>
          <p:spPr>
            <a:xfrm rot="10800000">
              <a:off x="7536331" y="441262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0" name="Shape 3810"/>
            <p:cNvSpPr/>
            <p:nvPr/>
          </p:nvSpPr>
          <p:spPr>
            <a:xfrm rot="10800000">
              <a:off x="7536331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1" name="Shape 3811"/>
            <p:cNvSpPr/>
            <p:nvPr/>
          </p:nvSpPr>
          <p:spPr>
            <a:xfrm rot="10800000">
              <a:off x="7536331" y="338971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2" name="Shape 3812"/>
            <p:cNvSpPr/>
            <p:nvPr/>
          </p:nvSpPr>
          <p:spPr>
            <a:xfrm rot="10800000">
              <a:off x="7536331" y="324356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3" name="Shape 3813"/>
            <p:cNvSpPr/>
            <p:nvPr/>
          </p:nvSpPr>
          <p:spPr>
            <a:xfrm rot="10800000">
              <a:off x="7536331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4" name="Shape 3814"/>
            <p:cNvSpPr/>
            <p:nvPr/>
          </p:nvSpPr>
          <p:spPr>
            <a:xfrm rot="10800000">
              <a:off x="7536331" y="1343854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5" name="Shape 3815"/>
            <p:cNvSpPr/>
            <p:nvPr/>
          </p:nvSpPr>
          <p:spPr>
            <a:xfrm rot="10800000">
              <a:off x="7390210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6" name="Shape 3816"/>
            <p:cNvSpPr/>
            <p:nvPr/>
          </p:nvSpPr>
          <p:spPr>
            <a:xfrm rot="10800000">
              <a:off x="7390210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7" name="Shape 3817"/>
            <p:cNvSpPr/>
            <p:nvPr/>
          </p:nvSpPr>
          <p:spPr>
            <a:xfrm rot="10800000">
              <a:off x="7390210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8" name="Shape 3818"/>
            <p:cNvSpPr/>
            <p:nvPr/>
          </p:nvSpPr>
          <p:spPr>
            <a:xfrm rot="10800000">
              <a:off x="7390210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9" name="Shape 3819"/>
            <p:cNvSpPr/>
            <p:nvPr/>
          </p:nvSpPr>
          <p:spPr>
            <a:xfrm rot="10800000">
              <a:off x="7390210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0" name="Shape 3820"/>
            <p:cNvSpPr/>
            <p:nvPr/>
          </p:nvSpPr>
          <p:spPr>
            <a:xfrm rot="10800000">
              <a:off x="7244066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1" name="Shape 3821"/>
            <p:cNvSpPr/>
            <p:nvPr/>
          </p:nvSpPr>
          <p:spPr>
            <a:xfrm rot="10800000">
              <a:off x="7244066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2" name="Shape 3822"/>
            <p:cNvSpPr/>
            <p:nvPr/>
          </p:nvSpPr>
          <p:spPr>
            <a:xfrm rot="10800000">
              <a:off x="7244066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3" name="Shape 3823"/>
            <p:cNvSpPr/>
            <p:nvPr/>
          </p:nvSpPr>
          <p:spPr>
            <a:xfrm rot="10800000">
              <a:off x="7244066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4" name="Shape 3824"/>
            <p:cNvSpPr/>
            <p:nvPr/>
          </p:nvSpPr>
          <p:spPr>
            <a:xfrm rot="10800000">
              <a:off x="7244066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5" name="Shape 3825"/>
            <p:cNvSpPr/>
            <p:nvPr/>
          </p:nvSpPr>
          <p:spPr>
            <a:xfrm rot="10800000">
              <a:off x="7097945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6" name="Shape 3826"/>
            <p:cNvSpPr/>
            <p:nvPr/>
          </p:nvSpPr>
          <p:spPr>
            <a:xfrm rot="10800000">
              <a:off x="6951800" y="3828096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7" name="Shape 3827"/>
            <p:cNvSpPr/>
            <p:nvPr/>
          </p:nvSpPr>
          <p:spPr>
            <a:xfrm rot="10800000">
              <a:off x="6951800" y="2659036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8" name="Shape 3828"/>
            <p:cNvSpPr/>
            <p:nvPr/>
          </p:nvSpPr>
          <p:spPr>
            <a:xfrm rot="10800000">
              <a:off x="6805680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9" name="Shape 3829"/>
            <p:cNvSpPr/>
            <p:nvPr/>
          </p:nvSpPr>
          <p:spPr>
            <a:xfrm rot="10800000">
              <a:off x="6513415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0" name="Shape 3830"/>
            <p:cNvSpPr/>
            <p:nvPr/>
          </p:nvSpPr>
          <p:spPr>
            <a:xfrm rot="10800000">
              <a:off x="6367294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31" name="Shape 3831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Shape 527"/>
          <p:cNvSpPr txBox="1">
            <a:spLocks noGrp="1"/>
          </p:cNvSpPr>
          <p:nvPr>
            <p:ph type="ctrTitle"/>
          </p:nvPr>
        </p:nvSpPr>
        <p:spPr>
          <a:xfrm>
            <a:off x="685800" y="2878750"/>
            <a:ext cx="52689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528" name="Shape 528"/>
          <p:cNvSpPr txBox="1">
            <a:spLocks noGrp="1"/>
          </p:cNvSpPr>
          <p:nvPr>
            <p:ph type="subTitle" idx="1"/>
          </p:nvPr>
        </p:nvSpPr>
        <p:spPr>
          <a:xfrm>
            <a:off x="685800" y="3983055"/>
            <a:ext cx="52689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None/>
              <a:defRPr>
                <a:solidFill>
                  <a:srgbClr val="80BFB7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9pPr>
          </a:lstStyle>
          <a:p>
            <a:endParaRPr/>
          </a:p>
        </p:txBody>
      </p:sp>
      <p:grpSp>
        <p:nvGrpSpPr>
          <p:cNvPr id="529" name="Shape 529"/>
          <p:cNvGrpSpPr/>
          <p:nvPr/>
        </p:nvGrpSpPr>
        <p:grpSpPr>
          <a:xfrm rot="10800000">
            <a:off x="8705367" y="28698"/>
            <a:ext cx="410132" cy="5086302"/>
            <a:chOff x="836200" y="238125"/>
            <a:chExt cx="422425" cy="5238750"/>
          </a:xfrm>
        </p:grpSpPr>
        <p:sp>
          <p:nvSpPr>
            <p:cNvPr id="530" name="Shape 530"/>
            <p:cNvSpPr/>
            <p:nvPr/>
          </p:nvSpPr>
          <p:spPr>
            <a:xfrm>
              <a:off x="8362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Shape 531"/>
            <p:cNvSpPr/>
            <p:nvPr/>
          </p:nvSpPr>
          <p:spPr>
            <a:xfrm>
              <a:off x="8362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Shape 532"/>
            <p:cNvSpPr/>
            <p:nvPr/>
          </p:nvSpPr>
          <p:spPr>
            <a:xfrm>
              <a:off x="8362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Shape 533"/>
            <p:cNvSpPr/>
            <p:nvPr/>
          </p:nvSpPr>
          <p:spPr>
            <a:xfrm>
              <a:off x="8362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Shape 534"/>
            <p:cNvSpPr/>
            <p:nvPr/>
          </p:nvSpPr>
          <p:spPr>
            <a:xfrm>
              <a:off x="8362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Shape 535"/>
            <p:cNvSpPr/>
            <p:nvPr/>
          </p:nvSpPr>
          <p:spPr>
            <a:xfrm>
              <a:off x="8362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Shape 536"/>
            <p:cNvSpPr/>
            <p:nvPr/>
          </p:nvSpPr>
          <p:spPr>
            <a:xfrm>
              <a:off x="8362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Shape 537"/>
            <p:cNvSpPr/>
            <p:nvPr/>
          </p:nvSpPr>
          <p:spPr>
            <a:xfrm>
              <a:off x="8362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Shape 538"/>
            <p:cNvSpPr/>
            <p:nvPr/>
          </p:nvSpPr>
          <p:spPr>
            <a:xfrm>
              <a:off x="8362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Shape 539"/>
            <p:cNvSpPr/>
            <p:nvPr/>
          </p:nvSpPr>
          <p:spPr>
            <a:xfrm>
              <a:off x="8362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Shape 540"/>
            <p:cNvSpPr/>
            <p:nvPr/>
          </p:nvSpPr>
          <p:spPr>
            <a:xfrm>
              <a:off x="8362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Shape 541"/>
            <p:cNvSpPr/>
            <p:nvPr/>
          </p:nvSpPr>
          <p:spPr>
            <a:xfrm>
              <a:off x="8362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Shape 542"/>
            <p:cNvSpPr/>
            <p:nvPr/>
          </p:nvSpPr>
          <p:spPr>
            <a:xfrm>
              <a:off x="8362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Shape 543"/>
            <p:cNvSpPr/>
            <p:nvPr/>
          </p:nvSpPr>
          <p:spPr>
            <a:xfrm>
              <a:off x="8362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Shape 544"/>
            <p:cNvSpPr/>
            <p:nvPr/>
          </p:nvSpPr>
          <p:spPr>
            <a:xfrm>
              <a:off x="8362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Shape 545"/>
            <p:cNvSpPr/>
            <p:nvPr/>
          </p:nvSpPr>
          <p:spPr>
            <a:xfrm>
              <a:off x="8362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Shape 546"/>
            <p:cNvSpPr/>
            <p:nvPr/>
          </p:nvSpPr>
          <p:spPr>
            <a:xfrm>
              <a:off x="8362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Shape 547"/>
            <p:cNvSpPr/>
            <p:nvPr/>
          </p:nvSpPr>
          <p:spPr>
            <a:xfrm>
              <a:off x="8362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Shape 548"/>
            <p:cNvSpPr/>
            <p:nvPr/>
          </p:nvSpPr>
          <p:spPr>
            <a:xfrm>
              <a:off x="8362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Shape 549"/>
            <p:cNvSpPr/>
            <p:nvPr/>
          </p:nvSpPr>
          <p:spPr>
            <a:xfrm>
              <a:off x="8362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Shape 550"/>
            <p:cNvSpPr/>
            <p:nvPr/>
          </p:nvSpPr>
          <p:spPr>
            <a:xfrm>
              <a:off x="8362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Shape 551"/>
            <p:cNvSpPr/>
            <p:nvPr/>
          </p:nvSpPr>
          <p:spPr>
            <a:xfrm>
              <a:off x="8362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Shape 552"/>
            <p:cNvSpPr/>
            <p:nvPr/>
          </p:nvSpPr>
          <p:spPr>
            <a:xfrm>
              <a:off x="8362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Shape 553"/>
            <p:cNvSpPr/>
            <p:nvPr/>
          </p:nvSpPr>
          <p:spPr>
            <a:xfrm>
              <a:off x="8362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Shape 554"/>
            <p:cNvSpPr/>
            <p:nvPr/>
          </p:nvSpPr>
          <p:spPr>
            <a:xfrm>
              <a:off x="8362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Shape 555"/>
            <p:cNvSpPr/>
            <p:nvPr/>
          </p:nvSpPr>
          <p:spPr>
            <a:xfrm>
              <a:off x="8362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Shape 556"/>
            <p:cNvSpPr/>
            <p:nvPr/>
          </p:nvSpPr>
          <p:spPr>
            <a:xfrm>
              <a:off x="8362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Shape 557"/>
            <p:cNvSpPr/>
            <p:nvPr/>
          </p:nvSpPr>
          <p:spPr>
            <a:xfrm>
              <a:off x="8362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Shape 558"/>
            <p:cNvSpPr/>
            <p:nvPr/>
          </p:nvSpPr>
          <p:spPr>
            <a:xfrm>
              <a:off x="8362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Shape 559"/>
            <p:cNvSpPr/>
            <p:nvPr/>
          </p:nvSpPr>
          <p:spPr>
            <a:xfrm>
              <a:off x="8362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Shape 560"/>
            <p:cNvSpPr/>
            <p:nvPr/>
          </p:nvSpPr>
          <p:spPr>
            <a:xfrm>
              <a:off x="8362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Shape 561"/>
            <p:cNvSpPr/>
            <p:nvPr/>
          </p:nvSpPr>
          <p:spPr>
            <a:xfrm>
              <a:off x="8362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Shape 562"/>
            <p:cNvSpPr/>
            <p:nvPr/>
          </p:nvSpPr>
          <p:spPr>
            <a:xfrm>
              <a:off x="8362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Shape 563"/>
            <p:cNvSpPr/>
            <p:nvPr/>
          </p:nvSpPr>
          <p:spPr>
            <a:xfrm>
              <a:off x="8362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Shape 564"/>
            <p:cNvSpPr/>
            <p:nvPr/>
          </p:nvSpPr>
          <p:spPr>
            <a:xfrm>
              <a:off x="8362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Shape 565"/>
            <p:cNvSpPr/>
            <p:nvPr/>
          </p:nvSpPr>
          <p:spPr>
            <a:xfrm>
              <a:off x="9867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Shape 566"/>
            <p:cNvSpPr/>
            <p:nvPr/>
          </p:nvSpPr>
          <p:spPr>
            <a:xfrm>
              <a:off x="9867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Shape 567"/>
            <p:cNvSpPr/>
            <p:nvPr/>
          </p:nvSpPr>
          <p:spPr>
            <a:xfrm>
              <a:off x="9867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Shape 568"/>
            <p:cNvSpPr/>
            <p:nvPr/>
          </p:nvSpPr>
          <p:spPr>
            <a:xfrm>
              <a:off x="9867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Shape 569"/>
            <p:cNvSpPr/>
            <p:nvPr/>
          </p:nvSpPr>
          <p:spPr>
            <a:xfrm>
              <a:off x="9867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Shape 570"/>
            <p:cNvSpPr/>
            <p:nvPr/>
          </p:nvSpPr>
          <p:spPr>
            <a:xfrm>
              <a:off x="9867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Shape 571"/>
            <p:cNvSpPr/>
            <p:nvPr/>
          </p:nvSpPr>
          <p:spPr>
            <a:xfrm>
              <a:off x="9867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Shape 572"/>
            <p:cNvSpPr/>
            <p:nvPr/>
          </p:nvSpPr>
          <p:spPr>
            <a:xfrm>
              <a:off x="9867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Shape 573"/>
            <p:cNvSpPr/>
            <p:nvPr/>
          </p:nvSpPr>
          <p:spPr>
            <a:xfrm>
              <a:off x="9867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Shape 574"/>
            <p:cNvSpPr/>
            <p:nvPr/>
          </p:nvSpPr>
          <p:spPr>
            <a:xfrm>
              <a:off x="9867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Shape 575"/>
            <p:cNvSpPr/>
            <p:nvPr/>
          </p:nvSpPr>
          <p:spPr>
            <a:xfrm>
              <a:off x="9867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Shape 576"/>
            <p:cNvSpPr/>
            <p:nvPr/>
          </p:nvSpPr>
          <p:spPr>
            <a:xfrm>
              <a:off x="9867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Shape 577"/>
            <p:cNvSpPr/>
            <p:nvPr/>
          </p:nvSpPr>
          <p:spPr>
            <a:xfrm>
              <a:off x="9867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Shape 578"/>
            <p:cNvSpPr/>
            <p:nvPr/>
          </p:nvSpPr>
          <p:spPr>
            <a:xfrm>
              <a:off x="9867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Shape 579"/>
            <p:cNvSpPr/>
            <p:nvPr/>
          </p:nvSpPr>
          <p:spPr>
            <a:xfrm>
              <a:off x="9867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Shape 580"/>
            <p:cNvSpPr/>
            <p:nvPr/>
          </p:nvSpPr>
          <p:spPr>
            <a:xfrm>
              <a:off x="9867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Shape 581"/>
            <p:cNvSpPr/>
            <p:nvPr/>
          </p:nvSpPr>
          <p:spPr>
            <a:xfrm>
              <a:off x="9867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Shape 582"/>
            <p:cNvSpPr/>
            <p:nvPr/>
          </p:nvSpPr>
          <p:spPr>
            <a:xfrm>
              <a:off x="9867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Shape 583"/>
            <p:cNvSpPr/>
            <p:nvPr/>
          </p:nvSpPr>
          <p:spPr>
            <a:xfrm>
              <a:off x="9867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Shape 584"/>
            <p:cNvSpPr/>
            <p:nvPr/>
          </p:nvSpPr>
          <p:spPr>
            <a:xfrm>
              <a:off x="9867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Shape 585"/>
            <p:cNvSpPr/>
            <p:nvPr/>
          </p:nvSpPr>
          <p:spPr>
            <a:xfrm>
              <a:off x="9867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Shape 586"/>
            <p:cNvSpPr/>
            <p:nvPr/>
          </p:nvSpPr>
          <p:spPr>
            <a:xfrm>
              <a:off x="9867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Shape 587"/>
            <p:cNvSpPr/>
            <p:nvPr/>
          </p:nvSpPr>
          <p:spPr>
            <a:xfrm>
              <a:off x="9867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Shape 588"/>
            <p:cNvSpPr/>
            <p:nvPr/>
          </p:nvSpPr>
          <p:spPr>
            <a:xfrm>
              <a:off x="11372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Shape 589"/>
            <p:cNvSpPr/>
            <p:nvPr/>
          </p:nvSpPr>
          <p:spPr>
            <a:xfrm>
              <a:off x="11372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Shape 590"/>
            <p:cNvSpPr/>
            <p:nvPr/>
          </p:nvSpPr>
          <p:spPr>
            <a:xfrm>
              <a:off x="11372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Shape 591"/>
            <p:cNvSpPr/>
            <p:nvPr/>
          </p:nvSpPr>
          <p:spPr>
            <a:xfrm>
              <a:off x="11372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Shape 592"/>
            <p:cNvSpPr/>
            <p:nvPr/>
          </p:nvSpPr>
          <p:spPr>
            <a:xfrm>
              <a:off x="11372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Shape 593"/>
            <p:cNvSpPr/>
            <p:nvPr/>
          </p:nvSpPr>
          <p:spPr>
            <a:xfrm>
              <a:off x="11372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Shape 594"/>
            <p:cNvSpPr/>
            <p:nvPr/>
          </p:nvSpPr>
          <p:spPr>
            <a:xfrm>
              <a:off x="11372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Shape 595"/>
            <p:cNvSpPr/>
            <p:nvPr/>
          </p:nvSpPr>
          <p:spPr>
            <a:xfrm>
              <a:off x="11372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Shape 596"/>
            <p:cNvSpPr/>
            <p:nvPr/>
          </p:nvSpPr>
          <p:spPr>
            <a:xfrm>
              <a:off x="11372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Shape 597"/>
            <p:cNvSpPr/>
            <p:nvPr/>
          </p:nvSpPr>
          <p:spPr>
            <a:xfrm>
              <a:off x="11372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Shape 598"/>
            <p:cNvSpPr/>
            <p:nvPr/>
          </p:nvSpPr>
          <p:spPr>
            <a:xfrm>
              <a:off x="11372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Shape 599"/>
            <p:cNvSpPr/>
            <p:nvPr/>
          </p:nvSpPr>
          <p:spPr>
            <a:xfrm>
              <a:off x="11372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Shape 600"/>
            <p:cNvSpPr/>
            <p:nvPr/>
          </p:nvSpPr>
          <p:spPr>
            <a:xfrm>
              <a:off x="11372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Shape 601"/>
            <p:cNvSpPr/>
            <p:nvPr/>
          </p:nvSpPr>
          <p:spPr>
            <a:xfrm>
              <a:off x="11372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Shape 602"/>
            <p:cNvSpPr/>
            <p:nvPr/>
          </p:nvSpPr>
          <p:spPr>
            <a:xfrm>
              <a:off x="11372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Shape 603"/>
            <p:cNvSpPr/>
            <p:nvPr/>
          </p:nvSpPr>
          <p:spPr>
            <a:xfrm>
              <a:off x="11372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Shape 604"/>
            <p:cNvSpPr/>
            <p:nvPr/>
          </p:nvSpPr>
          <p:spPr>
            <a:xfrm>
              <a:off x="11372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Shape 605"/>
            <p:cNvSpPr/>
            <p:nvPr/>
          </p:nvSpPr>
          <p:spPr>
            <a:xfrm>
              <a:off x="11372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Shape 606"/>
            <p:cNvSpPr/>
            <p:nvPr/>
          </p:nvSpPr>
          <p:spPr>
            <a:xfrm>
              <a:off x="11372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Shape 607"/>
            <p:cNvSpPr/>
            <p:nvPr/>
          </p:nvSpPr>
          <p:spPr>
            <a:xfrm>
              <a:off x="11372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Shape 608"/>
            <p:cNvSpPr/>
            <p:nvPr/>
          </p:nvSpPr>
          <p:spPr>
            <a:xfrm>
              <a:off x="11372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Shape 609"/>
            <p:cNvSpPr/>
            <p:nvPr/>
          </p:nvSpPr>
          <p:spPr>
            <a:xfrm>
              <a:off x="11372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0" name="Shape 610"/>
          <p:cNvGrpSpPr/>
          <p:nvPr/>
        </p:nvGrpSpPr>
        <p:grpSpPr>
          <a:xfrm rot="10800000">
            <a:off x="6659535" y="28698"/>
            <a:ext cx="2309844" cy="5086302"/>
            <a:chOff x="986700" y="238125"/>
            <a:chExt cx="2379075" cy="5238750"/>
          </a:xfrm>
        </p:grpSpPr>
        <p:sp>
          <p:nvSpPr>
            <p:cNvPr id="611" name="Shape 611"/>
            <p:cNvSpPr/>
            <p:nvPr/>
          </p:nvSpPr>
          <p:spPr>
            <a:xfrm>
              <a:off x="9867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Shape 612"/>
            <p:cNvSpPr/>
            <p:nvPr/>
          </p:nvSpPr>
          <p:spPr>
            <a:xfrm>
              <a:off x="9867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Shape 613"/>
            <p:cNvSpPr/>
            <p:nvPr/>
          </p:nvSpPr>
          <p:spPr>
            <a:xfrm>
              <a:off x="9867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Shape 614"/>
            <p:cNvSpPr/>
            <p:nvPr/>
          </p:nvSpPr>
          <p:spPr>
            <a:xfrm>
              <a:off x="9867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Shape 615"/>
            <p:cNvSpPr/>
            <p:nvPr/>
          </p:nvSpPr>
          <p:spPr>
            <a:xfrm>
              <a:off x="9867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Shape 616"/>
            <p:cNvSpPr/>
            <p:nvPr/>
          </p:nvSpPr>
          <p:spPr>
            <a:xfrm>
              <a:off x="9867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Shape 617"/>
            <p:cNvSpPr/>
            <p:nvPr/>
          </p:nvSpPr>
          <p:spPr>
            <a:xfrm>
              <a:off x="9867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Shape 618"/>
            <p:cNvSpPr/>
            <p:nvPr/>
          </p:nvSpPr>
          <p:spPr>
            <a:xfrm>
              <a:off x="9867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Shape 619"/>
            <p:cNvSpPr/>
            <p:nvPr/>
          </p:nvSpPr>
          <p:spPr>
            <a:xfrm>
              <a:off x="9867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Shape 620"/>
            <p:cNvSpPr/>
            <p:nvPr/>
          </p:nvSpPr>
          <p:spPr>
            <a:xfrm>
              <a:off x="9867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Shape 621"/>
            <p:cNvSpPr/>
            <p:nvPr/>
          </p:nvSpPr>
          <p:spPr>
            <a:xfrm>
              <a:off x="9867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Shape 622"/>
            <p:cNvSpPr/>
            <p:nvPr/>
          </p:nvSpPr>
          <p:spPr>
            <a:xfrm>
              <a:off x="9867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Shape 623"/>
            <p:cNvSpPr/>
            <p:nvPr/>
          </p:nvSpPr>
          <p:spPr>
            <a:xfrm>
              <a:off x="11372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Shape 624"/>
            <p:cNvSpPr/>
            <p:nvPr/>
          </p:nvSpPr>
          <p:spPr>
            <a:xfrm>
              <a:off x="11372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Shape 625"/>
            <p:cNvSpPr/>
            <p:nvPr/>
          </p:nvSpPr>
          <p:spPr>
            <a:xfrm>
              <a:off x="11372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Shape 626"/>
            <p:cNvSpPr/>
            <p:nvPr/>
          </p:nvSpPr>
          <p:spPr>
            <a:xfrm>
              <a:off x="11372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Shape 627"/>
            <p:cNvSpPr/>
            <p:nvPr/>
          </p:nvSpPr>
          <p:spPr>
            <a:xfrm>
              <a:off x="11372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Shape 628"/>
            <p:cNvSpPr/>
            <p:nvPr/>
          </p:nvSpPr>
          <p:spPr>
            <a:xfrm>
              <a:off x="11372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Shape 629"/>
            <p:cNvSpPr/>
            <p:nvPr/>
          </p:nvSpPr>
          <p:spPr>
            <a:xfrm>
              <a:off x="11372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Shape 630"/>
            <p:cNvSpPr/>
            <p:nvPr/>
          </p:nvSpPr>
          <p:spPr>
            <a:xfrm>
              <a:off x="11372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Shape 631"/>
            <p:cNvSpPr/>
            <p:nvPr/>
          </p:nvSpPr>
          <p:spPr>
            <a:xfrm>
              <a:off x="11372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Shape 632"/>
            <p:cNvSpPr/>
            <p:nvPr/>
          </p:nvSpPr>
          <p:spPr>
            <a:xfrm>
              <a:off x="11372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Shape 633"/>
            <p:cNvSpPr/>
            <p:nvPr/>
          </p:nvSpPr>
          <p:spPr>
            <a:xfrm>
              <a:off x="11372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Shape 634"/>
            <p:cNvSpPr/>
            <p:nvPr/>
          </p:nvSpPr>
          <p:spPr>
            <a:xfrm>
              <a:off x="11372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Shape 635"/>
            <p:cNvSpPr/>
            <p:nvPr/>
          </p:nvSpPr>
          <p:spPr>
            <a:xfrm>
              <a:off x="11372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Shape 636"/>
            <p:cNvSpPr/>
            <p:nvPr/>
          </p:nvSpPr>
          <p:spPr>
            <a:xfrm>
              <a:off x="12877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Shape 637"/>
            <p:cNvSpPr/>
            <p:nvPr/>
          </p:nvSpPr>
          <p:spPr>
            <a:xfrm>
              <a:off x="12877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Shape 638"/>
            <p:cNvSpPr/>
            <p:nvPr/>
          </p:nvSpPr>
          <p:spPr>
            <a:xfrm>
              <a:off x="12877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Shape 639"/>
            <p:cNvSpPr/>
            <p:nvPr/>
          </p:nvSpPr>
          <p:spPr>
            <a:xfrm>
              <a:off x="12877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Shape 640"/>
            <p:cNvSpPr/>
            <p:nvPr/>
          </p:nvSpPr>
          <p:spPr>
            <a:xfrm>
              <a:off x="12877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Shape 641"/>
            <p:cNvSpPr/>
            <p:nvPr/>
          </p:nvSpPr>
          <p:spPr>
            <a:xfrm>
              <a:off x="12877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Shape 642"/>
            <p:cNvSpPr/>
            <p:nvPr/>
          </p:nvSpPr>
          <p:spPr>
            <a:xfrm>
              <a:off x="12877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Shape 643"/>
            <p:cNvSpPr/>
            <p:nvPr/>
          </p:nvSpPr>
          <p:spPr>
            <a:xfrm>
              <a:off x="12877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Shape 644"/>
            <p:cNvSpPr/>
            <p:nvPr/>
          </p:nvSpPr>
          <p:spPr>
            <a:xfrm>
              <a:off x="12877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Shape 645"/>
            <p:cNvSpPr/>
            <p:nvPr/>
          </p:nvSpPr>
          <p:spPr>
            <a:xfrm>
              <a:off x="12877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Shape 646"/>
            <p:cNvSpPr/>
            <p:nvPr/>
          </p:nvSpPr>
          <p:spPr>
            <a:xfrm>
              <a:off x="12877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Shape 647"/>
            <p:cNvSpPr/>
            <p:nvPr/>
          </p:nvSpPr>
          <p:spPr>
            <a:xfrm>
              <a:off x="12877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Shape 648"/>
            <p:cNvSpPr/>
            <p:nvPr/>
          </p:nvSpPr>
          <p:spPr>
            <a:xfrm>
              <a:off x="12877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Shape 649"/>
            <p:cNvSpPr/>
            <p:nvPr/>
          </p:nvSpPr>
          <p:spPr>
            <a:xfrm>
              <a:off x="12877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Shape 650"/>
            <p:cNvSpPr/>
            <p:nvPr/>
          </p:nvSpPr>
          <p:spPr>
            <a:xfrm>
              <a:off x="12877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Shape 651"/>
            <p:cNvSpPr/>
            <p:nvPr/>
          </p:nvSpPr>
          <p:spPr>
            <a:xfrm>
              <a:off x="12877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Shape 652"/>
            <p:cNvSpPr/>
            <p:nvPr/>
          </p:nvSpPr>
          <p:spPr>
            <a:xfrm>
              <a:off x="12877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Shape 653"/>
            <p:cNvSpPr/>
            <p:nvPr/>
          </p:nvSpPr>
          <p:spPr>
            <a:xfrm>
              <a:off x="12877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Shape 654"/>
            <p:cNvSpPr/>
            <p:nvPr/>
          </p:nvSpPr>
          <p:spPr>
            <a:xfrm>
              <a:off x="12877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Shape 655"/>
            <p:cNvSpPr/>
            <p:nvPr/>
          </p:nvSpPr>
          <p:spPr>
            <a:xfrm>
              <a:off x="12877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Shape 656"/>
            <p:cNvSpPr/>
            <p:nvPr/>
          </p:nvSpPr>
          <p:spPr>
            <a:xfrm>
              <a:off x="14382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Shape 657"/>
            <p:cNvSpPr/>
            <p:nvPr/>
          </p:nvSpPr>
          <p:spPr>
            <a:xfrm>
              <a:off x="14382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Shape 658"/>
            <p:cNvSpPr/>
            <p:nvPr/>
          </p:nvSpPr>
          <p:spPr>
            <a:xfrm>
              <a:off x="14382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Shape 659"/>
            <p:cNvSpPr/>
            <p:nvPr/>
          </p:nvSpPr>
          <p:spPr>
            <a:xfrm>
              <a:off x="14382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Shape 660"/>
            <p:cNvSpPr/>
            <p:nvPr/>
          </p:nvSpPr>
          <p:spPr>
            <a:xfrm>
              <a:off x="14382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Shape 661"/>
            <p:cNvSpPr/>
            <p:nvPr/>
          </p:nvSpPr>
          <p:spPr>
            <a:xfrm>
              <a:off x="14382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Shape 662"/>
            <p:cNvSpPr/>
            <p:nvPr/>
          </p:nvSpPr>
          <p:spPr>
            <a:xfrm>
              <a:off x="14382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Shape 663"/>
            <p:cNvSpPr/>
            <p:nvPr/>
          </p:nvSpPr>
          <p:spPr>
            <a:xfrm>
              <a:off x="14382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Shape 664"/>
            <p:cNvSpPr/>
            <p:nvPr/>
          </p:nvSpPr>
          <p:spPr>
            <a:xfrm>
              <a:off x="14382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Shape 665"/>
            <p:cNvSpPr/>
            <p:nvPr/>
          </p:nvSpPr>
          <p:spPr>
            <a:xfrm>
              <a:off x="14382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Shape 666"/>
            <p:cNvSpPr/>
            <p:nvPr/>
          </p:nvSpPr>
          <p:spPr>
            <a:xfrm>
              <a:off x="14382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Shape 667"/>
            <p:cNvSpPr/>
            <p:nvPr/>
          </p:nvSpPr>
          <p:spPr>
            <a:xfrm>
              <a:off x="14382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Shape 668"/>
            <p:cNvSpPr/>
            <p:nvPr/>
          </p:nvSpPr>
          <p:spPr>
            <a:xfrm>
              <a:off x="14382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Shape 669"/>
            <p:cNvSpPr/>
            <p:nvPr/>
          </p:nvSpPr>
          <p:spPr>
            <a:xfrm>
              <a:off x="14382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Shape 670"/>
            <p:cNvSpPr/>
            <p:nvPr/>
          </p:nvSpPr>
          <p:spPr>
            <a:xfrm>
              <a:off x="14382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Shape 671"/>
            <p:cNvSpPr/>
            <p:nvPr/>
          </p:nvSpPr>
          <p:spPr>
            <a:xfrm>
              <a:off x="14382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Shape 672"/>
            <p:cNvSpPr/>
            <p:nvPr/>
          </p:nvSpPr>
          <p:spPr>
            <a:xfrm>
              <a:off x="14382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Shape 673"/>
            <p:cNvSpPr/>
            <p:nvPr/>
          </p:nvSpPr>
          <p:spPr>
            <a:xfrm>
              <a:off x="14382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Shape 674"/>
            <p:cNvSpPr/>
            <p:nvPr/>
          </p:nvSpPr>
          <p:spPr>
            <a:xfrm>
              <a:off x="14382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Shape 675"/>
            <p:cNvSpPr/>
            <p:nvPr/>
          </p:nvSpPr>
          <p:spPr>
            <a:xfrm>
              <a:off x="14382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Shape 676"/>
            <p:cNvSpPr/>
            <p:nvPr/>
          </p:nvSpPr>
          <p:spPr>
            <a:xfrm>
              <a:off x="14382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Shape 677"/>
            <p:cNvSpPr/>
            <p:nvPr/>
          </p:nvSpPr>
          <p:spPr>
            <a:xfrm>
              <a:off x="14382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Shape 678"/>
            <p:cNvSpPr/>
            <p:nvPr/>
          </p:nvSpPr>
          <p:spPr>
            <a:xfrm>
              <a:off x="14382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Shape 679"/>
            <p:cNvSpPr/>
            <p:nvPr/>
          </p:nvSpPr>
          <p:spPr>
            <a:xfrm>
              <a:off x="14382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Shape 680"/>
            <p:cNvSpPr/>
            <p:nvPr/>
          </p:nvSpPr>
          <p:spPr>
            <a:xfrm>
              <a:off x="14382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Shape 681"/>
            <p:cNvSpPr/>
            <p:nvPr/>
          </p:nvSpPr>
          <p:spPr>
            <a:xfrm>
              <a:off x="14382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Shape 682"/>
            <p:cNvSpPr/>
            <p:nvPr/>
          </p:nvSpPr>
          <p:spPr>
            <a:xfrm>
              <a:off x="14382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Shape 683"/>
            <p:cNvSpPr/>
            <p:nvPr/>
          </p:nvSpPr>
          <p:spPr>
            <a:xfrm>
              <a:off x="14382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Shape 684"/>
            <p:cNvSpPr/>
            <p:nvPr/>
          </p:nvSpPr>
          <p:spPr>
            <a:xfrm>
              <a:off x="14382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Shape 685"/>
            <p:cNvSpPr/>
            <p:nvPr/>
          </p:nvSpPr>
          <p:spPr>
            <a:xfrm>
              <a:off x="14382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Shape 686"/>
            <p:cNvSpPr/>
            <p:nvPr/>
          </p:nvSpPr>
          <p:spPr>
            <a:xfrm>
              <a:off x="14382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Shape 687"/>
            <p:cNvSpPr/>
            <p:nvPr/>
          </p:nvSpPr>
          <p:spPr>
            <a:xfrm>
              <a:off x="15887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Shape 688"/>
            <p:cNvSpPr/>
            <p:nvPr/>
          </p:nvSpPr>
          <p:spPr>
            <a:xfrm>
              <a:off x="15887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Shape 689"/>
            <p:cNvSpPr/>
            <p:nvPr/>
          </p:nvSpPr>
          <p:spPr>
            <a:xfrm>
              <a:off x="15887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Shape 690"/>
            <p:cNvSpPr/>
            <p:nvPr/>
          </p:nvSpPr>
          <p:spPr>
            <a:xfrm>
              <a:off x="15887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Shape 691"/>
            <p:cNvSpPr/>
            <p:nvPr/>
          </p:nvSpPr>
          <p:spPr>
            <a:xfrm>
              <a:off x="15887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Shape 692"/>
            <p:cNvSpPr/>
            <p:nvPr/>
          </p:nvSpPr>
          <p:spPr>
            <a:xfrm>
              <a:off x="15887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Shape 693"/>
            <p:cNvSpPr/>
            <p:nvPr/>
          </p:nvSpPr>
          <p:spPr>
            <a:xfrm>
              <a:off x="15887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Shape 694"/>
            <p:cNvSpPr/>
            <p:nvPr/>
          </p:nvSpPr>
          <p:spPr>
            <a:xfrm>
              <a:off x="15887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Shape 695"/>
            <p:cNvSpPr/>
            <p:nvPr/>
          </p:nvSpPr>
          <p:spPr>
            <a:xfrm>
              <a:off x="15887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Shape 696"/>
            <p:cNvSpPr/>
            <p:nvPr/>
          </p:nvSpPr>
          <p:spPr>
            <a:xfrm>
              <a:off x="15887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Shape 697"/>
            <p:cNvSpPr/>
            <p:nvPr/>
          </p:nvSpPr>
          <p:spPr>
            <a:xfrm>
              <a:off x="15887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Shape 698"/>
            <p:cNvSpPr/>
            <p:nvPr/>
          </p:nvSpPr>
          <p:spPr>
            <a:xfrm>
              <a:off x="15887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Shape 699"/>
            <p:cNvSpPr/>
            <p:nvPr/>
          </p:nvSpPr>
          <p:spPr>
            <a:xfrm>
              <a:off x="15887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Shape 700"/>
            <p:cNvSpPr/>
            <p:nvPr/>
          </p:nvSpPr>
          <p:spPr>
            <a:xfrm>
              <a:off x="15887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Shape 701"/>
            <p:cNvSpPr/>
            <p:nvPr/>
          </p:nvSpPr>
          <p:spPr>
            <a:xfrm>
              <a:off x="15887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Shape 702"/>
            <p:cNvSpPr/>
            <p:nvPr/>
          </p:nvSpPr>
          <p:spPr>
            <a:xfrm>
              <a:off x="15887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Shape 703"/>
            <p:cNvSpPr/>
            <p:nvPr/>
          </p:nvSpPr>
          <p:spPr>
            <a:xfrm>
              <a:off x="15887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Shape 704"/>
            <p:cNvSpPr/>
            <p:nvPr/>
          </p:nvSpPr>
          <p:spPr>
            <a:xfrm>
              <a:off x="15887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Shape 705"/>
            <p:cNvSpPr/>
            <p:nvPr/>
          </p:nvSpPr>
          <p:spPr>
            <a:xfrm>
              <a:off x="15887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Shape 706"/>
            <p:cNvSpPr/>
            <p:nvPr/>
          </p:nvSpPr>
          <p:spPr>
            <a:xfrm>
              <a:off x="17392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Shape 707"/>
            <p:cNvSpPr/>
            <p:nvPr/>
          </p:nvSpPr>
          <p:spPr>
            <a:xfrm>
              <a:off x="17392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Shape 708"/>
            <p:cNvSpPr/>
            <p:nvPr/>
          </p:nvSpPr>
          <p:spPr>
            <a:xfrm>
              <a:off x="17392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Shape 709"/>
            <p:cNvSpPr/>
            <p:nvPr/>
          </p:nvSpPr>
          <p:spPr>
            <a:xfrm>
              <a:off x="17392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Shape 710"/>
            <p:cNvSpPr/>
            <p:nvPr/>
          </p:nvSpPr>
          <p:spPr>
            <a:xfrm>
              <a:off x="17392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Shape 711"/>
            <p:cNvSpPr/>
            <p:nvPr/>
          </p:nvSpPr>
          <p:spPr>
            <a:xfrm>
              <a:off x="17392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Shape 712"/>
            <p:cNvSpPr/>
            <p:nvPr/>
          </p:nvSpPr>
          <p:spPr>
            <a:xfrm>
              <a:off x="17392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Shape 713"/>
            <p:cNvSpPr/>
            <p:nvPr/>
          </p:nvSpPr>
          <p:spPr>
            <a:xfrm>
              <a:off x="17392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Shape 714"/>
            <p:cNvSpPr/>
            <p:nvPr/>
          </p:nvSpPr>
          <p:spPr>
            <a:xfrm>
              <a:off x="17392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Shape 715"/>
            <p:cNvSpPr/>
            <p:nvPr/>
          </p:nvSpPr>
          <p:spPr>
            <a:xfrm>
              <a:off x="17392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Shape 716"/>
            <p:cNvSpPr/>
            <p:nvPr/>
          </p:nvSpPr>
          <p:spPr>
            <a:xfrm>
              <a:off x="17392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Shape 717"/>
            <p:cNvSpPr/>
            <p:nvPr/>
          </p:nvSpPr>
          <p:spPr>
            <a:xfrm>
              <a:off x="188975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Shape 718"/>
            <p:cNvSpPr/>
            <p:nvPr/>
          </p:nvSpPr>
          <p:spPr>
            <a:xfrm>
              <a:off x="188975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Shape 719"/>
            <p:cNvSpPr/>
            <p:nvPr/>
          </p:nvSpPr>
          <p:spPr>
            <a:xfrm>
              <a:off x="188975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Shape 720"/>
            <p:cNvSpPr/>
            <p:nvPr/>
          </p:nvSpPr>
          <p:spPr>
            <a:xfrm>
              <a:off x="188975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Shape 721"/>
            <p:cNvSpPr/>
            <p:nvPr/>
          </p:nvSpPr>
          <p:spPr>
            <a:xfrm>
              <a:off x="188975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Shape 722"/>
            <p:cNvSpPr/>
            <p:nvPr/>
          </p:nvSpPr>
          <p:spPr>
            <a:xfrm>
              <a:off x="20402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Shape 723"/>
            <p:cNvSpPr/>
            <p:nvPr/>
          </p:nvSpPr>
          <p:spPr>
            <a:xfrm>
              <a:off x="20402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Shape 724"/>
            <p:cNvSpPr/>
            <p:nvPr/>
          </p:nvSpPr>
          <p:spPr>
            <a:xfrm>
              <a:off x="20402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Shape 725"/>
            <p:cNvSpPr/>
            <p:nvPr/>
          </p:nvSpPr>
          <p:spPr>
            <a:xfrm>
              <a:off x="21907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Shape 726"/>
            <p:cNvSpPr/>
            <p:nvPr/>
          </p:nvSpPr>
          <p:spPr>
            <a:xfrm>
              <a:off x="23413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Shape 727"/>
            <p:cNvSpPr/>
            <p:nvPr/>
          </p:nvSpPr>
          <p:spPr>
            <a:xfrm>
              <a:off x="2642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Shape 728"/>
            <p:cNvSpPr/>
            <p:nvPr/>
          </p:nvSpPr>
          <p:spPr>
            <a:xfrm>
              <a:off x="2642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Shape 729"/>
            <p:cNvSpPr/>
            <p:nvPr/>
          </p:nvSpPr>
          <p:spPr>
            <a:xfrm>
              <a:off x="324435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0" name="Shape 730"/>
          <p:cNvGrpSpPr/>
          <p:nvPr/>
        </p:nvGrpSpPr>
        <p:grpSpPr>
          <a:xfrm rot="10800000">
            <a:off x="6367294" y="28698"/>
            <a:ext cx="2017554" cy="5086302"/>
            <a:chOff x="1588750" y="238125"/>
            <a:chExt cx="2078025" cy="5238750"/>
          </a:xfrm>
        </p:grpSpPr>
        <p:sp>
          <p:nvSpPr>
            <p:cNvPr id="731" name="Shape 731"/>
            <p:cNvSpPr/>
            <p:nvPr/>
          </p:nvSpPr>
          <p:spPr>
            <a:xfrm>
              <a:off x="15887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Shape 732"/>
            <p:cNvSpPr/>
            <p:nvPr/>
          </p:nvSpPr>
          <p:spPr>
            <a:xfrm>
              <a:off x="15887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Shape 733"/>
            <p:cNvSpPr/>
            <p:nvPr/>
          </p:nvSpPr>
          <p:spPr>
            <a:xfrm>
              <a:off x="15887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Shape 734"/>
            <p:cNvSpPr/>
            <p:nvPr/>
          </p:nvSpPr>
          <p:spPr>
            <a:xfrm>
              <a:off x="15887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Shape 735"/>
            <p:cNvSpPr/>
            <p:nvPr/>
          </p:nvSpPr>
          <p:spPr>
            <a:xfrm>
              <a:off x="15887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Shape 736"/>
            <p:cNvSpPr/>
            <p:nvPr/>
          </p:nvSpPr>
          <p:spPr>
            <a:xfrm>
              <a:off x="15887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Shape 737"/>
            <p:cNvSpPr/>
            <p:nvPr/>
          </p:nvSpPr>
          <p:spPr>
            <a:xfrm>
              <a:off x="17392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Shape 738"/>
            <p:cNvSpPr/>
            <p:nvPr/>
          </p:nvSpPr>
          <p:spPr>
            <a:xfrm>
              <a:off x="17392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Shape 739"/>
            <p:cNvSpPr/>
            <p:nvPr/>
          </p:nvSpPr>
          <p:spPr>
            <a:xfrm>
              <a:off x="17392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Shape 740"/>
            <p:cNvSpPr/>
            <p:nvPr/>
          </p:nvSpPr>
          <p:spPr>
            <a:xfrm>
              <a:off x="17392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Shape 741"/>
            <p:cNvSpPr/>
            <p:nvPr/>
          </p:nvSpPr>
          <p:spPr>
            <a:xfrm>
              <a:off x="17392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Shape 742"/>
            <p:cNvSpPr/>
            <p:nvPr/>
          </p:nvSpPr>
          <p:spPr>
            <a:xfrm>
              <a:off x="17392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Shape 743"/>
            <p:cNvSpPr/>
            <p:nvPr/>
          </p:nvSpPr>
          <p:spPr>
            <a:xfrm>
              <a:off x="17392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Shape 744"/>
            <p:cNvSpPr/>
            <p:nvPr/>
          </p:nvSpPr>
          <p:spPr>
            <a:xfrm>
              <a:off x="188975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Shape 745"/>
            <p:cNvSpPr/>
            <p:nvPr/>
          </p:nvSpPr>
          <p:spPr>
            <a:xfrm>
              <a:off x="188975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Shape 746"/>
            <p:cNvSpPr/>
            <p:nvPr/>
          </p:nvSpPr>
          <p:spPr>
            <a:xfrm>
              <a:off x="188975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Shape 747"/>
            <p:cNvSpPr/>
            <p:nvPr/>
          </p:nvSpPr>
          <p:spPr>
            <a:xfrm>
              <a:off x="188975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Shape 748"/>
            <p:cNvSpPr/>
            <p:nvPr/>
          </p:nvSpPr>
          <p:spPr>
            <a:xfrm>
              <a:off x="188975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Shape 749"/>
            <p:cNvSpPr/>
            <p:nvPr/>
          </p:nvSpPr>
          <p:spPr>
            <a:xfrm>
              <a:off x="188975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Shape 750"/>
            <p:cNvSpPr/>
            <p:nvPr/>
          </p:nvSpPr>
          <p:spPr>
            <a:xfrm>
              <a:off x="188975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Shape 751"/>
            <p:cNvSpPr/>
            <p:nvPr/>
          </p:nvSpPr>
          <p:spPr>
            <a:xfrm>
              <a:off x="188975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Shape 752"/>
            <p:cNvSpPr/>
            <p:nvPr/>
          </p:nvSpPr>
          <p:spPr>
            <a:xfrm>
              <a:off x="188975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Shape 753"/>
            <p:cNvSpPr/>
            <p:nvPr/>
          </p:nvSpPr>
          <p:spPr>
            <a:xfrm>
              <a:off x="188975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Shape 754"/>
            <p:cNvSpPr/>
            <p:nvPr/>
          </p:nvSpPr>
          <p:spPr>
            <a:xfrm>
              <a:off x="188975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Shape 755"/>
            <p:cNvSpPr/>
            <p:nvPr/>
          </p:nvSpPr>
          <p:spPr>
            <a:xfrm>
              <a:off x="188975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Shape 756"/>
            <p:cNvSpPr/>
            <p:nvPr/>
          </p:nvSpPr>
          <p:spPr>
            <a:xfrm>
              <a:off x="188975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Shape 757"/>
            <p:cNvSpPr/>
            <p:nvPr/>
          </p:nvSpPr>
          <p:spPr>
            <a:xfrm>
              <a:off x="188975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Shape 758"/>
            <p:cNvSpPr/>
            <p:nvPr/>
          </p:nvSpPr>
          <p:spPr>
            <a:xfrm>
              <a:off x="188975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Shape 759"/>
            <p:cNvSpPr/>
            <p:nvPr/>
          </p:nvSpPr>
          <p:spPr>
            <a:xfrm>
              <a:off x="188975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Shape 760"/>
            <p:cNvSpPr/>
            <p:nvPr/>
          </p:nvSpPr>
          <p:spPr>
            <a:xfrm>
              <a:off x="188975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Shape 761"/>
            <p:cNvSpPr/>
            <p:nvPr/>
          </p:nvSpPr>
          <p:spPr>
            <a:xfrm>
              <a:off x="188975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Shape 762"/>
            <p:cNvSpPr/>
            <p:nvPr/>
          </p:nvSpPr>
          <p:spPr>
            <a:xfrm>
              <a:off x="188975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Shape 763"/>
            <p:cNvSpPr/>
            <p:nvPr/>
          </p:nvSpPr>
          <p:spPr>
            <a:xfrm>
              <a:off x="20402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Shape 764"/>
            <p:cNvSpPr/>
            <p:nvPr/>
          </p:nvSpPr>
          <p:spPr>
            <a:xfrm>
              <a:off x="20402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Shape 765"/>
            <p:cNvSpPr/>
            <p:nvPr/>
          </p:nvSpPr>
          <p:spPr>
            <a:xfrm>
              <a:off x="20402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Shape 766"/>
            <p:cNvSpPr/>
            <p:nvPr/>
          </p:nvSpPr>
          <p:spPr>
            <a:xfrm>
              <a:off x="20402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Shape 767"/>
            <p:cNvSpPr/>
            <p:nvPr/>
          </p:nvSpPr>
          <p:spPr>
            <a:xfrm>
              <a:off x="20402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Shape 768"/>
            <p:cNvSpPr/>
            <p:nvPr/>
          </p:nvSpPr>
          <p:spPr>
            <a:xfrm>
              <a:off x="20402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Shape 769"/>
            <p:cNvSpPr/>
            <p:nvPr/>
          </p:nvSpPr>
          <p:spPr>
            <a:xfrm>
              <a:off x="20402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Shape 770"/>
            <p:cNvSpPr/>
            <p:nvPr/>
          </p:nvSpPr>
          <p:spPr>
            <a:xfrm>
              <a:off x="20402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Shape 771"/>
            <p:cNvSpPr/>
            <p:nvPr/>
          </p:nvSpPr>
          <p:spPr>
            <a:xfrm>
              <a:off x="20402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Shape 772"/>
            <p:cNvSpPr/>
            <p:nvPr/>
          </p:nvSpPr>
          <p:spPr>
            <a:xfrm>
              <a:off x="20402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Shape 773"/>
            <p:cNvSpPr/>
            <p:nvPr/>
          </p:nvSpPr>
          <p:spPr>
            <a:xfrm>
              <a:off x="20402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Shape 774"/>
            <p:cNvSpPr/>
            <p:nvPr/>
          </p:nvSpPr>
          <p:spPr>
            <a:xfrm>
              <a:off x="20402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Shape 775"/>
            <p:cNvSpPr/>
            <p:nvPr/>
          </p:nvSpPr>
          <p:spPr>
            <a:xfrm>
              <a:off x="20402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Shape 776"/>
            <p:cNvSpPr/>
            <p:nvPr/>
          </p:nvSpPr>
          <p:spPr>
            <a:xfrm>
              <a:off x="20402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Shape 777"/>
            <p:cNvSpPr/>
            <p:nvPr/>
          </p:nvSpPr>
          <p:spPr>
            <a:xfrm>
              <a:off x="20402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Shape 778"/>
            <p:cNvSpPr/>
            <p:nvPr/>
          </p:nvSpPr>
          <p:spPr>
            <a:xfrm>
              <a:off x="20402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Shape 779"/>
            <p:cNvSpPr/>
            <p:nvPr/>
          </p:nvSpPr>
          <p:spPr>
            <a:xfrm>
              <a:off x="20402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Shape 780"/>
            <p:cNvSpPr/>
            <p:nvPr/>
          </p:nvSpPr>
          <p:spPr>
            <a:xfrm>
              <a:off x="20402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Shape 781"/>
            <p:cNvSpPr/>
            <p:nvPr/>
          </p:nvSpPr>
          <p:spPr>
            <a:xfrm>
              <a:off x="20402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Shape 782"/>
            <p:cNvSpPr/>
            <p:nvPr/>
          </p:nvSpPr>
          <p:spPr>
            <a:xfrm>
              <a:off x="2190775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Shape 783"/>
            <p:cNvSpPr/>
            <p:nvPr/>
          </p:nvSpPr>
          <p:spPr>
            <a:xfrm>
              <a:off x="2190775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Shape 784"/>
            <p:cNvSpPr/>
            <p:nvPr/>
          </p:nvSpPr>
          <p:spPr>
            <a:xfrm>
              <a:off x="2190775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Shape 785"/>
            <p:cNvSpPr/>
            <p:nvPr/>
          </p:nvSpPr>
          <p:spPr>
            <a:xfrm>
              <a:off x="2190775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Shape 786"/>
            <p:cNvSpPr/>
            <p:nvPr/>
          </p:nvSpPr>
          <p:spPr>
            <a:xfrm>
              <a:off x="21907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Shape 787"/>
            <p:cNvSpPr/>
            <p:nvPr/>
          </p:nvSpPr>
          <p:spPr>
            <a:xfrm>
              <a:off x="21907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Shape 788"/>
            <p:cNvSpPr/>
            <p:nvPr/>
          </p:nvSpPr>
          <p:spPr>
            <a:xfrm>
              <a:off x="2190775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Shape 789"/>
            <p:cNvSpPr/>
            <p:nvPr/>
          </p:nvSpPr>
          <p:spPr>
            <a:xfrm>
              <a:off x="2190775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Shape 790"/>
            <p:cNvSpPr/>
            <p:nvPr/>
          </p:nvSpPr>
          <p:spPr>
            <a:xfrm>
              <a:off x="21907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Shape 791"/>
            <p:cNvSpPr/>
            <p:nvPr/>
          </p:nvSpPr>
          <p:spPr>
            <a:xfrm>
              <a:off x="2190775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Shape 792"/>
            <p:cNvSpPr/>
            <p:nvPr/>
          </p:nvSpPr>
          <p:spPr>
            <a:xfrm>
              <a:off x="21907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Shape 793"/>
            <p:cNvSpPr/>
            <p:nvPr/>
          </p:nvSpPr>
          <p:spPr>
            <a:xfrm>
              <a:off x="2190775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Shape 794"/>
            <p:cNvSpPr/>
            <p:nvPr/>
          </p:nvSpPr>
          <p:spPr>
            <a:xfrm>
              <a:off x="21907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Shape 795"/>
            <p:cNvSpPr/>
            <p:nvPr/>
          </p:nvSpPr>
          <p:spPr>
            <a:xfrm>
              <a:off x="21907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Shape 796"/>
            <p:cNvSpPr/>
            <p:nvPr/>
          </p:nvSpPr>
          <p:spPr>
            <a:xfrm>
              <a:off x="21907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Shape 797"/>
            <p:cNvSpPr/>
            <p:nvPr/>
          </p:nvSpPr>
          <p:spPr>
            <a:xfrm>
              <a:off x="2190775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Shape 798"/>
            <p:cNvSpPr/>
            <p:nvPr/>
          </p:nvSpPr>
          <p:spPr>
            <a:xfrm>
              <a:off x="21907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Shape 799"/>
            <p:cNvSpPr/>
            <p:nvPr/>
          </p:nvSpPr>
          <p:spPr>
            <a:xfrm>
              <a:off x="21907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Shape 800"/>
            <p:cNvSpPr/>
            <p:nvPr/>
          </p:nvSpPr>
          <p:spPr>
            <a:xfrm>
              <a:off x="2190775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Shape 801"/>
            <p:cNvSpPr/>
            <p:nvPr/>
          </p:nvSpPr>
          <p:spPr>
            <a:xfrm>
              <a:off x="21907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Shape 802"/>
            <p:cNvSpPr/>
            <p:nvPr/>
          </p:nvSpPr>
          <p:spPr>
            <a:xfrm>
              <a:off x="2190775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Shape 803"/>
            <p:cNvSpPr/>
            <p:nvPr/>
          </p:nvSpPr>
          <p:spPr>
            <a:xfrm>
              <a:off x="2190775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Shape 804"/>
            <p:cNvSpPr/>
            <p:nvPr/>
          </p:nvSpPr>
          <p:spPr>
            <a:xfrm>
              <a:off x="21907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Shape 805"/>
            <p:cNvSpPr/>
            <p:nvPr/>
          </p:nvSpPr>
          <p:spPr>
            <a:xfrm>
              <a:off x="21907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Shape 806"/>
            <p:cNvSpPr/>
            <p:nvPr/>
          </p:nvSpPr>
          <p:spPr>
            <a:xfrm>
              <a:off x="2190775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Shape 807"/>
            <p:cNvSpPr/>
            <p:nvPr/>
          </p:nvSpPr>
          <p:spPr>
            <a:xfrm>
              <a:off x="23413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Shape 808"/>
            <p:cNvSpPr/>
            <p:nvPr/>
          </p:nvSpPr>
          <p:spPr>
            <a:xfrm>
              <a:off x="23413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Shape 809"/>
            <p:cNvSpPr/>
            <p:nvPr/>
          </p:nvSpPr>
          <p:spPr>
            <a:xfrm>
              <a:off x="23413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Shape 810"/>
            <p:cNvSpPr/>
            <p:nvPr/>
          </p:nvSpPr>
          <p:spPr>
            <a:xfrm>
              <a:off x="23413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Shape 811"/>
            <p:cNvSpPr/>
            <p:nvPr/>
          </p:nvSpPr>
          <p:spPr>
            <a:xfrm>
              <a:off x="23413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Shape 812"/>
            <p:cNvSpPr/>
            <p:nvPr/>
          </p:nvSpPr>
          <p:spPr>
            <a:xfrm>
              <a:off x="23413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Shape 813"/>
            <p:cNvSpPr/>
            <p:nvPr/>
          </p:nvSpPr>
          <p:spPr>
            <a:xfrm>
              <a:off x="23413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Shape 814"/>
            <p:cNvSpPr/>
            <p:nvPr/>
          </p:nvSpPr>
          <p:spPr>
            <a:xfrm>
              <a:off x="23413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Shape 815"/>
            <p:cNvSpPr/>
            <p:nvPr/>
          </p:nvSpPr>
          <p:spPr>
            <a:xfrm>
              <a:off x="23413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Shape 816"/>
            <p:cNvSpPr/>
            <p:nvPr/>
          </p:nvSpPr>
          <p:spPr>
            <a:xfrm>
              <a:off x="23413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Shape 817"/>
            <p:cNvSpPr/>
            <p:nvPr/>
          </p:nvSpPr>
          <p:spPr>
            <a:xfrm>
              <a:off x="23413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Shape 818"/>
            <p:cNvSpPr/>
            <p:nvPr/>
          </p:nvSpPr>
          <p:spPr>
            <a:xfrm>
              <a:off x="23413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Shape 819"/>
            <p:cNvSpPr/>
            <p:nvPr/>
          </p:nvSpPr>
          <p:spPr>
            <a:xfrm>
              <a:off x="23413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Shape 820"/>
            <p:cNvSpPr/>
            <p:nvPr/>
          </p:nvSpPr>
          <p:spPr>
            <a:xfrm>
              <a:off x="23413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Shape 821"/>
            <p:cNvSpPr/>
            <p:nvPr/>
          </p:nvSpPr>
          <p:spPr>
            <a:xfrm>
              <a:off x="23413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Shape 822"/>
            <p:cNvSpPr/>
            <p:nvPr/>
          </p:nvSpPr>
          <p:spPr>
            <a:xfrm>
              <a:off x="23413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Shape 823"/>
            <p:cNvSpPr/>
            <p:nvPr/>
          </p:nvSpPr>
          <p:spPr>
            <a:xfrm>
              <a:off x="23413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Shape 824"/>
            <p:cNvSpPr/>
            <p:nvPr/>
          </p:nvSpPr>
          <p:spPr>
            <a:xfrm>
              <a:off x="23413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Shape 825"/>
            <p:cNvSpPr/>
            <p:nvPr/>
          </p:nvSpPr>
          <p:spPr>
            <a:xfrm>
              <a:off x="23413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Shape 826"/>
            <p:cNvSpPr/>
            <p:nvPr/>
          </p:nvSpPr>
          <p:spPr>
            <a:xfrm>
              <a:off x="23413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Shape 827"/>
            <p:cNvSpPr/>
            <p:nvPr/>
          </p:nvSpPr>
          <p:spPr>
            <a:xfrm>
              <a:off x="23413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Shape 828"/>
            <p:cNvSpPr/>
            <p:nvPr/>
          </p:nvSpPr>
          <p:spPr>
            <a:xfrm>
              <a:off x="23413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Shape 829"/>
            <p:cNvSpPr/>
            <p:nvPr/>
          </p:nvSpPr>
          <p:spPr>
            <a:xfrm>
              <a:off x="23413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Shape 830"/>
            <p:cNvSpPr/>
            <p:nvPr/>
          </p:nvSpPr>
          <p:spPr>
            <a:xfrm>
              <a:off x="23413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Shape 831"/>
            <p:cNvSpPr/>
            <p:nvPr/>
          </p:nvSpPr>
          <p:spPr>
            <a:xfrm>
              <a:off x="23413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Shape 832"/>
            <p:cNvSpPr/>
            <p:nvPr/>
          </p:nvSpPr>
          <p:spPr>
            <a:xfrm>
              <a:off x="23413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Shape 833"/>
            <p:cNvSpPr/>
            <p:nvPr/>
          </p:nvSpPr>
          <p:spPr>
            <a:xfrm>
              <a:off x="24918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Shape 834"/>
            <p:cNvSpPr/>
            <p:nvPr/>
          </p:nvSpPr>
          <p:spPr>
            <a:xfrm>
              <a:off x="24918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Shape 835"/>
            <p:cNvSpPr/>
            <p:nvPr/>
          </p:nvSpPr>
          <p:spPr>
            <a:xfrm>
              <a:off x="24918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Shape 836"/>
            <p:cNvSpPr/>
            <p:nvPr/>
          </p:nvSpPr>
          <p:spPr>
            <a:xfrm>
              <a:off x="24918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Shape 837"/>
            <p:cNvSpPr/>
            <p:nvPr/>
          </p:nvSpPr>
          <p:spPr>
            <a:xfrm>
              <a:off x="24918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Shape 838"/>
            <p:cNvSpPr/>
            <p:nvPr/>
          </p:nvSpPr>
          <p:spPr>
            <a:xfrm>
              <a:off x="24918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Shape 839"/>
            <p:cNvSpPr/>
            <p:nvPr/>
          </p:nvSpPr>
          <p:spPr>
            <a:xfrm>
              <a:off x="24918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Shape 840"/>
            <p:cNvSpPr/>
            <p:nvPr/>
          </p:nvSpPr>
          <p:spPr>
            <a:xfrm>
              <a:off x="24918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Shape 841"/>
            <p:cNvSpPr/>
            <p:nvPr/>
          </p:nvSpPr>
          <p:spPr>
            <a:xfrm>
              <a:off x="24918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Shape 842"/>
            <p:cNvSpPr/>
            <p:nvPr/>
          </p:nvSpPr>
          <p:spPr>
            <a:xfrm>
              <a:off x="24918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Shape 843"/>
            <p:cNvSpPr/>
            <p:nvPr/>
          </p:nvSpPr>
          <p:spPr>
            <a:xfrm>
              <a:off x="24918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Shape 844"/>
            <p:cNvSpPr/>
            <p:nvPr/>
          </p:nvSpPr>
          <p:spPr>
            <a:xfrm>
              <a:off x="24918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Shape 845"/>
            <p:cNvSpPr/>
            <p:nvPr/>
          </p:nvSpPr>
          <p:spPr>
            <a:xfrm>
              <a:off x="24918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Shape 846"/>
            <p:cNvSpPr/>
            <p:nvPr/>
          </p:nvSpPr>
          <p:spPr>
            <a:xfrm>
              <a:off x="24918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Shape 847"/>
            <p:cNvSpPr/>
            <p:nvPr/>
          </p:nvSpPr>
          <p:spPr>
            <a:xfrm>
              <a:off x="24918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Shape 848"/>
            <p:cNvSpPr/>
            <p:nvPr/>
          </p:nvSpPr>
          <p:spPr>
            <a:xfrm>
              <a:off x="24918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Shape 849"/>
            <p:cNvSpPr/>
            <p:nvPr/>
          </p:nvSpPr>
          <p:spPr>
            <a:xfrm>
              <a:off x="24918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Shape 850"/>
            <p:cNvSpPr/>
            <p:nvPr/>
          </p:nvSpPr>
          <p:spPr>
            <a:xfrm>
              <a:off x="24918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Shape 851"/>
            <p:cNvSpPr/>
            <p:nvPr/>
          </p:nvSpPr>
          <p:spPr>
            <a:xfrm>
              <a:off x="24918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Shape 852"/>
            <p:cNvSpPr/>
            <p:nvPr/>
          </p:nvSpPr>
          <p:spPr>
            <a:xfrm>
              <a:off x="24918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Shape 853"/>
            <p:cNvSpPr/>
            <p:nvPr/>
          </p:nvSpPr>
          <p:spPr>
            <a:xfrm>
              <a:off x="24918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Shape 854"/>
            <p:cNvSpPr/>
            <p:nvPr/>
          </p:nvSpPr>
          <p:spPr>
            <a:xfrm>
              <a:off x="24918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Shape 855"/>
            <p:cNvSpPr/>
            <p:nvPr/>
          </p:nvSpPr>
          <p:spPr>
            <a:xfrm>
              <a:off x="24918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Shape 856"/>
            <p:cNvSpPr/>
            <p:nvPr/>
          </p:nvSpPr>
          <p:spPr>
            <a:xfrm>
              <a:off x="24918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Shape 857"/>
            <p:cNvSpPr/>
            <p:nvPr/>
          </p:nvSpPr>
          <p:spPr>
            <a:xfrm>
              <a:off x="24918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Shape 858"/>
            <p:cNvSpPr/>
            <p:nvPr/>
          </p:nvSpPr>
          <p:spPr>
            <a:xfrm>
              <a:off x="2642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Shape 859"/>
            <p:cNvSpPr/>
            <p:nvPr/>
          </p:nvSpPr>
          <p:spPr>
            <a:xfrm>
              <a:off x="2642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Shape 860"/>
            <p:cNvSpPr/>
            <p:nvPr/>
          </p:nvSpPr>
          <p:spPr>
            <a:xfrm>
              <a:off x="2642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Shape 861"/>
            <p:cNvSpPr/>
            <p:nvPr/>
          </p:nvSpPr>
          <p:spPr>
            <a:xfrm>
              <a:off x="2642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Shape 862"/>
            <p:cNvSpPr/>
            <p:nvPr/>
          </p:nvSpPr>
          <p:spPr>
            <a:xfrm>
              <a:off x="2642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Shape 863"/>
            <p:cNvSpPr/>
            <p:nvPr/>
          </p:nvSpPr>
          <p:spPr>
            <a:xfrm>
              <a:off x="2642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Shape 864"/>
            <p:cNvSpPr/>
            <p:nvPr/>
          </p:nvSpPr>
          <p:spPr>
            <a:xfrm>
              <a:off x="2642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Shape 865"/>
            <p:cNvSpPr/>
            <p:nvPr/>
          </p:nvSpPr>
          <p:spPr>
            <a:xfrm>
              <a:off x="2642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Shape 866"/>
            <p:cNvSpPr/>
            <p:nvPr/>
          </p:nvSpPr>
          <p:spPr>
            <a:xfrm>
              <a:off x="2642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Shape 867"/>
            <p:cNvSpPr/>
            <p:nvPr/>
          </p:nvSpPr>
          <p:spPr>
            <a:xfrm>
              <a:off x="2642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Shape 868"/>
            <p:cNvSpPr/>
            <p:nvPr/>
          </p:nvSpPr>
          <p:spPr>
            <a:xfrm>
              <a:off x="2642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Shape 869"/>
            <p:cNvSpPr/>
            <p:nvPr/>
          </p:nvSpPr>
          <p:spPr>
            <a:xfrm>
              <a:off x="2642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Shape 870"/>
            <p:cNvSpPr/>
            <p:nvPr/>
          </p:nvSpPr>
          <p:spPr>
            <a:xfrm>
              <a:off x="2642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Shape 871"/>
            <p:cNvSpPr/>
            <p:nvPr/>
          </p:nvSpPr>
          <p:spPr>
            <a:xfrm>
              <a:off x="2642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Shape 872"/>
            <p:cNvSpPr/>
            <p:nvPr/>
          </p:nvSpPr>
          <p:spPr>
            <a:xfrm>
              <a:off x="2642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Shape 873"/>
            <p:cNvSpPr/>
            <p:nvPr/>
          </p:nvSpPr>
          <p:spPr>
            <a:xfrm>
              <a:off x="2642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Shape 874"/>
            <p:cNvSpPr/>
            <p:nvPr/>
          </p:nvSpPr>
          <p:spPr>
            <a:xfrm>
              <a:off x="2642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Shape 875"/>
            <p:cNvSpPr/>
            <p:nvPr/>
          </p:nvSpPr>
          <p:spPr>
            <a:xfrm>
              <a:off x="2642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Shape 876"/>
            <p:cNvSpPr/>
            <p:nvPr/>
          </p:nvSpPr>
          <p:spPr>
            <a:xfrm>
              <a:off x="2642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Shape 877"/>
            <p:cNvSpPr/>
            <p:nvPr/>
          </p:nvSpPr>
          <p:spPr>
            <a:xfrm>
              <a:off x="2642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Shape 878"/>
            <p:cNvSpPr/>
            <p:nvPr/>
          </p:nvSpPr>
          <p:spPr>
            <a:xfrm>
              <a:off x="2792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Shape 879"/>
            <p:cNvSpPr/>
            <p:nvPr/>
          </p:nvSpPr>
          <p:spPr>
            <a:xfrm>
              <a:off x="2792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Shape 880"/>
            <p:cNvSpPr/>
            <p:nvPr/>
          </p:nvSpPr>
          <p:spPr>
            <a:xfrm>
              <a:off x="2792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Shape 881"/>
            <p:cNvSpPr/>
            <p:nvPr/>
          </p:nvSpPr>
          <p:spPr>
            <a:xfrm>
              <a:off x="2792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Shape 882"/>
            <p:cNvSpPr/>
            <p:nvPr/>
          </p:nvSpPr>
          <p:spPr>
            <a:xfrm>
              <a:off x="2792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Shape 883"/>
            <p:cNvSpPr/>
            <p:nvPr/>
          </p:nvSpPr>
          <p:spPr>
            <a:xfrm>
              <a:off x="2792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Shape 884"/>
            <p:cNvSpPr/>
            <p:nvPr/>
          </p:nvSpPr>
          <p:spPr>
            <a:xfrm>
              <a:off x="2792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Shape 885"/>
            <p:cNvSpPr/>
            <p:nvPr/>
          </p:nvSpPr>
          <p:spPr>
            <a:xfrm>
              <a:off x="2792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Shape 886"/>
            <p:cNvSpPr/>
            <p:nvPr/>
          </p:nvSpPr>
          <p:spPr>
            <a:xfrm>
              <a:off x="2792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Shape 887"/>
            <p:cNvSpPr/>
            <p:nvPr/>
          </p:nvSpPr>
          <p:spPr>
            <a:xfrm>
              <a:off x="2792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Shape 888"/>
            <p:cNvSpPr/>
            <p:nvPr/>
          </p:nvSpPr>
          <p:spPr>
            <a:xfrm>
              <a:off x="2792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Shape 889"/>
            <p:cNvSpPr/>
            <p:nvPr/>
          </p:nvSpPr>
          <p:spPr>
            <a:xfrm>
              <a:off x="2792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Shape 890"/>
            <p:cNvSpPr/>
            <p:nvPr/>
          </p:nvSpPr>
          <p:spPr>
            <a:xfrm>
              <a:off x="2792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Shape 891"/>
            <p:cNvSpPr/>
            <p:nvPr/>
          </p:nvSpPr>
          <p:spPr>
            <a:xfrm>
              <a:off x="2792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Shape 892"/>
            <p:cNvSpPr/>
            <p:nvPr/>
          </p:nvSpPr>
          <p:spPr>
            <a:xfrm>
              <a:off x="2792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Shape 893"/>
            <p:cNvSpPr/>
            <p:nvPr/>
          </p:nvSpPr>
          <p:spPr>
            <a:xfrm>
              <a:off x="2792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Shape 894"/>
            <p:cNvSpPr/>
            <p:nvPr/>
          </p:nvSpPr>
          <p:spPr>
            <a:xfrm>
              <a:off x="2792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Shape 895"/>
            <p:cNvSpPr/>
            <p:nvPr/>
          </p:nvSpPr>
          <p:spPr>
            <a:xfrm>
              <a:off x="2792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Shape 896"/>
            <p:cNvSpPr/>
            <p:nvPr/>
          </p:nvSpPr>
          <p:spPr>
            <a:xfrm>
              <a:off x="294332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Shape 897"/>
            <p:cNvSpPr/>
            <p:nvPr/>
          </p:nvSpPr>
          <p:spPr>
            <a:xfrm>
              <a:off x="294332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Shape 898"/>
            <p:cNvSpPr/>
            <p:nvPr/>
          </p:nvSpPr>
          <p:spPr>
            <a:xfrm>
              <a:off x="294332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Shape 899"/>
            <p:cNvSpPr/>
            <p:nvPr/>
          </p:nvSpPr>
          <p:spPr>
            <a:xfrm>
              <a:off x="294332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Shape 900"/>
            <p:cNvSpPr/>
            <p:nvPr/>
          </p:nvSpPr>
          <p:spPr>
            <a:xfrm>
              <a:off x="294332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Shape 901"/>
            <p:cNvSpPr/>
            <p:nvPr/>
          </p:nvSpPr>
          <p:spPr>
            <a:xfrm>
              <a:off x="294332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Shape 902"/>
            <p:cNvSpPr/>
            <p:nvPr/>
          </p:nvSpPr>
          <p:spPr>
            <a:xfrm>
              <a:off x="294332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Shape 903"/>
            <p:cNvSpPr/>
            <p:nvPr/>
          </p:nvSpPr>
          <p:spPr>
            <a:xfrm>
              <a:off x="294332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Shape 904"/>
            <p:cNvSpPr/>
            <p:nvPr/>
          </p:nvSpPr>
          <p:spPr>
            <a:xfrm>
              <a:off x="294332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Shape 905"/>
            <p:cNvSpPr/>
            <p:nvPr/>
          </p:nvSpPr>
          <p:spPr>
            <a:xfrm>
              <a:off x="294332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Shape 906"/>
            <p:cNvSpPr/>
            <p:nvPr/>
          </p:nvSpPr>
          <p:spPr>
            <a:xfrm>
              <a:off x="294332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Shape 907"/>
            <p:cNvSpPr/>
            <p:nvPr/>
          </p:nvSpPr>
          <p:spPr>
            <a:xfrm>
              <a:off x="294332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Shape 908"/>
            <p:cNvSpPr/>
            <p:nvPr/>
          </p:nvSpPr>
          <p:spPr>
            <a:xfrm>
              <a:off x="294332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Shape 909"/>
            <p:cNvSpPr/>
            <p:nvPr/>
          </p:nvSpPr>
          <p:spPr>
            <a:xfrm>
              <a:off x="294332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Shape 910"/>
            <p:cNvSpPr/>
            <p:nvPr/>
          </p:nvSpPr>
          <p:spPr>
            <a:xfrm>
              <a:off x="294332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Shape 911"/>
            <p:cNvSpPr/>
            <p:nvPr/>
          </p:nvSpPr>
          <p:spPr>
            <a:xfrm>
              <a:off x="294332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Shape 912"/>
            <p:cNvSpPr/>
            <p:nvPr/>
          </p:nvSpPr>
          <p:spPr>
            <a:xfrm>
              <a:off x="294332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Shape 913"/>
            <p:cNvSpPr/>
            <p:nvPr/>
          </p:nvSpPr>
          <p:spPr>
            <a:xfrm>
              <a:off x="294332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Shape 914"/>
            <p:cNvSpPr/>
            <p:nvPr/>
          </p:nvSpPr>
          <p:spPr>
            <a:xfrm>
              <a:off x="3093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Shape 915"/>
            <p:cNvSpPr/>
            <p:nvPr/>
          </p:nvSpPr>
          <p:spPr>
            <a:xfrm>
              <a:off x="3093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Shape 916"/>
            <p:cNvSpPr/>
            <p:nvPr/>
          </p:nvSpPr>
          <p:spPr>
            <a:xfrm>
              <a:off x="3093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Shape 917"/>
            <p:cNvSpPr/>
            <p:nvPr/>
          </p:nvSpPr>
          <p:spPr>
            <a:xfrm>
              <a:off x="3093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Shape 918"/>
            <p:cNvSpPr/>
            <p:nvPr/>
          </p:nvSpPr>
          <p:spPr>
            <a:xfrm>
              <a:off x="3093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Shape 919"/>
            <p:cNvSpPr/>
            <p:nvPr/>
          </p:nvSpPr>
          <p:spPr>
            <a:xfrm>
              <a:off x="3093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Shape 920"/>
            <p:cNvSpPr/>
            <p:nvPr/>
          </p:nvSpPr>
          <p:spPr>
            <a:xfrm>
              <a:off x="3093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Shape 921"/>
            <p:cNvSpPr/>
            <p:nvPr/>
          </p:nvSpPr>
          <p:spPr>
            <a:xfrm>
              <a:off x="3093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Shape 922"/>
            <p:cNvSpPr/>
            <p:nvPr/>
          </p:nvSpPr>
          <p:spPr>
            <a:xfrm>
              <a:off x="3093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Shape 923"/>
            <p:cNvSpPr/>
            <p:nvPr/>
          </p:nvSpPr>
          <p:spPr>
            <a:xfrm>
              <a:off x="324435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Shape 924"/>
            <p:cNvSpPr/>
            <p:nvPr/>
          </p:nvSpPr>
          <p:spPr>
            <a:xfrm>
              <a:off x="324435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Shape 925"/>
            <p:cNvSpPr/>
            <p:nvPr/>
          </p:nvSpPr>
          <p:spPr>
            <a:xfrm>
              <a:off x="324435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Shape 926"/>
            <p:cNvSpPr/>
            <p:nvPr/>
          </p:nvSpPr>
          <p:spPr>
            <a:xfrm>
              <a:off x="324435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Shape 927"/>
            <p:cNvSpPr/>
            <p:nvPr/>
          </p:nvSpPr>
          <p:spPr>
            <a:xfrm>
              <a:off x="324435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Shape 928"/>
            <p:cNvSpPr/>
            <p:nvPr/>
          </p:nvSpPr>
          <p:spPr>
            <a:xfrm>
              <a:off x="324435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Shape 929"/>
            <p:cNvSpPr/>
            <p:nvPr/>
          </p:nvSpPr>
          <p:spPr>
            <a:xfrm>
              <a:off x="324435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Shape 930"/>
            <p:cNvSpPr/>
            <p:nvPr/>
          </p:nvSpPr>
          <p:spPr>
            <a:xfrm>
              <a:off x="324435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Shape 931"/>
            <p:cNvSpPr/>
            <p:nvPr/>
          </p:nvSpPr>
          <p:spPr>
            <a:xfrm>
              <a:off x="3394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Shape 932"/>
            <p:cNvSpPr/>
            <p:nvPr/>
          </p:nvSpPr>
          <p:spPr>
            <a:xfrm>
              <a:off x="3394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Shape 933"/>
            <p:cNvSpPr/>
            <p:nvPr/>
          </p:nvSpPr>
          <p:spPr>
            <a:xfrm>
              <a:off x="3394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Shape 934"/>
            <p:cNvSpPr/>
            <p:nvPr/>
          </p:nvSpPr>
          <p:spPr>
            <a:xfrm>
              <a:off x="33948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Shape 935"/>
            <p:cNvSpPr/>
            <p:nvPr/>
          </p:nvSpPr>
          <p:spPr>
            <a:xfrm>
              <a:off x="3394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Shape 936"/>
            <p:cNvSpPr/>
            <p:nvPr/>
          </p:nvSpPr>
          <p:spPr>
            <a:xfrm>
              <a:off x="3394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Shape 937"/>
            <p:cNvSpPr/>
            <p:nvPr/>
          </p:nvSpPr>
          <p:spPr>
            <a:xfrm>
              <a:off x="3545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Shape 938"/>
            <p:cNvSpPr/>
            <p:nvPr/>
          </p:nvSpPr>
          <p:spPr>
            <a:xfrm>
              <a:off x="3545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Shape 939"/>
            <p:cNvSpPr/>
            <p:nvPr/>
          </p:nvSpPr>
          <p:spPr>
            <a:xfrm>
              <a:off x="3545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0" name="Shape 940"/>
          <p:cNvGrpSpPr/>
          <p:nvPr/>
        </p:nvGrpSpPr>
        <p:grpSpPr>
          <a:xfrm rot="10800000">
            <a:off x="6367294" y="28698"/>
            <a:ext cx="2309820" cy="5086302"/>
            <a:chOff x="1287725" y="238125"/>
            <a:chExt cx="2379050" cy="5238750"/>
          </a:xfrm>
        </p:grpSpPr>
        <p:sp>
          <p:nvSpPr>
            <p:cNvPr id="941" name="Shape 941"/>
            <p:cNvSpPr/>
            <p:nvPr/>
          </p:nvSpPr>
          <p:spPr>
            <a:xfrm>
              <a:off x="12877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Shape 942"/>
            <p:cNvSpPr/>
            <p:nvPr/>
          </p:nvSpPr>
          <p:spPr>
            <a:xfrm>
              <a:off x="12877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Shape 943"/>
            <p:cNvSpPr/>
            <p:nvPr/>
          </p:nvSpPr>
          <p:spPr>
            <a:xfrm>
              <a:off x="12877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Shape 944"/>
            <p:cNvSpPr/>
            <p:nvPr/>
          </p:nvSpPr>
          <p:spPr>
            <a:xfrm>
              <a:off x="12877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Shape 945"/>
            <p:cNvSpPr/>
            <p:nvPr/>
          </p:nvSpPr>
          <p:spPr>
            <a:xfrm>
              <a:off x="12877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Shape 946"/>
            <p:cNvSpPr/>
            <p:nvPr/>
          </p:nvSpPr>
          <p:spPr>
            <a:xfrm>
              <a:off x="12877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Shape 947"/>
            <p:cNvSpPr/>
            <p:nvPr/>
          </p:nvSpPr>
          <p:spPr>
            <a:xfrm>
              <a:off x="12877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Shape 948"/>
            <p:cNvSpPr/>
            <p:nvPr/>
          </p:nvSpPr>
          <p:spPr>
            <a:xfrm>
              <a:off x="12877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Shape 949"/>
            <p:cNvSpPr/>
            <p:nvPr/>
          </p:nvSpPr>
          <p:spPr>
            <a:xfrm>
              <a:off x="12877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Shape 950"/>
            <p:cNvSpPr/>
            <p:nvPr/>
          </p:nvSpPr>
          <p:spPr>
            <a:xfrm>
              <a:off x="12877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Shape 951"/>
            <p:cNvSpPr/>
            <p:nvPr/>
          </p:nvSpPr>
          <p:spPr>
            <a:xfrm>
              <a:off x="12877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Shape 952"/>
            <p:cNvSpPr/>
            <p:nvPr/>
          </p:nvSpPr>
          <p:spPr>
            <a:xfrm>
              <a:off x="12877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Shape 953"/>
            <p:cNvSpPr/>
            <p:nvPr/>
          </p:nvSpPr>
          <p:spPr>
            <a:xfrm>
              <a:off x="12877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Shape 954"/>
            <p:cNvSpPr/>
            <p:nvPr/>
          </p:nvSpPr>
          <p:spPr>
            <a:xfrm>
              <a:off x="12877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Shape 955"/>
            <p:cNvSpPr/>
            <p:nvPr/>
          </p:nvSpPr>
          <p:spPr>
            <a:xfrm>
              <a:off x="12877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Shape 956"/>
            <p:cNvSpPr/>
            <p:nvPr/>
          </p:nvSpPr>
          <p:spPr>
            <a:xfrm>
              <a:off x="14382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Shape 957"/>
            <p:cNvSpPr/>
            <p:nvPr/>
          </p:nvSpPr>
          <p:spPr>
            <a:xfrm>
              <a:off x="14382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Shape 958"/>
            <p:cNvSpPr/>
            <p:nvPr/>
          </p:nvSpPr>
          <p:spPr>
            <a:xfrm>
              <a:off x="14382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Shape 959"/>
            <p:cNvSpPr/>
            <p:nvPr/>
          </p:nvSpPr>
          <p:spPr>
            <a:xfrm>
              <a:off x="14382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Shape 960"/>
            <p:cNvSpPr/>
            <p:nvPr/>
          </p:nvSpPr>
          <p:spPr>
            <a:xfrm>
              <a:off x="15887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Shape 961"/>
            <p:cNvSpPr/>
            <p:nvPr/>
          </p:nvSpPr>
          <p:spPr>
            <a:xfrm>
              <a:off x="15887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Shape 962"/>
            <p:cNvSpPr/>
            <p:nvPr/>
          </p:nvSpPr>
          <p:spPr>
            <a:xfrm>
              <a:off x="15887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Shape 963"/>
            <p:cNvSpPr/>
            <p:nvPr/>
          </p:nvSpPr>
          <p:spPr>
            <a:xfrm>
              <a:off x="15887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Shape 964"/>
            <p:cNvSpPr/>
            <p:nvPr/>
          </p:nvSpPr>
          <p:spPr>
            <a:xfrm>
              <a:off x="15887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Shape 965"/>
            <p:cNvSpPr/>
            <p:nvPr/>
          </p:nvSpPr>
          <p:spPr>
            <a:xfrm>
              <a:off x="15887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Shape 966"/>
            <p:cNvSpPr/>
            <p:nvPr/>
          </p:nvSpPr>
          <p:spPr>
            <a:xfrm>
              <a:off x="15887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Shape 967"/>
            <p:cNvSpPr/>
            <p:nvPr/>
          </p:nvSpPr>
          <p:spPr>
            <a:xfrm>
              <a:off x="15887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Shape 968"/>
            <p:cNvSpPr/>
            <p:nvPr/>
          </p:nvSpPr>
          <p:spPr>
            <a:xfrm>
              <a:off x="15887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Shape 969"/>
            <p:cNvSpPr/>
            <p:nvPr/>
          </p:nvSpPr>
          <p:spPr>
            <a:xfrm>
              <a:off x="15887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Shape 970"/>
            <p:cNvSpPr/>
            <p:nvPr/>
          </p:nvSpPr>
          <p:spPr>
            <a:xfrm>
              <a:off x="17392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Shape 971"/>
            <p:cNvSpPr/>
            <p:nvPr/>
          </p:nvSpPr>
          <p:spPr>
            <a:xfrm>
              <a:off x="17392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Shape 972"/>
            <p:cNvSpPr/>
            <p:nvPr/>
          </p:nvSpPr>
          <p:spPr>
            <a:xfrm>
              <a:off x="17392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Shape 973"/>
            <p:cNvSpPr/>
            <p:nvPr/>
          </p:nvSpPr>
          <p:spPr>
            <a:xfrm>
              <a:off x="17392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Shape 974"/>
            <p:cNvSpPr/>
            <p:nvPr/>
          </p:nvSpPr>
          <p:spPr>
            <a:xfrm>
              <a:off x="17392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Shape 975"/>
            <p:cNvSpPr/>
            <p:nvPr/>
          </p:nvSpPr>
          <p:spPr>
            <a:xfrm>
              <a:off x="17392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Shape 976"/>
            <p:cNvSpPr/>
            <p:nvPr/>
          </p:nvSpPr>
          <p:spPr>
            <a:xfrm>
              <a:off x="17392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Shape 977"/>
            <p:cNvSpPr/>
            <p:nvPr/>
          </p:nvSpPr>
          <p:spPr>
            <a:xfrm>
              <a:off x="17392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Shape 978"/>
            <p:cNvSpPr/>
            <p:nvPr/>
          </p:nvSpPr>
          <p:spPr>
            <a:xfrm>
              <a:off x="17392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Shape 979"/>
            <p:cNvSpPr/>
            <p:nvPr/>
          </p:nvSpPr>
          <p:spPr>
            <a:xfrm>
              <a:off x="17392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Shape 980"/>
            <p:cNvSpPr/>
            <p:nvPr/>
          </p:nvSpPr>
          <p:spPr>
            <a:xfrm>
              <a:off x="17392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Shape 981"/>
            <p:cNvSpPr/>
            <p:nvPr/>
          </p:nvSpPr>
          <p:spPr>
            <a:xfrm>
              <a:off x="17392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Shape 982"/>
            <p:cNvSpPr/>
            <p:nvPr/>
          </p:nvSpPr>
          <p:spPr>
            <a:xfrm>
              <a:off x="17392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Shape 983"/>
            <p:cNvSpPr/>
            <p:nvPr/>
          </p:nvSpPr>
          <p:spPr>
            <a:xfrm>
              <a:off x="17392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Shape 984"/>
            <p:cNvSpPr/>
            <p:nvPr/>
          </p:nvSpPr>
          <p:spPr>
            <a:xfrm>
              <a:off x="17392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Shape 985"/>
            <p:cNvSpPr/>
            <p:nvPr/>
          </p:nvSpPr>
          <p:spPr>
            <a:xfrm>
              <a:off x="17392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Shape 986"/>
            <p:cNvSpPr/>
            <p:nvPr/>
          </p:nvSpPr>
          <p:spPr>
            <a:xfrm>
              <a:off x="17392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Shape 987"/>
            <p:cNvSpPr/>
            <p:nvPr/>
          </p:nvSpPr>
          <p:spPr>
            <a:xfrm>
              <a:off x="188975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Shape 988"/>
            <p:cNvSpPr/>
            <p:nvPr/>
          </p:nvSpPr>
          <p:spPr>
            <a:xfrm>
              <a:off x="188975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Shape 989"/>
            <p:cNvSpPr/>
            <p:nvPr/>
          </p:nvSpPr>
          <p:spPr>
            <a:xfrm>
              <a:off x="188975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Shape 990"/>
            <p:cNvSpPr/>
            <p:nvPr/>
          </p:nvSpPr>
          <p:spPr>
            <a:xfrm>
              <a:off x="188975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Shape 991"/>
            <p:cNvSpPr/>
            <p:nvPr/>
          </p:nvSpPr>
          <p:spPr>
            <a:xfrm>
              <a:off x="188975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Shape 992"/>
            <p:cNvSpPr/>
            <p:nvPr/>
          </p:nvSpPr>
          <p:spPr>
            <a:xfrm>
              <a:off x="188975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Shape 993"/>
            <p:cNvSpPr/>
            <p:nvPr/>
          </p:nvSpPr>
          <p:spPr>
            <a:xfrm>
              <a:off x="188975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Shape 994"/>
            <p:cNvSpPr/>
            <p:nvPr/>
          </p:nvSpPr>
          <p:spPr>
            <a:xfrm>
              <a:off x="188975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Shape 995"/>
            <p:cNvSpPr/>
            <p:nvPr/>
          </p:nvSpPr>
          <p:spPr>
            <a:xfrm>
              <a:off x="188975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Shape 996"/>
            <p:cNvSpPr/>
            <p:nvPr/>
          </p:nvSpPr>
          <p:spPr>
            <a:xfrm>
              <a:off x="188975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Shape 997"/>
            <p:cNvSpPr/>
            <p:nvPr/>
          </p:nvSpPr>
          <p:spPr>
            <a:xfrm>
              <a:off x="188975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Shape 998"/>
            <p:cNvSpPr/>
            <p:nvPr/>
          </p:nvSpPr>
          <p:spPr>
            <a:xfrm>
              <a:off x="20402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Shape 999"/>
            <p:cNvSpPr/>
            <p:nvPr/>
          </p:nvSpPr>
          <p:spPr>
            <a:xfrm>
              <a:off x="20402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Shape 1000"/>
            <p:cNvSpPr/>
            <p:nvPr/>
          </p:nvSpPr>
          <p:spPr>
            <a:xfrm>
              <a:off x="20402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Shape 1001"/>
            <p:cNvSpPr/>
            <p:nvPr/>
          </p:nvSpPr>
          <p:spPr>
            <a:xfrm>
              <a:off x="20402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Shape 1002"/>
            <p:cNvSpPr/>
            <p:nvPr/>
          </p:nvSpPr>
          <p:spPr>
            <a:xfrm>
              <a:off x="20402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Shape 1003"/>
            <p:cNvSpPr/>
            <p:nvPr/>
          </p:nvSpPr>
          <p:spPr>
            <a:xfrm>
              <a:off x="20402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Shape 1004"/>
            <p:cNvSpPr/>
            <p:nvPr/>
          </p:nvSpPr>
          <p:spPr>
            <a:xfrm>
              <a:off x="20402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Shape 1005"/>
            <p:cNvSpPr/>
            <p:nvPr/>
          </p:nvSpPr>
          <p:spPr>
            <a:xfrm>
              <a:off x="20402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Shape 1006"/>
            <p:cNvSpPr/>
            <p:nvPr/>
          </p:nvSpPr>
          <p:spPr>
            <a:xfrm>
              <a:off x="20402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Shape 1007"/>
            <p:cNvSpPr/>
            <p:nvPr/>
          </p:nvSpPr>
          <p:spPr>
            <a:xfrm>
              <a:off x="20402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Shape 1008"/>
            <p:cNvSpPr/>
            <p:nvPr/>
          </p:nvSpPr>
          <p:spPr>
            <a:xfrm>
              <a:off x="20402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Shape 1009"/>
            <p:cNvSpPr/>
            <p:nvPr/>
          </p:nvSpPr>
          <p:spPr>
            <a:xfrm>
              <a:off x="20402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Shape 1010"/>
            <p:cNvSpPr/>
            <p:nvPr/>
          </p:nvSpPr>
          <p:spPr>
            <a:xfrm>
              <a:off x="20402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Shape 1011"/>
            <p:cNvSpPr/>
            <p:nvPr/>
          </p:nvSpPr>
          <p:spPr>
            <a:xfrm>
              <a:off x="21907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Shape 1012"/>
            <p:cNvSpPr/>
            <p:nvPr/>
          </p:nvSpPr>
          <p:spPr>
            <a:xfrm>
              <a:off x="21907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Shape 1013"/>
            <p:cNvSpPr/>
            <p:nvPr/>
          </p:nvSpPr>
          <p:spPr>
            <a:xfrm>
              <a:off x="21907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Shape 1014"/>
            <p:cNvSpPr/>
            <p:nvPr/>
          </p:nvSpPr>
          <p:spPr>
            <a:xfrm>
              <a:off x="21907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Shape 1015"/>
            <p:cNvSpPr/>
            <p:nvPr/>
          </p:nvSpPr>
          <p:spPr>
            <a:xfrm>
              <a:off x="21907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Shape 1016"/>
            <p:cNvSpPr/>
            <p:nvPr/>
          </p:nvSpPr>
          <p:spPr>
            <a:xfrm>
              <a:off x="2190775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Shape 1017"/>
            <p:cNvSpPr/>
            <p:nvPr/>
          </p:nvSpPr>
          <p:spPr>
            <a:xfrm>
              <a:off x="21907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Shape 1018"/>
            <p:cNvSpPr/>
            <p:nvPr/>
          </p:nvSpPr>
          <p:spPr>
            <a:xfrm>
              <a:off x="21907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Shape 1019"/>
            <p:cNvSpPr/>
            <p:nvPr/>
          </p:nvSpPr>
          <p:spPr>
            <a:xfrm>
              <a:off x="2190775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Shape 1020"/>
            <p:cNvSpPr/>
            <p:nvPr/>
          </p:nvSpPr>
          <p:spPr>
            <a:xfrm>
              <a:off x="23413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Shape 1021"/>
            <p:cNvSpPr/>
            <p:nvPr/>
          </p:nvSpPr>
          <p:spPr>
            <a:xfrm>
              <a:off x="23413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Shape 1022"/>
            <p:cNvSpPr/>
            <p:nvPr/>
          </p:nvSpPr>
          <p:spPr>
            <a:xfrm>
              <a:off x="23413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Shape 1023"/>
            <p:cNvSpPr/>
            <p:nvPr/>
          </p:nvSpPr>
          <p:spPr>
            <a:xfrm>
              <a:off x="23413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Shape 1024"/>
            <p:cNvSpPr/>
            <p:nvPr/>
          </p:nvSpPr>
          <p:spPr>
            <a:xfrm>
              <a:off x="23413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Shape 1025"/>
            <p:cNvSpPr/>
            <p:nvPr/>
          </p:nvSpPr>
          <p:spPr>
            <a:xfrm>
              <a:off x="23413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Shape 1026"/>
            <p:cNvSpPr/>
            <p:nvPr/>
          </p:nvSpPr>
          <p:spPr>
            <a:xfrm>
              <a:off x="23413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Shape 1027"/>
            <p:cNvSpPr/>
            <p:nvPr/>
          </p:nvSpPr>
          <p:spPr>
            <a:xfrm>
              <a:off x="23413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Shape 1028"/>
            <p:cNvSpPr/>
            <p:nvPr/>
          </p:nvSpPr>
          <p:spPr>
            <a:xfrm>
              <a:off x="24918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Shape 1029"/>
            <p:cNvSpPr/>
            <p:nvPr/>
          </p:nvSpPr>
          <p:spPr>
            <a:xfrm>
              <a:off x="24918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Shape 1030"/>
            <p:cNvSpPr/>
            <p:nvPr/>
          </p:nvSpPr>
          <p:spPr>
            <a:xfrm>
              <a:off x="24918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Shape 1031"/>
            <p:cNvSpPr/>
            <p:nvPr/>
          </p:nvSpPr>
          <p:spPr>
            <a:xfrm>
              <a:off x="24918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Shape 1032"/>
            <p:cNvSpPr/>
            <p:nvPr/>
          </p:nvSpPr>
          <p:spPr>
            <a:xfrm>
              <a:off x="24918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Shape 1033"/>
            <p:cNvSpPr/>
            <p:nvPr/>
          </p:nvSpPr>
          <p:spPr>
            <a:xfrm>
              <a:off x="2642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Shape 1034"/>
            <p:cNvSpPr/>
            <p:nvPr/>
          </p:nvSpPr>
          <p:spPr>
            <a:xfrm>
              <a:off x="2642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Shape 1035"/>
            <p:cNvSpPr/>
            <p:nvPr/>
          </p:nvSpPr>
          <p:spPr>
            <a:xfrm>
              <a:off x="2642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Shape 1036"/>
            <p:cNvSpPr/>
            <p:nvPr/>
          </p:nvSpPr>
          <p:spPr>
            <a:xfrm>
              <a:off x="2642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Shape 1037"/>
            <p:cNvSpPr/>
            <p:nvPr/>
          </p:nvSpPr>
          <p:spPr>
            <a:xfrm>
              <a:off x="2642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Shape 1038"/>
            <p:cNvSpPr/>
            <p:nvPr/>
          </p:nvSpPr>
          <p:spPr>
            <a:xfrm>
              <a:off x="2792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Shape 1039"/>
            <p:cNvSpPr/>
            <p:nvPr/>
          </p:nvSpPr>
          <p:spPr>
            <a:xfrm>
              <a:off x="294332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Shape 1040"/>
            <p:cNvSpPr/>
            <p:nvPr/>
          </p:nvSpPr>
          <p:spPr>
            <a:xfrm>
              <a:off x="294332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Shape 1041"/>
            <p:cNvSpPr/>
            <p:nvPr/>
          </p:nvSpPr>
          <p:spPr>
            <a:xfrm>
              <a:off x="3093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Shape 1042"/>
            <p:cNvSpPr/>
            <p:nvPr/>
          </p:nvSpPr>
          <p:spPr>
            <a:xfrm>
              <a:off x="3394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Shape 1043"/>
            <p:cNvSpPr/>
            <p:nvPr/>
          </p:nvSpPr>
          <p:spPr>
            <a:xfrm>
              <a:off x="3545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solidFill>
          <a:srgbClr val="0B87A1"/>
        </a:solidFill>
        <a:effectLst/>
      </p:bgPr>
    </p:bg>
    <p:spTree>
      <p:nvGrpSpPr>
        <p:cNvPr id="1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Shape 1045"/>
          <p:cNvSpPr txBox="1">
            <a:spLocks noGrp="1"/>
          </p:cNvSpPr>
          <p:nvPr>
            <p:ph type="body" idx="1"/>
          </p:nvPr>
        </p:nvSpPr>
        <p:spPr>
          <a:xfrm>
            <a:off x="1278575" y="739550"/>
            <a:ext cx="4281000" cy="3692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3000"/>
              <a:buChar char="▪"/>
              <a:defRPr sz="3000" i="1">
                <a:solidFill>
                  <a:srgbClr val="FFFFFF"/>
                </a:solidFill>
              </a:defRPr>
            </a:lvl1pPr>
            <a:lvl2pPr marL="914400" lvl="1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▫"/>
              <a:defRPr sz="3000" i="1">
                <a:solidFill>
                  <a:srgbClr val="FFFFFF"/>
                </a:solidFill>
              </a:defRPr>
            </a:lvl2pPr>
            <a:lvl3pPr marL="1371600" lvl="2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▫"/>
              <a:defRPr sz="3000" i="1">
                <a:solidFill>
                  <a:srgbClr val="FFFFFF"/>
                </a:solidFill>
              </a:defRPr>
            </a:lvl3pPr>
            <a:lvl4pPr marL="1828800" lvl="3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▫"/>
              <a:defRPr sz="3000" i="1">
                <a:solidFill>
                  <a:srgbClr val="FFFFFF"/>
                </a:solidFill>
              </a:defRPr>
            </a:lvl4pPr>
            <a:lvl5pPr marL="2286000" lvl="4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▫"/>
              <a:defRPr sz="3000" i="1">
                <a:solidFill>
                  <a:srgbClr val="FFFFFF"/>
                </a:solidFill>
              </a:defRPr>
            </a:lvl5pPr>
            <a:lvl6pPr marL="2743200" lvl="5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▫"/>
              <a:defRPr sz="3000" i="1">
                <a:solidFill>
                  <a:srgbClr val="FFFFFF"/>
                </a:solidFill>
              </a:defRPr>
            </a:lvl6pPr>
            <a:lvl7pPr marL="3200400" lvl="6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●"/>
              <a:defRPr sz="3000" i="1">
                <a:solidFill>
                  <a:srgbClr val="FFFFFF"/>
                </a:solidFill>
              </a:defRPr>
            </a:lvl7pPr>
            <a:lvl8pPr marL="3657600" lvl="7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○"/>
              <a:defRPr sz="3000" i="1">
                <a:solidFill>
                  <a:srgbClr val="FFFFFF"/>
                </a:solidFill>
              </a:defRPr>
            </a:lvl8pPr>
            <a:lvl9pPr marL="4114800" lvl="8" indent="-4191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■"/>
              <a:defRPr sz="3000" i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046" name="Shape 1046"/>
          <p:cNvSpPr txBox="1"/>
          <p:nvPr/>
        </p:nvSpPr>
        <p:spPr>
          <a:xfrm>
            <a:off x="659925" y="414075"/>
            <a:ext cx="7524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>
                <a:solidFill>
                  <a:srgbClr val="D3EBD5"/>
                </a:solidFill>
                <a:latin typeface="Dosis"/>
                <a:ea typeface="Dosis"/>
                <a:cs typeface="Dosis"/>
                <a:sym typeface="Dosis"/>
              </a:rPr>
              <a:t>“</a:t>
            </a:r>
            <a:endParaRPr sz="12000">
              <a:solidFill>
                <a:srgbClr val="D3EBD5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grpSp>
        <p:nvGrpSpPr>
          <p:cNvPr id="1047" name="Shape 1047"/>
          <p:cNvGrpSpPr/>
          <p:nvPr/>
        </p:nvGrpSpPr>
        <p:grpSpPr>
          <a:xfrm rot="10800000">
            <a:off x="8705367" y="28698"/>
            <a:ext cx="410132" cy="5086302"/>
            <a:chOff x="836200" y="238125"/>
            <a:chExt cx="422425" cy="5238750"/>
          </a:xfrm>
        </p:grpSpPr>
        <p:sp>
          <p:nvSpPr>
            <p:cNvPr id="1048" name="Shape 1048"/>
            <p:cNvSpPr/>
            <p:nvPr/>
          </p:nvSpPr>
          <p:spPr>
            <a:xfrm>
              <a:off x="8362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Shape 1049"/>
            <p:cNvSpPr/>
            <p:nvPr/>
          </p:nvSpPr>
          <p:spPr>
            <a:xfrm>
              <a:off x="8362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Shape 1050"/>
            <p:cNvSpPr/>
            <p:nvPr/>
          </p:nvSpPr>
          <p:spPr>
            <a:xfrm>
              <a:off x="8362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Shape 1051"/>
            <p:cNvSpPr/>
            <p:nvPr/>
          </p:nvSpPr>
          <p:spPr>
            <a:xfrm>
              <a:off x="8362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Shape 1052"/>
            <p:cNvSpPr/>
            <p:nvPr/>
          </p:nvSpPr>
          <p:spPr>
            <a:xfrm>
              <a:off x="8362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Shape 1053"/>
            <p:cNvSpPr/>
            <p:nvPr/>
          </p:nvSpPr>
          <p:spPr>
            <a:xfrm>
              <a:off x="8362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Shape 1054"/>
            <p:cNvSpPr/>
            <p:nvPr/>
          </p:nvSpPr>
          <p:spPr>
            <a:xfrm>
              <a:off x="8362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Shape 1055"/>
            <p:cNvSpPr/>
            <p:nvPr/>
          </p:nvSpPr>
          <p:spPr>
            <a:xfrm>
              <a:off x="8362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Shape 1056"/>
            <p:cNvSpPr/>
            <p:nvPr/>
          </p:nvSpPr>
          <p:spPr>
            <a:xfrm>
              <a:off x="8362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Shape 1057"/>
            <p:cNvSpPr/>
            <p:nvPr/>
          </p:nvSpPr>
          <p:spPr>
            <a:xfrm>
              <a:off x="8362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Shape 1058"/>
            <p:cNvSpPr/>
            <p:nvPr/>
          </p:nvSpPr>
          <p:spPr>
            <a:xfrm>
              <a:off x="8362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Shape 1059"/>
            <p:cNvSpPr/>
            <p:nvPr/>
          </p:nvSpPr>
          <p:spPr>
            <a:xfrm>
              <a:off x="8362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Shape 1060"/>
            <p:cNvSpPr/>
            <p:nvPr/>
          </p:nvSpPr>
          <p:spPr>
            <a:xfrm>
              <a:off x="8362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Shape 1061"/>
            <p:cNvSpPr/>
            <p:nvPr/>
          </p:nvSpPr>
          <p:spPr>
            <a:xfrm>
              <a:off x="8362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Shape 1062"/>
            <p:cNvSpPr/>
            <p:nvPr/>
          </p:nvSpPr>
          <p:spPr>
            <a:xfrm>
              <a:off x="8362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Shape 1063"/>
            <p:cNvSpPr/>
            <p:nvPr/>
          </p:nvSpPr>
          <p:spPr>
            <a:xfrm>
              <a:off x="8362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Shape 1064"/>
            <p:cNvSpPr/>
            <p:nvPr/>
          </p:nvSpPr>
          <p:spPr>
            <a:xfrm>
              <a:off x="8362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Shape 1065"/>
            <p:cNvSpPr/>
            <p:nvPr/>
          </p:nvSpPr>
          <p:spPr>
            <a:xfrm>
              <a:off x="8362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Shape 1066"/>
            <p:cNvSpPr/>
            <p:nvPr/>
          </p:nvSpPr>
          <p:spPr>
            <a:xfrm>
              <a:off x="8362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Shape 1067"/>
            <p:cNvSpPr/>
            <p:nvPr/>
          </p:nvSpPr>
          <p:spPr>
            <a:xfrm>
              <a:off x="8362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Shape 1068"/>
            <p:cNvSpPr/>
            <p:nvPr/>
          </p:nvSpPr>
          <p:spPr>
            <a:xfrm>
              <a:off x="8362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Shape 1069"/>
            <p:cNvSpPr/>
            <p:nvPr/>
          </p:nvSpPr>
          <p:spPr>
            <a:xfrm>
              <a:off x="8362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Shape 1070"/>
            <p:cNvSpPr/>
            <p:nvPr/>
          </p:nvSpPr>
          <p:spPr>
            <a:xfrm>
              <a:off x="8362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Shape 1071"/>
            <p:cNvSpPr/>
            <p:nvPr/>
          </p:nvSpPr>
          <p:spPr>
            <a:xfrm>
              <a:off x="8362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Shape 1072"/>
            <p:cNvSpPr/>
            <p:nvPr/>
          </p:nvSpPr>
          <p:spPr>
            <a:xfrm>
              <a:off x="8362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Shape 1073"/>
            <p:cNvSpPr/>
            <p:nvPr/>
          </p:nvSpPr>
          <p:spPr>
            <a:xfrm>
              <a:off x="8362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Shape 1074"/>
            <p:cNvSpPr/>
            <p:nvPr/>
          </p:nvSpPr>
          <p:spPr>
            <a:xfrm>
              <a:off x="8362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Shape 1075"/>
            <p:cNvSpPr/>
            <p:nvPr/>
          </p:nvSpPr>
          <p:spPr>
            <a:xfrm>
              <a:off x="8362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Shape 1076"/>
            <p:cNvSpPr/>
            <p:nvPr/>
          </p:nvSpPr>
          <p:spPr>
            <a:xfrm>
              <a:off x="8362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Shape 1077"/>
            <p:cNvSpPr/>
            <p:nvPr/>
          </p:nvSpPr>
          <p:spPr>
            <a:xfrm>
              <a:off x="8362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Shape 1078"/>
            <p:cNvSpPr/>
            <p:nvPr/>
          </p:nvSpPr>
          <p:spPr>
            <a:xfrm>
              <a:off x="8362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Shape 1079"/>
            <p:cNvSpPr/>
            <p:nvPr/>
          </p:nvSpPr>
          <p:spPr>
            <a:xfrm>
              <a:off x="8362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Shape 1080"/>
            <p:cNvSpPr/>
            <p:nvPr/>
          </p:nvSpPr>
          <p:spPr>
            <a:xfrm>
              <a:off x="8362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Shape 1081"/>
            <p:cNvSpPr/>
            <p:nvPr/>
          </p:nvSpPr>
          <p:spPr>
            <a:xfrm>
              <a:off x="8362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Shape 1082"/>
            <p:cNvSpPr/>
            <p:nvPr/>
          </p:nvSpPr>
          <p:spPr>
            <a:xfrm>
              <a:off x="8362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Shape 1083"/>
            <p:cNvSpPr/>
            <p:nvPr/>
          </p:nvSpPr>
          <p:spPr>
            <a:xfrm>
              <a:off x="9867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Shape 1084"/>
            <p:cNvSpPr/>
            <p:nvPr/>
          </p:nvSpPr>
          <p:spPr>
            <a:xfrm>
              <a:off x="9867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Shape 1085"/>
            <p:cNvSpPr/>
            <p:nvPr/>
          </p:nvSpPr>
          <p:spPr>
            <a:xfrm>
              <a:off x="9867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Shape 1086"/>
            <p:cNvSpPr/>
            <p:nvPr/>
          </p:nvSpPr>
          <p:spPr>
            <a:xfrm>
              <a:off x="9867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Shape 1087"/>
            <p:cNvSpPr/>
            <p:nvPr/>
          </p:nvSpPr>
          <p:spPr>
            <a:xfrm>
              <a:off x="9867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Shape 1088"/>
            <p:cNvSpPr/>
            <p:nvPr/>
          </p:nvSpPr>
          <p:spPr>
            <a:xfrm>
              <a:off x="9867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Shape 1089"/>
            <p:cNvSpPr/>
            <p:nvPr/>
          </p:nvSpPr>
          <p:spPr>
            <a:xfrm>
              <a:off x="9867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Shape 1090"/>
            <p:cNvSpPr/>
            <p:nvPr/>
          </p:nvSpPr>
          <p:spPr>
            <a:xfrm>
              <a:off x="9867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Shape 1091"/>
            <p:cNvSpPr/>
            <p:nvPr/>
          </p:nvSpPr>
          <p:spPr>
            <a:xfrm>
              <a:off x="9867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Shape 1092"/>
            <p:cNvSpPr/>
            <p:nvPr/>
          </p:nvSpPr>
          <p:spPr>
            <a:xfrm>
              <a:off x="9867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Shape 1093"/>
            <p:cNvSpPr/>
            <p:nvPr/>
          </p:nvSpPr>
          <p:spPr>
            <a:xfrm>
              <a:off x="9867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Shape 1094"/>
            <p:cNvSpPr/>
            <p:nvPr/>
          </p:nvSpPr>
          <p:spPr>
            <a:xfrm>
              <a:off x="9867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Shape 1095"/>
            <p:cNvSpPr/>
            <p:nvPr/>
          </p:nvSpPr>
          <p:spPr>
            <a:xfrm>
              <a:off x="9867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Shape 1096"/>
            <p:cNvSpPr/>
            <p:nvPr/>
          </p:nvSpPr>
          <p:spPr>
            <a:xfrm>
              <a:off x="9867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Shape 1097"/>
            <p:cNvSpPr/>
            <p:nvPr/>
          </p:nvSpPr>
          <p:spPr>
            <a:xfrm>
              <a:off x="9867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Shape 1098"/>
            <p:cNvSpPr/>
            <p:nvPr/>
          </p:nvSpPr>
          <p:spPr>
            <a:xfrm>
              <a:off x="9867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Shape 1099"/>
            <p:cNvSpPr/>
            <p:nvPr/>
          </p:nvSpPr>
          <p:spPr>
            <a:xfrm>
              <a:off x="9867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Shape 1100"/>
            <p:cNvSpPr/>
            <p:nvPr/>
          </p:nvSpPr>
          <p:spPr>
            <a:xfrm>
              <a:off x="9867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Shape 1101"/>
            <p:cNvSpPr/>
            <p:nvPr/>
          </p:nvSpPr>
          <p:spPr>
            <a:xfrm>
              <a:off x="9867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Shape 1102"/>
            <p:cNvSpPr/>
            <p:nvPr/>
          </p:nvSpPr>
          <p:spPr>
            <a:xfrm>
              <a:off x="9867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Shape 1103"/>
            <p:cNvSpPr/>
            <p:nvPr/>
          </p:nvSpPr>
          <p:spPr>
            <a:xfrm>
              <a:off x="9867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Shape 1104"/>
            <p:cNvSpPr/>
            <p:nvPr/>
          </p:nvSpPr>
          <p:spPr>
            <a:xfrm>
              <a:off x="9867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Shape 1105"/>
            <p:cNvSpPr/>
            <p:nvPr/>
          </p:nvSpPr>
          <p:spPr>
            <a:xfrm>
              <a:off x="9867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Shape 1106"/>
            <p:cNvSpPr/>
            <p:nvPr/>
          </p:nvSpPr>
          <p:spPr>
            <a:xfrm>
              <a:off x="11372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Shape 1107"/>
            <p:cNvSpPr/>
            <p:nvPr/>
          </p:nvSpPr>
          <p:spPr>
            <a:xfrm>
              <a:off x="11372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Shape 1108"/>
            <p:cNvSpPr/>
            <p:nvPr/>
          </p:nvSpPr>
          <p:spPr>
            <a:xfrm>
              <a:off x="11372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Shape 1109"/>
            <p:cNvSpPr/>
            <p:nvPr/>
          </p:nvSpPr>
          <p:spPr>
            <a:xfrm>
              <a:off x="11372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Shape 1110"/>
            <p:cNvSpPr/>
            <p:nvPr/>
          </p:nvSpPr>
          <p:spPr>
            <a:xfrm>
              <a:off x="11372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Shape 1111"/>
            <p:cNvSpPr/>
            <p:nvPr/>
          </p:nvSpPr>
          <p:spPr>
            <a:xfrm>
              <a:off x="11372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Shape 1112"/>
            <p:cNvSpPr/>
            <p:nvPr/>
          </p:nvSpPr>
          <p:spPr>
            <a:xfrm>
              <a:off x="11372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Shape 1113"/>
            <p:cNvSpPr/>
            <p:nvPr/>
          </p:nvSpPr>
          <p:spPr>
            <a:xfrm>
              <a:off x="11372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Shape 1114"/>
            <p:cNvSpPr/>
            <p:nvPr/>
          </p:nvSpPr>
          <p:spPr>
            <a:xfrm>
              <a:off x="11372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Shape 1115"/>
            <p:cNvSpPr/>
            <p:nvPr/>
          </p:nvSpPr>
          <p:spPr>
            <a:xfrm>
              <a:off x="11372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Shape 1116"/>
            <p:cNvSpPr/>
            <p:nvPr/>
          </p:nvSpPr>
          <p:spPr>
            <a:xfrm>
              <a:off x="11372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Shape 1117"/>
            <p:cNvSpPr/>
            <p:nvPr/>
          </p:nvSpPr>
          <p:spPr>
            <a:xfrm>
              <a:off x="11372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Shape 1118"/>
            <p:cNvSpPr/>
            <p:nvPr/>
          </p:nvSpPr>
          <p:spPr>
            <a:xfrm>
              <a:off x="11372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Shape 1119"/>
            <p:cNvSpPr/>
            <p:nvPr/>
          </p:nvSpPr>
          <p:spPr>
            <a:xfrm>
              <a:off x="11372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Shape 1120"/>
            <p:cNvSpPr/>
            <p:nvPr/>
          </p:nvSpPr>
          <p:spPr>
            <a:xfrm>
              <a:off x="11372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Shape 1121"/>
            <p:cNvSpPr/>
            <p:nvPr/>
          </p:nvSpPr>
          <p:spPr>
            <a:xfrm>
              <a:off x="11372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Shape 1122"/>
            <p:cNvSpPr/>
            <p:nvPr/>
          </p:nvSpPr>
          <p:spPr>
            <a:xfrm>
              <a:off x="11372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Shape 1123"/>
            <p:cNvSpPr/>
            <p:nvPr/>
          </p:nvSpPr>
          <p:spPr>
            <a:xfrm>
              <a:off x="11372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Shape 1124"/>
            <p:cNvSpPr/>
            <p:nvPr/>
          </p:nvSpPr>
          <p:spPr>
            <a:xfrm>
              <a:off x="11372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Shape 1125"/>
            <p:cNvSpPr/>
            <p:nvPr/>
          </p:nvSpPr>
          <p:spPr>
            <a:xfrm>
              <a:off x="11372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Shape 1126"/>
            <p:cNvSpPr/>
            <p:nvPr/>
          </p:nvSpPr>
          <p:spPr>
            <a:xfrm>
              <a:off x="11372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Shape 1127"/>
            <p:cNvSpPr/>
            <p:nvPr/>
          </p:nvSpPr>
          <p:spPr>
            <a:xfrm>
              <a:off x="11372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8" name="Shape 1128"/>
          <p:cNvGrpSpPr/>
          <p:nvPr/>
        </p:nvGrpSpPr>
        <p:grpSpPr>
          <a:xfrm rot="10800000">
            <a:off x="6659535" y="28698"/>
            <a:ext cx="2309844" cy="5086302"/>
            <a:chOff x="986700" y="238125"/>
            <a:chExt cx="2379075" cy="5238750"/>
          </a:xfrm>
        </p:grpSpPr>
        <p:sp>
          <p:nvSpPr>
            <p:cNvPr id="1129" name="Shape 1129"/>
            <p:cNvSpPr/>
            <p:nvPr/>
          </p:nvSpPr>
          <p:spPr>
            <a:xfrm>
              <a:off x="9867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Shape 1130"/>
            <p:cNvSpPr/>
            <p:nvPr/>
          </p:nvSpPr>
          <p:spPr>
            <a:xfrm>
              <a:off x="9867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Shape 1131"/>
            <p:cNvSpPr/>
            <p:nvPr/>
          </p:nvSpPr>
          <p:spPr>
            <a:xfrm>
              <a:off x="9867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Shape 1132"/>
            <p:cNvSpPr/>
            <p:nvPr/>
          </p:nvSpPr>
          <p:spPr>
            <a:xfrm>
              <a:off x="9867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Shape 1133"/>
            <p:cNvSpPr/>
            <p:nvPr/>
          </p:nvSpPr>
          <p:spPr>
            <a:xfrm>
              <a:off x="9867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Shape 1134"/>
            <p:cNvSpPr/>
            <p:nvPr/>
          </p:nvSpPr>
          <p:spPr>
            <a:xfrm>
              <a:off x="9867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Shape 1135"/>
            <p:cNvSpPr/>
            <p:nvPr/>
          </p:nvSpPr>
          <p:spPr>
            <a:xfrm>
              <a:off x="9867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Shape 1136"/>
            <p:cNvSpPr/>
            <p:nvPr/>
          </p:nvSpPr>
          <p:spPr>
            <a:xfrm>
              <a:off x="9867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Shape 1137"/>
            <p:cNvSpPr/>
            <p:nvPr/>
          </p:nvSpPr>
          <p:spPr>
            <a:xfrm>
              <a:off x="9867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Shape 1138"/>
            <p:cNvSpPr/>
            <p:nvPr/>
          </p:nvSpPr>
          <p:spPr>
            <a:xfrm>
              <a:off x="9867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Shape 1139"/>
            <p:cNvSpPr/>
            <p:nvPr/>
          </p:nvSpPr>
          <p:spPr>
            <a:xfrm>
              <a:off x="9867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Shape 1140"/>
            <p:cNvSpPr/>
            <p:nvPr/>
          </p:nvSpPr>
          <p:spPr>
            <a:xfrm>
              <a:off x="9867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Shape 1141"/>
            <p:cNvSpPr/>
            <p:nvPr/>
          </p:nvSpPr>
          <p:spPr>
            <a:xfrm>
              <a:off x="11372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Shape 1142"/>
            <p:cNvSpPr/>
            <p:nvPr/>
          </p:nvSpPr>
          <p:spPr>
            <a:xfrm>
              <a:off x="11372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Shape 1143"/>
            <p:cNvSpPr/>
            <p:nvPr/>
          </p:nvSpPr>
          <p:spPr>
            <a:xfrm>
              <a:off x="11372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Shape 1144"/>
            <p:cNvSpPr/>
            <p:nvPr/>
          </p:nvSpPr>
          <p:spPr>
            <a:xfrm>
              <a:off x="11372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Shape 1145"/>
            <p:cNvSpPr/>
            <p:nvPr/>
          </p:nvSpPr>
          <p:spPr>
            <a:xfrm>
              <a:off x="11372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Shape 1146"/>
            <p:cNvSpPr/>
            <p:nvPr/>
          </p:nvSpPr>
          <p:spPr>
            <a:xfrm>
              <a:off x="11372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Shape 1147"/>
            <p:cNvSpPr/>
            <p:nvPr/>
          </p:nvSpPr>
          <p:spPr>
            <a:xfrm>
              <a:off x="11372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Shape 1148"/>
            <p:cNvSpPr/>
            <p:nvPr/>
          </p:nvSpPr>
          <p:spPr>
            <a:xfrm>
              <a:off x="11372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Shape 1149"/>
            <p:cNvSpPr/>
            <p:nvPr/>
          </p:nvSpPr>
          <p:spPr>
            <a:xfrm>
              <a:off x="11372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Shape 1150"/>
            <p:cNvSpPr/>
            <p:nvPr/>
          </p:nvSpPr>
          <p:spPr>
            <a:xfrm>
              <a:off x="11372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Shape 1151"/>
            <p:cNvSpPr/>
            <p:nvPr/>
          </p:nvSpPr>
          <p:spPr>
            <a:xfrm>
              <a:off x="11372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Shape 1152"/>
            <p:cNvSpPr/>
            <p:nvPr/>
          </p:nvSpPr>
          <p:spPr>
            <a:xfrm>
              <a:off x="11372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Shape 1153"/>
            <p:cNvSpPr/>
            <p:nvPr/>
          </p:nvSpPr>
          <p:spPr>
            <a:xfrm>
              <a:off x="11372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Shape 1154"/>
            <p:cNvSpPr/>
            <p:nvPr/>
          </p:nvSpPr>
          <p:spPr>
            <a:xfrm>
              <a:off x="12877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Shape 1155"/>
            <p:cNvSpPr/>
            <p:nvPr/>
          </p:nvSpPr>
          <p:spPr>
            <a:xfrm>
              <a:off x="12877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Shape 1156"/>
            <p:cNvSpPr/>
            <p:nvPr/>
          </p:nvSpPr>
          <p:spPr>
            <a:xfrm>
              <a:off x="12877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Shape 1157"/>
            <p:cNvSpPr/>
            <p:nvPr/>
          </p:nvSpPr>
          <p:spPr>
            <a:xfrm>
              <a:off x="12877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Shape 1158"/>
            <p:cNvSpPr/>
            <p:nvPr/>
          </p:nvSpPr>
          <p:spPr>
            <a:xfrm>
              <a:off x="12877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Shape 1159"/>
            <p:cNvSpPr/>
            <p:nvPr/>
          </p:nvSpPr>
          <p:spPr>
            <a:xfrm>
              <a:off x="12877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Shape 1160"/>
            <p:cNvSpPr/>
            <p:nvPr/>
          </p:nvSpPr>
          <p:spPr>
            <a:xfrm>
              <a:off x="12877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Shape 1161"/>
            <p:cNvSpPr/>
            <p:nvPr/>
          </p:nvSpPr>
          <p:spPr>
            <a:xfrm>
              <a:off x="12877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Shape 1162"/>
            <p:cNvSpPr/>
            <p:nvPr/>
          </p:nvSpPr>
          <p:spPr>
            <a:xfrm>
              <a:off x="12877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Shape 1163"/>
            <p:cNvSpPr/>
            <p:nvPr/>
          </p:nvSpPr>
          <p:spPr>
            <a:xfrm>
              <a:off x="12877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Shape 1164"/>
            <p:cNvSpPr/>
            <p:nvPr/>
          </p:nvSpPr>
          <p:spPr>
            <a:xfrm>
              <a:off x="12877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Shape 1165"/>
            <p:cNvSpPr/>
            <p:nvPr/>
          </p:nvSpPr>
          <p:spPr>
            <a:xfrm>
              <a:off x="12877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Shape 1166"/>
            <p:cNvSpPr/>
            <p:nvPr/>
          </p:nvSpPr>
          <p:spPr>
            <a:xfrm>
              <a:off x="12877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Shape 1167"/>
            <p:cNvSpPr/>
            <p:nvPr/>
          </p:nvSpPr>
          <p:spPr>
            <a:xfrm>
              <a:off x="12877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Shape 1168"/>
            <p:cNvSpPr/>
            <p:nvPr/>
          </p:nvSpPr>
          <p:spPr>
            <a:xfrm>
              <a:off x="12877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Shape 1169"/>
            <p:cNvSpPr/>
            <p:nvPr/>
          </p:nvSpPr>
          <p:spPr>
            <a:xfrm>
              <a:off x="12877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Shape 1170"/>
            <p:cNvSpPr/>
            <p:nvPr/>
          </p:nvSpPr>
          <p:spPr>
            <a:xfrm>
              <a:off x="12877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Shape 1171"/>
            <p:cNvSpPr/>
            <p:nvPr/>
          </p:nvSpPr>
          <p:spPr>
            <a:xfrm>
              <a:off x="12877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Shape 1172"/>
            <p:cNvSpPr/>
            <p:nvPr/>
          </p:nvSpPr>
          <p:spPr>
            <a:xfrm>
              <a:off x="12877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Shape 1173"/>
            <p:cNvSpPr/>
            <p:nvPr/>
          </p:nvSpPr>
          <p:spPr>
            <a:xfrm>
              <a:off x="12877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Shape 1174"/>
            <p:cNvSpPr/>
            <p:nvPr/>
          </p:nvSpPr>
          <p:spPr>
            <a:xfrm>
              <a:off x="14382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Shape 1175"/>
            <p:cNvSpPr/>
            <p:nvPr/>
          </p:nvSpPr>
          <p:spPr>
            <a:xfrm>
              <a:off x="14382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Shape 1176"/>
            <p:cNvSpPr/>
            <p:nvPr/>
          </p:nvSpPr>
          <p:spPr>
            <a:xfrm>
              <a:off x="14382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Shape 1177"/>
            <p:cNvSpPr/>
            <p:nvPr/>
          </p:nvSpPr>
          <p:spPr>
            <a:xfrm>
              <a:off x="14382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Shape 1178"/>
            <p:cNvSpPr/>
            <p:nvPr/>
          </p:nvSpPr>
          <p:spPr>
            <a:xfrm>
              <a:off x="14382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Shape 1179"/>
            <p:cNvSpPr/>
            <p:nvPr/>
          </p:nvSpPr>
          <p:spPr>
            <a:xfrm>
              <a:off x="14382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Shape 1180"/>
            <p:cNvSpPr/>
            <p:nvPr/>
          </p:nvSpPr>
          <p:spPr>
            <a:xfrm>
              <a:off x="14382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Shape 1181"/>
            <p:cNvSpPr/>
            <p:nvPr/>
          </p:nvSpPr>
          <p:spPr>
            <a:xfrm>
              <a:off x="14382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Shape 1182"/>
            <p:cNvSpPr/>
            <p:nvPr/>
          </p:nvSpPr>
          <p:spPr>
            <a:xfrm>
              <a:off x="14382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Shape 1183"/>
            <p:cNvSpPr/>
            <p:nvPr/>
          </p:nvSpPr>
          <p:spPr>
            <a:xfrm>
              <a:off x="14382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Shape 1184"/>
            <p:cNvSpPr/>
            <p:nvPr/>
          </p:nvSpPr>
          <p:spPr>
            <a:xfrm>
              <a:off x="14382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Shape 1185"/>
            <p:cNvSpPr/>
            <p:nvPr/>
          </p:nvSpPr>
          <p:spPr>
            <a:xfrm>
              <a:off x="14382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Shape 1186"/>
            <p:cNvSpPr/>
            <p:nvPr/>
          </p:nvSpPr>
          <p:spPr>
            <a:xfrm>
              <a:off x="14382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Shape 1187"/>
            <p:cNvSpPr/>
            <p:nvPr/>
          </p:nvSpPr>
          <p:spPr>
            <a:xfrm>
              <a:off x="14382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Shape 1188"/>
            <p:cNvSpPr/>
            <p:nvPr/>
          </p:nvSpPr>
          <p:spPr>
            <a:xfrm>
              <a:off x="14382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Shape 1189"/>
            <p:cNvSpPr/>
            <p:nvPr/>
          </p:nvSpPr>
          <p:spPr>
            <a:xfrm>
              <a:off x="14382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Shape 1190"/>
            <p:cNvSpPr/>
            <p:nvPr/>
          </p:nvSpPr>
          <p:spPr>
            <a:xfrm>
              <a:off x="14382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Shape 1191"/>
            <p:cNvSpPr/>
            <p:nvPr/>
          </p:nvSpPr>
          <p:spPr>
            <a:xfrm>
              <a:off x="14382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Shape 1192"/>
            <p:cNvSpPr/>
            <p:nvPr/>
          </p:nvSpPr>
          <p:spPr>
            <a:xfrm>
              <a:off x="14382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Shape 1193"/>
            <p:cNvSpPr/>
            <p:nvPr/>
          </p:nvSpPr>
          <p:spPr>
            <a:xfrm>
              <a:off x="14382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Shape 1194"/>
            <p:cNvSpPr/>
            <p:nvPr/>
          </p:nvSpPr>
          <p:spPr>
            <a:xfrm>
              <a:off x="14382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Shape 1195"/>
            <p:cNvSpPr/>
            <p:nvPr/>
          </p:nvSpPr>
          <p:spPr>
            <a:xfrm>
              <a:off x="14382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Shape 1196"/>
            <p:cNvSpPr/>
            <p:nvPr/>
          </p:nvSpPr>
          <p:spPr>
            <a:xfrm>
              <a:off x="14382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Shape 1197"/>
            <p:cNvSpPr/>
            <p:nvPr/>
          </p:nvSpPr>
          <p:spPr>
            <a:xfrm>
              <a:off x="14382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Shape 1198"/>
            <p:cNvSpPr/>
            <p:nvPr/>
          </p:nvSpPr>
          <p:spPr>
            <a:xfrm>
              <a:off x="14382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Shape 1199"/>
            <p:cNvSpPr/>
            <p:nvPr/>
          </p:nvSpPr>
          <p:spPr>
            <a:xfrm>
              <a:off x="14382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Shape 1200"/>
            <p:cNvSpPr/>
            <p:nvPr/>
          </p:nvSpPr>
          <p:spPr>
            <a:xfrm>
              <a:off x="14382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Shape 1201"/>
            <p:cNvSpPr/>
            <p:nvPr/>
          </p:nvSpPr>
          <p:spPr>
            <a:xfrm>
              <a:off x="14382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Shape 1202"/>
            <p:cNvSpPr/>
            <p:nvPr/>
          </p:nvSpPr>
          <p:spPr>
            <a:xfrm>
              <a:off x="14382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Shape 1203"/>
            <p:cNvSpPr/>
            <p:nvPr/>
          </p:nvSpPr>
          <p:spPr>
            <a:xfrm>
              <a:off x="14382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Shape 1204"/>
            <p:cNvSpPr/>
            <p:nvPr/>
          </p:nvSpPr>
          <p:spPr>
            <a:xfrm>
              <a:off x="14382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Shape 1205"/>
            <p:cNvSpPr/>
            <p:nvPr/>
          </p:nvSpPr>
          <p:spPr>
            <a:xfrm>
              <a:off x="15887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Shape 1206"/>
            <p:cNvSpPr/>
            <p:nvPr/>
          </p:nvSpPr>
          <p:spPr>
            <a:xfrm>
              <a:off x="15887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Shape 1207"/>
            <p:cNvSpPr/>
            <p:nvPr/>
          </p:nvSpPr>
          <p:spPr>
            <a:xfrm>
              <a:off x="15887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Shape 1208"/>
            <p:cNvSpPr/>
            <p:nvPr/>
          </p:nvSpPr>
          <p:spPr>
            <a:xfrm>
              <a:off x="15887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Shape 1209"/>
            <p:cNvSpPr/>
            <p:nvPr/>
          </p:nvSpPr>
          <p:spPr>
            <a:xfrm>
              <a:off x="15887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Shape 1210"/>
            <p:cNvSpPr/>
            <p:nvPr/>
          </p:nvSpPr>
          <p:spPr>
            <a:xfrm>
              <a:off x="15887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Shape 1211"/>
            <p:cNvSpPr/>
            <p:nvPr/>
          </p:nvSpPr>
          <p:spPr>
            <a:xfrm>
              <a:off x="15887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Shape 1212"/>
            <p:cNvSpPr/>
            <p:nvPr/>
          </p:nvSpPr>
          <p:spPr>
            <a:xfrm>
              <a:off x="15887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Shape 1213"/>
            <p:cNvSpPr/>
            <p:nvPr/>
          </p:nvSpPr>
          <p:spPr>
            <a:xfrm>
              <a:off x="15887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Shape 1214"/>
            <p:cNvSpPr/>
            <p:nvPr/>
          </p:nvSpPr>
          <p:spPr>
            <a:xfrm>
              <a:off x="15887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Shape 1215"/>
            <p:cNvSpPr/>
            <p:nvPr/>
          </p:nvSpPr>
          <p:spPr>
            <a:xfrm>
              <a:off x="15887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Shape 1216"/>
            <p:cNvSpPr/>
            <p:nvPr/>
          </p:nvSpPr>
          <p:spPr>
            <a:xfrm>
              <a:off x="15887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Shape 1217"/>
            <p:cNvSpPr/>
            <p:nvPr/>
          </p:nvSpPr>
          <p:spPr>
            <a:xfrm>
              <a:off x="15887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Shape 1218"/>
            <p:cNvSpPr/>
            <p:nvPr/>
          </p:nvSpPr>
          <p:spPr>
            <a:xfrm>
              <a:off x="15887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Shape 1219"/>
            <p:cNvSpPr/>
            <p:nvPr/>
          </p:nvSpPr>
          <p:spPr>
            <a:xfrm>
              <a:off x="15887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Shape 1220"/>
            <p:cNvSpPr/>
            <p:nvPr/>
          </p:nvSpPr>
          <p:spPr>
            <a:xfrm>
              <a:off x="15887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Shape 1221"/>
            <p:cNvSpPr/>
            <p:nvPr/>
          </p:nvSpPr>
          <p:spPr>
            <a:xfrm>
              <a:off x="15887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Shape 1222"/>
            <p:cNvSpPr/>
            <p:nvPr/>
          </p:nvSpPr>
          <p:spPr>
            <a:xfrm>
              <a:off x="15887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Shape 1223"/>
            <p:cNvSpPr/>
            <p:nvPr/>
          </p:nvSpPr>
          <p:spPr>
            <a:xfrm>
              <a:off x="15887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Shape 1224"/>
            <p:cNvSpPr/>
            <p:nvPr/>
          </p:nvSpPr>
          <p:spPr>
            <a:xfrm>
              <a:off x="17392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Shape 1225"/>
            <p:cNvSpPr/>
            <p:nvPr/>
          </p:nvSpPr>
          <p:spPr>
            <a:xfrm>
              <a:off x="17392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Shape 1226"/>
            <p:cNvSpPr/>
            <p:nvPr/>
          </p:nvSpPr>
          <p:spPr>
            <a:xfrm>
              <a:off x="17392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Shape 1227"/>
            <p:cNvSpPr/>
            <p:nvPr/>
          </p:nvSpPr>
          <p:spPr>
            <a:xfrm>
              <a:off x="17392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Shape 1228"/>
            <p:cNvSpPr/>
            <p:nvPr/>
          </p:nvSpPr>
          <p:spPr>
            <a:xfrm>
              <a:off x="17392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Shape 1229"/>
            <p:cNvSpPr/>
            <p:nvPr/>
          </p:nvSpPr>
          <p:spPr>
            <a:xfrm>
              <a:off x="17392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Shape 1230"/>
            <p:cNvSpPr/>
            <p:nvPr/>
          </p:nvSpPr>
          <p:spPr>
            <a:xfrm>
              <a:off x="17392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Shape 1231"/>
            <p:cNvSpPr/>
            <p:nvPr/>
          </p:nvSpPr>
          <p:spPr>
            <a:xfrm>
              <a:off x="17392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Shape 1232"/>
            <p:cNvSpPr/>
            <p:nvPr/>
          </p:nvSpPr>
          <p:spPr>
            <a:xfrm>
              <a:off x="17392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Shape 1233"/>
            <p:cNvSpPr/>
            <p:nvPr/>
          </p:nvSpPr>
          <p:spPr>
            <a:xfrm>
              <a:off x="17392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Shape 1234"/>
            <p:cNvSpPr/>
            <p:nvPr/>
          </p:nvSpPr>
          <p:spPr>
            <a:xfrm>
              <a:off x="17392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Shape 1235"/>
            <p:cNvSpPr/>
            <p:nvPr/>
          </p:nvSpPr>
          <p:spPr>
            <a:xfrm>
              <a:off x="188975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Shape 1236"/>
            <p:cNvSpPr/>
            <p:nvPr/>
          </p:nvSpPr>
          <p:spPr>
            <a:xfrm>
              <a:off x="188975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Shape 1237"/>
            <p:cNvSpPr/>
            <p:nvPr/>
          </p:nvSpPr>
          <p:spPr>
            <a:xfrm>
              <a:off x="188975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Shape 1238"/>
            <p:cNvSpPr/>
            <p:nvPr/>
          </p:nvSpPr>
          <p:spPr>
            <a:xfrm>
              <a:off x="188975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Shape 1239"/>
            <p:cNvSpPr/>
            <p:nvPr/>
          </p:nvSpPr>
          <p:spPr>
            <a:xfrm>
              <a:off x="188975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Shape 1240"/>
            <p:cNvSpPr/>
            <p:nvPr/>
          </p:nvSpPr>
          <p:spPr>
            <a:xfrm>
              <a:off x="20402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Shape 1241"/>
            <p:cNvSpPr/>
            <p:nvPr/>
          </p:nvSpPr>
          <p:spPr>
            <a:xfrm>
              <a:off x="20402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Shape 1242"/>
            <p:cNvSpPr/>
            <p:nvPr/>
          </p:nvSpPr>
          <p:spPr>
            <a:xfrm>
              <a:off x="20402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Shape 1243"/>
            <p:cNvSpPr/>
            <p:nvPr/>
          </p:nvSpPr>
          <p:spPr>
            <a:xfrm>
              <a:off x="21907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Shape 1244"/>
            <p:cNvSpPr/>
            <p:nvPr/>
          </p:nvSpPr>
          <p:spPr>
            <a:xfrm>
              <a:off x="23413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Shape 1245"/>
            <p:cNvSpPr/>
            <p:nvPr/>
          </p:nvSpPr>
          <p:spPr>
            <a:xfrm>
              <a:off x="2642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Shape 1246"/>
            <p:cNvSpPr/>
            <p:nvPr/>
          </p:nvSpPr>
          <p:spPr>
            <a:xfrm>
              <a:off x="2642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Shape 1247"/>
            <p:cNvSpPr/>
            <p:nvPr/>
          </p:nvSpPr>
          <p:spPr>
            <a:xfrm>
              <a:off x="324435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8" name="Shape 1248"/>
          <p:cNvGrpSpPr/>
          <p:nvPr/>
        </p:nvGrpSpPr>
        <p:grpSpPr>
          <a:xfrm rot="10800000">
            <a:off x="6367294" y="28698"/>
            <a:ext cx="2017554" cy="5086302"/>
            <a:chOff x="1588750" y="238125"/>
            <a:chExt cx="2078025" cy="5238750"/>
          </a:xfrm>
        </p:grpSpPr>
        <p:sp>
          <p:nvSpPr>
            <p:cNvPr id="1249" name="Shape 1249"/>
            <p:cNvSpPr/>
            <p:nvPr/>
          </p:nvSpPr>
          <p:spPr>
            <a:xfrm>
              <a:off x="15887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Shape 1250"/>
            <p:cNvSpPr/>
            <p:nvPr/>
          </p:nvSpPr>
          <p:spPr>
            <a:xfrm>
              <a:off x="15887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Shape 1251"/>
            <p:cNvSpPr/>
            <p:nvPr/>
          </p:nvSpPr>
          <p:spPr>
            <a:xfrm>
              <a:off x="15887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Shape 1252"/>
            <p:cNvSpPr/>
            <p:nvPr/>
          </p:nvSpPr>
          <p:spPr>
            <a:xfrm>
              <a:off x="15887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Shape 1253"/>
            <p:cNvSpPr/>
            <p:nvPr/>
          </p:nvSpPr>
          <p:spPr>
            <a:xfrm>
              <a:off x="15887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Shape 1254"/>
            <p:cNvSpPr/>
            <p:nvPr/>
          </p:nvSpPr>
          <p:spPr>
            <a:xfrm>
              <a:off x="15887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Shape 1255"/>
            <p:cNvSpPr/>
            <p:nvPr/>
          </p:nvSpPr>
          <p:spPr>
            <a:xfrm>
              <a:off x="17392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Shape 1256"/>
            <p:cNvSpPr/>
            <p:nvPr/>
          </p:nvSpPr>
          <p:spPr>
            <a:xfrm>
              <a:off x="17392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Shape 1257"/>
            <p:cNvSpPr/>
            <p:nvPr/>
          </p:nvSpPr>
          <p:spPr>
            <a:xfrm>
              <a:off x="17392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Shape 1258"/>
            <p:cNvSpPr/>
            <p:nvPr/>
          </p:nvSpPr>
          <p:spPr>
            <a:xfrm>
              <a:off x="17392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Shape 1259"/>
            <p:cNvSpPr/>
            <p:nvPr/>
          </p:nvSpPr>
          <p:spPr>
            <a:xfrm>
              <a:off x="17392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Shape 1260"/>
            <p:cNvSpPr/>
            <p:nvPr/>
          </p:nvSpPr>
          <p:spPr>
            <a:xfrm>
              <a:off x="17392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Shape 1261"/>
            <p:cNvSpPr/>
            <p:nvPr/>
          </p:nvSpPr>
          <p:spPr>
            <a:xfrm>
              <a:off x="17392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Shape 1262"/>
            <p:cNvSpPr/>
            <p:nvPr/>
          </p:nvSpPr>
          <p:spPr>
            <a:xfrm>
              <a:off x="188975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Shape 1263"/>
            <p:cNvSpPr/>
            <p:nvPr/>
          </p:nvSpPr>
          <p:spPr>
            <a:xfrm>
              <a:off x="188975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Shape 1264"/>
            <p:cNvSpPr/>
            <p:nvPr/>
          </p:nvSpPr>
          <p:spPr>
            <a:xfrm>
              <a:off x="188975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Shape 1265"/>
            <p:cNvSpPr/>
            <p:nvPr/>
          </p:nvSpPr>
          <p:spPr>
            <a:xfrm>
              <a:off x="188975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Shape 1266"/>
            <p:cNvSpPr/>
            <p:nvPr/>
          </p:nvSpPr>
          <p:spPr>
            <a:xfrm>
              <a:off x="188975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Shape 1267"/>
            <p:cNvSpPr/>
            <p:nvPr/>
          </p:nvSpPr>
          <p:spPr>
            <a:xfrm>
              <a:off x="188975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Shape 1268"/>
            <p:cNvSpPr/>
            <p:nvPr/>
          </p:nvSpPr>
          <p:spPr>
            <a:xfrm>
              <a:off x="188975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Shape 1269"/>
            <p:cNvSpPr/>
            <p:nvPr/>
          </p:nvSpPr>
          <p:spPr>
            <a:xfrm>
              <a:off x="188975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Shape 1270"/>
            <p:cNvSpPr/>
            <p:nvPr/>
          </p:nvSpPr>
          <p:spPr>
            <a:xfrm>
              <a:off x="188975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Shape 1271"/>
            <p:cNvSpPr/>
            <p:nvPr/>
          </p:nvSpPr>
          <p:spPr>
            <a:xfrm>
              <a:off x="188975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Shape 1272"/>
            <p:cNvSpPr/>
            <p:nvPr/>
          </p:nvSpPr>
          <p:spPr>
            <a:xfrm>
              <a:off x="188975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Shape 1273"/>
            <p:cNvSpPr/>
            <p:nvPr/>
          </p:nvSpPr>
          <p:spPr>
            <a:xfrm>
              <a:off x="188975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Shape 1274"/>
            <p:cNvSpPr/>
            <p:nvPr/>
          </p:nvSpPr>
          <p:spPr>
            <a:xfrm>
              <a:off x="188975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Shape 1275"/>
            <p:cNvSpPr/>
            <p:nvPr/>
          </p:nvSpPr>
          <p:spPr>
            <a:xfrm>
              <a:off x="188975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Shape 1276"/>
            <p:cNvSpPr/>
            <p:nvPr/>
          </p:nvSpPr>
          <p:spPr>
            <a:xfrm>
              <a:off x="188975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Shape 1277"/>
            <p:cNvSpPr/>
            <p:nvPr/>
          </p:nvSpPr>
          <p:spPr>
            <a:xfrm>
              <a:off x="188975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Shape 1278"/>
            <p:cNvSpPr/>
            <p:nvPr/>
          </p:nvSpPr>
          <p:spPr>
            <a:xfrm>
              <a:off x="188975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Shape 1279"/>
            <p:cNvSpPr/>
            <p:nvPr/>
          </p:nvSpPr>
          <p:spPr>
            <a:xfrm>
              <a:off x="188975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Shape 1280"/>
            <p:cNvSpPr/>
            <p:nvPr/>
          </p:nvSpPr>
          <p:spPr>
            <a:xfrm>
              <a:off x="188975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Shape 1281"/>
            <p:cNvSpPr/>
            <p:nvPr/>
          </p:nvSpPr>
          <p:spPr>
            <a:xfrm>
              <a:off x="20402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Shape 1282"/>
            <p:cNvSpPr/>
            <p:nvPr/>
          </p:nvSpPr>
          <p:spPr>
            <a:xfrm>
              <a:off x="20402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Shape 1283"/>
            <p:cNvSpPr/>
            <p:nvPr/>
          </p:nvSpPr>
          <p:spPr>
            <a:xfrm>
              <a:off x="20402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Shape 1284"/>
            <p:cNvSpPr/>
            <p:nvPr/>
          </p:nvSpPr>
          <p:spPr>
            <a:xfrm>
              <a:off x="20402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Shape 1285"/>
            <p:cNvSpPr/>
            <p:nvPr/>
          </p:nvSpPr>
          <p:spPr>
            <a:xfrm>
              <a:off x="20402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Shape 1286"/>
            <p:cNvSpPr/>
            <p:nvPr/>
          </p:nvSpPr>
          <p:spPr>
            <a:xfrm>
              <a:off x="20402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Shape 1287"/>
            <p:cNvSpPr/>
            <p:nvPr/>
          </p:nvSpPr>
          <p:spPr>
            <a:xfrm>
              <a:off x="20402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Shape 1288"/>
            <p:cNvSpPr/>
            <p:nvPr/>
          </p:nvSpPr>
          <p:spPr>
            <a:xfrm>
              <a:off x="20402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Shape 1289"/>
            <p:cNvSpPr/>
            <p:nvPr/>
          </p:nvSpPr>
          <p:spPr>
            <a:xfrm>
              <a:off x="20402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Shape 1290"/>
            <p:cNvSpPr/>
            <p:nvPr/>
          </p:nvSpPr>
          <p:spPr>
            <a:xfrm>
              <a:off x="20402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Shape 1291"/>
            <p:cNvSpPr/>
            <p:nvPr/>
          </p:nvSpPr>
          <p:spPr>
            <a:xfrm>
              <a:off x="20402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Shape 1292"/>
            <p:cNvSpPr/>
            <p:nvPr/>
          </p:nvSpPr>
          <p:spPr>
            <a:xfrm>
              <a:off x="20402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Shape 1293"/>
            <p:cNvSpPr/>
            <p:nvPr/>
          </p:nvSpPr>
          <p:spPr>
            <a:xfrm>
              <a:off x="20402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Shape 1294"/>
            <p:cNvSpPr/>
            <p:nvPr/>
          </p:nvSpPr>
          <p:spPr>
            <a:xfrm>
              <a:off x="20402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Shape 1295"/>
            <p:cNvSpPr/>
            <p:nvPr/>
          </p:nvSpPr>
          <p:spPr>
            <a:xfrm>
              <a:off x="20402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Shape 1296"/>
            <p:cNvSpPr/>
            <p:nvPr/>
          </p:nvSpPr>
          <p:spPr>
            <a:xfrm>
              <a:off x="20402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Shape 1297"/>
            <p:cNvSpPr/>
            <p:nvPr/>
          </p:nvSpPr>
          <p:spPr>
            <a:xfrm>
              <a:off x="20402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Shape 1298"/>
            <p:cNvSpPr/>
            <p:nvPr/>
          </p:nvSpPr>
          <p:spPr>
            <a:xfrm>
              <a:off x="20402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Shape 1299"/>
            <p:cNvSpPr/>
            <p:nvPr/>
          </p:nvSpPr>
          <p:spPr>
            <a:xfrm>
              <a:off x="20402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Shape 1300"/>
            <p:cNvSpPr/>
            <p:nvPr/>
          </p:nvSpPr>
          <p:spPr>
            <a:xfrm>
              <a:off x="2190775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Shape 1301"/>
            <p:cNvSpPr/>
            <p:nvPr/>
          </p:nvSpPr>
          <p:spPr>
            <a:xfrm>
              <a:off x="2190775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Shape 1302"/>
            <p:cNvSpPr/>
            <p:nvPr/>
          </p:nvSpPr>
          <p:spPr>
            <a:xfrm>
              <a:off x="2190775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Shape 1303"/>
            <p:cNvSpPr/>
            <p:nvPr/>
          </p:nvSpPr>
          <p:spPr>
            <a:xfrm>
              <a:off x="2190775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Shape 1304"/>
            <p:cNvSpPr/>
            <p:nvPr/>
          </p:nvSpPr>
          <p:spPr>
            <a:xfrm>
              <a:off x="21907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Shape 1305"/>
            <p:cNvSpPr/>
            <p:nvPr/>
          </p:nvSpPr>
          <p:spPr>
            <a:xfrm>
              <a:off x="21907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Shape 1306"/>
            <p:cNvSpPr/>
            <p:nvPr/>
          </p:nvSpPr>
          <p:spPr>
            <a:xfrm>
              <a:off x="2190775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Shape 1307"/>
            <p:cNvSpPr/>
            <p:nvPr/>
          </p:nvSpPr>
          <p:spPr>
            <a:xfrm>
              <a:off x="2190775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Shape 1308"/>
            <p:cNvSpPr/>
            <p:nvPr/>
          </p:nvSpPr>
          <p:spPr>
            <a:xfrm>
              <a:off x="21907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Shape 1309"/>
            <p:cNvSpPr/>
            <p:nvPr/>
          </p:nvSpPr>
          <p:spPr>
            <a:xfrm>
              <a:off x="2190775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Shape 1310"/>
            <p:cNvSpPr/>
            <p:nvPr/>
          </p:nvSpPr>
          <p:spPr>
            <a:xfrm>
              <a:off x="21907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Shape 1311"/>
            <p:cNvSpPr/>
            <p:nvPr/>
          </p:nvSpPr>
          <p:spPr>
            <a:xfrm>
              <a:off x="2190775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Shape 1312"/>
            <p:cNvSpPr/>
            <p:nvPr/>
          </p:nvSpPr>
          <p:spPr>
            <a:xfrm>
              <a:off x="21907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Shape 1313"/>
            <p:cNvSpPr/>
            <p:nvPr/>
          </p:nvSpPr>
          <p:spPr>
            <a:xfrm>
              <a:off x="21907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Shape 1314"/>
            <p:cNvSpPr/>
            <p:nvPr/>
          </p:nvSpPr>
          <p:spPr>
            <a:xfrm>
              <a:off x="21907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Shape 1315"/>
            <p:cNvSpPr/>
            <p:nvPr/>
          </p:nvSpPr>
          <p:spPr>
            <a:xfrm>
              <a:off x="2190775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Shape 1316"/>
            <p:cNvSpPr/>
            <p:nvPr/>
          </p:nvSpPr>
          <p:spPr>
            <a:xfrm>
              <a:off x="21907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Shape 1317"/>
            <p:cNvSpPr/>
            <p:nvPr/>
          </p:nvSpPr>
          <p:spPr>
            <a:xfrm>
              <a:off x="21907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Shape 1318"/>
            <p:cNvSpPr/>
            <p:nvPr/>
          </p:nvSpPr>
          <p:spPr>
            <a:xfrm>
              <a:off x="2190775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Shape 1319"/>
            <p:cNvSpPr/>
            <p:nvPr/>
          </p:nvSpPr>
          <p:spPr>
            <a:xfrm>
              <a:off x="21907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Shape 1320"/>
            <p:cNvSpPr/>
            <p:nvPr/>
          </p:nvSpPr>
          <p:spPr>
            <a:xfrm>
              <a:off x="2190775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Shape 1321"/>
            <p:cNvSpPr/>
            <p:nvPr/>
          </p:nvSpPr>
          <p:spPr>
            <a:xfrm>
              <a:off x="2190775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Shape 1322"/>
            <p:cNvSpPr/>
            <p:nvPr/>
          </p:nvSpPr>
          <p:spPr>
            <a:xfrm>
              <a:off x="21907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Shape 1323"/>
            <p:cNvSpPr/>
            <p:nvPr/>
          </p:nvSpPr>
          <p:spPr>
            <a:xfrm>
              <a:off x="21907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Shape 1324"/>
            <p:cNvSpPr/>
            <p:nvPr/>
          </p:nvSpPr>
          <p:spPr>
            <a:xfrm>
              <a:off x="2190775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Shape 1325"/>
            <p:cNvSpPr/>
            <p:nvPr/>
          </p:nvSpPr>
          <p:spPr>
            <a:xfrm>
              <a:off x="23413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Shape 1326"/>
            <p:cNvSpPr/>
            <p:nvPr/>
          </p:nvSpPr>
          <p:spPr>
            <a:xfrm>
              <a:off x="23413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Shape 1327"/>
            <p:cNvSpPr/>
            <p:nvPr/>
          </p:nvSpPr>
          <p:spPr>
            <a:xfrm>
              <a:off x="23413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Shape 1328"/>
            <p:cNvSpPr/>
            <p:nvPr/>
          </p:nvSpPr>
          <p:spPr>
            <a:xfrm>
              <a:off x="23413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Shape 1329"/>
            <p:cNvSpPr/>
            <p:nvPr/>
          </p:nvSpPr>
          <p:spPr>
            <a:xfrm>
              <a:off x="23413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Shape 1330"/>
            <p:cNvSpPr/>
            <p:nvPr/>
          </p:nvSpPr>
          <p:spPr>
            <a:xfrm>
              <a:off x="23413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Shape 1331"/>
            <p:cNvSpPr/>
            <p:nvPr/>
          </p:nvSpPr>
          <p:spPr>
            <a:xfrm>
              <a:off x="23413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Shape 1332"/>
            <p:cNvSpPr/>
            <p:nvPr/>
          </p:nvSpPr>
          <p:spPr>
            <a:xfrm>
              <a:off x="23413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Shape 1333"/>
            <p:cNvSpPr/>
            <p:nvPr/>
          </p:nvSpPr>
          <p:spPr>
            <a:xfrm>
              <a:off x="23413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Shape 1334"/>
            <p:cNvSpPr/>
            <p:nvPr/>
          </p:nvSpPr>
          <p:spPr>
            <a:xfrm>
              <a:off x="23413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Shape 1335"/>
            <p:cNvSpPr/>
            <p:nvPr/>
          </p:nvSpPr>
          <p:spPr>
            <a:xfrm>
              <a:off x="23413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Shape 1336"/>
            <p:cNvSpPr/>
            <p:nvPr/>
          </p:nvSpPr>
          <p:spPr>
            <a:xfrm>
              <a:off x="23413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Shape 1337"/>
            <p:cNvSpPr/>
            <p:nvPr/>
          </p:nvSpPr>
          <p:spPr>
            <a:xfrm>
              <a:off x="23413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Shape 1338"/>
            <p:cNvSpPr/>
            <p:nvPr/>
          </p:nvSpPr>
          <p:spPr>
            <a:xfrm>
              <a:off x="23413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Shape 1339"/>
            <p:cNvSpPr/>
            <p:nvPr/>
          </p:nvSpPr>
          <p:spPr>
            <a:xfrm>
              <a:off x="23413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Shape 1340"/>
            <p:cNvSpPr/>
            <p:nvPr/>
          </p:nvSpPr>
          <p:spPr>
            <a:xfrm>
              <a:off x="23413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Shape 1341"/>
            <p:cNvSpPr/>
            <p:nvPr/>
          </p:nvSpPr>
          <p:spPr>
            <a:xfrm>
              <a:off x="23413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Shape 1342"/>
            <p:cNvSpPr/>
            <p:nvPr/>
          </p:nvSpPr>
          <p:spPr>
            <a:xfrm>
              <a:off x="23413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Shape 1343"/>
            <p:cNvSpPr/>
            <p:nvPr/>
          </p:nvSpPr>
          <p:spPr>
            <a:xfrm>
              <a:off x="23413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Shape 1344"/>
            <p:cNvSpPr/>
            <p:nvPr/>
          </p:nvSpPr>
          <p:spPr>
            <a:xfrm>
              <a:off x="23413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Shape 1345"/>
            <p:cNvSpPr/>
            <p:nvPr/>
          </p:nvSpPr>
          <p:spPr>
            <a:xfrm>
              <a:off x="23413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Shape 1346"/>
            <p:cNvSpPr/>
            <p:nvPr/>
          </p:nvSpPr>
          <p:spPr>
            <a:xfrm>
              <a:off x="23413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Shape 1347"/>
            <p:cNvSpPr/>
            <p:nvPr/>
          </p:nvSpPr>
          <p:spPr>
            <a:xfrm>
              <a:off x="23413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Shape 1348"/>
            <p:cNvSpPr/>
            <p:nvPr/>
          </p:nvSpPr>
          <p:spPr>
            <a:xfrm>
              <a:off x="23413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" name="Shape 1349"/>
            <p:cNvSpPr/>
            <p:nvPr/>
          </p:nvSpPr>
          <p:spPr>
            <a:xfrm>
              <a:off x="23413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" name="Shape 1350"/>
            <p:cNvSpPr/>
            <p:nvPr/>
          </p:nvSpPr>
          <p:spPr>
            <a:xfrm>
              <a:off x="23413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" name="Shape 1351"/>
            <p:cNvSpPr/>
            <p:nvPr/>
          </p:nvSpPr>
          <p:spPr>
            <a:xfrm>
              <a:off x="24918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" name="Shape 1352"/>
            <p:cNvSpPr/>
            <p:nvPr/>
          </p:nvSpPr>
          <p:spPr>
            <a:xfrm>
              <a:off x="24918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Shape 1353"/>
            <p:cNvSpPr/>
            <p:nvPr/>
          </p:nvSpPr>
          <p:spPr>
            <a:xfrm>
              <a:off x="24918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Shape 1354"/>
            <p:cNvSpPr/>
            <p:nvPr/>
          </p:nvSpPr>
          <p:spPr>
            <a:xfrm>
              <a:off x="24918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Shape 1355"/>
            <p:cNvSpPr/>
            <p:nvPr/>
          </p:nvSpPr>
          <p:spPr>
            <a:xfrm>
              <a:off x="24918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Shape 1356"/>
            <p:cNvSpPr/>
            <p:nvPr/>
          </p:nvSpPr>
          <p:spPr>
            <a:xfrm>
              <a:off x="24918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Shape 1357"/>
            <p:cNvSpPr/>
            <p:nvPr/>
          </p:nvSpPr>
          <p:spPr>
            <a:xfrm>
              <a:off x="24918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Shape 1358"/>
            <p:cNvSpPr/>
            <p:nvPr/>
          </p:nvSpPr>
          <p:spPr>
            <a:xfrm>
              <a:off x="24918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Shape 1359"/>
            <p:cNvSpPr/>
            <p:nvPr/>
          </p:nvSpPr>
          <p:spPr>
            <a:xfrm>
              <a:off x="24918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Shape 1360"/>
            <p:cNvSpPr/>
            <p:nvPr/>
          </p:nvSpPr>
          <p:spPr>
            <a:xfrm>
              <a:off x="24918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" name="Shape 1361"/>
            <p:cNvSpPr/>
            <p:nvPr/>
          </p:nvSpPr>
          <p:spPr>
            <a:xfrm>
              <a:off x="24918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Shape 1362"/>
            <p:cNvSpPr/>
            <p:nvPr/>
          </p:nvSpPr>
          <p:spPr>
            <a:xfrm>
              <a:off x="24918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Shape 1363"/>
            <p:cNvSpPr/>
            <p:nvPr/>
          </p:nvSpPr>
          <p:spPr>
            <a:xfrm>
              <a:off x="24918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Shape 1364"/>
            <p:cNvSpPr/>
            <p:nvPr/>
          </p:nvSpPr>
          <p:spPr>
            <a:xfrm>
              <a:off x="24918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Shape 1365"/>
            <p:cNvSpPr/>
            <p:nvPr/>
          </p:nvSpPr>
          <p:spPr>
            <a:xfrm>
              <a:off x="24918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Shape 1366"/>
            <p:cNvSpPr/>
            <p:nvPr/>
          </p:nvSpPr>
          <p:spPr>
            <a:xfrm>
              <a:off x="24918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Shape 1367"/>
            <p:cNvSpPr/>
            <p:nvPr/>
          </p:nvSpPr>
          <p:spPr>
            <a:xfrm>
              <a:off x="24918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Shape 1368"/>
            <p:cNvSpPr/>
            <p:nvPr/>
          </p:nvSpPr>
          <p:spPr>
            <a:xfrm>
              <a:off x="24918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Shape 1369"/>
            <p:cNvSpPr/>
            <p:nvPr/>
          </p:nvSpPr>
          <p:spPr>
            <a:xfrm>
              <a:off x="24918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Shape 1370"/>
            <p:cNvSpPr/>
            <p:nvPr/>
          </p:nvSpPr>
          <p:spPr>
            <a:xfrm>
              <a:off x="24918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Shape 1371"/>
            <p:cNvSpPr/>
            <p:nvPr/>
          </p:nvSpPr>
          <p:spPr>
            <a:xfrm>
              <a:off x="24918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Shape 1372"/>
            <p:cNvSpPr/>
            <p:nvPr/>
          </p:nvSpPr>
          <p:spPr>
            <a:xfrm>
              <a:off x="24918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Shape 1373"/>
            <p:cNvSpPr/>
            <p:nvPr/>
          </p:nvSpPr>
          <p:spPr>
            <a:xfrm>
              <a:off x="24918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Shape 1374"/>
            <p:cNvSpPr/>
            <p:nvPr/>
          </p:nvSpPr>
          <p:spPr>
            <a:xfrm>
              <a:off x="24918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Shape 1375"/>
            <p:cNvSpPr/>
            <p:nvPr/>
          </p:nvSpPr>
          <p:spPr>
            <a:xfrm>
              <a:off x="24918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Shape 1376"/>
            <p:cNvSpPr/>
            <p:nvPr/>
          </p:nvSpPr>
          <p:spPr>
            <a:xfrm>
              <a:off x="2642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Shape 1377"/>
            <p:cNvSpPr/>
            <p:nvPr/>
          </p:nvSpPr>
          <p:spPr>
            <a:xfrm>
              <a:off x="2642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Shape 1378"/>
            <p:cNvSpPr/>
            <p:nvPr/>
          </p:nvSpPr>
          <p:spPr>
            <a:xfrm>
              <a:off x="2642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Shape 1379"/>
            <p:cNvSpPr/>
            <p:nvPr/>
          </p:nvSpPr>
          <p:spPr>
            <a:xfrm>
              <a:off x="2642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Shape 1380"/>
            <p:cNvSpPr/>
            <p:nvPr/>
          </p:nvSpPr>
          <p:spPr>
            <a:xfrm>
              <a:off x="2642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Shape 1381"/>
            <p:cNvSpPr/>
            <p:nvPr/>
          </p:nvSpPr>
          <p:spPr>
            <a:xfrm>
              <a:off x="2642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Shape 1382"/>
            <p:cNvSpPr/>
            <p:nvPr/>
          </p:nvSpPr>
          <p:spPr>
            <a:xfrm>
              <a:off x="2642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Shape 1383"/>
            <p:cNvSpPr/>
            <p:nvPr/>
          </p:nvSpPr>
          <p:spPr>
            <a:xfrm>
              <a:off x="2642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Shape 1384"/>
            <p:cNvSpPr/>
            <p:nvPr/>
          </p:nvSpPr>
          <p:spPr>
            <a:xfrm>
              <a:off x="2642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Shape 1385"/>
            <p:cNvSpPr/>
            <p:nvPr/>
          </p:nvSpPr>
          <p:spPr>
            <a:xfrm>
              <a:off x="2642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Shape 1386"/>
            <p:cNvSpPr/>
            <p:nvPr/>
          </p:nvSpPr>
          <p:spPr>
            <a:xfrm>
              <a:off x="2642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Shape 1387"/>
            <p:cNvSpPr/>
            <p:nvPr/>
          </p:nvSpPr>
          <p:spPr>
            <a:xfrm>
              <a:off x="2642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Shape 1388"/>
            <p:cNvSpPr/>
            <p:nvPr/>
          </p:nvSpPr>
          <p:spPr>
            <a:xfrm>
              <a:off x="2642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Shape 1389"/>
            <p:cNvSpPr/>
            <p:nvPr/>
          </p:nvSpPr>
          <p:spPr>
            <a:xfrm>
              <a:off x="2642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Shape 1390"/>
            <p:cNvSpPr/>
            <p:nvPr/>
          </p:nvSpPr>
          <p:spPr>
            <a:xfrm>
              <a:off x="2642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Shape 1391"/>
            <p:cNvSpPr/>
            <p:nvPr/>
          </p:nvSpPr>
          <p:spPr>
            <a:xfrm>
              <a:off x="2642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Shape 1392"/>
            <p:cNvSpPr/>
            <p:nvPr/>
          </p:nvSpPr>
          <p:spPr>
            <a:xfrm>
              <a:off x="2642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Shape 1393"/>
            <p:cNvSpPr/>
            <p:nvPr/>
          </p:nvSpPr>
          <p:spPr>
            <a:xfrm>
              <a:off x="2642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Shape 1394"/>
            <p:cNvSpPr/>
            <p:nvPr/>
          </p:nvSpPr>
          <p:spPr>
            <a:xfrm>
              <a:off x="2642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Shape 1395"/>
            <p:cNvSpPr/>
            <p:nvPr/>
          </p:nvSpPr>
          <p:spPr>
            <a:xfrm>
              <a:off x="2642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Shape 1396"/>
            <p:cNvSpPr/>
            <p:nvPr/>
          </p:nvSpPr>
          <p:spPr>
            <a:xfrm>
              <a:off x="2792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Shape 1397"/>
            <p:cNvSpPr/>
            <p:nvPr/>
          </p:nvSpPr>
          <p:spPr>
            <a:xfrm>
              <a:off x="2792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Shape 1398"/>
            <p:cNvSpPr/>
            <p:nvPr/>
          </p:nvSpPr>
          <p:spPr>
            <a:xfrm>
              <a:off x="2792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Shape 1399"/>
            <p:cNvSpPr/>
            <p:nvPr/>
          </p:nvSpPr>
          <p:spPr>
            <a:xfrm>
              <a:off x="2792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Shape 1400"/>
            <p:cNvSpPr/>
            <p:nvPr/>
          </p:nvSpPr>
          <p:spPr>
            <a:xfrm>
              <a:off x="2792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Shape 1401"/>
            <p:cNvSpPr/>
            <p:nvPr/>
          </p:nvSpPr>
          <p:spPr>
            <a:xfrm>
              <a:off x="2792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Shape 1402"/>
            <p:cNvSpPr/>
            <p:nvPr/>
          </p:nvSpPr>
          <p:spPr>
            <a:xfrm>
              <a:off x="2792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Shape 1403"/>
            <p:cNvSpPr/>
            <p:nvPr/>
          </p:nvSpPr>
          <p:spPr>
            <a:xfrm>
              <a:off x="2792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Shape 1404"/>
            <p:cNvSpPr/>
            <p:nvPr/>
          </p:nvSpPr>
          <p:spPr>
            <a:xfrm>
              <a:off x="2792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Shape 1405"/>
            <p:cNvSpPr/>
            <p:nvPr/>
          </p:nvSpPr>
          <p:spPr>
            <a:xfrm>
              <a:off x="2792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Shape 1406"/>
            <p:cNvSpPr/>
            <p:nvPr/>
          </p:nvSpPr>
          <p:spPr>
            <a:xfrm>
              <a:off x="2792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Shape 1407"/>
            <p:cNvSpPr/>
            <p:nvPr/>
          </p:nvSpPr>
          <p:spPr>
            <a:xfrm>
              <a:off x="2792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Shape 1408"/>
            <p:cNvSpPr/>
            <p:nvPr/>
          </p:nvSpPr>
          <p:spPr>
            <a:xfrm>
              <a:off x="2792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Shape 1409"/>
            <p:cNvSpPr/>
            <p:nvPr/>
          </p:nvSpPr>
          <p:spPr>
            <a:xfrm>
              <a:off x="2792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Shape 1410"/>
            <p:cNvSpPr/>
            <p:nvPr/>
          </p:nvSpPr>
          <p:spPr>
            <a:xfrm>
              <a:off x="2792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Shape 1411"/>
            <p:cNvSpPr/>
            <p:nvPr/>
          </p:nvSpPr>
          <p:spPr>
            <a:xfrm>
              <a:off x="2792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Shape 1412"/>
            <p:cNvSpPr/>
            <p:nvPr/>
          </p:nvSpPr>
          <p:spPr>
            <a:xfrm>
              <a:off x="2792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Shape 1413"/>
            <p:cNvSpPr/>
            <p:nvPr/>
          </p:nvSpPr>
          <p:spPr>
            <a:xfrm>
              <a:off x="2792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Shape 1414"/>
            <p:cNvSpPr/>
            <p:nvPr/>
          </p:nvSpPr>
          <p:spPr>
            <a:xfrm>
              <a:off x="294332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Shape 1415"/>
            <p:cNvSpPr/>
            <p:nvPr/>
          </p:nvSpPr>
          <p:spPr>
            <a:xfrm>
              <a:off x="294332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Shape 1416"/>
            <p:cNvSpPr/>
            <p:nvPr/>
          </p:nvSpPr>
          <p:spPr>
            <a:xfrm>
              <a:off x="294332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Shape 1417"/>
            <p:cNvSpPr/>
            <p:nvPr/>
          </p:nvSpPr>
          <p:spPr>
            <a:xfrm>
              <a:off x="294332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Shape 1418"/>
            <p:cNvSpPr/>
            <p:nvPr/>
          </p:nvSpPr>
          <p:spPr>
            <a:xfrm>
              <a:off x="294332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Shape 1419"/>
            <p:cNvSpPr/>
            <p:nvPr/>
          </p:nvSpPr>
          <p:spPr>
            <a:xfrm>
              <a:off x="294332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Shape 1420"/>
            <p:cNvSpPr/>
            <p:nvPr/>
          </p:nvSpPr>
          <p:spPr>
            <a:xfrm>
              <a:off x="294332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Shape 1421"/>
            <p:cNvSpPr/>
            <p:nvPr/>
          </p:nvSpPr>
          <p:spPr>
            <a:xfrm>
              <a:off x="294332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Shape 1422"/>
            <p:cNvSpPr/>
            <p:nvPr/>
          </p:nvSpPr>
          <p:spPr>
            <a:xfrm>
              <a:off x="294332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Shape 1423"/>
            <p:cNvSpPr/>
            <p:nvPr/>
          </p:nvSpPr>
          <p:spPr>
            <a:xfrm>
              <a:off x="294332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Shape 1424"/>
            <p:cNvSpPr/>
            <p:nvPr/>
          </p:nvSpPr>
          <p:spPr>
            <a:xfrm>
              <a:off x="294332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Shape 1425"/>
            <p:cNvSpPr/>
            <p:nvPr/>
          </p:nvSpPr>
          <p:spPr>
            <a:xfrm>
              <a:off x="294332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Shape 1426"/>
            <p:cNvSpPr/>
            <p:nvPr/>
          </p:nvSpPr>
          <p:spPr>
            <a:xfrm>
              <a:off x="294332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Shape 1427"/>
            <p:cNvSpPr/>
            <p:nvPr/>
          </p:nvSpPr>
          <p:spPr>
            <a:xfrm>
              <a:off x="294332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Shape 1428"/>
            <p:cNvSpPr/>
            <p:nvPr/>
          </p:nvSpPr>
          <p:spPr>
            <a:xfrm>
              <a:off x="294332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Shape 1429"/>
            <p:cNvSpPr/>
            <p:nvPr/>
          </p:nvSpPr>
          <p:spPr>
            <a:xfrm>
              <a:off x="294332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Shape 1430"/>
            <p:cNvSpPr/>
            <p:nvPr/>
          </p:nvSpPr>
          <p:spPr>
            <a:xfrm>
              <a:off x="294332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Shape 1431"/>
            <p:cNvSpPr/>
            <p:nvPr/>
          </p:nvSpPr>
          <p:spPr>
            <a:xfrm>
              <a:off x="294332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Shape 1432"/>
            <p:cNvSpPr/>
            <p:nvPr/>
          </p:nvSpPr>
          <p:spPr>
            <a:xfrm>
              <a:off x="3093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Shape 1433"/>
            <p:cNvSpPr/>
            <p:nvPr/>
          </p:nvSpPr>
          <p:spPr>
            <a:xfrm>
              <a:off x="3093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Shape 1434"/>
            <p:cNvSpPr/>
            <p:nvPr/>
          </p:nvSpPr>
          <p:spPr>
            <a:xfrm>
              <a:off x="3093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Shape 1435"/>
            <p:cNvSpPr/>
            <p:nvPr/>
          </p:nvSpPr>
          <p:spPr>
            <a:xfrm>
              <a:off x="3093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Shape 1436"/>
            <p:cNvSpPr/>
            <p:nvPr/>
          </p:nvSpPr>
          <p:spPr>
            <a:xfrm>
              <a:off x="3093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Shape 1437"/>
            <p:cNvSpPr/>
            <p:nvPr/>
          </p:nvSpPr>
          <p:spPr>
            <a:xfrm>
              <a:off x="3093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Shape 1438"/>
            <p:cNvSpPr/>
            <p:nvPr/>
          </p:nvSpPr>
          <p:spPr>
            <a:xfrm>
              <a:off x="3093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Shape 1439"/>
            <p:cNvSpPr/>
            <p:nvPr/>
          </p:nvSpPr>
          <p:spPr>
            <a:xfrm>
              <a:off x="3093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Shape 1440"/>
            <p:cNvSpPr/>
            <p:nvPr/>
          </p:nvSpPr>
          <p:spPr>
            <a:xfrm>
              <a:off x="3093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Shape 1441"/>
            <p:cNvSpPr/>
            <p:nvPr/>
          </p:nvSpPr>
          <p:spPr>
            <a:xfrm>
              <a:off x="324435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Shape 1442"/>
            <p:cNvSpPr/>
            <p:nvPr/>
          </p:nvSpPr>
          <p:spPr>
            <a:xfrm>
              <a:off x="324435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Shape 1443"/>
            <p:cNvSpPr/>
            <p:nvPr/>
          </p:nvSpPr>
          <p:spPr>
            <a:xfrm>
              <a:off x="324435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Shape 1444"/>
            <p:cNvSpPr/>
            <p:nvPr/>
          </p:nvSpPr>
          <p:spPr>
            <a:xfrm>
              <a:off x="324435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Shape 1445"/>
            <p:cNvSpPr/>
            <p:nvPr/>
          </p:nvSpPr>
          <p:spPr>
            <a:xfrm>
              <a:off x="324435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Shape 1446"/>
            <p:cNvSpPr/>
            <p:nvPr/>
          </p:nvSpPr>
          <p:spPr>
            <a:xfrm>
              <a:off x="324435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Shape 1447"/>
            <p:cNvSpPr/>
            <p:nvPr/>
          </p:nvSpPr>
          <p:spPr>
            <a:xfrm>
              <a:off x="324435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Shape 1448"/>
            <p:cNvSpPr/>
            <p:nvPr/>
          </p:nvSpPr>
          <p:spPr>
            <a:xfrm>
              <a:off x="324435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Shape 1449"/>
            <p:cNvSpPr/>
            <p:nvPr/>
          </p:nvSpPr>
          <p:spPr>
            <a:xfrm>
              <a:off x="3394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Shape 1450"/>
            <p:cNvSpPr/>
            <p:nvPr/>
          </p:nvSpPr>
          <p:spPr>
            <a:xfrm>
              <a:off x="3394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Shape 1451"/>
            <p:cNvSpPr/>
            <p:nvPr/>
          </p:nvSpPr>
          <p:spPr>
            <a:xfrm>
              <a:off x="3394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Shape 1452"/>
            <p:cNvSpPr/>
            <p:nvPr/>
          </p:nvSpPr>
          <p:spPr>
            <a:xfrm>
              <a:off x="33948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Shape 1453"/>
            <p:cNvSpPr/>
            <p:nvPr/>
          </p:nvSpPr>
          <p:spPr>
            <a:xfrm>
              <a:off x="3394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Shape 1454"/>
            <p:cNvSpPr/>
            <p:nvPr/>
          </p:nvSpPr>
          <p:spPr>
            <a:xfrm>
              <a:off x="3394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Shape 1455"/>
            <p:cNvSpPr/>
            <p:nvPr/>
          </p:nvSpPr>
          <p:spPr>
            <a:xfrm>
              <a:off x="3545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Shape 1456"/>
            <p:cNvSpPr/>
            <p:nvPr/>
          </p:nvSpPr>
          <p:spPr>
            <a:xfrm>
              <a:off x="3545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Shape 1457"/>
            <p:cNvSpPr/>
            <p:nvPr/>
          </p:nvSpPr>
          <p:spPr>
            <a:xfrm>
              <a:off x="3545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58" name="Shape 1458"/>
          <p:cNvGrpSpPr/>
          <p:nvPr/>
        </p:nvGrpSpPr>
        <p:grpSpPr>
          <a:xfrm rot="10800000">
            <a:off x="6367294" y="28698"/>
            <a:ext cx="2309820" cy="5086302"/>
            <a:chOff x="1287725" y="238125"/>
            <a:chExt cx="2379050" cy="5238750"/>
          </a:xfrm>
        </p:grpSpPr>
        <p:sp>
          <p:nvSpPr>
            <p:cNvPr id="1459" name="Shape 1459"/>
            <p:cNvSpPr/>
            <p:nvPr/>
          </p:nvSpPr>
          <p:spPr>
            <a:xfrm>
              <a:off x="12877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Shape 1460"/>
            <p:cNvSpPr/>
            <p:nvPr/>
          </p:nvSpPr>
          <p:spPr>
            <a:xfrm>
              <a:off x="12877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Shape 1461"/>
            <p:cNvSpPr/>
            <p:nvPr/>
          </p:nvSpPr>
          <p:spPr>
            <a:xfrm>
              <a:off x="12877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Shape 1462"/>
            <p:cNvSpPr/>
            <p:nvPr/>
          </p:nvSpPr>
          <p:spPr>
            <a:xfrm>
              <a:off x="12877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Shape 1463"/>
            <p:cNvSpPr/>
            <p:nvPr/>
          </p:nvSpPr>
          <p:spPr>
            <a:xfrm>
              <a:off x="12877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Shape 1464"/>
            <p:cNvSpPr/>
            <p:nvPr/>
          </p:nvSpPr>
          <p:spPr>
            <a:xfrm>
              <a:off x="12877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Shape 1465"/>
            <p:cNvSpPr/>
            <p:nvPr/>
          </p:nvSpPr>
          <p:spPr>
            <a:xfrm>
              <a:off x="12877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Shape 1466"/>
            <p:cNvSpPr/>
            <p:nvPr/>
          </p:nvSpPr>
          <p:spPr>
            <a:xfrm>
              <a:off x="12877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Shape 1467"/>
            <p:cNvSpPr/>
            <p:nvPr/>
          </p:nvSpPr>
          <p:spPr>
            <a:xfrm>
              <a:off x="12877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Shape 1468"/>
            <p:cNvSpPr/>
            <p:nvPr/>
          </p:nvSpPr>
          <p:spPr>
            <a:xfrm>
              <a:off x="12877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Shape 1469"/>
            <p:cNvSpPr/>
            <p:nvPr/>
          </p:nvSpPr>
          <p:spPr>
            <a:xfrm>
              <a:off x="12877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Shape 1470"/>
            <p:cNvSpPr/>
            <p:nvPr/>
          </p:nvSpPr>
          <p:spPr>
            <a:xfrm>
              <a:off x="12877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Shape 1471"/>
            <p:cNvSpPr/>
            <p:nvPr/>
          </p:nvSpPr>
          <p:spPr>
            <a:xfrm>
              <a:off x="12877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Shape 1472"/>
            <p:cNvSpPr/>
            <p:nvPr/>
          </p:nvSpPr>
          <p:spPr>
            <a:xfrm>
              <a:off x="12877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Shape 1473"/>
            <p:cNvSpPr/>
            <p:nvPr/>
          </p:nvSpPr>
          <p:spPr>
            <a:xfrm>
              <a:off x="12877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4" name="Shape 1474"/>
            <p:cNvSpPr/>
            <p:nvPr/>
          </p:nvSpPr>
          <p:spPr>
            <a:xfrm>
              <a:off x="14382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5" name="Shape 1475"/>
            <p:cNvSpPr/>
            <p:nvPr/>
          </p:nvSpPr>
          <p:spPr>
            <a:xfrm>
              <a:off x="14382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6" name="Shape 1476"/>
            <p:cNvSpPr/>
            <p:nvPr/>
          </p:nvSpPr>
          <p:spPr>
            <a:xfrm>
              <a:off x="14382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7" name="Shape 1477"/>
            <p:cNvSpPr/>
            <p:nvPr/>
          </p:nvSpPr>
          <p:spPr>
            <a:xfrm>
              <a:off x="14382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Shape 1478"/>
            <p:cNvSpPr/>
            <p:nvPr/>
          </p:nvSpPr>
          <p:spPr>
            <a:xfrm>
              <a:off x="15887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Shape 1479"/>
            <p:cNvSpPr/>
            <p:nvPr/>
          </p:nvSpPr>
          <p:spPr>
            <a:xfrm>
              <a:off x="15887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Shape 1480"/>
            <p:cNvSpPr/>
            <p:nvPr/>
          </p:nvSpPr>
          <p:spPr>
            <a:xfrm>
              <a:off x="15887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Shape 1481"/>
            <p:cNvSpPr/>
            <p:nvPr/>
          </p:nvSpPr>
          <p:spPr>
            <a:xfrm>
              <a:off x="15887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Shape 1482"/>
            <p:cNvSpPr/>
            <p:nvPr/>
          </p:nvSpPr>
          <p:spPr>
            <a:xfrm>
              <a:off x="15887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Shape 1483"/>
            <p:cNvSpPr/>
            <p:nvPr/>
          </p:nvSpPr>
          <p:spPr>
            <a:xfrm>
              <a:off x="15887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Shape 1484"/>
            <p:cNvSpPr/>
            <p:nvPr/>
          </p:nvSpPr>
          <p:spPr>
            <a:xfrm>
              <a:off x="15887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Shape 1485"/>
            <p:cNvSpPr/>
            <p:nvPr/>
          </p:nvSpPr>
          <p:spPr>
            <a:xfrm>
              <a:off x="15887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Shape 1486"/>
            <p:cNvSpPr/>
            <p:nvPr/>
          </p:nvSpPr>
          <p:spPr>
            <a:xfrm>
              <a:off x="15887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Shape 1487"/>
            <p:cNvSpPr/>
            <p:nvPr/>
          </p:nvSpPr>
          <p:spPr>
            <a:xfrm>
              <a:off x="15887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Shape 1488"/>
            <p:cNvSpPr/>
            <p:nvPr/>
          </p:nvSpPr>
          <p:spPr>
            <a:xfrm>
              <a:off x="17392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Shape 1489"/>
            <p:cNvSpPr/>
            <p:nvPr/>
          </p:nvSpPr>
          <p:spPr>
            <a:xfrm>
              <a:off x="17392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Shape 1490"/>
            <p:cNvSpPr/>
            <p:nvPr/>
          </p:nvSpPr>
          <p:spPr>
            <a:xfrm>
              <a:off x="17392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1" name="Shape 1491"/>
            <p:cNvSpPr/>
            <p:nvPr/>
          </p:nvSpPr>
          <p:spPr>
            <a:xfrm>
              <a:off x="17392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2" name="Shape 1492"/>
            <p:cNvSpPr/>
            <p:nvPr/>
          </p:nvSpPr>
          <p:spPr>
            <a:xfrm>
              <a:off x="17392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3" name="Shape 1493"/>
            <p:cNvSpPr/>
            <p:nvPr/>
          </p:nvSpPr>
          <p:spPr>
            <a:xfrm>
              <a:off x="17392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4" name="Shape 1494"/>
            <p:cNvSpPr/>
            <p:nvPr/>
          </p:nvSpPr>
          <p:spPr>
            <a:xfrm>
              <a:off x="17392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Shape 1495"/>
            <p:cNvSpPr/>
            <p:nvPr/>
          </p:nvSpPr>
          <p:spPr>
            <a:xfrm>
              <a:off x="17392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Shape 1496"/>
            <p:cNvSpPr/>
            <p:nvPr/>
          </p:nvSpPr>
          <p:spPr>
            <a:xfrm>
              <a:off x="17392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Shape 1497"/>
            <p:cNvSpPr/>
            <p:nvPr/>
          </p:nvSpPr>
          <p:spPr>
            <a:xfrm>
              <a:off x="17392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Shape 1498"/>
            <p:cNvSpPr/>
            <p:nvPr/>
          </p:nvSpPr>
          <p:spPr>
            <a:xfrm>
              <a:off x="17392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9" name="Shape 1499"/>
            <p:cNvSpPr/>
            <p:nvPr/>
          </p:nvSpPr>
          <p:spPr>
            <a:xfrm>
              <a:off x="17392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Shape 1500"/>
            <p:cNvSpPr/>
            <p:nvPr/>
          </p:nvSpPr>
          <p:spPr>
            <a:xfrm>
              <a:off x="17392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Shape 1501"/>
            <p:cNvSpPr/>
            <p:nvPr/>
          </p:nvSpPr>
          <p:spPr>
            <a:xfrm>
              <a:off x="17392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Shape 1502"/>
            <p:cNvSpPr/>
            <p:nvPr/>
          </p:nvSpPr>
          <p:spPr>
            <a:xfrm>
              <a:off x="17392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Shape 1503"/>
            <p:cNvSpPr/>
            <p:nvPr/>
          </p:nvSpPr>
          <p:spPr>
            <a:xfrm>
              <a:off x="17392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Shape 1504"/>
            <p:cNvSpPr/>
            <p:nvPr/>
          </p:nvSpPr>
          <p:spPr>
            <a:xfrm>
              <a:off x="17392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Shape 1505"/>
            <p:cNvSpPr/>
            <p:nvPr/>
          </p:nvSpPr>
          <p:spPr>
            <a:xfrm>
              <a:off x="188975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Shape 1506"/>
            <p:cNvSpPr/>
            <p:nvPr/>
          </p:nvSpPr>
          <p:spPr>
            <a:xfrm>
              <a:off x="188975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Shape 1507"/>
            <p:cNvSpPr/>
            <p:nvPr/>
          </p:nvSpPr>
          <p:spPr>
            <a:xfrm>
              <a:off x="188975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Shape 1508"/>
            <p:cNvSpPr/>
            <p:nvPr/>
          </p:nvSpPr>
          <p:spPr>
            <a:xfrm>
              <a:off x="188975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Shape 1509"/>
            <p:cNvSpPr/>
            <p:nvPr/>
          </p:nvSpPr>
          <p:spPr>
            <a:xfrm>
              <a:off x="188975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Shape 1510"/>
            <p:cNvSpPr/>
            <p:nvPr/>
          </p:nvSpPr>
          <p:spPr>
            <a:xfrm>
              <a:off x="188975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Shape 1511"/>
            <p:cNvSpPr/>
            <p:nvPr/>
          </p:nvSpPr>
          <p:spPr>
            <a:xfrm>
              <a:off x="188975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Shape 1512"/>
            <p:cNvSpPr/>
            <p:nvPr/>
          </p:nvSpPr>
          <p:spPr>
            <a:xfrm>
              <a:off x="188975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Shape 1513"/>
            <p:cNvSpPr/>
            <p:nvPr/>
          </p:nvSpPr>
          <p:spPr>
            <a:xfrm>
              <a:off x="188975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Shape 1514"/>
            <p:cNvSpPr/>
            <p:nvPr/>
          </p:nvSpPr>
          <p:spPr>
            <a:xfrm>
              <a:off x="188975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Shape 1515"/>
            <p:cNvSpPr/>
            <p:nvPr/>
          </p:nvSpPr>
          <p:spPr>
            <a:xfrm>
              <a:off x="188975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Shape 1516"/>
            <p:cNvSpPr/>
            <p:nvPr/>
          </p:nvSpPr>
          <p:spPr>
            <a:xfrm>
              <a:off x="20402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Shape 1517"/>
            <p:cNvSpPr/>
            <p:nvPr/>
          </p:nvSpPr>
          <p:spPr>
            <a:xfrm>
              <a:off x="20402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Shape 1518"/>
            <p:cNvSpPr/>
            <p:nvPr/>
          </p:nvSpPr>
          <p:spPr>
            <a:xfrm>
              <a:off x="20402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Shape 1519"/>
            <p:cNvSpPr/>
            <p:nvPr/>
          </p:nvSpPr>
          <p:spPr>
            <a:xfrm>
              <a:off x="20402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Shape 1520"/>
            <p:cNvSpPr/>
            <p:nvPr/>
          </p:nvSpPr>
          <p:spPr>
            <a:xfrm>
              <a:off x="20402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Shape 1521"/>
            <p:cNvSpPr/>
            <p:nvPr/>
          </p:nvSpPr>
          <p:spPr>
            <a:xfrm>
              <a:off x="20402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Shape 1522"/>
            <p:cNvSpPr/>
            <p:nvPr/>
          </p:nvSpPr>
          <p:spPr>
            <a:xfrm>
              <a:off x="20402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Shape 1523"/>
            <p:cNvSpPr/>
            <p:nvPr/>
          </p:nvSpPr>
          <p:spPr>
            <a:xfrm>
              <a:off x="20402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Shape 1524"/>
            <p:cNvSpPr/>
            <p:nvPr/>
          </p:nvSpPr>
          <p:spPr>
            <a:xfrm>
              <a:off x="20402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Shape 1525"/>
            <p:cNvSpPr/>
            <p:nvPr/>
          </p:nvSpPr>
          <p:spPr>
            <a:xfrm>
              <a:off x="20402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Shape 1526"/>
            <p:cNvSpPr/>
            <p:nvPr/>
          </p:nvSpPr>
          <p:spPr>
            <a:xfrm>
              <a:off x="20402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Shape 1527"/>
            <p:cNvSpPr/>
            <p:nvPr/>
          </p:nvSpPr>
          <p:spPr>
            <a:xfrm>
              <a:off x="20402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Shape 1528"/>
            <p:cNvSpPr/>
            <p:nvPr/>
          </p:nvSpPr>
          <p:spPr>
            <a:xfrm>
              <a:off x="20402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Shape 1529"/>
            <p:cNvSpPr/>
            <p:nvPr/>
          </p:nvSpPr>
          <p:spPr>
            <a:xfrm>
              <a:off x="21907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Shape 1530"/>
            <p:cNvSpPr/>
            <p:nvPr/>
          </p:nvSpPr>
          <p:spPr>
            <a:xfrm>
              <a:off x="21907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Shape 1531"/>
            <p:cNvSpPr/>
            <p:nvPr/>
          </p:nvSpPr>
          <p:spPr>
            <a:xfrm>
              <a:off x="21907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Shape 1532"/>
            <p:cNvSpPr/>
            <p:nvPr/>
          </p:nvSpPr>
          <p:spPr>
            <a:xfrm>
              <a:off x="21907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Shape 1533"/>
            <p:cNvSpPr/>
            <p:nvPr/>
          </p:nvSpPr>
          <p:spPr>
            <a:xfrm>
              <a:off x="21907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Shape 1534"/>
            <p:cNvSpPr/>
            <p:nvPr/>
          </p:nvSpPr>
          <p:spPr>
            <a:xfrm>
              <a:off x="2190775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Shape 1535"/>
            <p:cNvSpPr/>
            <p:nvPr/>
          </p:nvSpPr>
          <p:spPr>
            <a:xfrm>
              <a:off x="21907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Shape 1536"/>
            <p:cNvSpPr/>
            <p:nvPr/>
          </p:nvSpPr>
          <p:spPr>
            <a:xfrm>
              <a:off x="21907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Shape 1537"/>
            <p:cNvSpPr/>
            <p:nvPr/>
          </p:nvSpPr>
          <p:spPr>
            <a:xfrm>
              <a:off x="2190775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Shape 1538"/>
            <p:cNvSpPr/>
            <p:nvPr/>
          </p:nvSpPr>
          <p:spPr>
            <a:xfrm>
              <a:off x="23413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Shape 1539"/>
            <p:cNvSpPr/>
            <p:nvPr/>
          </p:nvSpPr>
          <p:spPr>
            <a:xfrm>
              <a:off x="23413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Shape 1540"/>
            <p:cNvSpPr/>
            <p:nvPr/>
          </p:nvSpPr>
          <p:spPr>
            <a:xfrm>
              <a:off x="23413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Shape 1541"/>
            <p:cNvSpPr/>
            <p:nvPr/>
          </p:nvSpPr>
          <p:spPr>
            <a:xfrm>
              <a:off x="23413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Shape 1542"/>
            <p:cNvSpPr/>
            <p:nvPr/>
          </p:nvSpPr>
          <p:spPr>
            <a:xfrm>
              <a:off x="23413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Shape 1543"/>
            <p:cNvSpPr/>
            <p:nvPr/>
          </p:nvSpPr>
          <p:spPr>
            <a:xfrm>
              <a:off x="23413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Shape 1544"/>
            <p:cNvSpPr/>
            <p:nvPr/>
          </p:nvSpPr>
          <p:spPr>
            <a:xfrm>
              <a:off x="23413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Shape 1545"/>
            <p:cNvSpPr/>
            <p:nvPr/>
          </p:nvSpPr>
          <p:spPr>
            <a:xfrm>
              <a:off x="23413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Shape 1546"/>
            <p:cNvSpPr/>
            <p:nvPr/>
          </p:nvSpPr>
          <p:spPr>
            <a:xfrm>
              <a:off x="24918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Shape 1547"/>
            <p:cNvSpPr/>
            <p:nvPr/>
          </p:nvSpPr>
          <p:spPr>
            <a:xfrm>
              <a:off x="24918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Shape 1548"/>
            <p:cNvSpPr/>
            <p:nvPr/>
          </p:nvSpPr>
          <p:spPr>
            <a:xfrm>
              <a:off x="24918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Shape 1549"/>
            <p:cNvSpPr/>
            <p:nvPr/>
          </p:nvSpPr>
          <p:spPr>
            <a:xfrm>
              <a:off x="24918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Shape 1550"/>
            <p:cNvSpPr/>
            <p:nvPr/>
          </p:nvSpPr>
          <p:spPr>
            <a:xfrm>
              <a:off x="24918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Shape 1551"/>
            <p:cNvSpPr/>
            <p:nvPr/>
          </p:nvSpPr>
          <p:spPr>
            <a:xfrm>
              <a:off x="2642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Shape 1552"/>
            <p:cNvSpPr/>
            <p:nvPr/>
          </p:nvSpPr>
          <p:spPr>
            <a:xfrm>
              <a:off x="2642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Shape 1553"/>
            <p:cNvSpPr/>
            <p:nvPr/>
          </p:nvSpPr>
          <p:spPr>
            <a:xfrm>
              <a:off x="2642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Shape 1554"/>
            <p:cNvSpPr/>
            <p:nvPr/>
          </p:nvSpPr>
          <p:spPr>
            <a:xfrm>
              <a:off x="2642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Shape 1555"/>
            <p:cNvSpPr/>
            <p:nvPr/>
          </p:nvSpPr>
          <p:spPr>
            <a:xfrm>
              <a:off x="2642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Shape 1556"/>
            <p:cNvSpPr/>
            <p:nvPr/>
          </p:nvSpPr>
          <p:spPr>
            <a:xfrm>
              <a:off x="2792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Shape 1557"/>
            <p:cNvSpPr/>
            <p:nvPr/>
          </p:nvSpPr>
          <p:spPr>
            <a:xfrm>
              <a:off x="294332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Shape 1558"/>
            <p:cNvSpPr/>
            <p:nvPr/>
          </p:nvSpPr>
          <p:spPr>
            <a:xfrm>
              <a:off x="294332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Shape 1559"/>
            <p:cNvSpPr/>
            <p:nvPr/>
          </p:nvSpPr>
          <p:spPr>
            <a:xfrm>
              <a:off x="3093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Shape 1560"/>
            <p:cNvSpPr/>
            <p:nvPr/>
          </p:nvSpPr>
          <p:spPr>
            <a:xfrm>
              <a:off x="3394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Shape 1561"/>
            <p:cNvSpPr/>
            <p:nvPr/>
          </p:nvSpPr>
          <p:spPr>
            <a:xfrm>
              <a:off x="3545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62" name="Shape 1562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4" name="Shape 1564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565" name="Shape 1565"/>
          <p:cNvSpPr txBox="1">
            <a:spLocks noGrp="1"/>
          </p:cNvSpPr>
          <p:nvPr>
            <p:ph type="body" idx="1"/>
          </p:nvPr>
        </p:nvSpPr>
        <p:spPr>
          <a:xfrm>
            <a:off x="718300" y="1733550"/>
            <a:ext cx="6761100" cy="2980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▪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grpSp>
        <p:nvGrpSpPr>
          <p:cNvPr id="1566" name="Shape 1566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1567" name="Shape 1567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Shape 1568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Shape 1569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Shape 1570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Shape 1571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Shape 1572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Shape 1573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Shape 1574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Shape 1575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Shape 1576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Shape 1577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Shape 1578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Shape 1579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Shape 1580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Shape 1581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Shape 1582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Shape 1583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Shape 1584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Shape 1585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Shape 1586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Shape 1587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Shape 1588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Shape 1589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Shape 1590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Shape 1591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Shape 1592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Shape 1593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Shape 1594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Shape 1595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Shape 1596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Shape 1597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Shape 1598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Shape 1599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Shape 1600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Shape 1601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Shape 1602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Shape 1603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Shape 1604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Shape 1605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Shape 1606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Shape 1607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Shape 1608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Shape 1609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Shape 1610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Shape 1611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Shape 1612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Shape 1613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Shape 1614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Shape 1615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Shape 1616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Shape 1617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Shape 1618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Shape 1619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Shape 1620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Shape 1621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Shape 1622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Shape 1623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24" name="Shape 1624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1625" name="Shape 1625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Shape 1626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Shape 1627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Shape 1628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Shape 1629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Shape 1630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Shape 1631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Shape 1632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Shape 1633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Shape 1634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Shape 1635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Shape 1636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Shape 1637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Shape 1638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Shape 1639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Shape 1640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Shape 1641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Shape 1642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Shape 1643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Shape 1644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Shape 1645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Shape 1646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Shape 1647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Shape 1648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Shape 1649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Shape 1650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Shape 1651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Shape 1652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Shape 1653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Shape 1654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Shape 1655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Shape 1656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Shape 1657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Shape 1658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Shape 1659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Shape 1660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Shape 1661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Shape 1662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Shape 1663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Shape 1664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Shape 1665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Shape 1666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Shape 1667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Shape 1668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Shape 1669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Shape 1670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Shape 1671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Shape 1672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Shape 1673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Shape 1674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Shape 1675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Shape 1676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Shape 1677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Shape 1678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Shape 1679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Shape 1680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Shape 1681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Shape 1682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Shape 1683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Shape 1684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Shape 1685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Shape 1686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87" name="Shape 1687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1688" name="Shape 1688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Shape 1689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Shape 1690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Shape 1691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Shape 1692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Shape 1693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Shape 1694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Shape 1695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Shape 1696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Shape 1697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Shape 1698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Shape 1699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Shape 1700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Shape 1701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Shape 1702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Shape 1703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Shape 1704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Shape 1705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Shape 1706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Shape 1707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Shape 1708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Shape 1709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Shape 1710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Shape 1711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Shape 1712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Shape 1713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Shape 1714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Shape 1715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Shape 1716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Shape 1717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Shape 1718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Shape 1719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Shape 1720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Shape 1721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Shape 1722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Shape 1723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Shape 1724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Shape 1725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Shape 1726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Shape 1727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Shape 1728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Shape 1729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Shape 1730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Shape 1731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Shape 1732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Shape 1733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Shape 1734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Shape 1735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Shape 1736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Shape 1737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Shape 1738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Shape 1739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Shape 1740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Shape 1741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Shape 1742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Shape 1743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Shape 1744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Shape 1745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Shape 1746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Shape 1747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Shape 1748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Shape 1749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Shape 1750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Shape 1751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Shape 1752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Shape 1753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Shape 1754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Shape 1755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Shape 1756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Shape 1757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Shape 1758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Shape 1759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Shape 1760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Shape 1761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Shape 1762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Shape 1763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Shape 1764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Shape 1765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Shape 1766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Shape 1767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Shape 1768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Shape 1769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Shape 1770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Shape 1771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Shape 1772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Shape 1773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Shape 1774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Shape 1775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Shape 1776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Shape 1777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Shape 1778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Shape 1779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Shape 1780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Shape 1781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Shape 1782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Shape 1783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Shape 1784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Shape 1785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Shape 1786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Shape 1787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Shape 1788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89" name="Shape 1789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1790" name="Shape 1790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Shape 1791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Shape 1792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Shape 1793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Shape 1794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Shape 1795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Shape 1796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Shape 1797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Shape 1798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Shape 1799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Shape 1800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Shape 1801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Shape 1802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Shape 1803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Shape 1804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5" name="Shape 1805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6" name="Shape 1806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Shape 1807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Shape 1808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Shape 1809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Shape 1810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Shape 1811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Shape 1812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Shape 1813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Shape 1814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Shape 1815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Shape 1816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Shape 1817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Shape 1818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Shape 1819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Shape 1820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Shape 1821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Shape 1822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Shape 1823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Shape 1824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Shape 1825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Shape 1826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Shape 1827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Shape 1828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Shape 1829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Shape 1830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Shape 1831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Shape 1832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Shape 1833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Shape 1834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Shape 1835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Shape 1836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Shape 1837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Shape 1838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Shape 1839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40" name="Shape 1840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1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2" name="Shape 1842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843" name="Shape 1843"/>
          <p:cNvSpPr txBox="1">
            <a:spLocks noGrp="1"/>
          </p:cNvSpPr>
          <p:nvPr>
            <p:ph type="body" idx="1"/>
          </p:nvPr>
        </p:nvSpPr>
        <p:spPr>
          <a:xfrm>
            <a:off x="718300" y="1762650"/>
            <a:ext cx="3242400" cy="3087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▪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844" name="Shape 1844"/>
          <p:cNvSpPr txBox="1">
            <a:spLocks noGrp="1"/>
          </p:cNvSpPr>
          <p:nvPr>
            <p:ph type="body" idx="2"/>
          </p:nvPr>
        </p:nvSpPr>
        <p:spPr>
          <a:xfrm>
            <a:off x="4156071" y="1762650"/>
            <a:ext cx="3242400" cy="3087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▪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grpSp>
        <p:nvGrpSpPr>
          <p:cNvPr id="1845" name="Shape 1845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1846" name="Shape 1846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Shape 1847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Shape 1848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Shape 1849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Shape 1850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Shape 1851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Shape 1852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Shape 1853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Shape 1854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Shape 1855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Shape 1856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Shape 1857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Shape 1858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Shape 1859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Shape 1860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Shape 1861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Shape 1862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Shape 1863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Shape 1864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Shape 1865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Shape 1866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Shape 1867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Shape 1868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Shape 1869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Shape 1870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Shape 1871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Shape 1872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Shape 1873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Shape 1874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Shape 1875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Shape 1876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Shape 1877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Shape 1878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Shape 1879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Shape 1880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Shape 1881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Shape 1882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Shape 1883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Shape 1884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Shape 1885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Shape 1886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Shape 1887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Shape 1888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Shape 1889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Shape 1890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Shape 1891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Shape 1892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Shape 1893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Shape 1894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Shape 1895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Shape 1896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Shape 1897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Shape 1898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Shape 1899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Shape 1900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Shape 1901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Shape 1902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03" name="Shape 1903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1904" name="Shape 1904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Shape 1905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Shape 1906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Shape 1907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" name="Shape 1908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" name="Shape 1909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Shape 1910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" name="Shape 1911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Shape 1912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" name="Shape 1913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" name="Shape 1914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Shape 1915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" name="Shape 1916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Shape 1917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" name="Shape 1918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" name="Shape 1919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Shape 1920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" name="Shape 1921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Shape 1922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Shape 1923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Shape 1924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Shape 1925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Shape 1926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Shape 1927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" name="Shape 1928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" name="Shape 1929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Shape 1930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Shape 1931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Shape 1932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" name="Shape 1933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" name="Shape 1934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" name="Shape 1935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" name="Shape 1936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" name="Shape 1937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Shape 1938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" name="Shape 1939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" name="Shape 1940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" name="Shape 1941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" name="Shape 1942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" name="Shape 1943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" name="Shape 1944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" name="Shape 1945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" name="Shape 1946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" name="Shape 1948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" name="Shape 1949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" name="Shape 1950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" name="Shape 1951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" name="Shape 1952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" name="Shape 1954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" name="Shape 1955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" name="Shape 1956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" name="Shape 1957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" name="Shape 1958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" name="Shape 1959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" name="Shape 1960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" name="Shape 1961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" name="Shape 1962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Shape 1963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Shape 1964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Shape 1965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66" name="Shape 1966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1967" name="Shape 1967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" name="Shape 1968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" name="Shape 1969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" name="Shape 1970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" name="Shape 1971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" name="Shape 1972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3" name="Shape 1973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4" name="Shape 1974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5" name="Shape 1975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6" name="Shape 1976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7" name="Shape 1977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8" name="Shape 1978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9" name="Shape 1979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0" name="Shape 1980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1" name="Shape 1981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2" name="Shape 1982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Shape 1983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4" name="Shape 1984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Shape 1985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6" name="Shape 1986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7" name="Shape 1987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8" name="Shape 1988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9" name="Shape 1989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Shape 1990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1" name="Shape 1991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2" name="Shape 1992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3" name="Shape 1993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4" name="Shape 1994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5" name="Shape 1995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6" name="Shape 1996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7" name="Shape 1997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8" name="Shape 1998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9" name="Shape 1999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0" name="Shape 2000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1" name="Shape 2001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2" name="Shape 2002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3" name="Shape 2003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4" name="Shape 2004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5" name="Shape 2005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6" name="Shape 2006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7" name="Shape 2007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8" name="Shape 2008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9" name="Shape 2009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0" name="Shape 2010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Shape 2011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2" name="Shape 2012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3" name="Shape 2013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4" name="Shape 2014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5" name="Shape 2015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6" name="Shape 2016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7" name="Shape 2017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8" name="Shape 2018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9" name="Shape 2019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0" name="Shape 2020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1" name="Shape 2021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2" name="Shape 2022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3" name="Shape 2023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4" name="Shape 2024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5" name="Shape 2025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6" name="Shape 2026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7" name="Shape 2027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8" name="Shape 2028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9" name="Shape 2029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0" name="Shape 2030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1" name="Shape 2031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2" name="Shape 2032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3" name="Shape 2033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4" name="Shape 2034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5" name="Shape 2035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6" name="Shape 2036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7" name="Shape 2037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8" name="Shape 2038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9" name="Shape 2039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0" name="Shape 2040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1" name="Shape 2041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2" name="Shape 2042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3" name="Shape 2043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4" name="Shape 2044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Shape 2045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6" name="Shape 2046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7" name="Shape 2047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Shape 2048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Shape 2049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0" name="Shape 2050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Shape 2051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Shape 2052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3" name="Shape 2053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Shape 2054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5" name="Shape 2055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6" name="Shape 2056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7" name="Shape 2057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8" name="Shape 2058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9" name="Shape 2059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0" name="Shape 2060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1" name="Shape 2061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Shape 2062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3" name="Shape 2063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4" name="Shape 2064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5" name="Shape 2065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6" name="Shape 2066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7" name="Shape 2067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68" name="Shape 2068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2069" name="Shape 2069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0" name="Shape 2070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1" name="Shape 2071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2" name="Shape 2072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3" name="Shape 2073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4" name="Shape 2074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5" name="Shape 2075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6" name="Shape 2076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7" name="Shape 2077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8" name="Shape 2078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9" name="Shape 2079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0" name="Shape 2080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Shape 2081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Shape 2082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3" name="Shape 2083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4" name="Shape 2084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5" name="Shape 2085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Shape 2086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Shape 2087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Shape 2088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9" name="Shape 2089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0" name="Shape 2090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1" name="Shape 2091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2" name="Shape 2092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3" name="Shape 2093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4" name="Shape 2094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5" name="Shape 2095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6" name="Shape 2096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Shape 2097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Shape 2098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Shape 2099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Shape 2100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1" name="Shape 2101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2" name="Shape 2102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3" name="Shape 2103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4" name="Shape 2104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5" name="Shape 2105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6" name="Shape 2106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7" name="Shape 2107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8" name="Shape 2108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9" name="Shape 2109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0" name="Shape 2110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1" name="Shape 2111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2" name="Shape 2112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Shape 2113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4" name="Shape 2114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5" name="Shape 2115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6" name="Shape 2116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7" name="Shape 2117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8" name="Shape 2118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19" name="Shape 2119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2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1" name="Shape 2121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122" name="Shape 2122"/>
          <p:cNvSpPr txBox="1">
            <a:spLocks noGrp="1"/>
          </p:cNvSpPr>
          <p:nvPr>
            <p:ph type="body" idx="1"/>
          </p:nvPr>
        </p:nvSpPr>
        <p:spPr>
          <a:xfrm>
            <a:off x="718300" y="1755475"/>
            <a:ext cx="2179200" cy="3094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▪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123" name="Shape 2123"/>
          <p:cNvSpPr txBox="1">
            <a:spLocks noGrp="1"/>
          </p:cNvSpPr>
          <p:nvPr>
            <p:ph type="body" idx="2"/>
          </p:nvPr>
        </p:nvSpPr>
        <p:spPr>
          <a:xfrm>
            <a:off x="3009263" y="1755475"/>
            <a:ext cx="2179200" cy="3094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▪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124" name="Shape 2124"/>
          <p:cNvSpPr txBox="1">
            <a:spLocks noGrp="1"/>
          </p:cNvSpPr>
          <p:nvPr>
            <p:ph type="body" idx="3"/>
          </p:nvPr>
        </p:nvSpPr>
        <p:spPr>
          <a:xfrm>
            <a:off x="5300226" y="1755475"/>
            <a:ext cx="2179200" cy="3094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▪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grpSp>
        <p:nvGrpSpPr>
          <p:cNvPr id="2125" name="Shape 2125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2126" name="Shape 2126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7" name="Shape 2127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8" name="Shape 2128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9" name="Shape 2129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0" name="Shape 2130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1" name="Shape 2131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2" name="Shape 2132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3" name="Shape 2133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4" name="Shape 2134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5" name="Shape 2135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6" name="Shape 2136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7" name="Shape 2137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8" name="Shape 2138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9" name="Shape 2139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0" name="Shape 2140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1" name="Shape 2141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2" name="Shape 2142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3" name="Shape 2143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4" name="Shape 2144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5" name="Shape 2145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6" name="Shape 2146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7" name="Shape 2147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8" name="Shape 2148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9" name="Shape 2149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Shape 2150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1" name="Shape 2151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2" name="Shape 2152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3" name="Shape 2153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Shape 2154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Shape 2155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Shape 2156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Shape 2157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Shape 2158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Shape 2159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Shape 2160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Shape 2161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Shape 2162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Shape 2163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Shape 2164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Shape 2165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Shape 2166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7" name="Shape 2167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Shape 2168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Shape 2169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Shape 2170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Shape 2171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2" name="Shape 2172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3" name="Shape 2173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Shape 2174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Shape 2175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6" name="Shape 2176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7" name="Shape 2177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Shape 2178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Shape 2179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Shape 2180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Shape 2181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Shape 2182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3" name="Shape 2183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2184" name="Shape 2184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Shape 2185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Shape 2186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Shape 2187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Shape 2188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Shape 2189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Shape 2190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Shape 2191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Shape 2192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Shape 2193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Shape 2194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Shape 2195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Shape 2196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Shape 2197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Shape 2198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Shape 2199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Shape 2200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Shape 2201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Shape 2202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Shape 2203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Shape 2204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Shape 2205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6" name="Shape 2206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7" name="Shape 2207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Shape 2208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Shape 2209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0" name="Shape 2210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1" name="Shape 2211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Shape 2212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Shape 2213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Shape 2214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Shape 2215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6" name="Shape 2216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Shape 2217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Shape 2218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9" name="Shape 2219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0" name="Shape 2220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1" name="Shape 2221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2" name="Shape 2222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3" name="Shape 2223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4" name="Shape 2224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5" name="Shape 2225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6" name="Shape 2226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7" name="Shape 2227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8" name="Shape 2228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9" name="Shape 2229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0" name="Shape 2230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1" name="Shape 2231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2" name="Shape 2232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3" name="Shape 2233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4" name="Shape 2234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5" name="Shape 2235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6" name="Shape 2236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7" name="Shape 2237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8" name="Shape 2238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9" name="Shape 2239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0" name="Shape 2240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1" name="Shape 2241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2" name="Shape 2242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3" name="Shape 2243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4" name="Shape 2244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5" name="Shape 2245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46" name="Shape 2246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2247" name="Shape 2247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8" name="Shape 2248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9" name="Shape 2249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0" name="Shape 2250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1" name="Shape 2251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2" name="Shape 2252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3" name="Shape 2253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4" name="Shape 2254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5" name="Shape 2255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6" name="Shape 2256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7" name="Shape 2257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8" name="Shape 2258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9" name="Shape 2259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0" name="Shape 2260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1" name="Shape 2261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2" name="Shape 2262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3" name="Shape 2263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4" name="Shape 2264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5" name="Shape 2265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6" name="Shape 2266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7" name="Shape 2267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8" name="Shape 2268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9" name="Shape 2269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0" name="Shape 2270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1" name="Shape 2271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2" name="Shape 2272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3" name="Shape 2273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4" name="Shape 2274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5" name="Shape 2275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6" name="Shape 2276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7" name="Shape 2277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8" name="Shape 2278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9" name="Shape 2279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0" name="Shape 2280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1" name="Shape 2281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" name="Shape 2282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" name="Shape 2283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" name="Shape 2284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" name="Shape 2285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" name="Shape 2286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" name="Shape 2287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" name="Shape 2288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" name="Shape 2289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" name="Shape 2290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" name="Shape 2291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2" name="Shape 2292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3" name="Shape 2293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" name="Shape 2294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5" name="Shape 2295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6" name="Shape 2296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7" name="Shape 2297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8" name="Shape 2298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9" name="Shape 2299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0" name="Shape 2300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1" name="Shape 2301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2" name="Shape 2302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3" name="Shape 2303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4" name="Shape 2304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5" name="Shape 2305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6" name="Shape 2306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7" name="Shape 2307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8" name="Shape 2308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9" name="Shape 2309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0" name="Shape 2310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1" name="Shape 2311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2" name="Shape 2312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3" name="Shape 2313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4" name="Shape 2314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5" name="Shape 2315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6" name="Shape 2316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7" name="Shape 2317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8" name="Shape 2318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9" name="Shape 2319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0" name="Shape 2320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1" name="Shape 2321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2" name="Shape 2322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3" name="Shape 2323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4" name="Shape 2324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5" name="Shape 2325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6" name="Shape 2326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7" name="Shape 2327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8" name="Shape 2328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9" name="Shape 2329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0" name="Shape 2330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1" name="Shape 2331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2" name="Shape 2332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3" name="Shape 2333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4" name="Shape 2334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5" name="Shape 2335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6" name="Shape 2336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7" name="Shape 2337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8" name="Shape 2338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9" name="Shape 2339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0" name="Shape 2340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1" name="Shape 2341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2" name="Shape 2342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3" name="Shape 2343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4" name="Shape 2344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5" name="Shape 2345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6" name="Shape 2346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7" name="Shape 2347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48" name="Shape 2348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2349" name="Shape 2349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" name="Shape 2350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" name="Shape 2351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" name="Shape 2352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" name="Shape 2353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" name="Shape 2354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" name="Shape 2355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" name="Shape 2356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" name="Shape 2357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" name="Shape 2358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" name="Shape 2359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0" name="Shape 2360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1" name="Shape 2361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" name="Shape 2362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3" name="Shape 2363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4" name="Shape 2364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5" name="Shape 2365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6" name="Shape 2366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7" name="Shape 2367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8" name="Shape 2368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9" name="Shape 2369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0" name="Shape 2370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1" name="Shape 2371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2" name="Shape 2372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3" name="Shape 2373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4" name="Shape 2374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5" name="Shape 2375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6" name="Shape 2376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7" name="Shape 2377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8" name="Shape 2378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9" name="Shape 2379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0" name="Shape 2380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1" name="Shape 2381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2" name="Shape 2382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3" name="Shape 2383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4" name="Shape 2384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5" name="Shape 2385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6" name="Shape 2386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7" name="Shape 2387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8" name="Shape 2388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9" name="Shape 2389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0" name="Shape 2390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1" name="Shape 2391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2" name="Shape 2392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3" name="Shape 2393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Shape 2394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5" name="Shape 2395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6" name="Shape 2396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7" name="Shape 2397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Shape 2398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99" name="Shape 2399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" name="Shape 2401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grpSp>
        <p:nvGrpSpPr>
          <p:cNvPr id="2402" name="Shape 2402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2403" name="Shape 2403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" name="Shape 2404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" name="Shape 2405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" name="Shape 2406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" name="Shape 2407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" name="Shape 2408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9" name="Shape 2409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0" name="Shape 2410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1" name="Shape 2411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" name="Shape 2412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3" name="Shape 2413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4" name="Shape 2414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Shape 2415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Shape 2416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Shape 2417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Shape 2418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9" name="Shape 2419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0" name="Shape 2420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1" name="Shape 2421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Shape 2422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3" name="Shape 2423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4" name="Shape 2424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5" name="Shape 2425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6" name="Shape 2426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7" name="Shape 2427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8" name="Shape 2428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9" name="Shape 2429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0" name="Shape 2430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1" name="Shape 2431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2" name="Shape 2432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3" name="Shape 2433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4" name="Shape 2434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5" name="Shape 2435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6" name="Shape 2436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7" name="Shape 2437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Shape 2438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9" name="Shape 2439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0" name="Shape 2440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1" name="Shape 2441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2" name="Shape 2442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3" name="Shape 2443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4" name="Shape 2444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5" name="Shape 2445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" name="Shape 2446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" name="Shape 2447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" name="Shape 2448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" name="Shape 2449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" name="Shape 2450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" name="Shape 2451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" name="Shape 2452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" name="Shape 2453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" name="Shape 2454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" name="Shape 2455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" name="Shape 2456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Shape 2457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8" name="Shape 2458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" name="Shape 2459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60" name="Shape 2460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2461" name="Shape 2461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Shape 2462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Shape 2463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Shape 2464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Shape 2465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6" name="Shape 2466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7" name="Shape 2467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8" name="Shape 2468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Shape 2469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Shape 2470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Shape 2471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Shape 2472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Shape 2473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4" name="Shape 2474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5" name="Shape 2475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6" name="Shape 2476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7" name="Shape 2477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8" name="Shape 2478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9" name="Shape 2479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0" name="Shape 2480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1" name="Shape 2481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2" name="Shape 2482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3" name="Shape 2483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4" name="Shape 2484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5" name="Shape 2485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6" name="Shape 2486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7" name="Shape 2487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8" name="Shape 2488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9" name="Shape 2489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" name="Shape 2490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" name="Shape 2491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" name="Shape 2492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" name="Shape 2493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" name="Shape 2494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" name="Shape 2495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" name="Shape 2496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" name="Shape 2497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" name="Shape 2498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" name="Shape 2499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0" name="Shape 2500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Shape 2501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Shape 2502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Shape 2503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Shape 2504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Shape 2505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Shape 2506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Shape 2507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Shape 2508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" name="Shape 2509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" name="Shape 2510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Shape 2511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Shape 2512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3" name="Shape 2513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Shape 2514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5" name="Shape 2515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6" name="Shape 2516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" name="Shape 2517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" name="Shape 2518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" name="Shape 2519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" name="Shape 2520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1" name="Shape 2521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2" name="Shape 2522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23" name="Shape 2523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2524" name="Shape 2524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5" name="Shape 2525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6" name="Shape 2526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7" name="Shape 2527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8" name="Shape 2528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9" name="Shape 2529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0" name="Shape 2530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1" name="Shape 2531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2" name="Shape 2532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3" name="Shape 2533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4" name="Shape 2534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5" name="Shape 2535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6" name="Shape 2536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7" name="Shape 2537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8" name="Shape 2538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9" name="Shape 2539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0" name="Shape 2540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1" name="Shape 2541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2" name="Shape 2542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3" name="Shape 2543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4" name="Shape 2544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5" name="Shape 2545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6" name="Shape 2546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7" name="Shape 2547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8" name="Shape 2548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9" name="Shape 2549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0" name="Shape 2550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1" name="Shape 2551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2" name="Shape 2552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3" name="Shape 2553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4" name="Shape 2554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5" name="Shape 2555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6" name="Shape 2556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7" name="Shape 2557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8" name="Shape 2558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9" name="Shape 2559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0" name="Shape 2560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1" name="Shape 2561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2" name="Shape 2562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3" name="Shape 2563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4" name="Shape 2564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5" name="Shape 2565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6" name="Shape 2566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7" name="Shape 2567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8" name="Shape 2568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9" name="Shape 2569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0" name="Shape 2570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1" name="Shape 2571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2" name="Shape 2572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3" name="Shape 2573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4" name="Shape 2574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5" name="Shape 2575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6" name="Shape 2576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7" name="Shape 2577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8" name="Shape 2578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9" name="Shape 2579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0" name="Shape 2580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1" name="Shape 2581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2" name="Shape 2582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3" name="Shape 2583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4" name="Shape 2584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5" name="Shape 2585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6" name="Shape 2586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7" name="Shape 2587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8" name="Shape 2588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9" name="Shape 2589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0" name="Shape 2590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1" name="Shape 2591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2" name="Shape 2592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3" name="Shape 2593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4" name="Shape 2594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5" name="Shape 2595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6" name="Shape 2596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7" name="Shape 2597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8" name="Shape 2598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9" name="Shape 2599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0" name="Shape 2600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1" name="Shape 2601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2" name="Shape 2602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3" name="Shape 2603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4" name="Shape 2604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5" name="Shape 2605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6" name="Shape 2606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7" name="Shape 2607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8" name="Shape 2608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9" name="Shape 2609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0" name="Shape 2610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1" name="Shape 2611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2" name="Shape 2612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3" name="Shape 2613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4" name="Shape 2614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5" name="Shape 2615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6" name="Shape 2616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7" name="Shape 2617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8" name="Shape 2618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9" name="Shape 2619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0" name="Shape 2620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1" name="Shape 2621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2" name="Shape 2622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3" name="Shape 2623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4" name="Shape 2624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25" name="Shape 2625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2626" name="Shape 2626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7" name="Shape 2627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8" name="Shape 2628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9" name="Shape 2629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0" name="Shape 2630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1" name="Shape 2631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2" name="Shape 2632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3" name="Shape 2633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4" name="Shape 2634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5" name="Shape 2635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6" name="Shape 2636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7" name="Shape 2637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8" name="Shape 2638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9" name="Shape 2639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0" name="Shape 2640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1" name="Shape 2641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2" name="Shape 2642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3" name="Shape 2643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4" name="Shape 2644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5" name="Shape 2645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6" name="Shape 2646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7" name="Shape 2647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8" name="Shape 2648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9" name="Shape 2649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0" name="Shape 2650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1" name="Shape 2651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2" name="Shape 2652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3" name="Shape 2653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4" name="Shape 2654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5" name="Shape 2655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6" name="Shape 2656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7" name="Shape 2657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8" name="Shape 2658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9" name="Shape 2659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0" name="Shape 2660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1" name="Shape 2661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2" name="Shape 2662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3" name="Shape 2663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4" name="Shape 2664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5" name="Shape 2665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6" name="Shape 2666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7" name="Shape 2667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8" name="Shape 2668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9" name="Shape 2669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0" name="Shape 2670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1" name="Shape 2671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2" name="Shape 2672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3" name="Shape 2673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4" name="Shape 2674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5" name="Shape 2675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76" name="Shape 2676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2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8" name="Shape 2678"/>
          <p:cNvSpPr txBox="1">
            <a:spLocks noGrp="1"/>
          </p:cNvSpPr>
          <p:nvPr>
            <p:ph type="body" idx="1"/>
          </p:nvPr>
        </p:nvSpPr>
        <p:spPr>
          <a:xfrm>
            <a:off x="624925" y="4177700"/>
            <a:ext cx="67593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grpSp>
        <p:nvGrpSpPr>
          <p:cNvPr id="2679" name="Shape 2679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2680" name="Shape 2680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1" name="Shape 2681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2" name="Shape 2682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3" name="Shape 2683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4" name="Shape 2684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5" name="Shape 2685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6" name="Shape 2686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7" name="Shape 2687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8" name="Shape 2688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9" name="Shape 2689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0" name="Shape 2690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1" name="Shape 2691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2" name="Shape 2692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3" name="Shape 2693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4" name="Shape 2694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5" name="Shape 2695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6" name="Shape 2696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7" name="Shape 2697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8" name="Shape 2698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9" name="Shape 2699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0" name="Shape 2700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1" name="Shape 2701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2" name="Shape 2702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3" name="Shape 2703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4" name="Shape 2704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5" name="Shape 2705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6" name="Shape 2706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7" name="Shape 2707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8" name="Shape 2708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9" name="Shape 2709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0" name="Shape 2710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1" name="Shape 2711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2" name="Shape 2712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3" name="Shape 2713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4" name="Shape 2714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5" name="Shape 2715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6" name="Shape 2716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7" name="Shape 2717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8" name="Shape 2718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9" name="Shape 2719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0" name="Shape 2720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1" name="Shape 2721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2" name="Shape 2722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3" name="Shape 2723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4" name="Shape 2724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5" name="Shape 2725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6" name="Shape 2726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7" name="Shape 2727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8" name="Shape 2728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9" name="Shape 2729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0" name="Shape 2730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1" name="Shape 2731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2" name="Shape 2732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3" name="Shape 2733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4" name="Shape 2734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5" name="Shape 2735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6" name="Shape 2736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37" name="Shape 2737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2738" name="Shape 2738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9" name="Shape 2739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0" name="Shape 2740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1" name="Shape 2741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2" name="Shape 2742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3" name="Shape 2743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4" name="Shape 2744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5" name="Shape 2745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6" name="Shape 2746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7" name="Shape 2747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8" name="Shape 2748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9" name="Shape 2749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0" name="Shape 2750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1" name="Shape 2751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2" name="Shape 2752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3" name="Shape 2753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4" name="Shape 2754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5" name="Shape 2755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6" name="Shape 2756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7" name="Shape 2757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8" name="Shape 2758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9" name="Shape 2759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0" name="Shape 2760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1" name="Shape 2761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2" name="Shape 2762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3" name="Shape 2763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4" name="Shape 2764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5" name="Shape 2765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6" name="Shape 2766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7" name="Shape 2767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8" name="Shape 2768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9" name="Shape 2769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0" name="Shape 2770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1" name="Shape 2771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2" name="Shape 2772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3" name="Shape 2773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4" name="Shape 2774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5" name="Shape 2775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6" name="Shape 2776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7" name="Shape 2777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8" name="Shape 2778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9" name="Shape 2779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0" name="Shape 2780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1" name="Shape 2781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2" name="Shape 2782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3" name="Shape 2783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4" name="Shape 2784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5" name="Shape 2785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6" name="Shape 2786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7" name="Shape 2787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8" name="Shape 2788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9" name="Shape 2789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0" name="Shape 2790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1" name="Shape 2791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2" name="Shape 2792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3" name="Shape 2793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4" name="Shape 2794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5" name="Shape 2795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6" name="Shape 2796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7" name="Shape 2797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8" name="Shape 2798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9" name="Shape 2799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00" name="Shape 2800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2801" name="Shape 2801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2" name="Shape 2802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3" name="Shape 2803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4" name="Shape 2804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5" name="Shape 2805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6" name="Shape 2806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7" name="Shape 2807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8" name="Shape 2808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9" name="Shape 2809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0" name="Shape 2810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1" name="Shape 2811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2" name="Shape 2812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3" name="Shape 2813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4" name="Shape 2814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5" name="Shape 2815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6" name="Shape 2816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7" name="Shape 2817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8" name="Shape 2818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9" name="Shape 2819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0" name="Shape 2820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1" name="Shape 2821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2" name="Shape 2822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3" name="Shape 2823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4" name="Shape 2824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5" name="Shape 2825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6" name="Shape 2826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7" name="Shape 2827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8" name="Shape 2828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9" name="Shape 2829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0" name="Shape 2830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1" name="Shape 2831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2" name="Shape 2832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3" name="Shape 2833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4" name="Shape 2834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5" name="Shape 2835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6" name="Shape 2836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7" name="Shape 2837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8" name="Shape 2838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9" name="Shape 2839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0" name="Shape 2840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1" name="Shape 2841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2" name="Shape 2842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3" name="Shape 2843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4" name="Shape 2844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5" name="Shape 2845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6" name="Shape 2846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7" name="Shape 2847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8" name="Shape 2848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9" name="Shape 2849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0" name="Shape 2850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1" name="Shape 2851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2" name="Shape 2852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3" name="Shape 2853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4" name="Shape 2854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5" name="Shape 2855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6" name="Shape 2856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7" name="Shape 2857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8" name="Shape 2858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9" name="Shape 2859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0" name="Shape 2860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1" name="Shape 2861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2" name="Shape 2862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3" name="Shape 2863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4" name="Shape 2864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5" name="Shape 2865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6" name="Shape 2866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7" name="Shape 2867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8" name="Shape 2868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9" name="Shape 2869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0" name="Shape 2870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1" name="Shape 2871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2" name="Shape 2872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3" name="Shape 2873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4" name="Shape 2874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5" name="Shape 2875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6" name="Shape 2876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7" name="Shape 2877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8" name="Shape 2878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9" name="Shape 2879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0" name="Shape 2880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1" name="Shape 2881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2" name="Shape 2882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3" name="Shape 2883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4" name="Shape 2884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5" name="Shape 2885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6" name="Shape 2886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7" name="Shape 2887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8" name="Shape 2888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9" name="Shape 2889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0" name="Shape 2890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1" name="Shape 2891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2" name="Shape 2892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3" name="Shape 2893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4" name="Shape 2894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5" name="Shape 2895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6" name="Shape 2896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7" name="Shape 2897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8" name="Shape 2898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9" name="Shape 2899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0" name="Shape 2900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1" name="Shape 2901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02" name="Shape 2902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2903" name="Shape 2903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4" name="Shape 2904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5" name="Shape 2905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6" name="Shape 2906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7" name="Shape 2907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8" name="Shape 2908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9" name="Shape 2909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0" name="Shape 2910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1" name="Shape 2911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2" name="Shape 2912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3" name="Shape 2913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4" name="Shape 2914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5" name="Shape 2915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6" name="Shape 2916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7" name="Shape 2917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8" name="Shape 2918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9" name="Shape 2919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0" name="Shape 2920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1" name="Shape 2921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2" name="Shape 2922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3" name="Shape 2923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4" name="Shape 2924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5" name="Shape 2925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6" name="Shape 2926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7" name="Shape 2927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8" name="Shape 2928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9" name="Shape 2929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0" name="Shape 2930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1" name="Shape 2931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2" name="Shape 2932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3" name="Shape 2933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4" name="Shape 2934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5" name="Shape 2935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6" name="Shape 2936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7" name="Shape 2937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8" name="Shape 2938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9" name="Shape 2939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0" name="Shape 2940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1" name="Shape 2941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2" name="Shape 2942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3" name="Shape 2943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4" name="Shape 2944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5" name="Shape 2945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6" name="Shape 2946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7" name="Shape 2947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8" name="Shape 2948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9" name="Shape 2949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0" name="Shape 2950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1" name="Shape 2951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2" name="Shape 2952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53" name="Shape 2953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55" name="Shape 2955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2956" name="Shape 2956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7" name="Shape 2957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8" name="Shape 2958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9" name="Shape 2959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0" name="Shape 2960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1" name="Shape 2961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2" name="Shape 2962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3" name="Shape 2963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4" name="Shape 2964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5" name="Shape 2965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6" name="Shape 2966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7" name="Shape 2967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8" name="Shape 2968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9" name="Shape 2969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0" name="Shape 2970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1" name="Shape 2971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2" name="Shape 2972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3" name="Shape 2973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4" name="Shape 2974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5" name="Shape 2975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6" name="Shape 2976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7" name="Shape 2977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8" name="Shape 2978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9" name="Shape 2979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0" name="Shape 2980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1" name="Shape 2981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2" name="Shape 2982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3" name="Shape 2983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4" name="Shape 2984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5" name="Shape 2985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6" name="Shape 2986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7" name="Shape 2987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8" name="Shape 2988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9" name="Shape 2989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0" name="Shape 2990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1" name="Shape 2991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2" name="Shape 2992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3" name="Shape 2993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4" name="Shape 2994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5" name="Shape 2995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6" name="Shape 2996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7" name="Shape 2997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8" name="Shape 2998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9" name="Shape 2999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0" name="Shape 3000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1" name="Shape 3001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2" name="Shape 3002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3" name="Shape 3003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4" name="Shape 3004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5" name="Shape 3005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6" name="Shape 3006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7" name="Shape 3007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8" name="Shape 3008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9" name="Shape 3009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0" name="Shape 3010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1" name="Shape 3011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2" name="Shape 3012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13" name="Shape 3013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3014" name="Shape 3014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5" name="Shape 3015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6" name="Shape 3016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7" name="Shape 3017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8" name="Shape 3018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9" name="Shape 3019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0" name="Shape 3020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1" name="Shape 3021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2" name="Shape 3022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3" name="Shape 3023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4" name="Shape 3024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5" name="Shape 3025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6" name="Shape 3026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7" name="Shape 3027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8" name="Shape 3028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9" name="Shape 3029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0" name="Shape 3030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1" name="Shape 3031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2" name="Shape 3032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3" name="Shape 3033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4" name="Shape 3034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5" name="Shape 3035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6" name="Shape 3036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7" name="Shape 3037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8" name="Shape 3038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9" name="Shape 3039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0" name="Shape 3040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1" name="Shape 3041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2" name="Shape 3042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3" name="Shape 3043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4" name="Shape 3044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5" name="Shape 3045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6" name="Shape 3046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7" name="Shape 3047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8" name="Shape 3048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9" name="Shape 3049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0" name="Shape 3050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1" name="Shape 3051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2" name="Shape 3052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3" name="Shape 3053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4" name="Shape 3054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5" name="Shape 3055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6" name="Shape 3056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7" name="Shape 3057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8" name="Shape 3058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9" name="Shape 3059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0" name="Shape 3060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1" name="Shape 3061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2" name="Shape 3062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3" name="Shape 3063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4" name="Shape 3064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5" name="Shape 3065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6" name="Shape 3066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7" name="Shape 3067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8" name="Shape 3068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9" name="Shape 3069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0" name="Shape 3070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1" name="Shape 3071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2" name="Shape 3072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3" name="Shape 3073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4" name="Shape 3074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5" name="Shape 3075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76" name="Shape 3076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3077" name="Shape 3077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8" name="Shape 3078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9" name="Shape 3079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0" name="Shape 3080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1" name="Shape 3081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2" name="Shape 3082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3" name="Shape 3083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4" name="Shape 3084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5" name="Shape 3085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6" name="Shape 3086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7" name="Shape 3087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8" name="Shape 3088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9" name="Shape 3089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0" name="Shape 3090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1" name="Shape 3091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2" name="Shape 3092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3" name="Shape 3093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4" name="Shape 3094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5" name="Shape 3095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6" name="Shape 3096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7" name="Shape 3097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8" name="Shape 3098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9" name="Shape 3099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0" name="Shape 3100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1" name="Shape 3101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2" name="Shape 3102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3" name="Shape 3103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4" name="Shape 3104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5" name="Shape 3105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6" name="Shape 3106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7" name="Shape 3107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8" name="Shape 3108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9" name="Shape 3109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0" name="Shape 3110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1" name="Shape 3111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2" name="Shape 3112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3" name="Shape 3113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4" name="Shape 3114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5" name="Shape 3115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6" name="Shape 3116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7" name="Shape 3117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8" name="Shape 3118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9" name="Shape 3119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0" name="Shape 3120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1" name="Shape 3121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2" name="Shape 3122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3" name="Shape 3123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4" name="Shape 3124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5" name="Shape 3125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6" name="Shape 3126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7" name="Shape 3127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8" name="Shape 3128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9" name="Shape 3129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0" name="Shape 3130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1" name="Shape 3131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2" name="Shape 3132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3" name="Shape 3133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4" name="Shape 3134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5" name="Shape 3135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6" name="Shape 3136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7" name="Shape 3137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8" name="Shape 3138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9" name="Shape 3139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0" name="Shape 3140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1" name="Shape 3141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2" name="Shape 3142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3" name="Shape 3143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4" name="Shape 3144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5" name="Shape 3145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6" name="Shape 3146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7" name="Shape 3147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8" name="Shape 3148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9" name="Shape 3149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0" name="Shape 3150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1" name="Shape 3151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2" name="Shape 3152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3" name="Shape 3153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4" name="Shape 3154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5" name="Shape 3155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6" name="Shape 3156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7" name="Shape 3157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8" name="Shape 3158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9" name="Shape 3159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0" name="Shape 3160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1" name="Shape 3161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2" name="Shape 3162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3" name="Shape 3163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4" name="Shape 3164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5" name="Shape 3165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6" name="Shape 3166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7" name="Shape 3167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8" name="Shape 3168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9" name="Shape 3169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0" name="Shape 3170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1" name="Shape 3171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2" name="Shape 3172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3" name="Shape 3173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4" name="Shape 3174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5" name="Shape 3175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6" name="Shape 3176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7" name="Shape 3177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78" name="Shape 3178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3179" name="Shape 3179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0" name="Shape 3180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1" name="Shape 3181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2" name="Shape 3182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3" name="Shape 3183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4" name="Shape 3184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5" name="Shape 3185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6" name="Shape 3186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7" name="Shape 3187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8" name="Shape 3188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9" name="Shape 3189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0" name="Shape 3190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1" name="Shape 3191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2" name="Shape 3192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3" name="Shape 3193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4" name="Shape 3194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5" name="Shape 3195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6" name="Shape 3196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7" name="Shape 3197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8" name="Shape 3198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9" name="Shape 3199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0" name="Shape 3200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1" name="Shape 3201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2" name="Shape 3202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3" name="Shape 3203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4" name="Shape 3204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5" name="Shape 3205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6" name="Shape 3206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7" name="Shape 3207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8" name="Shape 3208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9" name="Shape 3209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0" name="Shape 3210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1" name="Shape 3211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2" name="Shape 3212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3" name="Shape 3213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4" name="Shape 3214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5" name="Shape 3215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6" name="Shape 3216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7" name="Shape 3217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8" name="Shape 3218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9" name="Shape 3219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0" name="Shape 3220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1" name="Shape 3221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2" name="Shape 3222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3" name="Shape 3223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4" name="Shape 3224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5" name="Shape 3225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6" name="Shape 3226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7" name="Shape 3227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8" name="Shape 3228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29" name="Shape 3229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718300" y="1733550"/>
            <a:ext cx="6761100" cy="29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6" name="Shape 3836"/>
          <p:cNvSpPr txBox="1">
            <a:spLocks noGrp="1"/>
          </p:cNvSpPr>
          <p:nvPr>
            <p:ph type="ctrTitle"/>
          </p:nvPr>
        </p:nvSpPr>
        <p:spPr>
          <a:xfrm>
            <a:off x="36675" y="657725"/>
            <a:ext cx="6594000" cy="21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latin typeface="Titillium Web Light"/>
                <a:ea typeface="Titillium Web Light"/>
                <a:cs typeface="Titillium Web Light"/>
                <a:sym typeface="Titillium Web Light"/>
              </a:rPr>
              <a:t>The </a:t>
            </a:r>
            <a:endParaRPr sz="4500">
              <a:latin typeface="Titillium Web Light"/>
              <a:ea typeface="Titillium Web Light"/>
              <a:cs typeface="Titillium Web Light"/>
              <a:sym typeface="Titillium Web Light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b="1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RRT Knowledge Network</a:t>
            </a:r>
            <a:r>
              <a:rPr lang="en" sz="4500" b="1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sz="4500" b="1"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latin typeface="Titillium Web Light"/>
                <a:ea typeface="Titillium Web Light"/>
                <a:cs typeface="Titillium Web Light"/>
                <a:sym typeface="Titillium Web Light"/>
              </a:rPr>
              <a:t>Story</a:t>
            </a:r>
            <a:endParaRPr sz="4500"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pic>
        <p:nvPicPr>
          <p:cNvPr id="3837" name="Shape 38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4300" y="3153875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100"/>
                                        <p:tgtEl>
                                          <p:spTgt spid="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1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7" name="Shape 3907"/>
          <p:cNvSpPr/>
          <p:nvPr/>
        </p:nvSpPr>
        <p:spPr>
          <a:xfrm>
            <a:off x="2435050" y="1317850"/>
            <a:ext cx="3418500" cy="32766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Introduce </a:t>
            </a:r>
            <a:r>
              <a:rPr lang="en" sz="24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collaborative processes </a:t>
            </a: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and encourage the free flow of ideas and information.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08" name="Shape 3908"/>
          <p:cNvSpPr/>
          <p:nvPr/>
        </p:nvSpPr>
        <p:spPr>
          <a:xfrm>
            <a:off x="6157450" y="1094475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Titillium Web"/>
                <a:ea typeface="Titillium Web"/>
                <a:cs typeface="Titillium Web"/>
                <a:sym typeface="Titillium Web"/>
              </a:rPr>
              <a:t>Stimulate learning</a:t>
            </a:r>
            <a:endParaRPr sz="12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09" name="Shape 3909"/>
          <p:cNvSpPr/>
          <p:nvPr/>
        </p:nvSpPr>
        <p:spPr>
          <a:xfrm>
            <a:off x="810000" y="3095925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latin typeface="Titillium Web"/>
                <a:ea typeface="Titillium Web"/>
                <a:cs typeface="Titillium Web"/>
                <a:sym typeface="Titillium Web"/>
              </a:rPr>
              <a:t>Enable dialogue</a:t>
            </a:r>
            <a:endParaRPr sz="13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10" name="Shape 3910"/>
          <p:cNvSpPr/>
          <p:nvPr/>
        </p:nvSpPr>
        <p:spPr>
          <a:xfrm>
            <a:off x="810000" y="2105050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latin typeface="Titillium Web"/>
                <a:ea typeface="Titillium Web"/>
                <a:cs typeface="Titillium Web"/>
                <a:sym typeface="Titillium Web"/>
              </a:rPr>
              <a:t>Shared context</a:t>
            </a:r>
            <a:endParaRPr sz="13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11" name="Shape 3911"/>
          <p:cNvSpPr txBox="1">
            <a:spLocks noGrp="1"/>
          </p:cNvSpPr>
          <p:nvPr>
            <p:ph type="title" idx="4294967295"/>
          </p:nvPr>
        </p:nvSpPr>
        <p:spPr>
          <a:xfrm>
            <a:off x="641950" y="359525"/>
            <a:ext cx="70047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Titillium Web"/>
                <a:ea typeface="Titillium Web"/>
                <a:cs typeface="Titillium Web"/>
                <a:sym typeface="Titillium Web"/>
              </a:rPr>
              <a:t>In particular, communities of practice:</a:t>
            </a:r>
            <a:endParaRPr sz="300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12" name="Shape 3912"/>
          <p:cNvSpPr/>
          <p:nvPr/>
        </p:nvSpPr>
        <p:spPr>
          <a:xfrm>
            <a:off x="810000" y="1094475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latin typeface="Titillium Web"/>
                <a:ea typeface="Titillium Web"/>
                <a:cs typeface="Titillium Web"/>
                <a:sym typeface="Titillium Web"/>
              </a:rPr>
              <a:t>Connect people </a:t>
            </a:r>
            <a:endParaRPr sz="13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13" name="Shape 3913"/>
          <p:cNvSpPr/>
          <p:nvPr/>
        </p:nvSpPr>
        <p:spPr>
          <a:xfrm>
            <a:off x="6157450" y="2105050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latin typeface="Titillium Web"/>
                <a:ea typeface="Titillium Web"/>
                <a:cs typeface="Titillium Web"/>
                <a:sym typeface="Titillium Web"/>
              </a:rPr>
              <a:t>Capture and diffuse</a:t>
            </a:r>
            <a:endParaRPr sz="13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914" name="Shape 39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9" name="Shape 3919"/>
          <p:cNvSpPr/>
          <p:nvPr/>
        </p:nvSpPr>
        <p:spPr>
          <a:xfrm>
            <a:off x="2435050" y="1317850"/>
            <a:ext cx="3418500" cy="3276600"/>
          </a:xfrm>
          <a:prstGeom prst="ellipse">
            <a:avLst/>
          </a:prstGeom>
          <a:noFill/>
          <a:ln w="762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Generate</a:t>
            </a: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new 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knowledge.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20" name="Shape 3920"/>
          <p:cNvSpPr/>
          <p:nvPr/>
        </p:nvSpPr>
        <p:spPr>
          <a:xfrm>
            <a:off x="6157450" y="1094475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Titillium Web"/>
                <a:ea typeface="Titillium Web"/>
                <a:cs typeface="Titillium Web"/>
                <a:sym typeface="Titillium Web"/>
              </a:rPr>
              <a:t>Stimulate learning</a:t>
            </a:r>
            <a:endParaRPr sz="12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21" name="Shape 3921"/>
          <p:cNvSpPr/>
          <p:nvPr/>
        </p:nvSpPr>
        <p:spPr>
          <a:xfrm>
            <a:off x="810000" y="3095925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latin typeface="Titillium Web"/>
                <a:ea typeface="Titillium Web"/>
                <a:cs typeface="Titillium Web"/>
                <a:sym typeface="Titillium Web"/>
              </a:rPr>
              <a:t>Enable dialogue</a:t>
            </a:r>
            <a:endParaRPr sz="13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22" name="Shape 3922"/>
          <p:cNvSpPr/>
          <p:nvPr/>
        </p:nvSpPr>
        <p:spPr>
          <a:xfrm>
            <a:off x="810000" y="2105050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latin typeface="Titillium Web"/>
                <a:ea typeface="Titillium Web"/>
                <a:cs typeface="Titillium Web"/>
                <a:sym typeface="Titillium Web"/>
              </a:rPr>
              <a:t>Shared context</a:t>
            </a:r>
            <a:endParaRPr sz="13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23" name="Shape 3923"/>
          <p:cNvSpPr txBox="1">
            <a:spLocks noGrp="1"/>
          </p:cNvSpPr>
          <p:nvPr>
            <p:ph type="title" idx="4294967295"/>
          </p:nvPr>
        </p:nvSpPr>
        <p:spPr>
          <a:xfrm>
            <a:off x="641950" y="359525"/>
            <a:ext cx="70047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Titillium Web"/>
                <a:ea typeface="Titillium Web"/>
                <a:cs typeface="Titillium Web"/>
                <a:sym typeface="Titillium Web"/>
              </a:rPr>
              <a:t>In particular, communities of practice:</a:t>
            </a:r>
            <a:endParaRPr sz="300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24" name="Shape 3924"/>
          <p:cNvSpPr/>
          <p:nvPr/>
        </p:nvSpPr>
        <p:spPr>
          <a:xfrm>
            <a:off x="810000" y="1094475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latin typeface="Titillium Web"/>
                <a:ea typeface="Titillium Web"/>
                <a:cs typeface="Titillium Web"/>
                <a:sym typeface="Titillium Web"/>
              </a:rPr>
              <a:t>Connect people </a:t>
            </a:r>
            <a:endParaRPr sz="13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25" name="Shape 3925"/>
          <p:cNvSpPr/>
          <p:nvPr/>
        </p:nvSpPr>
        <p:spPr>
          <a:xfrm>
            <a:off x="6157450" y="2105050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latin typeface="Titillium Web"/>
                <a:ea typeface="Titillium Web"/>
                <a:cs typeface="Titillium Web"/>
                <a:sym typeface="Titillium Web"/>
              </a:rPr>
              <a:t>Capture and diffuse</a:t>
            </a:r>
            <a:endParaRPr sz="13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26" name="Shape 3926"/>
          <p:cNvSpPr/>
          <p:nvPr/>
        </p:nvSpPr>
        <p:spPr>
          <a:xfrm>
            <a:off x="6157450" y="3095925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latin typeface="Titillium Web"/>
                <a:ea typeface="Titillium Web"/>
                <a:cs typeface="Titillium Web"/>
                <a:sym typeface="Titillium Web"/>
              </a:rPr>
              <a:t>Collaborate</a:t>
            </a:r>
            <a:endParaRPr sz="11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927" name="Shape 39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" name="Shape 3932"/>
          <p:cNvSpPr txBox="1">
            <a:spLocks noGrp="1"/>
          </p:cNvSpPr>
          <p:nvPr>
            <p:ph type="title" idx="4294967295"/>
          </p:nvPr>
        </p:nvSpPr>
        <p:spPr>
          <a:xfrm>
            <a:off x="562800" y="236600"/>
            <a:ext cx="67413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tillium Web"/>
                <a:ea typeface="Titillium Web"/>
                <a:cs typeface="Titillium Web"/>
                <a:sym typeface="Titillium Web"/>
              </a:rPr>
              <a:t>3 Crucial Elements </a:t>
            </a:r>
            <a:r>
              <a:rPr lang="en" sz="2400">
                <a:latin typeface="Titillium Web Light"/>
                <a:ea typeface="Titillium Web Light"/>
                <a:cs typeface="Titillium Web Light"/>
                <a:sym typeface="Titillium Web Light"/>
              </a:rPr>
              <a:t>in a Community of Practice</a:t>
            </a:r>
            <a:endParaRPr sz="2400"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933" name="Shape 3933"/>
          <p:cNvSpPr/>
          <p:nvPr/>
        </p:nvSpPr>
        <p:spPr>
          <a:xfrm>
            <a:off x="2545025" y="1100525"/>
            <a:ext cx="1950300" cy="1959900"/>
          </a:xfrm>
          <a:prstGeom prst="donut">
            <a:avLst>
              <a:gd name="adj" fmla="val 11719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4" name="Shape 3934"/>
          <p:cNvSpPr txBox="1"/>
          <p:nvPr/>
        </p:nvSpPr>
        <p:spPr>
          <a:xfrm>
            <a:off x="2751125" y="1836913"/>
            <a:ext cx="1538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Domain</a:t>
            </a:r>
            <a:endParaRPr sz="2300" b="1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35" name="Shape 3935"/>
          <p:cNvSpPr txBox="1"/>
          <p:nvPr/>
        </p:nvSpPr>
        <p:spPr>
          <a:xfrm>
            <a:off x="3678400" y="3539900"/>
            <a:ext cx="1643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Practice</a:t>
            </a:r>
            <a:endParaRPr sz="2400" b="1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36" name="Shape 3936"/>
          <p:cNvSpPr/>
          <p:nvPr/>
        </p:nvSpPr>
        <p:spPr>
          <a:xfrm>
            <a:off x="1574500" y="2812400"/>
            <a:ext cx="1950300" cy="1959900"/>
          </a:xfrm>
          <a:prstGeom prst="donut">
            <a:avLst>
              <a:gd name="adj" fmla="val 10771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7" name="Shape 3937"/>
          <p:cNvSpPr/>
          <p:nvPr/>
        </p:nvSpPr>
        <p:spPr>
          <a:xfrm>
            <a:off x="3524800" y="2812400"/>
            <a:ext cx="1950300" cy="1959900"/>
          </a:xfrm>
          <a:prstGeom prst="donut">
            <a:avLst>
              <a:gd name="adj" fmla="val 10838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8" name="Shape 3938"/>
          <p:cNvSpPr txBox="1"/>
          <p:nvPr/>
        </p:nvSpPr>
        <p:spPr>
          <a:xfrm>
            <a:off x="1335250" y="3539900"/>
            <a:ext cx="24288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Community</a:t>
            </a:r>
            <a:endParaRPr sz="2400" b="1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939" name="Shape 39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4" name="Shape 3944"/>
          <p:cNvSpPr/>
          <p:nvPr/>
        </p:nvSpPr>
        <p:spPr>
          <a:xfrm>
            <a:off x="5172050" y="1252925"/>
            <a:ext cx="1855800" cy="415800"/>
          </a:xfrm>
          <a:prstGeom prst="parallelogram">
            <a:avLst>
              <a:gd name="adj" fmla="val 25000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5" name="Shape 3945"/>
          <p:cNvSpPr txBox="1">
            <a:spLocks noGrp="1"/>
          </p:cNvSpPr>
          <p:nvPr>
            <p:ph type="title" idx="4294967295"/>
          </p:nvPr>
        </p:nvSpPr>
        <p:spPr>
          <a:xfrm>
            <a:off x="5210600" y="1100525"/>
            <a:ext cx="17418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APPLICATION</a:t>
            </a:r>
            <a:endParaRPr sz="2100" b="1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946" name="Shape 3946"/>
          <p:cNvSpPr txBox="1">
            <a:spLocks noGrp="1"/>
          </p:cNvSpPr>
          <p:nvPr>
            <p:ph type="title" idx="4294967295"/>
          </p:nvPr>
        </p:nvSpPr>
        <p:spPr>
          <a:xfrm>
            <a:off x="562800" y="236600"/>
            <a:ext cx="67413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tillium Web"/>
                <a:ea typeface="Titillium Web"/>
                <a:cs typeface="Titillium Web"/>
                <a:sym typeface="Titillium Web"/>
              </a:rPr>
              <a:t>3 Crucial Elements </a:t>
            </a:r>
            <a:r>
              <a:rPr lang="en" sz="2400">
                <a:latin typeface="Titillium Web Light"/>
                <a:ea typeface="Titillium Web Light"/>
                <a:cs typeface="Titillium Web Light"/>
                <a:sym typeface="Titillium Web Light"/>
              </a:rPr>
              <a:t>in a Community of Practice</a:t>
            </a:r>
            <a:endParaRPr sz="2400"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947" name="Shape 3947"/>
          <p:cNvSpPr/>
          <p:nvPr/>
        </p:nvSpPr>
        <p:spPr>
          <a:xfrm>
            <a:off x="2545025" y="1100525"/>
            <a:ext cx="1950300" cy="1959900"/>
          </a:xfrm>
          <a:prstGeom prst="donut">
            <a:avLst>
              <a:gd name="adj" fmla="val 11719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8" name="Shape 3948"/>
          <p:cNvSpPr txBox="1"/>
          <p:nvPr/>
        </p:nvSpPr>
        <p:spPr>
          <a:xfrm>
            <a:off x="2751125" y="1836913"/>
            <a:ext cx="1538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Domain</a:t>
            </a:r>
            <a:endParaRPr sz="2300" b="1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49" name="Shape 3949"/>
          <p:cNvSpPr txBox="1"/>
          <p:nvPr/>
        </p:nvSpPr>
        <p:spPr>
          <a:xfrm>
            <a:off x="3678400" y="3539900"/>
            <a:ext cx="1643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Practice</a:t>
            </a:r>
            <a:endParaRPr sz="2400" b="1">
              <a:solidFill>
                <a:srgbClr val="EFEFE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50" name="Shape 3950"/>
          <p:cNvSpPr/>
          <p:nvPr/>
        </p:nvSpPr>
        <p:spPr>
          <a:xfrm>
            <a:off x="1574500" y="2812400"/>
            <a:ext cx="1950300" cy="1959900"/>
          </a:xfrm>
          <a:prstGeom prst="donut">
            <a:avLst>
              <a:gd name="adj" fmla="val 10771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1" name="Shape 3951"/>
          <p:cNvSpPr/>
          <p:nvPr/>
        </p:nvSpPr>
        <p:spPr>
          <a:xfrm>
            <a:off x="3524800" y="2812400"/>
            <a:ext cx="1950300" cy="1959900"/>
          </a:xfrm>
          <a:prstGeom prst="donut">
            <a:avLst>
              <a:gd name="adj" fmla="val 10838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2" name="Shape 3952"/>
          <p:cNvSpPr txBox="1"/>
          <p:nvPr/>
        </p:nvSpPr>
        <p:spPr>
          <a:xfrm>
            <a:off x="1335250" y="3539900"/>
            <a:ext cx="24288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Community</a:t>
            </a:r>
            <a:endParaRPr sz="2400" b="1">
              <a:solidFill>
                <a:srgbClr val="EFEFE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53" name="Shape 3953"/>
          <p:cNvSpPr/>
          <p:nvPr/>
        </p:nvSpPr>
        <p:spPr>
          <a:xfrm>
            <a:off x="74950" y="1819288"/>
            <a:ext cx="1257300" cy="415800"/>
          </a:xfrm>
          <a:prstGeom prst="parallelogram">
            <a:avLst>
              <a:gd name="adj" fmla="val 25000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4" name="Shape 3954"/>
          <p:cNvSpPr txBox="1">
            <a:spLocks noGrp="1"/>
          </p:cNvSpPr>
          <p:nvPr>
            <p:ph type="title" idx="4294967295"/>
          </p:nvPr>
        </p:nvSpPr>
        <p:spPr>
          <a:xfrm>
            <a:off x="-149475" y="1613413"/>
            <a:ext cx="17418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THEORY</a:t>
            </a:r>
            <a:endParaRPr sz="2100" b="1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955" name="Shape 3955"/>
          <p:cNvSpPr txBox="1"/>
          <p:nvPr/>
        </p:nvSpPr>
        <p:spPr>
          <a:xfrm>
            <a:off x="2925" y="2233388"/>
            <a:ext cx="16800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What it is about</a:t>
            </a:r>
            <a:endParaRPr sz="240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956" name="Shape 3956"/>
          <p:cNvCxnSpPr/>
          <p:nvPr/>
        </p:nvCxnSpPr>
        <p:spPr>
          <a:xfrm rot="10800000" flipH="1">
            <a:off x="1372500" y="1791200"/>
            <a:ext cx="1212000" cy="16950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957" name="Shape 3957"/>
          <p:cNvSpPr txBox="1"/>
          <p:nvPr/>
        </p:nvSpPr>
        <p:spPr>
          <a:xfrm>
            <a:off x="5095850" y="1665425"/>
            <a:ext cx="26484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RRTs committed to improving their competencies in  </a:t>
            </a:r>
            <a:endParaRPr sz="240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  effective  </a:t>
            </a:r>
            <a:endParaRPr sz="240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  preparedness  </a:t>
            </a:r>
            <a:endParaRPr sz="240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  and response</a:t>
            </a:r>
            <a:endParaRPr sz="240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958" name="Shape 3958"/>
          <p:cNvCxnSpPr>
            <a:stCxn id="3945" idx="1"/>
          </p:cNvCxnSpPr>
          <p:nvPr/>
        </p:nvCxnSpPr>
        <p:spPr>
          <a:xfrm flipH="1">
            <a:off x="4402700" y="1421075"/>
            <a:ext cx="807900" cy="25440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med" len="med"/>
            <a:tailEnd type="oval" w="med" len="med"/>
          </a:ln>
        </p:spPr>
      </p:cxnSp>
      <p:pic>
        <p:nvPicPr>
          <p:cNvPr id="3959" name="Shape 39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4" name="Shape 3964"/>
          <p:cNvSpPr/>
          <p:nvPr/>
        </p:nvSpPr>
        <p:spPr>
          <a:xfrm>
            <a:off x="5172050" y="1252925"/>
            <a:ext cx="1855800" cy="415800"/>
          </a:xfrm>
          <a:prstGeom prst="parallelogram">
            <a:avLst>
              <a:gd name="adj" fmla="val 25000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5" name="Shape 3965"/>
          <p:cNvSpPr txBox="1">
            <a:spLocks noGrp="1"/>
          </p:cNvSpPr>
          <p:nvPr>
            <p:ph type="title" idx="4294967295"/>
          </p:nvPr>
        </p:nvSpPr>
        <p:spPr>
          <a:xfrm>
            <a:off x="5210600" y="1100525"/>
            <a:ext cx="17418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B87A1"/>
                </a:solidFill>
                <a:latin typeface="Dosis"/>
                <a:ea typeface="Dosis"/>
                <a:cs typeface="Dosis"/>
                <a:sym typeface="Dosis"/>
              </a:rPr>
              <a:t>APPLICATION</a:t>
            </a:r>
            <a:endParaRPr sz="2100" b="1">
              <a:solidFill>
                <a:srgbClr val="0B87A1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966" name="Shape 3966"/>
          <p:cNvSpPr/>
          <p:nvPr/>
        </p:nvSpPr>
        <p:spPr>
          <a:xfrm>
            <a:off x="74950" y="1895488"/>
            <a:ext cx="1257300" cy="415800"/>
          </a:xfrm>
          <a:prstGeom prst="parallelogram">
            <a:avLst>
              <a:gd name="adj" fmla="val 25000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7" name="Shape 3967"/>
          <p:cNvSpPr txBox="1">
            <a:spLocks noGrp="1"/>
          </p:cNvSpPr>
          <p:nvPr>
            <p:ph type="title" idx="4294967295"/>
          </p:nvPr>
        </p:nvSpPr>
        <p:spPr>
          <a:xfrm>
            <a:off x="-167300" y="1743088"/>
            <a:ext cx="17418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B87A1"/>
                </a:solidFill>
                <a:latin typeface="Dosis"/>
                <a:ea typeface="Dosis"/>
                <a:cs typeface="Dosis"/>
                <a:sym typeface="Dosis"/>
              </a:rPr>
              <a:t>THEORY</a:t>
            </a:r>
            <a:endParaRPr sz="2100" b="1">
              <a:solidFill>
                <a:srgbClr val="0B87A1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968" name="Shape 3968"/>
          <p:cNvSpPr txBox="1">
            <a:spLocks noGrp="1"/>
          </p:cNvSpPr>
          <p:nvPr>
            <p:ph type="title" idx="4294967295"/>
          </p:nvPr>
        </p:nvSpPr>
        <p:spPr>
          <a:xfrm>
            <a:off x="562800" y="236600"/>
            <a:ext cx="67413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tillium Web"/>
                <a:ea typeface="Titillium Web"/>
                <a:cs typeface="Titillium Web"/>
                <a:sym typeface="Titillium Web"/>
              </a:rPr>
              <a:t>3 Crucial Elements </a:t>
            </a:r>
            <a:r>
              <a:rPr lang="en" sz="2400">
                <a:latin typeface="Titillium Web Light"/>
                <a:ea typeface="Titillium Web Light"/>
                <a:cs typeface="Titillium Web Light"/>
                <a:sym typeface="Titillium Web Light"/>
              </a:rPr>
              <a:t>in a Community of Practice</a:t>
            </a:r>
            <a:endParaRPr sz="2400"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969" name="Shape 3969"/>
          <p:cNvSpPr/>
          <p:nvPr/>
        </p:nvSpPr>
        <p:spPr>
          <a:xfrm>
            <a:off x="2545025" y="1100525"/>
            <a:ext cx="1950300" cy="1959900"/>
          </a:xfrm>
          <a:prstGeom prst="donut">
            <a:avLst>
              <a:gd name="adj" fmla="val 11719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0" name="Shape 3970"/>
          <p:cNvSpPr txBox="1"/>
          <p:nvPr/>
        </p:nvSpPr>
        <p:spPr>
          <a:xfrm>
            <a:off x="2751125" y="1836913"/>
            <a:ext cx="1538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Domain</a:t>
            </a:r>
            <a:endParaRPr sz="2300" b="1">
              <a:solidFill>
                <a:srgbClr val="EFEFE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71" name="Shape 3971"/>
          <p:cNvSpPr txBox="1"/>
          <p:nvPr/>
        </p:nvSpPr>
        <p:spPr>
          <a:xfrm>
            <a:off x="3678400" y="3539900"/>
            <a:ext cx="1643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Practice</a:t>
            </a:r>
            <a:endParaRPr sz="2400" b="1">
              <a:solidFill>
                <a:srgbClr val="EFEFE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72" name="Shape 3972"/>
          <p:cNvSpPr/>
          <p:nvPr/>
        </p:nvSpPr>
        <p:spPr>
          <a:xfrm>
            <a:off x="1574500" y="2812400"/>
            <a:ext cx="1950300" cy="1959900"/>
          </a:xfrm>
          <a:prstGeom prst="donut">
            <a:avLst>
              <a:gd name="adj" fmla="val 10771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3" name="Shape 3973"/>
          <p:cNvSpPr/>
          <p:nvPr/>
        </p:nvSpPr>
        <p:spPr>
          <a:xfrm>
            <a:off x="3524800" y="2812400"/>
            <a:ext cx="1950300" cy="1959900"/>
          </a:xfrm>
          <a:prstGeom prst="donut">
            <a:avLst>
              <a:gd name="adj" fmla="val 10838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4" name="Shape 3974"/>
          <p:cNvSpPr txBox="1"/>
          <p:nvPr/>
        </p:nvSpPr>
        <p:spPr>
          <a:xfrm>
            <a:off x="1335250" y="3539900"/>
            <a:ext cx="24288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Community</a:t>
            </a:r>
            <a:endParaRPr sz="2400" b="1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75" name="Shape 3975"/>
          <p:cNvSpPr txBox="1"/>
          <p:nvPr/>
        </p:nvSpPr>
        <p:spPr>
          <a:xfrm>
            <a:off x="-14900" y="2363063"/>
            <a:ext cx="16800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How it functions</a:t>
            </a:r>
            <a:endParaRPr sz="240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976" name="Shape 3976"/>
          <p:cNvCxnSpPr>
            <a:endCxn id="3972" idx="1"/>
          </p:cNvCxnSpPr>
          <p:nvPr/>
        </p:nvCxnSpPr>
        <p:spPr>
          <a:xfrm>
            <a:off x="1357015" y="2145721"/>
            <a:ext cx="503100" cy="95370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977" name="Shape 3977"/>
          <p:cNvSpPr txBox="1"/>
          <p:nvPr/>
        </p:nvSpPr>
        <p:spPr>
          <a:xfrm>
            <a:off x="5095850" y="1665425"/>
            <a:ext cx="26484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RRT members engage primarily online but also in </a:t>
            </a:r>
            <a:endParaRPr sz="240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face-to-face    </a:t>
            </a:r>
            <a:endParaRPr sz="240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 meetings, </a:t>
            </a:r>
            <a:endParaRPr sz="240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 assuming </a:t>
            </a:r>
            <a:endParaRPr sz="240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  different roles: </a:t>
            </a:r>
            <a:endParaRPr sz="240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  expert, learner, </a:t>
            </a:r>
            <a:endParaRPr sz="240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lurker, facilitator</a:t>
            </a:r>
            <a:endParaRPr sz="240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978" name="Shape 3978"/>
          <p:cNvCxnSpPr>
            <a:stCxn id="3965" idx="1"/>
          </p:cNvCxnSpPr>
          <p:nvPr/>
        </p:nvCxnSpPr>
        <p:spPr>
          <a:xfrm flipH="1">
            <a:off x="3350000" y="1421075"/>
            <a:ext cx="1860600" cy="185880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med" len="med"/>
            <a:tailEnd type="oval" w="med" len="med"/>
          </a:ln>
        </p:spPr>
      </p:cxnSp>
      <p:pic>
        <p:nvPicPr>
          <p:cNvPr id="3979" name="Shape 39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4" name="Shape 3984"/>
          <p:cNvSpPr/>
          <p:nvPr/>
        </p:nvSpPr>
        <p:spPr>
          <a:xfrm>
            <a:off x="5172050" y="1252925"/>
            <a:ext cx="1855800" cy="4158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85" name="Shape 3985"/>
          <p:cNvSpPr txBox="1">
            <a:spLocks noGrp="1"/>
          </p:cNvSpPr>
          <p:nvPr>
            <p:ph type="title" idx="4294967295"/>
          </p:nvPr>
        </p:nvSpPr>
        <p:spPr>
          <a:xfrm>
            <a:off x="5210600" y="1100525"/>
            <a:ext cx="17418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APPLICATION</a:t>
            </a:r>
            <a:endParaRPr sz="2100" b="1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986" name="Shape 3986"/>
          <p:cNvSpPr/>
          <p:nvPr/>
        </p:nvSpPr>
        <p:spPr>
          <a:xfrm>
            <a:off x="74950" y="1895488"/>
            <a:ext cx="1257300" cy="4158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87" name="Shape 3987"/>
          <p:cNvSpPr txBox="1">
            <a:spLocks noGrp="1"/>
          </p:cNvSpPr>
          <p:nvPr>
            <p:ph type="title" idx="4294967295"/>
          </p:nvPr>
        </p:nvSpPr>
        <p:spPr>
          <a:xfrm>
            <a:off x="-167300" y="1721963"/>
            <a:ext cx="17418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THEORY</a:t>
            </a:r>
            <a:endParaRPr sz="2100" b="1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988" name="Shape 3988"/>
          <p:cNvSpPr txBox="1">
            <a:spLocks noGrp="1"/>
          </p:cNvSpPr>
          <p:nvPr>
            <p:ph type="title" idx="4294967295"/>
          </p:nvPr>
        </p:nvSpPr>
        <p:spPr>
          <a:xfrm>
            <a:off x="562800" y="236600"/>
            <a:ext cx="67413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tillium Web"/>
                <a:ea typeface="Titillium Web"/>
                <a:cs typeface="Titillium Web"/>
                <a:sym typeface="Titillium Web"/>
              </a:rPr>
              <a:t>3 Crucial Elements </a:t>
            </a:r>
            <a:r>
              <a:rPr lang="en" sz="2400">
                <a:latin typeface="Titillium Web Light"/>
                <a:ea typeface="Titillium Web Light"/>
                <a:cs typeface="Titillium Web Light"/>
                <a:sym typeface="Titillium Web Light"/>
              </a:rPr>
              <a:t>in a Community of Practice</a:t>
            </a:r>
            <a:endParaRPr sz="2400"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989" name="Shape 3989"/>
          <p:cNvSpPr/>
          <p:nvPr/>
        </p:nvSpPr>
        <p:spPr>
          <a:xfrm>
            <a:off x="2545025" y="1100525"/>
            <a:ext cx="1950300" cy="1959900"/>
          </a:xfrm>
          <a:prstGeom prst="donut">
            <a:avLst>
              <a:gd name="adj" fmla="val 11719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90" name="Shape 3990"/>
          <p:cNvSpPr txBox="1"/>
          <p:nvPr/>
        </p:nvSpPr>
        <p:spPr>
          <a:xfrm>
            <a:off x="2751125" y="1836913"/>
            <a:ext cx="1538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Domain</a:t>
            </a:r>
            <a:endParaRPr sz="2300" b="1">
              <a:solidFill>
                <a:srgbClr val="EFEFE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91" name="Shape 3991"/>
          <p:cNvSpPr txBox="1"/>
          <p:nvPr/>
        </p:nvSpPr>
        <p:spPr>
          <a:xfrm>
            <a:off x="3678400" y="3539900"/>
            <a:ext cx="1643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Practice</a:t>
            </a:r>
            <a:endParaRPr sz="2400" b="1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92" name="Shape 3992"/>
          <p:cNvSpPr/>
          <p:nvPr/>
        </p:nvSpPr>
        <p:spPr>
          <a:xfrm>
            <a:off x="1574500" y="2812400"/>
            <a:ext cx="1950300" cy="1959900"/>
          </a:xfrm>
          <a:prstGeom prst="donut">
            <a:avLst>
              <a:gd name="adj" fmla="val 10771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93" name="Shape 3993"/>
          <p:cNvSpPr/>
          <p:nvPr/>
        </p:nvSpPr>
        <p:spPr>
          <a:xfrm>
            <a:off x="3524800" y="2812400"/>
            <a:ext cx="1950300" cy="1959900"/>
          </a:xfrm>
          <a:prstGeom prst="donut">
            <a:avLst>
              <a:gd name="adj" fmla="val 10838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94" name="Shape 3994"/>
          <p:cNvSpPr txBox="1"/>
          <p:nvPr/>
        </p:nvSpPr>
        <p:spPr>
          <a:xfrm>
            <a:off x="1335250" y="3539900"/>
            <a:ext cx="24288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Community</a:t>
            </a:r>
            <a:endParaRPr sz="2400" b="1">
              <a:solidFill>
                <a:srgbClr val="EFEFE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95" name="Shape 3995"/>
          <p:cNvSpPr txBox="1"/>
          <p:nvPr/>
        </p:nvSpPr>
        <p:spPr>
          <a:xfrm>
            <a:off x="-14900" y="2363063"/>
            <a:ext cx="16800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What it produces</a:t>
            </a:r>
            <a:endParaRPr sz="240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996" name="Shape 3996"/>
          <p:cNvCxnSpPr/>
          <p:nvPr/>
        </p:nvCxnSpPr>
        <p:spPr>
          <a:xfrm>
            <a:off x="1319025" y="2112200"/>
            <a:ext cx="2388600" cy="114060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997" name="Shape 3997"/>
          <p:cNvSpPr txBox="1"/>
          <p:nvPr/>
        </p:nvSpPr>
        <p:spPr>
          <a:xfrm>
            <a:off x="5095850" y="1665425"/>
            <a:ext cx="30768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Stories, tools, and experiences shared </a:t>
            </a:r>
            <a:endParaRPr sz="240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by members that </a:t>
            </a:r>
            <a:endParaRPr sz="240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become a basis </a:t>
            </a:r>
            <a:endParaRPr sz="240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 for how to </a:t>
            </a:r>
            <a:endParaRPr sz="240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 address a  </a:t>
            </a:r>
            <a:endParaRPr sz="240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     problem</a:t>
            </a:r>
            <a:endParaRPr sz="240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998" name="Shape 3998"/>
          <p:cNvCxnSpPr/>
          <p:nvPr/>
        </p:nvCxnSpPr>
        <p:spPr>
          <a:xfrm flipH="1">
            <a:off x="4714550" y="1665425"/>
            <a:ext cx="457500" cy="117750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med" len="med"/>
            <a:tailEnd type="oval" w="med" len="med"/>
          </a:ln>
        </p:spPr>
      </p:cxnSp>
      <p:pic>
        <p:nvPicPr>
          <p:cNvPr id="3999" name="Shape 39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4" name="Shape 4004"/>
          <p:cNvSpPr txBox="1">
            <a:spLocks noGrp="1"/>
          </p:cNvSpPr>
          <p:nvPr>
            <p:ph type="ctrTitle"/>
          </p:nvPr>
        </p:nvSpPr>
        <p:spPr>
          <a:xfrm>
            <a:off x="107150" y="1687050"/>
            <a:ext cx="63642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rgbClr val="0B87A1"/>
                </a:solidFill>
                <a:latin typeface="Titillium Web"/>
                <a:ea typeface="Titillium Web"/>
                <a:cs typeface="Titillium Web"/>
                <a:sym typeface="Titillium Web"/>
              </a:rPr>
              <a:t>Vision, Mission, and Objectives</a:t>
            </a:r>
            <a:endParaRPr sz="3600" b="1">
              <a:solidFill>
                <a:srgbClr val="0B87A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005" name="Shape 40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0" name="Shape 4010"/>
          <p:cNvSpPr/>
          <p:nvPr/>
        </p:nvSpPr>
        <p:spPr>
          <a:xfrm>
            <a:off x="472350" y="3172775"/>
            <a:ext cx="5534700" cy="882300"/>
          </a:xfrm>
          <a:prstGeom prst="rect">
            <a:avLst/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1" name="Shape 4011"/>
          <p:cNvSpPr txBox="1">
            <a:spLocks noGrp="1"/>
          </p:cNvSpPr>
          <p:nvPr>
            <p:ph type="ctrTitle"/>
          </p:nvPr>
        </p:nvSpPr>
        <p:spPr>
          <a:xfrm>
            <a:off x="107150" y="1687050"/>
            <a:ext cx="63642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>
                <a:latin typeface="Titillium Web"/>
                <a:ea typeface="Titillium Web"/>
                <a:cs typeface="Titillium Web"/>
                <a:sym typeface="Titillium Web"/>
              </a:rPr>
              <a:t>Vision, </a:t>
            </a:r>
            <a:r>
              <a:rPr lang="en" sz="3600" b="1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Mission, and Objectives</a:t>
            </a:r>
            <a:endParaRPr sz="3600" b="1">
              <a:solidFill>
                <a:srgbClr val="EFEFE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012" name="Shape 4012"/>
          <p:cNvSpPr txBox="1"/>
          <p:nvPr/>
        </p:nvSpPr>
        <p:spPr>
          <a:xfrm>
            <a:off x="507975" y="3137900"/>
            <a:ext cx="54990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Effective National Rapid Response Teams globally</a:t>
            </a:r>
            <a:endParaRPr sz="24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013" name="Shape 40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8" name="Shape 4018"/>
          <p:cNvSpPr/>
          <p:nvPr/>
        </p:nvSpPr>
        <p:spPr>
          <a:xfrm>
            <a:off x="472350" y="3172775"/>
            <a:ext cx="5534700" cy="1247700"/>
          </a:xfrm>
          <a:prstGeom prst="rect">
            <a:avLst/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9" name="Shape 4019"/>
          <p:cNvSpPr txBox="1">
            <a:spLocks noGrp="1"/>
          </p:cNvSpPr>
          <p:nvPr>
            <p:ph type="ctrTitle"/>
          </p:nvPr>
        </p:nvSpPr>
        <p:spPr>
          <a:xfrm>
            <a:off x="107150" y="1687050"/>
            <a:ext cx="63642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Vision,</a:t>
            </a:r>
            <a:r>
              <a:rPr lang="en" sz="3600" b="1">
                <a:latin typeface="Titillium Web"/>
                <a:ea typeface="Titillium Web"/>
                <a:cs typeface="Titillium Web"/>
                <a:sym typeface="Titillium Web"/>
              </a:rPr>
              <a:t> Mission, </a:t>
            </a:r>
            <a:r>
              <a:rPr lang="en" sz="3600" b="1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and Objectives</a:t>
            </a:r>
            <a:endParaRPr sz="3600" b="1">
              <a:solidFill>
                <a:srgbClr val="EFEFE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020" name="Shape 4020"/>
          <p:cNvSpPr txBox="1"/>
          <p:nvPr/>
        </p:nvSpPr>
        <p:spPr>
          <a:xfrm>
            <a:off x="589400" y="3172775"/>
            <a:ext cx="56235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Connect RRTs around the world for the creation and sharing of knowledge and experiences</a:t>
            </a:r>
            <a:endParaRPr sz="24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021" name="Shape 40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6" name="Shape 4026"/>
          <p:cNvSpPr/>
          <p:nvPr/>
        </p:nvSpPr>
        <p:spPr>
          <a:xfrm>
            <a:off x="472350" y="3172775"/>
            <a:ext cx="5534700" cy="1586400"/>
          </a:xfrm>
          <a:prstGeom prst="rect">
            <a:avLst/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7" name="Shape 4027"/>
          <p:cNvSpPr txBox="1">
            <a:spLocks noGrp="1"/>
          </p:cNvSpPr>
          <p:nvPr>
            <p:ph type="ctrTitle"/>
          </p:nvPr>
        </p:nvSpPr>
        <p:spPr>
          <a:xfrm>
            <a:off x="107150" y="1687050"/>
            <a:ext cx="63642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Vision, Mission, and </a:t>
            </a:r>
            <a:r>
              <a:rPr lang="en" sz="3600" b="1">
                <a:latin typeface="Titillium Web"/>
                <a:ea typeface="Titillium Web"/>
                <a:cs typeface="Titillium Web"/>
                <a:sym typeface="Titillium Web"/>
              </a:rPr>
              <a:t>Objectives</a:t>
            </a:r>
            <a:endParaRPr sz="3600" b="1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028" name="Shape 4028"/>
          <p:cNvSpPr txBox="1"/>
          <p:nvPr/>
        </p:nvSpPr>
        <p:spPr>
          <a:xfrm>
            <a:off x="534050" y="3164650"/>
            <a:ext cx="54411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To provide opportunities for RRT training alumni and NRRTs in general, to interact and learn from each other using different platforms</a:t>
            </a:r>
            <a:endParaRPr sz="24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029" name="Shape 40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2" name="Shape 3842"/>
          <p:cNvSpPr txBox="1">
            <a:spLocks noGrp="1"/>
          </p:cNvSpPr>
          <p:nvPr>
            <p:ph type="title"/>
          </p:nvPr>
        </p:nvSpPr>
        <p:spPr>
          <a:xfrm>
            <a:off x="1124750" y="218175"/>
            <a:ext cx="19122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rgbClr val="0B87A1"/>
                </a:solidFill>
                <a:latin typeface="Nixie One"/>
                <a:ea typeface="Nixie One"/>
                <a:cs typeface="Nixie One"/>
                <a:sym typeface="Nixie One"/>
              </a:rPr>
              <a:t>ORIGINS</a:t>
            </a:r>
            <a:endParaRPr sz="3000" b="1">
              <a:solidFill>
                <a:srgbClr val="0B87A1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  <p:sp>
        <p:nvSpPr>
          <p:cNvPr id="3843" name="Shape 3843"/>
          <p:cNvSpPr txBox="1"/>
          <p:nvPr/>
        </p:nvSpPr>
        <p:spPr>
          <a:xfrm>
            <a:off x="1530800" y="3053525"/>
            <a:ext cx="5661300" cy="172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All participants and facilitators </a:t>
            </a: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of the RRT training automatically became members of the Network.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44" name="Shape 3844"/>
          <p:cNvSpPr txBox="1">
            <a:spLocks noGrp="1"/>
          </p:cNvSpPr>
          <p:nvPr>
            <p:ph type="body" idx="1"/>
          </p:nvPr>
        </p:nvSpPr>
        <p:spPr>
          <a:xfrm>
            <a:off x="1530800" y="915150"/>
            <a:ext cx="5661300" cy="18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The Knowl</a:t>
            </a:r>
            <a:r>
              <a:rPr lang="en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edge Network was created to </a:t>
            </a:r>
            <a:r>
              <a:rPr lang="en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follow-up</a:t>
            </a:r>
            <a:r>
              <a:rPr lang="en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the participants of the RRT training organized by EMRO in ea</a:t>
            </a: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rly 2015.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457200" lvl="0" indent="-381000">
              <a:spcBef>
                <a:spcPts val="600"/>
              </a:spcBef>
              <a:spcAft>
                <a:spcPts val="0"/>
              </a:spcAft>
              <a:buSzPts val="2400"/>
              <a:buFont typeface="Titillium Web"/>
              <a:buChar char="-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148 participants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Titillium Web"/>
              <a:buChar char="-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20 countries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845" name="Shape 38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600"/>
                                        <p:tgtEl>
                                          <p:spTgt spid="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" name="Shape 4034"/>
          <p:cNvSpPr txBox="1">
            <a:spLocks noGrp="1"/>
          </p:cNvSpPr>
          <p:nvPr>
            <p:ph type="ctrTitle"/>
          </p:nvPr>
        </p:nvSpPr>
        <p:spPr>
          <a:xfrm>
            <a:off x="2272825" y="2023075"/>
            <a:ext cx="2575500" cy="76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>
                <a:latin typeface="Titillium Web"/>
                <a:ea typeface="Titillium Web"/>
                <a:cs typeface="Titillium Web"/>
                <a:sym typeface="Titillium Web"/>
              </a:rPr>
              <a:t>Principles</a:t>
            </a:r>
            <a:endParaRPr sz="3600" b="1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4035" name="Shape 4035"/>
          <p:cNvGrpSpPr/>
          <p:nvPr/>
        </p:nvGrpSpPr>
        <p:grpSpPr>
          <a:xfrm>
            <a:off x="1133625" y="1024825"/>
            <a:ext cx="1158600" cy="667525"/>
            <a:chOff x="472350" y="3164650"/>
            <a:chExt cx="1158600" cy="667525"/>
          </a:xfrm>
        </p:grpSpPr>
        <p:sp>
          <p:nvSpPr>
            <p:cNvPr id="4036" name="Shape 4036"/>
            <p:cNvSpPr/>
            <p:nvPr/>
          </p:nvSpPr>
          <p:spPr>
            <a:xfrm>
              <a:off x="472350" y="3172775"/>
              <a:ext cx="1158600" cy="659400"/>
            </a:xfrm>
            <a:prstGeom prst="rect">
              <a:avLst/>
            </a:pr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7" name="Shape 4037"/>
            <p:cNvSpPr txBox="1"/>
            <p:nvPr/>
          </p:nvSpPr>
          <p:spPr>
            <a:xfrm>
              <a:off x="534050" y="3164650"/>
              <a:ext cx="1096800" cy="65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Trust</a:t>
              </a:r>
              <a:endParaRPr sz="30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038" name="Shape 4038"/>
          <p:cNvGrpSpPr/>
          <p:nvPr/>
        </p:nvGrpSpPr>
        <p:grpSpPr>
          <a:xfrm>
            <a:off x="3922225" y="3147825"/>
            <a:ext cx="1861700" cy="667525"/>
            <a:chOff x="2861725" y="3254675"/>
            <a:chExt cx="1861700" cy="667525"/>
          </a:xfrm>
        </p:grpSpPr>
        <p:sp>
          <p:nvSpPr>
            <p:cNvPr id="4039" name="Shape 4039"/>
            <p:cNvSpPr/>
            <p:nvPr/>
          </p:nvSpPr>
          <p:spPr>
            <a:xfrm>
              <a:off x="2861725" y="3262800"/>
              <a:ext cx="1621200" cy="659400"/>
            </a:xfrm>
            <a:prstGeom prst="rect">
              <a:avLst/>
            </a:pr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0" name="Shape 4040"/>
            <p:cNvSpPr txBox="1"/>
            <p:nvPr/>
          </p:nvSpPr>
          <p:spPr>
            <a:xfrm>
              <a:off x="2923425" y="3254675"/>
              <a:ext cx="1800000" cy="65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Respect</a:t>
              </a:r>
              <a:endParaRPr sz="30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041" name="Shape 4041"/>
          <p:cNvGrpSpPr/>
          <p:nvPr/>
        </p:nvGrpSpPr>
        <p:grpSpPr>
          <a:xfrm>
            <a:off x="3445775" y="1024825"/>
            <a:ext cx="2814600" cy="667525"/>
            <a:chOff x="1106900" y="887750"/>
            <a:chExt cx="2814600" cy="667525"/>
          </a:xfrm>
        </p:grpSpPr>
        <p:sp>
          <p:nvSpPr>
            <p:cNvPr id="4042" name="Shape 4042"/>
            <p:cNvSpPr/>
            <p:nvPr/>
          </p:nvSpPr>
          <p:spPr>
            <a:xfrm>
              <a:off x="1106900" y="895875"/>
              <a:ext cx="2814600" cy="659400"/>
            </a:xfrm>
            <a:prstGeom prst="rect">
              <a:avLst/>
            </a:pr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3" name="Shape 4043"/>
            <p:cNvSpPr txBox="1"/>
            <p:nvPr/>
          </p:nvSpPr>
          <p:spPr>
            <a:xfrm>
              <a:off x="1168600" y="887750"/>
              <a:ext cx="2717100" cy="65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Communication</a:t>
              </a:r>
              <a:endParaRPr sz="30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044" name="Shape 4044"/>
          <p:cNvGrpSpPr/>
          <p:nvPr/>
        </p:nvGrpSpPr>
        <p:grpSpPr>
          <a:xfrm>
            <a:off x="323525" y="3147825"/>
            <a:ext cx="2778800" cy="667525"/>
            <a:chOff x="4236000" y="1355550"/>
            <a:chExt cx="2778800" cy="667525"/>
          </a:xfrm>
        </p:grpSpPr>
        <p:sp>
          <p:nvSpPr>
            <p:cNvPr id="4045" name="Shape 4045"/>
            <p:cNvSpPr/>
            <p:nvPr/>
          </p:nvSpPr>
          <p:spPr>
            <a:xfrm>
              <a:off x="4236000" y="1363675"/>
              <a:ext cx="2403600" cy="659400"/>
            </a:xfrm>
            <a:prstGeom prst="rect">
              <a:avLst/>
            </a:pr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6" name="Shape 4046"/>
            <p:cNvSpPr txBox="1"/>
            <p:nvPr/>
          </p:nvSpPr>
          <p:spPr>
            <a:xfrm>
              <a:off x="4297700" y="1355550"/>
              <a:ext cx="2717100" cy="65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Commitment</a:t>
              </a:r>
              <a:endParaRPr sz="30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pic>
        <p:nvPicPr>
          <p:cNvPr id="4047" name="Shape 40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4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2" name="Shape 4052"/>
          <p:cNvSpPr txBox="1">
            <a:spLocks noGrp="1"/>
          </p:cNvSpPr>
          <p:nvPr>
            <p:ph type="title" idx="4294967295"/>
          </p:nvPr>
        </p:nvSpPr>
        <p:spPr>
          <a:xfrm>
            <a:off x="2536050" y="1060950"/>
            <a:ext cx="4071900" cy="302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Who </a:t>
            </a:r>
            <a:endParaRPr sz="48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are the</a:t>
            </a:r>
            <a:endParaRPr sz="48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rgbClr val="FFFFFF"/>
                </a:solidFill>
              </a:rPr>
              <a:t>Network Members?</a:t>
            </a:r>
            <a:endParaRPr sz="4800" b="1">
              <a:solidFill>
                <a:srgbClr val="FFFFFF"/>
              </a:solidFill>
            </a:endParaRPr>
          </a:p>
        </p:txBody>
      </p:sp>
      <p:sp>
        <p:nvSpPr>
          <p:cNvPr id="4053" name="Shape 4053"/>
          <p:cNvSpPr/>
          <p:nvPr/>
        </p:nvSpPr>
        <p:spPr>
          <a:xfrm>
            <a:off x="1960800" y="131550"/>
            <a:ext cx="4634400" cy="48804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Who</a:t>
            </a:r>
            <a:endParaRPr sz="450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are the</a:t>
            </a:r>
            <a:endParaRPr sz="450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Network members?</a:t>
            </a:r>
            <a:r>
              <a:rPr lang="en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 </a:t>
            </a:r>
            <a:endParaRPr sz="450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pic>
        <p:nvPicPr>
          <p:cNvPr id="4054" name="Shape 40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9" name="Shape 4059"/>
          <p:cNvSpPr/>
          <p:nvPr/>
        </p:nvSpPr>
        <p:spPr>
          <a:xfrm>
            <a:off x="1747250" y="1814775"/>
            <a:ext cx="2039400" cy="374400"/>
          </a:xfrm>
          <a:prstGeom prst="parallelogram">
            <a:avLst>
              <a:gd name="adj" fmla="val 25000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0" name="Shape 4060"/>
          <p:cNvSpPr/>
          <p:nvPr/>
        </p:nvSpPr>
        <p:spPr>
          <a:xfrm>
            <a:off x="1693325" y="1092000"/>
            <a:ext cx="5227800" cy="3744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1" name="Shape 4061"/>
          <p:cNvSpPr/>
          <p:nvPr/>
        </p:nvSpPr>
        <p:spPr>
          <a:xfrm>
            <a:off x="1693325" y="2573200"/>
            <a:ext cx="2361900" cy="374400"/>
          </a:xfrm>
          <a:prstGeom prst="parallelogram">
            <a:avLst>
              <a:gd name="adj" fmla="val 25000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2" name="Shape 4062"/>
          <p:cNvSpPr/>
          <p:nvPr/>
        </p:nvSpPr>
        <p:spPr>
          <a:xfrm>
            <a:off x="1720250" y="3295975"/>
            <a:ext cx="2644800" cy="374400"/>
          </a:xfrm>
          <a:prstGeom prst="parallelogram">
            <a:avLst>
              <a:gd name="adj" fmla="val 25000"/>
            </a:avLst>
          </a:prstGeom>
          <a:solidFill>
            <a:srgbClr val="003B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3" name="Shape 4063"/>
          <p:cNvSpPr txBox="1">
            <a:spLocks noGrp="1"/>
          </p:cNvSpPr>
          <p:nvPr>
            <p:ph type="title"/>
          </p:nvPr>
        </p:nvSpPr>
        <p:spPr>
          <a:xfrm>
            <a:off x="1799225" y="655215"/>
            <a:ext cx="5016000" cy="320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RRT Knowledge Network Secretariat</a:t>
            </a:r>
            <a:endParaRPr sz="24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RRT Trainees</a:t>
            </a:r>
            <a:endParaRPr sz="24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01597F"/>
                </a:solidFill>
                <a:latin typeface="Titillium Web"/>
                <a:ea typeface="Titillium Web"/>
                <a:cs typeface="Titillium Web"/>
                <a:sym typeface="Titillium Web"/>
              </a:rPr>
              <a:t>RRT Facilitators</a:t>
            </a:r>
            <a:endParaRPr sz="2400" dirty="0">
              <a:solidFill>
                <a:srgbClr val="01597F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Member referrals</a:t>
            </a:r>
            <a:endParaRPr sz="24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064" name="Shape 40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9" name="Shape 4069"/>
          <p:cNvSpPr/>
          <p:nvPr/>
        </p:nvSpPr>
        <p:spPr>
          <a:xfrm>
            <a:off x="627075" y="588200"/>
            <a:ext cx="4007400" cy="3967200"/>
          </a:xfrm>
          <a:prstGeom prst="ellipse">
            <a:avLst/>
          </a:prstGeom>
          <a:noFill/>
          <a:ln w="762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As of October 2017: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870 </a:t>
            </a:r>
            <a:endParaRPr sz="4800" b="1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RRT training participants and facilitators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070" name="Shape 4070"/>
          <p:cNvSpPr/>
          <p:nvPr/>
        </p:nvSpPr>
        <p:spPr>
          <a:xfrm>
            <a:off x="4410900" y="1301150"/>
            <a:ext cx="2674200" cy="2541300"/>
          </a:xfrm>
          <a:prstGeom prst="ellipse">
            <a:avLst/>
          </a:prstGeom>
          <a:noFill/>
          <a:ln w="76200" cap="flat" cmpd="sng">
            <a:solidFill>
              <a:srgbClr val="0159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But only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196 </a:t>
            </a: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members were on WhatsApp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071" name="Shape 40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6" name="Shape 4076"/>
          <p:cNvSpPr txBox="1">
            <a:spLocks noGrp="1"/>
          </p:cNvSpPr>
          <p:nvPr>
            <p:ph type="title"/>
          </p:nvPr>
        </p:nvSpPr>
        <p:spPr>
          <a:xfrm>
            <a:off x="2389225" y="206650"/>
            <a:ext cx="41103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rgbClr val="01597F"/>
                </a:solidFill>
                <a:latin typeface="Titillium Web"/>
                <a:ea typeface="Titillium Web"/>
                <a:cs typeface="Titillium Web"/>
                <a:sym typeface="Titillium Web"/>
              </a:rPr>
              <a:t>Levels of Participation</a:t>
            </a:r>
            <a:endParaRPr sz="3000" b="1">
              <a:solidFill>
                <a:srgbClr val="01597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077" name="Shape 4077"/>
          <p:cNvPicPr preferRelativeResize="0"/>
          <p:nvPr/>
        </p:nvPicPr>
        <p:blipFill rotWithShape="1">
          <a:blip r:embed="rId3">
            <a:alphaModFix/>
          </a:blip>
          <a:srcRect t="19439"/>
          <a:stretch/>
        </p:blipFill>
        <p:spPr>
          <a:xfrm>
            <a:off x="1651925" y="1265550"/>
            <a:ext cx="5275425" cy="3330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8" name="Shape 407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3" name="Shape 4083"/>
          <p:cNvSpPr txBox="1">
            <a:spLocks noGrp="1"/>
          </p:cNvSpPr>
          <p:nvPr>
            <p:ph type="title" idx="4294967295"/>
          </p:nvPr>
        </p:nvSpPr>
        <p:spPr>
          <a:xfrm>
            <a:off x="2536050" y="1060950"/>
            <a:ext cx="4071900" cy="302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What </a:t>
            </a:r>
            <a:endParaRPr sz="48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is the</a:t>
            </a:r>
            <a:endParaRPr sz="48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rgbClr val="FFFFFF"/>
                </a:solidFill>
              </a:rPr>
              <a:t>Network Platform?</a:t>
            </a:r>
            <a:endParaRPr sz="4800" b="1">
              <a:solidFill>
                <a:srgbClr val="FFFFFF"/>
              </a:solidFill>
            </a:endParaRPr>
          </a:p>
        </p:txBody>
      </p:sp>
      <p:sp>
        <p:nvSpPr>
          <p:cNvPr id="4084" name="Shape 4084"/>
          <p:cNvSpPr/>
          <p:nvPr/>
        </p:nvSpPr>
        <p:spPr>
          <a:xfrm>
            <a:off x="1960800" y="131550"/>
            <a:ext cx="4634400" cy="48804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What</a:t>
            </a:r>
            <a:endParaRPr sz="450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is the </a:t>
            </a:r>
            <a:r>
              <a:rPr lang="en" sz="45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Network platform?</a:t>
            </a:r>
            <a:r>
              <a:rPr lang="en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 </a:t>
            </a:r>
            <a:endParaRPr sz="450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pic>
        <p:nvPicPr>
          <p:cNvPr id="4085" name="Shape 40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0" name="Shape 4090"/>
          <p:cNvSpPr/>
          <p:nvPr/>
        </p:nvSpPr>
        <p:spPr>
          <a:xfrm>
            <a:off x="6268000" y="4487600"/>
            <a:ext cx="1290600" cy="133500"/>
          </a:xfrm>
          <a:prstGeom prst="rect">
            <a:avLst/>
          </a:prstGeom>
          <a:solidFill>
            <a:srgbClr val="0159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91" name="Shape 4091"/>
          <p:cNvCxnSpPr/>
          <p:nvPr/>
        </p:nvCxnSpPr>
        <p:spPr>
          <a:xfrm rot="10800000">
            <a:off x="6266585" y="4258993"/>
            <a:ext cx="0" cy="3594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92" name="Shape 4092"/>
          <p:cNvSpPr txBox="1"/>
          <p:nvPr/>
        </p:nvSpPr>
        <p:spPr>
          <a:xfrm>
            <a:off x="5794473" y="4528025"/>
            <a:ext cx="9444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2018</a:t>
            </a:r>
            <a:endParaRPr sz="2400">
              <a:solidFill>
                <a:srgbClr val="003B55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4093" name="Shape 4093"/>
          <p:cNvSpPr/>
          <p:nvPr/>
        </p:nvSpPr>
        <p:spPr>
          <a:xfrm>
            <a:off x="392950" y="4487601"/>
            <a:ext cx="1958400" cy="133500"/>
          </a:xfrm>
          <a:prstGeom prst="rect">
            <a:avLst/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94" name="Shape 4094"/>
          <p:cNvSpPr txBox="1"/>
          <p:nvPr/>
        </p:nvSpPr>
        <p:spPr>
          <a:xfrm>
            <a:off x="-48034" y="4528014"/>
            <a:ext cx="8712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2015</a:t>
            </a:r>
            <a:endParaRPr sz="2400">
              <a:solidFill>
                <a:srgbClr val="003B55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cxnSp>
        <p:nvCxnSpPr>
          <p:cNvPr id="4095" name="Shape 4095"/>
          <p:cNvCxnSpPr/>
          <p:nvPr/>
        </p:nvCxnSpPr>
        <p:spPr>
          <a:xfrm>
            <a:off x="387575" y="4260616"/>
            <a:ext cx="0" cy="3594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96" name="Shape 4096"/>
          <p:cNvSpPr/>
          <p:nvPr/>
        </p:nvSpPr>
        <p:spPr>
          <a:xfrm>
            <a:off x="2351302" y="4487601"/>
            <a:ext cx="1958400" cy="133500"/>
          </a:xfrm>
          <a:prstGeom prst="rect">
            <a:avLst/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97" name="Shape 4097"/>
          <p:cNvSpPr txBox="1"/>
          <p:nvPr/>
        </p:nvSpPr>
        <p:spPr>
          <a:xfrm>
            <a:off x="1879025" y="4528025"/>
            <a:ext cx="9444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2016</a:t>
            </a:r>
            <a:endParaRPr sz="2400">
              <a:solidFill>
                <a:srgbClr val="003B55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cxnSp>
        <p:nvCxnSpPr>
          <p:cNvPr id="4098" name="Shape 4098"/>
          <p:cNvCxnSpPr/>
          <p:nvPr/>
        </p:nvCxnSpPr>
        <p:spPr>
          <a:xfrm rot="10800000">
            <a:off x="2355623" y="4258993"/>
            <a:ext cx="0" cy="3594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99" name="Shape 4099"/>
          <p:cNvSpPr/>
          <p:nvPr/>
        </p:nvSpPr>
        <p:spPr>
          <a:xfrm>
            <a:off x="4309652" y="4487601"/>
            <a:ext cx="1958400" cy="133500"/>
          </a:xfrm>
          <a:prstGeom prst="rect">
            <a:avLst/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100" name="Shape 4100"/>
          <p:cNvCxnSpPr/>
          <p:nvPr/>
        </p:nvCxnSpPr>
        <p:spPr>
          <a:xfrm>
            <a:off x="4314866" y="4260616"/>
            <a:ext cx="0" cy="3594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01" name="Shape 4101"/>
          <p:cNvSpPr txBox="1"/>
          <p:nvPr/>
        </p:nvSpPr>
        <p:spPr>
          <a:xfrm>
            <a:off x="3802561" y="4528025"/>
            <a:ext cx="10128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2017</a:t>
            </a:r>
            <a:endParaRPr sz="2400">
              <a:solidFill>
                <a:srgbClr val="003B55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4102" name="Shape 4102"/>
          <p:cNvSpPr/>
          <p:nvPr/>
        </p:nvSpPr>
        <p:spPr>
          <a:xfrm>
            <a:off x="392950" y="311050"/>
            <a:ext cx="7165500" cy="516900"/>
          </a:xfrm>
          <a:prstGeom prst="rect">
            <a:avLst/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Email</a:t>
            </a:r>
            <a:endParaRPr sz="2400" b="1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03" name="Shape 4103"/>
          <p:cNvSpPr/>
          <p:nvPr/>
        </p:nvSpPr>
        <p:spPr>
          <a:xfrm>
            <a:off x="392950" y="1631850"/>
            <a:ext cx="1486200" cy="516900"/>
          </a:xfrm>
          <a:prstGeom prst="rect">
            <a:avLst/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Yammer</a:t>
            </a:r>
            <a:endParaRPr sz="24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04" name="Shape 4104"/>
          <p:cNvSpPr/>
          <p:nvPr/>
        </p:nvSpPr>
        <p:spPr>
          <a:xfrm>
            <a:off x="1879025" y="2251700"/>
            <a:ext cx="2193900" cy="516900"/>
          </a:xfrm>
          <a:prstGeom prst="rect">
            <a:avLst/>
          </a:prstGeom>
          <a:solidFill>
            <a:srgbClr val="00AC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MS Sharepoint</a:t>
            </a:r>
            <a:endParaRPr sz="24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05" name="Shape 4105"/>
          <p:cNvSpPr/>
          <p:nvPr/>
        </p:nvSpPr>
        <p:spPr>
          <a:xfrm>
            <a:off x="1879025" y="2947750"/>
            <a:ext cx="5679300" cy="516900"/>
          </a:xfrm>
          <a:prstGeom prst="rect">
            <a:avLst/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YouTube</a:t>
            </a:r>
            <a:endParaRPr sz="24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06" name="Shape 4106"/>
          <p:cNvSpPr/>
          <p:nvPr/>
        </p:nvSpPr>
        <p:spPr>
          <a:xfrm>
            <a:off x="3547100" y="3603375"/>
            <a:ext cx="4011300" cy="516900"/>
          </a:xfrm>
          <a:prstGeom prst="rect">
            <a:avLst/>
          </a:prstGeom>
          <a:solidFill>
            <a:srgbClr val="0159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WhatsApp</a:t>
            </a:r>
            <a:endParaRPr sz="24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07" name="Shape 4107"/>
          <p:cNvSpPr/>
          <p:nvPr/>
        </p:nvSpPr>
        <p:spPr>
          <a:xfrm>
            <a:off x="392950" y="971450"/>
            <a:ext cx="1486200" cy="516900"/>
          </a:xfrm>
          <a:prstGeom prst="rect">
            <a:avLst/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108" name="Shape 4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4109" name="Shape 4109"/>
          <p:cNvSpPr txBox="1"/>
          <p:nvPr/>
        </p:nvSpPr>
        <p:spPr>
          <a:xfrm>
            <a:off x="39100" y="935750"/>
            <a:ext cx="2193900" cy="58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EZ </a:t>
            </a:r>
            <a:r>
              <a:rPr lang="en" sz="2400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Collab</a:t>
            </a:r>
            <a:endParaRPr sz="24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4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4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4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4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200"/>
                                        <p:tgtEl>
                                          <p:spTgt spid="4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"/>
                            </p:stCondLst>
                            <p:childTnLst>
                              <p:par>
                                <p:cTn id="4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600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600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800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8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10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900"/>
                            </p:stCondLst>
                            <p:childTnLst>
                              <p:par>
                                <p:cTn id="6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Shape 4114"/>
          <p:cNvSpPr txBox="1">
            <a:spLocks noGrp="1"/>
          </p:cNvSpPr>
          <p:nvPr>
            <p:ph type="title" idx="4294967295"/>
          </p:nvPr>
        </p:nvSpPr>
        <p:spPr>
          <a:xfrm>
            <a:off x="2536050" y="1060950"/>
            <a:ext cx="4071900" cy="302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What </a:t>
            </a:r>
            <a:endParaRPr sz="48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are the</a:t>
            </a:r>
            <a:endParaRPr sz="48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rgbClr val="FFFFFF"/>
                </a:solidFill>
              </a:rPr>
              <a:t>Network Activities?</a:t>
            </a:r>
            <a:endParaRPr sz="4800" b="1">
              <a:solidFill>
                <a:srgbClr val="FFFFFF"/>
              </a:solidFill>
            </a:endParaRPr>
          </a:p>
        </p:txBody>
      </p:sp>
      <p:sp>
        <p:nvSpPr>
          <p:cNvPr id="4115" name="Shape 4115"/>
          <p:cNvSpPr/>
          <p:nvPr/>
        </p:nvSpPr>
        <p:spPr>
          <a:xfrm>
            <a:off x="1960800" y="131550"/>
            <a:ext cx="4634400" cy="48804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What</a:t>
            </a:r>
            <a:endParaRPr sz="450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are the</a:t>
            </a:r>
            <a:endParaRPr sz="450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Network activities?</a:t>
            </a:r>
            <a:r>
              <a:rPr lang="en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 </a:t>
            </a:r>
            <a:endParaRPr sz="450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pic>
        <p:nvPicPr>
          <p:cNvPr id="4116" name="Shape 4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1" name="Shape 4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4122" name="Shape 4122"/>
          <p:cNvSpPr txBox="1">
            <a:spLocks noGrp="1"/>
          </p:cNvSpPr>
          <p:nvPr>
            <p:ph type="ctrTitle" idx="4294967295"/>
          </p:nvPr>
        </p:nvSpPr>
        <p:spPr>
          <a:xfrm>
            <a:off x="2281750" y="371600"/>
            <a:ext cx="3520200" cy="76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latin typeface="Titillium Web"/>
                <a:ea typeface="Titillium Web"/>
                <a:cs typeface="Titillium Web"/>
                <a:sym typeface="Titillium Web"/>
              </a:rPr>
              <a:t>Network Activities</a:t>
            </a:r>
            <a:endParaRPr sz="3000" b="1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23" name="Shape 4123"/>
          <p:cNvSpPr/>
          <p:nvPr/>
        </p:nvSpPr>
        <p:spPr>
          <a:xfrm>
            <a:off x="1934875" y="1729150"/>
            <a:ext cx="2186700" cy="2215200"/>
          </a:xfrm>
          <a:prstGeom prst="ellipse">
            <a:avLst/>
          </a:prstGeom>
          <a:noFill/>
          <a:ln w="762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Facilitator</a:t>
            </a: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-mediated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24" name="Shape 4124"/>
          <p:cNvSpPr/>
          <p:nvPr/>
        </p:nvSpPr>
        <p:spPr>
          <a:xfrm>
            <a:off x="3962125" y="1729150"/>
            <a:ext cx="2186700" cy="22152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Member</a:t>
            </a:r>
            <a:endParaRPr sz="2400" b="1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-mediated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9" name="Shape 4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4130" name="Shape 4130"/>
          <p:cNvSpPr txBox="1">
            <a:spLocks noGrp="1"/>
          </p:cNvSpPr>
          <p:nvPr>
            <p:ph type="ctrTitle" idx="4294967295"/>
          </p:nvPr>
        </p:nvSpPr>
        <p:spPr>
          <a:xfrm>
            <a:off x="2281750" y="371600"/>
            <a:ext cx="3520200" cy="76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latin typeface="Titillium Web"/>
                <a:ea typeface="Titillium Web"/>
                <a:cs typeface="Titillium Web"/>
                <a:sym typeface="Titillium Web"/>
              </a:rPr>
              <a:t>Network Activities</a:t>
            </a:r>
            <a:endParaRPr sz="3000" b="1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31" name="Shape 4131"/>
          <p:cNvSpPr/>
          <p:nvPr/>
        </p:nvSpPr>
        <p:spPr>
          <a:xfrm>
            <a:off x="5167925" y="1905250"/>
            <a:ext cx="2186700" cy="2215200"/>
          </a:xfrm>
          <a:prstGeom prst="ellipse">
            <a:avLst/>
          </a:prstGeom>
          <a:noFill/>
          <a:ln w="762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Facilitator</a:t>
            </a: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-mediated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32" name="Shape 4132"/>
          <p:cNvSpPr/>
          <p:nvPr/>
        </p:nvSpPr>
        <p:spPr>
          <a:xfrm>
            <a:off x="1464350" y="1687075"/>
            <a:ext cx="3471300" cy="3744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Planned discussions</a:t>
            </a: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33" name="Shape 4133"/>
          <p:cNvSpPr/>
          <p:nvPr/>
        </p:nvSpPr>
        <p:spPr>
          <a:xfrm>
            <a:off x="1206800" y="2384538"/>
            <a:ext cx="3697200" cy="3744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Disseminate updates</a:t>
            </a: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34" name="Shape 4134"/>
          <p:cNvSpPr/>
          <p:nvPr/>
        </p:nvSpPr>
        <p:spPr>
          <a:xfrm>
            <a:off x="1377500" y="3082013"/>
            <a:ext cx="3355800" cy="3744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Conduct interviews</a:t>
            </a: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35" name="Shape 4135"/>
          <p:cNvSpPr/>
          <p:nvPr/>
        </p:nvSpPr>
        <p:spPr>
          <a:xfrm>
            <a:off x="1232900" y="3746050"/>
            <a:ext cx="3645000" cy="3744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Repackage materials</a:t>
            </a: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36" name="Shape 4136"/>
          <p:cNvSpPr/>
          <p:nvPr/>
        </p:nvSpPr>
        <p:spPr>
          <a:xfrm>
            <a:off x="728000" y="4410075"/>
            <a:ext cx="4944000" cy="3744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Create and publish newsletter </a:t>
            </a: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4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4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" name="Shape 3850"/>
          <p:cNvSpPr/>
          <p:nvPr/>
        </p:nvSpPr>
        <p:spPr>
          <a:xfrm>
            <a:off x="1960800" y="131550"/>
            <a:ext cx="4634400" cy="48804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What</a:t>
            </a:r>
            <a:endParaRPr sz="450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is a</a:t>
            </a:r>
            <a:endParaRPr sz="450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Knowledge Network?</a:t>
            </a:r>
            <a:r>
              <a:rPr lang="en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 </a:t>
            </a:r>
            <a:endParaRPr sz="450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pic>
        <p:nvPicPr>
          <p:cNvPr id="3851" name="Shape 38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41" name="Shape 4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4142" name="Shape 4142"/>
          <p:cNvSpPr txBox="1">
            <a:spLocks noGrp="1"/>
          </p:cNvSpPr>
          <p:nvPr>
            <p:ph type="ctrTitle" idx="4294967295"/>
          </p:nvPr>
        </p:nvSpPr>
        <p:spPr>
          <a:xfrm>
            <a:off x="2281750" y="371600"/>
            <a:ext cx="3520200" cy="76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latin typeface="Titillium Web"/>
                <a:ea typeface="Titillium Web"/>
                <a:cs typeface="Titillium Web"/>
                <a:sym typeface="Titillium Web"/>
              </a:rPr>
              <a:t>Network Activities</a:t>
            </a:r>
            <a:endParaRPr sz="3000" b="1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43" name="Shape 4143"/>
          <p:cNvSpPr/>
          <p:nvPr/>
        </p:nvSpPr>
        <p:spPr>
          <a:xfrm>
            <a:off x="3526125" y="1687075"/>
            <a:ext cx="3697200" cy="374400"/>
          </a:xfrm>
          <a:prstGeom prst="parallelogram">
            <a:avLst>
              <a:gd name="adj" fmla="val 25000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Engage in discussions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44" name="Shape 4144"/>
          <p:cNvSpPr/>
          <p:nvPr/>
        </p:nvSpPr>
        <p:spPr>
          <a:xfrm>
            <a:off x="684075" y="2061475"/>
            <a:ext cx="2186700" cy="22152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Member</a:t>
            </a:r>
            <a:endParaRPr sz="2400" b="1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-mediated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45" name="Shape 4145"/>
          <p:cNvSpPr/>
          <p:nvPr/>
        </p:nvSpPr>
        <p:spPr>
          <a:xfrm>
            <a:off x="3974325" y="2308350"/>
            <a:ext cx="2800800" cy="374400"/>
          </a:xfrm>
          <a:prstGeom prst="parallelogram">
            <a:avLst>
              <a:gd name="adj" fmla="val 25000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Share resources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46" name="Shape 4146"/>
          <p:cNvSpPr/>
          <p:nvPr/>
        </p:nvSpPr>
        <p:spPr>
          <a:xfrm>
            <a:off x="3359025" y="2929625"/>
            <a:ext cx="4031400" cy="374400"/>
          </a:xfrm>
          <a:prstGeom prst="parallelogram">
            <a:avLst>
              <a:gd name="adj" fmla="val 25000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Participate in interviews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47" name="Shape 4147"/>
          <p:cNvSpPr/>
          <p:nvPr/>
        </p:nvSpPr>
        <p:spPr>
          <a:xfrm>
            <a:off x="3359025" y="3500000"/>
            <a:ext cx="4031400" cy="1178100"/>
          </a:xfrm>
          <a:prstGeom prst="parallelogram">
            <a:avLst>
              <a:gd name="adj" fmla="val 25000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Provide information on RRT Training and Response Activities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4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4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4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2" name="Shape 4152"/>
          <p:cNvSpPr txBox="1">
            <a:spLocks noGrp="1"/>
          </p:cNvSpPr>
          <p:nvPr>
            <p:ph type="title" idx="4294967295"/>
          </p:nvPr>
        </p:nvSpPr>
        <p:spPr>
          <a:xfrm>
            <a:off x="2536050" y="1003800"/>
            <a:ext cx="4071900" cy="302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How</a:t>
            </a:r>
            <a:endParaRPr sz="48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is the</a:t>
            </a:r>
            <a:endParaRPr sz="48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Network </a:t>
            </a:r>
            <a:r>
              <a:rPr lang="en" sz="4800" b="1">
                <a:solidFill>
                  <a:srgbClr val="FFFFFF"/>
                </a:solidFill>
              </a:rPr>
              <a:t>Evaluated?</a:t>
            </a:r>
            <a:endParaRPr sz="4800" b="1">
              <a:solidFill>
                <a:srgbClr val="FFFFFF"/>
              </a:solidFill>
            </a:endParaRPr>
          </a:p>
        </p:txBody>
      </p:sp>
      <p:sp>
        <p:nvSpPr>
          <p:cNvPr id="4153" name="Shape 4153"/>
          <p:cNvSpPr/>
          <p:nvPr/>
        </p:nvSpPr>
        <p:spPr>
          <a:xfrm>
            <a:off x="1960800" y="131550"/>
            <a:ext cx="4634400" cy="48804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How</a:t>
            </a:r>
            <a:endParaRPr sz="450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is the</a:t>
            </a:r>
            <a:endParaRPr sz="450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Network evaluated?</a:t>
            </a:r>
            <a:r>
              <a:rPr lang="en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 </a:t>
            </a:r>
            <a:endParaRPr sz="450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pic>
        <p:nvPicPr>
          <p:cNvPr id="4154" name="Shape 41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9" name="Shape 41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160" name="Shape 4160"/>
          <p:cNvGrpSpPr/>
          <p:nvPr/>
        </p:nvGrpSpPr>
        <p:grpSpPr>
          <a:xfrm>
            <a:off x="1523750" y="663600"/>
            <a:ext cx="2486816" cy="3711155"/>
            <a:chOff x="1118234" y="283725"/>
            <a:chExt cx="2090816" cy="4076400"/>
          </a:xfrm>
        </p:grpSpPr>
        <p:sp>
          <p:nvSpPr>
            <p:cNvPr id="4161" name="Shape 4161"/>
            <p:cNvSpPr/>
            <p:nvPr/>
          </p:nvSpPr>
          <p:spPr>
            <a:xfrm>
              <a:off x="1178650" y="283725"/>
              <a:ext cx="2030400" cy="4076400"/>
            </a:xfrm>
            <a:prstGeom prst="rect">
              <a:avLst/>
            </a:pr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2" name="Shape 4162"/>
            <p:cNvSpPr/>
            <p:nvPr/>
          </p:nvSpPr>
          <p:spPr>
            <a:xfrm>
              <a:off x="1118234" y="341749"/>
              <a:ext cx="2048100" cy="1650900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1D7E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3" name="Shape 4163"/>
            <p:cNvSpPr/>
            <p:nvPr/>
          </p:nvSpPr>
          <p:spPr>
            <a:xfrm>
              <a:off x="1233850" y="470600"/>
              <a:ext cx="1815000" cy="67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b="1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Kirkpatrick’s Levels of Impact</a:t>
              </a:r>
              <a:endParaRPr sz="2400">
                <a:solidFill>
                  <a:srgbClr val="003B55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endParaRPr>
            </a:p>
          </p:txBody>
        </p:sp>
        <p:sp>
          <p:nvSpPr>
            <p:cNvPr id="4164" name="Shape 4164"/>
            <p:cNvSpPr/>
            <p:nvPr/>
          </p:nvSpPr>
          <p:spPr>
            <a:xfrm rot="5400000">
              <a:off x="1969097" y="2019972"/>
              <a:ext cx="389100" cy="278100"/>
            </a:xfrm>
            <a:prstGeom prst="rightArrow">
              <a:avLst>
                <a:gd name="adj1" fmla="val 34239"/>
                <a:gd name="adj2" fmla="val 57035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5" name="Shape 4165"/>
            <p:cNvSpPr/>
            <p:nvPr/>
          </p:nvSpPr>
          <p:spPr>
            <a:xfrm>
              <a:off x="1118297" y="2353586"/>
              <a:ext cx="2030400" cy="190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457200" lvl="0" indent="-35560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en" sz="200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Reaction</a:t>
              </a:r>
              <a:endParaRPr sz="20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  <a:p>
              <a:pPr marL="457200" lvl="0" indent="-35560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en" sz="200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Learning</a:t>
              </a:r>
              <a:endParaRPr sz="20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  <a:p>
              <a:pPr marL="457200" lvl="0" indent="-35560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en" sz="200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Behavior</a:t>
              </a:r>
              <a:endParaRPr sz="20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  <a:p>
              <a:pPr marL="457200" lvl="0" indent="-3556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en" sz="200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Results</a:t>
              </a:r>
              <a:endParaRPr sz="20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166" name="Shape 4166"/>
          <p:cNvGrpSpPr/>
          <p:nvPr/>
        </p:nvGrpSpPr>
        <p:grpSpPr>
          <a:xfrm>
            <a:off x="4508099" y="663600"/>
            <a:ext cx="2728724" cy="3711155"/>
            <a:chOff x="1118234" y="283725"/>
            <a:chExt cx="2090816" cy="4076400"/>
          </a:xfrm>
        </p:grpSpPr>
        <p:sp>
          <p:nvSpPr>
            <p:cNvPr id="4167" name="Shape 4167"/>
            <p:cNvSpPr/>
            <p:nvPr/>
          </p:nvSpPr>
          <p:spPr>
            <a:xfrm>
              <a:off x="1178650" y="283725"/>
              <a:ext cx="2030400" cy="4076400"/>
            </a:xfrm>
            <a:prstGeom prst="rect">
              <a:avLst/>
            </a:pr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8" name="Shape 4168"/>
            <p:cNvSpPr/>
            <p:nvPr/>
          </p:nvSpPr>
          <p:spPr>
            <a:xfrm>
              <a:off x="1118234" y="341749"/>
              <a:ext cx="2048100" cy="1650900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1D7E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9" name="Shape 4169"/>
            <p:cNvSpPr/>
            <p:nvPr/>
          </p:nvSpPr>
          <p:spPr>
            <a:xfrm>
              <a:off x="1233850" y="470600"/>
              <a:ext cx="1815000" cy="67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b="1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Wenger’s </a:t>
              </a:r>
              <a:endParaRPr sz="24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b="1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Cycles of </a:t>
              </a:r>
              <a:endParaRPr sz="24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b="1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Value Creation</a:t>
              </a:r>
              <a:endParaRPr sz="2400">
                <a:solidFill>
                  <a:srgbClr val="003B55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endParaRPr>
            </a:p>
          </p:txBody>
        </p:sp>
        <p:sp>
          <p:nvSpPr>
            <p:cNvPr id="4170" name="Shape 4170"/>
            <p:cNvSpPr/>
            <p:nvPr/>
          </p:nvSpPr>
          <p:spPr>
            <a:xfrm rot="5400000">
              <a:off x="1969097" y="2019972"/>
              <a:ext cx="389100" cy="278100"/>
            </a:xfrm>
            <a:prstGeom prst="rightArrow">
              <a:avLst>
                <a:gd name="adj1" fmla="val 34239"/>
                <a:gd name="adj2" fmla="val 57035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1" name="Shape 4171"/>
            <p:cNvSpPr/>
            <p:nvPr/>
          </p:nvSpPr>
          <p:spPr>
            <a:xfrm>
              <a:off x="1118297" y="2353586"/>
              <a:ext cx="2030400" cy="190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457200" lvl="0" indent="-35560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en" sz="2000" b="1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Immediate value</a:t>
              </a:r>
              <a:endParaRPr sz="2000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  <a:p>
              <a:pPr marL="457200" lvl="0" indent="-35560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en" sz="2000" b="1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Potential value</a:t>
              </a:r>
              <a:endParaRPr sz="2000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  <a:p>
              <a:pPr marL="457200" lvl="0" indent="-35560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en" sz="200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Applied value</a:t>
              </a:r>
              <a:endParaRPr sz="20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  <a:p>
              <a:pPr marL="457200" lvl="0" indent="-35560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en" sz="200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Realized value</a:t>
              </a:r>
              <a:endParaRPr sz="20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  <a:p>
              <a:pPr marL="457200" lvl="0" indent="-35560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en" sz="200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Reframing value</a:t>
              </a:r>
              <a:endParaRPr sz="20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4172" name="Shape 4172"/>
          <p:cNvSpPr/>
          <p:nvPr/>
        </p:nvSpPr>
        <p:spPr>
          <a:xfrm>
            <a:off x="6941800" y="2715075"/>
            <a:ext cx="499800" cy="475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2"/>
          </a:solidFill>
          <a:ln w="9525" cap="flat" cmpd="sng">
            <a:solidFill>
              <a:srgbClr val="F1C2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3" name="Shape 4173"/>
          <p:cNvSpPr txBox="1"/>
          <p:nvPr/>
        </p:nvSpPr>
        <p:spPr>
          <a:xfrm>
            <a:off x="6784150" y="2751600"/>
            <a:ext cx="815100" cy="2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OHD</a:t>
            </a:r>
            <a:endParaRPr sz="1600" b="1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4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8" name="Shape 4178"/>
          <p:cNvSpPr txBox="1">
            <a:spLocks noGrp="1"/>
          </p:cNvSpPr>
          <p:nvPr>
            <p:ph type="title" idx="4294967295"/>
          </p:nvPr>
        </p:nvSpPr>
        <p:spPr>
          <a:xfrm>
            <a:off x="2536050" y="1316250"/>
            <a:ext cx="4071900" cy="2511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rgbClr val="FFFFFF"/>
                </a:solidFill>
              </a:rPr>
              <a:t>What have we learned in 3 years as RRT Network</a:t>
            </a:r>
            <a:endParaRPr sz="3600" b="1">
              <a:solidFill>
                <a:srgbClr val="FFFFFF"/>
              </a:solidFill>
            </a:endParaRPr>
          </a:p>
        </p:txBody>
      </p:sp>
      <p:sp>
        <p:nvSpPr>
          <p:cNvPr id="4179" name="Shape 4179"/>
          <p:cNvSpPr/>
          <p:nvPr/>
        </p:nvSpPr>
        <p:spPr>
          <a:xfrm>
            <a:off x="1973550" y="176100"/>
            <a:ext cx="4634400" cy="48804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What</a:t>
            </a:r>
            <a:endParaRPr sz="450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have we </a:t>
            </a:r>
            <a:r>
              <a:rPr lang="en" sz="45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learned </a:t>
            </a:r>
            <a:r>
              <a:rPr lang="en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in the past 3 years? </a:t>
            </a:r>
            <a:endParaRPr sz="450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pic>
        <p:nvPicPr>
          <p:cNvPr id="4180" name="Shape 41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5" name="Shape 4185"/>
          <p:cNvSpPr/>
          <p:nvPr/>
        </p:nvSpPr>
        <p:spPr>
          <a:xfrm rot="-5400000">
            <a:off x="2718240" y="1385853"/>
            <a:ext cx="1020600" cy="1978800"/>
          </a:xfrm>
          <a:prstGeom prst="rightArrowCallout">
            <a:avLst>
              <a:gd name="adj1" fmla="val 51413"/>
              <a:gd name="adj2" fmla="val 45286"/>
              <a:gd name="adj3" fmla="val 25783"/>
              <a:gd name="adj4" fmla="val 61849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6" name="Shape 4186"/>
          <p:cNvSpPr txBox="1"/>
          <p:nvPr/>
        </p:nvSpPr>
        <p:spPr>
          <a:xfrm>
            <a:off x="2239145" y="2257953"/>
            <a:ext cx="1978800" cy="6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Strengths</a:t>
            </a: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87" name="Shape 4187"/>
          <p:cNvSpPr/>
          <p:nvPr/>
        </p:nvSpPr>
        <p:spPr>
          <a:xfrm rot="5400000">
            <a:off x="4697040" y="1778853"/>
            <a:ext cx="1020600" cy="1978800"/>
          </a:xfrm>
          <a:prstGeom prst="rightArrowCallout">
            <a:avLst>
              <a:gd name="adj1" fmla="val 51413"/>
              <a:gd name="adj2" fmla="val 45286"/>
              <a:gd name="adj3" fmla="val 25783"/>
              <a:gd name="adj4" fmla="val 61849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8" name="Shape 4188"/>
          <p:cNvSpPr txBox="1"/>
          <p:nvPr/>
        </p:nvSpPr>
        <p:spPr>
          <a:xfrm>
            <a:off x="4217945" y="2257953"/>
            <a:ext cx="1978800" cy="6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Weaknesses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189" name="Shape 41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4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4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4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4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4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4" name="Shape 4194"/>
          <p:cNvSpPr/>
          <p:nvPr/>
        </p:nvSpPr>
        <p:spPr>
          <a:xfrm rot="-5400000">
            <a:off x="2707715" y="3431778"/>
            <a:ext cx="1020600" cy="1978800"/>
          </a:xfrm>
          <a:prstGeom prst="rightArrowCallout">
            <a:avLst>
              <a:gd name="adj1" fmla="val 51413"/>
              <a:gd name="adj2" fmla="val 45286"/>
              <a:gd name="adj3" fmla="val 25783"/>
              <a:gd name="adj4" fmla="val 61849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5" name="Shape 4195"/>
          <p:cNvSpPr txBox="1"/>
          <p:nvPr/>
        </p:nvSpPr>
        <p:spPr>
          <a:xfrm>
            <a:off x="2228620" y="4303878"/>
            <a:ext cx="1978800" cy="6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Strengths</a:t>
            </a: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196" name="Shape 41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197" name="Shape 4197"/>
          <p:cNvGrpSpPr/>
          <p:nvPr/>
        </p:nvGrpSpPr>
        <p:grpSpPr>
          <a:xfrm>
            <a:off x="1419525" y="382075"/>
            <a:ext cx="5887800" cy="456150"/>
            <a:chOff x="1538125" y="231225"/>
            <a:chExt cx="5887800" cy="456150"/>
          </a:xfrm>
        </p:grpSpPr>
        <p:sp>
          <p:nvSpPr>
            <p:cNvPr id="4198" name="Shape 4198"/>
            <p:cNvSpPr/>
            <p:nvPr/>
          </p:nvSpPr>
          <p:spPr>
            <a:xfrm>
              <a:off x="1538125" y="231375"/>
              <a:ext cx="5887800" cy="456000"/>
            </a:xfrm>
            <a:prstGeom prst="parallelogram">
              <a:avLst>
                <a:gd name="adj" fmla="val 25000"/>
              </a:avLst>
            </a:pr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199" name="Shape 4199"/>
            <p:cNvSpPr txBox="1"/>
            <p:nvPr/>
          </p:nvSpPr>
          <p:spPr>
            <a:xfrm>
              <a:off x="1597950" y="231225"/>
              <a:ext cx="57957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Established domain, community, &amp; practice </a:t>
              </a:r>
              <a:endParaRPr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200" name="Shape 4200"/>
          <p:cNvGrpSpPr/>
          <p:nvPr/>
        </p:nvGrpSpPr>
        <p:grpSpPr>
          <a:xfrm>
            <a:off x="2616809" y="970275"/>
            <a:ext cx="3910376" cy="515400"/>
            <a:chOff x="1523756" y="1575200"/>
            <a:chExt cx="3851069" cy="515400"/>
          </a:xfrm>
        </p:grpSpPr>
        <p:sp>
          <p:nvSpPr>
            <p:cNvPr id="4201" name="Shape 4201"/>
            <p:cNvSpPr/>
            <p:nvPr/>
          </p:nvSpPr>
          <p:spPr>
            <a:xfrm>
              <a:off x="1538125" y="1645700"/>
              <a:ext cx="3836700" cy="374400"/>
            </a:xfrm>
            <a:prstGeom prst="parallelogram">
              <a:avLst>
                <a:gd name="adj" fmla="val 25000"/>
              </a:avLst>
            </a:pr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02" name="Shape 4202"/>
            <p:cNvSpPr txBox="1"/>
            <p:nvPr/>
          </p:nvSpPr>
          <p:spPr>
            <a:xfrm>
              <a:off x="1523756" y="1575200"/>
              <a:ext cx="3836700" cy="515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Outlined VMG and principles</a:t>
              </a:r>
              <a:endParaRPr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203" name="Shape 4203"/>
          <p:cNvGrpSpPr/>
          <p:nvPr/>
        </p:nvGrpSpPr>
        <p:grpSpPr>
          <a:xfrm>
            <a:off x="971175" y="1599063"/>
            <a:ext cx="6784500" cy="456300"/>
            <a:chOff x="1107225" y="2266600"/>
            <a:chExt cx="6784500" cy="456300"/>
          </a:xfrm>
        </p:grpSpPr>
        <p:sp>
          <p:nvSpPr>
            <p:cNvPr id="4204" name="Shape 4204"/>
            <p:cNvSpPr/>
            <p:nvPr/>
          </p:nvSpPr>
          <p:spPr>
            <a:xfrm>
              <a:off x="1268725" y="2307550"/>
              <a:ext cx="6504300" cy="374400"/>
            </a:xfrm>
            <a:prstGeom prst="parallelogram">
              <a:avLst>
                <a:gd name="adj" fmla="val 25000"/>
              </a:avLst>
            </a:pr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05" name="Shape 4205"/>
            <p:cNvSpPr txBox="1"/>
            <p:nvPr/>
          </p:nvSpPr>
          <p:spPr>
            <a:xfrm>
              <a:off x="1107225" y="2266600"/>
              <a:ext cx="6784500" cy="45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Defined membership and recruitment processes</a:t>
              </a:r>
              <a:endParaRPr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206" name="Shape 4206"/>
          <p:cNvGrpSpPr/>
          <p:nvPr/>
        </p:nvGrpSpPr>
        <p:grpSpPr>
          <a:xfrm>
            <a:off x="2536450" y="2154538"/>
            <a:ext cx="4071100" cy="456300"/>
            <a:chOff x="1259625" y="2266613"/>
            <a:chExt cx="4071100" cy="456300"/>
          </a:xfrm>
        </p:grpSpPr>
        <p:sp>
          <p:nvSpPr>
            <p:cNvPr id="4207" name="Shape 4207"/>
            <p:cNvSpPr/>
            <p:nvPr/>
          </p:nvSpPr>
          <p:spPr>
            <a:xfrm>
              <a:off x="1268725" y="2307550"/>
              <a:ext cx="4062000" cy="374400"/>
            </a:xfrm>
            <a:prstGeom prst="parallelogram">
              <a:avLst>
                <a:gd name="adj" fmla="val 25000"/>
              </a:avLst>
            </a:pr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08" name="Shape 4208"/>
            <p:cNvSpPr txBox="1"/>
            <p:nvPr/>
          </p:nvSpPr>
          <p:spPr>
            <a:xfrm>
              <a:off x="1259625" y="2266613"/>
              <a:ext cx="4062000" cy="45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Regularly scheduled activities</a:t>
              </a:r>
              <a:endParaRPr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209" name="Shape 4209"/>
          <p:cNvGrpSpPr/>
          <p:nvPr/>
        </p:nvGrpSpPr>
        <p:grpSpPr>
          <a:xfrm>
            <a:off x="1393188" y="3389613"/>
            <a:ext cx="6357612" cy="456300"/>
            <a:chOff x="1268725" y="2266613"/>
            <a:chExt cx="4585698" cy="456300"/>
          </a:xfrm>
        </p:grpSpPr>
        <p:sp>
          <p:nvSpPr>
            <p:cNvPr id="4210" name="Shape 4210"/>
            <p:cNvSpPr/>
            <p:nvPr/>
          </p:nvSpPr>
          <p:spPr>
            <a:xfrm>
              <a:off x="1268725" y="2307563"/>
              <a:ext cx="4479300" cy="374400"/>
            </a:xfrm>
            <a:prstGeom prst="parallelogram">
              <a:avLst>
                <a:gd name="adj" fmla="val 25000"/>
              </a:avLst>
            </a:pr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11" name="Shape 4211"/>
            <p:cNvSpPr txBox="1"/>
            <p:nvPr/>
          </p:nvSpPr>
          <p:spPr>
            <a:xfrm>
              <a:off x="1335823" y="2266613"/>
              <a:ext cx="4518600" cy="45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Identified method of evaluating value creation</a:t>
              </a:r>
              <a:endParaRPr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212" name="Shape 4212"/>
          <p:cNvGrpSpPr/>
          <p:nvPr/>
        </p:nvGrpSpPr>
        <p:grpSpPr>
          <a:xfrm>
            <a:off x="1917881" y="2762000"/>
            <a:ext cx="4891073" cy="456300"/>
            <a:chOff x="481387" y="2256850"/>
            <a:chExt cx="4991400" cy="456300"/>
          </a:xfrm>
        </p:grpSpPr>
        <p:sp>
          <p:nvSpPr>
            <p:cNvPr id="4213" name="Shape 4213"/>
            <p:cNvSpPr/>
            <p:nvPr/>
          </p:nvSpPr>
          <p:spPr>
            <a:xfrm>
              <a:off x="673238" y="2307550"/>
              <a:ext cx="4657500" cy="374400"/>
            </a:xfrm>
            <a:prstGeom prst="parallelogram">
              <a:avLst>
                <a:gd name="adj" fmla="val 25000"/>
              </a:avLst>
            </a:pr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14" name="Shape 4214"/>
            <p:cNvSpPr txBox="1"/>
            <p:nvPr/>
          </p:nvSpPr>
          <p:spPr>
            <a:xfrm>
              <a:off x="481387" y="2256850"/>
              <a:ext cx="4991400" cy="45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Established reporting mechanism</a:t>
              </a:r>
              <a:endParaRPr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4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4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4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4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4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9" name="Shape 4219"/>
          <p:cNvSpPr/>
          <p:nvPr/>
        </p:nvSpPr>
        <p:spPr>
          <a:xfrm rot="5400000">
            <a:off x="4739115" y="-225022"/>
            <a:ext cx="1020600" cy="1978800"/>
          </a:xfrm>
          <a:prstGeom prst="rightArrowCallout">
            <a:avLst>
              <a:gd name="adj1" fmla="val 51413"/>
              <a:gd name="adj2" fmla="val 45286"/>
              <a:gd name="adj3" fmla="val 25783"/>
              <a:gd name="adj4" fmla="val 61849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0" name="Shape 4220"/>
          <p:cNvSpPr txBox="1"/>
          <p:nvPr/>
        </p:nvSpPr>
        <p:spPr>
          <a:xfrm>
            <a:off x="4260020" y="254078"/>
            <a:ext cx="1978800" cy="6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Weaknesses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221" name="Shape 42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22" name="Shape 4222"/>
          <p:cNvGrpSpPr/>
          <p:nvPr/>
        </p:nvGrpSpPr>
        <p:grpSpPr>
          <a:xfrm>
            <a:off x="1241175" y="1525075"/>
            <a:ext cx="6268800" cy="456150"/>
            <a:chOff x="1241175" y="1296475"/>
            <a:chExt cx="6268800" cy="456150"/>
          </a:xfrm>
        </p:grpSpPr>
        <p:sp>
          <p:nvSpPr>
            <p:cNvPr id="4223" name="Shape 4223"/>
            <p:cNvSpPr/>
            <p:nvPr/>
          </p:nvSpPr>
          <p:spPr>
            <a:xfrm>
              <a:off x="1241175" y="1296625"/>
              <a:ext cx="6268800" cy="456000"/>
            </a:xfrm>
            <a:prstGeom prst="parallelogram">
              <a:avLst>
                <a:gd name="adj" fmla="val 25000"/>
              </a:avLst>
            </a:pr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24" name="Shape 4224"/>
            <p:cNvSpPr txBox="1"/>
            <p:nvPr/>
          </p:nvSpPr>
          <p:spPr>
            <a:xfrm>
              <a:off x="1291200" y="1296475"/>
              <a:ext cx="61743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Advisory group unable to fully support RRT KN</a:t>
              </a:r>
              <a:endParaRPr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225" name="Shape 4225"/>
          <p:cNvGrpSpPr/>
          <p:nvPr/>
        </p:nvGrpSpPr>
        <p:grpSpPr>
          <a:xfrm>
            <a:off x="1356829" y="2277025"/>
            <a:ext cx="6037481" cy="456150"/>
            <a:chOff x="1241175" y="1296475"/>
            <a:chExt cx="6268800" cy="456150"/>
          </a:xfrm>
        </p:grpSpPr>
        <p:sp>
          <p:nvSpPr>
            <p:cNvPr id="4226" name="Shape 4226"/>
            <p:cNvSpPr/>
            <p:nvPr/>
          </p:nvSpPr>
          <p:spPr>
            <a:xfrm>
              <a:off x="1241175" y="1296625"/>
              <a:ext cx="6268800" cy="456000"/>
            </a:xfrm>
            <a:prstGeom prst="parallelogram">
              <a:avLst>
                <a:gd name="adj" fmla="val 25000"/>
              </a:avLst>
            </a:pr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27" name="Shape 4227"/>
            <p:cNvSpPr txBox="1"/>
            <p:nvPr/>
          </p:nvSpPr>
          <p:spPr>
            <a:xfrm>
              <a:off x="1291200" y="1296475"/>
              <a:ext cx="61743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Repository for “practice” of KN disorganized</a:t>
              </a:r>
              <a:endParaRPr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4228" name="Shape 4228"/>
          <p:cNvSpPr/>
          <p:nvPr/>
        </p:nvSpPr>
        <p:spPr>
          <a:xfrm>
            <a:off x="1241175" y="2971425"/>
            <a:ext cx="6037500" cy="9072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29" name="Shape 4229"/>
          <p:cNvSpPr txBox="1"/>
          <p:nvPr/>
        </p:nvSpPr>
        <p:spPr>
          <a:xfrm>
            <a:off x="1280613" y="3028975"/>
            <a:ext cx="5946600" cy="79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Network structure and modus operandi </a:t>
            </a: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not equally disseminated to all members </a:t>
            </a: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4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4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4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4" name="Shape 4234"/>
          <p:cNvSpPr/>
          <p:nvPr/>
        </p:nvSpPr>
        <p:spPr>
          <a:xfrm rot="-5400000">
            <a:off x="2718240" y="1385853"/>
            <a:ext cx="1020600" cy="1978800"/>
          </a:xfrm>
          <a:prstGeom prst="rightArrowCallout">
            <a:avLst>
              <a:gd name="adj1" fmla="val 51413"/>
              <a:gd name="adj2" fmla="val 45286"/>
              <a:gd name="adj3" fmla="val 25783"/>
              <a:gd name="adj4" fmla="val 61849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35" name="Shape 4235"/>
          <p:cNvSpPr txBox="1"/>
          <p:nvPr/>
        </p:nvSpPr>
        <p:spPr>
          <a:xfrm>
            <a:off x="2239145" y="2257953"/>
            <a:ext cx="1978800" cy="6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Successes</a:t>
            </a: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4236" name="Shape 4236"/>
          <p:cNvGrpSpPr/>
          <p:nvPr/>
        </p:nvGrpSpPr>
        <p:grpSpPr>
          <a:xfrm>
            <a:off x="4217940" y="2257953"/>
            <a:ext cx="1978805" cy="1020600"/>
            <a:chOff x="4217940" y="2257953"/>
            <a:chExt cx="1978805" cy="1020600"/>
          </a:xfrm>
        </p:grpSpPr>
        <p:sp>
          <p:nvSpPr>
            <p:cNvPr id="4237" name="Shape 4237"/>
            <p:cNvSpPr/>
            <p:nvPr/>
          </p:nvSpPr>
          <p:spPr>
            <a:xfrm rot="5400000">
              <a:off x="4697040" y="1778853"/>
              <a:ext cx="1020600" cy="1978800"/>
            </a:xfrm>
            <a:prstGeom prst="rightArrowCallout">
              <a:avLst>
                <a:gd name="adj1" fmla="val 51413"/>
                <a:gd name="adj2" fmla="val 45286"/>
                <a:gd name="adj3" fmla="val 25783"/>
                <a:gd name="adj4" fmla="val 61849"/>
              </a:avLst>
            </a:pr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8" name="Shape 4238"/>
            <p:cNvSpPr txBox="1"/>
            <p:nvPr/>
          </p:nvSpPr>
          <p:spPr>
            <a:xfrm>
              <a:off x="4217945" y="2257953"/>
              <a:ext cx="1978800" cy="627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2400" b="1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Challenges</a:t>
              </a:r>
              <a:endParaRPr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pic>
        <p:nvPicPr>
          <p:cNvPr id="4239" name="Shape 42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4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4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4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4" name="Shape 42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45" name="Shape 4245"/>
          <p:cNvGrpSpPr/>
          <p:nvPr/>
        </p:nvGrpSpPr>
        <p:grpSpPr>
          <a:xfrm>
            <a:off x="1419525" y="153626"/>
            <a:ext cx="5887800" cy="740453"/>
            <a:chOff x="1538125" y="231375"/>
            <a:chExt cx="5887800" cy="456000"/>
          </a:xfrm>
        </p:grpSpPr>
        <p:sp>
          <p:nvSpPr>
            <p:cNvPr id="4246" name="Shape 4246"/>
            <p:cNvSpPr/>
            <p:nvPr/>
          </p:nvSpPr>
          <p:spPr>
            <a:xfrm>
              <a:off x="1538125" y="231375"/>
              <a:ext cx="5887800" cy="456000"/>
            </a:xfrm>
            <a:prstGeom prst="parallelogram">
              <a:avLst>
                <a:gd name="adj" fmla="val 25000"/>
              </a:avLst>
            </a:pr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1597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47" name="Shape 4247"/>
            <p:cNvSpPr txBox="1"/>
            <p:nvPr/>
          </p:nvSpPr>
          <p:spPr>
            <a:xfrm>
              <a:off x="1584175" y="231375"/>
              <a:ext cx="57957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Able to follow-up RRT participants’ training and response activities</a:t>
              </a:r>
              <a:endParaRPr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4248" name="Shape 4248"/>
          <p:cNvSpPr/>
          <p:nvPr/>
        </p:nvSpPr>
        <p:spPr>
          <a:xfrm rot="-5400000">
            <a:off x="2718240" y="3452228"/>
            <a:ext cx="1020600" cy="1978800"/>
          </a:xfrm>
          <a:prstGeom prst="rightArrowCallout">
            <a:avLst>
              <a:gd name="adj1" fmla="val 51413"/>
              <a:gd name="adj2" fmla="val 45286"/>
              <a:gd name="adj3" fmla="val 25783"/>
              <a:gd name="adj4" fmla="val 61849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49" name="Shape 4249"/>
          <p:cNvSpPr txBox="1"/>
          <p:nvPr/>
        </p:nvSpPr>
        <p:spPr>
          <a:xfrm>
            <a:off x="2239145" y="4324328"/>
            <a:ext cx="1978800" cy="6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Successes</a:t>
            </a: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50" name="Shape 4250"/>
          <p:cNvSpPr/>
          <p:nvPr/>
        </p:nvSpPr>
        <p:spPr>
          <a:xfrm>
            <a:off x="1419525" y="1201425"/>
            <a:ext cx="5887800" cy="740400"/>
          </a:xfrm>
          <a:prstGeom prst="parallelogram">
            <a:avLst>
              <a:gd name="adj" fmla="val 25000"/>
            </a:avLst>
          </a:prstGeom>
          <a:solidFill>
            <a:srgbClr val="0159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01597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51" name="Shape 4251"/>
          <p:cNvSpPr txBox="1"/>
          <p:nvPr/>
        </p:nvSpPr>
        <p:spPr>
          <a:xfrm>
            <a:off x="1465575" y="1078265"/>
            <a:ext cx="5795700" cy="9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¼ of RRT training participants and facilitators regularly interact on WhatsApp</a:t>
            </a: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52" name="Shape 4252"/>
          <p:cNvSpPr/>
          <p:nvPr/>
        </p:nvSpPr>
        <p:spPr>
          <a:xfrm>
            <a:off x="1386225" y="2249175"/>
            <a:ext cx="5954400" cy="740400"/>
          </a:xfrm>
          <a:prstGeom prst="parallelogram">
            <a:avLst>
              <a:gd name="adj" fmla="val 25000"/>
            </a:avLst>
          </a:prstGeom>
          <a:solidFill>
            <a:srgbClr val="0159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01597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53" name="Shape 4253"/>
          <p:cNvSpPr txBox="1"/>
          <p:nvPr/>
        </p:nvSpPr>
        <p:spPr>
          <a:xfrm>
            <a:off x="1498975" y="2228825"/>
            <a:ext cx="5795700" cy="7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Use of generated knowledge in the update and development of training materials</a:t>
            </a: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4254" name="Shape 4254"/>
          <p:cNvGrpSpPr/>
          <p:nvPr/>
        </p:nvGrpSpPr>
        <p:grpSpPr>
          <a:xfrm>
            <a:off x="797625" y="3073525"/>
            <a:ext cx="7131600" cy="740400"/>
            <a:chOff x="797625" y="3121900"/>
            <a:chExt cx="7131600" cy="740400"/>
          </a:xfrm>
        </p:grpSpPr>
        <p:sp>
          <p:nvSpPr>
            <p:cNvPr id="4255" name="Shape 4255"/>
            <p:cNvSpPr/>
            <p:nvPr/>
          </p:nvSpPr>
          <p:spPr>
            <a:xfrm>
              <a:off x="957175" y="3319750"/>
              <a:ext cx="6752700" cy="426000"/>
            </a:xfrm>
            <a:prstGeom prst="parallelogram">
              <a:avLst>
                <a:gd name="adj" fmla="val 25000"/>
              </a:avLst>
            </a:pr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1597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56" name="Shape 4256"/>
            <p:cNvSpPr txBox="1"/>
            <p:nvPr/>
          </p:nvSpPr>
          <p:spPr>
            <a:xfrm>
              <a:off x="797625" y="3121900"/>
              <a:ext cx="7131600" cy="74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Discussion evaluations have shown value creation</a:t>
              </a:r>
              <a:endParaRPr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4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4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4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4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4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61" name="Shape 42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4262" name="Shape 4262"/>
          <p:cNvSpPr/>
          <p:nvPr/>
        </p:nvSpPr>
        <p:spPr>
          <a:xfrm>
            <a:off x="1363950" y="1535750"/>
            <a:ext cx="6416100" cy="456000"/>
          </a:xfrm>
          <a:prstGeom prst="parallelogram">
            <a:avLst>
              <a:gd name="adj" fmla="val 25000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63" name="Shape 4263"/>
          <p:cNvSpPr txBox="1"/>
          <p:nvPr/>
        </p:nvSpPr>
        <p:spPr>
          <a:xfrm>
            <a:off x="1424725" y="1535750"/>
            <a:ext cx="63240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Ensuring commitment from steering committee</a:t>
            </a: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4264" name="Shape 4264"/>
          <p:cNvGrpSpPr/>
          <p:nvPr/>
        </p:nvGrpSpPr>
        <p:grpSpPr>
          <a:xfrm>
            <a:off x="4283615" y="208678"/>
            <a:ext cx="1978805" cy="1020600"/>
            <a:chOff x="4217940" y="2257953"/>
            <a:chExt cx="1978805" cy="1020600"/>
          </a:xfrm>
        </p:grpSpPr>
        <p:sp>
          <p:nvSpPr>
            <p:cNvPr id="4265" name="Shape 4265"/>
            <p:cNvSpPr/>
            <p:nvPr/>
          </p:nvSpPr>
          <p:spPr>
            <a:xfrm rot="5400000">
              <a:off x="4697040" y="1778853"/>
              <a:ext cx="1020600" cy="1978800"/>
            </a:xfrm>
            <a:prstGeom prst="rightArrowCallout">
              <a:avLst>
                <a:gd name="adj1" fmla="val 51413"/>
                <a:gd name="adj2" fmla="val 45286"/>
                <a:gd name="adj3" fmla="val 25783"/>
                <a:gd name="adj4" fmla="val 61849"/>
              </a:avLst>
            </a:pr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6" name="Shape 4266"/>
            <p:cNvSpPr txBox="1"/>
            <p:nvPr/>
          </p:nvSpPr>
          <p:spPr>
            <a:xfrm>
              <a:off x="4217945" y="2257953"/>
              <a:ext cx="1978800" cy="627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2400" b="1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Challenges</a:t>
              </a:r>
              <a:endParaRPr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4267" name="Shape 4267"/>
          <p:cNvSpPr/>
          <p:nvPr/>
        </p:nvSpPr>
        <p:spPr>
          <a:xfrm>
            <a:off x="1777713" y="2242950"/>
            <a:ext cx="5430900" cy="810000"/>
          </a:xfrm>
          <a:prstGeom prst="parallelogram">
            <a:avLst>
              <a:gd name="adj" fmla="val 25000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68" name="Shape 4268"/>
          <p:cNvSpPr txBox="1"/>
          <p:nvPr/>
        </p:nvSpPr>
        <p:spPr>
          <a:xfrm>
            <a:off x="1838488" y="2395350"/>
            <a:ext cx="55278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Viable platform for hosting discussions and storing knowledge</a:t>
            </a: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69" name="Shape 4269"/>
          <p:cNvSpPr/>
          <p:nvPr/>
        </p:nvSpPr>
        <p:spPr>
          <a:xfrm>
            <a:off x="1285125" y="3304150"/>
            <a:ext cx="6416100" cy="456000"/>
          </a:xfrm>
          <a:prstGeom prst="parallelogram">
            <a:avLst>
              <a:gd name="adj" fmla="val 25000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70" name="Shape 4270"/>
          <p:cNvSpPr txBox="1"/>
          <p:nvPr/>
        </p:nvSpPr>
        <p:spPr>
          <a:xfrm>
            <a:off x="1345900" y="3304150"/>
            <a:ext cx="63240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Capture and diffusion of generated knowledge</a:t>
            </a: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71" name="Shape 4271"/>
          <p:cNvSpPr/>
          <p:nvPr/>
        </p:nvSpPr>
        <p:spPr>
          <a:xfrm>
            <a:off x="2384175" y="4017425"/>
            <a:ext cx="4218000" cy="456000"/>
          </a:xfrm>
          <a:prstGeom prst="parallelogram">
            <a:avLst>
              <a:gd name="adj" fmla="val 25000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72" name="Shape 4272"/>
          <p:cNvSpPr txBox="1"/>
          <p:nvPr/>
        </p:nvSpPr>
        <p:spPr>
          <a:xfrm>
            <a:off x="2384175" y="4017425"/>
            <a:ext cx="42180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Financial support for activities</a:t>
            </a: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4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4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4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4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4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/>
                                        <p:tgtEl>
                                          <p:spTgt spid="4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6" name="Shape 3856"/>
          <p:cNvSpPr txBox="1">
            <a:spLocks noGrp="1"/>
          </p:cNvSpPr>
          <p:nvPr>
            <p:ph type="body" idx="4294967295"/>
          </p:nvPr>
        </p:nvSpPr>
        <p:spPr>
          <a:xfrm>
            <a:off x="1026275" y="1042450"/>
            <a:ext cx="6656100" cy="20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 i="0">
                <a:solidFill>
                  <a:srgbClr val="D3EBD5"/>
                </a:solidFill>
              </a:rPr>
              <a:t>A Knowledge Network or Community of Practice is:</a:t>
            </a:r>
            <a:endParaRPr sz="2400" i="0">
              <a:solidFill>
                <a:srgbClr val="D3EBD5"/>
              </a:solidFill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D3EBD5"/>
              </a:buClr>
              <a:buSzPts val="2400"/>
              <a:buChar char="➔"/>
            </a:pPr>
            <a:r>
              <a:rPr lang="en" sz="2400" i="0">
                <a:solidFill>
                  <a:srgbClr val="D3EBD5"/>
                </a:solidFill>
              </a:rPr>
              <a:t>A </a:t>
            </a:r>
            <a:r>
              <a:rPr lang="en" sz="2400" b="1" i="0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group </a:t>
            </a:r>
            <a:r>
              <a:rPr lang="en" sz="2400" i="0">
                <a:solidFill>
                  <a:srgbClr val="D3EBD5"/>
                </a:solidFill>
              </a:rPr>
              <a:t>of people </a:t>
            </a:r>
            <a:endParaRPr sz="2400" i="0">
              <a:solidFill>
                <a:srgbClr val="D3EBD5"/>
              </a:solidFill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D3EBD5"/>
              </a:buClr>
              <a:buSzPts val="2400"/>
              <a:buChar char="➔"/>
            </a:pPr>
            <a:r>
              <a:rPr lang="en" sz="2400" i="0">
                <a:solidFill>
                  <a:srgbClr val="D3EBD5"/>
                </a:solidFill>
              </a:rPr>
              <a:t>Who </a:t>
            </a:r>
            <a:r>
              <a:rPr lang="en" sz="2400" b="1" i="0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share </a:t>
            </a:r>
            <a:r>
              <a:rPr lang="en" sz="2400" i="0">
                <a:solidFill>
                  <a:srgbClr val="D3EBD5"/>
                </a:solidFill>
              </a:rPr>
              <a:t>a concern, a set of problems, passion about</a:t>
            </a:r>
            <a:r>
              <a:rPr lang="en" sz="2400" b="1" i="0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 a topic</a:t>
            </a:r>
            <a:endParaRPr sz="2400" b="1" i="0">
              <a:solidFill>
                <a:srgbClr val="D3EBD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D3EBD5"/>
              </a:buClr>
              <a:buSzPts val="2400"/>
              <a:buChar char="➔"/>
            </a:pPr>
            <a:r>
              <a:rPr lang="en" sz="2400" i="0">
                <a:solidFill>
                  <a:srgbClr val="D3EBD5"/>
                </a:solidFill>
              </a:rPr>
              <a:t>Who </a:t>
            </a:r>
            <a:r>
              <a:rPr lang="en" sz="2400" b="1" i="0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deepen their knowledge</a:t>
            </a:r>
            <a:r>
              <a:rPr lang="en" sz="2400" i="0">
                <a:solidFill>
                  <a:srgbClr val="D3EBD5"/>
                </a:solidFill>
              </a:rPr>
              <a:t> in this area by </a:t>
            </a:r>
            <a:r>
              <a:rPr lang="en" sz="2400" b="1" i="0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interacting </a:t>
            </a:r>
            <a:r>
              <a:rPr lang="en" sz="2400" i="0">
                <a:solidFill>
                  <a:srgbClr val="D3EBD5"/>
                </a:solidFill>
              </a:rPr>
              <a:t>on an ongoing basis.</a:t>
            </a:r>
            <a:endParaRPr sz="2400" i="0">
              <a:solidFill>
                <a:srgbClr val="D3EBD5"/>
              </a:solidFill>
            </a:endParaRPr>
          </a:p>
        </p:txBody>
      </p:sp>
      <p:pic>
        <p:nvPicPr>
          <p:cNvPr id="3857" name="Shape 38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8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38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38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38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7" name="Shape 4277"/>
          <p:cNvSpPr txBox="1">
            <a:spLocks noGrp="1"/>
          </p:cNvSpPr>
          <p:nvPr>
            <p:ph type="title" idx="4294967295"/>
          </p:nvPr>
        </p:nvSpPr>
        <p:spPr>
          <a:xfrm>
            <a:off x="2536050" y="1060950"/>
            <a:ext cx="4071900" cy="302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rgbClr val="FFFFFF"/>
                </a:solidFill>
              </a:rPr>
              <a:t>What </a:t>
            </a:r>
            <a:endParaRPr sz="4800" b="1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rgbClr val="FFFFFF"/>
                </a:solidFill>
              </a:rPr>
              <a:t>are we doing </a:t>
            </a:r>
            <a:endParaRPr sz="4800" b="1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rgbClr val="FFFFFF"/>
                </a:solidFill>
              </a:rPr>
              <a:t>now?</a:t>
            </a:r>
            <a:endParaRPr sz="4800" b="1">
              <a:solidFill>
                <a:srgbClr val="FFFFFF"/>
              </a:solidFill>
            </a:endParaRPr>
          </a:p>
        </p:txBody>
      </p:sp>
      <p:sp>
        <p:nvSpPr>
          <p:cNvPr id="4278" name="Shape 4278"/>
          <p:cNvSpPr/>
          <p:nvPr/>
        </p:nvSpPr>
        <p:spPr>
          <a:xfrm>
            <a:off x="1960800" y="131550"/>
            <a:ext cx="4634400" cy="48804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What </a:t>
            </a:r>
            <a:endParaRPr sz="450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are we </a:t>
            </a:r>
            <a:endParaRPr sz="450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doing </a:t>
            </a:r>
            <a:r>
              <a:rPr lang="en" sz="45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now</a:t>
            </a:r>
            <a:r>
              <a:rPr lang="en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?</a:t>
            </a:r>
            <a:endParaRPr sz="450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pic>
        <p:nvPicPr>
          <p:cNvPr id="4279" name="Shape 42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84" name="Shape 42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4285" name="Shape 4285"/>
          <p:cNvSpPr/>
          <p:nvPr/>
        </p:nvSpPr>
        <p:spPr>
          <a:xfrm>
            <a:off x="1340938" y="139950"/>
            <a:ext cx="2674200" cy="2483100"/>
          </a:xfrm>
          <a:prstGeom prst="ellipse">
            <a:avLst/>
          </a:prstGeom>
          <a:noFill/>
          <a:ln w="762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Establishing ToR for Steering Committee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86" name="Shape 4286"/>
          <p:cNvSpPr/>
          <p:nvPr/>
        </p:nvSpPr>
        <p:spPr>
          <a:xfrm>
            <a:off x="4084525" y="187125"/>
            <a:ext cx="2214900" cy="2092200"/>
          </a:xfrm>
          <a:prstGeom prst="ellipse">
            <a:avLst/>
          </a:prstGeom>
          <a:noFill/>
          <a:ln w="76200" cap="flat" cmpd="sng">
            <a:solidFill>
              <a:srgbClr val="0159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Screening potential SC members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87" name="Shape 4287"/>
          <p:cNvSpPr/>
          <p:nvPr/>
        </p:nvSpPr>
        <p:spPr>
          <a:xfrm>
            <a:off x="5291000" y="1979225"/>
            <a:ext cx="2674200" cy="2483100"/>
          </a:xfrm>
          <a:prstGeom prst="ellipse">
            <a:avLst/>
          </a:prstGeom>
          <a:noFill/>
          <a:ln w="762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Harnessing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member experiences as basis for discussion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88" name="Shape 4288"/>
          <p:cNvSpPr/>
          <p:nvPr/>
        </p:nvSpPr>
        <p:spPr>
          <a:xfrm>
            <a:off x="2517950" y="2445125"/>
            <a:ext cx="2736600" cy="2652000"/>
          </a:xfrm>
          <a:prstGeom prst="ellipse">
            <a:avLst/>
          </a:prstGeom>
          <a:noFill/>
          <a:ln w="76200" cap="flat" cmpd="sng">
            <a:solidFill>
              <a:srgbClr val="0159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Repackaging generated knowledge into microlearning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4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4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3" name="Shape 4293"/>
          <p:cNvSpPr txBox="1">
            <a:spLocks noGrp="1"/>
          </p:cNvSpPr>
          <p:nvPr>
            <p:ph type="ctrTitle"/>
          </p:nvPr>
        </p:nvSpPr>
        <p:spPr>
          <a:xfrm>
            <a:off x="125800" y="684450"/>
            <a:ext cx="7678200" cy="21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latin typeface="Titillium Web Light"/>
                <a:ea typeface="Titillium Web Light"/>
                <a:cs typeface="Titillium Web Light"/>
                <a:sym typeface="Titillium Web Light"/>
              </a:rPr>
              <a:t>The </a:t>
            </a:r>
            <a:endParaRPr sz="4500">
              <a:latin typeface="Titillium Web Light"/>
              <a:ea typeface="Titillium Web Light"/>
              <a:cs typeface="Titillium Web Light"/>
              <a:sym typeface="Titillium Web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b="1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RRT Knowledge Network</a:t>
            </a:r>
            <a:r>
              <a:rPr lang="en" sz="4500" b="1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sz="4500" b="1"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latin typeface="Titillium Web Light"/>
                <a:ea typeface="Titillium Web Light"/>
                <a:cs typeface="Titillium Web Light"/>
                <a:sym typeface="Titillium Web Light"/>
              </a:rPr>
              <a:t>Story</a:t>
            </a:r>
            <a:endParaRPr sz="4500"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pic>
        <p:nvPicPr>
          <p:cNvPr id="4294" name="Shape 42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4300" y="3153875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2" name="Shape 3862"/>
          <p:cNvSpPr/>
          <p:nvPr/>
        </p:nvSpPr>
        <p:spPr>
          <a:xfrm>
            <a:off x="2473000" y="1278175"/>
            <a:ext cx="3342600" cy="3276600"/>
          </a:xfrm>
          <a:prstGeom prst="ellipse">
            <a:avLst/>
          </a:prstGeom>
          <a:noFill/>
          <a:ln w="762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Connect people </a:t>
            </a:r>
            <a:r>
              <a:rPr lang="en" sz="27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who would never come into contact otherwise.</a:t>
            </a:r>
            <a:endParaRPr sz="27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63" name="Shape 3863"/>
          <p:cNvSpPr txBox="1">
            <a:spLocks noGrp="1"/>
          </p:cNvSpPr>
          <p:nvPr>
            <p:ph type="title" idx="4294967295"/>
          </p:nvPr>
        </p:nvSpPr>
        <p:spPr>
          <a:xfrm>
            <a:off x="641950" y="359525"/>
            <a:ext cx="70047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Titillium Web"/>
                <a:ea typeface="Titillium Web"/>
                <a:cs typeface="Titillium Web"/>
                <a:sym typeface="Titillium Web"/>
              </a:rPr>
              <a:t>In particular, communities of practice:</a:t>
            </a:r>
            <a:endParaRPr sz="300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864" name="Shape 38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9" name="Shape 3869"/>
          <p:cNvSpPr/>
          <p:nvPr/>
        </p:nvSpPr>
        <p:spPr>
          <a:xfrm>
            <a:off x="2473000" y="1300025"/>
            <a:ext cx="3342600" cy="3276600"/>
          </a:xfrm>
          <a:prstGeom prst="ellipse">
            <a:avLst/>
          </a:prstGeom>
          <a:noFill/>
          <a:ln w="762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Provide a 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shared context</a:t>
            </a: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for people to communicate and share  information.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70" name="Shape 3870"/>
          <p:cNvSpPr/>
          <p:nvPr/>
        </p:nvSpPr>
        <p:spPr>
          <a:xfrm>
            <a:off x="810000" y="1094475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latin typeface="Titillium Web"/>
                <a:ea typeface="Titillium Web"/>
                <a:cs typeface="Titillium Web"/>
                <a:sym typeface="Titillium Web"/>
              </a:rPr>
              <a:t>Connect people </a:t>
            </a:r>
            <a:endParaRPr sz="13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71" name="Shape 3871"/>
          <p:cNvSpPr txBox="1">
            <a:spLocks noGrp="1"/>
          </p:cNvSpPr>
          <p:nvPr>
            <p:ph type="title" idx="4294967295"/>
          </p:nvPr>
        </p:nvSpPr>
        <p:spPr>
          <a:xfrm>
            <a:off x="641950" y="359525"/>
            <a:ext cx="70047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Titillium Web"/>
                <a:ea typeface="Titillium Web"/>
                <a:cs typeface="Titillium Web"/>
                <a:sym typeface="Titillium Web"/>
              </a:rPr>
              <a:t>In particular, communities of practice:</a:t>
            </a:r>
            <a:endParaRPr sz="300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872" name="Shape 38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7" name="Shape 3877"/>
          <p:cNvSpPr/>
          <p:nvPr/>
        </p:nvSpPr>
        <p:spPr>
          <a:xfrm>
            <a:off x="2472988" y="1335675"/>
            <a:ext cx="3342600" cy="32766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Enable dialogue </a:t>
            </a: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between people with an interest in solving similar problems.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78" name="Shape 3878"/>
          <p:cNvSpPr/>
          <p:nvPr/>
        </p:nvSpPr>
        <p:spPr>
          <a:xfrm>
            <a:off x="810000" y="2105050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latin typeface="Titillium Web"/>
                <a:ea typeface="Titillium Web"/>
                <a:cs typeface="Titillium Web"/>
                <a:sym typeface="Titillium Web"/>
              </a:rPr>
              <a:t>Shared context</a:t>
            </a:r>
            <a:endParaRPr sz="13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79" name="Shape 3879"/>
          <p:cNvSpPr txBox="1">
            <a:spLocks noGrp="1"/>
          </p:cNvSpPr>
          <p:nvPr>
            <p:ph type="title" idx="4294967295"/>
          </p:nvPr>
        </p:nvSpPr>
        <p:spPr>
          <a:xfrm>
            <a:off x="641950" y="359525"/>
            <a:ext cx="70047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Titillium Web"/>
                <a:ea typeface="Titillium Web"/>
                <a:cs typeface="Titillium Web"/>
                <a:sym typeface="Titillium Web"/>
              </a:rPr>
              <a:t>In particular, communities of practice:</a:t>
            </a:r>
            <a:endParaRPr sz="300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80" name="Shape 3880"/>
          <p:cNvSpPr/>
          <p:nvPr/>
        </p:nvSpPr>
        <p:spPr>
          <a:xfrm>
            <a:off x="810000" y="1094475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latin typeface="Titillium Web"/>
                <a:ea typeface="Titillium Web"/>
                <a:cs typeface="Titillium Web"/>
                <a:sym typeface="Titillium Web"/>
              </a:rPr>
              <a:t>Connect people </a:t>
            </a:r>
            <a:endParaRPr sz="13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881" name="Shape 38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6" name="Shape 3886"/>
          <p:cNvSpPr/>
          <p:nvPr/>
        </p:nvSpPr>
        <p:spPr>
          <a:xfrm>
            <a:off x="2473008" y="1353500"/>
            <a:ext cx="3342600" cy="3276600"/>
          </a:xfrm>
          <a:prstGeom prst="ellipse">
            <a:avLst/>
          </a:prstGeom>
          <a:noFill/>
          <a:ln w="762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Stimulate learning </a:t>
            </a:r>
            <a:r>
              <a:rPr lang="en" sz="21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by serving as a vehicle for communication, mentoring, coaching, or self-reflection.</a:t>
            </a:r>
            <a:endParaRPr sz="21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87" name="Shape 3887"/>
          <p:cNvSpPr/>
          <p:nvPr/>
        </p:nvSpPr>
        <p:spPr>
          <a:xfrm>
            <a:off x="810000" y="3095925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latin typeface="Titillium Web"/>
                <a:ea typeface="Titillium Web"/>
                <a:cs typeface="Titillium Web"/>
                <a:sym typeface="Titillium Web"/>
              </a:rPr>
              <a:t>Enable dialogue</a:t>
            </a:r>
            <a:endParaRPr sz="13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88" name="Shape 3888"/>
          <p:cNvSpPr/>
          <p:nvPr/>
        </p:nvSpPr>
        <p:spPr>
          <a:xfrm>
            <a:off x="810000" y="2105050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latin typeface="Titillium Web"/>
                <a:ea typeface="Titillium Web"/>
                <a:cs typeface="Titillium Web"/>
                <a:sym typeface="Titillium Web"/>
              </a:rPr>
              <a:t>Shared context</a:t>
            </a:r>
            <a:endParaRPr sz="13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89" name="Shape 3889"/>
          <p:cNvSpPr txBox="1">
            <a:spLocks noGrp="1"/>
          </p:cNvSpPr>
          <p:nvPr>
            <p:ph type="title" idx="4294967295"/>
          </p:nvPr>
        </p:nvSpPr>
        <p:spPr>
          <a:xfrm>
            <a:off x="641950" y="359525"/>
            <a:ext cx="70047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Titillium Web"/>
                <a:ea typeface="Titillium Web"/>
                <a:cs typeface="Titillium Web"/>
                <a:sym typeface="Titillium Web"/>
              </a:rPr>
              <a:t>In particular, communities of practice:</a:t>
            </a:r>
            <a:endParaRPr sz="300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90" name="Shape 3890"/>
          <p:cNvSpPr/>
          <p:nvPr/>
        </p:nvSpPr>
        <p:spPr>
          <a:xfrm>
            <a:off x="810000" y="1094475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latin typeface="Titillium Web"/>
                <a:ea typeface="Titillium Web"/>
                <a:cs typeface="Titillium Web"/>
                <a:sym typeface="Titillium Web"/>
              </a:rPr>
              <a:t>Connect people </a:t>
            </a:r>
            <a:endParaRPr sz="13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891" name="Shape 38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6" name="Shape 3896"/>
          <p:cNvSpPr/>
          <p:nvPr/>
        </p:nvSpPr>
        <p:spPr>
          <a:xfrm>
            <a:off x="2473000" y="1331650"/>
            <a:ext cx="3342600" cy="3276600"/>
          </a:xfrm>
          <a:prstGeom prst="ellipse">
            <a:avLst/>
          </a:prstGeom>
          <a:noFill/>
          <a:ln w="762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Capture </a:t>
            </a:r>
            <a:endParaRPr sz="2400" b="1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and diffuse </a:t>
            </a:r>
            <a:r>
              <a:rPr lang="en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existing knowledge.</a:t>
            </a:r>
            <a:endParaRPr sz="240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97" name="Shape 3897"/>
          <p:cNvSpPr/>
          <p:nvPr/>
        </p:nvSpPr>
        <p:spPr>
          <a:xfrm>
            <a:off x="6157450" y="1094475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Titillium Web"/>
                <a:ea typeface="Titillium Web"/>
                <a:cs typeface="Titillium Web"/>
                <a:sym typeface="Titillium Web"/>
              </a:rPr>
              <a:t>Stimulate learning</a:t>
            </a:r>
            <a:endParaRPr sz="12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98" name="Shape 3898"/>
          <p:cNvSpPr/>
          <p:nvPr/>
        </p:nvSpPr>
        <p:spPr>
          <a:xfrm>
            <a:off x="810000" y="3095925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latin typeface="Titillium Web"/>
                <a:ea typeface="Titillium Web"/>
                <a:cs typeface="Titillium Web"/>
                <a:sym typeface="Titillium Web"/>
              </a:rPr>
              <a:t>Enable dialogue</a:t>
            </a:r>
            <a:endParaRPr sz="13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99" name="Shape 3899"/>
          <p:cNvSpPr/>
          <p:nvPr/>
        </p:nvSpPr>
        <p:spPr>
          <a:xfrm>
            <a:off x="810000" y="2105050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latin typeface="Titillium Web"/>
                <a:ea typeface="Titillium Web"/>
                <a:cs typeface="Titillium Web"/>
                <a:sym typeface="Titillium Web"/>
              </a:rPr>
              <a:t>Shared context</a:t>
            </a:r>
            <a:endParaRPr sz="13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00" name="Shape 3900"/>
          <p:cNvSpPr txBox="1">
            <a:spLocks noGrp="1"/>
          </p:cNvSpPr>
          <p:nvPr>
            <p:ph type="title" idx="4294967295"/>
          </p:nvPr>
        </p:nvSpPr>
        <p:spPr>
          <a:xfrm>
            <a:off x="641950" y="359525"/>
            <a:ext cx="70047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Titillium Web"/>
                <a:ea typeface="Titillium Web"/>
                <a:cs typeface="Titillium Web"/>
                <a:sym typeface="Titillium Web"/>
              </a:rPr>
              <a:t>In particular, communities of practice:</a:t>
            </a:r>
            <a:endParaRPr sz="300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01" name="Shape 3901"/>
          <p:cNvSpPr/>
          <p:nvPr/>
        </p:nvSpPr>
        <p:spPr>
          <a:xfrm>
            <a:off x="810000" y="1094475"/>
            <a:ext cx="1285500" cy="1218600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latin typeface="Titillium Web"/>
                <a:ea typeface="Titillium Web"/>
                <a:cs typeface="Titillium Web"/>
                <a:sym typeface="Titillium Web"/>
              </a:rPr>
              <a:t>Connect people </a:t>
            </a:r>
            <a:endParaRPr sz="13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902" name="Shape 39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wbray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1187</Words>
  <Application>Microsoft Office PowerPoint</Application>
  <PresentationFormat>On-screen Show (16:9)</PresentationFormat>
  <Paragraphs>265</Paragraphs>
  <Slides>42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1" baseType="lpstr">
      <vt:lpstr>Titillium Web</vt:lpstr>
      <vt:lpstr>Titillium Web SemiBold</vt:lpstr>
      <vt:lpstr>Dosis Light</vt:lpstr>
      <vt:lpstr>Titillium Web ExtraLight</vt:lpstr>
      <vt:lpstr>Dosis</vt:lpstr>
      <vt:lpstr>Nixie One</vt:lpstr>
      <vt:lpstr>Arial</vt:lpstr>
      <vt:lpstr>Titillium Web Light</vt:lpstr>
      <vt:lpstr>Mowbray template</vt:lpstr>
      <vt:lpstr>The  RRT Knowledge Network  Story</vt:lpstr>
      <vt:lpstr>ORIGINS</vt:lpstr>
      <vt:lpstr>PowerPoint Presentation</vt:lpstr>
      <vt:lpstr>PowerPoint Presentation</vt:lpstr>
      <vt:lpstr>In particular, communities of practice:</vt:lpstr>
      <vt:lpstr>In particular, communities of practice:</vt:lpstr>
      <vt:lpstr>In particular, communities of practice:</vt:lpstr>
      <vt:lpstr>In particular, communities of practice:</vt:lpstr>
      <vt:lpstr>In particular, communities of practice:</vt:lpstr>
      <vt:lpstr>In particular, communities of practice:</vt:lpstr>
      <vt:lpstr>In particular, communities of practice:</vt:lpstr>
      <vt:lpstr>3 Crucial Elements in a Community of Practice</vt:lpstr>
      <vt:lpstr>APPLICATION</vt:lpstr>
      <vt:lpstr>APPLICATION</vt:lpstr>
      <vt:lpstr>APPLICATION</vt:lpstr>
      <vt:lpstr>Vision, Mission, and Objectives</vt:lpstr>
      <vt:lpstr>Vision, Mission, and Objectives</vt:lpstr>
      <vt:lpstr>Vision, Mission, and Objectives</vt:lpstr>
      <vt:lpstr>Vision, Mission, and Objectives</vt:lpstr>
      <vt:lpstr>Principles</vt:lpstr>
      <vt:lpstr>Who  are the Network Members?</vt:lpstr>
      <vt:lpstr>RRT Knowledge Network Secretariat RRT Trainees RRT Facilitators Member referrals</vt:lpstr>
      <vt:lpstr>PowerPoint Presentation</vt:lpstr>
      <vt:lpstr>Levels of Participation</vt:lpstr>
      <vt:lpstr>What  is the Network Platform?</vt:lpstr>
      <vt:lpstr>PowerPoint Presentation</vt:lpstr>
      <vt:lpstr>What  are the Network Activities?</vt:lpstr>
      <vt:lpstr>Network Activities</vt:lpstr>
      <vt:lpstr>Network Activities</vt:lpstr>
      <vt:lpstr>Network Activities</vt:lpstr>
      <vt:lpstr>How is the Network Evaluated?</vt:lpstr>
      <vt:lpstr>PowerPoint Presentation</vt:lpstr>
      <vt:lpstr>What have we learned in 3 years as RRT Network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 are we doing  now?</vt:lpstr>
      <vt:lpstr>PowerPoint Presentation</vt:lpstr>
      <vt:lpstr>The  RRT Knowledge Network  Story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 RRT Knowledge Network  Story</dc:title>
  <dc:creator>GOMEZ, Paula</dc:creator>
  <cp:lastModifiedBy>GOMEZ, Paula</cp:lastModifiedBy>
  <cp:revision>2</cp:revision>
  <dcterms:modified xsi:type="dcterms:W3CDTF">2018-05-25T10:25:06Z</dcterms:modified>
</cp:coreProperties>
</file>