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2.xml" ContentType="application/vnd.openxmlformats-officedocument.presentationml.tags+xml"/>
  <Override PartName="/ppt/tags/tag23.xml" ContentType="application/vnd.openxmlformats-officedocument.presentationml.tags+xml"/>
  <Override PartName="/ppt/notesSlides/notesSlide17.xml" ContentType="application/vnd.openxmlformats-officedocument.presentationml.notesSlide+xml"/>
  <Override PartName="/ppt/tags/tag24.xml" ContentType="application/vnd.openxmlformats-officedocument.presentationml.tags+xml"/>
  <Override PartName="/ppt/notesSlides/notesSlide18.xml" ContentType="application/vnd.openxmlformats-officedocument.presentationml.notesSlide+xml"/>
  <Override PartName="/ppt/tags/tag25.xml" ContentType="application/vnd.openxmlformats-officedocument.presentationml.tags+xml"/>
  <Override PartName="/ppt/notesSlides/notesSlide19.xml" ContentType="application/vnd.openxmlformats-officedocument.presentationml.notesSlide+xml"/>
  <Override PartName="/ppt/tags/tag26.xml" ContentType="application/vnd.openxmlformats-officedocument.presentationml.tags+xml"/>
  <Override PartName="/ppt/notesSlides/notesSlide20.xml" ContentType="application/vnd.openxmlformats-officedocument.presentationml.notesSlide+xml"/>
  <Override PartName="/ppt/tags/tag27.xml" ContentType="application/vnd.openxmlformats-officedocument.presentationml.tags+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8.xml" ContentType="application/vnd.openxmlformats-officedocument.presentationml.tags+xml"/>
  <Override PartName="/ppt/notesSlides/notesSlide22.xml" ContentType="application/vnd.openxmlformats-officedocument.presentationml.notesSlide+xml"/>
  <Override PartName="/ppt/tags/tag29.xml" ContentType="application/vnd.openxmlformats-officedocument.presentationml.tags+xml"/>
  <Override PartName="/ppt/notesSlides/notesSlide23.xml" ContentType="application/vnd.openxmlformats-officedocument.presentationml.notesSlide+xml"/>
  <Override PartName="/ppt/tags/tag30.xml" ContentType="application/vnd.openxmlformats-officedocument.presentationml.tags+xml"/>
  <Override PartName="/ppt/notesSlides/notesSlide24.xml" ContentType="application/vnd.openxmlformats-officedocument.presentationml.notesSlide+xml"/>
  <Override PartName="/ppt/tags/tag31.xml" ContentType="application/vnd.openxmlformats-officedocument.presentationml.tags+xml"/>
  <Override PartName="/ppt/notesSlides/notesSlide25.xml" ContentType="application/vnd.openxmlformats-officedocument.presentationml.notesSlide+xml"/>
  <Override PartName="/ppt/tags/tag32.xml" ContentType="application/vnd.openxmlformats-officedocument.presentationml.tags+xml"/>
  <Override PartName="/ppt/notesSlides/notesSlide26.xml" ContentType="application/vnd.openxmlformats-officedocument.presentationml.notesSlide+xml"/>
  <Override PartName="/ppt/tags/tag33.xml" ContentType="application/vnd.openxmlformats-officedocument.presentationml.tags+xml"/>
  <Override PartName="/ppt/notesSlides/notesSlide27.xml" ContentType="application/vnd.openxmlformats-officedocument.presentationml.notesSlide+xml"/>
  <Override PartName="/ppt/tags/tag34.xml" ContentType="application/vnd.openxmlformats-officedocument.presentationml.tags+xml"/>
  <Override PartName="/ppt/notesSlides/notesSlide28.xml" ContentType="application/vnd.openxmlformats-officedocument.presentationml.notesSlide+xml"/>
  <Override PartName="/ppt/tags/tag35.xml" ContentType="application/vnd.openxmlformats-officedocument.presentationml.tags+xml"/>
  <Override PartName="/ppt/notesSlides/notesSlide29.xml" ContentType="application/vnd.openxmlformats-officedocument.presentationml.notesSlide+xml"/>
  <Override PartName="/ppt/tags/tag36.xml" ContentType="application/vnd.openxmlformats-officedocument.presentationml.tags+xml"/>
  <Override PartName="/ppt/notesSlides/notesSlide30.xml" ContentType="application/vnd.openxmlformats-officedocument.presentationml.notesSlide+xml"/>
  <Override PartName="/ppt/tags/tag37.xml" ContentType="application/vnd.openxmlformats-officedocument.presentationml.tags+xml"/>
  <Override PartName="/ppt/notesSlides/notesSlide31.xml" ContentType="application/vnd.openxmlformats-officedocument.presentationml.notesSlide+xml"/>
  <Override PartName="/ppt/tags/tag38.xml" ContentType="application/vnd.openxmlformats-officedocument.presentationml.tags+xml"/>
  <Override PartName="/ppt/notesSlides/notesSlide32.xml" ContentType="application/vnd.openxmlformats-officedocument.presentationml.notesSlide+xml"/>
  <Override PartName="/ppt/tags/tag39.xml" ContentType="application/vnd.openxmlformats-officedocument.presentationml.tags+xml"/>
  <Override PartName="/ppt/notesSlides/notesSlide33.xml" ContentType="application/vnd.openxmlformats-officedocument.presentationml.notesSlide+xml"/>
  <Override PartName="/ppt/tags/tag40.xml" ContentType="application/vnd.openxmlformats-officedocument.presentationml.tags+xml"/>
  <Override PartName="/ppt/notesSlides/notesSlide34.xml" ContentType="application/vnd.openxmlformats-officedocument.presentationml.notesSlide+xml"/>
  <Override PartName="/ppt/tags/tag41.xml" ContentType="application/vnd.openxmlformats-officedocument.presentationml.tags+xml"/>
  <Override PartName="/ppt/notesSlides/notesSlide35.xml" ContentType="application/vnd.openxmlformats-officedocument.presentationml.notesSlide+xml"/>
  <Override PartName="/ppt/tags/tag42.xml" ContentType="application/vnd.openxmlformats-officedocument.presentationml.tags+xml"/>
  <Override PartName="/ppt/notesSlides/notesSlide36.xml" ContentType="application/vnd.openxmlformats-officedocument.presentationml.notesSlide+xml"/>
  <Override PartName="/ppt/tags/tag43.xml" ContentType="application/vnd.openxmlformats-officedocument.presentationml.tags+xml"/>
  <Override PartName="/ppt/notesSlides/notesSlide37.xml" ContentType="application/vnd.openxmlformats-officedocument.presentationml.notesSlide+xml"/>
  <Override PartName="/ppt/tags/tag44.xml" ContentType="application/vnd.openxmlformats-officedocument.presentationml.tags+xml"/>
  <Override PartName="/ppt/notesSlides/notesSlide38.xml" ContentType="application/vnd.openxmlformats-officedocument.presentationml.notesSlide+xml"/>
  <Override PartName="/ppt/tags/tag45.xml" ContentType="application/vnd.openxmlformats-officedocument.presentationml.tags+xml"/>
  <Override PartName="/ppt/notesSlides/notesSlide39.xml" ContentType="application/vnd.openxmlformats-officedocument.presentationml.notesSlide+xml"/>
  <Override PartName="/ppt/tags/tag46.xml" ContentType="application/vnd.openxmlformats-officedocument.presentationml.tags+xml"/>
  <Override PartName="/ppt/notesSlides/notesSlide40.xml" ContentType="application/vnd.openxmlformats-officedocument.presentationml.notesSlide+xml"/>
  <Override PartName="/ppt/tags/tag47.xml" ContentType="application/vnd.openxmlformats-officedocument.presentationml.tags+xml"/>
  <Override PartName="/ppt/notesSlides/notesSlide41.xml" ContentType="application/vnd.openxmlformats-officedocument.presentationml.notesSlide+xml"/>
  <Override PartName="/ppt/tags/tag48.xml" ContentType="application/vnd.openxmlformats-officedocument.presentationml.tags+xml"/>
  <Override PartName="/ppt/notesSlides/notesSlide42.xml" ContentType="application/vnd.openxmlformats-officedocument.presentationml.notesSlide+xml"/>
  <Override PartName="/ppt/tags/tag49.xml" ContentType="application/vnd.openxmlformats-officedocument.presentationml.tags+xml"/>
  <Override PartName="/ppt/notesSlides/notesSlide43.xml" ContentType="application/vnd.openxmlformats-officedocument.presentationml.notesSlide+xml"/>
  <Override PartName="/ppt/tags/tag50.xml" ContentType="application/vnd.openxmlformats-officedocument.presentationml.tags+xml"/>
  <Override PartName="/ppt/notesSlides/notesSlide44.xml" ContentType="application/vnd.openxmlformats-officedocument.presentationml.notesSlide+xml"/>
  <Override PartName="/ppt/tags/tag51.xml" ContentType="application/vnd.openxmlformats-officedocument.presentationml.tags+xml"/>
  <Override PartName="/ppt/notesSlides/notesSlide45.xml" ContentType="application/vnd.openxmlformats-officedocument.presentationml.notesSlide+xml"/>
  <Override PartName="/ppt/tags/tag52.xml" ContentType="application/vnd.openxmlformats-officedocument.presentationml.tags+xml"/>
  <Override PartName="/ppt/notesSlides/notesSlide46.xml" ContentType="application/vnd.openxmlformats-officedocument.presentationml.notesSlide+xml"/>
  <Override PartName="/ppt/tags/tag53.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87" r:id="rId4"/>
  </p:sldMasterIdLst>
  <p:notesMasterIdLst>
    <p:notesMasterId r:id="rId53"/>
  </p:notesMasterIdLst>
  <p:sldIdLst>
    <p:sldId id="267" r:id="rId5"/>
    <p:sldId id="2147375225" r:id="rId6"/>
    <p:sldId id="488" r:id="rId7"/>
    <p:sldId id="2147375997" r:id="rId8"/>
    <p:sldId id="2147471058" r:id="rId9"/>
    <p:sldId id="1475" r:id="rId10"/>
    <p:sldId id="2145706047" r:id="rId11"/>
    <p:sldId id="268" r:id="rId12"/>
    <p:sldId id="2147375235" r:id="rId13"/>
    <p:sldId id="2147471064" r:id="rId14"/>
    <p:sldId id="2147471065" r:id="rId15"/>
    <p:sldId id="2147471066" r:id="rId16"/>
    <p:sldId id="2147471072" r:id="rId17"/>
    <p:sldId id="2147471067" r:id="rId18"/>
    <p:sldId id="2147471068" r:id="rId19"/>
    <p:sldId id="2147471040" r:id="rId20"/>
    <p:sldId id="2147375998" r:id="rId21"/>
    <p:sldId id="2145706049" r:id="rId22"/>
    <p:sldId id="2145706048" r:id="rId23"/>
    <p:sldId id="2147471059" r:id="rId24"/>
    <p:sldId id="2147471031" r:id="rId25"/>
    <p:sldId id="2147471073" r:id="rId26"/>
    <p:sldId id="2147471074" r:id="rId27"/>
    <p:sldId id="2147471032" r:id="rId28"/>
    <p:sldId id="2147471071" r:id="rId29"/>
    <p:sldId id="2147376103" r:id="rId30"/>
    <p:sldId id="2147471070" r:id="rId31"/>
    <p:sldId id="2147375238" r:id="rId32"/>
    <p:sldId id="2147471041" r:id="rId33"/>
    <p:sldId id="2147471069" r:id="rId34"/>
    <p:sldId id="2147471078" r:id="rId35"/>
    <p:sldId id="2147471045" r:id="rId36"/>
    <p:sldId id="2147376043" r:id="rId37"/>
    <p:sldId id="2147376044" r:id="rId38"/>
    <p:sldId id="2147376045" r:id="rId39"/>
    <p:sldId id="2147471075" r:id="rId40"/>
    <p:sldId id="2147376046" r:id="rId41"/>
    <p:sldId id="2147376047" r:id="rId42"/>
    <p:sldId id="2147471051" r:id="rId43"/>
    <p:sldId id="2147375992" r:id="rId44"/>
    <p:sldId id="2147471060" r:id="rId45"/>
    <p:sldId id="2147471076" r:id="rId46"/>
    <p:sldId id="2147471042" r:id="rId47"/>
    <p:sldId id="2147471043" r:id="rId48"/>
    <p:sldId id="2147471052" r:id="rId49"/>
    <p:sldId id="2147471053" r:id="rId50"/>
    <p:sldId id="2147375995" r:id="rId51"/>
    <p:sldId id="1278" r:id="rId52"/>
  </p:sldIdLst>
  <p:sldSz cx="12192000" cy="6858000"/>
  <p:notesSz cx="6858000" cy="9144000"/>
  <p:custDataLst>
    <p:tags r:id="rId5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 userDrawn="1">
          <p15:clr>
            <a:srgbClr val="A4A3A4"/>
          </p15:clr>
        </p15:guide>
        <p15:guide id="2" pos="576"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F56852B-ECE1-7EAF-E401-9047B158B7C5}" name="DOLMAZON, Virginie" initials="DV" userId="S::dolmazonv@who.int::b92e1dd3-edaf-40eb-a51e-75ddce86258f" providerId="AD"/>
  <p188:author id="{61BA7331-4FE4-CB1D-C94C-67ACC1F934D2}" name="Sedillo, Jennifer | APHL" initials="SA" userId="S::jennifer.sedillo_aphl.org#ext#@worldhealthorg.onmicrosoft.com::467f07e0-d8aa-44cb-9a14-f2ea16059321" providerId="AD"/>
  <p188:author id="{2CF60D36-99C1-79E7-6ED0-6A61DBAF861E}" name="Balish, Amanda (CDC/DDPHSIS/CGH/DGHP)" initials="B(" userId="S::zwt1_cdc.gov#ext#@worldhealthorg.onmicrosoft.com::bc33956e-7f37-4f03-949b-712e970795ed" providerId="AD"/>
  <p188:author id="{3592563A-9710-7A7C-7CA2-EC9F38CD882F}" name="Sedillo, Jennifer | APHL" initials="JS" userId="S::Jennifer.Sedillo@aphl.org::dbdda516-dcac-4b1b-851c-29992c83cc2f" providerId="AD"/>
  <p188:author id="{1B91B14C-9372-6FC1-E2A3-5A20CAD36640}" name="VAZ DRAGO, Rita Catarina" initials="" userId="S::vazr@who.int::ba088403-8eca-4953-a95a-1df5dda3e134" providerId="AD"/>
  <p188:author id="{17D03E54-13DE-1930-61C5-FCA14C1D2AEA}" name="Sedillo, Jennifer | APHL" initials="SJ" userId="S::jennifer.sedillo@aphl.org::dbdda516-dcac-4b1b-851c-29992c83cc2f" providerId="AD"/>
  <p188:author id="{013D599B-2988-3CE7-A335-E77A3E05FCB7}" name="Isadore, Jocelyn | APHL" initials="JI" userId="S::jocelyn.isadore@aphl.org::f75f5f23-53dc-4ade-b7ea-b46b0baf91f6" providerId="AD"/>
  <p188:author id="{A4AECBA5-60E2-AFC5-EFA4-C4AB421FEDCC}" name="Wainwright, Katlyn (CDC/DDPHSIS/CGH/DGHP)" initials="WK(" userId="S::ruv2@cdc.gov::45bd6068-e7ca-42b4-98e7-4912f9ff7285" providerId="AD"/>
  <p188:author id="{CFC766B0-6662-D405-58DE-F0E7C1863BC4}" name="Emery, Shannon | APHL" initials="ES|A" userId="S::shannon.emery@aphl.org::84fadb00-fb74-40bc-9598-6a62c880c0e6" providerId="AD"/>
  <p188:author id="{CE3F4ECB-56DD-20D5-704E-51FCCDB6670F}" name="GOMEZ, Paula" initials="GP" userId="S::gomezp@who.int::c93cf399-3ed7-4230-9282-8831e3fe5ae7" providerId="AD"/>
  <p188:author id="{5622CDF9-1DD9-47CB-00C0-02F21F28B8E6}" name="Osinubi, Modupe (CDC/DDPHSIS/CGH/DGHP)" initials="OM" userId="S::gmq5_cdc.gov#ext#@worldhealthorg.onmicrosoft.com::9f533703-d285-4a4e-8af0-26254dd960e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celyn Isadore" initials="" lastIdx="2" clrIdx="0"/>
  <p:cmAuthor id="2" name="Mary Gill" initials="MG" lastIdx="21" clrIdx="1">
    <p:extLst>
      <p:ext uri="{19B8F6BF-5375-455C-9EA6-DF929625EA0E}">
        <p15:presenceInfo xmlns:p15="http://schemas.microsoft.com/office/powerpoint/2012/main" userId="a3f41fe444aade66" providerId="Windows Live"/>
      </p:ext>
    </p:extLst>
  </p:cmAuthor>
  <p:cmAuthor id="3" name="Shannon Emery" initials="SE" lastIdx="16" clrIdx="2">
    <p:extLst>
      <p:ext uri="{19B8F6BF-5375-455C-9EA6-DF929625EA0E}">
        <p15:presenceInfo xmlns:p15="http://schemas.microsoft.com/office/powerpoint/2012/main" userId="S-1-5-21-376835676-564275060-233764494-18619" providerId="AD"/>
      </p:ext>
    </p:extLst>
  </p:cmAuthor>
  <p:cmAuthor id="4" name="GOMEZ, Paula" initials="GP" lastIdx="4" clrIdx="3">
    <p:extLst>
      <p:ext uri="{19B8F6BF-5375-455C-9EA6-DF929625EA0E}">
        <p15:presenceInfo xmlns:p15="http://schemas.microsoft.com/office/powerpoint/2012/main" userId="S-1-5-21-1446143339-2250552318-1255726049-154059" providerId="AD"/>
      </p:ext>
    </p:extLst>
  </p:cmAuthor>
  <p:cmAuthor id="5" name="YU, Yan Ting Veronica" initials="YV" lastIdx="2" clrIdx="4">
    <p:extLst>
      <p:ext uri="{19B8F6BF-5375-455C-9EA6-DF929625EA0E}">
        <p15:presenceInfo xmlns:p15="http://schemas.microsoft.com/office/powerpoint/2012/main" userId="S::vyu@who.int::09225eda-44fe-43ab-b67a-17f5d0b346d9" providerId="AD"/>
      </p:ext>
    </p:extLst>
  </p:cmAuthor>
  <p:cmAuthor id="6" name="Jocelyn" initials="JEI" lastIdx="250" clrIdx="5">
    <p:extLst>
      <p:ext uri="{19B8F6BF-5375-455C-9EA6-DF929625EA0E}">
        <p15:presenceInfo xmlns:p15="http://schemas.microsoft.com/office/powerpoint/2012/main" userId="Jocelyn" providerId="None"/>
      </p:ext>
    </p:extLst>
  </p:cmAuthor>
  <p:cmAuthor id="7" name="DOLMAZON, Virginie" initials="DV" lastIdx="5" clrIdx="6">
    <p:extLst>
      <p:ext uri="{19B8F6BF-5375-455C-9EA6-DF929625EA0E}">
        <p15:presenceInfo xmlns:p15="http://schemas.microsoft.com/office/powerpoint/2012/main" userId="S-1-5-21-1446143339-2250552318-1255726049-134546" providerId="AD"/>
      </p:ext>
    </p:extLst>
  </p:cmAuthor>
  <p:cmAuthor id="8" name="Burton Wilcke" initials="BW" lastIdx="8" clrIdx="7">
    <p:extLst>
      <p:ext uri="{19B8F6BF-5375-455C-9EA6-DF929625EA0E}">
        <p15:presenceInfo xmlns:p15="http://schemas.microsoft.com/office/powerpoint/2012/main" userId="S::bwilcke@uvm.edu::200c5311-f7ae-42cc-b12d-979c9b318996" providerId="AD"/>
      </p:ext>
    </p:extLst>
  </p:cmAuthor>
  <p:cmAuthor id="9" name="Albetkova, Adilya A. (CDC/DDPHSIS/CGH/DGHP)" initials="AAA(" lastIdx="17" clrIdx="8">
    <p:extLst>
      <p:ext uri="{19B8F6BF-5375-455C-9EA6-DF929625EA0E}">
        <p15:presenceInfo xmlns:p15="http://schemas.microsoft.com/office/powerpoint/2012/main" userId="S::apa0@cdc.gov::e5d5e6ab-c798-4374-922d-003fbf453ebd" providerId="AD"/>
      </p:ext>
    </p:extLst>
  </p:cmAuthor>
  <p:cmAuthor id="10" name="CHAIGNAT WYSSEN, Evelyne" initials="CWE" lastIdx="5" clrIdx="9">
    <p:extLst>
      <p:ext uri="{19B8F6BF-5375-455C-9EA6-DF929625EA0E}">
        <p15:presenceInfo xmlns:p15="http://schemas.microsoft.com/office/powerpoint/2012/main" userId="S-1-5-21-1446143339-2250552318-1255726049-218816" providerId="AD"/>
      </p:ext>
    </p:extLst>
  </p:cmAuthor>
  <p:cmAuthor id="11" name="Jennifer Lasley" initials="JL" lastIdx="73" clrIdx="10">
    <p:extLst>
      <p:ext uri="{19B8F6BF-5375-455C-9EA6-DF929625EA0E}">
        <p15:presenceInfo xmlns:p15="http://schemas.microsoft.com/office/powerpoint/2012/main" userId="S::j.lasley@oie.int::adc489c1-f421-40c8-b294-163ed1506f7c" providerId="AD"/>
      </p:ext>
    </p:extLst>
  </p:cmAuthor>
  <p:cmAuthor id="12" name="Jennifer Lasley" initials="JL [2]" lastIdx="23" clrIdx="11">
    <p:extLst>
      <p:ext uri="{19B8F6BF-5375-455C-9EA6-DF929625EA0E}">
        <p15:presenceInfo xmlns:p15="http://schemas.microsoft.com/office/powerpoint/2012/main" userId="S::j.lasley_oie.int#ext#@ebvs.onmicrosoft.com::d74693e0-b244-447e-9070-e004e7e38671" providerId="AD"/>
      </p:ext>
    </p:extLst>
  </p:cmAuthor>
  <p:cmAuthor id="13" name="Barbara Martin" initials="BM" lastIdx="1" clrIdx="12">
    <p:extLst>
      <p:ext uri="{19B8F6BF-5375-455C-9EA6-DF929625EA0E}">
        <p15:presenceInfo xmlns:p15="http://schemas.microsoft.com/office/powerpoint/2012/main" userId="S::martin.barbara.m_gmail.com#ext#@ebvs.onmicrosoft.com::a716a002-b045-4960-9f7c-edd845b5d5d3" providerId="AD"/>
      </p:ext>
    </p:extLst>
  </p:cmAuthor>
  <p:cmAuthor id="14" name="Sally Liska" initials="SL" lastIdx="24" clrIdx="13"/>
  <p:cmAuthor id="15" name="Kim M. Lewis" initials="KL" lastIdx="64" clrIdx="14">
    <p:extLst>
      <p:ext uri="{19B8F6BF-5375-455C-9EA6-DF929625EA0E}">
        <p15:presenceInfo xmlns:p15="http://schemas.microsoft.com/office/powerpoint/2012/main" userId="S1532" providerId="AD"/>
      </p:ext>
    </p:extLst>
  </p:cmAuthor>
  <p:cmAuthor id="16" name="COGNAT, Sebastien Bruno Francois" initials="CF" lastIdx="13" clrIdx="15">
    <p:extLst>
      <p:ext uri="{19B8F6BF-5375-455C-9EA6-DF929625EA0E}">
        <p15:presenceInfo xmlns:p15="http://schemas.microsoft.com/office/powerpoint/2012/main" userId="S::cognats@who.int::b871b7d3-d3a1-4b14-83f8-53875973847e" providerId="AD"/>
      </p:ext>
    </p:extLst>
  </p:cmAuthor>
  <p:cmAuthor id="17" name="Albetkova, Adilya A. (CDC/DDPHSIS/CGH/DGHP)" initials="A(" lastIdx="11" clrIdx="16">
    <p:extLst>
      <p:ext uri="{19B8F6BF-5375-455C-9EA6-DF929625EA0E}">
        <p15:presenceInfo xmlns:p15="http://schemas.microsoft.com/office/powerpoint/2012/main" userId="S::apa0_cdc.gov#ext#@worldhealthorg.onmicrosoft.com::0bdf48a1-0e21-4e27-a48b-42ebac446232" providerId="AD"/>
      </p:ext>
    </p:extLst>
  </p:cmAuthor>
  <p:cmAuthor id="18" name="Jocelyn Isadore" initials="JI" lastIdx="3" clrIdx="17">
    <p:extLst>
      <p:ext uri="{19B8F6BF-5375-455C-9EA6-DF929625EA0E}">
        <p15:presenceInfo xmlns:p15="http://schemas.microsoft.com/office/powerpoint/2012/main" userId="S::joc.isadore_gmail.com#ext#@worldhealthorg.onmicrosoft.com::de726e75-c15d-4429-a2e2-6c0db1e1ca83" providerId="AD"/>
      </p:ext>
    </p:extLst>
  </p:cmAuthor>
  <p:cmAuthor id="19" name="GOMEZ, Paula" initials="GP [2]" lastIdx="5" clrIdx="18">
    <p:extLst>
      <p:ext uri="{19B8F6BF-5375-455C-9EA6-DF929625EA0E}">
        <p15:presenceInfo xmlns:p15="http://schemas.microsoft.com/office/powerpoint/2012/main" userId="S::gomezp@who.int::c93cf399-3ed7-4230-9282-8831e3fe5ae7" providerId="AD"/>
      </p:ext>
    </p:extLst>
  </p:cmAuthor>
  <p:cmAuthor id="20" name="Lidewij Wiersma (ceo@ebvs.eu)" initials="L(" lastIdx="36" clrIdx="19">
    <p:extLst>
      <p:ext uri="{19B8F6BF-5375-455C-9EA6-DF929625EA0E}">
        <p15:presenceInfo xmlns:p15="http://schemas.microsoft.com/office/powerpoint/2012/main" userId="S::ceo_ebvs.eu#ext#@worldhealthorg.onmicrosoft.com::c9d3b93c-69af-4566-a0b8-a32273455d26" providerId="AD"/>
      </p:ext>
    </p:extLst>
  </p:cmAuthor>
  <p:cmAuthor id="21" name="GASQUET, Philippe Eric" initials="GPE" lastIdx="7" clrIdx="20">
    <p:extLst>
      <p:ext uri="{19B8F6BF-5375-455C-9EA6-DF929625EA0E}">
        <p15:presenceInfo xmlns:p15="http://schemas.microsoft.com/office/powerpoint/2012/main" userId="S::gasquetp@who.int::fbeac95c-20b8-41ed-ad6e-b40e1aa08d86" providerId="AD"/>
      </p:ext>
    </p:extLst>
  </p:cmAuthor>
  <p:cmAuthor id="22" name="DOLMAZON, Virginie" initials="DV [2]" lastIdx="52" clrIdx="21">
    <p:extLst>
      <p:ext uri="{19B8F6BF-5375-455C-9EA6-DF929625EA0E}">
        <p15:presenceInfo xmlns:p15="http://schemas.microsoft.com/office/powerpoint/2012/main" userId="S::dolmazonv@who.int::b92e1dd3-edaf-40eb-a51e-75ddce86258f" providerId="AD"/>
      </p:ext>
    </p:extLst>
  </p:cmAuthor>
  <p:cmAuthor id="23" name="Burton Wilcke" initials="BW [2]" lastIdx="56" clrIdx="22">
    <p:extLst>
      <p:ext uri="{19B8F6BF-5375-455C-9EA6-DF929625EA0E}">
        <p15:presenceInfo xmlns:p15="http://schemas.microsoft.com/office/powerpoint/2012/main" userId="S::burton.wilcke_uvm.edu#ext#@worldhealthorg.onmicrosoft.com::9afdb5b3-75c9-41a1-b1ef-c5b9113206af" providerId="AD"/>
      </p:ext>
    </p:extLst>
  </p:cmAuthor>
  <p:cmAuthor id="24" name="evelyne.chaignat@bluewin.ch" initials="e" lastIdx="61" clrIdx="23">
    <p:extLst>
      <p:ext uri="{19B8F6BF-5375-455C-9EA6-DF929625EA0E}">
        <p15:presenceInfo xmlns:p15="http://schemas.microsoft.com/office/powerpoint/2012/main" userId="07ce14b798bd1eb7" providerId="Windows Live"/>
      </p:ext>
    </p:extLst>
  </p:cmAuthor>
  <p:cmAuthor id="25" name="Jocelyn Isadore" initials="JI [2]" lastIdx="5" clrIdx="24">
    <p:extLst>
      <p:ext uri="{19B8F6BF-5375-455C-9EA6-DF929625EA0E}">
        <p15:presenceInfo xmlns:p15="http://schemas.microsoft.com/office/powerpoint/2012/main" userId="S::jocelyn.isadore@aphl.org::f75f5f23-53dc-4ade-b7ea-b46b0baf91f6" providerId="AD"/>
      </p:ext>
    </p:extLst>
  </p:cmAuthor>
  <p:cmAuthor id="26" name="Kumar, Varsha (CDC/DDPHSIS/CGH/DGHP)" initials="KV(" lastIdx="3" clrIdx="25">
    <p:extLst>
      <p:ext uri="{19B8F6BF-5375-455C-9EA6-DF929625EA0E}">
        <p15:presenceInfo xmlns:p15="http://schemas.microsoft.com/office/powerpoint/2012/main" userId="S::owi6@cdc.gov::59a7355d-cf45-4d0a-8e57-de8a0c0f84b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6C32"/>
    <a:srgbClr val="E1E1E1"/>
    <a:srgbClr val="70AD47"/>
    <a:srgbClr val="07729C"/>
    <a:srgbClr val="F46E32"/>
    <a:srgbClr val="004D79"/>
    <a:srgbClr val="174C83"/>
    <a:srgbClr val="000000"/>
    <a:srgbClr val="A1A0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1E4AEA4-8DFA-4A89-87EB-49C32662AFE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191" autoAdjust="0"/>
  </p:normalViewPr>
  <p:slideViewPr>
    <p:cSldViewPr snapToGrid="0">
      <p:cViewPr varScale="1">
        <p:scale>
          <a:sx n="62" d="100"/>
          <a:sy n="62" d="100"/>
        </p:scale>
        <p:origin x="1143" y="42"/>
      </p:cViewPr>
      <p:guideLst>
        <p:guide orient="horz" pos="432"/>
        <p:guide pos="5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61" Type="http://schemas.microsoft.com/office/2018/10/relationships/authors" Targe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Z DRAGO, Rita Catarina" userId="ba088403-8eca-4953-a95a-1df5dda3e134" providerId="ADAL" clId="{169E40BA-4180-42AF-8644-41DD99697D30}"/>
    <pc:docChg chg="undo custSel delSld modSld sldOrd">
      <pc:chgData name="VAZ DRAGO, Rita Catarina" userId="ba088403-8eca-4953-a95a-1df5dda3e134" providerId="ADAL" clId="{169E40BA-4180-42AF-8644-41DD99697D30}" dt="2026-05-05T12:27:04.586" v="928" actId="113"/>
      <pc:docMkLst>
        <pc:docMk/>
      </pc:docMkLst>
      <pc:sldChg chg="delSp mod">
        <pc:chgData name="VAZ DRAGO, Rita Catarina" userId="ba088403-8eca-4953-a95a-1df5dda3e134" providerId="ADAL" clId="{169E40BA-4180-42AF-8644-41DD99697D30}" dt="2026-04-23T16:18:30.050" v="342" actId="478"/>
        <pc:sldMkLst>
          <pc:docMk/>
          <pc:sldMk cId="1624097308" sldId="1475"/>
        </pc:sldMkLst>
      </pc:sldChg>
      <pc:sldChg chg="modSp mod">
        <pc:chgData name="VAZ DRAGO, Rita Catarina" userId="ba088403-8eca-4953-a95a-1df5dda3e134" providerId="ADAL" clId="{169E40BA-4180-42AF-8644-41DD99697D30}" dt="2026-04-23T21:32:45.662" v="618" actId="20577"/>
        <pc:sldMkLst>
          <pc:docMk/>
          <pc:sldMk cId="3959871546" sldId="2147375995"/>
        </pc:sldMkLst>
        <pc:spChg chg="mod">
          <ac:chgData name="VAZ DRAGO, Rita Catarina" userId="ba088403-8eca-4953-a95a-1df5dda3e134" providerId="ADAL" clId="{169E40BA-4180-42AF-8644-41DD99697D30}" dt="2026-04-23T21:32:45.662" v="618" actId="20577"/>
          <ac:spMkLst>
            <pc:docMk/>
            <pc:sldMk cId="3959871546" sldId="2147375995"/>
            <ac:spMk id="9" creationId="{00000000-0000-0000-0000-000000000000}"/>
          </ac:spMkLst>
        </pc:spChg>
      </pc:sldChg>
      <pc:sldChg chg="addSp delSp modSp mod">
        <pc:chgData name="VAZ DRAGO, Rita Catarina" userId="ba088403-8eca-4953-a95a-1df5dda3e134" providerId="ADAL" clId="{169E40BA-4180-42AF-8644-41DD99697D30}" dt="2026-04-27T21:59:34.178" v="653" actId="14100"/>
        <pc:sldMkLst>
          <pc:docMk/>
          <pc:sldMk cId="3835351052" sldId="2147376045"/>
        </pc:sldMkLst>
        <pc:spChg chg="mod">
          <ac:chgData name="VAZ DRAGO, Rita Catarina" userId="ba088403-8eca-4953-a95a-1df5dda3e134" providerId="ADAL" clId="{169E40BA-4180-42AF-8644-41DD99697D30}" dt="2026-04-27T21:59:34.178" v="653" actId="14100"/>
          <ac:spMkLst>
            <pc:docMk/>
            <pc:sldMk cId="3835351052" sldId="2147376045"/>
            <ac:spMk id="10" creationId="{73526524-D276-3AA5-7306-AA9C8BC40DEF}"/>
          </ac:spMkLst>
        </pc:spChg>
        <pc:picChg chg="add mod ord modCrop">
          <ac:chgData name="VAZ DRAGO, Rita Catarina" userId="ba088403-8eca-4953-a95a-1df5dda3e134" providerId="ADAL" clId="{169E40BA-4180-42AF-8644-41DD99697D30}" dt="2026-04-27T21:58:46.391" v="647" actId="732"/>
          <ac:picMkLst>
            <pc:docMk/>
            <pc:sldMk cId="3835351052" sldId="2147376045"/>
            <ac:picMk id="15" creationId="{3E84ED94-867B-06A3-2977-4A56DFD548B4}"/>
          </ac:picMkLst>
        </pc:picChg>
        <pc:cxnChg chg="mod">
          <ac:chgData name="VAZ DRAGO, Rita Catarina" userId="ba088403-8eca-4953-a95a-1df5dda3e134" providerId="ADAL" clId="{169E40BA-4180-42AF-8644-41DD99697D30}" dt="2026-04-27T21:59:31.804" v="652" actId="1076"/>
          <ac:cxnSpMkLst>
            <pc:docMk/>
            <pc:sldMk cId="3835351052" sldId="2147376045"/>
            <ac:cxnSpMk id="21" creationId="{F620606C-2210-E7F4-0E8B-A4EFC8437F1A}"/>
          </ac:cxnSpMkLst>
        </pc:cxnChg>
      </pc:sldChg>
      <pc:sldChg chg="addSp delSp modSp mod">
        <pc:chgData name="VAZ DRAGO, Rita Catarina" userId="ba088403-8eca-4953-a95a-1df5dda3e134" providerId="ADAL" clId="{169E40BA-4180-42AF-8644-41DD99697D30}" dt="2026-04-27T22:01:11.926" v="667" actId="14100"/>
        <pc:sldMkLst>
          <pc:docMk/>
          <pc:sldMk cId="477063429" sldId="2147376046"/>
        </pc:sldMkLst>
        <pc:spChg chg="mod">
          <ac:chgData name="VAZ DRAGO, Rita Catarina" userId="ba088403-8eca-4953-a95a-1df5dda3e134" providerId="ADAL" clId="{169E40BA-4180-42AF-8644-41DD99697D30}" dt="2026-04-27T22:00:56.350" v="665" actId="164"/>
          <ac:spMkLst>
            <pc:docMk/>
            <pc:sldMk cId="477063429" sldId="2147376046"/>
            <ac:spMk id="12" creationId="{10C88A8A-652B-483C-036B-5ECDA64D80CA}"/>
          </ac:spMkLst>
        </pc:spChg>
        <pc:grpChg chg="add mod">
          <ac:chgData name="VAZ DRAGO, Rita Catarina" userId="ba088403-8eca-4953-a95a-1df5dda3e134" providerId="ADAL" clId="{169E40BA-4180-42AF-8644-41DD99697D30}" dt="2026-04-27T22:00:56.350" v="665" actId="164"/>
          <ac:grpSpMkLst>
            <pc:docMk/>
            <pc:sldMk cId="477063429" sldId="2147376046"/>
            <ac:grpSpMk id="13" creationId="{DA059E6F-2852-41EF-19F8-B59D9B101A37}"/>
          </ac:grpSpMkLst>
        </pc:grpChg>
        <pc:picChg chg="add mod ord">
          <ac:chgData name="VAZ DRAGO, Rita Catarina" userId="ba088403-8eca-4953-a95a-1df5dda3e134" providerId="ADAL" clId="{169E40BA-4180-42AF-8644-41DD99697D30}" dt="2026-04-27T22:00:56.350" v="665" actId="164"/>
          <ac:picMkLst>
            <pc:docMk/>
            <pc:sldMk cId="477063429" sldId="2147376046"/>
            <ac:picMk id="3" creationId="{7FA4732A-1702-0AA5-CBC6-13773F8455C7}"/>
          </ac:picMkLst>
        </pc:picChg>
        <pc:cxnChg chg="mod">
          <ac:chgData name="VAZ DRAGO, Rita Catarina" userId="ba088403-8eca-4953-a95a-1df5dda3e134" providerId="ADAL" clId="{169E40BA-4180-42AF-8644-41DD99697D30}" dt="2026-04-27T22:01:11.926" v="667" actId="14100"/>
          <ac:cxnSpMkLst>
            <pc:docMk/>
            <pc:sldMk cId="477063429" sldId="2147376046"/>
            <ac:cxnSpMk id="21" creationId="{F620606C-2210-E7F4-0E8B-A4EFC8437F1A}"/>
          </ac:cxnSpMkLst>
        </pc:cxnChg>
      </pc:sldChg>
      <pc:sldChg chg="addSp delSp modSp mod">
        <pc:chgData name="VAZ DRAGO, Rita Catarina" userId="ba088403-8eca-4953-a95a-1df5dda3e134" providerId="ADAL" clId="{169E40BA-4180-42AF-8644-41DD99697D30}" dt="2026-04-27T22:04:04.352" v="687" actId="1076"/>
        <pc:sldMkLst>
          <pc:docMk/>
          <pc:sldMk cId="3391409746" sldId="2147376047"/>
        </pc:sldMkLst>
        <pc:picChg chg="add mod">
          <ac:chgData name="VAZ DRAGO, Rita Catarina" userId="ba088403-8eca-4953-a95a-1df5dda3e134" providerId="ADAL" clId="{169E40BA-4180-42AF-8644-41DD99697D30}" dt="2026-04-27T22:04:04.352" v="687" actId="1076"/>
          <ac:picMkLst>
            <pc:docMk/>
            <pc:sldMk cId="3391409746" sldId="2147376047"/>
            <ac:picMk id="15" creationId="{78972309-A32B-A34A-4BAF-C8BE0D49AF1A}"/>
          </ac:picMkLst>
        </pc:picChg>
      </pc:sldChg>
      <pc:sldChg chg="modNotesTx">
        <pc:chgData name="VAZ DRAGO, Rita Catarina" userId="ba088403-8eca-4953-a95a-1df5dda3e134" providerId="ADAL" clId="{169E40BA-4180-42AF-8644-41DD99697D30}" dt="2026-04-27T22:27:16.076" v="916" actId="20577"/>
        <pc:sldMkLst>
          <pc:docMk/>
          <pc:sldMk cId="4277752973" sldId="2147471042"/>
        </pc:sldMkLst>
      </pc:sldChg>
      <pc:sldChg chg="addSp delSp modSp mod modNotesTx">
        <pc:chgData name="VAZ DRAGO, Rita Catarina" userId="ba088403-8eca-4953-a95a-1df5dda3e134" providerId="ADAL" clId="{169E40BA-4180-42AF-8644-41DD99697D30}" dt="2026-04-23T16:30:25.961" v="535" actId="1076"/>
        <pc:sldMkLst>
          <pc:docMk/>
          <pc:sldMk cId="661852343" sldId="2147471045"/>
        </pc:sldMkLst>
        <pc:spChg chg="mod">
          <ac:chgData name="VAZ DRAGO, Rita Catarina" userId="ba088403-8eca-4953-a95a-1df5dda3e134" providerId="ADAL" clId="{169E40BA-4180-42AF-8644-41DD99697D30}" dt="2026-04-23T16:29:46.227" v="528" actId="948"/>
          <ac:spMkLst>
            <pc:docMk/>
            <pc:sldMk cId="661852343" sldId="2147471045"/>
            <ac:spMk id="3" creationId="{859B3396-8DDF-5E41-988A-2F933A66445C}"/>
          </ac:spMkLst>
        </pc:spChg>
        <pc:spChg chg="mod ord">
          <ac:chgData name="VAZ DRAGO, Rita Catarina" userId="ba088403-8eca-4953-a95a-1df5dda3e134" providerId="ADAL" clId="{169E40BA-4180-42AF-8644-41DD99697D30}" dt="2026-04-23T16:29:57.128" v="529" actId="164"/>
          <ac:spMkLst>
            <pc:docMk/>
            <pc:sldMk cId="661852343" sldId="2147471045"/>
            <ac:spMk id="6" creationId="{5EBEE85B-7182-C16F-BA53-AE20761AE51B}"/>
          </ac:spMkLst>
        </pc:spChg>
        <pc:spChg chg="add mod">
          <ac:chgData name="VAZ DRAGO, Rita Catarina" userId="ba088403-8eca-4953-a95a-1df5dda3e134" providerId="ADAL" clId="{169E40BA-4180-42AF-8644-41DD99697D30}" dt="2026-04-23T16:30:09.904" v="531" actId="164"/>
          <ac:spMkLst>
            <pc:docMk/>
            <pc:sldMk cId="661852343" sldId="2147471045"/>
            <ac:spMk id="14" creationId="{219824C0-90E8-A605-E149-01DC1F99467A}"/>
          </ac:spMkLst>
        </pc:spChg>
        <pc:grpChg chg="add mod">
          <ac:chgData name="VAZ DRAGO, Rita Catarina" userId="ba088403-8eca-4953-a95a-1df5dda3e134" providerId="ADAL" clId="{169E40BA-4180-42AF-8644-41DD99697D30}" dt="2026-04-23T16:30:25.961" v="535" actId="1076"/>
          <ac:grpSpMkLst>
            <pc:docMk/>
            <pc:sldMk cId="661852343" sldId="2147471045"/>
            <ac:grpSpMk id="15" creationId="{F6AA8E58-F224-BAB0-84EF-9CD8478CC70D}"/>
          </ac:grpSpMkLst>
        </pc:grpChg>
        <pc:grpChg chg="add mod">
          <ac:chgData name="VAZ DRAGO, Rita Catarina" userId="ba088403-8eca-4953-a95a-1df5dda3e134" providerId="ADAL" clId="{169E40BA-4180-42AF-8644-41DD99697D30}" dt="2026-04-23T16:30:25.961" v="535" actId="1076"/>
          <ac:grpSpMkLst>
            <pc:docMk/>
            <pc:sldMk cId="661852343" sldId="2147471045"/>
            <ac:grpSpMk id="16" creationId="{FAD85BCF-7993-6353-FF86-32171FD81551}"/>
          </ac:grpSpMkLst>
        </pc:grpChg>
        <pc:picChg chg="add mod ord modCrop">
          <ac:chgData name="VAZ DRAGO, Rita Catarina" userId="ba088403-8eca-4953-a95a-1df5dda3e134" providerId="ADAL" clId="{169E40BA-4180-42AF-8644-41DD99697D30}" dt="2026-04-23T16:30:09.904" v="531" actId="164"/>
          <ac:picMkLst>
            <pc:docMk/>
            <pc:sldMk cId="661852343" sldId="2147471045"/>
            <ac:picMk id="10" creationId="{7E74C0BE-930C-B4A4-51AC-19AA48BA6618}"/>
          </ac:picMkLst>
        </pc:picChg>
        <pc:picChg chg="add mod">
          <ac:chgData name="VAZ DRAGO, Rita Catarina" userId="ba088403-8eca-4953-a95a-1df5dda3e134" providerId="ADAL" clId="{169E40BA-4180-42AF-8644-41DD99697D30}" dt="2026-04-23T16:29:57.128" v="529" actId="164"/>
          <ac:picMkLst>
            <pc:docMk/>
            <pc:sldMk cId="661852343" sldId="2147471045"/>
            <ac:picMk id="13" creationId="{D804D4B9-8D29-839E-7559-088C2F0FF518}"/>
          </ac:picMkLst>
        </pc:picChg>
      </pc:sldChg>
      <pc:sldChg chg="modSp mod">
        <pc:chgData name="VAZ DRAGO, Rita Catarina" userId="ba088403-8eca-4953-a95a-1df5dda3e134" providerId="ADAL" clId="{169E40BA-4180-42AF-8644-41DD99697D30}" dt="2026-05-05T12:27:04.586" v="928" actId="113"/>
        <pc:sldMkLst>
          <pc:docMk/>
          <pc:sldMk cId="723746979" sldId="2147471051"/>
        </pc:sldMkLst>
        <pc:spChg chg="mod">
          <ac:chgData name="VAZ DRAGO, Rita Catarina" userId="ba088403-8eca-4953-a95a-1df5dda3e134" providerId="ADAL" clId="{169E40BA-4180-42AF-8644-41DD99697D30}" dt="2026-05-05T12:27:04.586" v="928" actId="113"/>
          <ac:spMkLst>
            <pc:docMk/>
            <pc:sldMk cId="723746979" sldId="2147471051"/>
            <ac:spMk id="3" creationId="{859B3396-8DDF-5E41-988A-2F933A66445C}"/>
          </ac:spMkLst>
        </pc:spChg>
      </pc:sldChg>
      <pc:sldChg chg="modSp mod">
        <pc:chgData name="VAZ DRAGO, Rita Catarina" userId="ba088403-8eca-4953-a95a-1df5dda3e134" providerId="ADAL" clId="{169E40BA-4180-42AF-8644-41DD99697D30}" dt="2026-04-23T21:31:56.578" v="613" actId="20577"/>
        <pc:sldMkLst>
          <pc:docMk/>
          <pc:sldMk cId="3146615481" sldId="2147471052"/>
        </pc:sldMkLst>
        <pc:spChg chg="mod">
          <ac:chgData name="VAZ DRAGO, Rita Catarina" userId="ba088403-8eca-4953-a95a-1df5dda3e134" providerId="ADAL" clId="{169E40BA-4180-42AF-8644-41DD99697D30}" dt="2026-04-23T21:31:56.578" v="613" actId="20577"/>
          <ac:spMkLst>
            <pc:docMk/>
            <pc:sldMk cId="3146615481" sldId="2147471052"/>
            <ac:spMk id="9" creationId="{00000000-0000-0000-0000-000000000000}"/>
          </ac:spMkLst>
        </pc:spChg>
      </pc:sldChg>
      <pc:sldChg chg="addSp delSp modSp mod">
        <pc:chgData name="VAZ DRAGO, Rita Catarina" userId="ba088403-8eca-4953-a95a-1df5dda3e134" providerId="ADAL" clId="{169E40BA-4180-42AF-8644-41DD99697D30}" dt="2026-04-27T22:25:21.547" v="905" actId="20577"/>
        <pc:sldMkLst>
          <pc:docMk/>
          <pc:sldMk cId="1607843474" sldId="2147471060"/>
        </pc:sldMkLst>
        <pc:spChg chg="mod">
          <ac:chgData name="VAZ DRAGO, Rita Catarina" userId="ba088403-8eca-4953-a95a-1df5dda3e134" providerId="ADAL" clId="{169E40BA-4180-42AF-8644-41DD99697D30}" dt="2026-04-23T16:31:29.189" v="565" actId="20577"/>
          <ac:spMkLst>
            <pc:docMk/>
            <pc:sldMk cId="1607843474" sldId="2147471060"/>
            <ac:spMk id="2" creationId="{72C485B2-3F0B-85D6-F49E-AB0E579E4B4F}"/>
          </ac:spMkLst>
        </pc:spChg>
        <pc:spChg chg="mod">
          <ac:chgData name="VAZ DRAGO, Rita Catarina" userId="ba088403-8eca-4953-a95a-1df5dda3e134" providerId="ADAL" clId="{169E40BA-4180-42AF-8644-41DD99697D30}" dt="2026-04-27T22:25:21.547" v="905" actId="20577"/>
          <ac:spMkLst>
            <pc:docMk/>
            <pc:sldMk cId="1607843474" sldId="2147471060"/>
            <ac:spMk id="8" creationId="{FFF070A2-A5C8-153C-3031-402ACF446DA4}"/>
          </ac:spMkLst>
        </pc:spChg>
        <pc:spChg chg="add mod">
          <ac:chgData name="VAZ DRAGO, Rita Catarina" userId="ba088403-8eca-4953-a95a-1df5dda3e134" providerId="ADAL" clId="{169E40BA-4180-42AF-8644-41DD99697D30}" dt="2026-04-27T22:23:50.155" v="796" actId="1582"/>
          <ac:spMkLst>
            <pc:docMk/>
            <pc:sldMk cId="1607843474" sldId="2147471060"/>
            <ac:spMk id="11" creationId="{6C9D6336-6D22-759D-3F50-48BD336DAEA8}"/>
          </ac:spMkLst>
        </pc:spChg>
        <pc:picChg chg="add del mod">
          <ac:chgData name="VAZ DRAGO, Rita Catarina" userId="ba088403-8eca-4953-a95a-1df5dda3e134" providerId="ADAL" clId="{169E40BA-4180-42AF-8644-41DD99697D30}" dt="2026-04-27T22:22:59.062" v="792" actId="1582"/>
          <ac:picMkLst>
            <pc:docMk/>
            <pc:sldMk cId="1607843474" sldId="2147471060"/>
            <ac:picMk id="3" creationId="{76A8EB30-7FF8-DC90-94CE-6470743663BB}"/>
          </ac:picMkLst>
        </pc:picChg>
        <pc:picChg chg="add mod">
          <ac:chgData name="VAZ DRAGO, Rita Catarina" userId="ba088403-8eca-4953-a95a-1df5dda3e134" providerId="ADAL" clId="{169E40BA-4180-42AF-8644-41DD99697D30}" dt="2026-04-27T22:22:47.999" v="788" actId="1582"/>
          <ac:picMkLst>
            <pc:docMk/>
            <pc:sldMk cId="1607843474" sldId="2147471060"/>
            <ac:picMk id="10" creationId="{58C79344-6BFA-3DC2-86F6-2FB11487FDD8}"/>
          </ac:picMkLst>
        </pc:picChg>
      </pc:sldChg>
      <pc:sldChg chg="modNotesTx">
        <pc:chgData name="VAZ DRAGO, Rita Catarina" userId="ba088403-8eca-4953-a95a-1df5dda3e134" providerId="ADAL" clId="{169E40BA-4180-42AF-8644-41DD99697D30}" dt="2026-04-23T17:02:11.304" v="569" actId="6549"/>
        <pc:sldMkLst>
          <pc:docMk/>
          <pc:sldMk cId="3499277147" sldId="2147471070"/>
        </pc:sldMkLst>
      </pc:sldChg>
      <pc:sldChg chg="modSp mod">
        <pc:chgData name="VAZ DRAGO, Rita Catarina" userId="ba088403-8eca-4953-a95a-1df5dda3e134" providerId="ADAL" clId="{169E40BA-4180-42AF-8644-41DD99697D30}" dt="2026-04-23T16:18:59.496" v="343" actId="14100"/>
        <pc:sldMkLst>
          <pc:docMk/>
          <pc:sldMk cId="3695216045" sldId="2147471071"/>
        </pc:sldMkLst>
        <pc:spChg chg="mod">
          <ac:chgData name="VAZ DRAGO, Rita Catarina" userId="ba088403-8eca-4953-a95a-1df5dda3e134" providerId="ADAL" clId="{169E40BA-4180-42AF-8644-41DD99697D30}" dt="2026-04-23T16:18:59.496" v="343" actId="14100"/>
          <ac:spMkLst>
            <pc:docMk/>
            <pc:sldMk cId="3695216045" sldId="2147471071"/>
            <ac:spMk id="4" creationId="{147D9B0D-8B87-8668-7977-DF4D333EFEEC}"/>
          </ac:spMkLst>
        </pc:spChg>
      </pc:sldChg>
      <pc:sldChg chg="addSp delSp modSp mod modNotesTx">
        <pc:chgData name="VAZ DRAGO, Rita Catarina" userId="ba088403-8eca-4953-a95a-1df5dda3e134" providerId="ADAL" clId="{169E40BA-4180-42AF-8644-41DD99697D30}" dt="2026-04-27T22:32:27.273" v="923" actId="20577"/>
        <pc:sldMkLst>
          <pc:docMk/>
          <pc:sldMk cId="3387758361" sldId="2147471076"/>
        </pc:sldMkLst>
        <pc:spChg chg="mod">
          <ac:chgData name="VAZ DRAGO, Rita Catarina" userId="ba088403-8eca-4953-a95a-1df5dda3e134" providerId="ADAL" clId="{169E40BA-4180-42AF-8644-41DD99697D30}" dt="2026-04-23T21:30:42.022" v="578" actId="14100"/>
          <ac:spMkLst>
            <pc:docMk/>
            <pc:sldMk cId="3387758361" sldId="2147471076"/>
            <ac:spMk id="2" creationId="{05AEC0DA-3C20-37B9-824D-04C1693BD0E7}"/>
          </ac:spMkLst>
        </pc:spChg>
        <pc:picChg chg="add mod">
          <ac:chgData name="VAZ DRAGO, Rita Catarina" userId="ba088403-8eca-4953-a95a-1df5dda3e134" providerId="ADAL" clId="{169E40BA-4180-42AF-8644-41DD99697D30}" dt="2026-04-23T21:45:45.453" v="628" actId="208"/>
          <ac:picMkLst>
            <pc:docMk/>
            <pc:sldMk cId="3387758361" sldId="2147471076"/>
            <ac:picMk id="7" creationId="{F6404390-855C-0520-FE62-529F91879B25}"/>
          </ac:picMkLst>
        </pc:picChg>
      </pc:sldChg>
    </pc:docChg>
  </pc:docChgLst>
  <pc:docChgLst>
    <pc:chgData name="Isadore, Jocelyn | APHL" userId="f75f5f23-53dc-4ade-b7ea-b46b0baf91f6" providerId="ADAL" clId="{93531C0A-F3D0-4D6A-9D87-1AF30E926B0D}"/>
    <pc:docChg chg="modMainMaster">
      <pc:chgData name="Isadore, Jocelyn | APHL" userId="f75f5f23-53dc-4ade-b7ea-b46b0baf91f6" providerId="ADAL" clId="{93531C0A-F3D0-4D6A-9D87-1AF30E926B0D}" dt="2026-04-12T21:11:41.929" v="2" actId="735"/>
      <pc:docMkLst>
        <pc:docMk/>
      </pc:docMkLst>
      <pc:sldMasterChg chg="modSldLayout">
        <pc:chgData name="Isadore, Jocelyn | APHL" userId="f75f5f23-53dc-4ade-b7ea-b46b0baf91f6" providerId="ADAL" clId="{93531C0A-F3D0-4D6A-9D87-1AF30E926B0D}" dt="2026-04-12T21:11:41.929" v="2" actId="735"/>
        <pc:sldMasterMkLst>
          <pc:docMk/>
          <pc:sldMasterMk cId="1970641520" sldId="2147483787"/>
        </pc:sldMasterMkLst>
        <pc:sldLayoutChg chg="modSp">
          <pc:chgData name="Isadore, Jocelyn | APHL" userId="f75f5f23-53dc-4ade-b7ea-b46b0baf91f6" providerId="ADAL" clId="{93531C0A-F3D0-4D6A-9D87-1AF30E926B0D}" dt="2026-04-12T21:11:22.589" v="0" actId="735"/>
          <pc:sldLayoutMkLst>
            <pc:docMk/>
            <pc:sldMasterMk cId="1970641520" sldId="2147483787"/>
            <pc:sldLayoutMk cId="2826593118" sldId="2147483804"/>
          </pc:sldLayoutMkLst>
        </pc:sldLayoutChg>
        <pc:sldLayoutChg chg="modSp">
          <pc:chgData name="Isadore, Jocelyn | APHL" userId="f75f5f23-53dc-4ade-b7ea-b46b0baf91f6" providerId="ADAL" clId="{93531C0A-F3D0-4D6A-9D87-1AF30E926B0D}" dt="2026-04-12T21:11:38.457" v="1" actId="735"/>
          <pc:sldLayoutMkLst>
            <pc:docMk/>
            <pc:sldMasterMk cId="1970641520" sldId="2147483787"/>
            <pc:sldLayoutMk cId="546244786" sldId="2147483807"/>
          </pc:sldLayoutMkLst>
        </pc:sldLayoutChg>
        <pc:sldLayoutChg chg="modSp">
          <pc:chgData name="Isadore, Jocelyn | APHL" userId="f75f5f23-53dc-4ade-b7ea-b46b0baf91f6" providerId="ADAL" clId="{93531C0A-F3D0-4D6A-9D87-1AF30E926B0D}" dt="2026-04-12T21:11:41.929" v="2" actId="735"/>
          <pc:sldLayoutMkLst>
            <pc:docMk/>
            <pc:sldMasterMk cId="1970641520" sldId="2147483787"/>
            <pc:sldLayoutMk cId="3209471057" sldId="2147483814"/>
          </pc:sldLayoutMkLst>
        </pc:sldLayout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svg"/><Relationship Id="rId1" Type="http://schemas.openxmlformats.org/officeDocument/2006/relationships/image" Target="../media/image20.svg"/><Relationship Id="rId5" Type="http://schemas.openxmlformats.org/officeDocument/2006/relationships/image" Target="../media/image24.svg"/><Relationship Id="rId4" Type="http://schemas.openxmlformats.org/officeDocument/2006/relationships/image" Target="../media/image23.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svg"/><Relationship Id="rId1" Type="http://schemas.openxmlformats.org/officeDocument/2006/relationships/image" Target="../media/image20.svg"/><Relationship Id="rId5" Type="http://schemas.openxmlformats.org/officeDocument/2006/relationships/image" Target="../media/image24.svg"/><Relationship Id="rId4" Type="http://schemas.openxmlformats.org/officeDocument/2006/relationships/image" Target="../media/image23.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BC37B6-2553-47EB-8AE0-B15D2366A628}"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085A72DC-7A1F-4CD7-A567-CF99D3F74EB4}">
      <dgm:prSet custT="1"/>
      <dgm:spPr/>
      <dgm:t>
        <a:bodyPr/>
        <a:lstStyle/>
        <a:p>
          <a:pPr>
            <a:lnSpc>
              <a:spcPct val="100000"/>
            </a:lnSpc>
          </a:pPr>
          <a:r>
            <a:rPr lang="en-US" sz="2000"/>
            <a:t>Assess the laboratory system performance and formulate plans to advance and sustain the system </a:t>
          </a:r>
        </a:p>
      </dgm:t>
    </dgm:pt>
    <dgm:pt modelId="{EBBB552E-61E9-4095-9255-3B3D725BCAAC}" type="parTrans" cxnId="{E4AE8A05-ACB7-4745-A34B-9D57A8E8D72C}">
      <dgm:prSet/>
      <dgm:spPr/>
      <dgm:t>
        <a:bodyPr/>
        <a:lstStyle/>
        <a:p>
          <a:endParaRPr lang="en-US" sz="2000"/>
        </a:p>
      </dgm:t>
    </dgm:pt>
    <dgm:pt modelId="{6186A922-6190-466D-BEF9-61817F6489B8}" type="sibTrans" cxnId="{E4AE8A05-ACB7-4745-A34B-9D57A8E8D72C}">
      <dgm:prSet/>
      <dgm:spPr/>
      <dgm:t>
        <a:bodyPr/>
        <a:lstStyle/>
        <a:p>
          <a:endParaRPr lang="en-US" sz="2000"/>
        </a:p>
      </dgm:t>
    </dgm:pt>
    <dgm:pt modelId="{766279BD-5E73-47E3-9D3D-F5D499BC3BB9}">
      <dgm:prSet custT="1"/>
      <dgm:spPr/>
      <dgm:t>
        <a:bodyPr/>
        <a:lstStyle/>
        <a:p>
          <a:pPr>
            <a:lnSpc>
              <a:spcPct val="100000"/>
            </a:lnSpc>
          </a:pPr>
          <a:r>
            <a:rPr lang="en-US" sz="2000"/>
            <a:t>Recognize, adopt, and apply best practices in the human, animal, and environmental sectors to ensure quality laboratory services  </a:t>
          </a:r>
        </a:p>
      </dgm:t>
    </dgm:pt>
    <dgm:pt modelId="{33D6F301-1C13-42B1-A80D-DDDFBBE82731}" type="parTrans" cxnId="{0F1B3D27-D293-4C86-8D89-629074B9251C}">
      <dgm:prSet/>
      <dgm:spPr/>
      <dgm:t>
        <a:bodyPr/>
        <a:lstStyle/>
        <a:p>
          <a:endParaRPr lang="en-US" sz="2000"/>
        </a:p>
      </dgm:t>
    </dgm:pt>
    <dgm:pt modelId="{AFABA2E9-3E54-4612-8C03-8168A198EEC2}" type="sibTrans" cxnId="{0F1B3D27-D293-4C86-8D89-629074B9251C}">
      <dgm:prSet/>
      <dgm:spPr/>
      <dgm:t>
        <a:bodyPr/>
        <a:lstStyle/>
        <a:p>
          <a:endParaRPr lang="en-US" sz="2000"/>
        </a:p>
      </dgm:t>
    </dgm:pt>
    <dgm:pt modelId="{399D1333-C3CF-4D26-B960-10FCD7BF2EA9}">
      <dgm:prSet custT="1"/>
      <dgm:spPr/>
      <dgm:t>
        <a:bodyPr/>
        <a:lstStyle/>
        <a:p>
          <a:pPr>
            <a:lnSpc>
              <a:spcPct val="100000"/>
            </a:lnSpc>
          </a:pPr>
          <a:r>
            <a:rPr lang="en-US" sz="2000"/>
            <a:t>Advocate for the contribution of human, animal and environmental laboratories </a:t>
          </a:r>
        </a:p>
      </dgm:t>
    </dgm:pt>
    <dgm:pt modelId="{CBD256F2-77DE-46D9-8713-87C71948FE06}" type="parTrans" cxnId="{6054D472-7A64-483B-BA44-E379B4BD8115}">
      <dgm:prSet/>
      <dgm:spPr/>
      <dgm:t>
        <a:bodyPr/>
        <a:lstStyle/>
        <a:p>
          <a:endParaRPr lang="en-US" sz="2000"/>
        </a:p>
      </dgm:t>
    </dgm:pt>
    <dgm:pt modelId="{C7881072-459B-41B4-B3E0-6245377849DB}" type="sibTrans" cxnId="{6054D472-7A64-483B-BA44-E379B4BD8115}">
      <dgm:prSet/>
      <dgm:spPr/>
      <dgm:t>
        <a:bodyPr/>
        <a:lstStyle/>
        <a:p>
          <a:endParaRPr lang="en-US" sz="2000"/>
        </a:p>
      </dgm:t>
    </dgm:pt>
    <dgm:pt modelId="{92F258D0-473D-4D29-A8F7-DC82DBB05BE6}">
      <dgm:prSet custT="1"/>
      <dgm:spPr/>
      <dgm:t>
        <a:bodyPr/>
        <a:lstStyle/>
        <a:p>
          <a:pPr>
            <a:lnSpc>
              <a:spcPct val="100000"/>
            </a:lnSpc>
          </a:pPr>
          <a:r>
            <a:rPr lang="en-US" sz="2000"/>
            <a:t>Successfully demonstrate laboratory management and leadership skills including effective communication </a:t>
          </a:r>
        </a:p>
      </dgm:t>
    </dgm:pt>
    <dgm:pt modelId="{5285D979-4784-4033-B910-0393741A83F8}" type="parTrans" cxnId="{CDFE5507-F2AC-4FA7-A1E0-F88F12B20421}">
      <dgm:prSet/>
      <dgm:spPr/>
      <dgm:t>
        <a:bodyPr/>
        <a:lstStyle/>
        <a:p>
          <a:endParaRPr lang="en-US" sz="2000"/>
        </a:p>
      </dgm:t>
    </dgm:pt>
    <dgm:pt modelId="{C32BD00C-403B-4A20-AC4D-9954399A2E77}" type="sibTrans" cxnId="{CDFE5507-F2AC-4FA7-A1E0-F88F12B20421}">
      <dgm:prSet/>
      <dgm:spPr/>
      <dgm:t>
        <a:bodyPr/>
        <a:lstStyle/>
        <a:p>
          <a:endParaRPr lang="en-US" sz="2000"/>
        </a:p>
      </dgm:t>
    </dgm:pt>
    <dgm:pt modelId="{48E752A5-3DCB-47DE-A22F-E5FBF339A418}">
      <dgm:prSet custT="1"/>
      <dgm:spPr/>
      <dgm:t>
        <a:bodyPr/>
        <a:lstStyle/>
        <a:p>
          <a:pPr>
            <a:lnSpc>
              <a:spcPct val="100000"/>
            </a:lnSpc>
          </a:pPr>
          <a:r>
            <a:rPr lang="en-US" sz="2000"/>
            <a:t>Mentor laboratory professionals in order to help build human resource capacity  </a:t>
          </a:r>
        </a:p>
      </dgm:t>
    </dgm:pt>
    <dgm:pt modelId="{D648AD1F-B7DA-4750-891E-4A373A8B55C1}" type="parTrans" cxnId="{600C92DC-B1F9-4C29-A473-57FC6E22F932}">
      <dgm:prSet/>
      <dgm:spPr/>
      <dgm:t>
        <a:bodyPr/>
        <a:lstStyle/>
        <a:p>
          <a:endParaRPr lang="en-US" sz="2000"/>
        </a:p>
      </dgm:t>
    </dgm:pt>
    <dgm:pt modelId="{F0E759BC-24AF-47DA-95CF-BF790B1AEBD1}" type="sibTrans" cxnId="{600C92DC-B1F9-4C29-A473-57FC6E22F932}">
      <dgm:prSet/>
      <dgm:spPr/>
      <dgm:t>
        <a:bodyPr/>
        <a:lstStyle/>
        <a:p>
          <a:endParaRPr lang="en-US" sz="2000"/>
        </a:p>
      </dgm:t>
    </dgm:pt>
    <dgm:pt modelId="{840A7EE9-564D-4B9F-AE79-5208A1CB5827}" type="pres">
      <dgm:prSet presAssocID="{ADBC37B6-2553-47EB-8AE0-B15D2366A628}" presName="root" presStyleCnt="0">
        <dgm:presLayoutVars>
          <dgm:dir/>
          <dgm:resizeHandles val="exact"/>
        </dgm:presLayoutVars>
      </dgm:prSet>
      <dgm:spPr/>
    </dgm:pt>
    <dgm:pt modelId="{9745956B-83A4-4672-834D-DE6611CE013C}" type="pres">
      <dgm:prSet presAssocID="{085A72DC-7A1F-4CD7-A567-CF99D3F74EB4}" presName="compNode" presStyleCnt="0"/>
      <dgm:spPr/>
    </dgm:pt>
    <dgm:pt modelId="{86EF78E9-8126-47D7-B30F-814C26192EC0}" type="pres">
      <dgm:prSet presAssocID="{085A72DC-7A1F-4CD7-A567-CF99D3F74EB4}" presName="bgRect" presStyleLbl="bgShp" presStyleIdx="0" presStyleCnt="5"/>
      <dgm:spPr/>
    </dgm:pt>
    <dgm:pt modelId="{8E8085A1-81CE-4609-9C9D-9E25FEE32CB5}" type="pres">
      <dgm:prSet presAssocID="{085A72DC-7A1F-4CD7-A567-CF99D3F74EB4}" presName="iconRect" presStyleLbl="node1" presStyleIdx="0"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Microscope"/>
        </a:ext>
      </dgm:extLst>
    </dgm:pt>
    <dgm:pt modelId="{6CF051F8-A0F6-4DCF-A232-B4471246F740}" type="pres">
      <dgm:prSet presAssocID="{085A72DC-7A1F-4CD7-A567-CF99D3F74EB4}" presName="spaceRect" presStyleCnt="0"/>
      <dgm:spPr/>
    </dgm:pt>
    <dgm:pt modelId="{95C282A7-7BBC-4E4A-9CCF-ECD9319ED6BC}" type="pres">
      <dgm:prSet presAssocID="{085A72DC-7A1F-4CD7-A567-CF99D3F74EB4}" presName="parTx" presStyleLbl="revTx" presStyleIdx="0" presStyleCnt="5">
        <dgm:presLayoutVars>
          <dgm:chMax val="0"/>
          <dgm:chPref val="0"/>
        </dgm:presLayoutVars>
      </dgm:prSet>
      <dgm:spPr/>
    </dgm:pt>
    <dgm:pt modelId="{AC9BF918-B47B-4557-9228-7E2C21EECF1F}" type="pres">
      <dgm:prSet presAssocID="{6186A922-6190-466D-BEF9-61817F6489B8}" presName="sibTrans" presStyleCnt="0"/>
      <dgm:spPr/>
    </dgm:pt>
    <dgm:pt modelId="{29372521-1A38-4755-9581-837B4F4B2B06}" type="pres">
      <dgm:prSet presAssocID="{766279BD-5E73-47E3-9D3D-F5D499BC3BB9}" presName="compNode" presStyleCnt="0"/>
      <dgm:spPr/>
    </dgm:pt>
    <dgm:pt modelId="{E6D54549-840F-4B24-9029-E51226423B39}" type="pres">
      <dgm:prSet presAssocID="{766279BD-5E73-47E3-9D3D-F5D499BC3BB9}" presName="bgRect" presStyleLbl="bgShp" presStyleIdx="1" presStyleCnt="5"/>
      <dgm:spPr/>
    </dgm:pt>
    <dgm:pt modelId="{A91ED10A-47E3-40C9-8B3E-3A22AE9FC5DB}" type="pres">
      <dgm:prSet presAssocID="{766279BD-5E73-47E3-9D3D-F5D499BC3BB9}" presName="iconRect" presStyleLbl="node1" presStyleIdx="1"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Veterinarian"/>
        </a:ext>
      </dgm:extLst>
    </dgm:pt>
    <dgm:pt modelId="{459CEBDE-5378-41B1-BDD2-C2E76C4DEBAB}" type="pres">
      <dgm:prSet presAssocID="{766279BD-5E73-47E3-9D3D-F5D499BC3BB9}" presName="spaceRect" presStyleCnt="0"/>
      <dgm:spPr/>
    </dgm:pt>
    <dgm:pt modelId="{7376EFFB-8AB3-473D-A74A-A86E903B6CF1}" type="pres">
      <dgm:prSet presAssocID="{766279BD-5E73-47E3-9D3D-F5D499BC3BB9}" presName="parTx" presStyleLbl="revTx" presStyleIdx="1" presStyleCnt="5">
        <dgm:presLayoutVars>
          <dgm:chMax val="0"/>
          <dgm:chPref val="0"/>
        </dgm:presLayoutVars>
      </dgm:prSet>
      <dgm:spPr/>
    </dgm:pt>
    <dgm:pt modelId="{A05305A1-6BCA-4B51-912B-992E536A9765}" type="pres">
      <dgm:prSet presAssocID="{AFABA2E9-3E54-4612-8C03-8168A198EEC2}" presName="sibTrans" presStyleCnt="0"/>
      <dgm:spPr/>
    </dgm:pt>
    <dgm:pt modelId="{4EEC771D-C797-4108-ADE4-3AC1D52CDB16}" type="pres">
      <dgm:prSet presAssocID="{399D1333-C3CF-4D26-B960-10FCD7BF2EA9}" presName="compNode" presStyleCnt="0"/>
      <dgm:spPr/>
    </dgm:pt>
    <dgm:pt modelId="{267F127F-2A83-41F3-8BBF-A11B3656F637}" type="pres">
      <dgm:prSet presAssocID="{399D1333-C3CF-4D26-B960-10FCD7BF2EA9}" presName="bgRect" presStyleLbl="bgShp" presStyleIdx="2" presStyleCnt="5"/>
      <dgm:spPr/>
    </dgm:pt>
    <dgm:pt modelId="{81DDB26C-874C-449C-9442-3026335E2368}" type="pres">
      <dgm:prSet presAssocID="{399D1333-C3CF-4D26-B960-10FCD7BF2EA9}" presName="iconRect" presStyleLbl="node1" presStyleIdx="2"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Pig"/>
        </a:ext>
      </dgm:extLst>
    </dgm:pt>
    <dgm:pt modelId="{2D740709-EF4E-4F9B-800C-4B90F0848420}" type="pres">
      <dgm:prSet presAssocID="{399D1333-C3CF-4D26-B960-10FCD7BF2EA9}" presName="spaceRect" presStyleCnt="0"/>
      <dgm:spPr/>
    </dgm:pt>
    <dgm:pt modelId="{87B41365-6DA6-4A8D-A82E-711C701A326E}" type="pres">
      <dgm:prSet presAssocID="{399D1333-C3CF-4D26-B960-10FCD7BF2EA9}" presName="parTx" presStyleLbl="revTx" presStyleIdx="2" presStyleCnt="5">
        <dgm:presLayoutVars>
          <dgm:chMax val="0"/>
          <dgm:chPref val="0"/>
        </dgm:presLayoutVars>
      </dgm:prSet>
      <dgm:spPr/>
    </dgm:pt>
    <dgm:pt modelId="{443B0594-D981-42F4-85BF-15064AD76EA9}" type="pres">
      <dgm:prSet presAssocID="{C7881072-459B-41B4-B3E0-6245377849DB}" presName="sibTrans" presStyleCnt="0"/>
      <dgm:spPr/>
    </dgm:pt>
    <dgm:pt modelId="{3743A860-396E-4FF7-814D-E1AA20A4721B}" type="pres">
      <dgm:prSet presAssocID="{92F258D0-473D-4D29-A8F7-DC82DBB05BE6}" presName="compNode" presStyleCnt="0"/>
      <dgm:spPr/>
    </dgm:pt>
    <dgm:pt modelId="{B19570D6-DE2B-4D4F-AEA0-159E7E5B4B87}" type="pres">
      <dgm:prSet presAssocID="{92F258D0-473D-4D29-A8F7-DC82DBB05BE6}" presName="bgRect" presStyleLbl="bgShp" presStyleIdx="3" presStyleCnt="5"/>
      <dgm:spPr/>
    </dgm:pt>
    <dgm:pt modelId="{68F6C169-E07D-4CF7-8F44-74174C3D7301}" type="pres">
      <dgm:prSet presAssocID="{92F258D0-473D-4D29-A8F7-DC82DBB05BE6}" presName="iconRect" presStyleLbl="node1" presStyleIdx="3"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11A4DC67-D0A9-49C5-9F8F-F084FF520D36}" type="pres">
      <dgm:prSet presAssocID="{92F258D0-473D-4D29-A8F7-DC82DBB05BE6}" presName="spaceRect" presStyleCnt="0"/>
      <dgm:spPr/>
    </dgm:pt>
    <dgm:pt modelId="{89ED39BC-049A-4778-B3F5-DE3F3A97130F}" type="pres">
      <dgm:prSet presAssocID="{92F258D0-473D-4D29-A8F7-DC82DBB05BE6}" presName="parTx" presStyleLbl="revTx" presStyleIdx="3" presStyleCnt="5">
        <dgm:presLayoutVars>
          <dgm:chMax val="0"/>
          <dgm:chPref val="0"/>
        </dgm:presLayoutVars>
      </dgm:prSet>
      <dgm:spPr/>
    </dgm:pt>
    <dgm:pt modelId="{B1325329-4F21-4EE8-B3AA-6F7A07F54314}" type="pres">
      <dgm:prSet presAssocID="{C32BD00C-403B-4A20-AC4D-9954399A2E77}" presName="sibTrans" presStyleCnt="0"/>
      <dgm:spPr/>
    </dgm:pt>
    <dgm:pt modelId="{E79D948E-8238-438B-A771-634D558AD71B}" type="pres">
      <dgm:prSet presAssocID="{48E752A5-3DCB-47DE-A22F-E5FBF339A418}" presName="compNode" presStyleCnt="0"/>
      <dgm:spPr/>
    </dgm:pt>
    <dgm:pt modelId="{C0C45125-ADD8-49A2-9CB0-4CA4B2026305}" type="pres">
      <dgm:prSet presAssocID="{48E752A5-3DCB-47DE-A22F-E5FBF339A418}" presName="bgRect" presStyleLbl="bgShp" presStyleIdx="4" presStyleCnt="5"/>
      <dgm:spPr/>
    </dgm:pt>
    <dgm:pt modelId="{1CEBC1FE-0396-4D87-92CB-2559411B2F71}" type="pres">
      <dgm:prSet presAssocID="{48E752A5-3DCB-47DE-A22F-E5FBF339A418}" presName="iconRect" presStyleLbl="node1" presStyleIdx="4"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dgm:spPr>
      <dgm:extLst>
        <a:ext uri="{E40237B7-FDA0-4F09-8148-C483321AD2D9}">
          <dgm14:cNvPr xmlns:dgm14="http://schemas.microsoft.com/office/drawing/2010/diagram" id="0" name="" descr="Users"/>
        </a:ext>
      </dgm:extLst>
    </dgm:pt>
    <dgm:pt modelId="{F12F6DCD-DD47-4D8D-A4BE-2E4F7FB8E9B0}" type="pres">
      <dgm:prSet presAssocID="{48E752A5-3DCB-47DE-A22F-E5FBF339A418}" presName="spaceRect" presStyleCnt="0"/>
      <dgm:spPr/>
    </dgm:pt>
    <dgm:pt modelId="{32F3984F-522F-40CD-9045-617435E2F794}" type="pres">
      <dgm:prSet presAssocID="{48E752A5-3DCB-47DE-A22F-E5FBF339A418}" presName="parTx" presStyleLbl="revTx" presStyleIdx="4" presStyleCnt="5">
        <dgm:presLayoutVars>
          <dgm:chMax val="0"/>
          <dgm:chPref val="0"/>
        </dgm:presLayoutVars>
      </dgm:prSet>
      <dgm:spPr/>
    </dgm:pt>
  </dgm:ptLst>
  <dgm:cxnLst>
    <dgm:cxn modelId="{E4AE8A05-ACB7-4745-A34B-9D57A8E8D72C}" srcId="{ADBC37B6-2553-47EB-8AE0-B15D2366A628}" destId="{085A72DC-7A1F-4CD7-A567-CF99D3F74EB4}" srcOrd="0" destOrd="0" parTransId="{EBBB552E-61E9-4095-9255-3B3D725BCAAC}" sibTransId="{6186A922-6190-466D-BEF9-61817F6489B8}"/>
    <dgm:cxn modelId="{D9341D07-D1C3-484A-B63E-3661BEF94C21}" type="presOf" srcId="{399D1333-C3CF-4D26-B960-10FCD7BF2EA9}" destId="{87B41365-6DA6-4A8D-A82E-711C701A326E}" srcOrd="0" destOrd="0" presId="urn:microsoft.com/office/officeart/2018/2/layout/IconVerticalSolidList"/>
    <dgm:cxn modelId="{CDFE5507-F2AC-4FA7-A1E0-F88F12B20421}" srcId="{ADBC37B6-2553-47EB-8AE0-B15D2366A628}" destId="{92F258D0-473D-4D29-A8F7-DC82DBB05BE6}" srcOrd="3" destOrd="0" parTransId="{5285D979-4784-4033-B910-0393741A83F8}" sibTransId="{C32BD00C-403B-4A20-AC4D-9954399A2E77}"/>
    <dgm:cxn modelId="{287D6118-D03E-4B63-B33C-43E1F5D791A2}" type="presOf" srcId="{ADBC37B6-2553-47EB-8AE0-B15D2366A628}" destId="{840A7EE9-564D-4B9F-AE79-5208A1CB5827}" srcOrd="0" destOrd="0" presId="urn:microsoft.com/office/officeart/2018/2/layout/IconVerticalSolidList"/>
    <dgm:cxn modelId="{0F1B3D27-D293-4C86-8D89-629074B9251C}" srcId="{ADBC37B6-2553-47EB-8AE0-B15D2366A628}" destId="{766279BD-5E73-47E3-9D3D-F5D499BC3BB9}" srcOrd="1" destOrd="0" parTransId="{33D6F301-1C13-42B1-A80D-DDDFBBE82731}" sibTransId="{AFABA2E9-3E54-4612-8C03-8168A198EEC2}"/>
    <dgm:cxn modelId="{E1756760-FCA6-4AB4-8656-FB28C5880FDB}" type="presOf" srcId="{085A72DC-7A1F-4CD7-A567-CF99D3F74EB4}" destId="{95C282A7-7BBC-4E4A-9CCF-ECD9319ED6BC}" srcOrd="0" destOrd="0" presId="urn:microsoft.com/office/officeart/2018/2/layout/IconVerticalSolidList"/>
    <dgm:cxn modelId="{6054D472-7A64-483B-BA44-E379B4BD8115}" srcId="{ADBC37B6-2553-47EB-8AE0-B15D2366A628}" destId="{399D1333-C3CF-4D26-B960-10FCD7BF2EA9}" srcOrd="2" destOrd="0" parTransId="{CBD256F2-77DE-46D9-8713-87C71948FE06}" sibTransId="{C7881072-459B-41B4-B3E0-6245377849DB}"/>
    <dgm:cxn modelId="{53D26F73-3944-49C7-9173-5092B4696654}" type="presOf" srcId="{48E752A5-3DCB-47DE-A22F-E5FBF339A418}" destId="{32F3984F-522F-40CD-9045-617435E2F794}" srcOrd="0" destOrd="0" presId="urn:microsoft.com/office/officeart/2018/2/layout/IconVerticalSolidList"/>
    <dgm:cxn modelId="{B5E10A92-7F8B-4689-8311-9DA466CE19BC}" type="presOf" srcId="{766279BD-5E73-47E3-9D3D-F5D499BC3BB9}" destId="{7376EFFB-8AB3-473D-A74A-A86E903B6CF1}" srcOrd="0" destOrd="0" presId="urn:microsoft.com/office/officeart/2018/2/layout/IconVerticalSolidList"/>
    <dgm:cxn modelId="{9745A5D8-6DB4-4843-BC3C-0299BBE00FDE}" type="presOf" srcId="{92F258D0-473D-4D29-A8F7-DC82DBB05BE6}" destId="{89ED39BC-049A-4778-B3F5-DE3F3A97130F}" srcOrd="0" destOrd="0" presId="urn:microsoft.com/office/officeart/2018/2/layout/IconVerticalSolidList"/>
    <dgm:cxn modelId="{600C92DC-B1F9-4C29-A473-57FC6E22F932}" srcId="{ADBC37B6-2553-47EB-8AE0-B15D2366A628}" destId="{48E752A5-3DCB-47DE-A22F-E5FBF339A418}" srcOrd="4" destOrd="0" parTransId="{D648AD1F-B7DA-4750-891E-4A373A8B55C1}" sibTransId="{F0E759BC-24AF-47DA-95CF-BF790B1AEBD1}"/>
    <dgm:cxn modelId="{4D56034B-47B7-4CBF-BEB7-D96F7E5C3583}" type="presParOf" srcId="{840A7EE9-564D-4B9F-AE79-5208A1CB5827}" destId="{9745956B-83A4-4672-834D-DE6611CE013C}" srcOrd="0" destOrd="0" presId="urn:microsoft.com/office/officeart/2018/2/layout/IconVerticalSolidList"/>
    <dgm:cxn modelId="{08AA7C00-D580-43C9-BE05-FD07DF8F2C96}" type="presParOf" srcId="{9745956B-83A4-4672-834D-DE6611CE013C}" destId="{86EF78E9-8126-47D7-B30F-814C26192EC0}" srcOrd="0" destOrd="0" presId="urn:microsoft.com/office/officeart/2018/2/layout/IconVerticalSolidList"/>
    <dgm:cxn modelId="{6A2D8E6B-3696-4AAD-98C9-CBA205D047B9}" type="presParOf" srcId="{9745956B-83A4-4672-834D-DE6611CE013C}" destId="{8E8085A1-81CE-4609-9C9D-9E25FEE32CB5}" srcOrd="1" destOrd="0" presId="urn:microsoft.com/office/officeart/2018/2/layout/IconVerticalSolidList"/>
    <dgm:cxn modelId="{E2AE1188-4547-4687-B33F-7149B3EE89D5}" type="presParOf" srcId="{9745956B-83A4-4672-834D-DE6611CE013C}" destId="{6CF051F8-A0F6-4DCF-A232-B4471246F740}" srcOrd="2" destOrd="0" presId="urn:microsoft.com/office/officeart/2018/2/layout/IconVerticalSolidList"/>
    <dgm:cxn modelId="{0D815DAC-7D56-4B6C-A06C-3D16DED1F98B}" type="presParOf" srcId="{9745956B-83A4-4672-834D-DE6611CE013C}" destId="{95C282A7-7BBC-4E4A-9CCF-ECD9319ED6BC}" srcOrd="3" destOrd="0" presId="urn:microsoft.com/office/officeart/2018/2/layout/IconVerticalSolidList"/>
    <dgm:cxn modelId="{DDF933F0-BA46-4B70-AEA7-255813613C7E}" type="presParOf" srcId="{840A7EE9-564D-4B9F-AE79-5208A1CB5827}" destId="{AC9BF918-B47B-4557-9228-7E2C21EECF1F}" srcOrd="1" destOrd="0" presId="urn:microsoft.com/office/officeart/2018/2/layout/IconVerticalSolidList"/>
    <dgm:cxn modelId="{C673EC70-E29F-4024-919A-150C64A9226B}" type="presParOf" srcId="{840A7EE9-564D-4B9F-AE79-5208A1CB5827}" destId="{29372521-1A38-4755-9581-837B4F4B2B06}" srcOrd="2" destOrd="0" presId="urn:microsoft.com/office/officeart/2018/2/layout/IconVerticalSolidList"/>
    <dgm:cxn modelId="{470DF9D8-876F-440D-8FAA-A72C660DB259}" type="presParOf" srcId="{29372521-1A38-4755-9581-837B4F4B2B06}" destId="{E6D54549-840F-4B24-9029-E51226423B39}" srcOrd="0" destOrd="0" presId="urn:microsoft.com/office/officeart/2018/2/layout/IconVerticalSolidList"/>
    <dgm:cxn modelId="{9E4878C4-26F9-4325-BE5F-5AC3CBE14E18}" type="presParOf" srcId="{29372521-1A38-4755-9581-837B4F4B2B06}" destId="{A91ED10A-47E3-40C9-8B3E-3A22AE9FC5DB}" srcOrd="1" destOrd="0" presId="urn:microsoft.com/office/officeart/2018/2/layout/IconVerticalSolidList"/>
    <dgm:cxn modelId="{6FAE406F-CBAE-42BA-80C2-C28673689AF5}" type="presParOf" srcId="{29372521-1A38-4755-9581-837B4F4B2B06}" destId="{459CEBDE-5378-41B1-BDD2-C2E76C4DEBAB}" srcOrd="2" destOrd="0" presId="urn:microsoft.com/office/officeart/2018/2/layout/IconVerticalSolidList"/>
    <dgm:cxn modelId="{6D1EA51B-2F60-4B2B-BDC6-7F5C5E162B36}" type="presParOf" srcId="{29372521-1A38-4755-9581-837B4F4B2B06}" destId="{7376EFFB-8AB3-473D-A74A-A86E903B6CF1}" srcOrd="3" destOrd="0" presId="urn:microsoft.com/office/officeart/2018/2/layout/IconVerticalSolidList"/>
    <dgm:cxn modelId="{59F7FBC4-AE13-4F21-B865-1B6338FD78D1}" type="presParOf" srcId="{840A7EE9-564D-4B9F-AE79-5208A1CB5827}" destId="{A05305A1-6BCA-4B51-912B-992E536A9765}" srcOrd="3" destOrd="0" presId="urn:microsoft.com/office/officeart/2018/2/layout/IconVerticalSolidList"/>
    <dgm:cxn modelId="{F8A20231-C20D-4F33-8F90-8510F4C6AD45}" type="presParOf" srcId="{840A7EE9-564D-4B9F-AE79-5208A1CB5827}" destId="{4EEC771D-C797-4108-ADE4-3AC1D52CDB16}" srcOrd="4" destOrd="0" presId="urn:microsoft.com/office/officeart/2018/2/layout/IconVerticalSolidList"/>
    <dgm:cxn modelId="{82F1546E-7C28-4AF2-80C7-D1A933D25663}" type="presParOf" srcId="{4EEC771D-C797-4108-ADE4-3AC1D52CDB16}" destId="{267F127F-2A83-41F3-8BBF-A11B3656F637}" srcOrd="0" destOrd="0" presId="urn:microsoft.com/office/officeart/2018/2/layout/IconVerticalSolidList"/>
    <dgm:cxn modelId="{177BDC34-8C79-4066-AEF7-1EDCC102DFF1}" type="presParOf" srcId="{4EEC771D-C797-4108-ADE4-3AC1D52CDB16}" destId="{81DDB26C-874C-449C-9442-3026335E2368}" srcOrd="1" destOrd="0" presId="urn:microsoft.com/office/officeart/2018/2/layout/IconVerticalSolidList"/>
    <dgm:cxn modelId="{2FB7A581-D234-4BCD-BC7C-A6926B129814}" type="presParOf" srcId="{4EEC771D-C797-4108-ADE4-3AC1D52CDB16}" destId="{2D740709-EF4E-4F9B-800C-4B90F0848420}" srcOrd="2" destOrd="0" presId="urn:microsoft.com/office/officeart/2018/2/layout/IconVerticalSolidList"/>
    <dgm:cxn modelId="{C81DCB85-7368-4FFB-98F4-3E453187CD98}" type="presParOf" srcId="{4EEC771D-C797-4108-ADE4-3AC1D52CDB16}" destId="{87B41365-6DA6-4A8D-A82E-711C701A326E}" srcOrd="3" destOrd="0" presId="urn:microsoft.com/office/officeart/2018/2/layout/IconVerticalSolidList"/>
    <dgm:cxn modelId="{48C9AA83-90DE-4959-BD08-A813CBA96268}" type="presParOf" srcId="{840A7EE9-564D-4B9F-AE79-5208A1CB5827}" destId="{443B0594-D981-42F4-85BF-15064AD76EA9}" srcOrd="5" destOrd="0" presId="urn:microsoft.com/office/officeart/2018/2/layout/IconVerticalSolidList"/>
    <dgm:cxn modelId="{271824FE-0AB7-4E09-A1B1-C49953309A21}" type="presParOf" srcId="{840A7EE9-564D-4B9F-AE79-5208A1CB5827}" destId="{3743A860-396E-4FF7-814D-E1AA20A4721B}" srcOrd="6" destOrd="0" presId="urn:microsoft.com/office/officeart/2018/2/layout/IconVerticalSolidList"/>
    <dgm:cxn modelId="{4FD938EE-B8DE-461C-B5B6-117F72406F24}" type="presParOf" srcId="{3743A860-396E-4FF7-814D-E1AA20A4721B}" destId="{B19570D6-DE2B-4D4F-AEA0-159E7E5B4B87}" srcOrd="0" destOrd="0" presId="urn:microsoft.com/office/officeart/2018/2/layout/IconVerticalSolidList"/>
    <dgm:cxn modelId="{3E000580-C052-4635-91B6-DBC235A5F0B3}" type="presParOf" srcId="{3743A860-396E-4FF7-814D-E1AA20A4721B}" destId="{68F6C169-E07D-4CF7-8F44-74174C3D7301}" srcOrd="1" destOrd="0" presId="urn:microsoft.com/office/officeart/2018/2/layout/IconVerticalSolidList"/>
    <dgm:cxn modelId="{79A55875-CC44-4DC4-B007-7E71A4C0908F}" type="presParOf" srcId="{3743A860-396E-4FF7-814D-E1AA20A4721B}" destId="{11A4DC67-D0A9-49C5-9F8F-F084FF520D36}" srcOrd="2" destOrd="0" presId="urn:microsoft.com/office/officeart/2018/2/layout/IconVerticalSolidList"/>
    <dgm:cxn modelId="{57E5822A-5529-42A7-91E1-8FF2E79C0F23}" type="presParOf" srcId="{3743A860-396E-4FF7-814D-E1AA20A4721B}" destId="{89ED39BC-049A-4778-B3F5-DE3F3A97130F}" srcOrd="3" destOrd="0" presId="urn:microsoft.com/office/officeart/2018/2/layout/IconVerticalSolidList"/>
    <dgm:cxn modelId="{48021330-7606-40D6-A54F-87FB40889E72}" type="presParOf" srcId="{840A7EE9-564D-4B9F-AE79-5208A1CB5827}" destId="{B1325329-4F21-4EE8-B3AA-6F7A07F54314}" srcOrd="7" destOrd="0" presId="urn:microsoft.com/office/officeart/2018/2/layout/IconVerticalSolidList"/>
    <dgm:cxn modelId="{967E2886-EA86-48DB-8961-6742A86CE678}" type="presParOf" srcId="{840A7EE9-564D-4B9F-AE79-5208A1CB5827}" destId="{E79D948E-8238-438B-A771-634D558AD71B}" srcOrd="8" destOrd="0" presId="urn:microsoft.com/office/officeart/2018/2/layout/IconVerticalSolidList"/>
    <dgm:cxn modelId="{B9918428-E0A8-4068-B7A3-B392957DDE7F}" type="presParOf" srcId="{E79D948E-8238-438B-A771-634D558AD71B}" destId="{C0C45125-ADD8-49A2-9CB0-4CA4B2026305}" srcOrd="0" destOrd="0" presId="urn:microsoft.com/office/officeart/2018/2/layout/IconVerticalSolidList"/>
    <dgm:cxn modelId="{09E5110C-79F8-4DCD-B50D-52E3CDC9A893}" type="presParOf" srcId="{E79D948E-8238-438B-A771-634D558AD71B}" destId="{1CEBC1FE-0396-4D87-92CB-2559411B2F71}" srcOrd="1" destOrd="0" presId="urn:microsoft.com/office/officeart/2018/2/layout/IconVerticalSolidList"/>
    <dgm:cxn modelId="{1C076AD7-9A14-45F7-A1CD-83C3EA1D6106}" type="presParOf" srcId="{E79D948E-8238-438B-A771-634D558AD71B}" destId="{F12F6DCD-DD47-4D8D-A4BE-2E4F7FB8E9B0}" srcOrd="2" destOrd="0" presId="urn:microsoft.com/office/officeart/2018/2/layout/IconVerticalSolidList"/>
    <dgm:cxn modelId="{67F13C0E-0FF3-4964-9188-5A0FEE4E3CE8}" type="presParOf" srcId="{E79D948E-8238-438B-A771-634D558AD71B}" destId="{32F3984F-522F-40CD-9045-617435E2F794}"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71B40D-C5D8-4F09-836F-DAC77758D8EF}"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B45FB542-7A4A-4330-8ABA-30BDB900C902}">
      <dgm:prSet/>
      <dgm:spPr/>
      <dgm:t>
        <a:bodyPr/>
        <a:lstStyle/>
        <a:p>
          <a:r>
            <a:rPr lang="en-US"/>
            <a:t>One Health</a:t>
          </a:r>
        </a:p>
      </dgm:t>
    </dgm:pt>
    <dgm:pt modelId="{B6E0AD72-2BD9-4DD9-AB92-CBB3BA5DC971}" type="parTrans" cxnId="{EB4139EF-49D2-434B-837E-3EB773B725C5}">
      <dgm:prSet/>
      <dgm:spPr/>
      <dgm:t>
        <a:bodyPr/>
        <a:lstStyle/>
        <a:p>
          <a:endParaRPr lang="en-US"/>
        </a:p>
      </dgm:t>
    </dgm:pt>
    <dgm:pt modelId="{6D11CFB4-33D1-4396-8826-4B48E2BB1E4B}" type="sibTrans" cxnId="{EB4139EF-49D2-434B-837E-3EB773B725C5}">
      <dgm:prSet/>
      <dgm:spPr/>
      <dgm:t>
        <a:bodyPr/>
        <a:lstStyle/>
        <a:p>
          <a:endParaRPr lang="en-US"/>
        </a:p>
      </dgm:t>
    </dgm:pt>
    <dgm:pt modelId="{E823B3BE-8A7B-477C-8B9E-17B696A3D7E3}">
      <dgm:prSet/>
      <dgm:spPr/>
      <dgm:t>
        <a:bodyPr/>
        <a:lstStyle/>
        <a:p>
          <a:r>
            <a:rPr lang="en-US"/>
            <a:t>Ownership </a:t>
          </a:r>
        </a:p>
      </dgm:t>
    </dgm:pt>
    <dgm:pt modelId="{2A933BB9-C692-4FC9-AC77-819F8EEFCD10}" type="parTrans" cxnId="{42C4D805-F782-4A85-9AD3-6AF8DA850B15}">
      <dgm:prSet/>
      <dgm:spPr/>
      <dgm:t>
        <a:bodyPr/>
        <a:lstStyle/>
        <a:p>
          <a:endParaRPr lang="en-US"/>
        </a:p>
      </dgm:t>
    </dgm:pt>
    <dgm:pt modelId="{A49DA941-D610-4D44-87EA-30C0B761C716}" type="sibTrans" cxnId="{42C4D805-F782-4A85-9AD3-6AF8DA850B15}">
      <dgm:prSet/>
      <dgm:spPr/>
      <dgm:t>
        <a:bodyPr/>
        <a:lstStyle/>
        <a:p>
          <a:endParaRPr lang="en-US"/>
        </a:p>
      </dgm:t>
    </dgm:pt>
    <dgm:pt modelId="{AFB389D3-1AB0-40F7-BDC5-C6A34918FACF}">
      <dgm:prSet/>
      <dgm:spPr/>
      <dgm:t>
        <a:bodyPr/>
        <a:lstStyle/>
        <a:p>
          <a:r>
            <a:rPr lang="en-US"/>
            <a:t>Sustainability</a:t>
          </a:r>
        </a:p>
      </dgm:t>
    </dgm:pt>
    <dgm:pt modelId="{B4FB6DA1-C59C-4543-BBD1-6FF08A170EDA}" type="parTrans" cxnId="{83F5A94E-2EFF-4997-A6E4-9F04CCA939CC}">
      <dgm:prSet/>
      <dgm:spPr/>
      <dgm:t>
        <a:bodyPr/>
        <a:lstStyle/>
        <a:p>
          <a:endParaRPr lang="en-US"/>
        </a:p>
      </dgm:t>
    </dgm:pt>
    <dgm:pt modelId="{675EC4F8-8B27-4605-994C-95402C02B77E}" type="sibTrans" cxnId="{83F5A94E-2EFF-4997-A6E4-9F04CCA939CC}">
      <dgm:prSet/>
      <dgm:spPr/>
      <dgm:t>
        <a:bodyPr/>
        <a:lstStyle/>
        <a:p>
          <a:endParaRPr lang="en-US"/>
        </a:p>
      </dgm:t>
    </dgm:pt>
    <dgm:pt modelId="{577DA5AE-23A6-46F0-9A97-0FCE1F48DCC4}" type="pres">
      <dgm:prSet presAssocID="{CF71B40D-C5D8-4F09-836F-DAC77758D8EF}" presName="hierChild1" presStyleCnt="0">
        <dgm:presLayoutVars>
          <dgm:chPref val="1"/>
          <dgm:dir/>
          <dgm:animOne val="branch"/>
          <dgm:animLvl val="lvl"/>
          <dgm:resizeHandles/>
        </dgm:presLayoutVars>
      </dgm:prSet>
      <dgm:spPr/>
    </dgm:pt>
    <dgm:pt modelId="{516EBFBD-5993-4A4F-8F51-F02593F50E2D}" type="pres">
      <dgm:prSet presAssocID="{B45FB542-7A4A-4330-8ABA-30BDB900C902}" presName="hierRoot1" presStyleCnt="0"/>
      <dgm:spPr/>
    </dgm:pt>
    <dgm:pt modelId="{4BF18DB7-EA0A-47ED-912A-4CD394B7B97F}" type="pres">
      <dgm:prSet presAssocID="{B45FB542-7A4A-4330-8ABA-30BDB900C902}" presName="composite" presStyleCnt="0"/>
      <dgm:spPr/>
    </dgm:pt>
    <dgm:pt modelId="{1C388B5C-B70B-406C-93B3-FAF953C1DB73}" type="pres">
      <dgm:prSet presAssocID="{B45FB542-7A4A-4330-8ABA-30BDB900C902}" presName="background" presStyleLbl="node0" presStyleIdx="0" presStyleCnt="3"/>
      <dgm:spPr/>
    </dgm:pt>
    <dgm:pt modelId="{B7189379-588D-4684-9CDE-D0DFB4610EA4}" type="pres">
      <dgm:prSet presAssocID="{B45FB542-7A4A-4330-8ABA-30BDB900C902}" presName="text" presStyleLbl="fgAcc0" presStyleIdx="0" presStyleCnt="3">
        <dgm:presLayoutVars>
          <dgm:chPref val="3"/>
        </dgm:presLayoutVars>
      </dgm:prSet>
      <dgm:spPr/>
    </dgm:pt>
    <dgm:pt modelId="{4A215E28-15F0-4F5E-804F-F01D17846045}" type="pres">
      <dgm:prSet presAssocID="{B45FB542-7A4A-4330-8ABA-30BDB900C902}" presName="hierChild2" presStyleCnt="0"/>
      <dgm:spPr/>
    </dgm:pt>
    <dgm:pt modelId="{9FE5F528-7FE0-46CD-9976-182DD41F3DC5}" type="pres">
      <dgm:prSet presAssocID="{E823B3BE-8A7B-477C-8B9E-17B696A3D7E3}" presName="hierRoot1" presStyleCnt="0"/>
      <dgm:spPr/>
    </dgm:pt>
    <dgm:pt modelId="{8105B851-3454-4455-A251-AC86E336DA44}" type="pres">
      <dgm:prSet presAssocID="{E823B3BE-8A7B-477C-8B9E-17B696A3D7E3}" presName="composite" presStyleCnt="0"/>
      <dgm:spPr/>
    </dgm:pt>
    <dgm:pt modelId="{F4D66D3F-54A3-4483-85FA-6D1DFB9172D9}" type="pres">
      <dgm:prSet presAssocID="{E823B3BE-8A7B-477C-8B9E-17B696A3D7E3}" presName="background" presStyleLbl="node0" presStyleIdx="1" presStyleCnt="3"/>
      <dgm:spPr>
        <a:solidFill>
          <a:schemeClr val="tx2"/>
        </a:solidFill>
      </dgm:spPr>
    </dgm:pt>
    <dgm:pt modelId="{8A3CB56F-DB1C-4135-99EB-C8577756593A}" type="pres">
      <dgm:prSet presAssocID="{E823B3BE-8A7B-477C-8B9E-17B696A3D7E3}" presName="text" presStyleLbl="fgAcc0" presStyleIdx="1" presStyleCnt="3">
        <dgm:presLayoutVars>
          <dgm:chPref val="3"/>
        </dgm:presLayoutVars>
      </dgm:prSet>
      <dgm:spPr/>
    </dgm:pt>
    <dgm:pt modelId="{BC29949C-1DB8-4E06-9831-2A645A4EBA5E}" type="pres">
      <dgm:prSet presAssocID="{E823B3BE-8A7B-477C-8B9E-17B696A3D7E3}" presName="hierChild2" presStyleCnt="0"/>
      <dgm:spPr/>
    </dgm:pt>
    <dgm:pt modelId="{35C2050B-7989-4F43-8B4A-591FD0940065}" type="pres">
      <dgm:prSet presAssocID="{AFB389D3-1AB0-40F7-BDC5-C6A34918FACF}" presName="hierRoot1" presStyleCnt="0"/>
      <dgm:spPr/>
    </dgm:pt>
    <dgm:pt modelId="{C4DE1A31-EB66-4D2F-8A2C-E2D079C1B45B}" type="pres">
      <dgm:prSet presAssocID="{AFB389D3-1AB0-40F7-BDC5-C6A34918FACF}" presName="composite" presStyleCnt="0"/>
      <dgm:spPr/>
    </dgm:pt>
    <dgm:pt modelId="{1446857B-E55D-45D7-B83D-B8DEBA7E29AB}" type="pres">
      <dgm:prSet presAssocID="{AFB389D3-1AB0-40F7-BDC5-C6A34918FACF}" presName="background" presStyleLbl="node0" presStyleIdx="2" presStyleCnt="3"/>
      <dgm:spPr>
        <a:solidFill>
          <a:schemeClr val="accent2"/>
        </a:solidFill>
      </dgm:spPr>
    </dgm:pt>
    <dgm:pt modelId="{B93C950A-D1CC-4682-B2DC-612B4FF1623E}" type="pres">
      <dgm:prSet presAssocID="{AFB389D3-1AB0-40F7-BDC5-C6A34918FACF}" presName="text" presStyleLbl="fgAcc0" presStyleIdx="2" presStyleCnt="3">
        <dgm:presLayoutVars>
          <dgm:chPref val="3"/>
        </dgm:presLayoutVars>
      </dgm:prSet>
      <dgm:spPr/>
    </dgm:pt>
    <dgm:pt modelId="{5786F42A-28B7-430B-BDC7-8A559E60EF5C}" type="pres">
      <dgm:prSet presAssocID="{AFB389D3-1AB0-40F7-BDC5-C6A34918FACF}" presName="hierChild2" presStyleCnt="0"/>
      <dgm:spPr/>
    </dgm:pt>
  </dgm:ptLst>
  <dgm:cxnLst>
    <dgm:cxn modelId="{42C4D805-F782-4A85-9AD3-6AF8DA850B15}" srcId="{CF71B40D-C5D8-4F09-836F-DAC77758D8EF}" destId="{E823B3BE-8A7B-477C-8B9E-17B696A3D7E3}" srcOrd="1" destOrd="0" parTransId="{2A933BB9-C692-4FC9-AC77-819F8EEFCD10}" sibTransId="{A49DA941-D610-4D44-87EA-30C0B761C716}"/>
    <dgm:cxn modelId="{6612DC10-BB05-4B44-9AFA-172E8B55E1EF}" type="presOf" srcId="{CF71B40D-C5D8-4F09-836F-DAC77758D8EF}" destId="{577DA5AE-23A6-46F0-9A97-0FCE1F48DCC4}" srcOrd="0" destOrd="0" presId="urn:microsoft.com/office/officeart/2005/8/layout/hierarchy1"/>
    <dgm:cxn modelId="{83F5A94E-2EFF-4997-A6E4-9F04CCA939CC}" srcId="{CF71B40D-C5D8-4F09-836F-DAC77758D8EF}" destId="{AFB389D3-1AB0-40F7-BDC5-C6A34918FACF}" srcOrd="2" destOrd="0" parTransId="{B4FB6DA1-C59C-4543-BBD1-6FF08A170EDA}" sibTransId="{675EC4F8-8B27-4605-994C-95402C02B77E}"/>
    <dgm:cxn modelId="{5651C374-84A3-44CF-83A1-423A5D11353A}" type="presOf" srcId="{B45FB542-7A4A-4330-8ABA-30BDB900C902}" destId="{B7189379-588D-4684-9CDE-D0DFB4610EA4}" srcOrd="0" destOrd="0" presId="urn:microsoft.com/office/officeart/2005/8/layout/hierarchy1"/>
    <dgm:cxn modelId="{EEC5C689-44AC-4133-83C2-2B3DE4A01924}" type="presOf" srcId="{AFB389D3-1AB0-40F7-BDC5-C6A34918FACF}" destId="{B93C950A-D1CC-4682-B2DC-612B4FF1623E}" srcOrd="0" destOrd="0" presId="urn:microsoft.com/office/officeart/2005/8/layout/hierarchy1"/>
    <dgm:cxn modelId="{BF895CEE-C10E-42F8-B4E5-38E8974B37C6}" type="presOf" srcId="{E823B3BE-8A7B-477C-8B9E-17B696A3D7E3}" destId="{8A3CB56F-DB1C-4135-99EB-C8577756593A}" srcOrd="0" destOrd="0" presId="urn:microsoft.com/office/officeart/2005/8/layout/hierarchy1"/>
    <dgm:cxn modelId="{EB4139EF-49D2-434B-837E-3EB773B725C5}" srcId="{CF71B40D-C5D8-4F09-836F-DAC77758D8EF}" destId="{B45FB542-7A4A-4330-8ABA-30BDB900C902}" srcOrd="0" destOrd="0" parTransId="{B6E0AD72-2BD9-4DD9-AB92-CBB3BA5DC971}" sibTransId="{6D11CFB4-33D1-4396-8826-4B48E2BB1E4B}"/>
    <dgm:cxn modelId="{28CFCCA7-08AB-488D-9D6A-EA2DA86CEC5D}" type="presParOf" srcId="{577DA5AE-23A6-46F0-9A97-0FCE1F48DCC4}" destId="{516EBFBD-5993-4A4F-8F51-F02593F50E2D}" srcOrd="0" destOrd="0" presId="urn:microsoft.com/office/officeart/2005/8/layout/hierarchy1"/>
    <dgm:cxn modelId="{FB801E38-8237-4E7C-A7F4-4231B94E3DBE}" type="presParOf" srcId="{516EBFBD-5993-4A4F-8F51-F02593F50E2D}" destId="{4BF18DB7-EA0A-47ED-912A-4CD394B7B97F}" srcOrd="0" destOrd="0" presId="urn:microsoft.com/office/officeart/2005/8/layout/hierarchy1"/>
    <dgm:cxn modelId="{B6F698E4-3FD9-4D09-8F41-B97C504A74A9}" type="presParOf" srcId="{4BF18DB7-EA0A-47ED-912A-4CD394B7B97F}" destId="{1C388B5C-B70B-406C-93B3-FAF953C1DB73}" srcOrd="0" destOrd="0" presId="urn:microsoft.com/office/officeart/2005/8/layout/hierarchy1"/>
    <dgm:cxn modelId="{C36024EF-FAC0-43C5-896B-140F93DE5DCA}" type="presParOf" srcId="{4BF18DB7-EA0A-47ED-912A-4CD394B7B97F}" destId="{B7189379-588D-4684-9CDE-D0DFB4610EA4}" srcOrd="1" destOrd="0" presId="urn:microsoft.com/office/officeart/2005/8/layout/hierarchy1"/>
    <dgm:cxn modelId="{03404395-3C35-4D0B-A534-2DFEBB7F6CC5}" type="presParOf" srcId="{516EBFBD-5993-4A4F-8F51-F02593F50E2D}" destId="{4A215E28-15F0-4F5E-804F-F01D17846045}" srcOrd="1" destOrd="0" presId="urn:microsoft.com/office/officeart/2005/8/layout/hierarchy1"/>
    <dgm:cxn modelId="{B45AD2C2-B72E-4AE9-8B5E-3EE283EC5168}" type="presParOf" srcId="{577DA5AE-23A6-46F0-9A97-0FCE1F48DCC4}" destId="{9FE5F528-7FE0-46CD-9976-182DD41F3DC5}" srcOrd="1" destOrd="0" presId="urn:microsoft.com/office/officeart/2005/8/layout/hierarchy1"/>
    <dgm:cxn modelId="{579A722E-51EE-4D0B-9EB1-E1D6453C276E}" type="presParOf" srcId="{9FE5F528-7FE0-46CD-9976-182DD41F3DC5}" destId="{8105B851-3454-4455-A251-AC86E336DA44}" srcOrd="0" destOrd="0" presId="urn:microsoft.com/office/officeart/2005/8/layout/hierarchy1"/>
    <dgm:cxn modelId="{DDD45FF1-49FF-4001-9911-22D97CE7EC90}" type="presParOf" srcId="{8105B851-3454-4455-A251-AC86E336DA44}" destId="{F4D66D3F-54A3-4483-85FA-6D1DFB9172D9}" srcOrd="0" destOrd="0" presId="urn:microsoft.com/office/officeart/2005/8/layout/hierarchy1"/>
    <dgm:cxn modelId="{8D7C4275-D333-44BE-A8C9-B6D64020A834}" type="presParOf" srcId="{8105B851-3454-4455-A251-AC86E336DA44}" destId="{8A3CB56F-DB1C-4135-99EB-C8577756593A}" srcOrd="1" destOrd="0" presId="urn:microsoft.com/office/officeart/2005/8/layout/hierarchy1"/>
    <dgm:cxn modelId="{DD0B74A8-80DB-4B1C-B108-C6C2A7DF46B9}" type="presParOf" srcId="{9FE5F528-7FE0-46CD-9976-182DD41F3DC5}" destId="{BC29949C-1DB8-4E06-9831-2A645A4EBA5E}" srcOrd="1" destOrd="0" presId="urn:microsoft.com/office/officeart/2005/8/layout/hierarchy1"/>
    <dgm:cxn modelId="{AAC4BC3C-43FD-41DE-AE0D-4E279D88B47D}" type="presParOf" srcId="{577DA5AE-23A6-46F0-9A97-0FCE1F48DCC4}" destId="{35C2050B-7989-4F43-8B4A-591FD0940065}" srcOrd="2" destOrd="0" presId="urn:microsoft.com/office/officeart/2005/8/layout/hierarchy1"/>
    <dgm:cxn modelId="{88165E89-946A-4A07-82CA-8CCFF4A30EF3}" type="presParOf" srcId="{35C2050B-7989-4F43-8B4A-591FD0940065}" destId="{C4DE1A31-EB66-4D2F-8A2C-E2D079C1B45B}" srcOrd="0" destOrd="0" presId="urn:microsoft.com/office/officeart/2005/8/layout/hierarchy1"/>
    <dgm:cxn modelId="{F0C0960A-B36A-46BC-853E-AAB94F85C46B}" type="presParOf" srcId="{C4DE1A31-EB66-4D2F-8A2C-E2D079C1B45B}" destId="{1446857B-E55D-45D7-B83D-B8DEBA7E29AB}" srcOrd="0" destOrd="0" presId="urn:microsoft.com/office/officeart/2005/8/layout/hierarchy1"/>
    <dgm:cxn modelId="{E873C8FF-0E27-4D0C-9F75-C1E95B734FB2}" type="presParOf" srcId="{C4DE1A31-EB66-4D2F-8A2C-E2D079C1B45B}" destId="{B93C950A-D1CC-4682-B2DC-612B4FF1623E}" srcOrd="1" destOrd="0" presId="urn:microsoft.com/office/officeart/2005/8/layout/hierarchy1"/>
    <dgm:cxn modelId="{28CC31C4-21C9-4C58-BFC3-200C062CC01F}" type="presParOf" srcId="{35C2050B-7989-4F43-8B4A-591FD0940065}" destId="{5786F42A-28B7-430B-BDC7-8A559E60EF5C}"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9A95D0-76C6-49E7-94CC-65EDCF261FF7}" type="doc">
      <dgm:prSet loTypeId="urn:microsoft.com/office/officeart/2005/8/layout/hierarchy1" loCatId="hierarchy" qsTypeId="urn:microsoft.com/office/officeart/2005/8/quickstyle/simple2" qsCatId="simple" csTypeId="urn:microsoft.com/office/officeart/2005/8/colors/accent2_2" csCatId="accent2" phldr="1"/>
      <dgm:spPr/>
      <dgm:t>
        <a:bodyPr/>
        <a:lstStyle/>
        <a:p>
          <a:endParaRPr lang="en-US"/>
        </a:p>
      </dgm:t>
    </dgm:pt>
    <dgm:pt modelId="{CDF98E15-2DE2-40E7-A5CC-6BA52B77F436}">
      <dgm:prSet custT="1"/>
      <dgm:spPr/>
      <dgm:t>
        <a:bodyPr/>
        <a:lstStyle/>
        <a:p>
          <a:pPr algn="ctr" rtl="0">
            <a:lnSpc>
              <a:spcPct val="90000"/>
            </a:lnSpc>
          </a:pPr>
          <a:r>
            <a:rPr lang="en-US" sz="2400">
              <a:latin typeface="+mn-lt"/>
              <a:ea typeface="+mn-ea"/>
              <a:cs typeface="+mn-cs"/>
            </a:rPr>
            <a:t>Enhanced ability to </a:t>
          </a:r>
          <a:r>
            <a:rPr lang="en-US" sz="2400">
              <a:latin typeface="+mn-lt"/>
              <a:ea typeface="Calibri"/>
              <a:cs typeface="Calibri"/>
            </a:rPr>
            <a:t>facilitate GLLP modules and mentor GLLP participants</a:t>
          </a:r>
        </a:p>
      </dgm:t>
    </dgm:pt>
    <dgm:pt modelId="{36E7BFBA-5F3A-4135-8A67-96EF0FAC7C7B}" type="parTrans" cxnId="{73C62994-48F1-46A8-B184-524E91FA0588}">
      <dgm:prSet/>
      <dgm:spPr/>
      <dgm:t>
        <a:bodyPr/>
        <a:lstStyle/>
        <a:p>
          <a:endParaRPr lang="en-US" sz="2400"/>
        </a:p>
      </dgm:t>
    </dgm:pt>
    <dgm:pt modelId="{FEE53EB5-1969-427C-9D9B-C2B31DAB50D2}" type="sibTrans" cxnId="{73C62994-48F1-46A8-B184-524E91FA0588}">
      <dgm:prSet/>
      <dgm:spPr/>
      <dgm:t>
        <a:bodyPr/>
        <a:lstStyle/>
        <a:p>
          <a:endParaRPr lang="en-US" sz="2400"/>
        </a:p>
      </dgm:t>
    </dgm:pt>
    <dgm:pt modelId="{ED5F5CDC-AA55-4625-BECF-4BD0DA266C04}">
      <dgm:prSet custT="1"/>
      <dgm:spPr/>
      <dgm:t>
        <a:bodyPr/>
        <a:lstStyle/>
        <a:p>
          <a:pPr algn="ctr">
            <a:lnSpc>
              <a:spcPct val="90000"/>
            </a:lnSpc>
          </a:pPr>
          <a:r>
            <a:rPr lang="en-US" sz="2400">
              <a:latin typeface="+mn-lt"/>
              <a:ea typeface="+mn-ea"/>
              <a:cs typeface="+mn-cs"/>
            </a:rPr>
            <a:t>Access to peer-to-peer support to promote a culture of collaboration and learning within the GLLP community</a:t>
          </a:r>
        </a:p>
      </dgm:t>
    </dgm:pt>
    <dgm:pt modelId="{EA6E453B-8B82-4FFA-B987-9A87C05D7B9B}" type="parTrans" cxnId="{20D2919A-2AFD-44C0-9251-CDA49EF8D4C1}">
      <dgm:prSet/>
      <dgm:spPr/>
      <dgm:t>
        <a:bodyPr/>
        <a:lstStyle/>
        <a:p>
          <a:endParaRPr lang="en-US" sz="2400"/>
        </a:p>
      </dgm:t>
    </dgm:pt>
    <dgm:pt modelId="{4D63F764-A18F-46C6-9C3F-E0AF46956784}" type="sibTrans" cxnId="{20D2919A-2AFD-44C0-9251-CDA49EF8D4C1}">
      <dgm:prSet/>
      <dgm:spPr/>
      <dgm:t>
        <a:bodyPr/>
        <a:lstStyle/>
        <a:p>
          <a:endParaRPr lang="en-US" sz="2400"/>
        </a:p>
      </dgm:t>
    </dgm:pt>
    <dgm:pt modelId="{B4DB35A0-25D4-42FF-9736-BAA88AB2B13B}">
      <dgm:prSet custT="1"/>
      <dgm:spPr/>
      <dgm:t>
        <a:bodyPr/>
        <a:lstStyle/>
        <a:p>
          <a:pPr algn="ctr">
            <a:lnSpc>
              <a:spcPct val="90000"/>
            </a:lnSpc>
          </a:pPr>
          <a:r>
            <a:rPr lang="en-US" sz="2400">
              <a:latin typeface="+mn-lt"/>
              <a:ea typeface="+mn-ea"/>
              <a:cs typeface="+mn-cs"/>
            </a:rPr>
            <a:t> Skills to review and adapt the GLLP course materials to their country context</a:t>
          </a:r>
          <a:endParaRPr lang="en-US" sz="2400">
            <a:latin typeface="+mn-lt"/>
          </a:endParaRPr>
        </a:p>
      </dgm:t>
    </dgm:pt>
    <dgm:pt modelId="{5DBD1BCB-F009-4074-AEF3-05AA842EC61F}" type="parTrans" cxnId="{4EB93908-3561-49AE-8A1C-83CEC9FCABAC}">
      <dgm:prSet/>
      <dgm:spPr/>
      <dgm:t>
        <a:bodyPr/>
        <a:lstStyle/>
        <a:p>
          <a:endParaRPr lang="en-US" sz="2400"/>
        </a:p>
      </dgm:t>
    </dgm:pt>
    <dgm:pt modelId="{12FB0117-10F8-4EBF-A518-92D28C63CA4F}" type="sibTrans" cxnId="{4EB93908-3561-49AE-8A1C-83CEC9FCABAC}">
      <dgm:prSet/>
      <dgm:spPr/>
      <dgm:t>
        <a:bodyPr/>
        <a:lstStyle/>
        <a:p>
          <a:endParaRPr lang="en-US" sz="2400"/>
        </a:p>
      </dgm:t>
    </dgm:pt>
    <dgm:pt modelId="{9510412E-B9F8-44B2-AFBD-F12058D8417C}" type="pres">
      <dgm:prSet presAssocID="{E69A95D0-76C6-49E7-94CC-65EDCF261FF7}" presName="hierChild1" presStyleCnt="0">
        <dgm:presLayoutVars>
          <dgm:chPref val="1"/>
          <dgm:dir/>
          <dgm:animOne val="branch"/>
          <dgm:animLvl val="lvl"/>
          <dgm:resizeHandles/>
        </dgm:presLayoutVars>
      </dgm:prSet>
      <dgm:spPr/>
    </dgm:pt>
    <dgm:pt modelId="{4AC187CC-5DA1-469F-8226-F9DCA4578C2B}" type="pres">
      <dgm:prSet presAssocID="{CDF98E15-2DE2-40E7-A5CC-6BA52B77F436}" presName="hierRoot1" presStyleCnt="0"/>
      <dgm:spPr/>
    </dgm:pt>
    <dgm:pt modelId="{4C52D8E9-0F65-4C72-B556-DCA4203EA22E}" type="pres">
      <dgm:prSet presAssocID="{CDF98E15-2DE2-40E7-A5CC-6BA52B77F436}" presName="composite" presStyleCnt="0"/>
      <dgm:spPr/>
    </dgm:pt>
    <dgm:pt modelId="{5A1F9652-BB9D-4913-86E5-67F9E9DDAE86}" type="pres">
      <dgm:prSet presAssocID="{CDF98E15-2DE2-40E7-A5CC-6BA52B77F436}" presName="background" presStyleLbl="node0" presStyleIdx="0" presStyleCnt="3"/>
      <dgm:spPr/>
    </dgm:pt>
    <dgm:pt modelId="{8D18A239-09FE-4D6D-832A-E76A551AF3CD}" type="pres">
      <dgm:prSet presAssocID="{CDF98E15-2DE2-40E7-A5CC-6BA52B77F436}" presName="text" presStyleLbl="fgAcc0" presStyleIdx="0" presStyleCnt="3" custLinFactNeighborX="1293" custLinFactNeighborY="1357">
        <dgm:presLayoutVars>
          <dgm:chPref val="3"/>
        </dgm:presLayoutVars>
      </dgm:prSet>
      <dgm:spPr/>
    </dgm:pt>
    <dgm:pt modelId="{06AC20EA-03BB-47DD-811E-B11C05C7D5C2}" type="pres">
      <dgm:prSet presAssocID="{CDF98E15-2DE2-40E7-A5CC-6BA52B77F436}" presName="hierChild2" presStyleCnt="0"/>
      <dgm:spPr/>
    </dgm:pt>
    <dgm:pt modelId="{AF914B62-E339-4210-8728-CE298EE96749}" type="pres">
      <dgm:prSet presAssocID="{ED5F5CDC-AA55-4625-BECF-4BD0DA266C04}" presName="hierRoot1" presStyleCnt="0"/>
      <dgm:spPr/>
    </dgm:pt>
    <dgm:pt modelId="{24349093-CF45-46E4-8A68-29EA9FCC7D26}" type="pres">
      <dgm:prSet presAssocID="{ED5F5CDC-AA55-4625-BECF-4BD0DA266C04}" presName="composite" presStyleCnt="0"/>
      <dgm:spPr/>
    </dgm:pt>
    <dgm:pt modelId="{F64CCB7C-8CC4-430C-A3C7-F38C443612AF}" type="pres">
      <dgm:prSet presAssocID="{ED5F5CDC-AA55-4625-BECF-4BD0DA266C04}" presName="background" presStyleLbl="node0" presStyleIdx="1" presStyleCnt="3"/>
      <dgm:spPr/>
    </dgm:pt>
    <dgm:pt modelId="{17D4D5A9-F987-4B07-BD4B-09D3ED966203}" type="pres">
      <dgm:prSet presAssocID="{ED5F5CDC-AA55-4625-BECF-4BD0DA266C04}" presName="text" presStyleLbl="fgAcc0" presStyleIdx="1" presStyleCnt="3" custScaleX="109067">
        <dgm:presLayoutVars>
          <dgm:chPref val="3"/>
        </dgm:presLayoutVars>
      </dgm:prSet>
      <dgm:spPr/>
    </dgm:pt>
    <dgm:pt modelId="{BE741DC3-DEC6-4124-A650-0CF099BACB05}" type="pres">
      <dgm:prSet presAssocID="{ED5F5CDC-AA55-4625-BECF-4BD0DA266C04}" presName="hierChild2" presStyleCnt="0"/>
      <dgm:spPr/>
    </dgm:pt>
    <dgm:pt modelId="{96A5A1E3-DB2A-4C8A-84C0-280F794FF2A9}" type="pres">
      <dgm:prSet presAssocID="{B4DB35A0-25D4-42FF-9736-BAA88AB2B13B}" presName="hierRoot1" presStyleCnt="0"/>
      <dgm:spPr/>
    </dgm:pt>
    <dgm:pt modelId="{ED4D6BE1-6624-451E-81A1-080DEF5848F5}" type="pres">
      <dgm:prSet presAssocID="{B4DB35A0-25D4-42FF-9736-BAA88AB2B13B}" presName="composite" presStyleCnt="0"/>
      <dgm:spPr/>
    </dgm:pt>
    <dgm:pt modelId="{1DEEA068-9380-4FC3-A8F7-1360B082A658}" type="pres">
      <dgm:prSet presAssocID="{B4DB35A0-25D4-42FF-9736-BAA88AB2B13B}" presName="background" presStyleLbl="node0" presStyleIdx="2" presStyleCnt="3"/>
      <dgm:spPr/>
    </dgm:pt>
    <dgm:pt modelId="{C2AF3894-2584-4CD2-B45A-35893498958B}" type="pres">
      <dgm:prSet presAssocID="{B4DB35A0-25D4-42FF-9736-BAA88AB2B13B}" presName="text" presStyleLbl="fgAcc0" presStyleIdx="2" presStyleCnt="3">
        <dgm:presLayoutVars>
          <dgm:chPref val="3"/>
        </dgm:presLayoutVars>
      </dgm:prSet>
      <dgm:spPr/>
    </dgm:pt>
    <dgm:pt modelId="{12885ED0-1D08-4987-9B52-94BC9FC4A4A0}" type="pres">
      <dgm:prSet presAssocID="{B4DB35A0-25D4-42FF-9736-BAA88AB2B13B}" presName="hierChild2" presStyleCnt="0"/>
      <dgm:spPr/>
    </dgm:pt>
  </dgm:ptLst>
  <dgm:cxnLst>
    <dgm:cxn modelId="{E597CA02-6C7E-4F51-9ABB-EB5B74BC1E42}" type="presOf" srcId="{CDF98E15-2DE2-40E7-A5CC-6BA52B77F436}" destId="{8D18A239-09FE-4D6D-832A-E76A551AF3CD}" srcOrd="0" destOrd="0" presId="urn:microsoft.com/office/officeart/2005/8/layout/hierarchy1"/>
    <dgm:cxn modelId="{4EB93908-3561-49AE-8A1C-83CEC9FCABAC}" srcId="{E69A95D0-76C6-49E7-94CC-65EDCF261FF7}" destId="{B4DB35A0-25D4-42FF-9736-BAA88AB2B13B}" srcOrd="2" destOrd="0" parTransId="{5DBD1BCB-F009-4074-AEF3-05AA842EC61F}" sibTransId="{12FB0117-10F8-4EBF-A518-92D28C63CA4F}"/>
    <dgm:cxn modelId="{328C513F-2539-4337-804D-F806DBAD64A5}" type="presOf" srcId="{E69A95D0-76C6-49E7-94CC-65EDCF261FF7}" destId="{9510412E-B9F8-44B2-AFBD-F12058D8417C}" srcOrd="0" destOrd="0" presId="urn:microsoft.com/office/officeart/2005/8/layout/hierarchy1"/>
    <dgm:cxn modelId="{400F7368-004F-4979-8E7F-2DEBD60B1C67}" type="presOf" srcId="{ED5F5CDC-AA55-4625-BECF-4BD0DA266C04}" destId="{17D4D5A9-F987-4B07-BD4B-09D3ED966203}" srcOrd="0" destOrd="0" presId="urn:microsoft.com/office/officeart/2005/8/layout/hierarchy1"/>
    <dgm:cxn modelId="{73C62994-48F1-46A8-B184-524E91FA0588}" srcId="{E69A95D0-76C6-49E7-94CC-65EDCF261FF7}" destId="{CDF98E15-2DE2-40E7-A5CC-6BA52B77F436}" srcOrd="0" destOrd="0" parTransId="{36E7BFBA-5F3A-4135-8A67-96EF0FAC7C7B}" sibTransId="{FEE53EB5-1969-427C-9D9B-C2B31DAB50D2}"/>
    <dgm:cxn modelId="{20D2919A-2AFD-44C0-9251-CDA49EF8D4C1}" srcId="{E69A95D0-76C6-49E7-94CC-65EDCF261FF7}" destId="{ED5F5CDC-AA55-4625-BECF-4BD0DA266C04}" srcOrd="1" destOrd="0" parTransId="{EA6E453B-8B82-4FFA-B987-9A87C05D7B9B}" sibTransId="{4D63F764-A18F-46C6-9C3F-E0AF46956784}"/>
    <dgm:cxn modelId="{10C174A3-3FCC-41D3-923B-B9C5BAFF820E}" type="presOf" srcId="{B4DB35A0-25D4-42FF-9736-BAA88AB2B13B}" destId="{C2AF3894-2584-4CD2-B45A-35893498958B}" srcOrd="0" destOrd="0" presId="urn:microsoft.com/office/officeart/2005/8/layout/hierarchy1"/>
    <dgm:cxn modelId="{DB590E26-E48D-4517-BA39-EC2AE1E78832}" type="presParOf" srcId="{9510412E-B9F8-44B2-AFBD-F12058D8417C}" destId="{4AC187CC-5DA1-469F-8226-F9DCA4578C2B}" srcOrd="0" destOrd="0" presId="urn:microsoft.com/office/officeart/2005/8/layout/hierarchy1"/>
    <dgm:cxn modelId="{98662C49-3AE4-4C7C-BFF2-24ABFFB009E7}" type="presParOf" srcId="{4AC187CC-5DA1-469F-8226-F9DCA4578C2B}" destId="{4C52D8E9-0F65-4C72-B556-DCA4203EA22E}" srcOrd="0" destOrd="0" presId="urn:microsoft.com/office/officeart/2005/8/layout/hierarchy1"/>
    <dgm:cxn modelId="{DACF5EC4-20E8-44BF-954F-C74EB2267E36}" type="presParOf" srcId="{4C52D8E9-0F65-4C72-B556-DCA4203EA22E}" destId="{5A1F9652-BB9D-4913-86E5-67F9E9DDAE86}" srcOrd="0" destOrd="0" presId="urn:microsoft.com/office/officeart/2005/8/layout/hierarchy1"/>
    <dgm:cxn modelId="{94B4C529-4A12-417B-A603-F141E1FE6A68}" type="presParOf" srcId="{4C52D8E9-0F65-4C72-B556-DCA4203EA22E}" destId="{8D18A239-09FE-4D6D-832A-E76A551AF3CD}" srcOrd="1" destOrd="0" presId="urn:microsoft.com/office/officeart/2005/8/layout/hierarchy1"/>
    <dgm:cxn modelId="{DDF1294C-7252-4B45-AFD3-1A5262B56FC3}" type="presParOf" srcId="{4AC187CC-5DA1-469F-8226-F9DCA4578C2B}" destId="{06AC20EA-03BB-47DD-811E-B11C05C7D5C2}" srcOrd="1" destOrd="0" presId="urn:microsoft.com/office/officeart/2005/8/layout/hierarchy1"/>
    <dgm:cxn modelId="{E5D56288-4FFE-40EE-BE81-07BF0A47D6A5}" type="presParOf" srcId="{9510412E-B9F8-44B2-AFBD-F12058D8417C}" destId="{AF914B62-E339-4210-8728-CE298EE96749}" srcOrd="1" destOrd="0" presId="urn:microsoft.com/office/officeart/2005/8/layout/hierarchy1"/>
    <dgm:cxn modelId="{AFBC8A0E-2BC5-4C9B-8B23-328180580155}" type="presParOf" srcId="{AF914B62-E339-4210-8728-CE298EE96749}" destId="{24349093-CF45-46E4-8A68-29EA9FCC7D26}" srcOrd="0" destOrd="0" presId="urn:microsoft.com/office/officeart/2005/8/layout/hierarchy1"/>
    <dgm:cxn modelId="{F296FCB3-1626-44B7-B831-8E04562941BB}" type="presParOf" srcId="{24349093-CF45-46E4-8A68-29EA9FCC7D26}" destId="{F64CCB7C-8CC4-430C-A3C7-F38C443612AF}" srcOrd="0" destOrd="0" presId="urn:microsoft.com/office/officeart/2005/8/layout/hierarchy1"/>
    <dgm:cxn modelId="{E0BCB7A0-CE58-4EEA-91EA-498CC965F001}" type="presParOf" srcId="{24349093-CF45-46E4-8A68-29EA9FCC7D26}" destId="{17D4D5A9-F987-4B07-BD4B-09D3ED966203}" srcOrd="1" destOrd="0" presId="urn:microsoft.com/office/officeart/2005/8/layout/hierarchy1"/>
    <dgm:cxn modelId="{E9406A65-D029-4F58-ABCF-9F6A3F9F7D73}" type="presParOf" srcId="{AF914B62-E339-4210-8728-CE298EE96749}" destId="{BE741DC3-DEC6-4124-A650-0CF099BACB05}" srcOrd="1" destOrd="0" presId="urn:microsoft.com/office/officeart/2005/8/layout/hierarchy1"/>
    <dgm:cxn modelId="{6CB32B41-4A9A-46AD-97FA-FD4822B15D06}" type="presParOf" srcId="{9510412E-B9F8-44B2-AFBD-F12058D8417C}" destId="{96A5A1E3-DB2A-4C8A-84C0-280F794FF2A9}" srcOrd="2" destOrd="0" presId="urn:microsoft.com/office/officeart/2005/8/layout/hierarchy1"/>
    <dgm:cxn modelId="{6A330B40-60DA-49B6-AD0C-57C84A51D7CD}" type="presParOf" srcId="{96A5A1E3-DB2A-4C8A-84C0-280F794FF2A9}" destId="{ED4D6BE1-6624-451E-81A1-080DEF5848F5}" srcOrd="0" destOrd="0" presId="urn:microsoft.com/office/officeart/2005/8/layout/hierarchy1"/>
    <dgm:cxn modelId="{81CE66FD-3B58-494A-A23C-6CCE0B218BD6}" type="presParOf" srcId="{ED4D6BE1-6624-451E-81A1-080DEF5848F5}" destId="{1DEEA068-9380-4FC3-A8F7-1360B082A658}" srcOrd="0" destOrd="0" presId="urn:microsoft.com/office/officeart/2005/8/layout/hierarchy1"/>
    <dgm:cxn modelId="{84E79888-CB2E-4ED9-9DE7-890436CF29CE}" type="presParOf" srcId="{ED4D6BE1-6624-451E-81A1-080DEF5848F5}" destId="{C2AF3894-2584-4CD2-B45A-35893498958B}" srcOrd="1" destOrd="0" presId="urn:microsoft.com/office/officeart/2005/8/layout/hierarchy1"/>
    <dgm:cxn modelId="{548EE10C-E3E1-44C5-A252-FC03C9E0FF32}" type="presParOf" srcId="{96A5A1E3-DB2A-4C8A-84C0-280F794FF2A9}" destId="{12885ED0-1D08-4987-9B52-94BC9FC4A4A0}"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EF78E9-8126-47D7-B30F-814C26192EC0}">
      <dsp:nvSpPr>
        <dsp:cNvPr id="0" name=""/>
        <dsp:cNvSpPr/>
      </dsp:nvSpPr>
      <dsp:spPr>
        <a:xfrm>
          <a:off x="0" y="5294"/>
          <a:ext cx="10515600" cy="63422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8085A1-81CE-4609-9C9D-9E25FEE32CB5}">
      <dsp:nvSpPr>
        <dsp:cNvPr id="0" name=""/>
        <dsp:cNvSpPr/>
      </dsp:nvSpPr>
      <dsp:spPr>
        <a:xfrm>
          <a:off x="191852" y="147994"/>
          <a:ext cx="349163" cy="34882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5C282A7-7BBC-4E4A-9CCF-ECD9319ED6BC}">
      <dsp:nvSpPr>
        <dsp:cNvPr id="0" name=""/>
        <dsp:cNvSpPr/>
      </dsp:nvSpPr>
      <dsp:spPr>
        <a:xfrm>
          <a:off x="732867" y="5294"/>
          <a:ext cx="9749623" cy="69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415" tIns="73415" rIns="73415" bIns="73415" numCol="1" spcCol="1270" anchor="ctr" anchorCtr="0">
          <a:noAutofit/>
        </a:bodyPr>
        <a:lstStyle/>
        <a:p>
          <a:pPr marL="0" lvl="0" indent="0" algn="l" defTabSz="889000">
            <a:lnSpc>
              <a:spcPct val="100000"/>
            </a:lnSpc>
            <a:spcBef>
              <a:spcPct val="0"/>
            </a:spcBef>
            <a:spcAft>
              <a:spcPct val="35000"/>
            </a:spcAft>
            <a:buNone/>
          </a:pPr>
          <a:r>
            <a:rPr lang="en-US" sz="2000" kern="1200"/>
            <a:t>Assess the laboratory system performance and formulate plans to advance and sustain the system </a:t>
          </a:r>
        </a:p>
      </dsp:txBody>
      <dsp:txXfrm>
        <a:off x="732867" y="5294"/>
        <a:ext cx="9749623" cy="693680"/>
      </dsp:txXfrm>
    </dsp:sp>
    <dsp:sp modelId="{E6D54549-840F-4B24-9029-E51226423B39}">
      <dsp:nvSpPr>
        <dsp:cNvPr id="0" name=""/>
        <dsp:cNvSpPr/>
      </dsp:nvSpPr>
      <dsp:spPr>
        <a:xfrm>
          <a:off x="0" y="872394"/>
          <a:ext cx="10515600" cy="63422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1ED10A-47E3-40C9-8B3E-3A22AE9FC5DB}">
      <dsp:nvSpPr>
        <dsp:cNvPr id="0" name=""/>
        <dsp:cNvSpPr/>
      </dsp:nvSpPr>
      <dsp:spPr>
        <a:xfrm>
          <a:off x="191852" y="1015094"/>
          <a:ext cx="349163" cy="34882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376EFFB-8AB3-473D-A74A-A86E903B6CF1}">
      <dsp:nvSpPr>
        <dsp:cNvPr id="0" name=""/>
        <dsp:cNvSpPr/>
      </dsp:nvSpPr>
      <dsp:spPr>
        <a:xfrm>
          <a:off x="732867" y="872394"/>
          <a:ext cx="9749623" cy="69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415" tIns="73415" rIns="73415" bIns="73415" numCol="1" spcCol="1270" anchor="ctr" anchorCtr="0">
          <a:noAutofit/>
        </a:bodyPr>
        <a:lstStyle/>
        <a:p>
          <a:pPr marL="0" lvl="0" indent="0" algn="l" defTabSz="889000">
            <a:lnSpc>
              <a:spcPct val="100000"/>
            </a:lnSpc>
            <a:spcBef>
              <a:spcPct val="0"/>
            </a:spcBef>
            <a:spcAft>
              <a:spcPct val="35000"/>
            </a:spcAft>
            <a:buNone/>
          </a:pPr>
          <a:r>
            <a:rPr lang="en-US" sz="2000" kern="1200"/>
            <a:t>Recognize, adopt, and apply best practices in the human, animal, and environmental sectors to ensure quality laboratory services  </a:t>
          </a:r>
        </a:p>
      </dsp:txBody>
      <dsp:txXfrm>
        <a:off x="732867" y="872394"/>
        <a:ext cx="9749623" cy="693680"/>
      </dsp:txXfrm>
    </dsp:sp>
    <dsp:sp modelId="{267F127F-2A83-41F3-8BBF-A11B3656F637}">
      <dsp:nvSpPr>
        <dsp:cNvPr id="0" name=""/>
        <dsp:cNvSpPr/>
      </dsp:nvSpPr>
      <dsp:spPr>
        <a:xfrm>
          <a:off x="0" y="1739495"/>
          <a:ext cx="10515600" cy="63422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DDB26C-874C-449C-9442-3026335E2368}">
      <dsp:nvSpPr>
        <dsp:cNvPr id="0" name=""/>
        <dsp:cNvSpPr/>
      </dsp:nvSpPr>
      <dsp:spPr>
        <a:xfrm>
          <a:off x="191852" y="1882195"/>
          <a:ext cx="349163" cy="34882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7B41365-6DA6-4A8D-A82E-711C701A326E}">
      <dsp:nvSpPr>
        <dsp:cNvPr id="0" name=""/>
        <dsp:cNvSpPr/>
      </dsp:nvSpPr>
      <dsp:spPr>
        <a:xfrm>
          <a:off x="732867" y="1739495"/>
          <a:ext cx="9749623" cy="69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415" tIns="73415" rIns="73415" bIns="73415" numCol="1" spcCol="1270" anchor="ctr" anchorCtr="0">
          <a:noAutofit/>
        </a:bodyPr>
        <a:lstStyle/>
        <a:p>
          <a:pPr marL="0" lvl="0" indent="0" algn="l" defTabSz="889000">
            <a:lnSpc>
              <a:spcPct val="100000"/>
            </a:lnSpc>
            <a:spcBef>
              <a:spcPct val="0"/>
            </a:spcBef>
            <a:spcAft>
              <a:spcPct val="35000"/>
            </a:spcAft>
            <a:buNone/>
          </a:pPr>
          <a:r>
            <a:rPr lang="en-US" sz="2000" kern="1200"/>
            <a:t>Advocate for the contribution of human, animal and environmental laboratories </a:t>
          </a:r>
        </a:p>
      </dsp:txBody>
      <dsp:txXfrm>
        <a:off x="732867" y="1739495"/>
        <a:ext cx="9749623" cy="693680"/>
      </dsp:txXfrm>
    </dsp:sp>
    <dsp:sp modelId="{B19570D6-DE2B-4D4F-AEA0-159E7E5B4B87}">
      <dsp:nvSpPr>
        <dsp:cNvPr id="0" name=""/>
        <dsp:cNvSpPr/>
      </dsp:nvSpPr>
      <dsp:spPr>
        <a:xfrm>
          <a:off x="0" y="2606596"/>
          <a:ext cx="10515600" cy="63422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F6C169-E07D-4CF7-8F44-74174C3D7301}">
      <dsp:nvSpPr>
        <dsp:cNvPr id="0" name=""/>
        <dsp:cNvSpPr/>
      </dsp:nvSpPr>
      <dsp:spPr>
        <a:xfrm>
          <a:off x="191852" y="2749296"/>
          <a:ext cx="349163" cy="34882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9ED39BC-049A-4778-B3F5-DE3F3A97130F}">
      <dsp:nvSpPr>
        <dsp:cNvPr id="0" name=""/>
        <dsp:cNvSpPr/>
      </dsp:nvSpPr>
      <dsp:spPr>
        <a:xfrm>
          <a:off x="732867" y="2606596"/>
          <a:ext cx="9749623" cy="69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415" tIns="73415" rIns="73415" bIns="73415" numCol="1" spcCol="1270" anchor="ctr" anchorCtr="0">
          <a:noAutofit/>
        </a:bodyPr>
        <a:lstStyle/>
        <a:p>
          <a:pPr marL="0" lvl="0" indent="0" algn="l" defTabSz="889000">
            <a:lnSpc>
              <a:spcPct val="100000"/>
            </a:lnSpc>
            <a:spcBef>
              <a:spcPct val="0"/>
            </a:spcBef>
            <a:spcAft>
              <a:spcPct val="35000"/>
            </a:spcAft>
            <a:buNone/>
          </a:pPr>
          <a:r>
            <a:rPr lang="en-US" sz="2000" kern="1200"/>
            <a:t>Successfully demonstrate laboratory management and leadership skills including effective communication </a:t>
          </a:r>
        </a:p>
      </dsp:txBody>
      <dsp:txXfrm>
        <a:off x="732867" y="2606596"/>
        <a:ext cx="9749623" cy="693680"/>
      </dsp:txXfrm>
    </dsp:sp>
    <dsp:sp modelId="{C0C45125-ADD8-49A2-9CB0-4CA4B2026305}">
      <dsp:nvSpPr>
        <dsp:cNvPr id="0" name=""/>
        <dsp:cNvSpPr/>
      </dsp:nvSpPr>
      <dsp:spPr>
        <a:xfrm>
          <a:off x="0" y="3473697"/>
          <a:ext cx="10515600" cy="63422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CEBC1FE-0396-4D87-92CB-2559411B2F71}">
      <dsp:nvSpPr>
        <dsp:cNvPr id="0" name=""/>
        <dsp:cNvSpPr/>
      </dsp:nvSpPr>
      <dsp:spPr>
        <a:xfrm>
          <a:off x="191852" y="3616397"/>
          <a:ext cx="349163" cy="34882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2F3984F-522F-40CD-9045-617435E2F794}">
      <dsp:nvSpPr>
        <dsp:cNvPr id="0" name=""/>
        <dsp:cNvSpPr/>
      </dsp:nvSpPr>
      <dsp:spPr>
        <a:xfrm>
          <a:off x="732867" y="3473697"/>
          <a:ext cx="9749623" cy="69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415" tIns="73415" rIns="73415" bIns="73415" numCol="1" spcCol="1270" anchor="ctr" anchorCtr="0">
          <a:noAutofit/>
        </a:bodyPr>
        <a:lstStyle/>
        <a:p>
          <a:pPr marL="0" lvl="0" indent="0" algn="l" defTabSz="889000">
            <a:lnSpc>
              <a:spcPct val="100000"/>
            </a:lnSpc>
            <a:spcBef>
              <a:spcPct val="0"/>
            </a:spcBef>
            <a:spcAft>
              <a:spcPct val="35000"/>
            </a:spcAft>
            <a:buNone/>
          </a:pPr>
          <a:r>
            <a:rPr lang="en-US" sz="2000" kern="1200"/>
            <a:t>Mentor laboratory professionals in order to help build human resource capacity  </a:t>
          </a:r>
        </a:p>
      </dsp:txBody>
      <dsp:txXfrm>
        <a:off x="732867" y="3473697"/>
        <a:ext cx="9749623" cy="6936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388B5C-B70B-406C-93B3-FAF953C1DB73}">
      <dsp:nvSpPr>
        <dsp:cNvPr id="0" name=""/>
        <dsp:cNvSpPr/>
      </dsp:nvSpPr>
      <dsp:spPr>
        <a:xfrm>
          <a:off x="0" y="996674"/>
          <a:ext cx="2957512" cy="187802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189379-588D-4684-9CDE-D0DFB4610EA4}">
      <dsp:nvSpPr>
        <dsp:cNvPr id="0" name=""/>
        <dsp:cNvSpPr/>
      </dsp:nvSpPr>
      <dsp:spPr>
        <a:xfrm>
          <a:off x="328612" y="1308856"/>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a:t>One Health</a:t>
          </a:r>
        </a:p>
      </dsp:txBody>
      <dsp:txXfrm>
        <a:off x="383617" y="1363861"/>
        <a:ext cx="2847502" cy="1768010"/>
      </dsp:txXfrm>
    </dsp:sp>
    <dsp:sp modelId="{F4D66D3F-54A3-4483-85FA-6D1DFB9172D9}">
      <dsp:nvSpPr>
        <dsp:cNvPr id="0" name=""/>
        <dsp:cNvSpPr/>
      </dsp:nvSpPr>
      <dsp:spPr>
        <a:xfrm>
          <a:off x="3614737" y="996674"/>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3CB56F-DB1C-4135-99EB-C8577756593A}">
      <dsp:nvSpPr>
        <dsp:cNvPr id="0" name=""/>
        <dsp:cNvSpPr/>
      </dsp:nvSpPr>
      <dsp:spPr>
        <a:xfrm>
          <a:off x="3943350" y="1308856"/>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a:t>Ownership </a:t>
          </a:r>
        </a:p>
      </dsp:txBody>
      <dsp:txXfrm>
        <a:off x="3998355" y="1363861"/>
        <a:ext cx="2847502" cy="1768010"/>
      </dsp:txXfrm>
    </dsp:sp>
    <dsp:sp modelId="{1446857B-E55D-45D7-B83D-B8DEBA7E29AB}">
      <dsp:nvSpPr>
        <dsp:cNvPr id="0" name=""/>
        <dsp:cNvSpPr/>
      </dsp:nvSpPr>
      <dsp:spPr>
        <a:xfrm>
          <a:off x="7229475" y="996674"/>
          <a:ext cx="2957512" cy="1878020"/>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3C950A-D1CC-4682-B2DC-612B4FF1623E}">
      <dsp:nvSpPr>
        <dsp:cNvPr id="0" name=""/>
        <dsp:cNvSpPr/>
      </dsp:nvSpPr>
      <dsp:spPr>
        <a:xfrm>
          <a:off x="7558087" y="1308856"/>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a:t>Sustainability</a:t>
          </a:r>
        </a:p>
      </dsp:txBody>
      <dsp:txXfrm>
        <a:off x="7613092" y="1363861"/>
        <a:ext cx="2847502" cy="17680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1F9652-BB9D-4913-86E5-67F9E9DDAE86}">
      <dsp:nvSpPr>
        <dsp:cNvPr id="0" name=""/>
        <dsp:cNvSpPr/>
      </dsp:nvSpPr>
      <dsp:spPr>
        <a:xfrm>
          <a:off x="42366" y="1515261"/>
          <a:ext cx="3214678" cy="2041320"/>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8D18A239-09FE-4D6D-832A-E76A551AF3CD}">
      <dsp:nvSpPr>
        <dsp:cNvPr id="0" name=""/>
        <dsp:cNvSpPr/>
      </dsp:nvSpPr>
      <dsp:spPr>
        <a:xfrm>
          <a:off x="399552" y="1854588"/>
          <a:ext cx="3214678" cy="204132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latin typeface="+mn-lt"/>
              <a:ea typeface="+mn-ea"/>
              <a:cs typeface="+mn-cs"/>
            </a:rPr>
            <a:t>Enhanced ability to </a:t>
          </a:r>
          <a:r>
            <a:rPr lang="en-US" sz="2400" kern="1200">
              <a:latin typeface="+mn-lt"/>
              <a:ea typeface="Calibri"/>
              <a:cs typeface="Calibri"/>
            </a:rPr>
            <a:t>facilitate GLLP modules and mentor GLLP participants</a:t>
          </a:r>
        </a:p>
      </dsp:txBody>
      <dsp:txXfrm>
        <a:off x="459340" y="1914376"/>
        <a:ext cx="3095102" cy="1921744"/>
      </dsp:txXfrm>
    </dsp:sp>
    <dsp:sp modelId="{F64CCB7C-8CC4-430C-A3C7-F38C443612AF}">
      <dsp:nvSpPr>
        <dsp:cNvPr id="0" name=""/>
        <dsp:cNvSpPr/>
      </dsp:nvSpPr>
      <dsp:spPr>
        <a:xfrm>
          <a:off x="3929851" y="1487561"/>
          <a:ext cx="3506153" cy="2041320"/>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7D4D5A9-F987-4B07-BD4B-09D3ED966203}">
      <dsp:nvSpPr>
        <dsp:cNvPr id="0" name=""/>
        <dsp:cNvSpPr/>
      </dsp:nvSpPr>
      <dsp:spPr>
        <a:xfrm>
          <a:off x="4287038" y="1826888"/>
          <a:ext cx="3506153" cy="204132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mn-lt"/>
              <a:ea typeface="+mn-ea"/>
              <a:cs typeface="+mn-cs"/>
            </a:rPr>
            <a:t>Access to peer-to-peer support to promote a culture of collaboration and learning within the GLLP community</a:t>
          </a:r>
        </a:p>
      </dsp:txBody>
      <dsp:txXfrm>
        <a:off x="4346826" y="1886676"/>
        <a:ext cx="3386577" cy="1921744"/>
      </dsp:txXfrm>
    </dsp:sp>
    <dsp:sp modelId="{1DEEA068-9380-4FC3-A8F7-1360B082A658}">
      <dsp:nvSpPr>
        <dsp:cNvPr id="0" name=""/>
        <dsp:cNvSpPr/>
      </dsp:nvSpPr>
      <dsp:spPr>
        <a:xfrm>
          <a:off x="8150377" y="1487561"/>
          <a:ext cx="3214678" cy="2041320"/>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2AF3894-2584-4CD2-B45A-35893498958B}">
      <dsp:nvSpPr>
        <dsp:cNvPr id="0" name=""/>
        <dsp:cNvSpPr/>
      </dsp:nvSpPr>
      <dsp:spPr>
        <a:xfrm>
          <a:off x="8507564" y="1826888"/>
          <a:ext cx="3214678" cy="204132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mn-lt"/>
              <a:ea typeface="+mn-ea"/>
              <a:cs typeface="+mn-cs"/>
            </a:rPr>
            <a:t> Skills to review and adapt the GLLP course materials to their country context</a:t>
          </a:r>
          <a:endParaRPr lang="en-US" sz="2400" kern="1200">
            <a:latin typeface="+mn-lt"/>
          </a:endParaRPr>
        </a:p>
      </dsp:txBody>
      <dsp:txXfrm>
        <a:off x="8567352" y="1886676"/>
        <a:ext cx="3095102" cy="192174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0471C0-A0E3-B34A-AF37-D4BD705E3588}" type="datetimeFigureOut">
              <a:rPr lang="en-US" smtClean="0"/>
              <a:t>5/5/2026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B48DA2-5A1E-A647-8F98-8F6408046E1A}" type="slidenum">
              <a:rPr lang="en-US" smtClean="0"/>
              <a:t>‹#›</a:t>
            </a:fld>
            <a:endParaRPr lang="en-US"/>
          </a:p>
        </p:txBody>
      </p:sp>
    </p:spTree>
    <p:extLst>
      <p:ext uri="{BB962C8B-B14F-4D97-AF65-F5344CB8AC3E}">
        <p14:creationId xmlns:p14="http://schemas.microsoft.com/office/powerpoint/2010/main" val="3154270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extranet.who.int/hslp/gllp"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learn.aphl.org/learn/courses/793/global-laboratory-leadership-programme-learning-package"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extranet.who.int/hslp/gllp"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learn.aphl.org/learn/courses/793/global-laboratory-leadership-programme-learning-package"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extranet.who.int/hslp/gllp" TargetMode="External"/><Relationship Id="rId2" Type="http://schemas.openxmlformats.org/officeDocument/2006/relationships/slide" Target="../slides/slide43.xml"/><Relationship Id="rId1" Type="http://schemas.openxmlformats.org/officeDocument/2006/relationships/notesMaster" Target="../notesMasters/notesMaster1.xml"/><Relationship Id="rId4" Type="http://schemas.openxmlformats.org/officeDocument/2006/relationships/hyperlink" Target="https://learn.aphl.org/learn/courses/793/global-laboratory-leadership-programme-learning-package"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t>Add</a:t>
            </a:r>
            <a:r>
              <a:rPr lang="en-US"/>
              <a:t> date and speakers’ names to slide</a:t>
            </a:r>
          </a:p>
        </p:txBody>
      </p:sp>
      <p:sp>
        <p:nvSpPr>
          <p:cNvPr id="4" name="Slide Number Placeholder 3"/>
          <p:cNvSpPr>
            <a:spLocks noGrp="1"/>
          </p:cNvSpPr>
          <p:nvPr>
            <p:ph type="sldNum" sz="quarter" idx="10"/>
          </p:nvPr>
        </p:nvSpPr>
        <p:spPr/>
        <p:txBody>
          <a:bodyPr/>
          <a:lstStyle/>
          <a:p>
            <a:fld id="{D5B48DA2-5A1E-A647-8F98-8F6408046E1A}" type="slidenum">
              <a:rPr lang="en-US" smtClean="0"/>
              <a:t>1</a:t>
            </a:fld>
            <a:endParaRPr lang="en-US"/>
          </a:p>
        </p:txBody>
      </p:sp>
    </p:spTree>
    <p:extLst>
      <p:ext uri="{BB962C8B-B14F-4D97-AF65-F5344CB8AC3E}">
        <p14:creationId xmlns:p14="http://schemas.microsoft.com/office/powerpoint/2010/main" val="109376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800"/>
              </a:spcAft>
              <a:defRPr/>
            </a:pPr>
            <a:r>
              <a:rPr lang="en-US" b="1" dirty="0"/>
              <a:t>Say:</a:t>
            </a:r>
            <a:r>
              <a:rPr lang="en-US" dirty="0"/>
              <a:t> The GLLP is the product of an international collaboration of leading organizations including FAO, WHO, WOAH, ECDC, CDC and APHL.</a:t>
            </a:r>
            <a:endParaRPr lang="pt-PT" dirty="0"/>
          </a:p>
          <a:p>
            <a:pPr>
              <a:lnSpc>
                <a:spcPct val="150000"/>
              </a:lnSpc>
              <a:spcAft>
                <a:spcPts val="800"/>
              </a:spcAf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r>
              <a:rPr lang="en-US" dirty="0"/>
              <a:t> points on slide.</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multisectoral collaboration of six leading organizations working to create a One-Health leadership development programme targeting human and animal health laboratories, as well as laboratories with public health impact (e.g. environmental, agricultural, food, aquatic or chemical laboratories).</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Explain</a:t>
            </a:r>
            <a:r>
              <a:rPr lang="en-US" dirty="0"/>
              <a:t> that specialized training in leadership and management is needed to help laboratory directors and senior laboratory managers worldwide ensure that laboratories can effectively play their critical role in the detection, prevention and control of diseases. The GLLP partnership was formed to respond to this need.</a:t>
            </a:r>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10</a:t>
            </a:fld>
            <a:endParaRPr lang="en-US"/>
          </a:p>
        </p:txBody>
      </p:sp>
    </p:spTree>
    <p:extLst>
      <p:ext uri="{BB962C8B-B14F-4D97-AF65-F5344CB8AC3E}">
        <p14:creationId xmlns:p14="http://schemas.microsoft.com/office/powerpoint/2010/main" val="4020993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GLLP partners </a:t>
            </a:r>
            <a:r>
              <a:rPr lang="en-US" b="1"/>
              <a:t>vision</a:t>
            </a:r>
            <a:r>
              <a:rPr lang="en-US" b="0"/>
              <a:t> is </a:t>
            </a:r>
            <a:r>
              <a:rPr lang="en-GB" sz="1200"/>
              <a:t>Laboratory leaders empowering </a:t>
            </a:r>
            <a:r>
              <a:rPr lang="en-GB" sz="1200" b="1"/>
              <a:t>national laboratory systems </a:t>
            </a:r>
            <a:r>
              <a:rPr lang="en-GB" sz="1200"/>
              <a:t>across the globe using a </a:t>
            </a:r>
            <a:r>
              <a:rPr lang="en-GB" sz="1200" b="1"/>
              <a:t>One Health</a:t>
            </a:r>
            <a:r>
              <a:rPr lang="en-GB" sz="1200"/>
              <a:t> </a:t>
            </a:r>
            <a:r>
              <a:rPr lang="en-GB" sz="1200" b="1"/>
              <a:t>approach</a:t>
            </a:r>
            <a:r>
              <a:rPr lang="en-GB" sz="1200"/>
              <a:t> to strengthen health security.</a:t>
            </a:r>
            <a:r>
              <a:rPr lang="en-US" sz="1200"/>
              <a:t>​ And the partner’s </a:t>
            </a:r>
            <a:r>
              <a:rPr lang="en-US" sz="1200" b="1"/>
              <a:t>mission</a:t>
            </a:r>
            <a:r>
              <a:rPr lang="en-US" sz="1200"/>
              <a:t> is to</a:t>
            </a:r>
            <a:r>
              <a:rPr lang="en-US" sz="1200">
                <a:solidFill>
                  <a:schemeClr val="bg1"/>
                </a:solidFill>
              </a:rPr>
              <a:t> </a:t>
            </a:r>
            <a:r>
              <a:rPr lang="en-GB" sz="1200"/>
              <a:t>provide laboratory professionals with the tools they need to achieve the vision. One Health and laboratory system building are key to the programme and you will hear them repeated and stressed throughout all phases of program development and implementation. </a:t>
            </a: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a:t>
            </a:r>
            <a:r>
              <a:rPr lang="en-US"/>
              <a:t>he goal of the GLLP (as a </a:t>
            </a:r>
            <a:r>
              <a:rPr lang="en-US" err="1"/>
              <a:t>programme</a:t>
            </a:r>
            <a:r>
              <a:rPr lang="en-US"/>
              <a:t>) is to </a:t>
            </a:r>
            <a:r>
              <a:rPr lang="en-GB" sz="1200">
                <a:ea typeface="+mn-lt"/>
                <a:cs typeface="+mn-lt"/>
              </a:rPr>
              <a:t>foster and mentor current and emerging laboratory leaders to build, strengthen and sustain national laboratory systems.</a:t>
            </a:r>
            <a:endParaRPr lang="en-US">
              <a:ea typeface="+mn-lt"/>
              <a:cs typeface="+mn-lt"/>
            </a:endParaRPr>
          </a:p>
          <a:p>
            <a:endParaRPr lang="en-US"/>
          </a:p>
          <a:p>
            <a:r>
              <a:rPr lang="en-US"/>
              <a:t>And this goal exists because of a recognized a gap in the availability of resources, tools, and support systems to enable members of the laboratory workforce to become leaders, and ultimately build and sustain national laboratory systems.</a:t>
            </a:r>
            <a:endParaRPr lang="en-US">
              <a:ea typeface="Calibri"/>
              <a:cs typeface="Calibri"/>
            </a:endParaRPr>
          </a:p>
          <a:p>
            <a:endParaRPr lang="en-US"/>
          </a:p>
          <a:p>
            <a:endParaRPr lang="en-US">
              <a:ea typeface="Calibri"/>
              <a:cs typeface="Calibri"/>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fld id="{91A929AF-B619-46CF-8870-2810E3673A0F}" type="slidenum">
              <a:rPr lang="en-US" smtClean="0"/>
              <a:t>11</a:t>
            </a:fld>
            <a:endParaRPr lang="en-US"/>
          </a:p>
        </p:txBody>
      </p:sp>
    </p:spTree>
    <p:extLst>
      <p:ext uri="{BB962C8B-B14F-4D97-AF65-F5344CB8AC3E}">
        <p14:creationId xmlns:p14="http://schemas.microsoft.com/office/powerpoint/2010/main" val="4844716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D0E5D-9EEB-06C9-4854-21AD601F4F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CD2EB6-F9CB-CE00-E38F-762D26E08D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449834-BF48-0E81-0244-7B740ABF2528}"/>
              </a:ext>
            </a:extLst>
          </p:cNvPr>
          <p:cNvSpPr>
            <a:spLocks noGrp="1"/>
          </p:cNvSpPr>
          <p:nvPr>
            <p:ph type="body" idx="1"/>
          </p:nvPr>
        </p:nvSpPr>
        <p:spPr/>
        <p:txBody>
          <a:bodyPr/>
          <a:lstStyle/>
          <a:p>
            <a:pPr>
              <a:defRPr/>
            </a:pPr>
            <a:r>
              <a:rPr lang="en-US" b="1"/>
              <a:t>Say </a:t>
            </a:r>
            <a:r>
              <a:rPr lang="en-US"/>
              <a:t>as a </a:t>
            </a:r>
            <a:r>
              <a:rPr lang="en-US" err="1"/>
              <a:t>programme</a:t>
            </a:r>
            <a:r>
              <a:rPr lang="en-US"/>
              <a:t>, GLLP targets laboratory professionals from all sectors, working either in a laboratory or in charge of laboratories in a governmental body, such as a Ministry. </a:t>
            </a:r>
          </a:p>
          <a:p>
            <a:pPr>
              <a:defRPr/>
            </a:pPr>
            <a:endParaRPr lang="en-US">
              <a:solidFill>
                <a:srgbClr val="444444"/>
              </a:solidFill>
            </a:endParaRPr>
          </a:p>
          <a:p>
            <a:pPr>
              <a:defRPr/>
            </a:pPr>
            <a:r>
              <a:rPr lang="en-US"/>
              <a:t>Through targeting these individuals who are the leaders or the leaders of tomorrow, the ultimate goal is to strengthen the entire laboratory system in a country, and ultimately give more voice to the laboratory. Note that the target audience is inclusive, with the aim to build collaboration and networks for comprehensive laboratory system building. </a:t>
            </a:r>
          </a:p>
          <a:p>
            <a:pPr>
              <a:spcAft>
                <a:spcPts val="800"/>
              </a:spcAft>
              <a:defRPr/>
            </a:pPr>
            <a:endParaRPr lang="en-US" b="1"/>
          </a:p>
          <a:p>
            <a:pPr>
              <a:spcAft>
                <a:spcPts val="800"/>
              </a:spcAft>
              <a:defRPr/>
            </a:pPr>
            <a:r>
              <a:rPr lang="en-US" b="1"/>
              <a:t>Explain</a:t>
            </a:r>
            <a:r>
              <a:rPr lang="en-US"/>
              <a:t> the GLLP target audience is (refer to national </a:t>
            </a:r>
            <a:r>
              <a:rPr lang="en-US" err="1"/>
              <a:t>programme</a:t>
            </a:r>
            <a:r>
              <a:rPr lang="en-US"/>
              <a:t> if different):</a:t>
            </a:r>
            <a:endParaRPr lang="en-US">
              <a:solidFill>
                <a:srgbClr val="444444"/>
              </a:solidFill>
              <a:ea typeface="Calibri"/>
              <a:cs typeface="Calibri"/>
            </a:endParaRPr>
          </a:p>
          <a:p>
            <a:pPr marL="285750" indent="-285750">
              <a:spcAft>
                <a:spcPts val="800"/>
              </a:spcAft>
              <a:buFont typeface="Arial,Sans-Serif"/>
              <a:buChar char="•"/>
              <a:defRPr/>
            </a:pPr>
            <a:r>
              <a:rPr lang="en-US"/>
              <a:t>Mid to upper-level career laboratory professionals</a:t>
            </a:r>
            <a:endParaRPr lang="en-US">
              <a:solidFill>
                <a:srgbClr val="444444"/>
              </a:solidFill>
            </a:endParaRPr>
          </a:p>
          <a:p>
            <a:pPr marL="285750" indent="-285750">
              <a:spcAft>
                <a:spcPts val="800"/>
              </a:spcAft>
              <a:buFont typeface="Arial,Sans-Serif"/>
              <a:buChar char="•"/>
              <a:defRPr/>
            </a:pPr>
            <a:r>
              <a:rPr lang="en-US"/>
              <a:t>Minimum of two years of managerial and decision-making experience in laboratory </a:t>
            </a:r>
            <a:r>
              <a:rPr lang="en-US" err="1"/>
              <a:t>programmes</a:t>
            </a:r>
            <a:r>
              <a:rPr lang="en-US"/>
              <a:t> </a:t>
            </a:r>
            <a:endParaRPr lang="en-US">
              <a:solidFill>
                <a:srgbClr val="444444"/>
              </a:solidFill>
            </a:endParaRPr>
          </a:p>
          <a:p>
            <a:pPr marL="285750" indent="-285750">
              <a:spcAft>
                <a:spcPts val="800"/>
              </a:spcAft>
              <a:buFont typeface="Arial,Sans-Serif"/>
              <a:buChar char="•"/>
              <a:defRPr/>
            </a:pPr>
            <a:r>
              <a:rPr lang="en-US"/>
              <a:t>An educational requirement (such as master’s degree or PhD in a particular field) may be considered by individual </a:t>
            </a:r>
            <a:r>
              <a:rPr lang="en-US" err="1"/>
              <a:t>programmes</a:t>
            </a:r>
            <a:r>
              <a:rPr lang="en-US"/>
              <a:t> </a:t>
            </a:r>
            <a:endParaRPr lang="pt-PT"/>
          </a:p>
        </p:txBody>
      </p:sp>
      <p:sp>
        <p:nvSpPr>
          <p:cNvPr id="4" name="Slide Number Placeholder 3">
            <a:extLst>
              <a:ext uri="{FF2B5EF4-FFF2-40B4-BE49-F238E27FC236}">
                <a16:creationId xmlns:a16="http://schemas.microsoft.com/office/drawing/2014/main" id="{1417A547-F398-1A46-D9B8-42158AB29BF9}"/>
              </a:ext>
            </a:extLst>
          </p:cNvPr>
          <p:cNvSpPr>
            <a:spLocks noGrp="1"/>
          </p:cNvSpPr>
          <p:nvPr>
            <p:ph type="sldNum" sz="quarter" idx="5"/>
          </p:nvPr>
        </p:nvSpPr>
        <p:spPr/>
        <p:txBody>
          <a:bodyPr/>
          <a:lstStyle/>
          <a:p>
            <a:fld id="{D5B48DA2-5A1E-A647-8F98-8F6408046E1A}" type="slidenum">
              <a:rPr lang="en-US" smtClean="0"/>
              <a:t>12</a:t>
            </a:fld>
            <a:endParaRPr lang="en-US"/>
          </a:p>
        </p:txBody>
      </p:sp>
    </p:spTree>
    <p:extLst>
      <p:ext uri="{BB962C8B-B14F-4D97-AF65-F5344CB8AC3E}">
        <p14:creationId xmlns:p14="http://schemas.microsoft.com/office/powerpoint/2010/main" val="4465700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ea typeface="Calibri"/>
                <a:cs typeface="Calibri"/>
              </a:rPr>
              <a:t>Review</a:t>
            </a:r>
            <a:r>
              <a:rPr lang="en-US">
                <a:ea typeface="Calibri"/>
                <a:cs typeface="Calibri"/>
              </a:rPr>
              <a:t> GLLP objectives.</a:t>
            </a:r>
          </a:p>
          <a:p>
            <a:r>
              <a:rPr lang="en-US">
                <a:ea typeface="Calibri"/>
                <a:cs typeface="Calibri"/>
              </a:rPr>
              <a:t>Stress these are the objectives of a GLLP </a:t>
            </a:r>
            <a:r>
              <a:rPr lang="en-US" err="1">
                <a:ea typeface="Calibri"/>
                <a:cs typeface="Calibri"/>
              </a:rPr>
              <a:t>programme</a:t>
            </a:r>
            <a:r>
              <a:rPr lang="en-US">
                <a:ea typeface="Calibri"/>
                <a:cs typeface="Calibri"/>
              </a:rPr>
              <a:t> at national level, not the objectives of this TOT&amp;M.</a:t>
            </a:r>
            <a:endParaRPr lang="en-US"/>
          </a:p>
        </p:txBody>
      </p:sp>
      <p:sp>
        <p:nvSpPr>
          <p:cNvPr id="4" name="Slide Number Placeholder 3"/>
          <p:cNvSpPr>
            <a:spLocks noGrp="1"/>
          </p:cNvSpPr>
          <p:nvPr>
            <p:ph type="sldNum" sz="quarter" idx="10"/>
          </p:nvPr>
        </p:nvSpPr>
        <p:spPr/>
        <p:txBody>
          <a:bodyPr/>
          <a:lstStyle/>
          <a:p>
            <a:fld id="{D5B48DA2-5A1E-A647-8F98-8F6408046E1A}" type="slidenum">
              <a:rPr lang="en-US" smtClean="0"/>
              <a:t>13</a:t>
            </a:fld>
            <a:endParaRPr lang="en-US"/>
          </a:p>
        </p:txBody>
      </p:sp>
    </p:spTree>
    <p:extLst>
      <p:ext uri="{BB962C8B-B14F-4D97-AF65-F5344CB8AC3E}">
        <p14:creationId xmlns:p14="http://schemas.microsoft.com/office/powerpoint/2010/main" val="18584738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9" name="Google Shape;649;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US" b="1"/>
              <a:t>The first product of the partnership was the Laboratory Leadership Competency Framework </a:t>
            </a:r>
            <a:endParaRPr lang="en-US">
              <a:solidFill>
                <a:srgbClr val="444444"/>
              </a:solidFill>
            </a:endParaRPr>
          </a:p>
          <a:p>
            <a:endParaRPr lang="en-US">
              <a:solidFill>
                <a:srgbClr val="444444"/>
              </a:solidFill>
            </a:endParaRPr>
          </a:p>
          <a:p>
            <a:r>
              <a:rPr lang="en-US"/>
              <a:t>The purpose of the Framework is to outline the essential competencies needed by laboratory leaders to build and direct sustainable national laboratory systems for disease detection, control and prevention in health systems.</a:t>
            </a:r>
            <a:endParaRPr lang="en-US">
              <a:solidFill>
                <a:srgbClr val="444444"/>
              </a:solidFill>
            </a:endParaRPr>
          </a:p>
          <a:p>
            <a:endParaRPr lang="en-US">
              <a:solidFill>
                <a:srgbClr val="444444"/>
              </a:solidFill>
            </a:endParaRPr>
          </a:p>
          <a:p>
            <a:r>
              <a:rPr lang="en-US"/>
              <a:t>This Framework takes a multisectoral One Health approach addressing the entire “National health laboratory system”, defined in the context of the Framework as network(s) that includes human, animal, environmental, agricultural, food, aquatic and chemical laboratories in support of health systems </a:t>
            </a:r>
            <a:endParaRPr lang="en-US">
              <a:solidFill>
                <a:srgbClr val="444444"/>
              </a:solidFill>
            </a:endParaRPr>
          </a:p>
          <a:p>
            <a:endParaRPr lang="en-US">
              <a:solidFill>
                <a:srgbClr val="444444"/>
              </a:solidFill>
            </a:endParaRPr>
          </a:p>
          <a:p>
            <a:r>
              <a:rPr lang="en-US"/>
              <a:t>Accordingly, this Framework provides a strong orientation to the One Health approach, recognizing that improving coordination between human, animal and environmental health sectors has reciprocal benefits and will lead to stronger health systems</a:t>
            </a:r>
            <a:endParaRPr lang="en-US">
              <a:solidFill>
                <a:srgbClr val="444444"/>
              </a:solidFill>
            </a:endParaRPr>
          </a:p>
          <a:p>
            <a:pPr>
              <a:lnSpc>
                <a:spcPct val="107000"/>
              </a:lnSpc>
              <a:spcAft>
                <a:spcPts val="800"/>
              </a:spcAft>
            </a:pPr>
            <a:endParaRPr lang="en-US">
              <a:solidFill>
                <a:srgbClr val="444444"/>
              </a:solidFill>
            </a:endParaRPr>
          </a:p>
          <a:p>
            <a:pPr>
              <a:lnSpc>
                <a:spcPct val="107000"/>
              </a:lnSpc>
              <a:spcAft>
                <a:spcPts val="800"/>
              </a:spcAft>
            </a:pPr>
            <a:r>
              <a:rPr lang="en-US"/>
              <a:t>The Framework outlines nine essential competencies needed by laboratory leaders to build and direct sustainable national laboratory systems. The essential competencies include: </a:t>
            </a:r>
            <a:endParaRPr lang="en-US">
              <a:solidFill>
                <a:srgbClr val="444444"/>
              </a:solidFill>
            </a:endParaRPr>
          </a:p>
          <a:p>
            <a:pPr>
              <a:lnSpc>
                <a:spcPct val="107000"/>
              </a:lnSpc>
              <a:spcAft>
                <a:spcPts val="800"/>
              </a:spcAft>
            </a:pPr>
            <a:r>
              <a:rPr lang="en-US"/>
              <a:t>Laboratory system</a:t>
            </a:r>
            <a:endParaRPr lang="en-US">
              <a:solidFill>
                <a:srgbClr val="444444"/>
              </a:solidFill>
            </a:endParaRPr>
          </a:p>
          <a:p>
            <a:pPr>
              <a:lnSpc>
                <a:spcPct val="107000"/>
              </a:lnSpc>
              <a:spcAft>
                <a:spcPts val="800"/>
              </a:spcAft>
            </a:pPr>
            <a:r>
              <a:rPr lang="en-US"/>
              <a:t>Leadership</a:t>
            </a:r>
            <a:endParaRPr lang="en-US">
              <a:solidFill>
                <a:srgbClr val="444444"/>
              </a:solidFill>
            </a:endParaRPr>
          </a:p>
          <a:p>
            <a:pPr>
              <a:lnSpc>
                <a:spcPct val="107000"/>
              </a:lnSpc>
              <a:spcAft>
                <a:spcPts val="800"/>
              </a:spcAft>
            </a:pPr>
            <a:r>
              <a:rPr lang="en-US"/>
              <a:t>Management</a:t>
            </a:r>
            <a:endParaRPr lang="en-US">
              <a:solidFill>
                <a:srgbClr val="444444"/>
              </a:solidFill>
            </a:endParaRPr>
          </a:p>
          <a:p>
            <a:pPr>
              <a:lnSpc>
                <a:spcPct val="107000"/>
              </a:lnSpc>
              <a:spcAft>
                <a:spcPts val="800"/>
              </a:spcAft>
            </a:pPr>
            <a:r>
              <a:rPr lang="en-US"/>
              <a:t>Communication</a:t>
            </a:r>
            <a:endParaRPr lang="en-US">
              <a:solidFill>
                <a:srgbClr val="444444"/>
              </a:solidFill>
            </a:endParaRPr>
          </a:p>
          <a:p>
            <a:pPr>
              <a:lnSpc>
                <a:spcPct val="107000"/>
              </a:lnSpc>
              <a:spcAft>
                <a:spcPts val="800"/>
              </a:spcAft>
            </a:pPr>
            <a:r>
              <a:rPr lang="en-US"/>
              <a:t>Quality management system</a:t>
            </a:r>
            <a:endParaRPr lang="en-US">
              <a:solidFill>
                <a:srgbClr val="444444"/>
              </a:solidFill>
            </a:endParaRPr>
          </a:p>
          <a:p>
            <a:pPr>
              <a:lnSpc>
                <a:spcPct val="107000"/>
              </a:lnSpc>
              <a:spcAft>
                <a:spcPts val="800"/>
              </a:spcAft>
            </a:pPr>
            <a:r>
              <a:rPr lang="en-US"/>
              <a:t>Biosafety and Biosecurity</a:t>
            </a:r>
            <a:endParaRPr lang="en-US">
              <a:solidFill>
                <a:srgbClr val="444444"/>
              </a:solidFill>
            </a:endParaRPr>
          </a:p>
          <a:p>
            <a:pPr>
              <a:lnSpc>
                <a:spcPct val="107000"/>
              </a:lnSpc>
              <a:spcAft>
                <a:spcPts val="800"/>
              </a:spcAft>
            </a:pPr>
            <a:r>
              <a:rPr lang="en-US"/>
              <a:t>Disease surveillance and outbreak investigation</a:t>
            </a:r>
            <a:endParaRPr lang="en-US">
              <a:solidFill>
                <a:srgbClr val="444444"/>
              </a:solidFill>
            </a:endParaRPr>
          </a:p>
          <a:p>
            <a:pPr>
              <a:lnSpc>
                <a:spcPct val="107000"/>
              </a:lnSpc>
              <a:spcAft>
                <a:spcPts val="800"/>
              </a:spcAft>
            </a:pPr>
            <a:r>
              <a:rPr lang="en-US"/>
              <a:t>Emergency preparedness, response and recovery </a:t>
            </a:r>
            <a:endParaRPr lang="en-US">
              <a:solidFill>
                <a:srgbClr val="444444"/>
              </a:solidFill>
            </a:endParaRPr>
          </a:p>
          <a:p>
            <a:pPr>
              <a:lnSpc>
                <a:spcPct val="107000"/>
              </a:lnSpc>
              <a:spcAft>
                <a:spcPts val="800"/>
              </a:spcAft>
            </a:pPr>
            <a:r>
              <a:rPr lang="en-US"/>
              <a:t>and</a:t>
            </a:r>
            <a:endParaRPr lang="en-US">
              <a:solidFill>
                <a:srgbClr val="444444"/>
              </a:solidFill>
            </a:endParaRPr>
          </a:p>
          <a:p>
            <a:pPr>
              <a:lnSpc>
                <a:spcPct val="107000"/>
              </a:lnSpc>
              <a:spcAft>
                <a:spcPts val="800"/>
              </a:spcAft>
            </a:pPr>
            <a:r>
              <a:rPr lang="en-US"/>
              <a:t>Research</a:t>
            </a:r>
            <a:endParaRPr lang="en-US">
              <a:solidFill>
                <a:srgbClr val="444444"/>
              </a:solidFill>
            </a:endParaRPr>
          </a:p>
          <a:p>
            <a:pPr>
              <a:lnSpc>
                <a:spcPct val="107000"/>
              </a:lnSpc>
              <a:spcAft>
                <a:spcPts val="800"/>
              </a:spcAft>
            </a:pPr>
            <a:endParaRPr lang="en-US"/>
          </a:p>
          <a:p>
            <a:pPr>
              <a:lnSpc>
                <a:spcPct val="107000"/>
              </a:lnSpc>
              <a:spcAft>
                <a:spcPts val="800"/>
              </a:spcAft>
            </a:pPr>
            <a:endParaRPr lang="en-US">
              <a:solidFill>
                <a:srgbClr val="000000"/>
              </a:solidFill>
              <a:ea typeface="Calibri"/>
              <a:cs typeface="Calibri"/>
            </a:endParaRPr>
          </a:p>
          <a:p>
            <a:pPr>
              <a:lnSpc>
                <a:spcPct val="107000"/>
              </a:lnSpc>
              <a:spcAft>
                <a:spcPts val="800"/>
              </a:spcAft>
            </a:pPr>
            <a:r>
              <a:rPr lang="en-US"/>
              <a:t>The Framework provides a strong orientation to the One Health approach, recognizing that improving coordination between the sectors has reciprocal benefits and will lead to stronger health systems.</a:t>
            </a:r>
            <a:endParaRPr lang="en-US">
              <a:solidFill>
                <a:srgbClr val="444444"/>
              </a:solidFill>
            </a:endParaRPr>
          </a:p>
          <a:p>
            <a:pPr>
              <a:lnSpc>
                <a:spcPct val="107000"/>
              </a:lnSpc>
              <a:spcAft>
                <a:spcPts val="800"/>
              </a:spcAft>
            </a:pPr>
            <a:endParaRPr lang="en-US">
              <a:solidFill>
                <a:srgbClr val="444444"/>
              </a:solidFill>
            </a:endParaRPr>
          </a:p>
          <a:p>
            <a:endParaRPr lang="en-US">
              <a:solidFill>
                <a:srgbClr val="444444"/>
              </a:solidFill>
            </a:endParaRPr>
          </a:p>
          <a:p>
            <a:pPr>
              <a:lnSpc>
                <a:spcPct val="107000"/>
              </a:lnSpc>
              <a:spcAft>
                <a:spcPts val="800"/>
              </a:spcAft>
            </a:pPr>
            <a:endParaRPr lang="en-US">
              <a:solidFill>
                <a:srgbClr val="444444"/>
              </a:solidFill>
            </a:endParaRPr>
          </a:p>
          <a:p>
            <a:pPr>
              <a:lnSpc>
                <a:spcPct val="107000"/>
              </a:lnSpc>
              <a:spcAft>
                <a:spcPts val="800"/>
              </a:spcAft>
            </a:pPr>
            <a:endParaRPr lang="en-US">
              <a:solidFill>
                <a:srgbClr val="444444"/>
              </a:solidFill>
            </a:endParaRPr>
          </a:p>
          <a:p>
            <a:pPr>
              <a:lnSpc>
                <a:spcPct val="107000"/>
              </a:lnSpc>
              <a:spcAft>
                <a:spcPts val="800"/>
              </a:spcAft>
            </a:pPr>
            <a:endParaRPr lang="en-US">
              <a:ea typeface="Calibri"/>
              <a:cs typeface="Calibri"/>
            </a:endParaRPr>
          </a:p>
        </p:txBody>
      </p:sp>
      <p:sp>
        <p:nvSpPr>
          <p:cNvPr id="650" name="Google Shape;650;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Aft>
                <a:spcPts val="600"/>
              </a:spcAft>
              <a:buClr>
                <a:schemeClr val="accent1"/>
              </a:buClr>
            </a:pPr>
            <a:endParaRPr lang="en-US" sz="2000"/>
          </a:p>
          <a:p>
            <a:pPr algn="l">
              <a:spcAft>
                <a:spcPts val="600"/>
              </a:spcAft>
              <a:buClr>
                <a:schemeClr val="accent1"/>
              </a:buClr>
            </a:pPr>
            <a:r>
              <a:rPr lang="en-US" sz="2000"/>
              <a:t>With the competency framework as its foundation, the partners then developed the GLLP, a comprehensive, competency based, One Health, laboratory system focused leadership program that includes four major components</a:t>
            </a:r>
          </a:p>
          <a:p>
            <a:pPr marL="800100" lvl="1" indent="-342900">
              <a:spcAft>
                <a:spcPts val="600"/>
              </a:spcAft>
              <a:buClr>
                <a:schemeClr val="accent1"/>
              </a:buClr>
              <a:buFont typeface="Arial" panose="020B0604020202020204" pitchFamily="34" charset="0"/>
              <a:buChar char="•"/>
            </a:pPr>
            <a:r>
              <a:rPr lang="en-US" sz="2000"/>
              <a:t>Didactic learning</a:t>
            </a:r>
          </a:p>
          <a:p>
            <a:pPr marL="800100" marR="0" lvl="1" indent="-342900" algn="l" defTabSz="914400" rtl="0" eaLnBrk="1" fontAlgn="auto" latinLnBrk="0" hangingPunct="1">
              <a:lnSpc>
                <a:spcPct val="100000"/>
              </a:lnSpc>
              <a:spcBef>
                <a:spcPts val="0"/>
              </a:spcBef>
              <a:spcAft>
                <a:spcPts val="600"/>
              </a:spcAft>
              <a:buClr>
                <a:schemeClr val="accent1"/>
              </a:buClr>
              <a:buSzTx/>
              <a:buFont typeface="Arial" panose="020B0604020202020204" pitchFamily="34" charset="0"/>
              <a:buChar char="•"/>
              <a:tabLst/>
              <a:defRPr/>
            </a:pPr>
            <a:r>
              <a:rPr lang="en-US" sz="2000"/>
              <a:t>Mentorship</a:t>
            </a:r>
          </a:p>
          <a:p>
            <a:pPr marL="800100" lvl="1" indent="-342900">
              <a:spcAft>
                <a:spcPts val="600"/>
              </a:spcAft>
              <a:buClr>
                <a:schemeClr val="accent1"/>
              </a:buClr>
              <a:buFont typeface="Arial" panose="020B0604020202020204" pitchFamily="34" charset="0"/>
              <a:buChar char="•"/>
            </a:pPr>
            <a:r>
              <a:rPr lang="en-US" sz="2000"/>
              <a:t>Project-based learning</a:t>
            </a:r>
          </a:p>
          <a:p>
            <a:pPr marL="800100" lvl="1" indent="-342900">
              <a:spcAft>
                <a:spcPts val="600"/>
              </a:spcAft>
              <a:buClr>
                <a:schemeClr val="accent1"/>
              </a:buClr>
              <a:buFont typeface="Arial" panose="020B0604020202020204" pitchFamily="34" charset="0"/>
              <a:buChar char="•"/>
            </a:pPr>
            <a:r>
              <a:rPr lang="en-US" sz="2000"/>
              <a:t>And the development of a Community of Practice</a:t>
            </a:r>
          </a:p>
          <a:p>
            <a:pPr marL="800100" lvl="1" indent="-342900">
              <a:spcAft>
                <a:spcPts val="600"/>
              </a:spcAft>
              <a:buClr>
                <a:schemeClr val="accent1"/>
              </a:buClr>
              <a:buFont typeface="Arial" panose="020B0604020202020204" pitchFamily="34" charset="0"/>
              <a:buChar char="•"/>
            </a:pPr>
            <a:endParaRPr lang="en-US" sz="2000"/>
          </a:p>
          <a:p>
            <a:pPr>
              <a:lnSpc>
                <a:spcPct val="107000"/>
              </a:lnSpc>
              <a:spcAft>
                <a:spcPts val="800"/>
              </a:spcAft>
            </a:pPr>
            <a:r>
              <a:rPr lang="en-US"/>
              <a:t>The program is designed to be flexible and can be adapted to specific country needs. </a:t>
            </a:r>
          </a:p>
        </p:txBody>
      </p:sp>
      <p:sp>
        <p:nvSpPr>
          <p:cNvPr id="4" name="Slide Number Placeholder 3"/>
          <p:cNvSpPr>
            <a:spLocks noGrp="1"/>
          </p:cNvSpPr>
          <p:nvPr>
            <p:ph type="sldNum" sz="quarter" idx="10"/>
          </p:nvPr>
        </p:nvSpPr>
        <p:spPr/>
        <p:txBody>
          <a:bodyPr/>
          <a:lstStyle/>
          <a:p>
            <a:fld id="{91A929AF-B619-46CF-8870-2810E3673A0F}" type="slidenum">
              <a:rPr lang="en-US" smtClean="0"/>
              <a:t>15</a:t>
            </a:fld>
            <a:endParaRPr lang="en-US"/>
          </a:p>
        </p:txBody>
      </p:sp>
    </p:spTree>
    <p:extLst>
      <p:ext uri="{BB962C8B-B14F-4D97-AF65-F5344CB8AC3E}">
        <p14:creationId xmlns:p14="http://schemas.microsoft.com/office/powerpoint/2010/main" val="1673523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b="0" i="0" u="none" strike="noStrike">
                <a:effectLst/>
                <a:latin typeface="Calibri"/>
                <a:ea typeface="Calibri"/>
                <a:cs typeface="Calibri"/>
              </a:rPr>
              <a:t>The </a:t>
            </a:r>
            <a:r>
              <a:rPr lang="en-GB">
                <a:latin typeface="Calibri"/>
                <a:ea typeface="Calibri"/>
                <a:cs typeface="Calibri"/>
              </a:rPr>
              <a:t>programme</a:t>
            </a:r>
            <a:r>
              <a:rPr lang="en-GB" b="0" i="0" u="none" strike="noStrike">
                <a:effectLst/>
                <a:latin typeface="Calibri"/>
                <a:ea typeface="Calibri"/>
                <a:cs typeface="Calibri"/>
              </a:rPr>
              <a:t> is designed around the GLLP values of One Health, Ownership and Sustainability. </a:t>
            </a:r>
          </a:p>
          <a:p>
            <a:pPr algn="l" rtl="0" fontAlgn="base"/>
            <a:endParaRPr lang="en-GB" b="0" i="0" u="none" strike="noStrike">
              <a:effectLst/>
              <a:latin typeface="Calibri" panose="020F0502020204030204" pitchFamily="34" charset="0"/>
              <a:ea typeface="Calibri"/>
              <a:cs typeface="Calibri"/>
            </a:endParaRPr>
          </a:p>
          <a:p>
            <a:pPr algn="l" rtl="0" fontAlgn="base"/>
            <a:r>
              <a:rPr lang="en-US" b="1" i="0" u="none" strike="noStrike">
                <a:effectLst/>
                <a:latin typeface="Calibri"/>
                <a:ea typeface="Calibri"/>
                <a:cs typeface="Calibri"/>
              </a:rPr>
              <a:t>One Health:</a:t>
            </a:r>
            <a:r>
              <a:rPr lang="en-US" b="0" i="0" u="none" strike="noStrike">
                <a:effectLst/>
                <a:latin typeface="Calibri"/>
                <a:ea typeface="Calibri"/>
                <a:cs typeface="Calibri"/>
              </a:rPr>
              <a:t> Multisectoral representation and involvement at all stages of planning and delivery, and multisectoral audience. </a:t>
            </a:r>
          </a:p>
          <a:p>
            <a:pPr algn="l" rtl="0" fontAlgn="base"/>
            <a:endParaRPr lang="en-US" b="0" i="0" u="none" strike="noStrike">
              <a:effectLst/>
              <a:latin typeface="Calibri" panose="020F0502020204030204" pitchFamily="34" charset="0"/>
              <a:ea typeface="Calibri"/>
              <a:cs typeface="Calibri"/>
            </a:endParaRPr>
          </a:p>
          <a:p>
            <a:pPr algn="l" rtl="0" fontAlgn="base"/>
            <a:r>
              <a:rPr lang="en-US" b="1" i="0" u="none" strike="noStrike">
                <a:effectLst/>
                <a:latin typeface="Calibri"/>
                <a:ea typeface="Calibri"/>
                <a:cs typeface="Calibri"/>
              </a:rPr>
              <a:t>Ownership:</a:t>
            </a:r>
            <a:r>
              <a:rPr lang="en-US" b="0" i="0" u="none" strike="noStrike">
                <a:effectLst/>
                <a:latin typeface="Calibri"/>
                <a:ea typeface="Calibri"/>
                <a:cs typeface="Calibri"/>
              </a:rPr>
              <a:t> Local institutions across sectors included in planning and delivery to consider equivalence with national continuing education credits, and/or integration in national curriculum.  </a:t>
            </a:r>
          </a:p>
          <a:p>
            <a:pPr algn="l" rtl="0" fontAlgn="base"/>
            <a:endParaRPr lang="en-US" b="0" i="0" u="none" strike="noStrike">
              <a:effectLst/>
              <a:latin typeface="Calibri" panose="020F0502020204030204" pitchFamily="34" charset="0"/>
              <a:ea typeface="Calibri"/>
              <a:cs typeface="Calibri"/>
            </a:endParaRPr>
          </a:p>
          <a:p>
            <a:pPr algn="l" rtl="0" fontAlgn="base"/>
            <a:r>
              <a:rPr lang="en-US" b="1" i="0" u="none" strike="noStrike">
                <a:effectLst/>
                <a:latin typeface="Calibri"/>
                <a:ea typeface="Calibri"/>
                <a:cs typeface="Calibri"/>
              </a:rPr>
              <a:t>Sustainability:</a:t>
            </a:r>
            <a:r>
              <a:rPr lang="en-US" b="0" i="0" u="none" strike="noStrike">
                <a:effectLst/>
                <a:latin typeface="Calibri"/>
                <a:ea typeface="Calibri"/>
                <a:cs typeface="Calibri"/>
              </a:rPr>
              <a:t> Inclusion of technical and financial resources into national planning for an enduring program that supports workforce development. </a:t>
            </a:r>
          </a:p>
          <a:p>
            <a:pPr algn="l" rtl="0" fontAlgn="base"/>
            <a:endParaRPr lang="en-GB" b="0" i="0" u="none" strike="noStrike">
              <a:solidFill>
                <a:srgbClr val="FF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16</a:t>
            </a:fld>
            <a:endParaRPr lang="en-US"/>
          </a:p>
        </p:txBody>
      </p:sp>
    </p:spTree>
    <p:extLst>
      <p:ext uri="{BB962C8B-B14F-4D97-AF65-F5344CB8AC3E}">
        <p14:creationId xmlns:p14="http://schemas.microsoft.com/office/powerpoint/2010/main" val="488103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ea typeface="Calibri"/>
                <a:cs typeface="Calibri"/>
              </a:rPr>
              <a:t>Add speaker name</a:t>
            </a:r>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18</a:t>
            </a:fld>
            <a:endParaRPr lang="en-US"/>
          </a:p>
        </p:txBody>
      </p:sp>
    </p:spTree>
    <p:extLst>
      <p:ext uri="{BB962C8B-B14F-4D97-AF65-F5344CB8AC3E}">
        <p14:creationId xmlns:p14="http://schemas.microsoft.com/office/powerpoint/2010/main" val="3391902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t>Say:</a:t>
            </a:r>
            <a:r>
              <a:rPr lang="en-US"/>
              <a:t> Effective implementation of the GLLP in countries requires a team of qualified instructors and mentors. To facilitate the creation of such team, the GLLP Partners developed the GLLP Training of Trainers and Mentors (TOT&amp;M) package. </a:t>
            </a:r>
            <a:endParaRPr lang="pt-PT"/>
          </a:p>
          <a:p>
            <a:r>
              <a:rPr lang="en-US" b="1"/>
              <a:t>Say:</a:t>
            </a:r>
            <a:r>
              <a:rPr lang="en-US"/>
              <a:t> TOT&amp;M</a:t>
            </a:r>
            <a:r>
              <a:rPr lang="en-US" sz="1200"/>
              <a:t> supports GLLP sustainability by:</a:t>
            </a:r>
            <a:endParaRPr lang="en-US">
              <a:ea typeface="Calibri"/>
              <a:cs typeface="Calibri"/>
            </a:endParaRPr>
          </a:p>
          <a:p>
            <a:r>
              <a:rPr lang="en-US" sz="1200"/>
              <a:t>Fostering country ownership of the </a:t>
            </a:r>
            <a:r>
              <a:rPr lang="en-US" sz="1200" err="1"/>
              <a:t>programme</a:t>
            </a:r>
            <a:r>
              <a:rPr lang="en-US" sz="1200"/>
              <a:t>.</a:t>
            </a:r>
            <a:endParaRPr lang="en-US" sz="1200">
              <a:ea typeface="Calibri"/>
              <a:cs typeface="Calibri"/>
            </a:endParaRPr>
          </a:p>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19</a:t>
            </a:fld>
            <a:endParaRPr lang="en-US"/>
          </a:p>
        </p:txBody>
      </p:sp>
    </p:spTree>
    <p:extLst>
      <p:ext uri="{BB962C8B-B14F-4D97-AF65-F5344CB8AC3E}">
        <p14:creationId xmlns:p14="http://schemas.microsoft.com/office/powerpoint/2010/main" val="5456929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b="1">
                <a:ea typeface="Calibri"/>
                <a:cs typeface="Calibri"/>
              </a:rPr>
              <a:t>Say: </a:t>
            </a:r>
            <a:r>
              <a:rPr lang="en-US">
                <a:ea typeface="Calibri"/>
                <a:cs typeface="Calibri"/>
              </a:rPr>
              <a:t>Instructors and Mentors are crucial for the successful implementation of the GLLP, as they are the ones who accompany participants throughout the </a:t>
            </a:r>
            <a:r>
              <a:rPr lang="en-US" err="1">
                <a:ea typeface="Calibri"/>
                <a:cs typeface="Calibri"/>
              </a:rPr>
              <a:t>programme</a:t>
            </a:r>
            <a:r>
              <a:rPr lang="en-US">
                <a:ea typeface="Calibri"/>
                <a:cs typeface="Calibri"/>
              </a:rPr>
              <a:t>.</a:t>
            </a:r>
          </a:p>
          <a:p>
            <a:pPr marL="331470" indent="-331470">
              <a:spcBef>
                <a:spcPts val="750"/>
              </a:spcBef>
              <a:spcAft>
                <a:spcPts val="450"/>
              </a:spcAft>
              <a:buFont typeface="Arial"/>
              <a:buChar char="•"/>
            </a:pPr>
            <a:r>
              <a:rPr lang="en-US">
                <a:solidFill>
                  <a:schemeClr val="accent2"/>
                </a:solidFill>
              </a:rPr>
              <a:t>In</a:t>
            </a:r>
            <a:r>
              <a:rPr lang="en-US">
                <a:solidFill>
                  <a:srgbClr val="F26C32"/>
                </a:solidFill>
              </a:rPr>
              <a:t>structors</a:t>
            </a:r>
            <a:r>
              <a:rPr lang="en-US"/>
              <a:t> are subject matter experts who adapt and deliver the learning modules to participants. </a:t>
            </a:r>
            <a:endParaRPr lang="en-US">
              <a:ea typeface="Calibri"/>
              <a:cs typeface="Calibri"/>
            </a:endParaRPr>
          </a:p>
          <a:p>
            <a:pPr marL="331470" indent="-331470">
              <a:spcBef>
                <a:spcPts val="750"/>
              </a:spcBef>
              <a:spcAft>
                <a:spcPts val="450"/>
              </a:spcAft>
              <a:buFont typeface="Arial"/>
              <a:buChar char="•"/>
            </a:pPr>
            <a:r>
              <a:rPr lang="en-US">
                <a:solidFill>
                  <a:srgbClr val="F26C32"/>
                </a:solidFill>
              </a:rPr>
              <a:t>Mentors</a:t>
            </a:r>
            <a:r>
              <a:rPr lang="en-US"/>
              <a:t> provide guidance, advice, and expertise to participants to help them enhance their skills. </a:t>
            </a:r>
          </a:p>
          <a:p>
            <a:pPr marL="331470" indent="-331470">
              <a:spcBef>
                <a:spcPts val="750"/>
              </a:spcBef>
              <a:spcAft>
                <a:spcPts val="450"/>
              </a:spcAft>
              <a:buFont typeface="Arial"/>
              <a:buChar char="•"/>
            </a:pPr>
            <a:endParaRPr lang="en-US"/>
          </a:p>
          <a:p>
            <a:pPr marL="0" indent="0">
              <a:spcBef>
                <a:spcPts val="750"/>
              </a:spcBef>
              <a:spcAft>
                <a:spcPts val="450"/>
              </a:spcAft>
              <a:buFont typeface="Arial"/>
              <a:buNone/>
            </a:pPr>
            <a:r>
              <a:rPr lang="en-US"/>
              <a:t>Note that although there are differences that will be detailed in this course, for the purposes of this training, the words trainer, facilitator, and instructor are synonymous. </a:t>
            </a:r>
          </a:p>
          <a:p>
            <a:pPr>
              <a:spcBef>
                <a:spcPts val="750"/>
              </a:spcBef>
              <a:spcAft>
                <a:spcPts val="450"/>
              </a:spcAft>
            </a:pPr>
            <a:endParaRPr lang="en-US">
              <a:ea typeface="Calibri"/>
              <a:cs typeface="Calibri"/>
            </a:endParaRPr>
          </a:p>
          <a:p>
            <a:pPr marL="0" indent="0">
              <a:spcBef>
                <a:spcPts val="750"/>
              </a:spcBef>
              <a:spcAft>
                <a:spcPts val="450"/>
              </a:spcAft>
              <a:buFont typeface="Arial"/>
              <a:buNone/>
            </a:pPr>
            <a:endParaRPr lang="en-US"/>
          </a:p>
          <a:p>
            <a:pPr>
              <a:spcBef>
                <a:spcPts val="750"/>
              </a:spcBef>
              <a:spcAft>
                <a:spcPts val="450"/>
              </a:spcAft>
            </a:pPr>
            <a:endParaRPr lang="en-US">
              <a:ea typeface="Calibri"/>
              <a:cs typeface="Calibri"/>
            </a:endParaRPr>
          </a:p>
          <a:p>
            <a:pPr>
              <a:spcBef>
                <a:spcPts val="750"/>
              </a:spcBef>
              <a:spcAft>
                <a:spcPts val="450"/>
              </a:spcAft>
            </a:pPr>
            <a:endParaRPr lang="en-US">
              <a:ea typeface="Calibri"/>
              <a:cs typeface="Calibri"/>
            </a:endParaRP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20</a:t>
            </a:fld>
            <a:endParaRPr lang="en-US"/>
          </a:p>
        </p:txBody>
      </p:sp>
    </p:spTree>
    <p:extLst>
      <p:ext uri="{BB962C8B-B14F-4D97-AF65-F5344CB8AC3E}">
        <p14:creationId xmlns:p14="http://schemas.microsoft.com/office/powerpoint/2010/main" val="651351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ea typeface="Calibri"/>
                <a:cs typeface="Calibri"/>
              </a:rPr>
              <a:t>Use </a:t>
            </a:r>
            <a:r>
              <a:rPr lang="pt-PT" err="1">
                <a:ea typeface="Calibri"/>
                <a:cs typeface="Calibri"/>
              </a:rPr>
              <a:t>this</a:t>
            </a:r>
            <a:r>
              <a:rPr lang="pt-PT">
                <a:ea typeface="Calibri"/>
                <a:cs typeface="Calibri"/>
              </a:rPr>
              <a:t> slide </a:t>
            </a:r>
            <a:r>
              <a:rPr lang="pt-PT" err="1">
                <a:ea typeface="Calibri"/>
                <a:cs typeface="Calibri"/>
              </a:rPr>
              <a:t>only</a:t>
            </a:r>
            <a:r>
              <a:rPr lang="pt-PT">
                <a:ea typeface="Calibri"/>
                <a:cs typeface="Calibri"/>
              </a:rPr>
              <a:t> for virtual </a:t>
            </a:r>
            <a:r>
              <a:rPr lang="pt-PT" err="1">
                <a:ea typeface="Calibri"/>
                <a:cs typeface="Calibri"/>
              </a:rPr>
              <a:t>presentations</a:t>
            </a:r>
            <a:r>
              <a:rPr lang="pt-PT">
                <a:ea typeface="Calibri"/>
                <a:cs typeface="Calibri"/>
              </a:rPr>
              <a:t>. </a:t>
            </a:r>
            <a:r>
              <a:rPr lang="pt-PT" err="1">
                <a:ea typeface="Calibri"/>
                <a:cs typeface="Calibri"/>
              </a:rPr>
              <a:t>If</a:t>
            </a:r>
            <a:r>
              <a:rPr lang="pt-PT">
                <a:ea typeface="Calibri"/>
                <a:cs typeface="Calibri"/>
              </a:rPr>
              <a:t> </a:t>
            </a:r>
            <a:r>
              <a:rPr lang="pt-PT" err="1">
                <a:ea typeface="Calibri"/>
                <a:cs typeface="Calibri"/>
              </a:rPr>
              <a:t>you</a:t>
            </a:r>
            <a:r>
              <a:rPr lang="pt-PT">
                <a:ea typeface="Calibri"/>
                <a:cs typeface="Calibri"/>
              </a:rPr>
              <a:t> are </a:t>
            </a:r>
            <a:r>
              <a:rPr lang="pt-PT" err="1">
                <a:ea typeface="Calibri"/>
                <a:cs typeface="Calibri"/>
              </a:rPr>
              <a:t>using</a:t>
            </a:r>
            <a:r>
              <a:rPr lang="pt-PT">
                <a:ea typeface="Calibri"/>
                <a:cs typeface="Calibri"/>
              </a:rPr>
              <a:t> a </a:t>
            </a:r>
            <a:r>
              <a:rPr lang="pt-PT" err="1">
                <a:ea typeface="Calibri"/>
                <a:cs typeface="Calibri"/>
              </a:rPr>
              <a:t>platform</a:t>
            </a:r>
            <a:r>
              <a:rPr lang="pt-PT">
                <a:ea typeface="Calibri"/>
                <a:cs typeface="Calibri"/>
              </a:rPr>
              <a:t> </a:t>
            </a:r>
            <a:r>
              <a:rPr lang="pt-PT" err="1">
                <a:ea typeface="Calibri"/>
                <a:cs typeface="Calibri"/>
              </a:rPr>
              <a:t>other</a:t>
            </a:r>
            <a:r>
              <a:rPr lang="pt-PT">
                <a:ea typeface="Calibri"/>
                <a:cs typeface="Calibri"/>
              </a:rPr>
              <a:t> </a:t>
            </a:r>
            <a:r>
              <a:rPr lang="pt-PT" err="1">
                <a:ea typeface="Calibri"/>
                <a:cs typeface="Calibri"/>
              </a:rPr>
              <a:t>than</a:t>
            </a:r>
            <a:r>
              <a:rPr lang="pt-PT">
                <a:ea typeface="Calibri"/>
                <a:cs typeface="Calibri"/>
              </a:rPr>
              <a:t> Zoom, </a:t>
            </a:r>
            <a:r>
              <a:rPr lang="pt-PT" err="1">
                <a:ea typeface="Calibri"/>
                <a:cs typeface="Calibri"/>
              </a:rPr>
              <a:t>adapt</a:t>
            </a:r>
            <a:r>
              <a:rPr lang="pt-PT">
                <a:ea typeface="Calibri"/>
                <a:cs typeface="Calibri"/>
              </a:rPr>
              <a:t> </a:t>
            </a:r>
            <a:r>
              <a:rPr lang="pt-PT" err="1">
                <a:ea typeface="Calibri"/>
                <a:cs typeface="Calibri"/>
              </a:rPr>
              <a:t>the</a:t>
            </a:r>
            <a:r>
              <a:rPr lang="pt-PT">
                <a:ea typeface="Calibri"/>
                <a:cs typeface="Calibri"/>
              </a:rPr>
              <a:t> slide as </a:t>
            </a:r>
            <a:r>
              <a:rPr lang="pt-PT" err="1">
                <a:ea typeface="Calibri"/>
                <a:cs typeface="Calibri"/>
              </a:rPr>
              <a:t>needed</a:t>
            </a:r>
            <a:r>
              <a:rPr lang="pt-PT">
                <a:ea typeface="Calibri"/>
                <a:cs typeface="Calibri"/>
              </a:rPr>
              <a:t>.</a:t>
            </a:r>
            <a:endParaRPr lang="pt-PT"/>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a:t>
            </a:fld>
            <a:endParaRPr lang="en-US"/>
          </a:p>
        </p:txBody>
      </p:sp>
    </p:spTree>
    <p:extLst>
      <p:ext uri="{BB962C8B-B14F-4D97-AF65-F5344CB8AC3E}">
        <p14:creationId xmlns:p14="http://schemas.microsoft.com/office/powerpoint/2010/main" val="2398079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b="1" dirty="0"/>
              <a:t>Notes for </a:t>
            </a:r>
            <a:r>
              <a:rPr lang="fr-CH" b="1" dirty="0" err="1"/>
              <a:t>facilitators</a:t>
            </a:r>
            <a:r>
              <a:rPr lang="fr-CH" b="1" dirty="0"/>
              <a:t>: </a:t>
            </a:r>
            <a:r>
              <a:rPr lang="fr-CH" dirty="0"/>
              <a:t>The GLLP TOT&amp;M package </a:t>
            </a:r>
            <a:r>
              <a:rPr lang="fr-CH" dirty="0" err="1"/>
              <a:t>is</a:t>
            </a:r>
            <a:r>
              <a:rPr lang="fr-CH" dirty="0"/>
              <a:t> </a:t>
            </a:r>
            <a:r>
              <a:rPr lang="fr-CH" dirty="0" err="1"/>
              <a:t>organized</a:t>
            </a:r>
            <a:r>
              <a:rPr lang="fr-CH" dirty="0"/>
              <a:t> </a:t>
            </a:r>
            <a:r>
              <a:rPr lang="fr-CH" dirty="0" err="1"/>
              <a:t>into</a:t>
            </a:r>
            <a:r>
              <a:rPr lang="fr-CH" dirty="0"/>
              <a:t> </a:t>
            </a:r>
            <a:r>
              <a:rPr lang="fr-CH" dirty="0" err="1"/>
              <a:t>generic</a:t>
            </a:r>
            <a:r>
              <a:rPr lang="fr-CH" dirty="0"/>
              <a:t> </a:t>
            </a:r>
            <a:r>
              <a:rPr lang="fr-CH" dirty="0" err="1"/>
              <a:t>units</a:t>
            </a:r>
            <a:r>
              <a:rPr lang="fr-CH" dirty="0"/>
              <a:t> and TOT- and TOM- </a:t>
            </a:r>
            <a:r>
              <a:rPr lang="fr-CH" dirty="0" err="1"/>
              <a:t>specific</a:t>
            </a:r>
            <a:r>
              <a:rPr lang="fr-CH" dirty="0"/>
              <a:t> </a:t>
            </a:r>
            <a:r>
              <a:rPr lang="fr-CH" dirty="0" err="1"/>
              <a:t>units</a:t>
            </a:r>
            <a:r>
              <a:rPr lang="fr-CH" dirty="0"/>
              <a:t>, </a:t>
            </a:r>
            <a:r>
              <a:rPr lang="fr-CH" dirty="0" err="1"/>
              <a:t>which</a:t>
            </a:r>
            <a:r>
              <a:rPr lang="fr-CH" dirty="0"/>
              <a:t> </a:t>
            </a:r>
            <a:r>
              <a:rPr lang="fr-CH" dirty="0" err="1"/>
              <a:t>together</a:t>
            </a:r>
            <a:r>
              <a:rPr lang="fr-CH" dirty="0"/>
              <a:t> </a:t>
            </a:r>
            <a:r>
              <a:rPr lang="fr-CH" dirty="0" err="1"/>
              <a:t>constitute</a:t>
            </a:r>
            <a:r>
              <a:rPr lang="fr-CH" dirty="0"/>
              <a:t> the full package. </a:t>
            </a:r>
          </a:p>
          <a:p>
            <a:r>
              <a:rPr lang="fr-CH" dirty="0" err="1"/>
              <a:t>Implementers</a:t>
            </a:r>
            <a:r>
              <a:rPr lang="fr-CH" dirty="0"/>
              <a:t> can </a:t>
            </a:r>
            <a:r>
              <a:rPr lang="fr-CH" dirty="0" err="1"/>
              <a:t>choose</a:t>
            </a:r>
            <a:r>
              <a:rPr lang="fr-CH" dirty="0"/>
              <a:t> to </a:t>
            </a:r>
            <a:r>
              <a:rPr lang="fr-CH" dirty="0" err="1"/>
              <a:t>organize</a:t>
            </a:r>
            <a:r>
              <a:rPr lang="fr-CH" dirty="0"/>
              <a:t> </a:t>
            </a:r>
            <a:r>
              <a:rPr lang="fr-CH" dirty="0" err="1"/>
              <a:t>two</a:t>
            </a:r>
            <a:r>
              <a:rPr lang="fr-CH" dirty="0"/>
              <a:t> </a:t>
            </a:r>
            <a:r>
              <a:rPr lang="fr-CH" dirty="0" err="1"/>
              <a:t>separate</a:t>
            </a:r>
            <a:r>
              <a:rPr lang="fr-CH" dirty="0"/>
              <a:t> </a:t>
            </a:r>
            <a:r>
              <a:rPr lang="fr-CH" dirty="0" err="1"/>
              <a:t>events</a:t>
            </a:r>
            <a:r>
              <a:rPr lang="fr-CH" dirty="0"/>
              <a:t> for future </a:t>
            </a:r>
            <a:r>
              <a:rPr lang="fr-CH" dirty="0" err="1"/>
              <a:t>instructors</a:t>
            </a:r>
            <a:r>
              <a:rPr lang="fr-CH" dirty="0"/>
              <a:t> and mentors by </a:t>
            </a:r>
            <a:r>
              <a:rPr lang="fr-CH" dirty="0" err="1"/>
              <a:t>selecting</a:t>
            </a:r>
            <a:r>
              <a:rPr lang="fr-CH" dirty="0"/>
              <a:t> the </a:t>
            </a:r>
            <a:r>
              <a:rPr lang="fr-CH" dirty="0" err="1"/>
              <a:t>appropriate</a:t>
            </a:r>
            <a:r>
              <a:rPr lang="fr-CH" dirty="0"/>
              <a:t> </a:t>
            </a:r>
            <a:r>
              <a:rPr lang="fr-CH" dirty="0" err="1"/>
              <a:t>specific</a:t>
            </a:r>
            <a:r>
              <a:rPr lang="fr-CH" dirty="0"/>
              <a:t> </a:t>
            </a:r>
            <a:r>
              <a:rPr lang="fr-CH" dirty="0" err="1"/>
              <a:t>units</a:t>
            </a:r>
            <a:r>
              <a:rPr lang="fr-CH" dirty="0"/>
              <a:t>. The </a:t>
            </a:r>
            <a:r>
              <a:rPr lang="fr-CH" dirty="0" err="1"/>
              <a:t>combined</a:t>
            </a:r>
            <a:r>
              <a:rPr lang="fr-CH" dirty="0"/>
              <a:t> package </a:t>
            </a:r>
            <a:r>
              <a:rPr lang="fr-CH" dirty="0" err="1"/>
              <a:t>is</a:t>
            </a:r>
            <a:r>
              <a:rPr lang="fr-CH" dirty="0"/>
              <a:t> </a:t>
            </a:r>
            <a:r>
              <a:rPr lang="fr-CH" dirty="0" err="1"/>
              <a:t>designed</a:t>
            </a:r>
            <a:r>
              <a:rPr lang="fr-CH" dirty="0"/>
              <a:t> </a:t>
            </a:r>
            <a:r>
              <a:rPr lang="fr-CH" dirty="0" err="1"/>
              <a:t>so</a:t>
            </a:r>
            <a:r>
              <a:rPr lang="fr-CH" dirty="0"/>
              <a:t> </a:t>
            </a:r>
            <a:r>
              <a:rPr lang="fr-CH" dirty="0" err="1"/>
              <a:t>that</a:t>
            </a:r>
            <a:r>
              <a:rPr lang="fr-CH" dirty="0"/>
              <a:t> a joint audience of future </a:t>
            </a:r>
            <a:r>
              <a:rPr lang="fr-CH" dirty="0" err="1"/>
              <a:t>instructors</a:t>
            </a:r>
            <a:r>
              <a:rPr lang="fr-CH" dirty="0"/>
              <a:t> and mentors </a:t>
            </a:r>
            <a:r>
              <a:rPr lang="fr-CH" dirty="0" err="1"/>
              <a:t>learn</a:t>
            </a:r>
            <a:r>
              <a:rPr lang="fr-CH" dirty="0"/>
              <a:t> </a:t>
            </a:r>
            <a:r>
              <a:rPr lang="fr-CH" dirty="0" err="1"/>
              <a:t>both</a:t>
            </a:r>
            <a:r>
              <a:rPr lang="fr-CH" dirty="0"/>
              <a:t> sets of </a:t>
            </a:r>
            <a:r>
              <a:rPr lang="fr-CH" dirty="0" err="1"/>
              <a:t>skills</a:t>
            </a:r>
            <a:r>
              <a:rPr lang="fr-CH" dirty="0"/>
              <a:t> are </a:t>
            </a:r>
            <a:r>
              <a:rPr lang="fr-CH" dirty="0" err="1"/>
              <a:t>therefore</a:t>
            </a:r>
            <a:r>
              <a:rPr lang="fr-CH" dirty="0"/>
              <a:t> able to </a:t>
            </a:r>
            <a:r>
              <a:rPr lang="fr-CH" dirty="0" err="1"/>
              <a:t>play</a:t>
            </a:r>
            <a:r>
              <a:rPr lang="fr-CH" dirty="0"/>
              <a:t> a dual </a:t>
            </a:r>
            <a:r>
              <a:rPr lang="fr-CH" dirty="0" err="1"/>
              <a:t>role</a:t>
            </a:r>
            <a:r>
              <a:rPr lang="fr-CH" dirty="0"/>
              <a:t> </a:t>
            </a:r>
            <a:r>
              <a:rPr lang="fr-CH" dirty="0" err="1"/>
              <a:t>during</a:t>
            </a:r>
            <a:r>
              <a:rPr lang="fr-CH" dirty="0"/>
              <a:t> </a:t>
            </a:r>
            <a:r>
              <a:rPr lang="fr-CH" dirty="0" err="1"/>
              <a:t>implementation</a:t>
            </a:r>
            <a:r>
              <a:rPr lang="fr-CH" dirty="0"/>
              <a:t> of the GLLP.</a:t>
            </a:r>
          </a:p>
          <a:p>
            <a:endParaRPr lang="fr-CH" dirty="0"/>
          </a:p>
          <a:p>
            <a:r>
              <a:rPr lang="fr-CH" b="1" dirty="0"/>
              <a:t>If </a:t>
            </a:r>
            <a:r>
              <a:rPr lang="fr-CH" b="1" dirty="0" err="1"/>
              <a:t>you</a:t>
            </a:r>
            <a:r>
              <a:rPr lang="fr-CH" b="1" dirty="0"/>
              <a:t> are </a:t>
            </a:r>
            <a:r>
              <a:rPr lang="fr-CH" b="1" dirty="0" err="1"/>
              <a:t>including</a:t>
            </a:r>
            <a:r>
              <a:rPr lang="fr-CH" b="1" dirty="0"/>
              <a:t> the section on GLLP </a:t>
            </a:r>
            <a:r>
              <a:rPr lang="fr-CH" b="1" dirty="0" err="1"/>
              <a:t>implementation</a:t>
            </a:r>
            <a:r>
              <a:rPr lang="fr-CH" b="1" dirty="0"/>
              <a:t>, change the </a:t>
            </a:r>
            <a:r>
              <a:rPr lang="fr-CH" b="1" dirty="0" err="1"/>
              <a:t>yellow</a:t>
            </a:r>
            <a:r>
              <a:rPr lang="fr-CH" b="1" dirty="0"/>
              <a:t> </a:t>
            </a:r>
            <a:r>
              <a:rPr lang="fr-CH" b="1" dirty="0" err="1"/>
              <a:t>bullet</a:t>
            </a:r>
            <a:r>
              <a:rPr lang="fr-CH" b="1" dirty="0"/>
              <a:t> to white </a:t>
            </a:r>
            <a:r>
              <a:rPr lang="fr-CH" b="1" dirty="0" err="1"/>
              <a:t>text</a:t>
            </a:r>
            <a:r>
              <a:rPr lang="fr-CH" b="1" dirty="0"/>
              <a:t>. If </a:t>
            </a:r>
            <a:r>
              <a:rPr lang="fr-CH" b="1" dirty="0" err="1"/>
              <a:t>you</a:t>
            </a:r>
            <a:r>
              <a:rPr lang="fr-CH" b="1" dirty="0"/>
              <a:t> are </a:t>
            </a:r>
            <a:r>
              <a:rPr lang="fr-CH" b="1" dirty="0" err="1"/>
              <a:t>excluding</a:t>
            </a:r>
            <a:r>
              <a:rPr lang="fr-CH" b="1" dirty="0"/>
              <a:t> the section on GLLP </a:t>
            </a:r>
            <a:r>
              <a:rPr lang="fr-CH" b="1" dirty="0" err="1"/>
              <a:t>implementation</a:t>
            </a:r>
            <a:r>
              <a:rPr lang="fr-CH" b="1" dirty="0"/>
              <a:t>, </a:t>
            </a:r>
            <a:r>
              <a:rPr lang="fr-CH" b="1" dirty="0" err="1"/>
              <a:t>remove</a:t>
            </a:r>
            <a:r>
              <a:rPr lang="fr-CH" b="1" dirty="0"/>
              <a:t> the </a:t>
            </a:r>
            <a:r>
              <a:rPr lang="fr-CH" b="1" dirty="0" err="1"/>
              <a:t>yellow</a:t>
            </a:r>
            <a:r>
              <a:rPr lang="fr-CH" b="1" dirty="0"/>
              <a:t> </a:t>
            </a:r>
            <a:r>
              <a:rPr lang="fr-CH" b="1" dirty="0" err="1"/>
              <a:t>bullet</a:t>
            </a:r>
            <a:r>
              <a:rPr lang="fr-CH" b="1" dirty="0"/>
              <a:t>. </a:t>
            </a:r>
          </a:p>
          <a:p>
            <a:endParaRPr lang="fr-CH" dirty="0">
              <a:ea typeface="Calibri"/>
              <a:cs typeface="Calibri"/>
            </a:endParaRPr>
          </a:p>
          <a:p>
            <a:r>
              <a:rPr lang="fr-CH" dirty="0"/>
              <a:t>Participants in </a:t>
            </a:r>
            <a:r>
              <a:rPr lang="fr-CH" dirty="0" err="1"/>
              <a:t>this</a:t>
            </a:r>
            <a:r>
              <a:rPr lang="fr-CH" dirty="0"/>
              <a:t> TOT&amp;M </a:t>
            </a:r>
            <a:r>
              <a:rPr lang="fr-CH" dirty="0" err="1"/>
              <a:t>may</a:t>
            </a:r>
            <a:r>
              <a:rPr lang="fr-CH" dirty="0"/>
              <a:t> </a:t>
            </a:r>
            <a:r>
              <a:rPr lang="fr-CH" dirty="0" err="1"/>
              <a:t>play</a:t>
            </a:r>
            <a:r>
              <a:rPr lang="fr-CH" dirty="0"/>
              <a:t> </a:t>
            </a:r>
            <a:r>
              <a:rPr lang="fr-CH" dirty="0" err="1"/>
              <a:t>different</a:t>
            </a:r>
            <a:r>
              <a:rPr lang="fr-CH" dirty="0"/>
              <a:t> and multiple </a:t>
            </a:r>
            <a:r>
              <a:rPr lang="fr-CH" dirty="0" err="1"/>
              <a:t>roles</a:t>
            </a:r>
            <a:r>
              <a:rPr lang="fr-CH" dirty="0"/>
              <a:t> in GLLP </a:t>
            </a:r>
            <a:r>
              <a:rPr lang="fr-CH" dirty="0" err="1"/>
              <a:t>implementation</a:t>
            </a:r>
            <a:r>
              <a:rPr lang="fr-CH" dirty="0"/>
              <a:t> and </a:t>
            </a:r>
            <a:r>
              <a:rPr lang="fr-CH" dirty="0" err="1"/>
              <a:t>delivery</a:t>
            </a:r>
            <a:r>
              <a:rPr lang="fr-CH" dirty="0"/>
              <a:t>. </a:t>
            </a:r>
          </a:p>
          <a:p>
            <a:endParaRPr lang="fr-CH" dirty="0"/>
          </a:p>
          <a:p>
            <a:r>
              <a:rPr lang="fr-CH" b="1" dirty="0" err="1"/>
              <a:t>Review</a:t>
            </a:r>
            <a:r>
              <a:rPr lang="fr-CH" dirty="0"/>
              <a:t> the TOT&amp;M </a:t>
            </a:r>
            <a:r>
              <a:rPr lang="fr-CH" dirty="0" err="1"/>
              <a:t>learning</a:t>
            </a:r>
            <a:r>
              <a:rPr lang="fr-CH" dirty="0"/>
              <a:t> </a:t>
            </a:r>
            <a:r>
              <a:rPr lang="fr-CH" dirty="0" err="1"/>
              <a:t>objecives</a:t>
            </a:r>
            <a:endParaRPr lang="en-US" dirty="0"/>
          </a:p>
        </p:txBody>
      </p:sp>
      <p:sp>
        <p:nvSpPr>
          <p:cNvPr id="4" name="Slide Number Placeholder 3"/>
          <p:cNvSpPr>
            <a:spLocks noGrp="1"/>
          </p:cNvSpPr>
          <p:nvPr>
            <p:ph type="sldNum" sz="quarter" idx="5"/>
          </p:nvPr>
        </p:nvSpPr>
        <p:spPr/>
        <p:txBody>
          <a:bodyPr/>
          <a:lstStyle/>
          <a:p>
            <a:fld id="{926027A8-93F6-4CCA-BDBE-BC46039B6C43}" type="slidenum">
              <a:rPr lang="en-GB" smtClean="0"/>
              <a:t>21</a:t>
            </a:fld>
            <a:endParaRPr lang="en-GB"/>
          </a:p>
        </p:txBody>
      </p:sp>
    </p:spTree>
    <p:extLst>
      <p:ext uri="{BB962C8B-B14F-4D97-AF65-F5344CB8AC3E}">
        <p14:creationId xmlns:p14="http://schemas.microsoft.com/office/powerpoint/2010/main" val="1382773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b="1">
                <a:ea typeface="Calibri"/>
                <a:cs typeface="Calibri"/>
              </a:rPr>
              <a:t>Explain </a:t>
            </a:r>
            <a:r>
              <a:rPr lang="en-US">
                <a:ea typeface="Calibri"/>
                <a:cs typeface="Calibri"/>
              </a:rPr>
              <a:t>TOT&amp;M outcomes.</a:t>
            </a:r>
          </a:p>
          <a:p>
            <a:pPr algn="just"/>
            <a:r>
              <a:rPr lang="en-US"/>
              <a:t>It is expected that at the end of the TOT&amp;M:</a:t>
            </a:r>
            <a:endParaRPr lang="en-US">
              <a:ea typeface="Calibri"/>
              <a:cs typeface="Calibri"/>
            </a:endParaRPr>
          </a:p>
          <a:p>
            <a:pPr marL="171450" indent="-171450" algn="just">
              <a:buFont typeface="Arial" panose="020B0604020202020204" pitchFamily="34" charset="0"/>
              <a:buChar char="•"/>
            </a:pPr>
            <a:r>
              <a:rPr lang="en-US"/>
              <a:t>There is a pool of national and/or regional GLLP instructors with enhanced and mentors with enhanced ability to facilitate GLLP modules and mentor GLLP participants</a:t>
            </a:r>
            <a:endParaRPr lang="en-US">
              <a:ea typeface="Calibri"/>
              <a:cs typeface="Calibri"/>
            </a:endParaRPr>
          </a:p>
          <a:p>
            <a:pPr marL="171450" indent="-171450" algn="just">
              <a:buFont typeface="Arial" panose="020B0604020202020204" pitchFamily="34" charset="0"/>
              <a:buChar char="•"/>
            </a:pPr>
            <a:r>
              <a:rPr lang="en-US"/>
              <a:t>There is a growing community of qualified GLLP instructors and mentors with access to peer-to-peer support to promote a culture of support, collaboration and learning within the GLLP Community  </a:t>
            </a:r>
            <a:endParaRPr lang="en-US">
              <a:solidFill>
                <a:srgbClr val="444444"/>
              </a:solidFill>
            </a:endParaRPr>
          </a:p>
          <a:p>
            <a:pPr marL="171450" indent="-171450" algn="just">
              <a:buFont typeface="Arial" panose="020B0604020202020204" pitchFamily="34" charset="0"/>
              <a:buChar char="•"/>
            </a:pPr>
            <a:r>
              <a:rPr lang="en-US"/>
              <a:t>A pool of instructors and mentors prepared to review and adapt the GLLP course materials to their country context</a:t>
            </a:r>
            <a:endParaRPr lang="en-US">
              <a:ea typeface="Calibri"/>
              <a:cs typeface="Calibri"/>
            </a:endParaRPr>
          </a:p>
          <a:p>
            <a:pPr marL="171450" indent="-171450" algn="just">
              <a:buFont typeface="Wingdings"/>
              <a:buChar char="▪"/>
            </a:pPr>
            <a:endParaRPr lang="en-US">
              <a:ea typeface="Calibri"/>
              <a:cs typeface="Calibri"/>
            </a:endParaRPr>
          </a:p>
          <a:p>
            <a:endParaRPr lang="en-US"/>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22</a:t>
            </a:fld>
            <a:endParaRPr lang="en-US"/>
          </a:p>
        </p:txBody>
      </p:sp>
    </p:spTree>
    <p:extLst>
      <p:ext uri="{BB962C8B-B14F-4D97-AF65-F5344CB8AC3E}">
        <p14:creationId xmlns:p14="http://schemas.microsoft.com/office/powerpoint/2010/main" val="1034992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Calibri"/>
                <a:cs typeface="Calibri"/>
              </a:rPr>
              <a:t>Placeholder slide</a:t>
            </a:r>
          </a:p>
          <a:p>
            <a:r>
              <a:rPr lang="en-US" b="0" dirty="0"/>
              <a:t>This is one example of TOT&amp;M delivery schedule. Schedule can be designed differently. Adapt this slide to align with designed training. Speaker notes (below) need to be adapted to chosen schedule.</a:t>
            </a:r>
          </a:p>
          <a:p>
            <a:endParaRPr lang="en-US" b="0" dirty="0"/>
          </a:p>
          <a:p>
            <a:endParaRPr lang="en-US" b="0" dirty="0"/>
          </a:p>
          <a:p>
            <a:r>
              <a:rPr lang="en-US" b="1" dirty="0"/>
              <a:t>Explain:</a:t>
            </a:r>
            <a:r>
              <a:rPr lang="en-US" dirty="0"/>
              <a:t> The GLLP TOT&amp;M is designed to ensure a continuum through two phases, starting with phase 1 activities at distance, followed by in-person phase 2 TOT&amp;M and by post-TOT&amp;M activities at distance,</a:t>
            </a:r>
            <a:endParaRPr lang="pt-PT" dirty="0"/>
          </a:p>
          <a:p>
            <a:endParaRPr lang="en-US" dirty="0">
              <a:ea typeface="Calibri"/>
              <a:cs typeface="Calibri"/>
            </a:endParaRPr>
          </a:p>
          <a:p>
            <a:r>
              <a:rPr lang="en-US" b="1" dirty="0">
                <a:ea typeface="Calibri"/>
                <a:cs typeface="Calibri"/>
              </a:rPr>
              <a:t>Phase 1</a:t>
            </a:r>
            <a:r>
              <a:rPr lang="en-US" dirty="0">
                <a:ea typeface="Calibri"/>
                <a:cs typeface="Calibri"/>
              </a:rPr>
              <a:t> includes TOT distance learning activities (such as webinars, completion of eLearning modules and module content review and adaptation).</a:t>
            </a:r>
          </a:p>
          <a:p>
            <a:r>
              <a:rPr lang="en-US" dirty="0">
                <a:ea typeface="Calibri"/>
                <a:cs typeface="Calibri"/>
              </a:rPr>
              <a:t>GLLP TOT&amp;M Units in APHL Learning center:</a:t>
            </a:r>
            <a:endParaRPr lang="en-US" dirty="0"/>
          </a:p>
          <a:p>
            <a:r>
              <a:rPr lang="en-US" dirty="0"/>
              <a:t>GLLP Implementation Toolbox Series: Introduction to the Global Laboratory Leadership Programme (GLLP) – Covers Unit 2</a:t>
            </a:r>
            <a:endParaRPr lang="en-US" dirty="0">
              <a:ea typeface="Calibri"/>
              <a:cs typeface="Calibri"/>
            </a:endParaRPr>
          </a:p>
          <a:p>
            <a:r>
              <a:rPr lang="en-US" dirty="0"/>
              <a:t>GLLP Implementation Toolbox Series: The GLLP Learning Package (covers units 3 and 5)</a:t>
            </a:r>
            <a:endParaRPr lang="en-US" dirty="0">
              <a:ea typeface="Calibri"/>
              <a:cs typeface="Calibri"/>
            </a:endParaRPr>
          </a:p>
          <a:p>
            <a:r>
              <a:rPr lang="en-US" dirty="0"/>
              <a:t>GLLP Implementation Toolbox Series: Adult Learning Concepts and Facilitation Skills (covers unit 4)</a:t>
            </a:r>
            <a:endParaRPr lang="en-US" dirty="0">
              <a:ea typeface="Calibri"/>
              <a:cs typeface="Calibri"/>
            </a:endParaRPr>
          </a:p>
          <a:p>
            <a:r>
              <a:rPr lang="en-US" dirty="0"/>
              <a:t>GLLP Implementation Toolbox Series: Training of Mentors (covers unit 7 and 8)</a:t>
            </a:r>
            <a:endParaRPr lang="en-US" dirty="0">
              <a:ea typeface="Calibri"/>
              <a:cs typeface="Calibri"/>
            </a:endParaRPr>
          </a:p>
          <a:p>
            <a:r>
              <a:rPr lang="en-US" dirty="0">
                <a:ea typeface="Calibri"/>
                <a:cs typeface="Calibri"/>
              </a:rPr>
              <a:t>eLearning is best used if a trainer or mentor cannot attend either phase 1 or 2. It can also be used in addition to phase 2 where the didactic materials can be condensed)</a:t>
            </a:r>
          </a:p>
          <a:p>
            <a:r>
              <a:rPr lang="en-US" dirty="0">
                <a:ea typeface="Calibri"/>
                <a:cs typeface="Calibri"/>
              </a:rPr>
              <a:t>eLearning courses are free and can be taken by anyone. Just website registration is required. </a:t>
            </a:r>
          </a:p>
          <a:p>
            <a:endParaRPr lang="en-US" dirty="0">
              <a:ea typeface="Calibri"/>
              <a:cs typeface="Calibri"/>
            </a:endParaRPr>
          </a:p>
          <a:p>
            <a:r>
              <a:rPr lang="en-US" b="1" dirty="0">
                <a:ea typeface="Calibri"/>
                <a:cs typeface="Calibri"/>
              </a:rPr>
              <a:t>Phase 2: </a:t>
            </a:r>
          </a:p>
          <a:p>
            <a:r>
              <a:rPr lang="en-US" dirty="0">
                <a:ea typeface="Calibri"/>
                <a:cs typeface="Calibri"/>
              </a:rPr>
              <a:t>This phase is the only one conducted in person. It includes 8 units. Units 5-6 cover TOT-specific content, while units 7-8 cover TOM-specific content.</a:t>
            </a:r>
          </a:p>
          <a:p>
            <a:endParaRPr lang="en-US" dirty="0">
              <a:ea typeface="Calibri"/>
              <a:cs typeface="Calibri"/>
            </a:endParaRPr>
          </a:p>
          <a:p>
            <a:r>
              <a:rPr lang="en-US" b="1" dirty="0">
                <a:ea typeface="Calibri"/>
                <a:cs typeface="Calibri"/>
              </a:rPr>
              <a:t>Post-training</a:t>
            </a:r>
          </a:p>
          <a:p>
            <a:r>
              <a:rPr lang="en-US" dirty="0"/>
              <a:t>This phase may include virtual meetings, email communications, set up of a platform/way to continue the learning and sharing within the group. </a:t>
            </a:r>
            <a:endParaRPr lang="en-US" dirty="0">
              <a:ea typeface="Calibri"/>
              <a:cs typeface="Calibri"/>
            </a:endParaRPr>
          </a:p>
          <a:p>
            <a:r>
              <a:rPr lang="en-US" dirty="0"/>
              <a:t>Ideally, TOT&amp;M participants should put into practice what they have learnt (i.e. by facilitating GLLP) within three to four months of completing the GLLP TOT&amp;M.</a:t>
            </a:r>
            <a:endParaRPr lang="en-US" dirty="0">
              <a:ea typeface="Calibri"/>
              <a:cs typeface="Calibri"/>
            </a:endParaRPr>
          </a:p>
          <a:p>
            <a:endParaRPr lang="en-US" dirty="0">
              <a:ea typeface="Calibri"/>
              <a:cs typeface="Calibri"/>
            </a:endParaRPr>
          </a:p>
          <a:p>
            <a:endParaRPr lang="en-US" dirty="0">
              <a:ea typeface="Calibri"/>
              <a:cs typeface="Calibri"/>
            </a:endParaRPr>
          </a:p>
          <a:p>
            <a:endParaRPr lang="en-US" dirty="0">
              <a:ea typeface="Calibri"/>
              <a:cs typeface="Calibri"/>
            </a:endParaRP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23</a:t>
            </a:fld>
            <a:endParaRPr lang="en-US"/>
          </a:p>
        </p:txBody>
      </p:sp>
    </p:spTree>
    <p:extLst>
      <p:ext uri="{BB962C8B-B14F-4D97-AF65-F5344CB8AC3E}">
        <p14:creationId xmlns:p14="http://schemas.microsoft.com/office/powerpoint/2010/main" val="4085952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a:ea typeface="Calibri"/>
                <a:cs typeface="Calibri"/>
              </a:rPr>
              <a:t>Placeholder slide</a:t>
            </a:r>
            <a:endParaRPr lang="en-PH" sz="1800" b="1">
              <a:solidFill>
                <a:srgbClr val="000000"/>
              </a:solidFill>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a:t>This is one example of phase 1 content. Adapt content and speaker notes (below) to content and delivery mode (webinar or in person?).</a:t>
            </a:r>
          </a:p>
          <a:p>
            <a:pPr>
              <a:defRPr/>
            </a:pPr>
            <a:endParaRPr lang="en-PH" sz="1800" b="1">
              <a:solidFill>
                <a:srgbClr val="000000"/>
              </a:solidFill>
              <a:latin typeface="Calibri"/>
              <a:ea typeface="Calibri"/>
              <a:cs typeface="Calibri"/>
            </a:endParaRPr>
          </a:p>
          <a:p>
            <a:pPr>
              <a:defRPr/>
            </a:pPr>
            <a:r>
              <a:rPr lang="en-PH" sz="1800" b="1">
                <a:solidFill>
                  <a:srgbClr val="000000"/>
                </a:solidFill>
                <a:latin typeface="Calibri"/>
                <a:ea typeface="Calibri"/>
                <a:cs typeface="Calibri"/>
              </a:rPr>
              <a:t>Say: </a:t>
            </a:r>
            <a:r>
              <a:rPr lang="en-PH" sz="1800">
                <a:solidFill>
                  <a:srgbClr val="000000"/>
                </a:solidFill>
                <a:latin typeface="Calibri"/>
                <a:ea typeface="Calibri"/>
                <a:cs typeface="Calibri"/>
              </a:rPr>
              <a:t>During Phase 1 webinars, TOT&amp;M participants</a:t>
            </a:r>
            <a:r>
              <a:rPr lang="en-PH" sz="1800" b="0" i="0" u="none" strike="noStrike">
                <a:solidFill>
                  <a:srgbClr val="000000"/>
                </a:solidFill>
                <a:effectLst/>
                <a:latin typeface="Calibri"/>
                <a:ea typeface="Calibri"/>
                <a:cs typeface="Calibri"/>
              </a:rPr>
              <a:t> will receive guidance and prepare for delivery </a:t>
            </a:r>
            <a:r>
              <a:rPr lang="en-PH" sz="1800">
                <a:solidFill>
                  <a:srgbClr val="000000"/>
                </a:solidFill>
                <a:latin typeface="Calibri"/>
                <a:ea typeface="Calibri"/>
                <a:cs typeface="Calibri"/>
              </a:rPr>
              <a:t>of a GLLP modules</a:t>
            </a:r>
            <a:r>
              <a:rPr lang="en-PH" sz="1800" b="0" i="0" u="none" strike="noStrike">
                <a:solidFill>
                  <a:srgbClr val="000000"/>
                </a:solidFill>
                <a:effectLst/>
                <a:latin typeface="Calibri"/>
                <a:ea typeface="Calibri"/>
                <a:cs typeface="Calibri"/>
              </a:rPr>
              <a:t>.</a:t>
            </a:r>
            <a:r>
              <a:rPr lang="en-US" sz="1800" b="0" i="0">
                <a:solidFill>
                  <a:srgbClr val="000000"/>
                </a:solidFill>
                <a:effectLst/>
                <a:latin typeface="Calibri"/>
                <a:ea typeface="Calibri"/>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a typeface="Calibri"/>
              <a:cs typeface="Calibri"/>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24</a:t>
            </a:fld>
            <a:endParaRPr lang="en-US"/>
          </a:p>
        </p:txBody>
      </p:sp>
    </p:spTree>
    <p:extLst>
      <p:ext uri="{BB962C8B-B14F-4D97-AF65-F5344CB8AC3E}">
        <p14:creationId xmlns:p14="http://schemas.microsoft.com/office/powerpoint/2010/main" val="4268228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2CC27-BCD1-3A97-935B-804164336A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A28D8F-511C-1DF0-DA46-924BAED30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60E700-5521-021A-9D23-55013AC285B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Calibri"/>
                <a:cs typeface="Calibri"/>
              </a:rPr>
              <a:t>Placeholder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This is one example of phase 2 content and agenda. Adapt content and speaker notes (below) to content and delivery mode.</a:t>
            </a:r>
          </a:p>
          <a:p>
            <a:endParaRPr lang="en-US" b="1" dirty="0"/>
          </a:p>
          <a:p>
            <a:r>
              <a:rPr lang="en-US" b="1" dirty="0"/>
              <a:t>Review</a:t>
            </a:r>
            <a:r>
              <a:rPr lang="en-US" dirty="0"/>
              <a:t> daily schedule of in-person workshop.</a:t>
            </a:r>
          </a:p>
          <a:p>
            <a:endParaRPr lang="en-US" dirty="0"/>
          </a:p>
          <a:p>
            <a:r>
              <a:rPr lang="en-US" dirty="0"/>
              <a:t>Didactic part</a:t>
            </a:r>
            <a:endParaRPr lang="en-US" dirty="0">
              <a:ea typeface="Calibri"/>
              <a:cs typeface="Calibri"/>
            </a:endParaRPr>
          </a:p>
          <a:p>
            <a:r>
              <a:rPr lang="en-US" dirty="0"/>
              <a:t>GLLP overall design and GLLP Learning Package</a:t>
            </a:r>
            <a:endParaRPr lang="en-US" dirty="0">
              <a:ea typeface="Calibri"/>
              <a:cs typeface="Calibri"/>
            </a:endParaRPr>
          </a:p>
          <a:p>
            <a:r>
              <a:rPr lang="en-US" dirty="0"/>
              <a:t>Instructor- and mentor-specific considerations</a:t>
            </a:r>
            <a:endParaRPr lang="en-US" dirty="0">
              <a:ea typeface="Calibri"/>
              <a:cs typeface="Calibri"/>
            </a:endParaRPr>
          </a:p>
          <a:p>
            <a:r>
              <a:rPr lang="en-US" dirty="0"/>
              <a:t>Understanding GLLP country-specific implementation​</a:t>
            </a:r>
            <a:endParaRPr lang="en-US" dirty="0">
              <a:ea typeface="Calibri"/>
              <a:cs typeface="Calibri"/>
            </a:endParaRPr>
          </a:p>
          <a:p>
            <a:endParaRPr lang="en-US" dirty="0"/>
          </a:p>
          <a:p>
            <a:r>
              <a:rPr lang="en-US" dirty="0"/>
              <a:t>Adapting GLLP content and prepare for facilitation (continued)</a:t>
            </a:r>
            <a:endParaRPr lang="en-US" dirty="0">
              <a:ea typeface="Calibri"/>
              <a:cs typeface="Calibri"/>
            </a:endParaRPr>
          </a:p>
          <a:p>
            <a:r>
              <a:rPr lang="en-US" dirty="0"/>
              <a:t>Adapt the content of selected modules and prepare to facilitate in allocated time – CONTINUE WHAT WAS STARTED INDIVUALLY IN GROUP</a:t>
            </a:r>
            <a:endParaRPr lang="en-US" dirty="0">
              <a:ea typeface="Calibri"/>
              <a:cs typeface="Calibri"/>
            </a:endParaRPr>
          </a:p>
          <a:p>
            <a:endParaRPr lang="en-US" dirty="0"/>
          </a:p>
          <a:p>
            <a:r>
              <a:rPr lang="en-US" dirty="0"/>
              <a:t>Practice facilitation</a:t>
            </a:r>
            <a:endParaRPr lang="en-US" dirty="0">
              <a:ea typeface="Calibri"/>
              <a:cs typeface="Calibri"/>
            </a:endParaRPr>
          </a:p>
          <a:p>
            <a:r>
              <a:rPr lang="en-US" dirty="0"/>
              <a:t>Allocated time per group: each individual will practice, each group to cover different topics and facilitation modalities</a:t>
            </a:r>
            <a:endParaRPr lang="en-US" dirty="0">
              <a:ea typeface="Calibri"/>
              <a:cs typeface="Calibri"/>
            </a:endParaRPr>
          </a:p>
          <a:p>
            <a:endParaRPr lang="en-US" dirty="0"/>
          </a:p>
          <a:p>
            <a:r>
              <a:rPr lang="en-US" dirty="0"/>
              <a:t>Practice mentoring</a:t>
            </a:r>
            <a:endParaRPr lang="en-US" dirty="0">
              <a:ea typeface="Calibri"/>
              <a:cs typeface="Calibri"/>
            </a:endParaRPr>
          </a:p>
          <a:p>
            <a:r>
              <a:rPr lang="en-US" dirty="0"/>
              <a:t>Role play</a:t>
            </a:r>
            <a:endParaRPr lang="en-BR" dirty="0"/>
          </a:p>
        </p:txBody>
      </p:sp>
      <p:sp>
        <p:nvSpPr>
          <p:cNvPr id="4" name="Slide Number Placeholder 3">
            <a:extLst>
              <a:ext uri="{FF2B5EF4-FFF2-40B4-BE49-F238E27FC236}">
                <a16:creationId xmlns:a16="http://schemas.microsoft.com/office/drawing/2014/main" id="{2E4C0969-6DDE-DB93-254C-11BD1C6FB86B}"/>
              </a:ext>
            </a:extLst>
          </p:cNvPr>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779543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defRPr/>
            </a:pPr>
            <a:r>
              <a:rPr lang="en-US" b="1" dirty="0"/>
              <a:t>Placeholder slide</a:t>
            </a:r>
            <a:endParaRPr lang="pt-PT" b="1" dirty="0"/>
          </a:p>
          <a:p>
            <a:pPr>
              <a:defRPr/>
            </a:pPr>
            <a:r>
              <a:rPr lang="en-US" dirty="0"/>
              <a:t>Post-training may include virtual meetings, email communications, set up of a platform/way to continue the learning and sharing within the group. Adapt slide content to post-training plan.</a:t>
            </a:r>
            <a:endParaRPr lang="en-US" dirty="0">
              <a:ea typeface="Calibri"/>
              <a:cs typeface="Calibri"/>
            </a:endParaRPr>
          </a:p>
          <a:p>
            <a:pPr>
              <a:defRPr/>
            </a:pPr>
            <a:endParaRPr lang="en-US" dirty="0"/>
          </a:p>
          <a:p>
            <a:pPr>
              <a:defRPr/>
            </a:pPr>
            <a:r>
              <a:rPr lang="en-US" dirty="0"/>
              <a:t>Ideally, TOT&amp;M participants should put into practice what they have learnt (i.e. by facilitating GLLP and mentoring GLLP participants) within three to four months of completing the GLLP TOT&amp;M. If a long period separates the TOT&amp;M from their experience as GLLP facilitators, they may lose/forget parts of what they have learnt.</a:t>
            </a:r>
          </a:p>
          <a:p>
            <a:pPr marL="0" marR="0" lvl="0" indent="0" algn="l" defTabSz="914400">
              <a:lnSpc>
                <a:spcPct val="100000"/>
              </a:lnSpc>
              <a:spcBef>
                <a:spcPts val="0"/>
              </a:spcBef>
              <a:spcAft>
                <a:spcPts val="0"/>
              </a:spcAft>
              <a:buClrTx/>
              <a:buSzTx/>
              <a:buFontTx/>
              <a:buNone/>
              <a:tabLst/>
              <a:defRPr/>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26</a:t>
            </a:fld>
            <a:endParaRPr lang="en-US"/>
          </a:p>
        </p:txBody>
      </p:sp>
    </p:spTree>
    <p:extLst>
      <p:ext uri="{BB962C8B-B14F-4D97-AF65-F5344CB8AC3E}">
        <p14:creationId xmlns:p14="http://schemas.microsoft.com/office/powerpoint/2010/main" val="30022810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b="1" dirty="0"/>
              <a:t>Placeholder slide, </a:t>
            </a:r>
            <a:r>
              <a:rPr lang="en-US" b="1" dirty="0" err="1"/>
              <a:t>adp</a:t>
            </a:r>
            <a:endParaRPr lang="pt-PT" b="1" dirty="0"/>
          </a:p>
          <a:p>
            <a:r>
              <a:rPr lang="pt-PT" dirty="0" err="1"/>
              <a:t>The</a:t>
            </a:r>
            <a:r>
              <a:rPr lang="pt-PT" dirty="0"/>
              <a:t> TOT&amp;M </a:t>
            </a:r>
            <a:r>
              <a:rPr lang="pt-PT" dirty="0" err="1"/>
              <a:t>implementer</a:t>
            </a:r>
            <a:r>
              <a:rPr lang="pt-PT" dirty="0"/>
              <a:t> </a:t>
            </a:r>
            <a:r>
              <a:rPr lang="pt-PT" dirty="0" err="1"/>
              <a:t>should</a:t>
            </a:r>
            <a:r>
              <a:rPr lang="pt-PT" dirty="0"/>
              <a:t> set </a:t>
            </a:r>
            <a:r>
              <a:rPr lang="pt-PT" dirty="0" err="1"/>
              <a:t>up</a:t>
            </a:r>
            <a:r>
              <a:rPr lang="pt-PT" dirty="0"/>
              <a:t> a digital </a:t>
            </a:r>
            <a:r>
              <a:rPr lang="pt-PT" dirty="0" err="1"/>
              <a:t>learning</a:t>
            </a:r>
            <a:r>
              <a:rPr lang="pt-PT" dirty="0"/>
              <a:t> </a:t>
            </a:r>
            <a:r>
              <a:rPr lang="pt-PT" dirty="0" err="1"/>
              <a:t>platform</a:t>
            </a:r>
            <a:r>
              <a:rPr lang="pt-PT" dirty="0"/>
              <a:t> to centralize </a:t>
            </a:r>
            <a:r>
              <a:rPr lang="pt-PT" dirty="0" err="1"/>
              <a:t>all</a:t>
            </a:r>
            <a:r>
              <a:rPr lang="pt-PT" dirty="0"/>
              <a:t> training </a:t>
            </a:r>
            <a:r>
              <a:rPr lang="pt-PT" dirty="0" err="1"/>
              <a:t>resources</a:t>
            </a:r>
            <a:r>
              <a:rPr lang="pt-PT" dirty="0"/>
              <a:t> for </a:t>
            </a:r>
            <a:r>
              <a:rPr lang="pt-PT" dirty="0" err="1"/>
              <a:t>participants</a:t>
            </a:r>
            <a:r>
              <a:rPr lang="pt-PT" dirty="0"/>
              <a:t>.</a:t>
            </a:r>
            <a:endParaRPr lang="en-US" dirty="0">
              <a:ea typeface="Calibri"/>
              <a:cs typeface="Calibri"/>
            </a:endParaRPr>
          </a:p>
          <a:p>
            <a:r>
              <a:rPr lang="pt-PT" dirty="0" err="1"/>
              <a:t>All</a:t>
            </a:r>
            <a:r>
              <a:rPr lang="pt-PT" dirty="0"/>
              <a:t> training </a:t>
            </a:r>
            <a:r>
              <a:rPr lang="pt-PT" dirty="0" err="1"/>
              <a:t>materials</a:t>
            </a:r>
            <a:r>
              <a:rPr lang="pt-PT" dirty="0"/>
              <a:t> must </a:t>
            </a:r>
            <a:r>
              <a:rPr lang="pt-PT" dirty="0" err="1"/>
              <a:t>be</a:t>
            </a:r>
            <a:r>
              <a:rPr lang="pt-PT" dirty="0"/>
              <a:t> </a:t>
            </a:r>
            <a:r>
              <a:rPr lang="pt-PT" dirty="0" err="1"/>
              <a:t>uploaded</a:t>
            </a:r>
            <a:r>
              <a:rPr lang="pt-PT" dirty="0"/>
              <a:t> to </a:t>
            </a:r>
            <a:r>
              <a:rPr lang="pt-PT" dirty="0" err="1"/>
              <a:t>the</a:t>
            </a:r>
            <a:r>
              <a:rPr lang="pt-PT" dirty="0"/>
              <a:t> </a:t>
            </a:r>
            <a:r>
              <a:rPr lang="pt-PT" dirty="0" err="1"/>
              <a:t>chosen</a:t>
            </a:r>
            <a:r>
              <a:rPr lang="pt-PT" dirty="0"/>
              <a:t> </a:t>
            </a:r>
            <a:r>
              <a:rPr lang="pt-PT" dirty="0" err="1"/>
              <a:t>platform</a:t>
            </a:r>
            <a:r>
              <a:rPr lang="pt-PT" dirty="0"/>
              <a:t> </a:t>
            </a:r>
            <a:r>
              <a:rPr lang="pt-PT" dirty="0" err="1"/>
              <a:t>and</a:t>
            </a:r>
            <a:r>
              <a:rPr lang="pt-PT" dirty="0"/>
              <a:t> </a:t>
            </a:r>
            <a:r>
              <a:rPr lang="pt-PT" dirty="0" err="1"/>
              <a:t>accessible</a:t>
            </a:r>
            <a:r>
              <a:rPr lang="pt-PT" dirty="0"/>
              <a:t> to </a:t>
            </a:r>
            <a:r>
              <a:rPr lang="pt-PT" dirty="0" err="1"/>
              <a:t>all</a:t>
            </a:r>
            <a:r>
              <a:rPr lang="pt-PT" dirty="0"/>
              <a:t> </a:t>
            </a:r>
            <a:r>
              <a:rPr lang="pt-PT" dirty="0" err="1"/>
              <a:t>participants</a:t>
            </a:r>
            <a:r>
              <a:rPr lang="pt-PT" dirty="0"/>
              <a:t>. </a:t>
            </a:r>
            <a:r>
              <a:rPr lang="pt-PT" dirty="0" err="1"/>
              <a:t>Instructions</a:t>
            </a:r>
            <a:r>
              <a:rPr lang="pt-PT" dirty="0"/>
              <a:t> </a:t>
            </a:r>
            <a:r>
              <a:rPr lang="pt-PT" dirty="0" err="1"/>
              <a:t>on</a:t>
            </a:r>
            <a:r>
              <a:rPr lang="pt-PT" dirty="0"/>
              <a:t> </a:t>
            </a:r>
            <a:r>
              <a:rPr lang="pt-PT" dirty="0" err="1"/>
              <a:t>how</a:t>
            </a:r>
            <a:r>
              <a:rPr lang="pt-PT" dirty="0"/>
              <a:t> to </a:t>
            </a:r>
            <a:r>
              <a:rPr lang="pt-PT" dirty="0" err="1"/>
              <a:t>access</a:t>
            </a:r>
            <a:r>
              <a:rPr lang="pt-PT" dirty="0"/>
              <a:t> </a:t>
            </a:r>
            <a:r>
              <a:rPr lang="pt-PT" dirty="0" err="1"/>
              <a:t>documents</a:t>
            </a:r>
            <a:r>
              <a:rPr lang="pt-PT" dirty="0"/>
              <a:t> in </a:t>
            </a:r>
            <a:r>
              <a:rPr lang="pt-PT" dirty="0" err="1"/>
              <a:t>the</a:t>
            </a:r>
            <a:r>
              <a:rPr lang="pt-PT" dirty="0"/>
              <a:t> </a:t>
            </a:r>
            <a:r>
              <a:rPr lang="pt-PT" dirty="0" err="1"/>
              <a:t>learning</a:t>
            </a:r>
            <a:r>
              <a:rPr lang="pt-PT" dirty="0"/>
              <a:t> </a:t>
            </a:r>
            <a:r>
              <a:rPr lang="pt-PT" dirty="0" err="1"/>
              <a:t>platform</a:t>
            </a:r>
            <a:r>
              <a:rPr lang="pt-PT" dirty="0"/>
              <a:t> must </a:t>
            </a:r>
            <a:r>
              <a:rPr lang="pt-PT" dirty="0" err="1"/>
              <a:t>be</a:t>
            </a:r>
            <a:r>
              <a:rPr lang="pt-PT" dirty="0"/>
              <a:t> </a:t>
            </a:r>
            <a:r>
              <a:rPr lang="pt-PT" dirty="0" err="1"/>
              <a:t>provided</a:t>
            </a:r>
            <a:r>
              <a:rPr lang="pt-PT" dirty="0"/>
              <a:t> to </a:t>
            </a:r>
            <a:r>
              <a:rPr lang="pt-PT" dirty="0" err="1"/>
              <a:t>participants</a:t>
            </a:r>
            <a:r>
              <a:rPr lang="pt-PT" dirty="0"/>
              <a:t>.</a:t>
            </a:r>
            <a:endParaRPr lang="en-US" dirty="0"/>
          </a:p>
          <a:p>
            <a:r>
              <a:rPr lang="pt-PT" dirty="0" err="1"/>
              <a:t>Examples</a:t>
            </a:r>
            <a:r>
              <a:rPr lang="pt-PT" dirty="0"/>
              <a:t> </a:t>
            </a:r>
            <a:r>
              <a:rPr lang="pt-PT" dirty="0" err="1"/>
              <a:t>of</a:t>
            </a:r>
            <a:r>
              <a:rPr lang="pt-PT" dirty="0"/>
              <a:t> </a:t>
            </a:r>
            <a:r>
              <a:rPr lang="pt-PT" dirty="0" err="1"/>
              <a:t>Platforms</a:t>
            </a:r>
            <a:r>
              <a:rPr lang="pt-PT" dirty="0"/>
              <a:t> </a:t>
            </a:r>
            <a:r>
              <a:rPr lang="pt-PT" dirty="0" err="1"/>
              <a:t>that</a:t>
            </a:r>
            <a:r>
              <a:rPr lang="pt-PT" dirty="0"/>
              <a:t> can </a:t>
            </a:r>
            <a:r>
              <a:rPr lang="pt-PT" dirty="0" err="1"/>
              <a:t>be</a:t>
            </a:r>
            <a:r>
              <a:rPr lang="pt-PT" dirty="0"/>
              <a:t> </a:t>
            </a:r>
            <a:r>
              <a:rPr lang="pt-PT" dirty="0" err="1"/>
              <a:t>used</a:t>
            </a:r>
            <a:r>
              <a:rPr lang="pt-PT" dirty="0"/>
              <a:t>: Google </a:t>
            </a:r>
            <a:r>
              <a:rPr lang="pt-PT" dirty="0" err="1"/>
              <a:t>Classroom</a:t>
            </a:r>
            <a:r>
              <a:rPr lang="pt-PT" dirty="0"/>
              <a:t>, Google Drive, Dropbox, Microsoft Teams, SharePoint.</a:t>
            </a:r>
            <a:endParaRPr lang="pt-PT" dirty="0">
              <a:ea typeface="Calibri"/>
              <a:cs typeface="Calibri"/>
            </a:endParaRPr>
          </a:p>
          <a:p>
            <a:endParaRPr lang="pt-PT" dirty="0"/>
          </a:p>
          <a:p>
            <a:pPr lvl="0" rtl="0"/>
            <a:r>
              <a:rPr lang="en-GB" sz="1200" kern="1200" dirty="0">
                <a:solidFill>
                  <a:schemeClr val="tx1"/>
                </a:solidFill>
                <a:effectLst/>
                <a:latin typeface="+mn-lt"/>
                <a:ea typeface="+mn-ea"/>
                <a:cs typeface="+mn-cs"/>
              </a:rPr>
              <a:t>GLLP modules can be accessed on two platforms. The material on both platforms is identical:</a:t>
            </a:r>
            <a:endParaRPr lang="pt-PT" sz="2000" kern="1200" dirty="0">
              <a:solidFill>
                <a:schemeClr val="tx1"/>
              </a:solidFill>
              <a:effectLst/>
              <a:latin typeface="+mn-lt"/>
              <a:ea typeface="+mn-ea"/>
              <a:cs typeface="+mn-cs"/>
            </a:endParaRPr>
          </a:p>
          <a:p>
            <a:pPr lvl="1"/>
            <a:r>
              <a:rPr lang="en-GB" sz="1200" u="sng" kern="1200" dirty="0">
                <a:solidFill>
                  <a:schemeClr val="tx1"/>
                </a:solidFill>
                <a:effectLst/>
                <a:latin typeface="+mn-lt"/>
                <a:ea typeface="+mn-ea"/>
                <a:cs typeface="+mn-cs"/>
                <a:hlinkClick r:id="rId3"/>
              </a:rPr>
              <a:t>WHO Health Security Learning Platform</a:t>
            </a:r>
            <a:r>
              <a:rPr lang="en-GB" sz="1200" kern="1200" dirty="0">
                <a:solidFill>
                  <a:schemeClr val="tx1"/>
                </a:solidFill>
                <a:effectLst/>
                <a:latin typeface="+mn-lt"/>
                <a:ea typeface="+mn-ea"/>
                <a:cs typeface="+mn-cs"/>
              </a:rPr>
              <a:t> </a:t>
            </a:r>
            <a:endParaRPr lang="pt-PT" sz="2000" kern="1200" dirty="0">
              <a:solidFill>
                <a:schemeClr val="tx1"/>
              </a:solidFill>
              <a:effectLst/>
              <a:latin typeface="+mn-lt"/>
              <a:ea typeface="+mn-ea"/>
              <a:cs typeface="+mn-cs"/>
            </a:endParaRPr>
          </a:p>
          <a:p>
            <a:pPr lvl="1"/>
            <a:r>
              <a:rPr lang="en-GB" sz="1200" u="sng" kern="1200" dirty="0">
                <a:solidFill>
                  <a:schemeClr val="tx1"/>
                </a:solidFill>
                <a:effectLst/>
                <a:latin typeface="+mn-lt"/>
                <a:ea typeface="+mn-ea"/>
                <a:cs typeface="+mn-cs"/>
                <a:hlinkClick r:id="rId4"/>
              </a:rPr>
              <a:t>APHL Learning </a:t>
            </a:r>
            <a:r>
              <a:rPr lang="en-GB" sz="1200" u="sng" kern="1200" dirty="0" err="1">
                <a:solidFill>
                  <a:schemeClr val="tx1"/>
                </a:solidFill>
                <a:effectLst/>
                <a:latin typeface="+mn-lt"/>
                <a:ea typeface="+mn-ea"/>
                <a:cs typeface="+mn-cs"/>
                <a:hlinkClick r:id="rId4"/>
              </a:rPr>
              <a:t>Center</a:t>
            </a:r>
            <a:endParaRPr lang="pt-PT" sz="2000" kern="1200" dirty="0">
              <a:solidFill>
                <a:schemeClr val="tx1"/>
              </a:solidFill>
              <a:effectLst/>
              <a:latin typeface="+mn-lt"/>
              <a:ea typeface="+mn-ea"/>
              <a:cs typeface="+mn-cs"/>
            </a:endParaRPr>
          </a:p>
          <a:p>
            <a:endParaRPr lang="pt-PT" dirty="0">
              <a:ea typeface="Calibri"/>
              <a:cs typeface="Calibri"/>
            </a:endParaRP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27</a:t>
            </a:fld>
            <a:endParaRPr lang="en-US"/>
          </a:p>
        </p:txBody>
      </p:sp>
    </p:spTree>
    <p:extLst>
      <p:ext uri="{BB962C8B-B14F-4D97-AF65-F5344CB8AC3E}">
        <p14:creationId xmlns:p14="http://schemas.microsoft.com/office/powerpoint/2010/main" val="18099390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28</a:t>
            </a:fld>
            <a:endParaRPr lang="en-US"/>
          </a:p>
        </p:txBody>
      </p:sp>
    </p:spTree>
    <p:extLst>
      <p:ext uri="{BB962C8B-B14F-4D97-AF65-F5344CB8AC3E}">
        <p14:creationId xmlns:p14="http://schemas.microsoft.com/office/powerpoint/2010/main" val="14705151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ea typeface="Calibri"/>
                <a:cs typeface="Calibri"/>
              </a:rPr>
              <a:t>Say:</a:t>
            </a:r>
            <a:r>
              <a:rPr lang="en-US"/>
              <a:t> Use of the GLLP Learning package</a:t>
            </a:r>
            <a:r>
              <a:rPr lang="en-US" sz="1200" b="0">
                <a:solidFill>
                  <a:schemeClr val="tx1"/>
                </a:solidFill>
              </a:rPr>
              <a:t> in a given country/region should be preceded by an </a:t>
            </a:r>
            <a:r>
              <a:rPr lang="en-US" sz="1200" b="0">
                <a:solidFill>
                  <a:schemeClr val="accent2">
                    <a:lumMod val="75000"/>
                  </a:schemeClr>
                </a:solidFill>
              </a:rPr>
              <a:t>in-depth review and adaptation </a:t>
            </a:r>
            <a:r>
              <a:rPr lang="en-US" sz="1200" b="0">
                <a:solidFill>
                  <a:schemeClr val="tx1"/>
                </a:solidFill>
              </a:rPr>
              <a:t>of the materials to ensure its relevancy in the given context. </a:t>
            </a:r>
          </a:p>
          <a:p>
            <a:pPr>
              <a:defRPr/>
            </a:pPr>
            <a:endParaRPr lang="en-US" sz="1200" b="0">
              <a:solidFill>
                <a:schemeClr val="tx1"/>
              </a:solidFill>
              <a:ea typeface="Calibri"/>
              <a:cs typeface="Calibri"/>
            </a:endParaRPr>
          </a:p>
          <a:p>
            <a:pPr>
              <a:defRPr/>
            </a:pPr>
            <a:r>
              <a:rPr lang="en-US" sz="1200" b="0">
                <a:solidFill>
                  <a:schemeClr val="tx1"/>
                </a:solidFill>
                <a:ea typeface="Calibri"/>
                <a:cs typeface="Calibri"/>
              </a:rPr>
              <a:t>Explain the considerations when adapting materials:</a:t>
            </a:r>
          </a:p>
          <a:p>
            <a:pPr marL="685800" lvl="1" indent="-342900">
              <a:buFont typeface="Courier New" panose="05000000000000000000" pitchFamily="2" charset="2"/>
              <a:buChar char="o"/>
            </a:pPr>
            <a:r>
              <a:rPr lang="en-US" sz="2400" b="0"/>
              <a:t>Cultural norms and language – adapt language, photos, and exercises to country context</a:t>
            </a:r>
          </a:p>
          <a:p>
            <a:pPr marL="685800" lvl="1" indent="-342900">
              <a:buFont typeface="Courier New" panose="05000000000000000000" pitchFamily="2" charset="2"/>
              <a:buChar char="o"/>
            </a:pPr>
            <a:r>
              <a:rPr lang="en-US" sz="2400" b="0"/>
              <a:t>Legal and strategic frameworks – provide local examples of legal and strategic frameworks, technical guidelines, SOPs and checklists and relevant reports</a:t>
            </a:r>
          </a:p>
          <a:p>
            <a:pPr marL="685800" lvl="1" indent="-342900">
              <a:buFont typeface="Courier New" panose="05000000000000000000" pitchFamily="2" charset="2"/>
              <a:buChar char="o"/>
            </a:pPr>
            <a:r>
              <a:rPr lang="en-US" sz="2400" b="0"/>
              <a:t>Adapt content according to local technological and IT capacities</a:t>
            </a:r>
          </a:p>
          <a:p>
            <a:pPr>
              <a:defRPr/>
            </a:pPr>
            <a:endParaRPr lang="en-US">
              <a:ea typeface="Calibri"/>
              <a:cs typeface="Calibri"/>
            </a:endParaRPr>
          </a:p>
          <a:p>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199072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37F7E-E5B1-33D8-0E02-41ADB91B7E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3B010E-578D-F5CA-3F8D-18CBDF22ECCF}"/>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2CBDC504-E587-9EBA-65A6-949CB3876127}"/>
              </a:ext>
            </a:extLst>
          </p:cNvPr>
          <p:cNvSpPr>
            <a:spLocks noGrp="1"/>
          </p:cNvSpPr>
          <p:nvPr>
            <p:ph type="body" idx="1"/>
          </p:nvPr>
        </p:nvSpPr>
        <p:spPr/>
        <p:txBody>
          <a:bodyPr/>
          <a:lstStyle/>
          <a:p>
            <a:pPr>
              <a:defRPr/>
            </a:pPr>
            <a:r>
              <a:rPr lang="en-US" b="1"/>
              <a:t>Say:</a:t>
            </a:r>
            <a:r>
              <a:rPr lang="en-US"/>
              <a:t> In total there are 43 modules, and for each module you can find the following resources for both f</a:t>
            </a:r>
            <a:r>
              <a:rPr lang="en-US">
                <a:solidFill>
                  <a:schemeClr val="tx1"/>
                </a:solidFill>
                <a:latin typeface="+mj-lt"/>
              </a:rPr>
              <a:t>ace-to-face and virtual delivery:</a:t>
            </a:r>
            <a:endParaRPr lang="pt-PT"/>
          </a:p>
          <a:p>
            <a:pPr marL="342900" indent="-342900">
              <a:buFont typeface="Wingdings" panose="05000000000000000000" pitchFamily="2" charset="2"/>
              <a:buChar char="§"/>
            </a:pPr>
            <a:r>
              <a:rPr lang="en-US">
                <a:solidFill>
                  <a:schemeClr val="tx1"/>
                </a:solidFill>
                <a:latin typeface="+mj-lt"/>
              </a:rPr>
              <a:t>PPT presentation</a:t>
            </a:r>
            <a:endParaRPr lang="en-US">
              <a:solidFill>
                <a:schemeClr val="tx1"/>
              </a:solidFill>
              <a:latin typeface="+mj-lt"/>
              <a:ea typeface="Calibri Light"/>
              <a:cs typeface="Calibri Light"/>
            </a:endParaRPr>
          </a:p>
          <a:p>
            <a:pPr marL="342900" indent="-342900">
              <a:buFont typeface="Wingdings" panose="05000000000000000000" pitchFamily="2" charset="2"/>
              <a:buChar char="§"/>
            </a:pPr>
            <a:r>
              <a:rPr lang="en-US">
                <a:solidFill>
                  <a:schemeClr val="tx1"/>
                </a:solidFill>
                <a:latin typeface="+mj-lt"/>
              </a:rPr>
              <a:t>Instructor Guide</a:t>
            </a:r>
            <a:endParaRPr lang="en-US">
              <a:solidFill>
                <a:schemeClr val="tx1"/>
              </a:solidFill>
              <a:latin typeface="+mj-lt"/>
              <a:ea typeface="Calibri Light"/>
              <a:cs typeface="Calibri Light"/>
            </a:endParaRPr>
          </a:p>
          <a:p>
            <a:pPr marL="342900" indent="-342900">
              <a:buFont typeface="Wingdings" panose="05000000000000000000" pitchFamily="2" charset="2"/>
              <a:buChar char="§"/>
            </a:pPr>
            <a:r>
              <a:rPr lang="en-US">
                <a:solidFill>
                  <a:schemeClr val="tx1"/>
                </a:solidFill>
                <a:latin typeface="+mj-lt"/>
              </a:rPr>
              <a:t>Participant Guide</a:t>
            </a:r>
            <a:endParaRPr lang="en-US">
              <a:solidFill>
                <a:schemeClr val="tx1"/>
              </a:solidFill>
              <a:latin typeface="+mj-lt"/>
              <a:ea typeface="Calibri Light"/>
              <a:cs typeface="Calibri Light"/>
            </a:endParaRPr>
          </a:p>
          <a:p>
            <a:pPr marL="342900" indent="-342900">
              <a:buFont typeface="Wingdings" panose="05000000000000000000" pitchFamily="2" charset="2"/>
              <a:buChar char="§"/>
            </a:pPr>
            <a:r>
              <a:rPr lang="en-US">
                <a:solidFill>
                  <a:schemeClr val="tx1"/>
                </a:solidFill>
                <a:latin typeface="+mj-lt"/>
              </a:rPr>
              <a:t>Annexes</a:t>
            </a:r>
            <a:endParaRPr lang="en-US">
              <a:solidFill>
                <a:schemeClr val="tx1"/>
              </a:solidFill>
              <a:latin typeface="+mj-lt"/>
              <a:ea typeface="Calibri Light"/>
              <a:cs typeface="Calibri Light"/>
            </a:endParaRPr>
          </a:p>
          <a:p>
            <a:pPr marL="342900" indent="-342900">
              <a:buFont typeface="Wingdings" panose="05000000000000000000" pitchFamily="2" charset="2"/>
              <a:buChar char="§"/>
            </a:pPr>
            <a:r>
              <a:rPr lang="en-US">
                <a:solidFill>
                  <a:schemeClr val="tx1"/>
                </a:solidFill>
                <a:latin typeface="+mj-lt"/>
              </a:rPr>
              <a:t>Knowledge test questions</a:t>
            </a:r>
            <a:endParaRPr lang="en-US">
              <a:solidFill>
                <a:schemeClr val="tx1"/>
              </a:solidFill>
              <a:latin typeface="+mj-lt"/>
              <a:ea typeface="Calibri Light"/>
              <a:cs typeface="Calibri Ligh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DB343605-8100-0CB8-AAF7-5A75B5AD90D9}"/>
              </a:ext>
            </a:extLst>
          </p:cNvPr>
          <p:cNvSpPr>
            <a:spLocks noGrp="1"/>
          </p:cNvSpPr>
          <p:nvPr>
            <p:ph type="sldNum" sz="quarter" idx="5"/>
          </p:nvPr>
        </p:nvSpPr>
        <p:spPr/>
        <p:txBody>
          <a:bodyPr/>
          <a:lstStyle/>
          <a:p>
            <a:fld id="{D5B48DA2-5A1E-A647-8F98-8F6408046E1A}" type="slidenum">
              <a:rPr lang="en-US" smtClean="0"/>
              <a:t>30</a:t>
            </a:fld>
            <a:endParaRPr lang="en-US"/>
          </a:p>
        </p:txBody>
      </p:sp>
    </p:spTree>
    <p:extLst>
      <p:ext uri="{BB962C8B-B14F-4D97-AF65-F5344CB8AC3E}">
        <p14:creationId xmlns:p14="http://schemas.microsoft.com/office/powerpoint/2010/main" val="275554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t>Use </a:t>
            </a:r>
            <a:r>
              <a:rPr lang="pt-PT" err="1"/>
              <a:t>this</a:t>
            </a:r>
            <a:r>
              <a:rPr lang="pt-PT"/>
              <a:t> slide </a:t>
            </a:r>
            <a:r>
              <a:rPr lang="pt-PT" err="1"/>
              <a:t>only</a:t>
            </a:r>
            <a:r>
              <a:rPr lang="pt-PT"/>
              <a:t> for virtual </a:t>
            </a:r>
            <a:r>
              <a:rPr lang="pt-PT" err="1"/>
              <a:t>presentations</a:t>
            </a:r>
            <a:r>
              <a:rPr lang="pt-PT"/>
              <a:t>. </a:t>
            </a:r>
            <a:r>
              <a:rPr lang="pt-PT" err="1"/>
              <a:t>If</a:t>
            </a:r>
            <a:r>
              <a:rPr lang="pt-PT"/>
              <a:t> </a:t>
            </a:r>
            <a:r>
              <a:rPr lang="pt-PT" err="1"/>
              <a:t>you</a:t>
            </a:r>
            <a:r>
              <a:rPr lang="pt-PT"/>
              <a:t> are </a:t>
            </a:r>
            <a:r>
              <a:rPr lang="pt-PT" err="1"/>
              <a:t>using</a:t>
            </a:r>
            <a:r>
              <a:rPr lang="pt-PT"/>
              <a:t> a </a:t>
            </a:r>
            <a:r>
              <a:rPr lang="pt-PT" err="1"/>
              <a:t>platform</a:t>
            </a:r>
            <a:r>
              <a:rPr lang="pt-PT"/>
              <a:t> </a:t>
            </a:r>
            <a:r>
              <a:rPr lang="pt-PT" err="1"/>
              <a:t>other</a:t>
            </a:r>
            <a:r>
              <a:rPr lang="pt-PT"/>
              <a:t> </a:t>
            </a:r>
            <a:r>
              <a:rPr lang="pt-PT" err="1"/>
              <a:t>than</a:t>
            </a:r>
            <a:r>
              <a:rPr lang="pt-PT"/>
              <a:t> Zoom, </a:t>
            </a:r>
            <a:r>
              <a:rPr lang="pt-PT" err="1"/>
              <a:t>adapt</a:t>
            </a:r>
            <a:r>
              <a:rPr lang="pt-PT"/>
              <a:t> </a:t>
            </a:r>
            <a:r>
              <a:rPr lang="pt-PT" err="1"/>
              <a:t>the</a:t>
            </a:r>
            <a:r>
              <a:rPr lang="pt-PT"/>
              <a:t> slide as </a:t>
            </a:r>
            <a:r>
              <a:rPr lang="pt-PT" err="1"/>
              <a:t>needed</a:t>
            </a:r>
            <a:r>
              <a:rPr lang="pt-PT"/>
              <a:t>.</a:t>
            </a: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3</a:t>
            </a:fld>
            <a:endParaRPr lang="en-US"/>
          </a:p>
        </p:txBody>
      </p:sp>
    </p:spTree>
    <p:extLst>
      <p:ext uri="{BB962C8B-B14F-4D97-AF65-F5344CB8AC3E}">
        <p14:creationId xmlns:p14="http://schemas.microsoft.com/office/powerpoint/2010/main" val="1944335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917B3-E474-2034-20E5-D5F8FF1F93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57BBF2-6C22-AB52-1DEE-7A42B7AEDC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130B34-B0C0-4A66-9D11-B74285CCF2DA}"/>
              </a:ext>
            </a:extLst>
          </p:cNvPr>
          <p:cNvSpPr>
            <a:spLocks noGrp="1"/>
          </p:cNvSpPr>
          <p:nvPr>
            <p:ph type="body" idx="1"/>
          </p:nvPr>
        </p:nvSpPr>
        <p:spPr/>
        <p:txBody>
          <a:bodyPr/>
          <a:lstStyle/>
          <a:p>
            <a:r>
              <a:rPr lang="en-BR" b="1">
                <a:ea typeface="Calibri"/>
                <a:cs typeface="Calibri"/>
              </a:rPr>
              <a:t>Review</a:t>
            </a:r>
            <a:r>
              <a:rPr lang="en-BR">
                <a:ea typeface="Calibri"/>
                <a:cs typeface="Calibri"/>
              </a:rPr>
              <a:t> the preparatory work </a:t>
            </a:r>
            <a:r>
              <a:rPr lang="fr-CH" err="1">
                <a:ea typeface="Calibri"/>
                <a:cs typeface="Calibri"/>
              </a:rPr>
              <a:t>instructors</a:t>
            </a:r>
            <a:r>
              <a:rPr lang="fr-CH">
                <a:ea typeface="Calibri"/>
                <a:cs typeface="Calibri"/>
              </a:rPr>
              <a:t> </a:t>
            </a:r>
            <a:r>
              <a:rPr lang="en-BR">
                <a:ea typeface="Calibri"/>
                <a:cs typeface="Calibri"/>
              </a:rPr>
              <a:t>should do for each module.</a:t>
            </a:r>
            <a:r>
              <a:rPr lang="en-US">
                <a:ea typeface="Calibri"/>
                <a:cs typeface="Calibri"/>
              </a:rPr>
              <a:t> Note, this process is for instructors to use for all modules they present during the GLLP. It is not limited to those presented in the TOT/M. </a:t>
            </a:r>
            <a:endParaRPr lang="fr-CH">
              <a:ea typeface="Calibri"/>
              <a:cs typeface="Calibri"/>
            </a:endParaRPr>
          </a:p>
          <a:p>
            <a:endParaRPr lang="fr-CH">
              <a:ea typeface="Calibri"/>
              <a:cs typeface="Calibri"/>
            </a:endParaRPr>
          </a:p>
        </p:txBody>
      </p:sp>
      <p:sp>
        <p:nvSpPr>
          <p:cNvPr id="4" name="Slide Number Placeholder 3">
            <a:extLst>
              <a:ext uri="{FF2B5EF4-FFF2-40B4-BE49-F238E27FC236}">
                <a16:creationId xmlns:a16="http://schemas.microsoft.com/office/drawing/2014/main" id="{0136809C-641F-E139-6086-0A58B2BCC235}"/>
              </a:ext>
            </a:extLst>
          </p:cNvPr>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560552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a typeface="Calibri"/>
                <a:cs typeface="Calibri"/>
              </a:rPr>
              <a:t>Say:</a:t>
            </a:r>
            <a:r>
              <a:rPr lang="en-US" dirty="0">
                <a:ea typeface="Calibri"/>
                <a:cs typeface="Calibri"/>
              </a:rPr>
              <a:t> GLLP instructors (TOT&amp;M participants) must adapt the modules and provide instruction to participants regarding the pre-work they need to do before attending the delivery sessions. Instructors must focus on the instructors' pre-work during module adaptation. This list provides suggestions and indicates placeholder slides in the PPT; however, you are welcome to make modifications beyond these suggestions.</a:t>
            </a:r>
          </a:p>
          <a:p>
            <a:endParaRPr lang="en-US" dirty="0">
              <a:ea typeface="Calibri"/>
              <a:cs typeface="Calibri"/>
            </a:endParaRPr>
          </a:p>
          <a:p>
            <a:pPr lvl="0" rtl="0"/>
            <a:r>
              <a:rPr lang="en-US" dirty="0">
                <a:ea typeface="Calibri"/>
                <a:cs typeface="Calibri"/>
              </a:rPr>
              <a:t>This document is part of the TOT&amp;M package and can be found </a:t>
            </a:r>
            <a:r>
              <a:rPr lang="en-GB" sz="1200" u="none" kern="1200" dirty="0">
                <a:solidFill>
                  <a:schemeClr val="tx1"/>
                </a:solidFill>
                <a:effectLst/>
                <a:latin typeface="+mn-lt"/>
                <a:ea typeface="+mn-ea"/>
                <a:cs typeface="+mn-cs"/>
              </a:rPr>
              <a:t>on </a:t>
            </a:r>
            <a:r>
              <a:rPr lang="en-GB" sz="1200" u="sng" kern="1200" dirty="0">
                <a:solidFill>
                  <a:schemeClr val="tx1"/>
                </a:solidFill>
                <a:effectLst/>
                <a:latin typeface="+mn-lt"/>
                <a:ea typeface="+mn-ea"/>
                <a:cs typeface="+mn-cs"/>
                <a:hlinkClick r:id="rId3"/>
              </a:rPr>
              <a:t>WHO Health Security Learning Platform</a:t>
            </a:r>
            <a:r>
              <a:rPr lang="en-GB" sz="1200" kern="1200" dirty="0">
                <a:solidFill>
                  <a:schemeClr val="tx1"/>
                </a:solidFill>
                <a:effectLst/>
                <a:latin typeface="+mn-lt"/>
                <a:ea typeface="+mn-ea"/>
                <a:cs typeface="+mn-cs"/>
              </a:rPr>
              <a:t> and </a:t>
            </a:r>
            <a:r>
              <a:rPr lang="en-GB" sz="1200" u="sng" kern="1200" dirty="0">
                <a:solidFill>
                  <a:schemeClr val="tx1"/>
                </a:solidFill>
                <a:effectLst/>
                <a:latin typeface="+mn-lt"/>
                <a:ea typeface="+mn-ea"/>
                <a:cs typeface="+mn-cs"/>
                <a:hlinkClick r:id="rId4"/>
              </a:rPr>
              <a:t>APHL Learning </a:t>
            </a:r>
            <a:r>
              <a:rPr lang="en-GB" sz="1200" u="sng" kern="1200" dirty="0" err="1">
                <a:solidFill>
                  <a:schemeClr val="tx1"/>
                </a:solidFill>
                <a:effectLst/>
                <a:latin typeface="+mn-lt"/>
                <a:ea typeface="+mn-ea"/>
                <a:cs typeface="+mn-cs"/>
                <a:hlinkClick r:id="rId4"/>
              </a:rPr>
              <a:t>Center</a:t>
            </a:r>
            <a:r>
              <a:rPr lang="en-GB" sz="1200" u="sng" kern="1200" dirty="0">
                <a:solidFill>
                  <a:schemeClr val="tx1"/>
                </a:solidFill>
                <a:effectLst/>
                <a:latin typeface="+mn-lt"/>
                <a:ea typeface="+mn-ea"/>
                <a:cs typeface="+mn-cs"/>
              </a:rPr>
              <a:t>.</a:t>
            </a:r>
            <a:endParaRPr lang="pt-PT" sz="2000" kern="1200" dirty="0">
              <a:solidFill>
                <a:schemeClr val="tx1"/>
              </a:solidFill>
              <a:effectLst/>
              <a:latin typeface="+mn-lt"/>
              <a:ea typeface="+mn-ea"/>
              <a:cs typeface="+mn-cs"/>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64686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en-US" sz="1200" b="1" dirty="0"/>
              <a:t>Say </a:t>
            </a:r>
            <a:r>
              <a:rPr lang="en-US" sz="1200" b="0" dirty="0"/>
              <a:t>i</a:t>
            </a:r>
            <a:r>
              <a:rPr lang="en-US" sz="1200" dirty="0"/>
              <a:t>nstructors should start by reviewing the full module and ensure they master the subject matter and understand how to facilitate module activities, either for face-to-face or virtual delivery.</a:t>
            </a:r>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dirty="0"/>
              <a:t>Reviewing the full modules includes:</a:t>
            </a:r>
          </a:p>
          <a:p>
            <a:pPr marL="171450" marR="0" lvl="0" indent="-171450" algn="l" defTabSz="912721" rtl="0" eaLnBrk="1" fontAlgn="auto" latinLnBrk="0" hangingPunct="1">
              <a:lnSpc>
                <a:spcPct val="100000"/>
              </a:lnSpc>
              <a:spcBef>
                <a:spcPts val="0"/>
              </a:spcBef>
              <a:spcAft>
                <a:spcPts val="0"/>
              </a:spcAft>
              <a:buClrTx/>
              <a:buSzTx/>
              <a:buFontTx/>
              <a:buChar char="-"/>
              <a:tabLst/>
              <a:defRPr/>
            </a:pPr>
            <a:r>
              <a:rPr lang="en-US" sz="1200" dirty="0"/>
              <a:t>Review the content of the slides and speaker notes</a:t>
            </a:r>
          </a:p>
          <a:p>
            <a:pPr marL="171450" marR="0" lvl="0" indent="-171450" algn="l" defTabSz="912721" rtl="0" eaLnBrk="1" fontAlgn="auto" latinLnBrk="0" hangingPunct="1">
              <a:lnSpc>
                <a:spcPct val="100000"/>
              </a:lnSpc>
              <a:spcBef>
                <a:spcPts val="0"/>
              </a:spcBef>
              <a:spcAft>
                <a:spcPts val="0"/>
              </a:spcAft>
              <a:buClrTx/>
              <a:buSzTx/>
              <a:buFontTx/>
              <a:buChar char="-"/>
              <a:tabLst/>
              <a:defRPr/>
            </a:pPr>
            <a:r>
              <a:rPr lang="en-US" sz="1200" dirty="0"/>
              <a:t>Review the instructor guide (IG), including the “additional resources” listed in the IG</a:t>
            </a:r>
          </a:p>
          <a:p>
            <a:pPr marL="0" indent="0">
              <a:buClr>
                <a:schemeClr val="accent2"/>
              </a:buClr>
              <a:buFont typeface="Wingdings" panose="05000000000000000000" pitchFamily="2" charset="2"/>
              <a:buNone/>
            </a:pPr>
            <a:endParaRPr lang="en-US" sz="1200" dirty="0"/>
          </a:p>
          <a:p>
            <a:pPr marL="0" indent="0">
              <a:buClr>
                <a:schemeClr val="accent2"/>
              </a:buClr>
              <a:buFont typeface="Wingdings" panose="05000000000000000000" pitchFamily="2" charset="2"/>
              <a:buNone/>
            </a:pPr>
            <a:r>
              <a:rPr lang="en-US" sz="1200" dirty="0"/>
              <a:t>We want to highlight a couple of recommendations:</a:t>
            </a:r>
          </a:p>
          <a:p>
            <a:pPr marL="171450" indent="-171450">
              <a:buClr>
                <a:schemeClr val="accent2"/>
              </a:buClr>
              <a:buFont typeface="Arial" panose="020B0604020202020204" pitchFamily="34" charset="0"/>
              <a:buChar char="•"/>
            </a:pPr>
            <a:r>
              <a:rPr lang="en-US" sz="1200" dirty="0"/>
              <a:t>It is critical that instructors</a:t>
            </a:r>
            <a:r>
              <a:rPr lang="en-US" dirty="0"/>
              <a:t> start pre-work well ahead of the delivery.</a:t>
            </a:r>
          </a:p>
          <a:p>
            <a:pPr marL="171450" indent="-171450">
              <a:buClr>
                <a:schemeClr val="accent2"/>
              </a:buClr>
              <a:buFont typeface="Arial" panose="020B0604020202020204" pitchFamily="34" charset="0"/>
              <a:buChar char="•"/>
            </a:pPr>
            <a:r>
              <a:rPr lang="en-US" dirty="0"/>
              <a:t>In case instructors are unsure of your understanding of the content or the module activities, they can consult colleagues/other subject matter experts</a:t>
            </a:r>
          </a:p>
          <a:p>
            <a:endParaRPr lang="en-BR" dirty="0"/>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426293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Say</a:t>
            </a:r>
            <a:endParaRPr lang="en-US" sz="1200" dirty="0"/>
          </a:p>
          <a:p>
            <a:pPr marL="171450" indent="-171450">
              <a:buFont typeface="Arial" panose="020B0604020202020204" pitchFamily="34" charset="0"/>
              <a:buChar char="•"/>
            </a:pPr>
            <a:r>
              <a:rPr lang="en-US" sz="1200" dirty="0"/>
              <a:t>When reviewing the content, you will realize that some modules have substantial content and are initially designed to be delivered in 3,5 or more hours.</a:t>
            </a:r>
          </a:p>
          <a:p>
            <a:pPr marL="171450" indent="-171450">
              <a:buFont typeface="Arial" panose="020B0604020202020204" pitchFamily="34" charset="0"/>
              <a:buChar char="•"/>
            </a:pPr>
            <a:r>
              <a:rPr lang="en-US" dirty="0"/>
              <a:t>Instructors</a:t>
            </a:r>
            <a:r>
              <a:rPr lang="en-US" sz="1200" dirty="0"/>
              <a:t> </a:t>
            </a:r>
            <a:r>
              <a:rPr lang="en-US" dirty="0"/>
              <a:t>can evaluate</a:t>
            </a:r>
            <a:r>
              <a:rPr lang="en-US" sz="1200" dirty="0"/>
              <a:t> the content based on the audience level and needs, and taking into consideration time allocation/constraints, as applicable.</a:t>
            </a:r>
            <a:endParaRPr lang="en-US" sz="1200" dirty="0">
              <a:ea typeface="Calibri"/>
              <a:cs typeface="Calibri"/>
            </a:endParaRPr>
          </a:p>
          <a:p>
            <a:pPr marL="171450" indent="-171450">
              <a:buFont typeface="Arial" panose="020B0604020202020204" pitchFamily="34" charset="0"/>
              <a:buChar char="•"/>
            </a:pPr>
            <a:r>
              <a:rPr lang="en-US" sz="1200" dirty="0"/>
              <a:t>When doing so, ensure you keep a balance between theory and practice and that the module content is delivered in an engaging, interactive manner.</a:t>
            </a:r>
          </a:p>
          <a:p>
            <a:pPr marL="171450" indent="-171450">
              <a:buFont typeface="Arial" panose="020B0604020202020204" pitchFamily="34" charset="0"/>
              <a:buChar char="•"/>
            </a:pPr>
            <a:endParaRPr lang="en-US" sz="12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Example: When instructors are preparing the content for the GLLP programme, they may choose to prioritize content based on audience and country needs. In this example, The module General Management skills will take 5.25 hours. If there is not sufficient time available during the programme, for example, the time allotted for this module is only 4 hours, then the instructor will need to prioritize the content to fit in 4 hours. This can be through participant pre-work/homework or reduction in didactic content, As an example there is a video included in this module. The participants can be asked to view the video prior to the session to save time in the session. NOTE: If instructors remove material, they must make sure learning objectives and competencies are still being met.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a typeface="Calibri"/>
                <a:cs typeface="Calibri"/>
              </a:rPr>
              <a:t>NOTE: Overall, the GLLP partners do not recommend removing content. If instructors do remove content, they should discuss with implementors to ensure consistency in other modules and that learning objectives and competencies are still being met. </a:t>
            </a:r>
          </a:p>
          <a:p>
            <a:pPr marL="0" indent="0">
              <a:buFont typeface="Arial" panose="020B0604020202020204" pitchFamily="34" charset="0"/>
              <a:buNone/>
            </a:pPr>
            <a:endParaRPr lang="en-US" sz="1200" dirty="0"/>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62611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en-US" sz="1200" b="1"/>
              <a:t>Say</a:t>
            </a:r>
            <a:r>
              <a:rPr lang="en-US" sz="1200"/>
              <a:t> the second step consists in identifying</a:t>
            </a:r>
            <a:r>
              <a:rPr lang="en-US" sz="1200" b="0">
                <a:solidFill>
                  <a:schemeClr val="tx1"/>
                </a:solidFill>
              </a:rPr>
              <a:t> specific areas of the module that should be adapted to the country/regional context. Content areas where adaptation is recommended are listed in the list of prework and slides to be modified document. But additional adaptation may be relevant for a country so customizing the materials is encouraged. </a:t>
            </a:r>
            <a:endParaRPr lang="en-GB" sz="1200" u="sng">
              <a:solidFill>
                <a:srgbClr val="0563C1"/>
              </a:solidFill>
              <a:effectLst/>
              <a:latin typeface="+mj-lt"/>
              <a:ea typeface="Calibri" panose="020F0502020204030204" pitchFamily="34" charset="0"/>
              <a:cs typeface="Calibri" panose="020F0502020204030204" pitchFamily="34" charset="0"/>
            </a:endParaRPr>
          </a:p>
          <a:p>
            <a:pPr marL="0" marR="0" lvl="0" indent="0" algn="l" defTabSz="912721">
              <a:lnSpc>
                <a:spcPct val="100000"/>
              </a:lnSpc>
              <a:spcBef>
                <a:spcPts val="0"/>
              </a:spcBef>
              <a:spcAft>
                <a:spcPts val="0"/>
              </a:spcAft>
              <a:buClrTx/>
              <a:buSzTx/>
              <a:buFontTx/>
              <a:buNone/>
              <a:tabLst/>
              <a:defRPr/>
            </a:pPr>
            <a:endParaRPr lang="en-GB" sz="1200" b="0" u="sng">
              <a:solidFill>
                <a:srgbClr val="0563C1"/>
              </a:solidFill>
              <a:ea typeface="Calibri"/>
              <a:cs typeface="Calibri"/>
            </a:endParaRPr>
          </a:p>
          <a:p>
            <a:r>
              <a:rPr lang="en-US">
                <a:solidFill>
                  <a:srgbClr val="0563C1"/>
                </a:solidFill>
              </a:rPr>
              <a:t>In some cases, adaptation of content consists in replacing the standard content with content that is more relevant to the </a:t>
            </a:r>
            <a:r>
              <a:rPr lang="en-US" sz="1200"/>
              <a:t>country/regional context, culture, environment. </a:t>
            </a:r>
            <a:r>
              <a:rPr lang="en-US">
                <a:solidFill>
                  <a:srgbClr val="0563C1"/>
                </a:solidFill>
              </a:rPr>
              <a:t>Examples/images/pictures available on the generic GLLP modules may be replaced by instructors’ examples.</a:t>
            </a:r>
          </a:p>
          <a:p>
            <a:endParaRPr lang="en-US">
              <a:solidFill>
                <a:srgbClr val="0563C1"/>
              </a:solidFill>
            </a:endParaRPr>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a:t>If you make changes to the module content on the PPT presentation, ensure that these changes are also reflected in the Participant Guide.</a:t>
            </a:r>
          </a:p>
          <a:p>
            <a:endParaRPr lang="en-GB"/>
          </a:p>
          <a:p>
            <a:endParaRPr lang="en-US">
              <a:ea typeface="Calibri"/>
              <a:cs typeface="Calibri"/>
            </a:endParaRPr>
          </a:p>
          <a:p>
            <a:endParaRPr lang="en-BR">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220080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b="1">
                <a:solidFill>
                  <a:srgbClr val="333333"/>
                </a:solidFill>
                <a:ea typeface="Calibri"/>
                <a:cs typeface="Calibri"/>
              </a:rPr>
              <a:t>Review</a:t>
            </a:r>
            <a:r>
              <a:rPr lang="en-US">
                <a:solidFill>
                  <a:srgbClr val="333333"/>
                </a:solidFill>
                <a:ea typeface="Calibri"/>
                <a:cs typeface="Calibri"/>
              </a:rPr>
              <a:t> bullet points.</a:t>
            </a:r>
          </a:p>
          <a:p>
            <a:r>
              <a:rPr lang="en-US"/>
              <a:t>Font should be consistent with template. Font size should be large enough to read (36 to 40-point font for titles; 20 to 24-point font for body text</a:t>
            </a:r>
            <a:endParaRPr lang="pt-PT"/>
          </a:p>
          <a:p>
            <a:r>
              <a:rPr lang="en-US"/>
              <a:t>Key words for bullets (3-5 per slide)</a:t>
            </a:r>
          </a:p>
          <a:p>
            <a:r>
              <a:rPr lang="en-US"/>
              <a:t>Less is more, minimize text. Use sections for logical flow</a:t>
            </a:r>
          </a:p>
          <a:p>
            <a:r>
              <a:rPr lang="en-US"/>
              <a:t>Slide design should be same as template including fonts and color of titles and text</a:t>
            </a:r>
          </a:p>
          <a:p>
            <a:r>
              <a:rPr lang="en-US">
                <a:solidFill>
                  <a:srgbClr val="000000"/>
                </a:solidFill>
                <a:latin typeface="Trebuchet MS"/>
                <a:ea typeface="Calibri"/>
                <a:cs typeface="Calibri"/>
              </a:rPr>
              <a:t>Use visuals. If</a:t>
            </a:r>
            <a:r>
              <a:rPr lang="en-US"/>
              <a:t> photos are added, a photo credit should be included. Images should not be distorted or have watermarks that interfere with image. Do not use copywritten materials without permission and provide credit under images. </a:t>
            </a:r>
          </a:p>
          <a:p>
            <a:r>
              <a:rPr lang="en-US"/>
              <a:t>Spell check!</a:t>
            </a:r>
          </a:p>
          <a:p>
            <a:endParaRPr lang="en-US">
              <a:solidFill>
                <a:srgbClr val="333333"/>
              </a:solidFill>
              <a:ea typeface="Calibri"/>
              <a:cs typeface="Calibri"/>
            </a:endParaRPr>
          </a:p>
        </p:txBody>
      </p:sp>
      <p:sp>
        <p:nvSpPr>
          <p:cNvPr id="4" name="Marcador de Posição do Número do Diapositivo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B48DA2-5A1E-A647-8F98-8F6408046E1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79338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en-US" sz="1200" b="1" dirty="0"/>
              <a:t>Facilitator notes:</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dirty="0"/>
              <a:t>The third step consists in researching country specific documents and populate placeholder (empty) slides. Instructors should research </a:t>
            </a:r>
            <a:r>
              <a:rPr lang="en-US" sz="1200" b="0" dirty="0">
                <a:solidFill>
                  <a:schemeClr val="tx1"/>
                </a:solidFill>
              </a:rPr>
              <a:t>information and/or country/region specific documents (i.e., technical, strategic, normative or legal documents) to be used as a basis for accurate content adaptation. </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b="0" dirty="0">
              <a:solidFill>
                <a:schemeClr val="tx1"/>
              </a:solidFill>
            </a:endParaRPr>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b="0" u="none" dirty="0">
                <a:solidFill>
                  <a:schemeClr val="tx1"/>
                </a:solidFill>
              </a:rPr>
              <a:t>Guidance for the type of information/documents to be found is available on the document </a:t>
            </a:r>
            <a:r>
              <a:rPr lang="en-US" sz="1200" b="0" u="none" dirty="0">
                <a:solidFill>
                  <a:srgbClr val="0563C1"/>
                </a:solidFill>
                <a:hlinkClick r:id="" action="ppaction://noaction">
                  <a:extLst>
                    <a:ext uri="{A12FA001-AC4F-418D-AE19-62706E023703}">
                      <ahyp:hlinkClr xmlns:ahyp="http://schemas.microsoft.com/office/drawing/2018/hyperlinkcolor" val="tx"/>
                    </a:ext>
                  </a:extLst>
                </a:hlinkClick>
              </a:rPr>
              <a:t>‘</a:t>
            </a:r>
            <a:r>
              <a:rPr lang="en-GB" sz="1200" u="none" dirty="0">
                <a:solidFill>
                  <a:srgbClr val="0563C1"/>
                </a:solidFill>
                <a:effectLst/>
                <a:latin typeface="+mj-lt"/>
                <a:ea typeface="Calibri" panose="020F0502020204030204" pitchFamily="34" charset="0"/>
                <a:cs typeface="Calibri" panose="020F0502020204030204" pitchFamily="34" charset="0"/>
                <a:hlinkClick r:id="" action="ppaction://noaction">
                  <a:extLst>
                    <a:ext uri="{A12FA001-AC4F-418D-AE19-62706E023703}">
                      <ahyp:hlinkClr xmlns:ahyp="http://schemas.microsoft.com/office/drawing/2018/hyperlinkcolor" val="tx"/>
                    </a:ext>
                  </a:extLst>
                </a:hlinkClick>
              </a:rPr>
              <a:t>Prework and slides to be </a:t>
            </a:r>
            <a:r>
              <a:rPr lang="en-GB" sz="1200" u="none" dirty="0">
                <a:solidFill>
                  <a:schemeClr val="tx1"/>
                </a:solidFill>
                <a:effectLst/>
                <a:latin typeface="+mj-lt"/>
                <a:ea typeface="Calibri" panose="020F0502020204030204" pitchFamily="34" charset="0"/>
                <a:cs typeface="Calibri" panose="020F0502020204030204" pitchFamily="34" charset="0"/>
                <a:hlinkClick r:id="" action="ppaction://noaction">
                  <a:extLst>
                    <a:ext uri="{A12FA001-AC4F-418D-AE19-62706E023703}">
                      <ahyp:hlinkClr xmlns:ahyp="http://schemas.microsoft.com/office/drawing/2018/hyperlinkcolor" val="tx"/>
                    </a:ext>
                  </a:extLst>
                </a:hlinkClick>
              </a:rPr>
              <a:t>modified</a:t>
            </a:r>
            <a:r>
              <a:rPr lang="en-GB" sz="1200" u="none" dirty="0">
                <a:solidFill>
                  <a:schemeClr val="tx1"/>
                </a:solidFill>
                <a:effectLst/>
                <a:latin typeface="+mj-lt"/>
                <a:ea typeface="Calibri" panose="020F0502020204030204" pitchFamily="34" charset="0"/>
                <a:cs typeface="Calibri" panose="020F0502020204030204" pitchFamily="34" charset="0"/>
              </a:rPr>
              <a:t>’</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b="0" dirty="0">
              <a:solidFill>
                <a:schemeClr val="tx1"/>
              </a:solidFill>
            </a:endParaRPr>
          </a:p>
          <a:p>
            <a:endParaRPr lang="en-BR" dirty="0"/>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93239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 typeface="+mj-lt"/>
              <a:buNone/>
              <a:tabLst/>
              <a:defRPr/>
            </a:pPr>
            <a:r>
              <a:rPr lang="en-US" sz="1200" b="1"/>
              <a:t>Facilitator notes:</a:t>
            </a:r>
          </a:p>
          <a:p>
            <a:pPr marL="0" marR="0" lvl="0" indent="0" algn="l" defTabSz="912721" rtl="0" eaLnBrk="1" fontAlgn="auto" latinLnBrk="0" hangingPunct="1">
              <a:lnSpc>
                <a:spcPct val="100000"/>
              </a:lnSpc>
              <a:spcBef>
                <a:spcPts val="0"/>
              </a:spcBef>
              <a:spcAft>
                <a:spcPts val="0"/>
              </a:spcAft>
              <a:buClrTx/>
              <a:buSzTx/>
              <a:buFont typeface="+mj-lt"/>
              <a:buNone/>
              <a:tabLst/>
              <a:defRPr/>
            </a:pPr>
            <a:endParaRPr lang="en-US" sz="1200"/>
          </a:p>
          <a:p>
            <a:pPr marL="0" marR="0" lvl="0" indent="0" algn="l" defTabSz="912721" rtl="0" eaLnBrk="1" fontAlgn="auto" latinLnBrk="0" hangingPunct="1">
              <a:lnSpc>
                <a:spcPct val="100000"/>
              </a:lnSpc>
              <a:spcBef>
                <a:spcPts val="0"/>
              </a:spcBef>
              <a:spcAft>
                <a:spcPts val="0"/>
              </a:spcAft>
              <a:buClrTx/>
              <a:buSzTx/>
              <a:buFont typeface="+mj-lt"/>
              <a:buNone/>
              <a:tabLst/>
              <a:defRPr/>
            </a:pPr>
            <a:r>
              <a:rPr lang="en-US" sz="1200"/>
              <a:t>The fourth step consists in identifying</a:t>
            </a:r>
            <a:r>
              <a:rPr lang="en-US" sz="1200" b="0">
                <a:solidFill>
                  <a:schemeClr val="tx1"/>
                </a:solidFill>
              </a:rPr>
              <a:t> pre-work that participants should complete prior to delivery of a given module. Participants’ pre-work may consist in readings, video watching, completing exercises, etc. The module content is built on the assumption that participants completed the required pre-work.</a:t>
            </a:r>
          </a:p>
          <a:p>
            <a:pPr marL="0" marR="0" lvl="0" indent="0" algn="l" defTabSz="912721" rtl="0" eaLnBrk="1" fontAlgn="auto" latinLnBrk="0" hangingPunct="1">
              <a:lnSpc>
                <a:spcPct val="100000"/>
              </a:lnSpc>
              <a:spcBef>
                <a:spcPts val="0"/>
              </a:spcBef>
              <a:spcAft>
                <a:spcPts val="0"/>
              </a:spcAft>
              <a:buClrTx/>
              <a:buSzTx/>
              <a:buFont typeface="+mj-lt"/>
              <a:buNone/>
              <a:tabLst/>
              <a:defRPr/>
            </a:pPr>
            <a:endParaRPr lang="en-US" sz="1200"/>
          </a:p>
          <a:p>
            <a:pPr marL="0" marR="0" lvl="0" indent="0" algn="l" defTabSz="912721" rtl="0" eaLnBrk="1" fontAlgn="auto" latinLnBrk="0" hangingPunct="1">
              <a:lnSpc>
                <a:spcPct val="100000"/>
              </a:lnSpc>
              <a:spcBef>
                <a:spcPts val="0"/>
              </a:spcBef>
              <a:spcAft>
                <a:spcPts val="0"/>
              </a:spcAft>
              <a:buClrTx/>
              <a:buSzTx/>
              <a:buFont typeface="+mj-lt"/>
              <a:buNone/>
              <a:tabLst/>
              <a:defRPr/>
            </a:pPr>
            <a:r>
              <a:rPr lang="en-US" sz="1200"/>
              <a:t>It is important that you provide clear instructions to participants on pre-work to be completed well ahead of the delivery of the module.</a:t>
            </a:r>
          </a:p>
          <a:p>
            <a:pPr marL="0" marR="0" lvl="0" indent="0" algn="l" defTabSz="912721" rtl="0" eaLnBrk="1" fontAlgn="auto" latinLnBrk="0" hangingPunct="1">
              <a:lnSpc>
                <a:spcPct val="100000"/>
              </a:lnSpc>
              <a:spcBef>
                <a:spcPts val="0"/>
              </a:spcBef>
              <a:spcAft>
                <a:spcPts val="0"/>
              </a:spcAft>
              <a:buClrTx/>
              <a:buSzTx/>
              <a:buFont typeface="+mj-lt"/>
              <a:buNone/>
              <a:tabLst/>
              <a:defRPr/>
            </a:pPr>
            <a:endParaRPr lang="en-US" sz="1200" b="0">
              <a:solidFill>
                <a:schemeClr val="tx1"/>
              </a:solidFill>
            </a:endParaRPr>
          </a:p>
          <a:p>
            <a:pPr marL="0" marR="0" lvl="0" indent="0" algn="l" defTabSz="912721" rtl="0" eaLnBrk="1" fontAlgn="auto" latinLnBrk="0" hangingPunct="1">
              <a:lnSpc>
                <a:spcPct val="100000"/>
              </a:lnSpc>
              <a:spcBef>
                <a:spcPts val="0"/>
              </a:spcBef>
              <a:spcAft>
                <a:spcPts val="0"/>
              </a:spcAft>
              <a:buClrTx/>
              <a:buSzTx/>
              <a:buFont typeface="+mj-lt"/>
              <a:buNone/>
              <a:tabLst/>
              <a:defRPr/>
            </a:pPr>
            <a:r>
              <a:rPr lang="en-US"/>
              <a:t>NOTE: For the TOT/TOM, you will not need to do this step but it is part of the instructor prework for the GLLP so it is included here. </a:t>
            </a:r>
            <a:endParaRPr lang="en-BR"/>
          </a:p>
          <a:p>
            <a:pPr marL="0" marR="0" lvl="0" indent="0" algn="l" defTabSz="912721" rtl="0" eaLnBrk="1" fontAlgn="auto" latinLnBrk="0" hangingPunct="1">
              <a:lnSpc>
                <a:spcPct val="100000"/>
              </a:lnSpc>
              <a:spcBef>
                <a:spcPts val="0"/>
              </a:spcBef>
              <a:spcAft>
                <a:spcPts val="0"/>
              </a:spcAft>
              <a:buClrTx/>
              <a:buSzTx/>
              <a:buFont typeface="+mj-lt"/>
              <a:buNone/>
              <a:tabLst/>
              <a:defRPr/>
            </a:pPr>
            <a:endParaRPr lang="en-US" sz="1200" b="0">
              <a:solidFill>
                <a:schemeClr val="tx1"/>
              </a:solidFill>
            </a:endParaRPr>
          </a:p>
          <a:p>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699017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333333"/>
                </a:solidFill>
              </a:rPr>
              <a:t>Review</a:t>
            </a:r>
            <a:r>
              <a:rPr lang="en-US">
                <a:solidFill>
                  <a:srgbClr val="333333"/>
                </a:solidFill>
              </a:rPr>
              <a:t> bullet points.</a:t>
            </a:r>
            <a:endParaRPr lang="pt-PT"/>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415770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t>Replace</a:t>
            </a:r>
            <a:r>
              <a:rPr lang="en-US"/>
              <a:t> the highlighted text by the speaker's name.</a:t>
            </a:r>
            <a:endParaRPr lang="pt-PT"/>
          </a:p>
        </p:txBody>
      </p:sp>
      <p:sp>
        <p:nvSpPr>
          <p:cNvPr id="4" name="Slide Number Placeholder 3"/>
          <p:cNvSpPr>
            <a:spLocks noGrp="1"/>
          </p:cNvSpPr>
          <p:nvPr>
            <p:ph type="sldNum" sz="quarter" idx="5"/>
          </p:nvPr>
        </p:nvSpPr>
        <p:spPr/>
        <p:txBody>
          <a:bodyPr/>
          <a:lstStyle/>
          <a:p>
            <a:fld id="{D5B48DA2-5A1E-A647-8F98-8F6408046E1A}" type="slidenum">
              <a:rPr lang="en-US" smtClean="0"/>
              <a:t>40</a:t>
            </a:fld>
            <a:endParaRPr lang="en-US"/>
          </a:p>
        </p:txBody>
      </p:sp>
    </p:spTree>
    <p:extLst>
      <p:ext uri="{BB962C8B-B14F-4D97-AF65-F5344CB8AC3E}">
        <p14:creationId xmlns:p14="http://schemas.microsoft.com/office/powerpoint/2010/main" val="1841962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4</a:t>
            </a:fld>
            <a:endParaRPr lang="en-US"/>
          </a:p>
        </p:txBody>
      </p:sp>
    </p:spTree>
    <p:extLst>
      <p:ext uri="{BB962C8B-B14F-4D97-AF65-F5344CB8AC3E}">
        <p14:creationId xmlns:p14="http://schemas.microsoft.com/office/powerpoint/2010/main" val="9999008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r>
              <a:rPr lang="en-US" dirty="0"/>
              <a:t> the steps for accessing the WHO HSLP. It is helpful to provide a live demonstration if you are able. </a:t>
            </a:r>
          </a:p>
        </p:txBody>
      </p:sp>
      <p:sp>
        <p:nvSpPr>
          <p:cNvPr id="4" name="Slide Number Placeholder 3"/>
          <p:cNvSpPr>
            <a:spLocks noGrp="1"/>
          </p:cNvSpPr>
          <p:nvPr>
            <p:ph type="sldNum" sz="quarter" idx="5"/>
          </p:nvPr>
        </p:nvSpPr>
        <p:spPr/>
        <p:txBody>
          <a:bodyPr/>
          <a:lstStyle/>
          <a:p>
            <a:fld id="{D5B48DA2-5A1E-A647-8F98-8F6408046E1A}" type="slidenum">
              <a:rPr lang="en-US" smtClean="0"/>
              <a:t>41</a:t>
            </a:fld>
            <a:endParaRPr lang="en-US"/>
          </a:p>
        </p:txBody>
      </p:sp>
    </p:spTree>
    <p:extLst>
      <p:ext uri="{BB962C8B-B14F-4D97-AF65-F5344CB8AC3E}">
        <p14:creationId xmlns:p14="http://schemas.microsoft.com/office/powerpoint/2010/main" val="39358399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Calibri"/>
                <a:cs typeface="Calibri"/>
              </a:rPr>
              <a:t>Say:</a:t>
            </a:r>
            <a:r>
              <a:rPr lang="en-US" dirty="0">
                <a:ea typeface="Calibri"/>
                <a:cs typeface="Calibri"/>
              </a:rPr>
              <a:t> Learning package materials are organized in "Welcome kit", "Implementation toolbox" and " Course materials". </a:t>
            </a:r>
            <a:r>
              <a:rPr lang="en-US" b="0" i="0" dirty="0">
                <a:solidFill>
                  <a:srgbClr val="000000"/>
                </a:solidFill>
                <a:effectLst/>
                <a:latin typeface="Aptos"/>
              </a:rPr>
              <a:t>All the documents are in English.</a:t>
            </a:r>
            <a:endParaRPr lang="en-US" dirty="0">
              <a:ea typeface="Calibri"/>
              <a:cs typeface="Calibri"/>
            </a:endParaRPr>
          </a:p>
          <a:p>
            <a:r>
              <a:rPr lang="en-US" dirty="0">
                <a:ea typeface="Calibri"/>
                <a:cs typeface="Calibri"/>
              </a:rPr>
              <a:t>Welcome kit is composed of key documents that introduce the GLLP. </a:t>
            </a:r>
          </a:p>
          <a:p>
            <a:r>
              <a:rPr lang="en-US" dirty="0">
                <a:ea typeface="Calibri"/>
                <a:cs typeface="Calibri"/>
              </a:rPr>
              <a:t>Implementation toolbox materials are organized by implementation phase, accordingly to the Roadmap. Links to eLearning courses at the APHL Learning Centre are also provided.</a:t>
            </a:r>
          </a:p>
          <a:p>
            <a:r>
              <a:rPr lang="en-US" dirty="0">
                <a:ea typeface="Calibri"/>
                <a:cs typeface="Calibri"/>
              </a:rPr>
              <a:t>Course materials contain all GLLP modules and supplementary course resources. </a:t>
            </a:r>
          </a:p>
          <a:p>
            <a:endParaRPr lang="en-US" dirty="0">
              <a:ea typeface="Calibri"/>
              <a:cs typeface="Calibri"/>
            </a:endParaRPr>
          </a:p>
          <a:p>
            <a:endParaRPr lang="en-US" b="1" dirty="0">
              <a:ea typeface="Calibri"/>
              <a:cs typeface="Calibri"/>
            </a:endParaRPr>
          </a:p>
          <a:p>
            <a:r>
              <a:rPr lang="en-US" b="1" dirty="0">
                <a:ea typeface="Calibri"/>
                <a:cs typeface="Calibri"/>
              </a:rPr>
              <a:t>Say:</a:t>
            </a:r>
            <a:r>
              <a:rPr lang="en-US" dirty="0">
                <a:ea typeface="Calibri"/>
                <a:cs typeface="Calibri"/>
              </a:rPr>
              <a:t> GLLP modules are organized in 4 Sections: Introduction, Lab Management, Lab Leadership and Lab Systems. Each section has units and modules listed. </a:t>
            </a:r>
          </a:p>
          <a:p>
            <a:r>
              <a:rPr lang="en-US" dirty="0">
                <a:solidFill>
                  <a:srgbClr val="000000"/>
                </a:solidFill>
                <a:latin typeface="Aptos"/>
              </a:rPr>
              <a:t>An</a:t>
            </a:r>
            <a:r>
              <a:rPr lang="en-US" b="0" i="0" dirty="0">
                <a:solidFill>
                  <a:srgbClr val="000000"/>
                </a:solidFill>
                <a:effectLst/>
                <a:latin typeface="Aptos"/>
              </a:rPr>
              <a:t> overview of each module is available and two packages per module can be downloaded: a face-to-face delivery package and a virtual delivery package. Content of the module is similar in the 2 packages but activities and format are adapted to the chosen delivery mode. </a:t>
            </a: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42</a:t>
            </a:fld>
            <a:endParaRPr lang="en-US"/>
          </a:p>
        </p:txBody>
      </p:sp>
    </p:spTree>
    <p:extLst>
      <p:ext uri="{BB962C8B-B14F-4D97-AF65-F5344CB8AC3E}">
        <p14:creationId xmlns:p14="http://schemas.microsoft.com/office/powerpoint/2010/main" val="34943521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Placeholder slide to be edited to include the modules available for review. </a:t>
            </a:r>
            <a:endParaRPr lang="pt-PT" b="1" dirty="0"/>
          </a:p>
          <a:p>
            <a:r>
              <a:rPr lang="en-BR" dirty="0">
                <a:ea typeface="Calibri"/>
                <a:cs typeface="Calibri"/>
              </a:rPr>
              <a:t>Each TOT&amp;M participant will work on the review and adaptation of </a:t>
            </a:r>
            <a:r>
              <a:rPr lang="en-BR" b="1" dirty="0">
                <a:ea typeface="Calibri"/>
                <a:cs typeface="Calibri"/>
              </a:rPr>
              <a:t>one GLLP module</a:t>
            </a:r>
            <a:r>
              <a:rPr lang="en-BR" dirty="0">
                <a:ea typeface="Calibri"/>
                <a:cs typeface="Calibri"/>
              </a:rPr>
              <a:t>. The TOT&amp;M organizer can decide whether </a:t>
            </a:r>
            <a:r>
              <a:rPr lang="en-US" dirty="0">
                <a:solidFill>
                  <a:srgbClr val="000000"/>
                </a:solidFill>
              </a:rPr>
              <a:t>m</a:t>
            </a:r>
            <a:r>
              <a:rPr lang="en-US" dirty="0">
                <a:solidFill>
                  <a:srgbClr val="333333"/>
                </a:solidFill>
              </a:rPr>
              <a:t>odules can be assigned or picked by participants</a:t>
            </a:r>
            <a:r>
              <a:rPr lang="en-US" dirty="0">
                <a:solidFill>
                  <a:srgbClr val="333333"/>
                </a:solidFill>
                <a:ea typeface="Calibri"/>
                <a:cs typeface="Calibri"/>
              </a:rPr>
              <a:t>. Additionally, </a:t>
            </a:r>
            <a:r>
              <a:rPr lang="en-US" dirty="0">
                <a:solidFill>
                  <a:srgbClr val="333333"/>
                </a:solidFill>
              </a:rPr>
              <a:t>t</a:t>
            </a:r>
            <a:r>
              <a:rPr lang="en-US" dirty="0">
                <a:solidFill>
                  <a:srgbClr val="000000"/>
                </a:solidFill>
              </a:rPr>
              <a:t>he TOT&amp;M organizer can either:</a:t>
            </a:r>
            <a:endParaRPr lang="en-US" dirty="0">
              <a:solidFill>
                <a:srgbClr val="000000"/>
              </a:solidFill>
              <a:ea typeface="Calibri"/>
              <a:cs typeface="Calibri"/>
            </a:endParaRPr>
          </a:p>
          <a:p>
            <a:pPr marL="171450" indent="-171450">
              <a:buFont typeface="Calibri"/>
              <a:buChar char="-"/>
            </a:pPr>
            <a:r>
              <a:rPr lang="pt-PT" dirty="0" err="1">
                <a:ea typeface="Calibri"/>
                <a:cs typeface="Calibri"/>
              </a:rPr>
              <a:t>Offer</a:t>
            </a:r>
            <a:r>
              <a:rPr lang="pt-PT" dirty="0">
                <a:ea typeface="Calibri"/>
                <a:cs typeface="Calibri"/>
              </a:rPr>
              <a:t> </a:t>
            </a:r>
            <a:r>
              <a:rPr lang="pt-PT" dirty="0" err="1">
                <a:ea typeface="Calibri"/>
                <a:cs typeface="Calibri"/>
              </a:rPr>
              <a:t>the</a:t>
            </a:r>
            <a:r>
              <a:rPr lang="pt-PT" dirty="0">
                <a:ea typeface="Calibri"/>
                <a:cs typeface="Calibri"/>
              </a:rPr>
              <a:t> </a:t>
            </a:r>
            <a:r>
              <a:rPr lang="pt-PT" dirty="0" err="1">
                <a:ea typeface="Calibri"/>
                <a:cs typeface="Calibri"/>
              </a:rPr>
              <a:t>entire</a:t>
            </a:r>
            <a:r>
              <a:rPr lang="pt-PT" dirty="0">
                <a:ea typeface="Calibri"/>
                <a:cs typeface="Calibri"/>
              </a:rPr>
              <a:t> </a:t>
            </a:r>
            <a:r>
              <a:rPr lang="pt-PT" dirty="0" err="1">
                <a:ea typeface="Calibri"/>
                <a:cs typeface="Calibri"/>
              </a:rPr>
              <a:t>library</a:t>
            </a:r>
            <a:r>
              <a:rPr lang="pt-PT" dirty="0">
                <a:ea typeface="Calibri"/>
                <a:cs typeface="Calibri"/>
              </a:rPr>
              <a:t> </a:t>
            </a:r>
            <a:r>
              <a:rPr lang="pt-PT" dirty="0" err="1">
                <a:ea typeface="Calibri"/>
                <a:cs typeface="Calibri"/>
              </a:rPr>
              <a:t>of</a:t>
            </a:r>
            <a:r>
              <a:rPr lang="pt-PT" dirty="0">
                <a:ea typeface="Calibri"/>
                <a:cs typeface="Calibri"/>
              </a:rPr>
              <a:t> 43 GLLP modules </a:t>
            </a:r>
            <a:r>
              <a:rPr lang="pt-PT" dirty="0" err="1">
                <a:ea typeface="Calibri"/>
                <a:cs typeface="Calibri"/>
              </a:rPr>
              <a:t>availabe</a:t>
            </a:r>
            <a:r>
              <a:rPr lang="pt-PT" dirty="0">
                <a:ea typeface="Calibri"/>
                <a:cs typeface="Calibri"/>
              </a:rPr>
              <a:t> </a:t>
            </a:r>
            <a:r>
              <a:rPr lang="pt-PT" dirty="0" err="1">
                <a:ea typeface="Calibri"/>
                <a:cs typeface="Calibri"/>
              </a:rPr>
              <a:t>at</a:t>
            </a:r>
            <a:r>
              <a:rPr lang="pt-PT" dirty="0">
                <a:ea typeface="Calibri"/>
                <a:cs typeface="Calibri"/>
              </a:rPr>
              <a:t> </a:t>
            </a:r>
            <a:r>
              <a:rPr lang="pt-PT" dirty="0">
                <a:hlinkClick r:id="rId3"/>
              </a:rPr>
              <a:t>https://extranet.who.int/hslp/gllp</a:t>
            </a:r>
            <a:r>
              <a:rPr lang="pt-PT" dirty="0"/>
              <a:t> </a:t>
            </a:r>
            <a:r>
              <a:rPr lang="pt-PT" dirty="0" err="1"/>
              <a:t>and</a:t>
            </a:r>
            <a:r>
              <a:rPr lang="pt-PT" dirty="0"/>
              <a:t> </a:t>
            </a:r>
            <a:r>
              <a:rPr lang="pt-PT" dirty="0" err="1"/>
              <a:t>at</a:t>
            </a:r>
            <a:r>
              <a:rPr lang="pt-PT" dirty="0"/>
              <a:t> </a:t>
            </a:r>
            <a:r>
              <a:rPr lang="en-GB" dirty="0">
                <a:hlinkClick r:id="rId4"/>
              </a:rPr>
              <a:t>https://learn.aphl.org/learn/courses/793/global-laboratory-leadership-programme-learning-package</a:t>
            </a:r>
            <a:r>
              <a:rPr lang="en-GB" dirty="0"/>
              <a:t> </a:t>
            </a:r>
            <a:r>
              <a:rPr lang="pt-PT" dirty="0">
                <a:ea typeface="Calibri"/>
                <a:cs typeface="Calibri"/>
              </a:rPr>
              <a:t>for </a:t>
            </a:r>
            <a:r>
              <a:rPr lang="pt-PT" dirty="0" err="1">
                <a:ea typeface="Calibri"/>
                <a:cs typeface="Calibri"/>
              </a:rPr>
              <a:t>participant</a:t>
            </a:r>
            <a:r>
              <a:rPr lang="pt-PT" dirty="0">
                <a:ea typeface="Calibri"/>
                <a:cs typeface="Calibri"/>
              </a:rPr>
              <a:t> </a:t>
            </a:r>
            <a:r>
              <a:rPr lang="pt-PT" dirty="0" err="1">
                <a:ea typeface="Calibri"/>
                <a:cs typeface="Calibri"/>
              </a:rPr>
              <a:t>selection</a:t>
            </a:r>
            <a:r>
              <a:rPr lang="pt-PT" dirty="0">
                <a:ea typeface="Calibri"/>
                <a:cs typeface="Calibri"/>
              </a:rPr>
              <a:t>/ </a:t>
            </a:r>
            <a:r>
              <a:rPr lang="pt-PT" dirty="0" err="1">
                <a:ea typeface="Calibri"/>
                <a:cs typeface="Calibri"/>
              </a:rPr>
              <a:t>assignment</a:t>
            </a:r>
            <a:r>
              <a:rPr lang="pt-PT" dirty="0">
                <a:ea typeface="Calibri"/>
                <a:cs typeface="Calibri"/>
              </a:rPr>
              <a:t>.</a:t>
            </a:r>
          </a:p>
          <a:p>
            <a:pPr marL="171450" indent="-171450">
              <a:buFont typeface="Calibri"/>
              <a:buChar char="-"/>
            </a:pPr>
            <a:r>
              <a:rPr lang="pt-PT" dirty="0" err="1">
                <a:ea typeface="Calibri"/>
                <a:cs typeface="Calibri"/>
              </a:rPr>
              <a:t>Pre-select</a:t>
            </a:r>
            <a:r>
              <a:rPr lang="pt-PT" dirty="0">
                <a:ea typeface="Calibri"/>
                <a:cs typeface="Calibri"/>
              </a:rPr>
              <a:t> a </a:t>
            </a:r>
            <a:r>
              <a:rPr lang="pt-PT" dirty="0" err="1">
                <a:ea typeface="Calibri"/>
                <a:cs typeface="Calibri"/>
              </a:rPr>
              <a:t>specific</a:t>
            </a:r>
            <a:r>
              <a:rPr lang="pt-PT" dirty="0">
                <a:ea typeface="Calibri"/>
                <a:cs typeface="Calibri"/>
              </a:rPr>
              <a:t>, </a:t>
            </a:r>
            <a:r>
              <a:rPr lang="pt-PT" dirty="0" err="1">
                <a:ea typeface="Calibri"/>
                <a:cs typeface="Calibri"/>
              </a:rPr>
              <a:t>smaller</a:t>
            </a:r>
            <a:r>
              <a:rPr lang="pt-PT" dirty="0">
                <a:ea typeface="Calibri"/>
                <a:cs typeface="Calibri"/>
              </a:rPr>
              <a:t> set </a:t>
            </a:r>
            <a:r>
              <a:rPr lang="pt-PT" dirty="0" err="1">
                <a:ea typeface="Calibri"/>
                <a:cs typeface="Calibri"/>
              </a:rPr>
              <a:t>of</a:t>
            </a:r>
            <a:r>
              <a:rPr lang="pt-PT" dirty="0">
                <a:ea typeface="Calibri"/>
                <a:cs typeface="Calibri"/>
              </a:rPr>
              <a:t> GLLP modules, </a:t>
            </a:r>
            <a:r>
              <a:rPr lang="pt-PT" dirty="0" err="1">
                <a:ea typeface="Calibri"/>
                <a:cs typeface="Calibri"/>
              </a:rPr>
              <a:t>based</a:t>
            </a:r>
            <a:r>
              <a:rPr lang="pt-PT" dirty="0">
                <a:ea typeface="Calibri"/>
                <a:cs typeface="Calibri"/>
              </a:rPr>
              <a:t> </a:t>
            </a:r>
            <a:r>
              <a:rPr lang="pt-PT" dirty="0" err="1">
                <a:ea typeface="Calibri"/>
                <a:cs typeface="Calibri"/>
              </a:rPr>
              <a:t>on</a:t>
            </a:r>
            <a:r>
              <a:rPr lang="pt-PT" dirty="0">
                <a:ea typeface="Calibri"/>
                <a:cs typeface="Calibri"/>
              </a:rPr>
              <a:t> </a:t>
            </a:r>
            <a:r>
              <a:rPr lang="pt-PT" dirty="0" err="1">
                <a:ea typeface="Calibri"/>
                <a:cs typeface="Calibri"/>
              </a:rPr>
              <a:t>prioritized</a:t>
            </a:r>
            <a:r>
              <a:rPr lang="pt-PT" dirty="0">
                <a:ea typeface="Calibri"/>
                <a:cs typeface="Calibri"/>
              </a:rPr>
              <a:t> country </a:t>
            </a:r>
            <a:r>
              <a:rPr lang="pt-PT" dirty="0" err="1">
                <a:ea typeface="Calibri"/>
                <a:cs typeface="Calibri"/>
              </a:rPr>
              <a:t>competency</a:t>
            </a:r>
            <a:r>
              <a:rPr lang="pt-PT" dirty="0">
                <a:ea typeface="Calibri"/>
                <a:cs typeface="Calibri"/>
              </a:rPr>
              <a:t> </a:t>
            </a:r>
            <a:r>
              <a:rPr lang="pt-PT" dirty="0" err="1">
                <a:ea typeface="Calibri"/>
                <a:cs typeface="Calibri"/>
              </a:rPr>
              <a:t>needs</a:t>
            </a:r>
            <a:r>
              <a:rPr lang="pt-PT" dirty="0">
                <a:ea typeface="Calibri"/>
                <a:cs typeface="Calibri"/>
              </a:rPr>
              <a:t> </a:t>
            </a:r>
            <a:r>
              <a:rPr lang="pt-PT" dirty="0" err="1">
                <a:ea typeface="Calibri"/>
                <a:cs typeface="Calibri"/>
              </a:rPr>
              <a:t>from</a:t>
            </a:r>
            <a:r>
              <a:rPr lang="pt-PT" dirty="0">
                <a:ea typeface="Calibri"/>
                <a:cs typeface="Calibri"/>
              </a:rPr>
              <a:t> </a:t>
            </a:r>
            <a:r>
              <a:rPr lang="pt-PT" dirty="0" err="1">
                <a:ea typeface="Calibri"/>
                <a:cs typeface="Calibri"/>
              </a:rPr>
              <a:t>which</a:t>
            </a:r>
            <a:r>
              <a:rPr lang="pt-PT" dirty="0">
                <a:ea typeface="Calibri"/>
                <a:cs typeface="Calibri"/>
              </a:rPr>
              <a:t> </a:t>
            </a:r>
            <a:r>
              <a:rPr lang="pt-PT" dirty="0" err="1">
                <a:ea typeface="Calibri"/>
                <a:cs typeface="Calibri"/>
              </a:rPr>
              <a:t>participant</a:t>
            </a:r>
            <a:r>
              <a:rPr lang="pt-PT" dirty="0">
                <a:ea typeface="Calibri"/>
                <a:cs typeface="Calibri"/>
              </a:rPr>
              <a:t> must </a:t>
            </a:r>
            <a:r>
              <a:rPr lang="pt-PT" dirty="0" err="1">
                <a:ea typeface="Calibri"/>
                <a:cs typeface="Calibri"/>
              </a:rPr>
              <a:t>choose</a:t>
            </a:r>
            <a:r>
              <a:rPr lang="pt-PT" dirty="0">
                <a:ea typeface="Calibri"/>
                <a:cs typeface="Calibri"/>
              </a:rPr>
              <a:t>/ </a:t>
            </a:r>
            <a:r>
              <a:rPr lang="pt-PT" dirty="0" err="1">
                <a:ea typeface="Calibri"/>
                <a:cs typeface="Calibri"/>
              </a:rPr>
              <a:t>be</a:t>
            </a:r>
            <a:r>
              <a:rPr lang="pt-PT" dirty="0">
                <a:ea typeface="Calibri"/>
                <a:cs typeface="Calibri"/>
              </a:rPr>
              <a:t> </a:t>
            </a:r>
            <a:r>
              <a:rPr lang="pt-PT" dirty="0" err="1">
                <a:ea typeface="Calibri"/>
                <a:cs typeface="Calibri"/>
              </a:rPr>
              <a:t>assigned</a:t>
            </a:r>
            <a:r>
              <a:rPr lang="pt-PT" dirty="0">
                <a:ea typeface="Calibri"/>
                <a:cs typeface="Calibri"/>
              </a:rPr>
              <a:t> to.</a:t>
            </a: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071225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333333"/>
                </a:solidFill>
              </a:rPr>
              <a:t>Adapt this file according to training specific plan. </a:t>
            </a:r>
          </a:p>
          <a:p>
            <a:endParaRPr lang="en-US" b="1" dirty="0">
              <a:solidFill>
                <a:srgbClr val="333333"/>
              </a:solidFill>
            </a:endParaRPr>
          </a:p>
          <a:p>
            <a:r>
              <a:rPr lang="en-US" b="1" dirty="0">
                <a:solidFill>
                  <a:srgbClr val="333333"/>
                </a:solidFill>
              </a:rPr>
              <a:t>Say:</a:t>
            </a:r>
            <a:r>
              <a:rPr lang="en-US" dirty="0">
                <a:solidFill>
                  <a:srgbClr val="333333"/>
                </a:solidFill>
              </a:rPr>
              <a:t> Modules can be </a:t>
            </a:r>
            <a:r>
              <a:rPr lang="en-US" b="1" dirty="0">
                <a:solidFill>
                  <a:srgbClr val="333333"/>
                </a:solidFill>
              </a:rPr>
              <a:t>assigned</a:t>
            </a:r>
            <a:r>
              <a:rPr lang="en-US" dirty="0">
                <a:solidFill>
                  <a:srgbClr val="333333"/>
                </a:solidFill>
              </a:rPr>
              <a:t> or can be </a:t>
            </a:r>
            <a:r>
              <a:rPr lang="en-US" b="1" dirty="0">
                <a:solidFill>
                  <a:srgbClr val="333333"/>
                </a:solidFill>
              </a:rPr>
              <a:t>chosen </a:t>
            </a:r>
            <a:r>
              <a:rPr lang="en-US" dirty="0">
                <a:solidFill>
                  <a:srgbClr val="333333"/>
                </a:solidFill>
              </a:rPr>
              <a:t>by participants and this slide should be adapted as needed.</a:t>
            </a:r>
            <a:endParaRPr lang="en-US" dirty="0">
              <a:solidFill>
                <a:srgbClr val="333333"/>
              </a:solidFill>
              <a:ea typeface="Calibri"/>
              <a:cs typeface="Calibri"/>
            </a:endParaRPr>
          </a:p>
          <a:p>
            <a:endParaRPr lang="en-US" dirty="0">
              <a:solidFill>
                <a:srgbClr val="333333"/>
              </a:solidFill>
            </a:endParaRPr>
          </a:p>
          <a:p>
            <a:r>
              <a:rPr lang="en-US" dirty="0">
                <a:solidFill>
                  <a:srgbClr val="333333"/>
                </a:solidFill>
              </a:rPr>
              <a:t>Use this slide if the participants are to choose a module. If assigning modules, refer them to the list that shows their assignments instead.</a:t>
            </a:r>
          </a:p>
          <a:p>
            <a:endParaRPr lang="pt-PT" dirty="0"/>
          </a:p>
          <a:p>
            <a:r>
              <a:rPr lang="en-US" b="1" dirty="0">
                <a:solidFill>
                  <a:srgbClr val="333333"/>
                </a:solidFill>
                <a:ea typeface="Calibri"/>
                <a:cs typeface="Calibri"/>
              </a:rPr>
              <a:t>Provide:</a:t>
            </a:r>
            <a:r>
              <a:rPr lang="en-US" dirty="0">
                <a:solidFill>
                  <a:srgbClr val="333333"/>
                </a:solidFill>
                <a:ea typeface="Calibri"/>
                <a:cs typeface="Calibri"/>
              </a:rPr>
              <a:t> link to </a:t>
            </a:r>
            <a:r>
              <a:rPr lang="en-US" dirty="0" err="1">
                <a:solidFill>
                  <a:srgbClr val="333333"/>
                </a:solidFill>
                <a:ea typeface="Calibri"/>
                <a:cs typeface="Calibri"/>
              </a:rPr>
              <a:t>GLLP_TOT&amp;M_module</a:t>
            </a:r>
            <a:r>
              <a:rPr lang="en-US" dirty="0">
                <a:solidFill>
                  <a:srgbClr val="333333"/>
                </a:solidFill>
                <a:ea typeface="Calibri"/>
                <a:cs typeface="Calibri"/>
              </a:rPr>
              <a:t> selection assignment document. This is an Excel file that enables GLLP implementers/facilitators to record the modules each TOT participant selected to adapt and facilitate.</a:t>
            </a:r>
          </a:p>
          <a:p>
            <a:r>
              <a:rPr lang="en-US" b="1" dirty="0">
                <a:solidFill>
                  <a:srgbClr val="333333"/>
                </a:solidFill>
                <a:ea typeface="Calibri"/>
                <a:cs typeface="Calibri"/>
              </a:rPr>
              <a:t>Inform:</a:t>
            </a:r>
            <a:r>
              <a:rPr lang="en-US" dirty="0">
                <a:solidFill>
                  <a:srgbClr val="333333"/>
                </a:solidFill>
                <a:ea typeface="Calibri"/>
                <a:cs typeface="Calibri"/>
              </a:rPr>
              <a:t> Participants that while module adaptation is an individual task, they may be required to collaborate in groups to finalize the facilitation preparation.</a:t>
            </a:r>
          </a:p>
        </p:txBody>
      </p:sp>
      <p:sp>
        <p:nvSpPr>
          <p:cNvPr id="4" name="Slide Number Placeholder 3"/>
          <p:cNvSpPr>
            <a:spLocks noGrp="1"/>
          </p:cNvSpPr>
          <p:nvPr>
            <p:ph type="sldNum" sz="quarter" idx="5"/>
          </p:nvPr>
        </p:nvSpPr>
        <p:spPr/>
        <p:txBody>
          <a:bodyPr/>
          <a:lstStyle/>
          <a:p>
            <a:fld id="{D5B48DA2-5A1E-A647-8F98-8F6408046E1A}" type="slidenum">
              <a:rPr lang="en-US" smtClean="0"/>
              <a:t>44</a:t>
            </a:fld>
            <a:endParaRPr lang="en-US"/>
          </a:p>
        </p:txBody>
      </p:sp>
    </p:spTree>
    <p:extLst>
      <p:ext uri="{BB962C8B-B14F-4D97-AF65-F5344CB8AC3E}">
        <p14:creationId xmlns:p14="http://schemas.microsoft.com/office/powerpoint/2010/main" val="10267352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defRPr/>
            </a:pPr>
            <a:r>
              <a:rPr lang="en-US">
                <a:solidFill>
                  <a:srgbClr val="333333"/>
                </a:solidFill>
              </a:rPr>
              <a:t>NOTE: If modules were assigned to participants, the first two bullet points must be removed from the slide. Also, update #3. </a:t>
            </a:r>
            <a:endParaRPr lang="pt-PT"/>
          </a:p>
          <a:p>
            <a:pPr>
              <a:defRPr/>
            </a:pPr>
            <a:endParaRPr lang="en-US" sz="1800">
              <a:solidFill>
                <a:srgbClr val="000000"/>
              </a:solidFill>
              <a:latin typeface="Calibri"/>
              <a:ea typeface="Calibri"/>
              <a:cs typeface="Calibri"/>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45</a:t>
            </a:fld>
            <a:endParaRPr lang="en-US"/>
          </a:p>
        </p:txBody>
      </p:sp>
    </p:spTree>
    <p:extLst>
      <p:ext uri="{BB962C8B-B14F-4D97-AF65-F5344CB8AC3E}">
        <p14:creationId xmlns:p14="http://schemas.microsoft.com/office/powerpoint/2010/main" val="1658948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a typeface="Calibri"/>
              <a:cs typeface="Calibri"/>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46</a:t>
            </a:fld>
            <a:endParaRPr lang="en-US"/>
          </a:p>
        </p:txBody>
      </p:sp>
    </p:spTree>
    <p:extLst>
      <p:ext uri="{BB962C8B-B14F-4D97-AF65-F5344CB8AC3E}">
        <p14:creationId xmlns:p14="http://schemas.microsoft.com/office/powerpoint/2010/main" val="5196450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defRPr/>
            </a:pPr>
            <a:r>
              <a:rPr lang="en-US">
                <a:solidFill>
                  <a:srgbClr val="333333"/>
                </a:solidFill>
              </a:rPr>
              <a:t>If modules were assigned to participants, the second bullet point must be removed from the slide.</a:t>
            </a:r>
            <a:endParaRPr lang="pt-PT"/>
          </a:p>
        </p:txBody>
      </p:sp>
      <p:sp>
        <p:nvSpPr>
          <p:cNvPr id="4" name="Slide Number Placeholder 3"/>
          <p:cNvSpPr>
            <a:spLocks noGrp="1"/>
          </p:cNvSpPr>
          <p:nvPr>
            <p:ph type="sldNum" sz="quarter" idx="5"/>
          </p:nvPr>
        </p:nvSpPr>
        <p:spPr/>
        <p:txBody>
          <a:bodyPr/>
          <a:lstStyle/>
          <a:p>
            <a:fld id="{D5B48DA2-5A1E-A647-8F98-8F6408046E1A}" type="slidenum">
              <a:rPr lang="en-US" smtClean="0"/>
              <a:t>47</a:t>
            </a:fld>
            <a:endParaRPr lang="en-US"/>
          </a:p>
        </p:txBody>
      </p:sp>
    </p:spTree>
    <p:extLst>
      <p:ext uri="{BB962C8B-B14F-4D97-AF65-F5344CB8AC3E}">
        <p14:creationId xmlns:p14="http://schemas.microsoft.com/office/powerpoint/2010/main" val="165894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b="1">
                <a:ea typeface="Calibri"/>
                <a:cs typeface="Calibri"/>
              </a:rPr>
              <a:t>Placeholder slide</a:t>
            </a:r>
          </a:p>
          <a:p>
            <a:r>
              <a:rPr lang="en-US">
                <a:ea typeface="Calibri"/>
                <a:cs typeface="Calibri"/>
              </a:rPr>
              <a:t>The speakers can introduce themselves now. Add a photo and a short bio for the speaker who will be facilitating this TOT&amp;M.</a:t>
            </a: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5</a:t>
            </a:fld>
            <a:endParaRPr lang="en-US"/>
          </a:p>
        </p:txBody>
      </p:sp>
    </p:spTree>
    <p:extLst>
      <p:ext uri="{BB962C8B-B14F-4D97-AF65-F5344CB8AC3E}">
        <p14:creationId xmlns:p14="http://schemas.microsoft.com/office/powerpoint/2010/main" val="3283666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Have all participants briefly provide their</a:t>
            </a:r>
            <a:endParaRPr lang="en-US">
              <a:solidFill>
                <a:srgbClr val="444444"/>
              </a:solidFill>
            </a:endParaRPr>
          </a:p>
          <a:p>
            <a:pPr marL="228600" indent="-228600">
              <a:buAutoNum type="arabicPeriod"/>
            </a:pPr>
            <a:r>
              <a:rPr lang="en-US"/>
              <a:t>Name</a:t>
            </a:r>
            <a:endParaRPr lang="en-US">
              <a:solidFill>
                <a:srgbClr val="444444"/>
              </a:solidFill>
            </a:endParaRPr>
          </a:p>
          <a:p>
            <a:pPr marL="228600" indent="-228600">
              <a:buAutoNum type="arabicPeriod"/>
            </a:pPr>
            <a:r>
              <a:rPr lang="en-US"/>
              <a:t>Affiliation</a:t>
            </a:r>
            <a:endParaRPr lang="en-US">
              <a:solidFill>
                <a:srgbClr val="444444"/>
              </a:solidFill>
            </a:endParaRPr>
          </a:p>
          <a:p>
            <a:pPr marL="228600" indent="-228600">
              <a:buAutoNum type="arabicPeriod"/>
            </a:pPr>
            <a:r>
              <a:rPr lang="en-US"/>
              <a:t>Sector (Animal, Human, Environmental)</a:t>
            </a:r>
            <a:endParaRPr lang="en-US">
              <a:solidFill>
                <a:srgbClr val="444444"/>
              </a:solidFill>
            </a:endParaRPr>
          </a:p>
          <a:p>
            <a:pPr marL="228600" indent="-228600">
              <a:buAutoNum type="arabicPeriod"/>
            </a:pPr>
            <a:r>
              <a:rPr lang="en-US"/>
              <a:t>Role</a:t>
            </a:r>
          </a:p>
          <a:p>
            <a:pPr marL="228600" indent="-228600">
              <a:buAutoNum type="arabicPeriod"/>
            </a:pPr>
            <a:r>
              <a:rPr lang="en-US"/>
              <a:t>Role in GLLP (instructor v. mentor, if a combined </a:t>
            </a:r>
            <a:r>
              <a:rPr lang="en-US" err="1"/>
              <a:t>ToT&amp;M</a:t>
            </a:r>
            <a:r>
              <a:rPr lang="en-US"/>
              <a:t>)</a:t>
            </a:r>
            <a:endParaRPr lang="pt-PT"/>
          </a:p>
          <a:p>
            <a:pPr marL="228600" indent="-228600">
              <a:buAutoNum type="arabicPeriod"/>
            </a:pPr>
            <a:r>
              <a:rPr lang="pt-PT" err="1"/>
              <a:t>Expectations</a:t>
            </a:r>
            <a:r>
              <a:rPr lang="pt-PT"/>
              <a:t> for training (</a:t>
            </a:r>
            <a:r>
              <a:rPr lang="pt-PT" err="1"/>
              <a:t>optional</a:t>
            </a:r>
            <a:r>
              <a:rPr lang="pt-PT"/>
              <a:t> </a:t>
            </a:r>
            <a:r>
              <a:rPr lang="pt-PT" err="1"/>
              <a:t>if</a:t>
            </a:r>
            <a:r>
              <a:rPr lang="pt-PT"/>
              <a:t> time </a:t>
            </a:r>
            <a:r>
              <a:rPr lang="pt-PT" err="1"/>
              <a:t>allows</a:t>
            </a:r>
            <a:r>
              <a:rPr lang="pt-PT"/>
              <a:t>)</a:t>
            </a:r>
            <a:endParaRPr lang="en-US"/>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6</a:t>
            </a:fld>
            <a:endParaRPr lang="en-US"/>
          </a:p>
        </p:txBody>
      </p:sp>
    </p:spTree>
    <p:extLst>
      <p:ext uri="{BB962C8B-B14F-4D97-AF65-F5344CB8AC3E}">
        <p14:creationId xmlns:p14="http://schemas.microsoft.com/office/powerpoint/2010/main" val="2203566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b="1" err="1"/>
              <a:t>Review</a:t>
            </a:r>
            <a:r>
              <a:rPr lang="fr-CH" b="1"/>
              <a:t> </a:t>
            </a:r>
            <a:r>
              <a:rPr lang="fr-CH"/>
              <a:t>the </a:t>
            </a:r>
            <a:r>
              <a:rPr lang="fr-CH" err="1"/>
              <a:t>learning</a:t>
            </a:r>
            <a:r>
              <a:rPr lang="fr-CH"/>
              <a:t> objectives</a:t>
            </a:r>
            <a:endParaRPr lang="fr-CH">
              <a:ea typeface="Calibri"/>
              <a:cs typeface="Calibri"/>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7</a:t>
            </a:fld>
            <a:endParaRPr lang="en-US"/>
          </a:p>
        </p:txBody>
      </p:sp>
    </p:spTree>
    <p:extLst>
      <p:ext uri="{BB962C8B-B14F-4D97-AF65-F5344CB8AC3E}">
        <p14:creationId xmlns:p14="http://schemas.microsoft.com/office/powerpoint/2010/main" val="238337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ea typeface="Calibri"/>
                <a:cs typeface="Calibri"/>
              </a:rPr>
              <a:t>Review</a:t>
            </a:r>
            <a:r>
              <a:rPr lang="en-US">
                <a:ea typeface="Calibri"/>
                <a:cs typeface="Calibri"/>
              </a:rPr>
              <a:t> the topics to be covered in this webinar.</a:t>
            </a:r>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8</a:t>
            </a:fld>
            <a:endParaRPr lang="en-US"/>
          </a:p>
        </p:txBody>
      </p:sp>
    </p:spTree>
    <p:extLst>
      <p:ext uri="{BB962C8B-B14F-4D97-AF65-F5344CB8AC3E}">
        <p14:creationId xmlns:p14="http://schemas.microsoft.com/office/powerpoint/2010/main" val="3782758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t>Add </a:t>
            </a:r>
            <a:r>
              <a:rPr lang="en-US" b="0"/>
              <a:t>speaker name to slide. </a:t>
            </a:r>
            <a:endParaRPr lang="pt-PT"/>
          </a:p>
        </p:txBody>
      </p:sp>
      <p:sp>
        <p:nvSpPr>
          <p:cNvPr id="4" name="Slide Number Placeholder 3"/>
          <p:cNvSpPr>
            <a:spLocks noGrp="1"/>
          </p:cNvSpPr>
          <p:nvPr>
            <p:ph type="sldNum" sz="quarter" idx="5"/>
          </p:nvPr>
        </p:nvSpPr>
        <p:spPr/>
        <p:txBody>
          <a:bodyPr/>
          <a:lstStyle/>
          <a:p>
            <a:fld id="{D5B48DA2-5A1E-A647-8F98-8F6408046E1A}" type="slidenum">
              <a:rPr lang="en-US" smtClean="0"/>
              <a:t>9</a:t>
            </a:fld>
            <a:endParaRPr lang="en-US"/>
          </a:p>
        </p:txBody>
      </p:sp>
    </p:spTree>
    <p:extLst>
      <p:ext uri="{BB962C8B-B14F-4D97-AF65-F5344CB8AC3E}">
        <p14:creationId xmlns:p14="http://schemas.microsoft.com/office/powerpoint/2010/main" val="38719552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Placeholder 6" descr="A close up of a logo&#10;&#10;Description automatically generated">
            <a:extLst>
              <a:ext uri="{FF2B5EF4-FFF2-40B4-BE49-F238E27FC236}">
                <a16:creationId xmlns:a16="http://schemas.microsoft.com/office/drawing/2014/main" id="{A727B2E0-84D7-4DEC-9324-C97F7003910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1" y="469232"/>
            <a:ext cx="5678905" cy="6388768"/>
          </a:xfrm>
          <a:prstGeom prst="rect">
            <a:avLst/>
          </a:prstGeom>
        </p:spPr>
      </p:pic>
      <p:pic>
        <p:nvPicPr>
          <p:cNvPr id="4" name="Picture 3" descr="Text&#10;&#10;Description automatically generated with medium confidence">
            <a:extLst>
              <a:ext uri="{FF2B5EF4-FFF2-40B4-BE49-F238E27FC236}">
                <a16:creationId xmlns:a16="http://schemas.microsoft.com/office/drawing/2014/main" id="{FF2E5F03-D686-1461-0BB1-976DC82020C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2624392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left, 3 picture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2"/>
            <a:ext cx="4974336"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3"/>
            <a:ext cx="4974336" cy="3566159"/>
          </a:xfrm>
        </p:spPr>
        <p:txBody>
          <a:bodyPr/>
          <a:lstStyle>
            <a:lvl1pPr>
              <a:spcAft>
                <a:spcPts val="750"/>
              </a:spcAft>
              <a:defRPr/>
            </a:lvl1pPr>
            <a:lvl2pPr>
              <a:spcAft>
                <a:spcPts val="750"/>
              </a:spcAft>
              <a:defRPr/>
            </a:lvl2pPr>
            <a:lvl3pPr>
              <a:spcAft>
                <a:spcPts val="7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14447" y="457200"/>
            <a:ext cx="3291840" cy="5486400"/>
          </a:xfrm>
        </p:spPr>
        <p:txBody>
          <a:bodyPr/>
          <a:lstStyle/>
          <a:p>
            <a:r>
              <a:rPr lang="en-US"/>
              <a:t>Click icon to add picture</a:t>
            </a:r>
          </a:p>
        </p:txBody>
      </p:sp>
      <p:sp>
        <p:nvSpPr>
          <p:cNvPr id="5" name="Picture Placeholder 4">
            <a:extLst>
              <a:ext uri="{FF2B5EF4-FFF2-40B4-BE49-F238E27FC236}">
                <a16:creationId xmlns:a16="http://schemas.microsoft.com/office/drawing/2014/main" id="{6F92BCB3-F70D-4F04-ACED-C6BFEB8785BC}"/>
              </a:ext>
            </a:extLst>
          </p:cNvPr>
          <p:cNvSpPr>
            <a:spLocks noGrp="1"/>
          </p:cNvSpPr>
          <p:nvPr>
            <p:ph type="pic" sz="quarter" idx="14"/>
          </p:nvPr>
        </p:nvSpPr>
        <p:spPr>
          <a:xfrm>
            <a:off x="9528208" y="457200"/>
            <a:ext cx="2651760" cy="2651760"/>
          </a:xfrm>
        </p:spPr>
        <p:txBody>
          <a:bodyPr/>
          <a:lstStyle/>
          <a:p>
            <a:r>
              <a:rPr lang="en-US"/>
              <a:t>Click icon to add picture</a:t>
            </a:r>
          </a:p>
        </p:txBody>
      </p:sp>
      <p:sp>
        <p:nvSpPr>
          <p:cNvPr id="8" name="Picture Placeholder 4">
            <a:extLst>
              <a:ext uri="{FF2B5EF4-FFF2-40B4-BE49-F238E27FC236}">
                <a16:creationId xmlns:a16="http://schemas.microsoft.com/office/drawing/2014/main" id="{913F536A-EDAC-44F8-856B-3DC2EF64137C}"/>
              </a:ext>
            </a:extLst>
          </p:cNvPr>
          <p:cNvSpPr>
            <a:spLocks noGrp="1"/>
          </p:cNvSpPr>
          <p:nvPr>
            <p:ph type="pic" sz="quarter" idx="15"/>
          </p:nvPr>
        </p:nvSpPr>
        <p:spPr>
          <a:xfrm>
            <a:off x="9528208" y="3291840"/>
            <a:ext cx="2651760" cy="2651760"/>
          </a:xfrm>
        </p:spPr>
        <p:txBody>
          <a:bodyPr/>
          <a:lstStyle/>
          <a:p>
            <a:r>
              <a:rPr lang="en-US"/>
              <a:t>Click icon to add picture</a:t>
            </a:r>
          </a:p>
        </p:txBody>
      </p:sp>
      <p:sp>
        <p:nvSpPr>
          <p:cNvPr id="11" name="Footer Placeholder 3">
            <a:extLst>
              <a:ext uri="{FF2B5EF4-FFF2-40B4-BE49-F238E27FC236}">
                <a16:creationId xmlns:a16="http://schemas.microsoft.com/office/drawing/2014/main" id="{A271CBFF-7E12-4189-9005-1614D997294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extLst>
      <p:ext uri="{BB962C8B-B14F-4D97-AF65-F5344CB8AC3E}">
        <p14:creationId xmlns:p14="http://schemas.microsoft.com/office/powerpoint/2010/main" val="90892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subhead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Picture Placeholder 7">
            <a:extLst>
              <a:ext uri="{FF2B5EF4-FFF2-40B4-BE49-F238E27FC236}">
                <a16:creationId xmlns:a16="http://schemas.microsoft.com/office/drawing/2014/main" id="{FD372AC1-CDF4-418E-8F41-C1126CFFE201}"/>
              </a:ext>
            </a:extLst>
          </p:cNvPr>
          <p:cNvSpPr>
            <a:spLocks noGrp="1"/>
          </p:cNvSpPr>
          <p:nvPr>
            <p:ph type="pic" sz="quarter" idx="13"/>
          </p:nvPr>
        </p:nvSpPr>
        <p:spPr>
          <a:xfrm>
            <a:off x="6272213" y="2286000"/>
            <a:ext cx="5157787" cy="3657600"/>
          </a:xfrm>
        </p:spPr>
        <p:txBody>
          <a:bodyPr/>
          <a:lstStyle/>
          <a:p>
            <a:r>
              <a:rPr lang="en-US"/>
              <a:t>Click icon to add picture</a:t>
            </a:r>
          </a:p>
        </p:txBody>
      </p:sp>
      <p:sp>
        <p:nvSpPr>
          <p:cNvPr id="10" name="Footer Placeholder 3">
            <a:extLst>
              <a:ext uri="{FF2B5EF4-FFF2-40B4-BE49-F238E27FC236}">
                <a16:creationId xmlns:a16="http://schemas.microsoft.com/office/drawing/2014/main" id="{B761DC66-B768-421B-903A-D3B13C3F231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extLst>
      <p:ext uri="{BB962C8B-B14F-4D97-AF65-F5344CB8AC3E}">
        <p14:creationId xmlns:p14="http://schemas.microsoft.com/office/powerpoint/2010/main" val="4131251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comparison, col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lnSpc>
                <a:spcPct val="90000"/>
              </a:lnSpc>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4800600" cy="3657600"/>
          </a:xfrm>
          <a:solidFill>
            <a:schemeClr val="accent4">
              <a:lumMod val="40000"/>
              <a:lumOff val="6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Content Placeholder 3">
            <a:extLst>
              <a:ext uri="{FF2B5EF4-FFF2-40B4-BE49-F238E27FC236}">
                <a16:creationId xmlns:a16="http://schemas.microsoft.com/office/drawing/2014/main" id="{C93E33E1-192A-4378-97AE-8F0699DE2C29}"/>
              </a:ext>
            </a:extLst>
          </p:cNvPr>
          <p:cNvSpPr>
            <a:spLocks noGrp="1"/>
          </p:cNvSpPr>
          <p:nvPr>
            <p:ph sz="half" idx="13"/>
          </p:nvPr>
        </p:nvSpPr>
        <p:spPr>
          <a:xfrm>
            <a:off x="6629400" y="2286000"/>
            <a:ext cx="4800600" cy="3657600"/>
          </a:xfrm>
          <a:solidFill>
            <a:schemeClr val="accent1">
              <a:lumMod val="20000"/>
              <a:lumOff val="8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10" name="Footer Placeholder 3">
            <a:extLst>
              <a:ext uri="{FF2B5EF4-FFF2-40B4-BE49-F238E27FC236}">
                <a16:creationId xmlns:a16="http://schemas.microsoft.com/office/drawing/2014/main" id="{EAD48F90-ED4A-48E0-97D3-EC6183BFD376}"/>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extLst>
      <p:ext uri="{BB962C8B-B14F-4D97-AF65-F5344CB8AC3E}">
        <p14:creationId xmlns:p14="http://schemas.microsoft.com/office/powerpoint/2010/main" val="2732452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w/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9" name="Media Placeholder 8">
            <a:extLst>
              <a:ext uri="{FF2B5EF4-FFF2-40B4-BE49-F238E27FC236}">
                <a16:creationId xmlns:a16="http://schemas.microsoft.com/office/drawing/2014/main" id="{47477EC6-808A-4C52-87E2-AC30DF72171B}"/>
              </a:ext>
            </a:extLst>
          </p:cNvPr>
          <p:cNvSpPr>
            <a:spLocks noGrp="1"/>
          </p:cNvSpPr>
          <p:nvPr>
            <p:ph type="media" sz="quarter" idx="11"/>
          </p:nvPr>
        </p:nvSpPr>
        <p:spPr>
          <a:xfrm>
            <a:off x="914400" y="2285411"/>
            <a:ext cx="10515600" cy="3658188"/>
          </a:xfrm>
        </p:spPr>
        <p:txBody>
          <a:bodyPr/>
          <a:lstStyle/>
          <a:p>
            <a:r>
              <a:rPr lang="en-US"/>
              <a:t>Click icon to add media</a:t>
            </a:r>
          </a:p>
        </p:txBody>
      </p:sp>
      <p:sp>
        <p:nvSpPr>
          <p:cNvPr id="3" name="Slide Number Placeholder 2">
            <a:extLst>
              <a:ext uri="{FF2B5EF4-FFF2-40B4-BE49-F238E27FC236}">
                <a16:creationId xmlns:a16="http://schemas.microsoft.com/office/drawing/2014/main" id="{3BB69308-DF22-4815-86AA-A0273E0BC3C0}"/>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0A9821C9-6E72-432B-813E-AA9A72B9B38F}"/>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extLst>
      <p:ext uri="{BB962C8B-B14F-4D97-AF65-F5344CB8AC3E}">
        <p14:creationId xmlns:p14="http://schemas.microsoft.com/office/powerpoint/2010/main" val="6952039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w/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Picture Placeholder 3">
            <a:extLst>
              <a:ext uri="{FF2B5EF4-FFF2-40B4-BE49-F238E27FC236}">
                <a16:creationId xmlns:a16="http://schemas.microsoft.com/office/drawing/2014/main" id="{EB2C5835-56EE-41C2-9858-4A6AC2859F48}"/>
              </a:ext>
            </a:extLst>
          </p:cNvPr>
          <p:cNvSpPr>
            <a:spLocks noGrp="1"/>
          </p:cNvSpPr>
          <p:nvPr>
            <p:ph type="pic" sz="quarter" idx="10"/>
          </p:nvPr>
        </p:nvSpPr>
        <p:spPr>
          <a:xfrm>
            <a:off x="914400" y="1746250"/>
            <a:ext cx="10515600" cy="4197350"/>
          </a:xfrm>
        </p:spPr>
        <p:txBody>
          <a:bodyPr/>
          <a:lstStyle/>
          <a:p>
            <a:r>
              <a:rPr lang="en-US"/>
              <a:t>Click icon to add picture</a:t>
            </a:r>
          </a:p>
        </p:txBody>
      </p:sp>
      <p:sp>
        <p:nvSpPr>
          <p:cNvPr id="5" name="Slide Number Placeholder 4">
            <a:extLst>
              <a:ext uri="{FF2B5EF4-FFF2-40B4-BE49-F238E27FC236}">
                <a16:creationId xmlns:a16="http://schemas.microsoft.com/office/drawing/2014/main" id="{24BCFC65-D2BB-4A8B-80A8-7C6D96B31B5E}"/>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7" name="Footer Placeholder 3">
            <a:extLst>
              <a:ext uri="{FF2B5EF4-FFF2-40B4-BE49-F238E27FC236}">
                <a16:creationId xmlns:a16="http://schemas.microsoft.com/office/drawing/2014/main" id="{04E68AD5-1C9B-43DC-BD58-791C781B41E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extLst>
      <p:ext uri="{BB962C8B-B14F-4D97-AF65-F5344CB8AC3E}">
        <p14:creationId xmlns:p14="http://schemas.microsoft.com/office/powerpoint/2010/main" val="19008172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Full pictur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01425ED-6814-4290-9D0C-BAFDBB46B02F}"/>
              </a:ext>
            </a:extLst>
          </p:cNvPr>
          <p:cNvSpPr>
            <a:spLocks noGrp="1"/>
          </p:cNvSpPr>
          <p:nvPr>
            <p:ph type="pic" sz="quarter" idx="10"/>
          </p:nvPr>
        </p:nvSpPr>
        <p:spPr>
          <a:xfrm>
            <a:off x="0" y="457202"/>
            <a:ext cx="12192000" cy="5522495"/>
          </a:xfrm>
        </p:spPr>
        <p:txBody>
          <a:bodyPr/>
          <a:lstStyle/>
          <a:p>
            <a:r>
              <a:rPr lang="en-US"/>
              <a:t>Click icon to add picture</a:t>
            </a:r>
          </a:p>
        </p:txBody>
      </p:sp>
      <p:sp>
        <p:nvSpPr>
          <p:cNvPr id="2" name="Slide Number Placeholder 1">
            <a:extLst>
              <a:ext uri="{FF2B5EF4-FFF2-40B4-BE49-F238E27FC236}">
                <a16:creationId xmlns:a16="http://schemas.microsoft.com/office/drawing/2014/main" id="{C546DE62-6D5C-4043-A8BE-C492E1DADF8B}"/>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5" name="Footer Placeholder 3">
            <a:extLst>
              <a:ext uri="{FF2B5EF4-FFF2-40B4-BE49-F238E27FC236}">
                <a16:creationId xmlns:a16="http://schemas.microsoft.com/office/drawing/2014/main" id="{B7BD79E0-EB78-417D-9FD8-193FAF7DB99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extLst>
      <p:ext uri="{BB962C8B-B14F-4D97-AF65-F5344CB8AC3E}">
        <p14:creationId xmlns:p14="http://schemas.microsoft.com/office/powerpoint/2010/main" val="38938068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DB65764D-E53F-4063-9205-7F78C5E3B91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07369" y="517358"/>
            <a:ext cx="8815915" cy="5881421"/>
          </a:xfrm>
          <a:prstGeom prst="rect">
            <a:avLst/>
          </a:prstGeom>
        </p:spPr>
      </p:pic>
      <p:sp>
        <p:nvSpPr>
          <p:cNvPr id="7" name="Title 1">
            <a:extLst>
              <a:ext uri="{FF2B5EF4-FFF2-40B4-BE49-F238E27FC236}">
                <a16:creationId xmlns:a16="http://schemas.microsoft.com/office/drawing/2014/main" id="{6D5DDCC1-C5EC-482D-82FA-ADB013C9F943}"/>
              </a:ext>
            </a:extLst>
          </p:cNvPr>
          <p:cNvSpPr>
            <a:spLocks noGrp="1"/>
          </p:cNvSpPr>
          <p:nvPr>
            <p:ph type="title" hasCustomPrompt="1"/>
          </p:nvPr>
        </p:nvSpPr>
        <p:spPr>
          <a:xfrm>
            <a:off x="914400" y="914401"/>
            <a:ext cx="10515600" cy="709862"/>
          </a:xfrm>
        </p:spPr>
        <p:txBody>
          <a:bodyPr/>
          <a:lstStyle>
            <a:lvl1pPr>
              <a:defRPr/>
            </a:lvl1pPr>
          </a:lstStyle>
          <a:p>
            <a:r>
              <a:rPr lang="en-US"/>
              <a:t>Questions?</a:t>
            </a:r>
          </a:p>
        </p:txBody>
      </p:sp>
      <p:sp>
        <p:nvSpPr>
          <p:cNvPr id="2" name="Slide Number Placeholder 1">
            <a:extLst>
              <a:ext uri="{FF2B5EF4-FFF2-40B4-BE49-F238E27FC236}">
                <a16:creationId xmlns:a16="http://schemas.microsoft.com/office/drawing/2014/main" id="{530382B5-F6B0-4BE5-9DE3-4DF38C103F1E}"/>
              </a:ext>
            </a:extLst>
          </p:cNvPr>
          <p:cNvSpPr>
            <a:spLocks noGrp="1"/>
          </p:cNvSpPr>
          <p:nvPr>
            <p:ph type="sldNum" sz="quarter" idx="10"/>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7F9B41B8-8084-4D2C-9A3F-E48EEB81FF06}"/>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extLst>
      <p:ext uri="{BB962C8B-B14F-4D97-AF65-F5344CB8AC3E}">
        <p14:creationId xmlns:p14="http://schemas.microsoft.com/office/powerpoint/2010/main" val="24863658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isclaime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5" name="TextBox 4">
            <a:extLst>
              <a:ext uri="{FF2B5EF4-FFF2-40B4-BE49-F238E27FC236}">
                <a16:creationId xmlns:a16="http://schemas.microsoft.com/office/drawing/2014/main" id="{DFE51096-C6CF-4880-9D51-DA6C476FA0C6}"/>
              </a:ext>
            </a:extLst>
          </p:cNvPr>
          <p:cNvSpPr txBox="1"/>
          <p:nvPr/>
        </p:nvSpPr>
        <p:spPr>
          <a:xfrm>
            <a:off x="914400" y="2349061"/>
            <a:ext cx="10515600" cy="3462486"/>
          </a:xfrm>
          <a:prstGeom prst="rect">
            <a:avLst/>
          </a:prstGeom>
          <a:noFill/>
        </p:spPr>
        <p:txBody>
          <a:bodyPr wrap="square" lIns="0" tIns="0" rIns="0" bIns="0" rtlCol="0">
            <a:normAutofit/>
          </a:bodyPr>
          <a:lstStyle/>
          <a:p>
            <a:pPr marL="214313" indent="-214313">
              <a:lnSpc>
                <a:spcPct val="100000"/>
              </a:lnSpc>
              <a:spcBef>
                <a:spcPts val="0"/>
              </a:spcBef>
              <a:spcAft>
                <a:spcPts val="750"/>
              </a:spcAft>
              <a:buClr>
                <a:schemeClr val="accent2"/>
              </a:buClr>
              <a:buFont typeface="Wingdings" panose="05000000000000000000" pitchFamily="2" charset="2"/>
              <a:buChar char="§"/>
            </a:pPr>
            <a:r>
              <a:rPr lang="en-US" sz="1500" dirty="0"/>
              <a:t>These WHO Training Materials are © World Health Organization (WHO) 2020. </a:t>
            </a:r>
            <a:br>
              <a:rPr lang="en-US" sz="1500" dirty="0"/>
            </a:br>
            <a:r>
              <a:rPr lang="en-US" sz="1500" dirty="0"/>
              <a:t>All rights reserved.</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dirty="0"/>
              <a:t>Your use of these materials is subject to the “</a:t>
            </a:r>
            <a:r>
              <a:rPr lang="en-US" sz="1500" dirty="0">
                <a:hlinkClick r:id="rId3"/>
              </a:rPr>
              <a:t>WHO Health Security Learning Platform, Training Materials – Terms of Use</a:t>
            </a:r>
            <a:r>
              <a:rPr lang="en-US" sz="1500" dirty="0"/>
              <a:t>”, which you accepted when downloading them and which are available on the Health Security Learning Platform at: </a:t>
            </a:r>
            <a:r>
              <a:rPr lang="en-US" sz="1500" dirty="0">
                <a:hlinkClick r:id="rId4"/>
              </a:rPr>
              <a:t>https://extranet.who.int/hslp</a:t>
            </a:r>
            <a:r>
              <a:rPr lang="en-US" sz="1500" dirty="0"/>
              <a:t>.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dirty="0"/>
              <a:t>Should you adapt, modify, translate, or in any other way revise the contents of these materials, you shall not imply that WHO is any way affiliated with such modifications and shall not use the WHO name or emblem in such modified materials.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dirty="0"/>
              <a:t>Further, please inform WHO of any modifications of these materials that you use publicly, for record-keeping purposes and continued development, by emailing </a:t>
            </a:r>
            <a:r>
              <a:rPr lang="en-US" sz="1500" dirty="0">
                <a:hlinkClick r:id="rId5"/>
              </a:rPr>
              <a:t>ihrhrt@who.int</a:t>
            </a:r>
            <a:r>
              <a:rPr lang="en-US" sz="1500" dirty="0"/>
              <a:t>. </a:t>
            </a:r>
          </a:p>
        </p:txBody>
      </p:sp>
      <p:sp>
        <p:nvSpPr>
          <p:cNvPr id="10" name="TextBox 9">
            <a:extLst>
              <a:ext uri="{FF2B5EF4-FFF2-40B4-BE49-F238E27FC236}">
                <a16:creationId xmlns:a16="http://schemas.microsoft.com/office/drawing/2014/main" id="{5002FEE1-D7EA-48B7-99AF-5BCB9445BD9B}"/>
              </a:ext>
            </a:extLst>
          </p:cNvPr>
          <p:cNvSpPr txBox="1"/>
          <p:nvPr/>
        </p:nvSpPr>
        <p:spPr>
          <a:xfrm>
            <a:off x="914400" y="914402"/>
            <a:ext cx="10515600" cy="577081"/>
          </a:xfrm>
          <a:prstGeom prst="rect">
            <a:avLst/>
          </a:prstGeom>
          <a:noFill/>
        </p:spPr>
        <p:txBody>
          <a:bodyPr wrap="square" lIns="0" tIns="0" rIns="0" bIns="0" rtlCol="0">
            <a:spAutoFit/>
          </a:bodyPr>
          <a:lstStyle/>
          <a:p>
            <a:r>
              <a:rPr lang="en-US" sz="3750" b="1">
                <a:solidFill>
                  <a:schemeClr val="tx2"/>
                </a:solidFill>
              </a:rPr>
              <a:t>Disclaimer</a:t>
            </a:r>
          </a:p>
        </p:txBody>
      </p:sp>
      <p:sp>
        <p:nvSpPr>
          <p:cNvPr id="11" name="TextBox 10">
            <a:extLst>
              <a:ext uri="{FF2B5EF4-FFF2-40B4-BE49-F238E27FC236}">
                <a16:creationId xmlns:a16="http://schemas.microsoft.com/office/drawing/2014/main" id="{76FD2005-15BC-4A15-B480-C6DC349D9C2B}"/>
              </a:ext>
            </a:extLst>
          </p:cNvPr>
          <p:cNvSpPr txBox="1"/>
          <p:nvPr/>
        </p:nvSpPr>
        <p:spPr>
          <a:xfrm>
            <a:off x="914399" y="1746505"/>
            <a:ext cx="10515600" cy="323165"/>
          </a:xfrm>
          <a:prstGeom prst="rect">
            <a:avLst/>
          </a:prstGeom>
          <a:noFill/>
        </p:spPr>
        <p:txBody>
          <a:bodyPr wrap="square" lIns="0" tIns="0" rIns="0" bIns="0" rtlCol="0">
            <a:spAutoFit/>
          </a:bodyPr>
          <a:lstStyle/>
          <a:p>
            <a:r>
              <a:rPr lang="en-US" sz="2100" b="1">
                <a:solidFill>
                  <a:schemeClr val="accent2"/>
                </a:solidFill>
              </a:rPr>
              <a:t>WHO Health Security Learning Platform - Training Materials</a:t>
            </a:r>
          </a:p>
        </p:txBody>
      </p:sp>
      <p:sp>
        <p:nvSpPr>
          <p:cNvPr id="7" name="Footer Placeholder 3">
            <a:extLst>
              <a:ext uri="{FF2B5EF4-FFF2-40B4-BE49-F238E27FC236}">
                <a16:creationId xmlns:a16="http://schemas.microsoft.com/office/drawing/2014/main" id="{938E973B-08E6-44BF-B643-622131CF1B7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custDataLst>
      <p:tags r:id="rId1"/>
    </p:custDataLst>
    <p:extLst>
      <p:ext uri="{BB962C8B-B14F-4D97-AF65-F5344CB8AC3E}">
        <p14:creationId xmlns:p14="http://schemas.microsoft.com/office/powerpoint/2010/main" val="28265931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2_Two Conten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9" name="Title Text"/>
          <p:cNvSpPr txBox="1">
            <a:spLocks noGrp="1"/>
          </p:cNvSpPr>
          <p:nvPr>
            <p:ph type="title"/>
          </p:nvPr>
        </p:nvSpPr>
        <p:spPr>
          <a:prstGeom prst="rect">
            <a:avLst/>
          </a:prstGeom>
        </p:spPr>
        <p:txBody>
          <a:bodyPr/>
          <a:lstStyle/>
          <a:p>
            <a:r>
              <a:t>Title Text</a:t>
            </a:r>
          </a:p>
        </p:txBody>
      </p:sp>
      <p:sp>
        <p:nvSpPr>
          <p:cNvPr id="50" name="Body Level One…"/>
          <p:cNvSpPr txBox="1">
            <a:spLocks noGrp="1"/>
          </p:cNvSpPr>
          <p:nvPr>
            <p:ph type="body" idx="1"/>
          </p:nvPr>
        </p:nvSpPr>
        <p:spPr>
          <a:prstGeom prst="rect">
            <a:avLst/>
          </a:prstGeom>
        </p:spPr>
        <p:txBody>
          <a:bodyPr/>
          <a:lstStyle>
            <a:lvl3pPr>
              <a:buBlip>
                <a:blip r:embed="rId4"/>
              </a:buBlip>
            </a:lvl3pPr>
          </a:lstStyle>
          <a:p>
            <a:r>
              <a:t>Body Level One</a:t>
            </a:r>
          </a:p>
          <a:p>
            <a:pPr lvl="1"/>
            <a:r>
              <a:t>Body Level Two</a:t>
            </a:r>
          </a:p>
          <a:p>
            <a:pPr lvl="2"/>
            <a:r>
              <a:t>Body Level Three</a:t>
            </a:r>
          </a:p>
          <a:p>
            <a:pPr lvl="3"/>
            <a:r>
              <a:t>Body Level Four</a:t>
            </a:r>
          </a:p>
          <a:p>
            <a:pPr lvl="4"/>
            <a:r>
              <a:t>Body Level Five</a:t>
            </a:r>
          </a:p>
        </p:txBody>
      </p:sp>
      <p:sp>
        <p:nvSpPr>
          <p:cNvPr id="51"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ustDataLst>
      <p:tags r:id="rId1"/>
    </p:custDataLst>
    <p:extLst>
      <p:ext uri="{BB962C8B-B14F-4D97-AF65-F5344CB8AC3E}">
        <p14:creationId xmlns:p14="http://schemas.microsoft.com/office/powerpoint/2010/main" val="546244786"/>
      </p:ext>
    </p:extLst>
  </p:cSld>
  <p:clrMapOvr>
    <a:masterClrMapping/>
  </p:clrMapOvr>
  <p:transition spd="med"/>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6436" y="0"/>
            <a:ext cx="10282997" cy="1238270"/>
          </a:xfrm>
        </p:spPr>
        <p:txBody>
          <a:bodyPr/>
          <a:lstStyle>
            <a:lvl1pPr algn="l">
              <a:defRPr sz="3600">
                <a:latin typeface="Calibri" panose="020F0502020204030204" pitchFamily="34" charset="0"/>
                <a:cs typeface="Calibri" panose="020F0502020204030204" pitchFamily="34" charset="0"/>
              </a:defRPr>
            </a:lvl1pPr>
          </a:lstStyle>
          <a:p>
            <a:r>
              <a:rPr lang="en-GB" altLang="fr-FR"/>
              <a:t>Click to edit Master title style</a:t>
            </a:r>
            <a:endParaRPr lang="en-US"/>
          </a:p>
        </p:txBody>
      </p:sp>
      <p:sp>
        <p:nvSpPr>
          <p:cNvPr id="3" name="Content Placeholder 2"/>
          <p:cNvSpPr>
            <a:spLocks noGrp="1"/>
          </p:cNvSpPr>
          <p:nvPr>
            <p:ph idx="1"/>
          </p:nvPr>
        </p:nvSpPr>
        <p:spPr>
          <a:xfrm>
            <a:off x="590056" y="1451557"/>
            <a:ext cx="11055335" cy="3921667"/>
          </a:xfrm>
        </p:spPr>
        <p:txBody>
          <a:bodyPr/>
          <a:lstStyle>
            <a:lvl1pPr marL="331479" indent="-331479">
              <a:buFont typeface="Wingdings" panose="05000000000000000000" pitchFamily="2" charset="2"/>
              <a:buChar char="§"/>
              <a:defRPr sz="2400">
                <a:latin typeface="Calibri" panose="020F0502020204030204" pitchFamily="34" charset="0"/>
                <a:cs typeface="Calibri" panose="020F0502020204030204" pitchFamily="34" charset="0"/>
              </a:defRPr>
            </a:lvl1pPr>
            <a:lvl2pPr>
              <a:defRPr sz="2000">
                <a:latin typeface="Calibri" panose="020F0502020204030204" pitchFamily="34" charset="0"/>
                <a:cs typeface="Calibri" panose="020F0502020204030204" pitchFamily="34" charset="0"/>
              </a:defRPr>
            </a:lvl2pPr>
            <a:lvl3pPr>
              <a:defRPr sz="1800">
                <a:latin typeface="Calibri" panose="020F0502020204030204" pitchFamily="34" charset="0"/>
                <a:cs typeface="Calibri" panose="020F0502020204030204" pitchFamily="34" charset="0"/>
              </a:defRPr>
            </a:lvl3pPr>
            <a:lvl4pPr>
              <a:defRPr sz="1800">
                <a:latin typeface="Calibri" panose="020F0502020204030204" pitchFamily="34" charset="0"/>
                <a:cs typeface="Calibri" panose="020F0502020204030204" pitchFamily="34" charset="0"/>
              </a:defRPr>
            </a:lvl4pPr>
            <a:lvl5pPr marL="1785426" indent="0">
              <a:buNone/>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4" name="Footer Placeholder 2"/>
          <p:cNvSpPr>
            <a:spLocks noGrp="1"/>
          </p:cNvSpPr>
          <p:nvPr>
            <p:ph type="ftr" sz="quarter" idx="3"/>
          </p:nvPr>
        </p:nvSpPr>
        <p:spPr>
          <a:xfrm>
            <a:off x="924452" y="6155388"/>
            <a:ext cx="2371412"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r>
              <a:rPr lang="nl-NL"/>
              <a:t>TOT&amp;M Phase 1 V1 2026</a:t>
            </a:r>
            <a:endParaRPr lang="en-US"/>
          </a:p>
        </p:txBody>
      </p:sp>
      <p:sp>
        <p:nvSpPr>
          <p:cNvPr id="5" name="Slide Number Placeholder 3"/>
          <p:cNvSpPr>
            <a:spLocks noGrp="1"/>
          </p:cNvSpPr>
          <p:nvPr>
            <p:ph type="sldNum" sz="quarter" idx="4"/>
          </p:nvPr>
        </p:nvSpPr>
        <p:spPr>
          <a:xfrm>
            <a:off x="234479" y="6165444"/>
            <a:ext cx="547077" cy="365125"/>
          </a:xfrm>
          <a:prstGeom prst="rect">
            <a:avLst/>
          </a:prstGeom>
        </p:spPr>
        <p:txBody>
          <a:bodyPr vert="horz" lIns="91440" tIns="45720" rIns="91440" bIns="45720" rtlCol="0" anchor="ctr"/>
          <a:lstStyle>
            <a:lvl1pPr algn="r">
              <a:defRPr sz="1200">
                <a:solidFill>
                  <a:schemeClr val="bg1"/>
                </a:solidFill>
              </a:defRPr>
            </a:lvl1pPr>
          </a:lstStyle>
          <a:p>
            <a:fld id="{7698B45C-09C7-497B-9261-07F290CB2D4C}" type="slidenum">
              <a:rPr lang="en-US" smtClean="0"/>
              <a:pPr/>
              <a:t>‹#›</a:t>
            </a:fld>
            <a:endParaRPr lang="en-US"/>
          </a:p>
        </p:txBody>
      </p:sp>
    </p:spTree>
    <p:extLst>
      <p:ext uri="{BB962C8B-B14F-4D97-AF65-F5344CB8AC3E}">
        <p14:creationId xmlns:p14="http://schemas.microsoft.com/office/powerpoint/2010/main" val="3209728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Picture Placeholder 2">
            <a:extLst>
              <a:ext uri="{FF2B5EF4-FFF2-40B4-BE49-F238E27FC236}">
                <a16:creationId xmlns:a16="http://schemas.microsoft.com/office/drawing/2014/main" id="{F4DF2CD8-8A07-4198-98B8-AD269D1B3998}"/>
              </a:ext>
            </a:extLst>
          </p:cNvPr>
          <p:cNvSpPr>
            <a:spLocks noGrp="1"/>
          </p:cNvSpPr>
          <p:nvPr>
            <p:ph type="pic" idx="13"/>
          </p:nvPr>
        </p:nvSpPr>
        <p:spPr>
          <a:xfrm>
            <a:off x="6096000" y="0"/>
            <a:ext cx="6096000" cy="68580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pic>
        <p:nvPicPr>
          <p:cNvPr id="4" name="Picture 3" descr="Text&#10;&#10;Description automatically generated with medium confidence">
            <a:extLst>
              <a:ext uri="{FF2B5EF4-FFF2-40B4-BE49-F238E27FC236}">
                <a16:creationId xmlns:a16="http://schemas.microsoft.com/office/drawing/2014/main" id="{2F43FD91-34A5-1773-D0AB-F89377B6FB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17717349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13182600" y="486231"/>
            <a:ext cx="4114800" cy="365125"/>
          </a:xfrm>
        </p:spPr>
        <p:txBody>
          <a:bodyPr/>
          <a:lstStyle/>
          <a:p>
            <a:r>
              <a:rPr lang="nl-NL"/>
              <a:t>TOT&amp;M Phase 1 V1 2026</a:t>
            </a:r>
            <a:endParaRPr lang="en-US"/>
          </a:p>
        </p:txBody>
      </p:sp>
      <p:sp>
        <p:nvSpPr>
          <p:cNvPr id="7" name="Slide Number Placeholder 6"/>
          <p:cNvSpPr>
            <a:spLocks noGrp="1"/>
          </p:cNvSpPr>
          <p:nvPr>
            <p:ph type="sldNum" sz="quarter" idx="12"/>
          </p:nvPr>
        </p:nvSpPr>
        <p:spPr>
          <a:xfrm>
            <a:off x="11353800" y="246520"/>
            <a:ext cx="500741" cy="365125"/>
          </a:xfrm>
        </p:spPr>
        <p:txBody>
          <a:bodyPr/>
          <a:lstStyle>
            <a:lvl1pPr algn="ctr">
              <a:defRPr>
                <a:solidFill>
                  <a:srgbClr val="F46E32"/>
                </a:solidFill>
              </a:defRPr>
            </a:lvl1pPr>
          </a:lstStyle>
          <a:p>
            <a:fld id="{15573E5C-EF74-034A-A019-612A408567C7}" type="slidenum">
              <a:rPr lang="en-US" smtClean="0"/>
              <a:pPr/>
              <a:t>‹#›</a:t>
            </a:fld>
            <a:endParaRPr lang="en-US"/>
          </a:p>
        </p:txBody>
      </p:sp>
      <p:sp>
        <p:nvSpPr>
          <p:cNvPr id="14" name="Title 13">
            <a:extLst>
              <a:ext uri="{FF2B5EF4-FFF2-40B4-BE49-F238E27FC236}">
                <a16:creationId xmlns:a16="http://schemas.microsoft.com/office/drawing/2014/main" id="{A4CC7062-773B-2D49-850E-B3720CC096E7}"/>
              </a:ext>
            </a:extLst>
          </p:cNvPr>
          <p:cNvSpPr>
            <a:spLocks noGrp="1"/>
          </p:cNvSpPr>
          <p:nvPr>
            <p:ph type="title"/>
          </p:nvPr>
        </p:nvSpPr>
        <p:spPr/>
        <p:txBody>
          <a:bodyPr/>
          <a:lstStyle/>
          <a:p>
            <a:r>
              <a:rPr lang="en-US"/>
              <a:t>Click to edit Master title style</a:t>
            </a:r>
          </a:p>
        </p:txBody>
      </p:sp>
      <p:sp>
        <p:nvSpPr>
          <p:cNvPr id="16" name="Content Placeholder 15">
            <a:extLst>
              <a:ext uri="{FF2B5EF4-FFF2-40B4-BE49-F238E27FC236}">
                <a16:creationId xmlns:a16="http://schemas.microsoft.com/office/drawing/2014/main" id="{4C092D1F-EC3C-444D-BC05-2EF9631F5BB8}"/>
              </a:ext>
            </a:extLst>
          </p:cNvPr>
          <p:cNvSpPr>
            <a:spLocks noGrp="1"/>
          </p:cNvSpPr>
          <p:nvPr>
            <p:ph sz="quarter" idx="13"/>
          </p:nvPr>
        </p:nvSpPr>
        <p:spPr>
          <a:xfrm>
            <a:off x="838200" y="1690689"/>
            <a:ext cx="10515600" cy="4200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541710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1320800" y="2362201"/>
            <a:ext cx="9550400" cy="1031051"/>
          </a:xfrm>
        </p:spPr>
        <p:txBody>
          <a:bodyPr lIns="0" tIns="0"/>
          <a:lstStyle>
            <a:lvl1pPr marL="0" indent="0">
              <a:buNone/>
              <a:defRPr/>
            </a:lvl1pPr>
          </a:lstStyle>
          <a:p>
            <a:pPr lvl="0"/>
            <a:r>
              <a:rPr lang="en-US"/>
              <a:t>Blank slide for complex graphics, large pictures, or multiple picture layouts.</a:t>
            </a:r>
          </a:p>
        </p:txBody>
      </p:sp>
    </p:spTree>
    <p:extLst>
      <p:ext uri="{BB962C8B-B14F-4D97-AF65-F5344CB8AC3E}">
        <p14:creationId xmlns:p14="http://schemas.microsoft.com/office/powerpoint/2010/main" val="506829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cSld name="Content + Picture 2 full half">
    <p:spTree>
      <p:nvGrpSpPr>
        <p:cNvPr id="1" name=""/>
        <p:cNvGrpSpPr/>
        <p:nvPr/>
      </p:nvGrpSpPr>
      <p:grpSpPr>
        <a:xfrm>
          <a:off x="0" y="0"/>
          <a:ext cx="0" cy="0"/>
          <a:chOff x="0" y="0"/>
          <a:chExt cx="0" cy="0"/>
        </a:xfrm>
      </p:grpSpPr>
      <p:sp>
        <p:nvSpPr>
          <p:cNvPr id="9" name="Symbol zastępczy obrazu 8">
            <a:extLst>
              <a:ext uri="{FF2B5EF4-FFF2-40B4-BE49-F238E27FC236}">
                <a16:creationId xmlns:a16="http://schemas.microsoft.com/office/drawing/2014/main" id="{89B01C2E-6FE3-472D-B09D-E3CB9620D51C}"/>
              </a:ext>
            </a:extLst>
          </p:cNvPr>
          <p:cNvSpPr>
            <a:spLocks noGrp="1"/>
          </p:cNvSpPr>
          <p:nvPr>
            <p:ph type="pic" sz="quarter" idx="13"/>
          </p:nvPr>
        </p:nvSpPr>
        <p:spPr>
          <a:xfrm>
            <a:off x="6248400" y="2"/>
            <a:ext cx="5943600" cy="6857999"/>
          </a:xfrm>
          <a:solidFill>
            <a:schemeClr val="bg2"/>
          </a:solidFill>
        </p:spPr>
        <p:txBody>
          <a:bodyPr anchor="ctr"/>
          <a:lstStyle>
            <a:lvl1pPr algn="ctr">
              <a:defRPr/>
            </a:lvl1pPr>
          </a:lstStyle>
          <a:p>
            <a:r>
              <a:rPr lang="en-US"/>
              <a:t>Click icon to add picture</a:t>
            </a:r>
          </a:p>
        </p:txBody>
      </p:sp>
      <p:sp>
        <p:nvSpPr>
          <p:cNvPr id="2" name="Title 1">
            <a:extLst>
              <a:ext uri="{FF2B5EF4-FFF2-40B4-BE49-F238E27FC236}">
                <a16:creationId xmlns:a16="http://schemas.microsoft.com/office/drawing/2014/main" id="{8F1278AF-FA92-4ACA-B57B-53A88BC567DB}"/>
              </a:ext>
            </a:extLst>
          </p:cNvPr>
          <p:cNvSpPr>
            <a:spLocks noGrp="1"/>
          </p:cNvSpPr>
          <p:nvPr>
            <p:ph type="title"/>
          </p:nvPr>
        </p:nvSpPr>
        <p:spPr>
          <a:xfrm>
            <a:off x="695325" y="136526"/>
            <a:ext cx="5248275" cy="85407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741128C6-3C6B-45AD-AAE4-638323BE4628}"/>
              </a:ext>
            </a:extLst>
          </p:cNvPr>
          <p:cNvSpPr>
            <a:spLocks noGrp="1"/>
          </p:cNvSpPr>
          <p:nvPr>
            <p:ph sz="half" idx="1"/>
          </p:nvPr>
        </p:nvSpPr>
        <p:spPr>
          <a:xfrm>
            <a:off x="695325" y="1160466"/>
            <a:ext cx="5248275" cy="5082611"/>
          </a:xfrm>
        </p:spPr>
        <p:txBody>
          <a:bodyPr/>
          <a:lstStyle>
            <a:lvl1pPr>
              <a:buClrTx/>
              <a:defRPr lang="en-US" dirty="0"/>
            </a:lvl1pPr>
            <a:lvl2pPr>
              <a:buClrTx/>
              <a:defRPr lang="en-US" dirty="0"/>
            </a:lvl2pPr>
            <a:lvl3pPr>
              <a:buClrTx/>
              <a:defRPr lang="en-US" dirty="0"/>
            </a:lvl3pPr>
            <a:lvl4pPr>
              <a:buClrTx/>
              <a:defRPr lang="en-US" dirty="0"/>
            </a:lvl4pPr>
            <a:lvl5pPr>
              <a:buClrTx/>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39EDDC-3F91-4BD7-A1E6-721E0D268CB9}"/>
              </a:ext>
            </a:extLst>
          </p:cNvPr>
          <p:cNvSpPr>
            <a:spLocks noGrp="1"/>
          </p:cNvSpPr>
          <p:nvPr>
            <p:ph type="dt" sz="half" idx="10"/>
          </p:nvPr>
        </p:nvSpPr>
        <p:spPr>
          <a:xfrm>
            <a:off x="695325" y="6451284"/>
            <a:ext cx="1028700" cy="365125"/>
          </a:xfrm>
        </p:spPr>
        <p:txBody>
          <a:bodyPr/>
          <a:lstStyle/>
          <a:p>
            <a:endParaRPr lang="en-US"/>
          </a:p>
        </p:txBody>
      </p:sp>
      <p:sp>
        <p:nvSpPr>
          <p:cNvPr id="6" name="Footer Placeholder 5">
            <a:extLst>
              <a:ext uri="{FF2B5EF4-FFF2-40B4-BE49-F238E27FC236}">
                <a16:creationId xmlns:a16="http://schemas.microsoft.com/office/drawing/2014/main" id="{CF5BB42C-B36A-4B3C-9240-A14997846874}"/>
              </a:ext>
            </a:extLst>
          </p:cNvPr>
          <p:cNvSpPr>
            <a:spLocks noGrp="1"/>
          </p:cNvSpPr>
          <p:nvPr>
            <p:ph type="ftr" sz="quarter" idx="11"/>
          </p:nvPr>
        </p:nvSpPr>
        <p:spPr>
          <a:xfrm>
            <a:off x="1846581" y="6451284"/>
            <a:ext cx="4097019" cy="365125"/>
          </a:xfrm>
        </p:spPr>
        <p:txBody>
          <a:bodyPr/>
          <a:lstStyle/>
          <a:p>
            <a:r>
              <a:rPr lang="nl-NL"/>
              <a:t>TOT&amp;M Phase 1 V1 2026</a:t>
            </a:r>
            <a:endParaRPr lang="en-US"/>
          </a:p>
        </p:txBody>
      </p:sp>
      <p:sp>
        <p:nvSpPr>
          <p:cNvPr id="8" name="Prostokąt 12">
            <a:extLst>
              <a:ext uri="{FF2B5EF4-FFF2-40B4-BE49-F238E27FC236}">
                <a16:creationId xmlns:a16="http://schemas.microsoft.com/office/drawing/2014/main" id="{B57B1EA3-5E8A-4AE4-88E5-4DF2D34D984B}"/>
              </a:ext>
            </a:extLst>
          </p:cNvPr>
          <p:cNvSpPr/>
          <p:nvPr/>
        </p:nvSpPr>
        <p:spPr>
          <a:xfrm flipV="1">
            <a:off x="1" y="2"/>
            <a:ext cx="698500" cy="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006665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Content + Picture 1">
    <p:spTree>
      <p:nvGrpSpPr>
        <p:cNvPr id="1" name=""/>
        <p:cNvGrpSpPr/>
        <p:nvPr/>
      </p:nvGrpSpPr>
      <p:grpSpPr>
        <a:xfrm>
          <a:off x="0" y="0"/>
          <a:ext cx="0" cy="0"/>
          <a:chOff x="0" y="0"/>
          <a:chExt cx="0" cy="0"/>
        </a:xfrm>
      </p:grpSpPr>
      <p:sp>
        <p:nvSpPr>
          <p:cNvPr id="9" name="Symbol zastępczy obrazu 8">
            <a:extLst>
              <a:ext uri="{FF2B5EF4-FFF2-40B4-BE49-F238E27FC236}">
                <a16:creationId xmlns:a16="http://schemas.microsoft.com/office/drawing/2014/main" id="{89B01C2E-6FE3-472D-B09D-E3CB9620D51C}"/>
              </a:ext>
            </a:extLst>
          </p:cNvPr>
          <p:cNvSpPr>
            <a:spLocks noGrp="1"/>
          </p:cNvSpPr>
          <p:nvPr>
            <p:ph type="pic" sz="quarter" idx="13"/>
          </p:nvPr>
        </p:nvSpPr>
        <p:spPr>
          <a:xfrm>
            <a:off x="6248401" y="1160464"/>
            <a:ext cx="5248275" cy="5076824"/>
          </a:xfrm>
          <a:solidFill>
            <a:schemeClr val="bg2"/>
          </a:solidFill>
        </p:spPr>
        <p:txBody>
          <a:bodyPr anchor="ctr"/>
          <a:lstStyle>
            <a:lvl1pPr algn="ctr">
              <a:defRPr/>
            </a:lvl1pPr>
          </a:lstStyle>
          <a:p>
            <a:r>
              <a:rPr lang="en-US"/>
              <a:t>Click icon to add picture</a:t>
            </a:r>
          </a:p>
        </p:txBody>
      </p:sp>
      <p:sp>
        <p:nvSpPr>
          <p:cNvPr id="2" name="Title 1">
            <a:extLst>
              <a:ext uri="{FF2B5EF4-FFF2-40B4-BE49-F238E27FC236}">
                <a16:creationId xmlns:a16="http://schemas.microsoft.com/office/drawing/2014/main" id="{8F1278AF-FA92-4ACA-B57B-53A88BC567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1128C6-3C6B-45AD-AAE4-638323BE4628}"/>
              </a:ext>
            </a:extLst>
          </p:cNvPr>
          <p:cNvSpPr>
            <a:spLocks noGrp="1"/>
          </p:cNvSpPr>
          <p:nvPr>
            <p:ph sz="half" idx="1"/>
          </p:nvPr>
        </p:nvSpPr>
        <p:spPr>
          <a:xfrm>
            <a:off x="695325" y="1160464"/>
            <a:ext cx="5248275" cy="5076824"/>
          </a:xfrm>
        </p:spPr>
        <p:txBody>
          <a:bodyPr/>
          <a:lstStyle>
            <a:lvl1pPr>
              <a:buClrTx/>
              <a:defRPr lang="en-US" dirty="0"/>
            </a:lvl1pPr>
            <a:lvl2pPr>
              <a:buClrTx/>
              <a:defRPr lang="en-US" dirty="0"/>
            </a:lvl2pPr>
            <a:lvl3pPr>
              <a:buClrTx/>
              <a:defRPr lang="en-US" dirty="0"/>
            </a:lvl3pPr>
            <a:lvl4pPr>
              <a:buClrTx/>
              <a:defRPr lang="en-US" dirty="0"/>
            </a:lvl4pPr>
            <a:lvl5pPr>
              <a:buClrTx/>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39EDDC-3F91-4BD7-A1E6-721E0D268CB9}"/>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F5BB42C-B36A-4B3C-9240-A14997846874}"/>
              </a:ext>
            </a:extLst>
          </p:cNvPr>
          <p:cNvSpPr>
            <a:spLocks noGrp="1"/>
          </p:cNvSpPr>
          <p:nvPr>
            <p:ph type="ftr" sz="quarter" idx="11"/>
          </p:nvPr>
        </p:nvSpPr>
        <p:spPr/>
        <p:txBody>
          <a:bodyPr/>
          <a:lstStyle/>
          <a:p>
            <a:r>
              <a:rPr lang="nl-NL"/>
              <a:t>TOT&amp;M Phase 1 V1 2026</a:t>
            </a:r>
            <a:endParaRPr lang="en-US"/>
          </a:p>
        </p:txBody>
      </p:sp>
      <p:sp>
        <p:nvSpPr>
          <p:cNvPr id="7" name="Slide Number Placeholder 6">
            <a:extLst>
              <a:ext uri="{FF2B5EF4-FFF2-40B4-BE49-F238E27FC236}">
                <a16:creationId xmlns:a16="http://schemas.microsoft.com/office/drawing/2014/main" id="{543FA55C-0CA7-43A2-A1EB-8C2A04828E2C}"/>
              </a:ext>
            </a:extLst>
          </p:cNvPr>
          <p:cNvSpPr>
            <a:spLocks noGrp="1"/>
          </p:cNvSpPr>
          <p:nvPr>
            <p:ph type="sldNum" sz="quarter" idx="12"/>
          </p:nvPr>
        </p:nvSpPr>
        <p:spPr/>
        <p:txBody>
          <a:bodyPr/>
          <a:lstStyle/>
          <a:p>
            <a:fld id="{FFA67747-A1D0-4850-AF9A-570B1A0E3F7F}" type="slidenum">
              <a:rPr lang="en-US" smtClean="0"/>
              <a:t>‹#›</a:t>
            </a:fld>
            <a:endParaRPr lang="en-US"/>
          </a:p>
        </p:txBody>
      </p:sp>
    </p:spTree>
    <p:custDataLst>
      <p:tags r:id="rId1"/>
    </p:custDataLst>
    <p:extLst>
      <p:ext uri="{BB962C8B-B14F-4D97-AF65-F5344CB8AC3E}">
        <p14:creationId xmlns:p14="http://schemas.microsoft.com/office/powerpoint/2010/main" val="32094710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New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876300" y="2993240"/>
            <a:ext cx="10439400" cy="1571618"/>
          </a:xfrm>
        </p:spPr>
        <p:txBody>
          <a:bodyPr/>
          <a:lstStyle>
            <a:lvl1pPr algn="ctr">
              <a:defRPr>
                <a:solidFill>
                  <a:schemeClr val="bg1"/>
                </a:solidFill>
              </a:defRPr>
            </a:lvl1pPr>
          </a:lstStyle>
          <a:p>
            <a:r>
              <a:rPr lang="en-US"/>
              <a:t>Click to edit Section style</a:t>
            </a:r>
          </a:p>
        </p:txBody>
      </p:sp>
      <p:sp>
        <p:nvSpPr>
          <p:cNvPr id="8" name="Rectangle 7">
            <a:extLst>
              <a:ext uri="{FF2B5EF4-FFF2-40B4-BE49-F238E27FC236}">
                <a16:creationId xmlns:a16="http://schemas.microsoft.com/office/drawing/2014/main" id="{8476953D-0C34-4969-9B93-79177D67AB0B}"/>
              </a:ext>
            </a:extLst>
          </p:cNvPr>
          <p:cNvSpPr/>
          <p:nvPr/>
        </p:nvSpPr>
        <p:spPr>
          <a:xfrm>
            <a:off x="5410200" y="2343157"/>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23F215B3-1B65-4AF2-8758-139FE9B9FA37}"/>
              </a:ext>
            </a:extLst>
          </p:cNvPr>
          <p:cNvSpPr>
            <a:spLocks noGrp="1"/>
          </p:cNvSpPr>
          <p:nvPr>
            <p:ph type="ftr" sz="quarter" idx="3"/>
          </p:nvPr>
        </p:nvSpPr>
        <p:spPr>
          <a:xfrm>
            <a:off x="8545484" y="6210970"/>
            <a:ext cx="2281012"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pic>
        <p:nvPicPr>
          <p:cNvPr id="4" name="Picture 3" descr="Graphical user interface, text&#10;&#10;Description automatically generated">
            <a:extLst>
              <a:ext uri="{FF2B5EF4-FFF2-40B4-BE49-F238E27FC236}">
                <a16:creationId xmlns:a16="http://schemas.microsoft.com/office/drawing/2014/main" id="{8E4FB320-6C25-173E-FE53-4B8C2F0E72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1880485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Module objectiv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7200" y="0"/>
            <a:ext cx="38862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bg1"/>
                </a:solidFill>
              </a:defRPr>
            </a:lvl1pPr>
          </a:lstStyle>
          <a:p>
            <a:r>
              <a:rPr lang="en-US"/>
              <a:t>Click to edit Module</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2743200"/>
            <a:ext cx="6597316" cy="3200400"/>
          </a:xfrm>
        </p:spPr>
        <p:txBody>
          <a:bodyPr>
            <a:normAutofit/>
          </a:bodyPr>
          <a:lstStyle>
            <a:lvl1pPr>
              <a:lnSpc>
                <a:spcPct val="100000"/>
              </a:lnSpc>
              <a:spcBef>
                <a:spcPts val="0"/>
              </a:spcBef>
              <a:spcAft>
                <a:spcPts val="750"/>
              </a:spcAft>
              <a:defRPr sz="2100" b="0">
                <a:latin typeface="+mn-lt"/>
              </a:defRPr>
            </a:lvl1pPr>
          </a:lstStyle>
          <a:p>
            <a:pPr lvl="0"/>
            <a:r>
              <a:rPr lang="en-US"/>
              <a:t>Edit Master text styles</a:t>
            </a:r>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9">
            <a:extLst>
              <a:ext uri="{FF2B5EF4-FFF2-40B4-BE49-F238E27FC236}">
                <a16:creationId xmlns:a16="http://schemas.microsoft.com/office/drawing/2014/main" id="{44836DF7-D736-4486-AB55-28F960ED630A}"/>
              </a:ext>
            </a:extLst>
          </p:cNvPr>
          <p:cNvSpPr>
            <a:spLocks noGrp="1"/>
          </p:cNvSpPr>
          <p:nvPr>
            <p:ph type="body" sz="quarter" idx="13" hasCustomPrompt="1"/>
          </p:nvPr>
        </p:nvSpPr>
        <p:spPr>
          <a:xfrm>
            <a:off x="5137149" y="1371600"/>
            <a:ext cx="6597651" cy="1203158"/>
          </a:xfrm>
        </p:spPr>
        <p:txBody>
          <a:bodyPr>
            <a:normAutofit/>
          </a:bodyPr>
          <a:lstStyle>
            <a:lvl1pPr marL="0" indent="0">
              <a:lnSpc>
                <a:spcPct val="90000"/>
              </a:lnSpc>
              <a:spcBef>
                <a:spcPts val="0"/>
              </a:spcBef>
              <a:buFontTx/>
              <a:buNone/>
              <a:defRPr sz="3000" b="1">
                <a:solidFill>
                  <a:schemeClr val="accent2"/>
                </a:solidFill>
              </a:defRPr>
            </a:lvl1pPr>
          </a:lstStyle>
          <a:p>
            <a:pPr lvl="0"/>
            <a:r>
              <a:rPr lang="en-US"/>
              <a:t>Click to edit Subhead styles</a:t>
            </a:r>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4" name="Footer Placeholder 3">
            <a:extLst>
              <a:ext uri="{FF2B5EF4-FFF2-40B4-BE49-F238E27FC236}">
                <a16:creationId xmlns:a16="http://schemas.microsoft.com/office/drawing/2014/main" id="{35386679-5B79-456A-81E9-3D06DD965423}"/>
              </a:ext>
            </a:extLst>
          </p:cNvPr>
          <p:cNvSpPr>
            <a:spLocks noGrp="1"/>
          </p:cNvSpPr>
          <p:nvPr>
            <p:ph type="ftr" sz="quarter" idx="3"/>
          </p:nvPr>
        </p:nvSpPr>
        <p:spPr>
          <a:xfrm>
            <a:off x="8634153" y="6210970"/>
            <a:ext cx="2192343"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pic>
        <p:nvPicPr>
          <p:cNvPr id="5" name="Picture 4" descr="Graphical user interface, text&#10;&#10;Description automatically generated">
            <a:extLst>
              <a:ext uri="{FF2B5EF4-FFF2-40B4-BE49-F238E27FC236}">
                <a16:creationId xmlns:a16="http://schemas.microsoft.com/office/drawing/2014/main" id="{21E90187-A10D-D148-CB96-7316C714E4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1203400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odule topic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4083" y="0"/>
            <a:ext cx="3886200" cy="6858000"/>
          </a:xfrm>
          <a:prstGeom prst="rect">
            <a:avLst/>
          </a:prstGeom>
          <a:solidFill>
            <a:srgbClr val="DD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tx2"/>
                </a:solidFill>
              </a:defRPr>
            </a:lvl1pPr>
          </a:lstStyle>
          <a:p>
            <a:r>
              <a:rPr lang="en-US"/>
              <a:t>Click to edit Topics</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1371600"/>
            <a:ext cx="6292516" cy="4572000"/>
          </a:xfrm>
        </p:spPr>
        <p:txBody>
          <a:bodyPr>
            <a:normAutofit/>
          </a:bodyPr>
          <a:lstStyle>
            <a:lvl1pPr>
              <a:lnSpc>
                <a:spcPct val="90000"/>
              </a:lnSpc>
              <a:spcBef>
                <a:spcPts val="0"/>
              </a:spcBef>
              <a:spcAft>
                <a:spcPts val="1200"/>
              </a:spcAft>
              <a:defRPr sz="2700" b="0">
                <a:latin typeface="+mn-lt"/>
              </a:defRPr>
            </a:lvl1pPr>
          </a:lstStyle>
          <a:p>
            <a:pPr lvl="0"/>
            <a:r>
              <a:rPr lang="en-US"/>
              <a:t>Edit Master text styles</a:t>
            </a:r>
          </a:p>
        </p:txBody>
      </p:sp>
      <p:sp>
        <p:nvSpPr>
          <p:cNvPr id="6" name="Slide Number Placeholder 5">
            <a:extLst>
              <a:ext uri="{FF2B5EF4-FFF2-40B4-BE49-F238E27FC236}">
                <a16:creationId xmlns:a16="http://schemas.microsoft.com/office/drawing/2014/main" id="{EB0E9C5B-47FF-459A-B3D7-492CCDD5E931}"/>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Footer Placeholder 3">
            <a:extLst>
              <a:ext uri="{FF2B5EF4-FFF2-40B4-BE49-F238E27FC236}">
                <a16:creationId xmlns:a16="http://schemas.microsoft.com/office/drawing/2014/main" id="{F812D995-C1F5-447F-8A9A-8D286F6C0858}"/>
              </a:ext>
            </a:extLst>
          </p:cNvPr>
          <p:cNvSpPr>
            <a:spLocks noGrp="1"/>
          </p:cNvSpPr>
          <p:nvPr>
            <p:ph type="ftr" sz="quarter" idx="3"/>
          </p:nvPr>
        </p:nvSpPr>
        <p:spPr>
          <a:xfrm>
            <a:off x="8528858" y="6210970"/>
            <a:ext cx="229763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pic>
        <p:nvPicPr>
          <p:cNvPr id="4" name="Picture 3" descr="Text&#10;&#10;Description automatically generated">
            <a:extLst>
              <a:ext uri="{FF2B5EF4-FFF2-40B4-BE49-F238E27FC236}">
                <a16:creationId xmlns:a16="http://schemas.microsoft.com/office/drawing/2014/main" id="{C0DFD8ED-DB92-5B29-8D81-9381DD85E2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4287288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2430464"/>
            <a:ext cx="10515600" cy="3513137"/>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B7F3B6AD-ED14-42C7-8AE0-8070EA44F338}"/>
              </a:ext>
            </a:extLst>
          </p:cNvPr>
          <p:cNvSpPr>
            <a:spLocks noGrp="1"/>
          </p:cNvSpPr>
          <p:nvPr>
            <p:ph type="ftr" sz="quarter" idx="3"/>
          </p:nvPr>
        </p:nvSpPr>
        <p:spPr>
          <a:xfrm>
            <a:off x="8793366" y="6210970"/>
            <a:ext cx="2028183"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extLst>
      <p:ext uri="{BB962C8B-B14F-4D97-AF65-F5344CB8AC3E}">
        <p14:creationId xmlns:p14="http://schemas.microsoft.com/office/powerpoint/2010/main" val="194200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1737360"/>
            <a:ext cx="10515600" cy="4183552"/>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3F5DAE0B-0D78-45C6-A523-D19970F97788}"/>
              </a:ext>
            </a:extLst>
          </p:cNvPr>
          <p:cNvSpPr>
            <a:spLocks noGrp="1"/>
          </p:cNvSpPr>
          <p:nvPr>
            <p:ph type="ftr" sz="quarter" idx="3"/>
          </p:nvPr>
        </p:nvSpPr>
        <p:spPr>
          <a:xfrm>
            <a:off x="8539942" y="6210970"/>
            <a:ext cx="2286554"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extLst>
      <p:ext uri="{BB962C8B-B14F-4D97-AF65-F5344CB8AC3E}">
        <p14:creationId xmlns:p14="http://schemas.microsoft.com/office/powerpoint/2010/main" val="43606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ntent-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1" y="1737361"/>
            <a:ext cx="5157787"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B05DEBCB-CEA1-4EF8-B7B1-278095F0474C}"/>
              </a:ext>
            </a:extLst>
          </p:cNvPr>
          <p:cNvSpPr>
            <a:spLocks noGrp="1"/>
          </p:cNvSpPr>
          <p:nvPr>
            <p:ph type="body" sz="quarter" idx="3"/>
          </p:nvPr>
        </p:nvSpPr>
        <p:spPr>
          <a:xfrm>
            <a:off x="6309361" y="1737360"/>
            <a:ext cx="5183188"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5970973F-0645-4DD6-9FEA-CD738624753D}"/>
              </a:ext>
            </a:extLst>
          </p:cNvPr>
          <p:cNvSpPr>
            <a:spLocks noGrp="1"/>
          </p:cNvSpPr>
          <p:nvPr>
            <p:ph sz="quarter" idx="4"/>
          </p:nvPr>
        </p:nvSpPr>
        <p:spPr>
          <a:xfrm>
            <a:off x="6309361" y="2286000"/>
            <a:ext cx="5183188"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09D7A06B-11B7-4B43-BEF4-137AE8B9853B}"/>
              </a:ext>
            </a:extLst>
          </p:cNvPr>
          <p:cNvSpPr>
            <a:spLocks noGrp="1"/>
          </p:cNvSpPr>
          <p:nvPr>
            <p:ph type="ftr" sz="quarter" idx="13"/>
          </p:nvPr>
        </p:nvSpPr>
        <p:spPr>
          <a:xfrm>
            <a:off x="8623069" y="6210970"/>
            <a:ext cx="2203427"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extLst>
      <p:ext uri="{BB962C8B-B14F-4D97-AF65-F5344CB8AC3E}">
        <p14:creationId xmlns:p14="http://schemas.microsoft.com/office/powerpoint/2010/main" val="1613344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1" y="914402"/>
            <a:ext cx="4975123"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1" y="2377443"/>
            <a:ext cx="4975123" cy="3566159"/>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26480" y="457200"/>
            <a:ext cx="6065520" cy="5486400"/>
          </a:xfrm>
        </p:spPr>
        <p:txBody>
          <a:bodyPr/>
          <a:lstStyle/>
          <a:p>
            <a:r>
              <a:rPr lang="en-US"/>
              <a:t>Click icon to add picture</a:t>
            </a:r>
          </a:p>
        </p:txBody>
      </p:sp>
      <p:sp>
        <p:nvSpPr>
          <p:cNvPr id="8" name="Footer Placeholder 3">
            <a:extLst>
              <a:ext uri="{FF2B5EF4-FFF2-40B4-BE49-F238E27FC236}">
                <a16:creationId xmlns:a16="http://schemas.microsoft.com/office/drawing/2014/main" id="{4D87A3CF-7E4E-4575-99C4-8AB766D1E12E}"/>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spTree>
    <p:extLst>
      <p:ext uri="{BB962C8B-B14F-4D97-AF65-F5344CB8AC3E}">
        <p14:creationId xmlns:p14="http://schemas.microsoft.com/office/powerpoint/2010/main" val="431299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B3A659-13B2-455B-AE5C-47B332C127A4}"/>
              </a:ext>
            </a:extLst>
          </p:cNvPr>
          <p:cNvSpPr>
            <a:spLocks noGrp="1"/>
          </p:cNvSpPr>
          <p:nvPr>
            <p:ph type="title"/>
          </p:nvPr>
        </p:nvSpPr>
        <p:spPr>
          <a:xfrm>
            <a:off x="914400" y="914402"/>
            <a:ext cx="10515600" cy="1325563"/>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E9FA7487-D307-4867-B3D7-1BE9E85B9807}"/>
              </a:ext>
            </a:extLst>
          </p:cNvPr>
          <p:cNvSpPr>
            <a:spLocks noGrp="1"/>
          </p:cNvSpPr>
          <p:nvPr>
            <p:ph type="body" idx="1"/>
          </p:nvPr>
        </p:nvSpPr>
        <p:spPr>
          <a:xfrm>
            <a:off x="914400" y="2286000"/>
            <a:ext cx="10515600" cy="36576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1A9D800D-E200-4F53-BCF9-BBBC7FBDC673}"/>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Slide Number Placeholder 5">
            <a:extLst>
              <a:ext uri="{FF2B5EF4-FFF2-40B4-BE49-F238E27FC236}">
                <a16:creationId xmlns:a16="http://schemas.microsoft.com/office/drawing/2014/main" id="{BD6D63D4-1EBC-4CFC-9AEB-CA1F08102508}"/>
              </a:ext>
            </a:extLst>
          </p:cNvPr>
          <p:cNvSpPr>
            <a:spLocks noGrp="1"/>
          </p:cNvSpPr>
          <p:nvPr>
            <p:ph type="sldNum" sz="quarter" idx="4"/>
          </p:nvPr>
        </p:nvSpPr>
        <p:spPr>
          <a:xfrm>
            <a:off x="10821546" y="6210970"/>
            <a:ext cx="532255" cy="365125"/>
          </a:xfrm>
          <a:prstGeom prst="rect">
            <a:avLst/>
          </a:prstGeom>
        </p:spPr>
        <p:txBody>
          <a:bodyPr vert="horz" lIns="0" tIns="0" rIns="0" bIns="0" rtlCol="0" anchor="b" anchorCtr="0"/>
          <a:lstStyle>
            <a:lvl1pPr algn="r">
              <a:defRPr sz="1200">
                <a:solidFill>
                  <a:schemeClr val="tx1">
                    <a:tint val="75000"/>
                  </a:schemeClr>
                </a:solidFill>
              </a:defRPr>
            </a:lvl1pPr>
          </a:lstStyle>
          <a:p>
            <a:fld id="{15573E5C-EF74-034A-A019-612A408567C7}" type="slidenum">
              <a:rPr lang="en-US" smtClean="0"/>
              <a:pPr/>
              <a:t>‹#›</a:t>
            </a:fld>
            <a:endParaRPr lang="en-US"/>
          </a:p>
        </p:txBody>
      </p:sp>
      <p:sp>
        <p:nvSpPr>
          <p:cNvPr id="4" name="Footer Placeholder 3">
            <a:extLst>
              <a:ext uri="{FF2B5EF4-FFF2-40B4-BE49-F238E27FC236}">
                <a16:creationId xmlns:a16="http://schemas.microsoft.com/office/drawing/2014/main" id="{B8DA6B3B-B31F-46E8-9C18-84B1767BEC5A}"/>
              </a:ext>
            </a:extLst>
          </p:cNvPr>
          <p:cNvSpPr>
            <a:spLocks noGrp="1"/>
          </p:cNvSpPr>
          <p:nvPr>
            <p:ph type="ftr" sz="quarter" idx="3"/>
          </p:nvPr>
        </p:nvSpPr>
        <p:spPr>
          <a:xfrm>
            <a:off x="8584276" y="6210970"/>
            <a:ext cx="2242220"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Phase 1 V1 2026</a:t>
            </a:r>
            <a:endParaRPr lang="en-US"/>
          </a:p>
        </p:txBody>
      </p:sp>
      <p:pic>
        <p:nvPicPr>
          <p:cNvPr id="5" name="Picture 4" descr="Text&#10;&#10;Description automatically generated">
            <a:extLst>
              <a:ext uri="{FF2B5EF4-FFF2-40B4-BE49-F238E27FC236}">
                <a16:creationId xmlns:a16="http://schemas.microsoft.com/office/drawing/2014/main" id="{3DF7397D-626A-7389-18C8-DAD8E1247137}"/>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1970641520"/>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 id="2147483807" r:id="rId18"/>
    <p:sldLayoutId id="2147483810" r:id="rId19"/>
    <p:sldLayoutId id="2147483811" r:id="rId20"/>
    <p:sldLayoutId id="2147483812" r:id="rId21"/>
    <p:sldLayoutId id="2147483813" r:id="rId22"/>
    <p:sldLayoutId id="2147483814" r:id="rId23"/>
  </p:sldLayoutIdLst>
  <p:hf hdr="0" dt="0"/>
  <p:txStyles>
    <p:titleStyle>
      <a:lvl1pPr algn="l" defTabSz="685800" rtl="0" eaLnBrk="1" latinLnBrk="0" hangingPunct="1">
        <a:lnSpc>
          <a:spcPct val="90000"/>
        </a:lnSpc>
        <a:spcBef>
          <a:spcPct val="0"/>
        </a:spcBef>
        <a:buNone/>
        <a:defRPr sz="3750" b="1" kern="1200">
          <a:solidFill>
            <a:schemeClr val="tx2"/>
          </a:solidFill>
          <a:latin typeface="+mj-lt"/>
          <a:ea typeface="+mj-ea"/>
          <a:cs typeface="+mj-cs"/>
        </a:defRPr>
      </a:lvl1pPr>
    </p:titleStyle>
    <p:bodyStyle>
      <a:lvl1pPr marL="171450" indent="-171450" algn="l" defTabSz="685800" rtl="0" eaLnBrk="1" latinLnBrk="0" hangingPunct="1">
        <a:lnSpc>
          <a:spcPct val="100000"/>
        </a:lnSpc>
        <a:spcBef>
          <a:spcPts val="750"/>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15.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18.jpeg"/><Relationship Id="rId5" Type="http://schemas.openxmlformats.org/officeDocument/2006/relationships/image" Target="../media/image17.sv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7.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3.xml"/><Relationship Id="rId7" Type="http://schemas.openxmlformats.org/officeDocument/2006/relationships/diagramColors" Target="../diagrams/colors1.xml"/><Relationship Id="rId2" Type="http://schemas.openxmlformats.org/officeDocument/2006/relationships/slideLayout" Target="../slideLayouts/slideLayout13.xml"/><Relationship Id="rId1" Type="http://schemas.openxmlformats.org/officeDocument/2006/relationships/tags" Target="../tags/tag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notesSlide" Target="../notesSlides/notesSlide14.xml"/><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slideLayout" Target="../slideLayouts/slideLayout4.xml"/><Relationship Id="rId1" Type="http://schemas.openxmlformats.org/officeDocument/2006/relationships/tags" Target="../tags/tag19.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6.xml"/><Relationship Id="rId7" Type="http://schemas.openxmlformats.org/officeDocument/2006/relationships/diagramColors" Target="../diagrams/colors2.xml"/><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35.sv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tags" Target="../tags/tag7.xml"/><Relationship Id="rId5" Type="http://schemas.openxmlformats.org/officeDocument/2006/relationships/image" Target="../media/image9.sv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tags" Target="../tags/tag25.xml"/><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9.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21.xml"/><Relationship Id="rId7" Type="http://schemas.openxmlformats.org/officeDocument/2006/relationships/diagramColors" Target="../diagrams/colors3.xml"/><Relationship Id="rId2" Type="http://schemas.openxmlformats.org/officeDocument/2006/relationships/slideLayout" Target="../slideLayouts/slideLayout19.xml"/><Relationship Id="rId1" Type="http://schemas.openxmlformats.org/officeDocument/2006/relationships/tags" Target="../tags/tag2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1.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3.xml"/><Relationship Id="rId7" Type="http://schemas.openxmlformats.org/officeDocument/2006/relationships/image" Target="../media/image12.png"/><Relationship Id="rId2" Type="http://schemas.openxmlformats.org/officeDocument/2006/relationships/slideLayout" Target="../slideLayouts/slideLayout19.xml"/><Relationship Id="rId1" Type="http://schemas.openxmlformats.org/officeDocument/2006/relationships/tags" Target="../tags/tag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5.xml"/><Relationship Id="rId6" Type="http://schemas.openxmlformats.org/officeDocument/2006/relationships/image" Target="../media/image38.png"/><Relationship Id="rId5" Type="http://schemas.openxmlformats.org/officeDocument/2006/relationships/image" Target="../media/image37.sv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40.png"/><Relationship Id="rId2" Type="http://schemas.openxmlformats.org/officeDocument/2006/relationships/slideLayout" Target="../slideLayouts/slideLayout6.xml"/><Relationship Id="rId1" Type="http://schemas.openxmlformats.org/officeDocument/2006/relationships/tags" Target="../tags/tag37.xml"/><Relationship Id="rId6" Type="http://schemas.openxmlformats.org/officeDocument/2006/relationships/image" Target="../media/image39.png"/><Relationship Id="rId5" Type="http://schemas.openxmlformats.org/officeDocument/2006/relationships/hyperlink" Target="https://learn.aphl.org/learn/courses/793/global-laboratory-leadership-programme-learning-package" TargetMode="External"/><Relationship Id="rId4" Type="http://schemas.openxmlformats.org/officeDocument/2006/relationships/hyperlink" Target="https://extranet.who.int/hslp/gllp" TargetMode="Externa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38.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9.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40.xml"/><Relationship Id="rId6" Type="http://schemas.openxmlformats.org/officeDocument/2006/relationships/image" Target="../media/image43.svg"/><Relationship Id="rId5" Type="http://schemas.openxmlformats.org/officeDocument/2006/relationships/image" Target="../media/image46.png"/><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4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42.xml"/><Relationship Id="rId6" Type="http://schemas.openxmlformats.org/officeDocument/2006/relationships/image" Target="../media/image45.png"/><Relationship Id="rId5" Type="http://schemas.openxmlformats.org/officeDocument/2006/relationships/image" Target="../media/image48.png"/><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43.xml"/><Relationship Id="rId5" Type="http://schemas.openxmlformats.org/officeDocument/2006/relationships/image" Target="../media/image49.png"/><Relationship Id="rId4" Type="http://schemas.openxmlformats.org/officeDocument/2006/relationships/image" Target="../media/image43.sv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4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51.png"/><Relationship Id="rId2" Type="http://schemas.openxmlformats.org/officeDocument/2006/relationships/slideLayout" Target="../slideLayouts/slideLayout7.xml"/><Relationship Id="rId1" Type="http://schemas.openxmlformats.org/officeDocument/2006/relationships/tags" Target="../tags/tag46.xml"/><Relationship Id="rId6" Type="http://schemas.openxmlformats.org/officeDocument/2006/relationships/image" Target="../media/image50.png"/><Relationship Id="rId5" Type="http://schemas.openxmlformats.org/officeDocument/2006/relationships/hyperlink" Target="https://learn.aphl.org/learn/courses/793/global-laboratory-leadership-programme-learning-package" TargetMode="External"/><Relationship Id="rId4" Type="http://schemas.openxmlformats.org/officeDocument/2006/relationships/hyperlink" Target="https://extranet.who.int/hslp/gllp" TargetMode="Externa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tags" Target="../tags/tag47.xml"/><Relationship Id="rId4" Type="http://schemas.openxmlformats.org/officeDocument/2006/relationships/image" Target="../media/image5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xml"/><Relationship Id="rId1" Type="http://schemas.openxmlformats.org/officeDocument/2006/relationships/tags" Target="../tags/tag4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tags" Target="../tags/tag49.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tags" Target="../tags/tag5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5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52.xml"/><Relationship Id="rId5" Type="http://schemas.openxmlformats.org/officeDocument/2006/relationships/hyperlink" Target="https://learn.aphl.org/learn/courses/793/global-laboratory-leadership-programme-learning-package" TargetMode="External"/><Relationship Id="rId4" Type="http://schemas.openxmlformats.org/officeDocument/2006/relationships/hyperlink" Target="https://extranet.who.int/hslp/gllp" TargetMode="Externa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5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0.xml"/><Relationship Id="rId1" Type="http://schemas.openxmlformats.org/officeDocument/2006/relationships/tags" Target="../tags/tag11.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1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F1428-3EF8-4C4F-802D-8E1D2A26F611}"/>
              </a:ext>
            </a:extLst>
          </p:cNvPr>
          <p:cNvSpPr>
            <a:spLocks noGrp="1"/>
          </p:cNvSpPr>
          <p:nvPr>
            <p:ph type="ctrTitle"/>
          </p:nvPr>
        </p:nvSpPr>
        <p:spPr>
          <a:xfrm>
            <a:off x="914400" y="695998"/>
            <a:ext cx="5893806" cy="2542879"/>
          </a:xfrm>
        </p:spPr>
        <p:txBody>
          <a:bodyPr vert="horz" lIns="0" tIns="0" rIns="0" bIns="0" rtlCol="0" anchor="t" anchorCtr="0">
            <a:noAutofit/>
          </a:bodyPr>
          <a:lstStyle/>
          <a:p>
            <a:r>
              <a:rPr lang="en-US" sz="3800" dirty="0"/>
              <a:t>Global Laboratory ​</a:t>
            </a:r>
            <a:br>
              <a:rPr lang="en-US" sz="3800" dirty="0"/>
            </a:br>
            <a:r>
              <a:rPr lang="en-US" sz="3800" dirty="0"/>
              <a:t>Leadership Programme  ​</a:t>
            </a:r>
            <a:br>
              <a:rPr lang="en-US" sz="3800" dirty="0"/>
            </a:br>
            <a:r>
              <a:rPr lang="en-US" sz="3800" dirty="0"/>
              <a:t>Training of Trainers and Mentors​</a:t>
            </a:r>
            <a:br>
              <a:rPr lang="en-US" sz="4000" dirty="0"/>
            </a:br>
            <a:br>
              <a:rPr lang="en-US" sz="3200" i="1" dirty="0"/>
            </a:br>
            <a:r>
              <a:rPr lang="en-US" sz="3200" i="1" dirty="0">
                <a:solidFill>
                  <a:schemeClr val="accent2"/>
                </a:solidFill>
              </a:rPr>
              <a:t>An </a:t>
            </a:r>
            <a:r>
              <a:rPr lang="en-US" sz="3200" i="1" dirty="0">
                <a:solidFill>
                  <a:srgbClr val="F26C32"/>
                </a:solidFill>
              </a:rPr>
              <a:t>Introduction to </a:t>
            </a:r>
            <a:br>
              <a:rPr lang="en-US" sz="3200" i="1" dirty="0"/>
            </a:br>
            <a:r>
              <a:rPr lang="en-US" sz="3200" i="1" dirty="0">
                <a:solidFill>
                  <a:srgbClr val="F26C32"/>
                </a:solidFill>
              </a:rPr>
              <a:t>the GLLP TOT&amp;M</a:t>
            </a:r>
            <a:br>
              <a:rPr lang="en-US" sz="3200" i="1" dirty="0"/>
            </a:br>
            <a:br>
              <a:rPr lang="en-US" sz="3200" i="1" dirty="0"/>
            </a:br>
            <a:endParaRPr lang="en-US" sz="2400" i="1" dirty="0"/>
          </a:p>
        </p:txBody>
      </p:sp>
      <p:sp>
        <p:nvSpPr>
          <p:cNvPr id="3" name="Title 1">
            <a:extLst>
              <a:ext uri="{FF2B5EF4-FFF2-40B4-BE49-F238E27FC236}">
                <a16:creationId xmlns:a16="http://schemas.microsoft.com/office/drawing/2014/main" id="{4172B61F-C206-B645-76BF-172E410ADEC4}"/>
              </a:ext>
            </a:extLst>
          </p:cNvPr>
          <p:cNvSpPr txBox="1">
            <a:spLocks/>
          </p:cNvSpPr>
          <p:nvPr/>
        </p:nvSpPr>
        <p:spPr>
          <a:xfrm>
            <a:off x="940225" y="4403276"/>
            <a:ext cx="5662495" cy="598716"/>
          </a:xfrm>
          <a:prstGeom prst="rect">
            <a:avLst/>
          </a:prstGeom>
        </p:spPr>
        <p:txBody>
          <a:bodyPr vert="horz" lIns="0" tIns="0" rIns="0" bIns="0" rtlCol="0" anchor="t" anchorCtr="0">
            <a:noAutofit/>
          </a:bodyPr>
          <a:lstStyle>
            <a:lvl1pPr algn="l" defTabSz="685800" rtl="0" eaLnBrk="1" latinLnBrk="0" hangingPunct="1">
              <a:lnSpc>
                <a:spcPct val="80000"/>
              </a:lnSpc>
              <a:spcBef>
                <a:spcPct val="0"/>
              </a:spcBef>
              <a:buNone/>
              <a:defRPr sz="5850" b="1" kern="1200">
                <a:solidFill>
                  <a:schemeClr val="tx2"/>
                </a:solidFill>
                <a:latin typeface="+mj-lt"/>
                <a:ea typeface="+mj-ea"/>
                <a:cs typeface="+mj-cs"/>
              </a:defRPr>
            </a:lvl1pPr>
          </a:lstStyle>
          <a:p>
            <a:pPr>
              <a:lnSpc>
                <a:spcPct val="100000"/>
              </a:lnSpc>
            </a:pPr>
            <a:r>
              <a:rPr lang="en-US" sz="2000" i="1"/>
              <a:t>Speaker/s</a:t>
            </a:r>
          </a:p>
          <a:p>
            <a:pPr>
              <a:lnSpc>
                <a:spcPct val="100000"/>
              </a:lnSpc>
            </a:pPr>
            <a:r>
              <a:rPr lang="en-US" sz="2000" i="1"/>
              <a:t>Date</a:t>
            </a:r>
            <a:br>
              <a:rPr lang="en-US" sz="2000" i="1"/>
            </a:br>
            <a:endParaRPr lang="pt-PT" sz="7200"/>
          </a:p>
        </p:txBody>
      </p:sp>
    </p:spTree>
    <p:custDataLst>
      <p:tags r:id="rId1"/>
    </p:custDataLst>
    <p:extLst>
      <p:ext uri="{BB962C8B-B14F-4D97-AF65-F5344CB8AC3E}">
        <p14:creationId xmlns:p14="http://schemas.microsoft.com/office/powerpoint/2010/main" val="1497949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E372B21-23D2-0444-B228-4671ED752C39}"/>
              </a:ext>
            </a:extLst>
          </p:cNvPr>
          <p:cNvSpPr/>
          <p:nvPr/>
        </p:nvSpPr>
        <p:spPr>
          <a:xfrm>
            <a:off x="287742" y="564670"/>
            <a:ext cx="4064244" cy="541584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indent="0" algn="ctr">
              <a:buNone/>
            </a:pPr>
            <a:r>
              <a:rPr lang="en-US" sz="2800" b="1">
                <a:solidFill>
                  <a:schemeClr val="bg1"/>
                </a:solidFill>
              </a:rPr>
              <a:t>GLLP Founding Partners</a:t>
            </a:r>
          </a:p>
          <a:p>
            <a:pPr marL="342900" indent="-342900">
              <a:buFont typeface="Arial" panose="020B0604020202020204" pitchFamily="34" charset="0"/>
              <a:buChar char="•"/>
            </a:pPr>
            <a:r>
              <a:rPr lang="en-US" sz="2000">
                <a:solidFill>
                  <a:schemeClr val="accent2"/>
                </a:solidFill>
              </a:rPr>
              <a:t>Food and Agriculture Organization of the United Nations (FAO)</a:t>
            </a:r>
          </a:p>
          <a:p>
            <a:pPr marL="342900" indent="-342900">
              <a:buFont typeface="Arial" panose="020B0604020202020204" pitchFamily="34" charset="0"/>
              <a:buChar char="•"/>
            </a:pPr>
            <a:r>
              <a:rPr lang="en-US" sz="2000">
                <a:solidFill>
                  <a:schemeClr val="accent2"/>
                </a:solidFill>
              </a:rPr>
              <a:t>World Health Organization (WHO)</a:t>
            </a:r>
            <a:endParaRPr lang="en-US">
              <a:solidFill>
                <a:schemeClr val="accent2"/>
              </a:solidFill>
            </a:endParaRPr>
          </a:p>
          <a:p>
            <a:pPr marL="342900" indent="-342900">
              <a:buFont typeface="Arial" panose="020B0604020202020204" pitchFamily="34" charset="0"/>
              <a:buChar char="•"/>
            </a:pPr>
            <a:r>
              <a:rPr lang="en-US" sz="2000">
                <a:solidFill>
                  <a:schemeClr val="accent2"/>
                </a:solidFill>
              </a:rPr>
              <a:t>World </a:t>
            </a:r>
            <a:r>
              <a:rPr lang="en-US" sz="2000" err="1">
                <a:solidFill>
                  <a:schemeClr val="accent2"/>
                </a:solidFill>
              </a:rPr>
              <a:t>Organisation</a:t>
            </a:r>
            <a:r>
              <a:rPr lang="en-US" sz="2000">
                <a:solidFill>
                  <a:schemeClr val="accent2"/>
                </a:solidFill>
              </a:rPr>
              <a:t> for Animal Health (WOAH)</a:t>
            </a:r>
          </a:p>
          <a:p>
            <a:pPr marL="342900" indent="-342900">
              <a:buFont typeface="Arial" panose="020B0604020202020204" pitchFamily="34" charset="0"/>
              <a:buChar char="•"/>
            </a:pPr>
            <a:r>
              <a:rPr lang="en-US" sz="2000">
                <a:solidFill>
                  <a:schemeClr val="accent2"/>
                </a:solidFill>
              </a:rPr>
              <a:t>European Centre for Disease Prevention and Control (ECDC)</a:t>
            </a:r>
          </a:p>
          <a:p>
            <a:pPr marL="342900" indent="-342900">
              <a:buFont typeface="Arial" panose="020B0604020202020204" pitchFamily="34" charset="0"/>
              <a:buChar char="•"/>
            </a:pPr>
            <a:r>
              <a:rPr lang="en-US" sz="2000">
                <a:solidFill>
                  <a:schemeClr val="accent2"/>
                </a:solidFill>
              </a:rPr>
              <a:t>Centers for Disease Control and Prevention (CDC)</a:t>
            </a:r>
            <a:endParaRPr lang="en-US">
              <a:solidFill>
                <a:schemeClr val="accent2"/>
              </a:solidFill>
            </a:endParaRPr>
          </a:p>
          <a:p>
            <a:pPr marL="342900" indent="-342900">
              <a:buFont typeface="Arial" panose="020B0604020202020204" pitchFamily="34" charset="0"/>
              <a:buChar char="•"/>
            </a:pPr>
            <a:r>
              <a:rPr lang="en-US" sz="2000">
                <a:solidFill>
                  <a:schemeClr val="accent2"/>
                </a:solidFill>
              </a:rPr>
              <a:t>Association of Public Health Laboratories (APHL)</a:t>
            </a:r>
          </a:p>
          <a:p>
            <a:pPr algn="ctr"/>
            <a:endParaRPr lang="en-US" sz="2400"/>
          </a:p>
        </p:txBody>
      </p:sp>
      <p:sp>
        <p:nvSpPr>
          <p:cNvPr id="4" name="Slide Number Placeholder 3">
            <a:extLst>
              <a:ext uri="{FF2B5EF4-FFF2-40B4-BE49-F238E27FC236}">
                <a16:creationId xmlns:a16="http://schemas.microsoft.com/office/drawing/2014/main" id="{1FB5B573-2715-BD47-88C4-2CC17495BC37}"/>
              </a:ext>
            </a:extLst>
          </p:cNvPr>
          <p:cNvSpPr>
            <a:spLocks noGrp="1"/>
          </p:cNvSpPr>
          <p:nvPr>
            <p:ph type="sldNum" sz="quarter" idx="11"/>
          </p:nvPr>
        </p:nvSpPr>
        <p:spPr>
          <a:xfrm>
            <a:off x="10899917" y="6327661"/>
            <a:ext cx="532255" cy="365125"/>
          </a:xfrm>
        </p:spPr>
        <p:txBody>
          <a:bodyPr/>
          <a:lstStyle/>
          <a:p>
            <a:fld id="{15573E5C-EF74-034A-A019-612A408567C7}" type="slidenum">
              <a:rPr lang="en-US" smtClean="0"/>
              <a:pPr/>
              <a:t>10</a:t>
            </a:fld>
            <a:endParaRPr lang="en-US"/>
          </a:p>
        </p:txBody>
      </p:sp>
      <p:sp>
        <p:nvSpPr>
          <p:cNvPr id="8" name="Rectangle 7">
            <a:extLst>
              <a:ext uri="{FF2B5EF4-FFF2-40B4-BE49-F238E27FC236}">
                <a16:creationId xmlns:a16="http://schemas.microsoft.com/office/drawing/2014/main" id="{A8DAB441-B9B3-9442-AEE2-42A725AD051E}"/>
              </a:ext>
            </a:extLst>
          </p:cNvPr>
          <p:cNvSpPr/>
          <p:nvPr/>
        </p:nvSpPr>
        <p:spPr>
          <a:xfrm>
            <a:off x="4490977" y="407765"/>
            <a:ext cx="4357052" cy="6124754"/>
          </a:xfrm>
          <a:prstGeom prst="rect">
            <a:avLst/>
          </a:prstGeom>
        </p:spPr>
        <p:txBody>
          <a:bodyPr wrap="square" lIns="91440" tIns="45720" rIns="91440" bIns="45720" anchor="t">
            <a:spAutoFit/>
          </a:bodyPr>
          <a:lstStyle/>
          <a:p>
            <a:pPr algn="ctr"/>
            <a:r>
              <a:rPr lang="en-US" sz="4000" b="1">
                <a:solidFill>
                  <a:schemeClr val="tx2"/>
                </a:solidFill>
              </a:rPr>
              <a:t>What is the GLLP?</a:t>
            </a:r>
          </a:p>
          <a:p>
            <a:pPr algn="ctr"/>
            <a:r>
              <a:rPr lang="en-US" sz="2400" b="1">
                <a:solidFill>
                  <a:schemeClr val="tx2"/>
                </a:solidFill>
              </a:rPr>
              <a:t> </a:t>
            </a:r>
          </a:p>
          <a:p>
            <a:pPr marL="342900" indent="-342900">
              <a:buFont typeface="Arial" panose="020B0604020202020204" pitchFamily="34" charset="0"/>
              <a:buChar char="•"/>
            </a:pPr>
            <a:r>
              <a:rPr lang="en-US" sz="2400">
                <a:solidFill>
                  <a:schemeClr val="tx2"/>
                </a:solidFill>
              </a:rPr>
              <a:t>A collaborative initiative and a </a:t>
            </a:r>
            <a:r>
              <a:rPr lang="en-US" sz="2400" err="1">
                <a:solidFill>
                  <a:schemeClr val="tx2"/>
                </a:solidFill>
              </a:rPr>
              <a:t>programme</a:t>
            </a:r>
            <a:endParaRPr lang="en-US" sz="2400">
              <a:solidFill>
                <a:schemeClr val="tx2"/>
              </a:solidFill>
            </a:endParaRPr>
          </a:p>
          <a:p>
            <a:pPr marL="342900" indent="-342900">
              <a:buFont typeface="Arial" panose="020B0604020202020204" pitchFamily="34" charset="0"/>
              <a:buChar char="•"/>
            </a:pPr>
            <a:endParaRPr lang="en-US" sz="2400">
              <a:solidFill>
                <a:schemeClr val="tx2"/>
              </a:solidFill>
            </a:endParaRPr>
          </a:p>
          <a:p>
            <a:pPr marL="342900" indent="-342900">
              <a:buFont typeface="Arial" panose="020B0604020202020204" pitchFamily="34" charset="0"/>
              <a:buChar char="•"/>
            </a:pPr>
            <a:r>
              <a:rPr lang="en-US" sz="2400">
                <a:solidFill>
                  <a:schemeClr val="tx2"/>
                </a:solidFill>
              </a:rPr>
              <a:t>Addresses the lack of leadership training for laboratory professionals </a:t>
            </a:r>
          </a:p>
          <a:p>
            <a:pPr marL="342900" indent="-342900">
              <a:buFont typeface="Arial" panose="020B0604020202020204" pitchFamily="34" charset="0"/>
              <a:buChar char="•"/>
            </a:pPr>
            <a:endParaRPr lang="en-US" sz="2400">
              <a:solidFill>
                <a:schemeClr val="tx2"/>
              </a:solidFill>
            </a:endParaRPr>
          </a:p>
          <a:p>
            <a:pPr marL="342900" indent="-342900">
              <a:buFont typeface="Arial" panose="020B0604020202020204" pitchFamily="34" charset="0"/>
              <a:buChar char="•"/>
            </a:pPr>
            <a:r>
              <a:rPr lang="en-US" sz="2400">
                <a:solidFill>
                  <a:schemeClr val="tx2"/>
                </a:solidFill>
              </a:rPr>
              <a:t>Builds leadership competencies across human, animal, and environmental health sectors</a:t>
            </a:r>
          </a:p>
        </p:txBody>
      </p:sp>
      <p:pic>
        <p:nvPicPr>
          <p:cNvPr id="3" name="Picture 2">
            <a:extLst>
              <a:ext uri="{FF2B5EF4-FFF2-40B4-BE49-F238E27FC236}">
                <a16:creationId xmlns:a16="http://schemas.microsoft.com/office/drawing/2014/main" id="{1F647352-A19E-477A-B07E-1E2FF0AFAB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04830" y="175698"/>
            <a:ext cx="2863295" cy="2147471"/>
          </a:xfrm>
          <a:prstGeom prst="rect">
            <a:avLst/>
          </a:prstGeom>
          <a:ln w="57150">
            <a:solidFill>
              <a:schemeClr val="accent1"/>
            </a:solidFill>
          </a:ln>
        </p:spPr>
      </p:pic>
      <p:sp>
        <p:nvSpPr>
          <p:cNvPr id="5" name="TextBox 4">
            <a:extLst>
              <a:ext uri="{FF2B5EF4-FFF2-40B4-BE49-F238E27FC236}">
                <a16:creationId xmlns:a16="http://schemas.microsoft.com/office/drawing/2014/main" id="{7EA659FC-6390-472E-8D8A-F228534127C1}"/>
              </a:ext>
            </a:extLst>
          </p:cNvPr>
          <p:cNvSpPr txBox="1"/>
          <p:nvPr/>
        </p:nvSpPr>
        <p:spPr>
          <a:xfrm>
            <a:off x="10362307" y="2363788"/>
            <a:ext cx="2051910" cy="276999"/>
          </a:xfrm>
          <a:prstGeom prst="rect">
            <a:avLst/>
          </a:prstGeom>
          <a:noFill/>
        </p:spPr>
        <p:txBody>
          <a:bodyPr wrap="square" rtlCol="0">
            <a:spAutoFit/>
          </a:bodyPr>
          <a:lstStyle/>
          <a:p>
            <a:r>
              <a:rPr lang="en-US" sz="1200"/>
              <a:t>Pakistan GLLP ©CDC</a:t>
            </a:r>
          </a:p>
        </p:txBody>
      </p:sp>
      <p:pic>
        <p:nvPicPr>
          <p:cNvPr id="6" name="Picture 5" descr="A group of women standing in a room writing on a white board&#10;&#10;AI-generated content may be incorrect.">
            <a:extLst>
              <a:ext uri="{FF2B5EF4-FFF2-40B4-BE49-F238E27FC236}">
                <a16:creationId xmlns:a16="http://schemas.microsoft.com/office/drawing/2014/main" id="{77D97E9A-793F-4148-0A76-EBC58B52961E}"/>
              </a:ext>
            </a:extLst>
          </p:cNvPr>
          <p:cNvPicPr>
            <a:picLocks noChangeAspect="1"/>
          </p:cNvPicPr>
          <p:nvPr/>
        </p:nvPicPr>
        <p:blipFill>
          <a:blip r:embed="rId5"/>
          <a:stretch>
            <a:fillRect/>
          </a:stretch>
        </p:blipFill>
        <p:spPr>
          <a:xfrm>
            <a:off x="8947280" y="2715852"/>
            <a:ext cx="2571750" cy="3429000"/>
          </a:xfrm>
          <a:prstGeom prst="rect">
            <a:avLst/>
          </a:prstGeom>
          <a:ln w="57150">
            <a:solidFill>
              <a:schemeClr val="accent1"/>
            </a:solidFill>
          </a:ln>
        </p:spPr>
      </p:pic>
      <p:sp>
        <p:nvSpPr>
          <p:cNvPr id="7" name="TextBox 6">
            <a:extLst>
              <a:ext uri="{FF2B5EF4-FFF2-40B4-BE49-F238E27FC236}">
                <a16:creationId xmlns:a16="http://schemas.microsoft.com/office/drawing/2014/main" id="{9EDC9749-1FCE-9780-5FA2-23A058981A2F}"/>
              </a:ext>
            </a:extLst>
          </p:cNvPr>
          <p:cNvSpPr txBox="1"/>
          <p:nvPr/>
        </p:nvSpPr>
        <p:spPr>
          <a:xfrm>
            <a:off x="10140090" y="6175792"/>
            <a:ext cx="2051910" cy="276999"/>
          </a:xfrm>
          <a:prstGeom prst="rect">
            <a:avLst/>
          </a:prstGeom>
          <a:noFill/>
        </p:spPr>
        <p:txBody>
          <a:bodyPr wrap="square" rtlCol="0">
            <a:spAutoFit/>
          </a:bodyPr>
          <a:lstStyle/>
          <a:p>
            <a:r>
              <a:rPr lang="en-US" sz="1200"/>
              <a:t>Ukraine GLLP ©APHL</a:t>
            </a:r>
          </a:p>
        </p:txBody>
      </p:sp>
      <p:sp>
        <p:nvSpPr>
          <p:cNvPr id="2" name="Footer Placeholder 1">
            <a:extLst>
              <a:ext uri="{FF2B5EF4-FFF2-40B4-BE49-F238E27FC236}">
                <a16:creationId xmlns:a16="http://schemas.microsoft.com/office/drawing/2014/main" id="{9E1C3E6E-997F-6FAF-08D0-7EFF003A7BAA}"/>
              </a:ext>
            </a:extLst>
          </p:cNvPr>
          <p:cNvSpPr>
            <a:spLocks noGrp="1"/>
          </p:cNvSpPr>
          <p:nvPr>
            <p:ph type="ftr" sz="quarter" idx="3"/>
          </p:nvPr>
        </p:nvSpPr>
        <p:spPr>
          <a:xfrm>
            <a:off x="8331200" y="6314292"/>
            <a:ext cx="2469466" cy="365125"/>
          </a:xfrm>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1825881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1775521" y="1"/>
            <a:ext cx="8804787" cy="1325563"/>
          </a:xfrm>
          <a:prstGeom prst="rect">
            <a:avLst/>
          </a:prstGeom>
        </p:spPr>
        <p:txBody>
          <a:bodyPr vert="horz" lIns="91440" tIns="45720" rIns="91440" bIns="45720" rtlCol="0" anchor="ctr">
            <a:normAutofit/>
          </a:bodyPr>
          <a:lstStyle>
            <a:defPPr>
              <a:defRPr lang="en-US"/>
            </a:defPPr>
            <a:lvl1pPr>
              <a:spcBef>
                <a:spcPct val="0"/>
              </a:spcBef>
              <a:buNone/>
              <a:defRPr sz="4400" b="1">
                <a:solidFill>
                  <a:schemeClr val="bg1"/>
                </a:solidFill>
                <a:latin typeface="Segoe Condensed" panose="020B0606040200020203" pitchFamily="34" charset="0"/>
                <a:ea typeface="+mj-ea"/>
                <a:cs typeface="+mj-cs"/>
              </a:defRPr>
            </a:lvl1pPr>
          </a:lstStyle>
          <a:p>
            <a:endParaRPr lang="en-US"/>
          </a:p>
        </p:txBody>
      </p:sp>
      <p:sp>
        <p:nvSpPr>
          <p:cNvPr id="6" name="Slide Number Placeholder 5">
            <a:extLst>
              <a:ext uri="{FF2B5EF4-FFF2-40B4-BE49-F238E27FC236}">
                <a16:creationId xmlns:a16="http://schemas.microsoft.com/office/drawing/2014/main" id="{E46DF1B3-9FF7-9D45-857E-A60C0C0C2F10}"/>
              </a:ext>
            </a:extLst>
          </p:cNvPr>
          <p:cNvSpPr>
            <a:spLocks noGrp="1"/>
          </p:cNvSpPr>
          <p:nvPr>
            <p:ph type="sldNum" sz="quarter" idx="12"/>
          </p:nvPr>
        </p:nvSpPr>
        <p:spPr/>
        <p:txBody>
          <a:bodyPr/>
          <a:lstStyle/>
          <a:p>
            <a:fld id="{5F7BECBE-D6CC-413E-AA43-2D0C4F1A49BE}" type="slidenum">
              <a:rPr lang="en-US" smtClean="0"/>
              <a:pPr/>
              <a:t>11</a:t>
            </a:fld>
            <a:endParaRPr lang="en-US"/>
          </a:p>
        </p:txBody>
      </p:sp>
      <p:sp>
        <p:nvSpPr>
          <p:cNvPr id="3" name="Oval 2">
            <a:extLst>
              <a:ext uri="{FF2B5EF4-FFF2-40B4-BE49-F238E27FC236}">
                <a16:creationId xmlns:a16="http://schemas.microsoft.com/office/drawing/2014/main" id="{0A9AD93B-3545-B561-59EE-AEABF2DC27AE}"/>
              </a:ext>
            </a:extLst>
          </p:cNvPr>
          <p:cNvSpPr/>
          <p:nvPr/>
        </p:nvSpPr>
        <p:spPr>
          <a:xfrm>
            <a:off x="1356670" y="4017373"/>
            <a:ext cx="9478660" cy="2184877"/>
          </a:xfrm>
          <a:prstGeom prst="ellipse">
            <a:avLst/>
          </a:prstGeom>
          <a:ln>
            <a:noFill/>
          </a:ln>
        </p:spPr>
        <p:style>
          <a:lnRef idx="2">
            <a:schemeClr val="accent5">
              <a:shade val="15000"/>
            </a:schemeClr>
          </a:lnRef>
          <a:fillRef idx="1">
            <a:schemeClr val="accent5"/>
          </a:fillRef>
          <a:effectRef idx="0">
            <a:schemeClr val="accent5"/>
          </a:effectRef>
          <a:fontRef idx="minor">
            <a:schemeClr val="lt1"/>
          </a:fontRef>
        </p:style>
        <p:txBody>
          <a:bodyPr lIns="91440" tIns="45720" rIns="91440" bIns="45720" rtlCol="0" anchor="ctr"/>
          <a:lstStyle/>
          <a:p>
            <a:pPr algn="ctr"/>
            <a:r>
              <a:rPr lang="en-GB" sz="2400">
                <a:solidFill>
                  <a:schemeClr val="accent2"/>
                </a:solidFill>
                <a:ea typeface="+mn-lt"/>
                <a:cs typeface="+mn-lt"/>
              </a:rPr>
              <a:t>Programme Goal</a:t>
            </a:r>
          </a:p>
          <a:p>
            <a:pPr algn="ctr"/>
            <a:r>
              <a:rPr lang="en-GB" sz="2400">
                <a:solidFill>
                  <a:schemeClr val="bg1"/>
                </a:solidFill>
                <a:ea typeface="+mn-lt"/>
                <a:cs typeface="+mn-lt"/>
              </a:rPr>
              <a:t>Foster and mentor current and emerging laboratory leaders to build, strengthen and sustain national laboratory systems</a:t>
            </a:r>
            <a:endParaRPr lang="en-US" sz="2400">
              <a:solidFill>
                <a:schemeClr val="bg1"/>
              </a:solidFill>
              <a:ea typeface="+mn-lt"/>
              <a:cs typeface="+mn-lt"/>
            </a:endParaRPr>
          </a:p>
          <a:p>
            <a:pPr algn="ctr"/>
            <a:endParaRPr lang="en-US"/>
          </a:p>
        </p:txBody>
      </p:sp>
      <p:sp>
        <p:nvSpPr>
          <p:cNvPr id="8" name="Oval 7">
            <a:extLst>
              <a:ext uri="{FF2B5EF4-FFF2-40B4-BE49-F238E27FC236}">
                <a16:creationId xmlns:a16="http://schemas.microsoft.com/office/drawing/2014/main" id="{73F3C63E-696A-C956-23A9-4D2E17FB92E7}"/>
              </a:ext>
            </a:extLst>
          </p:cNvPr>
          <p:cNvSpPr/>
          <p:nvPr/>
        </p:nvSpPr>
        <p:spPr>
          <a:xfrm>
            <a:off x="1030147" y="3852157"/>
            <a:ext cx="10081549" cy="2484977"/>
          </a:xfrm>
          <a:prstGeom prst="ellipse">
            <a:avLst/>
          </a:prstGeom>
          <a:noFill/>
          <a:ln w="57150">
            <a:solidFill>
              <a:schemeClr val="tx2"/>
            </a:solidFill>
            <a:prstDash val="dash"/>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6E96FBF2-7E33-DD3A-E548-56BBD7193BDA}"/>
              </a:ext>
            </a:extLst>
          </p:cNvPr>
          <p:cNvSpPr/>
          <p:nvPr/>
        </p:nvSpPr>
        <p:spPr>
          <a:xfrm>
            <a:off x="2283023" y="327483"/>
            <a:ext cx="3550703" cy="3331291"/>
          </a:xfrm>
          <a:prstGeom prst="ellipse">
            <a:avLst/>
          </a:prstGeom>
          <a:solidFill>
            <a:schemeClr val="tx2"/>
          </a:solidFill>
          <a:ln w="57150">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
            <a:extLst>
              <a:ext uri="{FF2B5EF4-FFF2-40B4-BE49-F238E27FC236}">
                <a16:creationId xmlns:a16="http://schemas.microsoft.com/office/drawing/2014/main" id="{C8D1CBFB-29F2-4789-4015-0EF38258E057}"/>
              </a:ext>
            </a:extLst>
          </p:cNvPr>
          <p:cNvSpPr txBox="1">
            <a:spLocks/>
          </p:cNvSpPr>
          <p:nvPr/>
        </p:nvSpPr>
        <p:spPr>
          <a:xfrm>
            <a:off x="6435403" y="1086924"/>
            <a:ext cx="2970571" cy="2528699"/>
          </a:xfrm>
          <a:prstGeom prst="rect">
            <a:avLst/>
          </a:prstGeom>
        </p:spPr>
        <p:txBody>
          <a:bodyPr vert="horz" lIns="0" tIns="0" rIns="0" bIns="0" rtlCol="0">
            <a:normAutofit lnSpcReduction="10000"/>
          </a:bodyPr>
          <a:lstStyle>
            <a:lvl1pPr marL="228600" indent="-228600" algn="l" defTabSz="914400" rtl="0" eaLnBrk="1" latinLnBrk="0" hangingPunct="1">
              <a:lnSpc>
                <a:spcPct val="100000"/>
              </a:lnSpc>
              <a:spcBef>
                <a:spcPts val="10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base">
              <a:buFont typeface="Wingdings" panose="05000000000000000000" pitchFamily="2" charset="2"/>
              <a:buNone/>
            </a:pPr>
            <a:r>
              <a:rPr lang="en-GB" sz="1800"/>
              <a:t>To provide laboratory professionals with the tools to develop their laboratory leadership competencies and advance effective </a:t>
            </a:r>
            <a:r>
              <a:rPr lang="en-GB" sz="1800" b="1"/>
              <a:t>national laboratory systems</a:t>
            </a:r>
            <a:r>
              <a:rPr lang="en-GB" sz="1800"/>
              <a:t> for improved health security using a </a:t>
            </a:r>
            <a:r>
              <a:rPr lang="en-GB" sz="1800" b="1"/>
              <a:t>One Health approach</a:t>
            </a:r>
            <a:endParaRPr lang="en-US" sz="1800"/>
          </a:p>
          <a:p>
            <a:endParaRPr lang="en-US"/>
          </a:p>
        </p:txBody>
      </p:sp>
      <p:pic>
        <p:nvPicPr>
          <p:cNvPr id="11" name="Picture 10">
            <a:extLst>
              <a:ext uri="{FF2B5EF4-FFF2-40B4-BE49-F238E27FC236}">
                <a16:creationId xmlns:a16="http://schemas.microsoft.com/office/drawing/2014/main" id="{D660093E-1E35-045B-BA23-7E953EC983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84301" y="249399"/>
            <a:ext cx="1367203" cy="1367203"/>
          </a:xfrm>
          <a:prstGeom prst="rect">
            <a:avLst/>
          </a:prstGeom>
        </p:spPr>
      </p:pic>
      <p:sp>
        <p:nvSpPr>
          <p:cNvPr id="12" name="Text Placeholder 2">
            <a:extLst>
              <a:ext uri="{FF2B5EF4-FFF2-40B4-BE49-F238E27FC236}">
                <a16:creationId xmlns:a16="http://schemas.microsoft.com/office/drawing/2014/main" id="{F7804954-E01F-73C6-D1CE-46DDFD0CF67A}"/>
              </a:ext>
            </a:extLst>
          </p:cNvPr>
          <p:cNvSpPr txBox="1">
            <a:spLocks/>
          </p:cNvSpPr>
          <p:nvPr/>
        </p:nvSpPr>
        <p:spPr>
          <a:xfrm>
            <a:off x="2556612" y="1360190"/>
            <a:ext cx="2938895" cy="1813202"/>
          </a:xfrm>
          <a:prstGeom prst="rect">
            <a:avLst/>
          </a:prstGeom>
        </p:spPr>
        <p:txBody>
          <a:bodyPr vert="horz" lIns="0" tIns="0" rIns="0" bIns="0" rtlCol="0">
            <a:normAutofit fontScale="92500" lnSpcReduction="20000"/>
          </a:bodyPr>
          <a:lstStyle>
            <a:lvl1pPr marL="171450" indent="-171450" algn="l" defTabSz="685800" rtl="0" eaLnBrk="1" latinLnBrk="0" hangingPunct="1">
              <a:lnSpc>
                <a:spcPct val="100000"/>
              </a:lnSpc>
              <a:spcBef>
                <a:spcPts val="750"/>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fontAlgn="base">
              <a:buFont typeface="Wingdings" panose="05000000000000000000" pitchFamily="2" charset="2"/>
              <a:buNone/>
            </a:pPr>
            <a:r>
              <a:rPr lang="en-GB" sz="2200">
                <a:solidFill>
                  <a:schemeClr val="bg1"/>
                </a:solidFill>
              </a:rPr>
              <a:t>Laboratory leaders empowering </a:t>
            </a:r>
            <a:r>
              <a:rPr lang="en-GB" sz="2200" b="1">
                <a:solidFill>
                  <a:schemeClr val="bg1"/>
                </a:solidFill>
              </a:rPr>
              <a:t>national laboratory systems </a:t>
            </a:r>
            <a:r>
              <a:rPr lang="en-GB" sz="2200">
                <a:solidFill>
                  <a:schemeClr val="bg1"/>
                </a:solidFill>
              </a:rPr>
              <a:t>across the globe using a </a:t>
            </a:r>
            <a:r>
              <a:rPr lang="en-GB" sz="2200" b="1">
                <a:solidFill>
                  <a:schemeClr val="bg1"/>
                </a:solidFill>
              </a:rPr>
              <a:t>One Health</a:t>
            </a:r>
            <a:r>
              <a:rPr lang="en-GB" sz="2200">
                <a:solidFill>
                  <a:schemeClr val="bg1"/>
                </a:solidFill>
              </a:rPr>
              <a:t> </a:t>
            </a:r>
            <a:r>
              <a:rPr lang="en-GB" sz="2200" b="1">
                <a:solidFill>
                  <a:schemeClr val="bg1"/>
                </a:solidFill>
              </a:rPr>
              <a:t>approach</a:t>
            </a:r>
            <a:r>
              <a:rPr lang="en-GB" sz="2200">
                <a:solidFill>
                  <a:schemeClr val="bg1"/>
                </a:solidFill>
              </a:rPr>
              <a:t> to strengthen health security</a:t>
            </a:r>
            <a:r>
              <a:rPr lang="en-US" sz="2200">
                <a:solidFill>
                  <a:schemeClr val="bg1"/>
                </a:solidFill>
              </a:rPr>
              <a:t>​</a:t>
            </a:r>
          </a:p>
        </p:txBody>
      </p:sp>
      <p:sp>
        <p:nvSpPr>
          <p:cNvPr id="13" name="TextBox 12">
            <a:extLst>
              <a:ext uri="{FF2B5EF4-FFF2-40B4-BE49-F238E27FC236}">
                <a16:creationId xmlns:a16="http://schemas.microsoft.com/office/drawing/2014/main" id="{4B144E8D-0B81-B7E1-474B-08B53208CE0C}"/>
              </a:ext>
            </a:extLst>
          </p:cNvPr>
          <p:cNvSpPr txBox="1"/>
          <p:nvPr/>
        </p:nvSpPr>
        <p:spPr>
          <a:xfrm>
            <a:off x="3516162" y="729095"/>
            <a:ext cx="1364479" cy="430887"/>
          </a:xfrm>
          <a:prstGeom prst="rect">
            <a:avLst/>
          </a:prstGeom>
          <a:noFill/>
        </p:spPr>
        <p:txBody>
          <a:bodyPr wrap="square" rtlCol="0">
            <a:spAutoFit/>
          </a:bodyPr>
          <a:lstStyle/>
          <a:p>
            <a:r>
              <a:rPr lang="en-GB" sz="2200" b="1">
                <a:solidFill>
                  <a:schemeClr val="accent2"/>
                </a:solidFill>
              </a:rPr>
              <a:t>Vision</a:t>
            </a:r>
            <a:endParaRPr lang="en-US" sz="2200">
              <a:solidFill>
                <a:schemeClr val="accent2"/>
              </a:solidFill>
            </a:endParaRPr>
          </a:p>
        </p:txBody>
      </p:sp>
      <p:sp>
        <p:nvSpPr>
          <p:cNvPr id="14" name="TextBox 13">
            <a:extLst>
              <a:ext uri="{FF2B5EF4-FFF2-40B4-BE49-F238E27FC236}">
                <a16:creationId xmlns:a16="http://schemas.microsoft.com/office/drawing/2014/main" id="{75C3D748-03BB-B0EF-76B6-0EE4F7523DBE}"/>
              </a:ext>
            </a:extLst>
          </p:cNvPr>
          <p:cNvSpPr txBox="1"/>
          <p:nvPr/>
        </p:nvSpPr>
        <p:spPr>
          <a:xfrm>
            <a:off x="7232685" y="561767"/>
            <a:ext cx="1364479" cy="430887"/>
          </a:xfrm>
          <a:prstGeom prst="rect">
            <a:avLst/>
          </a:prstGeom>
          <a:noFill/>
        </p:spPr>
        <p:txBody>
          <a:bodyPr wrap="square" rtlCol="0">
            <a:spAutoFit/>
          </a:bodyPr>
          <a:lstStyle/>
          <a:p>
            <a:r>
              <a:rPr lang="en-US" sz="2200" b="1">
                <a:solidFill>
                  <a:srgbClr val="F26C32"/>
                </a:solidFill>
              </a:rPr>
              <a:t>Mission</a:t>
            </a:r>
            <a:endParaRPr lang="en-US" sz="2200">
              <a:solidFill>
                <a:srgbClr val="F26C32"/>
              </a:solidFill>
            </a:endParaRPr>
          </a:p>
        </p:txBody>
      </p:sp>
      <p:sp>
        <p:nvSpPr>
          <p:cNvPr id="15" name="Oval 14">
            <a:extLst>
              <a:ext uri="{FF2B5EF4-FFF2-40B4-BE49-F238E27FC236}">
                <a16:creationId xmlns:a16="http://schemas.microsoft.com/office/drawing/2014/main" id="{9E96EC4C-5AD7-FFC4-5CE6-6F235F309382}"/>
              </a:ext>
            </a:extLst>
          </p:cNvPr>
          <p:cNvSpPr/>
          <p:nvPr/>
        </p:nvSpPr>
        <p:spPr>
          <a:xfrm>
            <a:off x="6095999" y="327483"/>
            <a:ext cx="3550703" cy="3331291"/>
          </a:xfrm>
          <a:prstGeom prst="ellipse">
            <a:avLst/>
          </a:prstGeom>
          <a:noFill/>
          <a:ln w="57150">
            <a:solidFill>
              <a:schemeClr val="tx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Binoculars with solid fill">
            <a:extLst>
              <a:ext uri="{FF2B5EF4-FFF2-40B4-BE49-F238E27FC236}">
                <a16:creationId xmlns:a16="http://schemas.microsoft.com/office/drawing/2014/main" id="{D25A178E-EF4C-9214-9F39-7627CD78CA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43335" y="520866"/>
            <a:ext cx="979742" cy="905548"/>
          </a:xfrm>
          <a:prstGeom prst="rect">
            <a:avLst/>
          </a:prstGeom>
        </p:spPr>
      </p:pic>
      <p:pic>
        <p:nvPicPr>
          <p:cNvPr id="21" name="Picture 20" descr="A close up of a sign&#10;&#10;Description automatically generated">
            <a:extLst>
              <a:ext uri="{FF2B5EF4-FFF2-40B4-BE49-F238E27FC236}">
                <a16:creationId xmlns:a16="http://schemas.microsoft.com/office/drawing/2014/main" id="{8B85EF2D-2E94-8241-4F64-622F25551EAA}"/>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1967851" y="4654425"/>
            <a:ext cx="900128" cy="900128"/>
          </a:xfrm>
          <a:prstGeom prst="rect">
            <a:avLst/>
          </a:prstGeom>
        </p:spPr>
      </p:pic>
      <p:sp>
        <p:nvSpPr>
          <p:cNvPr id="2" name="Footer Placeholder 1">
            <a:extLst>
              <a:ext uri="{FF2B5EF4-FFF2-40B4-BE49-F238E27FC236}">
                <a16:creationId xmlns:a16="http://schemas.microsoft.com/office/drawing/2014/main" id="{DA3BD601-0499-87C7-3C82-D424CCD278D5}"/>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1210648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9297E-F85C-ACDA-E5E0-9D364648E2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7F5B9C-65C2-F820-45A8-E0739D6554E5}"/>
              </a:ext>
            </a:extLst>
          </p:cNvPr>
          <p:cNvSpPr>
            <a:spLocks noGrp="1"/>
          </p:cNvSpPr>
          <p:nvPr>
            <p:ph type="title"/>
          </p:nvPr>
        </p:nvSpPr>
        <p:spPr/>
        <p:txBody>
          <a:bodyPr/>
          <a:lstStyle/>
          <a:p>
            <a:r>
              <a:rPr lang="en-US" sz="4400"/>
              <a:t>Who is the GLLP for?</a:t>
            </a:r>
            <a:br>
              <a:rPr lang="en-US"/>
            </a:br>
            <a:endParaRPr lang="en-US"/>
          </a:p>
        </p:txBody>
      </p:sp>
      <p:sp>
        <p:nvSpPr>
          <p:cNvPr id="5" name="Text Placeholder 4">
            <a:extLst>
              <a:ext uri="{FF2B5EF4-FFF2-40B4-BE49-F238E27FC236}">
                <a16:creationId xmlns:a16="http://schemas.microsoft.com/office/drawing/2014/main" id="{B26551C9-4146-405F-5A0F-A996A0CFE152}"/>
              </a:ext>
            </a:extLst>
          </p:cNvPr>
          <p:cNvSpPr>
            <a:spLocks noGrp="1"/>
          </p:cNvSpPr>
          <p:nvPr>
            <p:ph type="body" sz="quarter" idx="13"/>
          </p:nvPr>
        </p:nvSpPr>
        <p:spPr>
          <a:xfrm>
            <a:off x="4910436" y="749722"/>
            <a:ext cx="6597651" cy="2394284"/>
          </a:xfrm>
        </p:spPr>
        <p:txBody>
          <a:bodyPr>
            <a:normAutofit lnSpcReduction="10000"/>
          </a:bodyPr>
          <a:lstStyle/>
          <a:p>
            <a:pPr algn="ctr"/>
            <a:r>
              <a:rPr lang="en-US" sz="3200">
                <a:solidFill>
                  <a:schemeClr val="tx2"/>
                </a:solidFill>
              </a:rPr>
              <a:t> </a:t>
            </a:r>
          </a:p>
          <a:p>
            <a:pPr algn="ctr"/>
            <a:r>
              <a:rPr lang="en-US" sz="2400"/>
              <a:t>Clinical, diagnostic, medical, public health, animal, environmental or any other laboratories performing testing for the purpose of disease diagnosis, screening, prevention, medical treatment decisions, surveillance or public health.</a:t>
            </a:r>
          </a:p>
          <a:p>
            <a:endParaRPr lang="en-US" sz="1800"/>
          </a:p>
        </p:txBody>
      </p:sp>
      <p:sp>
        <p:nvSpPr>
          <p:cNvPr id="4" name="Slide Number Placeholder 3">
            <a:extLst>
              <a:ext uri="{FF2B5EF4-FFF2-40B4-BE49-F238E27FC236}">
                <a16:creationId xmlns:a16="http://schemas.microsoft.com/office/drawing/2014/main" id="{B87156D3-2974-BF5E-B18F-1399BC855FF4}"/>
              </a:ext>
            </a:extLst>
          </p:cNvPr>
          <p:cNvSpPr>
            <a:spLocks noGrp="1"/>
          </p:cNvSpPr>
          <p:nvPr>
            <p:ph type="sldNum" sz="quarter" idx="14"/>
          </p:nvPr>
        </p:nvSpPr>
        <p:spPr/>
        <p:txBody>
          <a:bodyPr/>
          <a:lstStyle/>
          <a:p>
            <a:fld id="{15573E5C-EF74-034A-A019-612A408567C7}" type="slidenum">
              <a:rPr lang="en-US" smtClean="0"/>
              <a:pPr/>
              <a:t>12</a:t>
            </a:fld>
            <a:endParaRPr lang="en-US"/>
          </a:p>
        </p:txBody>
      </p:sp>
      <p:sp>
        <p:nvSpPr>
          <p:cNvPr id="11" name="TextBox 24">
            <a:extLst>
              <a:ext uri="{FF2B5EF4-FFF2-40B4-BE49-F238E27FC236}">
                <a16:creationId xmlns:a16="http://schemas.microsoft.com/office/drawing/2014/main" id="{0EDC24CD-EEAA-0B1F-8B6D-A3254E8C3F74}"/>
              </a:ext>
            </a:extLst>
          </p:cNvPr>
          <p:cNvSpPr txBox="1"/>
          <p:nvPr/>
        </p:nvSpPr>
        <p:spPr>
          <a:xfrm flipH="1">
            <a:off x="6989103" y="5870117"/>
            <a:ext cx="4364698" cy="276999"/>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t>SEA Regional GLLP Inaugural Cohort, 2023</a:t>
            </a:r>
          </a:p>
        </p:txBody>
      </p:sp>
      <p:pic>
        <p:nvPicPr>
          <p:cNvPr id="14" name="Imagem 13" descr="Uma imagem com vestuário, pessoa, interior, fato&#10;&#10;Os conteúdos gerados por IA poderão estar incorretos.">
            <a:extLst>
              <a:ext uri="{FF2B5EF4-FFF2-40B4-BE49-F238E27FC236}">
                <a16:creationId xmlns:a16="http://schemas.microsoft.com/office/drawing/2014/main" id="{088D60E0-0B10-5842-641C-4B2EEB59A904}"/>
              </a:ext>
            </a:extLst>
          </p:cNvPr>
          <p:cNvPicPr>
            <a:picLocks noChangeAspect="1"/>
          </p:cNvPicPr>
          <p:nvPr/>
        </p:nvPicPr>
        <p:blipFill>
          <a:blip r:embed="rId4"/>
          <a:stretch>
            <a:fillRect/>
          </a:stretch>
        </p:blipFill>
        <p:spPr>
          <a:xfrm>
            <a:off x="5526436" y="3223268"/>
            <a:ext cx="5209927" cy="25994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Footer Placeholder 2">
            <a:extLst>
              <a:ext uri="{FF2B5EF4-FFF2-40B4-BE49-F238E27FC236}">
                <a16:creationId xmlns:a16="http://schemas.microsoft.com/office/drawing/2014/main" id="{8CACCB3F-5D7D-BCC3-173F-C4E4BEA22A57}"/>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33775932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C7F0F-30FB-4BEB-BF7F-7345A174E589}"/>
              </a:ext>
            </a:extLst>
          </p:cNvPr>
          <p:cNvSpPr>
            <a:spLocks noGrp="1"/>
          </p:cNvSpPr>
          <p:nvPr>
            <p:ph type="title"/>
          </p:nvPr>
        </p:nvSpPr>
        <p:spPr>
          <a:xfrm>
            <a:off x="914400" y="559470"/>
            <a:ext cx="10515600" cy="709862"/>
          </a:xfrm>
        </p:spPr>
        <p:txBody>
          <a:bodyPr anchor="t">
            <a:normAutofit/>
          </a:bodyPr>
          <a:lstStyle/>
          <a:p>
            <a:r>
              <a:rPr lang="en-US"/>
              <a:t>GLLP objectives</a:t>
            </a:r>
          </a:p>
        </p:txBody>
      </p:sp>
      <p:sp>
        <p:nvSpPr>
          <p:cNvPr id="7" name="Text Placeholder 6"/>
          <p:cNvSpPr>
            <a:spLocks noGrp="1"/>
          </p:cNvSpPr>
          <p:nvPr>
            <p:ph type="body" sz="quarter" idx="10"/>
          </p:nvPr>
        </p:nvSpPr>
        <p:spPr>
          <a:xfrm>
            <a:off x="914400" y="1171347"/>
            <a:ext cx="10515600" cy="463341"/>
          </a:xfrm>
        </p:spPr>
        <p:txBody>
          <a:bodyPr>
            <a:normAutofit/>
          </a:bodyPr>
          <a:lstStyle/>
          <a:p>
            <a:r>
              <a:rPr lang="en-US" err="1"/>
              <a:t>Programme</a:t>
            </a:r>
            <a:r>
              <a:rPr lang="en-US"/>
              <a:t> participants will be able to: </a:t>
            </a:r>
          </a:p>
        </p:txBody>
      </p:sp>
      <p:sp>
        <p:nvSpPr>
          <p:cNvPr id="12" name="Slide Number Placeholder 11"/>
          <p:cNvSpPr>
            <a:spLocks noGrp="1"/>
          </p:cNvSpPr>
          <p:nvPr>
            <p:ph type="sldNum" sz="quarter" idx="12"/>
          </p:nvPr>
        </p:nvSpPr>
        <p:spPr>
          <a:xfrm>
            <a:off x="10821546" y="6210970"/>
            <a:ext cx="532255" cy="365125"/>
          </a:xfrm>
        </p:spPr>
        <p:txBody>
          <a:bodyPr anchor="b">
            <a:normAutofit/>
          </a:bodyPr>
          <a:lstStyle/>
          <a:p>
            <a:pPr>
              <a:spcAft>
                <a:spcPts val="600"/>
              </a:spcAft>
            </a:pPr>
            <a:fld id="{15573E5C-EF74-034A-A019-612A408567C7}" type="slidenum">
              <a:rPr lang="en-US" smtClean="0"/>
              <a:pPr>
                <a:spcAft>
                  <a:spcPts val="600"/>
                </a:spcAft>
              </a:pPr>
              <a:t>13</a:t>
            </a:fld>
            <a:endParaRPr lang="en-US"/>
          </a:p>
        </p:txBody>
      </p:sp>
      <p:sp>
        <p:nvSpPr>
          <p:cNvPr id="3" name="Footer Placeholder 2">
            <a:extLst>
              <a:ext uri="{FF2B5EF4-FFF2-40B4-BE49-F238E27FC236}">
                <a16:creationId xmlns:a16="http://schemas.microsoft.com/office/drawing/2014/main" id="{2349D3DC-7BCF-1E1F-04BC-9E17151DB7EE}"/>
              </a:ext>
            </a:extLst>
          </p:cNvPr>
          <p:cNvSpPr>
            <a:spLocks noGrp="1"/>
          </p:cNvSpPr>
          <p:nvPr>
            <p:ph type="ftr" sz="quarter" idx="3"/>
          </p:nvPr>
        </p:nvSpPr>
        <p:spPr>
          <a:xfrm>
            <a:off x="8796528" y="6210970"/>
            <a:ext cx="2029968" cy="365125"/>
          </a:xfrm>
        </p:spPr>
        <p:txBody>
          <a:bodyPr anchor="b">
            <a:normAutofit/>
          </a:bodyPr>
          <a:lstStyle/>
          <a:p>
            <a:pPr>
              <a:lnSpc>
                <a:spcPct val="90000"/>
              </a:lnSpc>
              <a:spcAft>
                <a:spcPts val="600"/>
              </a:spcAft>
            </a:pPr>
            <a:r>
              <a:rPr lang="nl-NL"/>
              <a:t>TOT&amp;M Phase 1 V1 2026</a:t>
            </a:r>
            <a:endParaRPr lang="en-US"/>
          </a:p>
        </p:txBody>
      </p:sp>
      <p:graphicFrame>
        <p:nvGraphicFramePr>
          <p:cNvPr id="14" name="Text Placeholder 7">
            <a:extLst>
              <a:ext uri="{FF2B5EF4-FFF2-40B4-BE49-F238E27FC236}">
                <a16:creationId xmlns:a16="http://schemas.microsoft.com/office/drawing/2014/main" id="{45507F68-7DC7-55FA-D1E5-61F324BF90C4}"/>
              </a:ext>
            </a:extLst>
          </p:cNvPr>
          <p:cNvGraphicFramePr/>
          <p:nvPr/>
        </p:nvGraphicFramePr>
        <p:xfrm>
          <a:off x="914400" y="1770927"/>
          <a:ext cx="10515600" cy="41726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856240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4" name="Title 3">
            <a:extLst>
              <a:ext uri="{FF2B5EF4-FFF2-40B4-BE49-F238E27FC236}">
                <a16:creationId xmlns:a16="http://schemas.microsoft.com/office/drawing/2014/main" id="{366A86BD-4B37-2084-5EEC-54FA40B7462C}"/>
              </a:ext>
            </a:extLst>
          </p:cNvPr>
          <p:cNvSpPr>
            <a:spLocks noGrp="1"/>
          </p:cNvSpPr>
          <p:nvPr>
            <p:ph type="title"/>
          </p:nvPr>
        </p:nvSpPr>
        <p:spPr/>
        <p:txBody>
          <a:bodyPr/>
          <a:lstStyle/>
          <a:p>
            <a:r>
              <a:rPr lang="en-US" sz="4000"/>
              <a:t>Laboratory Leadership Competency Framework</a:t>
            </a:r>
            <a:endParaRPr lang="en-US"/>
          </a:p>
        </p:txBody>
      </p:sp>
      <p:sp>
        <p:nvSpPr>
          <p:cNvPr id="6" name="Text Placeholder 5">
            <a:extLst>
              <a:ext uri="{FF2B5EF4-FFF2-40B4-BE49-F238E27FC236}">
                <a16:creationId xmlns:a16="http://schemas.microsoft.com/office/drawing/2014/main" id="{36B37740-5E00-B7DB-28DD-AA657D86C994}"/>
              </a:ext>
            </a:extLst>
          </p:cNvPr>
          <p:cNvSpPr>
            <a:spLocks noGrp="1"/>
          </p:cNvSpPr>
          <p:nvPr>
            <p:ph type="body" sz="quarter" idx="13"/>
          </p:nvPr>
        </p:nvSpPr>
        <p:spPr>
          <a:xfrm>
            <a:off x="4861997" y="344670"/>
            <a:ext cx="6597651" cy="1203158"/>
          </a:xfrm>
        </p:spPr>
        <p:txBody>
          <a:bodyPr vert="horz" lIns="0" tIns="0" rIns="0" bIns="0" rtlCol="0" anchor="t">
            <a:normAutofit/>
          </a:bodyPr>
          <a:lstStyle/>
          <a:p>
            <a:pPr algn="ctr"/>
            <a:r>
              <a:rPr lang="en-US" sz="3200"/>
              <a:t>The GLLP Partners agreed upon nine leadership competencies</a:t>
            </a:r>
            <a:endParaRPr lang="pt-PT" sz="3200"/>
          </a:p>
          <a:p>
            <a:endParaRPr lang="en-US"/>
          </a:p>
        </p:txBody>
      </p:sp>
      <p:sp>
        <p:nvSpPr>
          <p:cNvPr id="655" name="Google Shape;655;p44"/>
          <p:cNvSpPr txBox="1">
            <a:spLocks noGrp="1"/>
          </p:cNvSpPr>
          <p:nvPr>
            <p:ph type="sldNum" sz="quarter" idx="14"/>
          </p:nvPr>
        </p:nvSpPr>
        <p:spPr>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US"/>
              <a:t>14</a:t>
            </a:fld>
            <a:endParaRPr/>
          </a:p>
        </p:txBody>
      </p:sp>
      <p:grpSp>
        <p:nvGrpSpPr>
          <p:cNvPr id="2" name="Group 8">
            <a:extLst>
              <a:ext uri="{FF2B5EF4-FFF2-40B4-BE49-F238E27FC236}">
                <a16:creationId xmlns:a16="http://schemas.microsoft.com/office/drawing/2014/main" id="{4637FC1F-84F1-1AEF-E98D-D99298E46188}"/>
              </a:ext>
            </a:extLst>
          </p:cNvPr>
          <p:cNvGrpSpPr/>
          <p:nvPr/>
        </p:nvGrpSpPr>
        <p:grpSpPr>
          <a:xfrm>
            <a:off x="5085965" y="1626855"/>
            <a:ext cx="5485861" cy="4659325"/>
            <a:chOff x="1171919" y="671152"/>
            <a:chExt cx="6244299" cy="5512639"/>
          </a:xfrm>
        </p:grpSpPr>
        <p:grpSp>
          <p:nvGrpSpPr>
            <p:cNvPr id="56" name="Group 9">
              <a:extLst>
                <a:ext uri="{FF2B5EF4-FFF2-40B4-BE49-F238E27FC236}">
                  <a16:creationId xmlns:a16="http://schemas.microsoft.com/office/drawing/2014/main" id="{DDEAE8F1-89CC-45B7-A513-8E5DFAE56D63}"/>
                </a:ext>
              </a:extLst>
            </p:cNvPr>
            <p:cNvGrpSpPr/>
            <p:nvPr/>
          </p:nvGrpSpPr>
          <p:grpSpPr>
            <a:xfrm>
              <a:off x="3849511" y="671152"/>
              <a:ext cx="1515023" cy="1160046"/>
              <a:chOff x="3849511" y="671152"/>
              <a:chExt cx="1515023" cy="1160046"/>
            </a:xfrm>
          </p:grpSpPr>
          <p:sp>
            <p:nvSpPr>
              <p:cNvPr id="676" name="TextBox 51">
                <a:extLst>
                  <a:ext uri="{FF2B5EF4-FFF2-40B4-BE49-F238E27FC236}">
                    <a16:creationId xmlns:a16="http://schemas.microsoft.com/office/drawing/2014/main" id="{70C38BC9-CD13-0E97-E48D-BA9FC3B487BF}"/>
                  </a:ext>
                </a:extLst>
              </p:cNvPr>
              <p:cNvSpPr txBox="1"/>
              <p:nvPr/>
            </p:nvSpPr>
            <p:spPr>
              <a:xfrm>
                <a:off x="3849511" y="1323367"/>
                <a:ext cx="1515023" cy="507831"/>
              </a:xfrm>
              <a:prstGeom prst="rect">
                <a:avLst/>
              </a:prstGeom>
              <a:noFill/>
            </p:spPr>
            <p:txBody>
              <a:bodyPr wrap="square" rtlCol="0">
                <a:spAutoFit/>
              </a:bodyPr>
              <a:lstStyle/>
              <a:p>
                <a:pPr algn="ctr"/>
                <a:r>
                  <a:rPr lang="en-US" sz="1350">
                    <a:solidFill>
                      <a:srgbClr val="002060"/>
                    </a:solidFill>
                  </a:rPr>
                  <a:t>Laboratory system</a:t>
                </a:r>
              </a:p>
            </p:txBody>
          </p:sp>
          <p:grpSp>
            <p:nvGrpSpPr>
              <p:cNvPr id="677" name="Group 52">
                <a:extLst>
                  <a:ext uri="{FF2B5EF4-FFF2-40B4-BE49-F238E27FC236}">
                    <a16:creationId xmlns:a16="http://schemas.microsoft.com/office/drawing/2014/main" id="{50B2C4A8-1686-6744-D45E-9A222AD5BA74}"/>
                  </a:ext>
                </a:extLst>
              </p:cNvPr>
              <p:cNvGrpSpPr/>
              <p:nvPr/>
            </p:nvGrpSpPr>
            <p:grpSpPr>
              <a:xfrm>
                <a:off x="4243387" y="671152"/>
                <a:ext cx="657225" cy="657225"/>
                <a:chOff x="2075505" y="1475474"/>
                <a:chExt cx="876300" cy="876300"/>
              </a:xfrm>
            </p:grpSpPr>
            <p:sp>
              <p:nvSpPr>
                <p:cNvPr id="678" name="Oval 677">
                  <a:extLst>
                    <a:ext uri="{FF2B5EF4-FFF2-40B4-BE49-F238E27FC236}">
                      <a16:creationId xmlns:a16="http://schemas.microsoft.com/office/drawing/2014/main" id="{67E93A7E-385C-2FD0-D8EE-8AA5C84E0778}"/>
                    </a:ext>
                  </a:extLst>
                </p:cNvPr>
                <p:cNvSpPr/>
                <p:nvPr/>
              </p:nvSpPr>
              <p:spPr>
                <a:xfrm>
                  <a:off x="2142560" y="1529187"/>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79" name="Picture 54" descr="Icon&#10;&#10;Description automatically generated">
                  <a:extLst>
                    <a:ext uri="{FF2B5EF4-FFF2-40B4-BE49-F238E27FC236}">
                      <a16:creationId xmlns:a16="http://schemas.microsoft.com/office/drawing/2014/main" id="{16415784-C8BA-3C43-1ADA-5B9D9A8451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5505" y="1475474"/>
                  <a:ext cx="876300" cy="876300"/>
                </a:xfrm>
                <a:prstGeom prst="rect">
                  <a:avLst/>
                </a:prstGeom>
              </p:spPr>
            </p:pic>
          </p:grpSp>
        </p:grpSp>
        <p:grpSp>
          <p:nvGrpSpPr>
            <p:cNvPr id="57" name="Group 10">
              <a:extLst>
                <a:ext uri="{FF2B5EF4-FFF2-40B4-BE49-F238E27FC236}">
                  <a16:creationId xmlns:a16="http://schemas.microsoft.com/office/drawing/2014/main" id="{7A4701F4-19AF-5BE5-0275-0C6547B892AE}"/>
                </a:ext>
              </a:extLst>
            </p:cNvPr>
            <p:cNvGrpSpPr/>
            <p:nvPr/>
          </p:nvGrpSpPr>
          <p:grpSpPr>
            <a:xfrm>
              <a:off x="5821876" y="2544137"/>
              <a:ext cx="1594342" cy="890691"/>
              <a:chOff x="8690991" y="1534050"/>
              <a:chExt cx="2125789" cy="1187588"/>
            </a:xfrm>
          </p:grpSpPr>
          <p:sp>
            <p:nvSpPr>
              <p:cNvPr id="672" name="TextBox 47">
                <a:extLst>
                  <a:ext uri="{FF2B5EF4-FFF2-40B4-BE49-F238E27FC236}">
                    <a16:creationId xmlns:a16="http://schemas.microsoft.com/office/drawing/2014/main" id="{AD4249B8-1C88-2BA6-F85F-F2273F963132}"/>
                  </a:ext>
                </a:extLst>
              </p:cNvPr>
              <p:cNvSpPr txBox="1"/>
              <p:nvPr/>
            </p:nvSpPr>
            <p:spPr>
              <a:xfrm>
                <a:off x="8690991" y="2321529"/>
                <a:ext cx="2125789" cy="400109"/>
              </a:xfrm>
              <a:prstGeom prst="rect">
                <a:avLst/>
              </a:prstGeom>
              <a:noFill/>
            </p:spPr>
            <p:txBody>
              <a:bodyPr wrap="square" rtlCol="0">
                <a:spAutoFit/>
              </a:bodyPr>
              <a:lstStyle/>
              <a:p>
                <a:pPr marL="85725" algn="ctr"/>
                <a:r>
                  <a:rPr lang="en-US" sz="1350">
                    <a:solidFill>
                      <a:srgbClr val="002060"/>
                    </a:solidFill>
                  </a:rPr>
                  <a:t>Management</a:t>
                </a:r>
              </a:p>
            </p:txBody>
          </p:sp>
          <p:grpSp>
            <p:nvGrpSpPr>
              <p:cNvPr id="673" name="Group 48">
                <a:extLst>
                  <a:ext uri="{FF2B5EF4-FFF2-40B4-BE49-F238E27FC236}">
                    <a16:creationId xmlns:a16="http://schemas.microsoft.com/office/drawing/2014/main" id="{CD0B0FA3-157D-E5BA-A730-38DCCAEB6CAB}"/>
                  </a:ext>
                </a:extLst>
              </p:cNvPr>
              <p:cNvGrpSpPr/>
              <p:nvPr/>
            </p:nvGrpSpPr>
            <p:grpSpPr>
              <a:xfrm>
                <a:off x="9353741" y="1534050"/>
                <a:ext cx="800100" cy="811351"/>
                <a:chOff x="7996428" y="1519533"/>
                <a:chExt cx="800100" cy="811351"/>
              </a:xfrm>
            </p:grpSpPr>
            <p:pic>
              <p:nvPicPr>
                <p:cNvPr id="674" name="Picture 49" descr="Icon&#10;&#10;Description automatically generated">
                  <a:extLst>
                    <a:ext uri="{FF2B5EF4-FFF2-40B4-BE49-F238E27FC236}">
                      <a16:creationId xmlns:a16="http://schemas.microsoft.com/office/drawing/2014/main" id="{4573A2EE-E3A1-E5A9-E5C5-B48ACA1328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16400" y="1519533"/>
                  <a:ext cx="709863" cy="709863"/>
                </a:xfrm>
                <a:prstGeom prst="rect">
                  <a:avLst/>
                </a:prstGeom>
              </p:spPr>
            </p:pic>
            <p:sp>
              <p:nvSpPr>
                <p:cNvPr id="675" name="Oval 674">
                  <a:extLst>
                    <a:ext uri="{FF2B5EF4-FFF2-40B4-BE49-F238E27FC236}">
                      <a16:creationId xmlns:a16="http://schemas.microsoft.com/office/drawing/2014/main" id="{F8B72EA5-6D54-CD40-F2B4-99CA6FF5BC87}"/>
                    </a:ext>
                  </a:extLst>
                </p:cNvPr>
                <p:cNvSpPr/>
                <p:nvPr/>
              </p:nvSpPr>
              <p:spPr>
                <a:xfrm>
                  <a:off x="7996428" y="1530784"/>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58" name="Group 11">
              <a:extLst>
                <a:ext uri="{FF2B5EF4-FFF2-40B4-BE49-F238E27FC236}">
                  <a16:creationId xmlns:a16="http://schemas.microsoft.com/office/drawing/2014/main" id="{105253FA-BC9E-8836-C8DB-FC64A941F67B}"/>
                </a:ext>
              </a:extLst>
            </p:cNvPr>
            <p:cNvGrpSpPr/>
            <p:nvPr/>
          </p:nvGrpSpPr>
          <p:grpSpPr>
            <a:xfrm>
              <a:off x="3027335" y="4868414"/>
              <a:ext cx="2160270" cy="1146342"/>
              <a:chOff x="-132044" y="1983785"/>
              <a:chExt cx="2880360" cy="1528456"/>
            </a:xfrm>
          </p:grpSpPr>
          <p:sp>
            <p:nvSpPr>
              <p:cNvPr id="668" name="TextBox 43">
                <a:extLst>
                  <a:ext uri="{FF2B5EF4-FFF2-40B4-BE49-F238E27FC236}">
                    <a16:creationId xmlns:a16="http://schemas.microsoft.com/office/drawing/2014/main" id="{CDDEE850-CCF4-C38D-1007-B4239029DA7C}"/>
                  </a:ext>
                </a:extLst>
              </p:cNvPr>
              <p:cNvSpPr txBox="1"/>
              <p:nvPr/>
            </p:nvSpPr>
            <p:spPr>
              <a:xfrm>
                <a:off x="-132044" y="2835133"/>
                <a:ext cx="2880360" cy="677108"/>
              </a:xfrm>
              <a:prstGeom prst="rect">
                <a:avLst/>
              </a:prstGeom>
              <a:noFill/>
            </p:spPr>
            <p:txBody>
              <a:bodyPr wrap="square" rtlCol="0">
                <a:spAutoFit/>
              </a:bodyPr>
              <a:lstStyle/>
              <a:p>
                <a:pPr marL="85725" algn="ctr"/>
                <a:r>
                  <a:rPr lang="en-US" sz="1350">
                    <a:solidFill>
                      <a:srgbClr val="002060"/>
                    </a:solidFill>
                  </a:rPr>
                  <a:t>Biosafety and </a:t>
                </a:r>
              </a:p>
              <a:p>
                <a:pPr marL="85725" algn="ctr"/>
                <a:r>
                  <a:rPr lang="en-US" sz="1350">
                    <a:solidFill>
                      <a:srgbClr val="002060"/>
                    </a:solidFill>
                  </a:rPr>
                  <a:t>biosecurity</a:t>
                </a:r>
              </a:p>
            </p:txBody>
          </p:sp>
          <p:grpSp>
            <p:nvGrpSpPr>
              <p:cNvPr id="669" name="Group 44">
                <a:extLst>
                  <a:ext uri="{FF2B5EF4-FFF2-40B4-BE49-F238E27FC236}">
                    <a16:creationId xmlns:a16="http://schemas.microsoft.com/office/drawing/2014/main" id="{3C9D9D39-A678-97A9-A63F-A9D0982A82CE}"/>
                  </a:ext>
                </a:extLst>
              </p:cNvPr>
              <p:cNvGrpSpPr/>
              <p:nvPr/>
            </p:nvGrpSpPr>
            <p:grpSpPr>
              <a:xfrm>
                <a:off x="908086" y="1983785"/>
                <a:ext cx="800100" cy="800100"/>
                <a:chOff x="10732389" y="2794050"/>
                <a:chExt cx="800100" cy="800100"/>
              </a:xfrm>
            </p:grpSpPr>
            <p:pic>
              <p:nvPicPr>
                <p:cNvPr id="670" name="Picture 45" descr="Icon&#10;&#10;Description automatically generated with low confidence">
                  <a:extLst>
                    <a:ext uri="{FF2B5EF4-FFF2-40B4-BE49-F238E27FC236}">
                      <a16:creationId xmlns:a16="http://schemas.microsoft.com/office/drawing/2014/main" id="{09CBFFFA-5937-F6FC-C524-76BE38E1D2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75442" y="2855533"/>
                  <a:ext cx="741159" cy="592927"/>
                </a:xfrm>
                <a:prstGeom prst="rect">
                  <a:avLst/>
                </a:prstGeom>
              </p:spPr>
            </p:pic>
            <p:sp>
              <p:nvSpPr>
                <p:cNvPr id="671" name="Oval 670">
                  <a:extLst>
                    <a:ext uri="{FF2B5EF4-FFF2-40B4-BE49-F238E27FC236}">
                      <a16:creationId xmlns:a16="http://schemas.microsoft.com/office/drawing/2014/main" id="{2C4CF1AA-5492-D5DF-F9F4-DF429B7A6915}"/>
                    </a:ext>
                  </a:extLst>
                </p:cNvPr>
                <p:cNvSpPr/>
                <p:nvPr/>
              </p:nvSpPr>
              <p:spPr>
                <a:xfrm>
                  <a:off x="10732389" y="279405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59" name="Group 12">
              <a:extLst>
                <a:ext uri="{FF2B5EF4-FFF2-40B4-BE49-F238E27FC236}">
                  <a16:creationId xmlns:a16="http://schemas.microsoft.com/office/drawing/2014/main" id="{7F96EE5B-C257-9F32-3478-0B4F08839C00}"/>
                </a:ext>
              </a:extLst>
            </p:cNvPr>
            <p:cNvGrpSpPr/>
            <p:nvPr/>
          </p:nvGrpSpPr>
          <p:grpSpPr>
            <a:xfrm>
              <a:off x="4178580" y="4852624"/>
              <a:ext cx="2160270" cy="1331167"/>
              <a:chOff x="4844621" y="3034500"/>
              <a:chExt cx="2880360" cy="1774890"/>
            </a:xfrm>
          </p:grpSpPr>
          <p:sp>
            <p:nvSpPr>
              <p:cNvPr id="664" name="TextBox 39">
                <a:extLst>
                  <a:ext uri="{FF2B5EF4-FFF2-40B4-BE49-F238E27FC236}">
                    <a16:creationId xmlns:a16="http://schemas.microsoft.com/office/drawing/2014/main" id="{0E64FE86-2AE4-66E8-C6D3-50F7D78381BD}"/>
                  </a:ext>
                </a:extLst>
              </p:cNvPr>
              <p:cNvSpPr txBox="1"/>
              <p:nvPr/>
            </p:nvSpPr>
            <p:spPr>
              <a:xfrm>
                <a:off x="4844621" y="3855282"/>
                <a:ext cx="2880360" cy="954108"/>
              </a:xfrm>
              <a:prstGeom prst="rect">
                <a:avLst/>
              </a:prstGeom>
              <a:noFill/>
            </p:spPr>
            <p:txBody>
              <a:bodyPr wrap="square" rtlCol="0">
                <a:spAutoFit/>
              </a:bodyPr>
              <a:lstStyle/>
              <a:p>
                <a:pPr marL="85725" algn="ctr"/>
                <a:r>
                  <a:rPr lang="en-US" sz="1350">
                    <a:solidFill>
                      <a:srgbClr val="002060"/>
                    </a:solidFill>
                  </a:rPr>
                  <a:t>Quality </a:t>
                </a:r>
              </a:p>
              <a:p>
                <a:pPr marL="85725" algn="ctr"/>
                <a:r>
                  <a:rPr lang="en-US" sz="1350">
                    <a:solidFill>
                      <a:srgbClr val="002060"/>
                    </a:solidFill>
                  </a:rPr>
                  <a:t>management</a:t>
                </a:r>
              </a:p>
              <a:p>
                <a:pPr marL="85725" algn="ctr"/>
                <a:r>
                  <a:rPr lang="en-US" sz="1350">
                    <a:solidFill>
                      <a:srgbClr val="002060"/>
                    </a:solidFill>
                  </a:rPr>
                  <a:t> system</a:t>
                </a:r>
              </a:p>
            </p:txBody>
          </p:sp>
          <p:grpSp>
            <p:nvGrpSpPr>
              <p:cNvPr id="665" name="Group 40">
                <a:extLst>
                  <a:ext uri="{FF2B5EF4-FFF2-40B4-BE49-F238E27FC236}">
                    <a16:creationId xmlns:a16="http://schemas.microsoft.com/office/drawing/2014/main" id="{3E512954-44A8-6042-53B1-C0BE7C9C9784}"/>
                  </a:ext>
                </a:extLst>
              </p:cNvPr>
              <p:cNvGrpSpPr/>
              <p:nvPr/>
            </p:nvGrpSpPr>
            <p:grpSpPr>
              <a:xfrm>
                <a:off x="5884751" y="3034500"/>
                <a:ext cx="806102" cy="843109"/>
                <a:chOff x="6363400" y="2657342"/>
                <a:chExt cx="806102" cy="843109"/>
              </a:xfrm>
            </p:grpSpPr>
            <p:pic>
              <p:nvPicPr>
                <p:cNvPr id="666" name="Picture 41" descr="Icon&#10;&#10;Description automatically generated">
                  <a:extLst>
                    <a:ext uri="{FF2B5EF4-FFF2-40B4-BE49-F238E27FC236}">
                      <a16:creationId xmlns:a16="http://schemas.microsoft.com/office/drawing/2014/main" id="{6A8F8BC9-6493-88DF-A6AA-B841AF57915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63400" y="2657342"/>
                  <a:ext cx="800101" cy="800101"/>
                </a:xfrm>
                <a:prstGeom prst="rect">
                  <a:avLst/>
                </a:prstGeom>
              </p:spPr>
            </p:pic>
            <p:sp>
              <p:nvSpPr>
                <p:cNvPr id="667" name="Oval 666">
                  <a:extLst>
                    <a:ext uri="{FF2B5EF4-FFF2-40B4-BE49-F238E27FC236}">
                      <a16:creationId xmlns:a16="http://schemas.microsoft.com/office/drawing/2014/main" id="{18012C35-5EF6-9A6D-56C1-7C68C12F0E03}"/>
                    </a:ext>
                  </a:extLst>
                </p:cNvPr>
                <p:cNvSpPr/>
                <p:nvPr/>
              </p:nvSpPr>
              <p:spPr>
                <a:xfrm>
                  <a:off x="6369402" y="2700351"/>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60" name="Group 13">
              <a:extLst>
                <a:ext uri="{FF2B5EF4-FFF2-40B4-BE49-F238E27FC236}">
                  <a16:creationId xmlns:a16="http://schemas.microsoft.com/office/drawing/2014/main" id="{9C7912C8-EF85-26BD-4042-2A508BDF6D5B}"/>
                </a:ext>
              </a:extLst>
            </p:cNvPr>
            <p:cNvGrpSpPr/>
            <p:nvPr/>
          </p:nvGrpSpPr>
          <p:grpSpPr>
            <a:xfrm>
              <a:off x="5121263" y="3897098"/>
              <a:ext cx="2160270" cy="944541"/>
              <a:chOff x="1235559" y="3092080"/>
              <a:chExt cx="2880360" cy="1259387"/>
            </a:xfrm>
          </p:grpSpPr>
          <p:sp>
            <p:nvSpPr>
              <p:cNvPr id="660" name="TextBox 35">
                <a:extLst>
                  <a:ext uri="{FF2B5EF4-FFF2-40B4-BE49-F238E27FC236}">
                    <a16:creationId xmlns:a16="http://schemas.microsoft.com/office/drawing/2014/main" id="{424E195E-9D83-1C7F-9A76-01B7B90F6E31}"/>
                  </a:ext>
                </a:extLst>
              </p:cNvPr>
              <p:cNvSpPr txBox="1"/>
              <p:nvPr/>
            </p:nvSpPr>
            <p:spPr>
              <a:xfrm>
                <a:off x="1235559" y="3951358"/>
                <a:ext cx="2880360" cy="400109"/>
              </a:xfrm>
              <a:prstGeom prst="rect">
                <a:avLst/>
              </a:prstGeom>
              <a:noFill/>
            </p:spPr>
            <p:txBody>
              <a:bodyPr wrap="square" rtlCol="0">
                <a:spAutoFit/>
              </a:bodyPr>
              <a:lstStyle/>
              <a:p>
                <a:pPr marL="85725" algn="ctr"/>
                <a:r>
                  <a:rPr lang="en-US" sz="1350">
                    <a:solidFill>
                      <a:srgbClr val="002060"/>
                    </a:solidFill>
                  </a:rPr>
                  <a:t>Communication</a:t>
                </a:r>
              </a:p>
            </p:txBody>
          </p:sp>
          <p:grpSp>
            <p:nvGrpSpPr>
              <p:cNvPr id="661" name="Group 36">
                <a:extLst>
                  <a:ext uri="{FF2B5EF4-FFF2-40B4-BE49-F238E27FC236}">
                    <a16:creationId xmlns:a16="http://schemas.microsoft.com/office/drawing/2014/main" id="{33F96755-B67D-A408-E202-952955FBA2A9}"/>
                  </a:ext>
                </a:extLst>
              </p:cNvPr>
              <p:cNvGrpSpPr/>
              <p:nvPr/>
            </p:nvGrpSpPr>
            <p:grpSpPr>
              <a:xfrm>
                <a:off x="2275689" y="3092080"/>
                <a:ext cx="800100" cy="800100"/>
                <a:chOff x="2179200" y="2840620"/>
                <a:chExt cx="800100" cy="800100"/>
              </a:xfrm>
            </p:grpSpPr>
            <p:pic>
              <p:nvPicPr>
                <p:cNvPr id="662" name="Picture 37" descr="Icon&#10;&#10;Description automatically generated">
                  <a:extLst>
                    <a:ext uri="{FF2B5EF4-FFF2-40B4-BE49-F238E27FC236}">
                      <a16:creationId xmlns:a16="http://schemas.microsoft.com/office/drawing/2014/main" id="{351AE203-8090-3DD9-5F13-AA4C2D10E05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17655" y="2909919"/>
                  <a:ext cx="637155" cy="637155"/>
                </a:xfrm>
                <a:prstGeom prst="rect">
                  <a:avLst/>
                </a:prstGeom>
              </p:spPr>
            </p:pic>
            <p:sp>
              <p:nvSpPr>
                <p:cNvPr id="663" name="Oval 662">
                  <a:extLst>
                    <a:ext uri="{FF2B5EF4-FFF2-40B4-BE49-F238E27FC236}">
                      <a16:creationId xmlns:a16="http://schemas.microsoft.com/office/drawing/2014/main" id="{2E7924D9-720B-0F54-CA6A-3CE079B649D1}"/>
                    </a:ext>
                  </a:extLst>
                </p:cNvPr>
                <p:cNvSpPr/>
                <p:nvPr/>
              </p:nvSpPr>
              <p:spPr>
                <a:xfrm>
                  <a:off x="2179200" y="284062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61" name="Group 14">
              <a:extLst>
                <a:ext uri="{FF2B5EF4-FFF2-40B4-BE49-F238E27FC236}">
                  <a16:creationId xmlns:a16="http://schemas.microsoft.com/office/drawing/2014/main" id="{1E9BFAC2-9C0E-8708-5680-A9EEFE0BEB87}"/>
                </a:ext>
              </a:extLst>
            </p:cNvPr>
            <p:cNvGrpSpPr/>
            <p:nvPr/>
          </p:nvGrpSpPr>
          <p:grpSpPr>
            <a:xfrm>
              <a:off x="1740404" y="4011741"/>
              <a:ext cx="2411444" cy="1023614"/>
              <a:chOff x="743483" y="4714620"/>
              <a:chExt cx="3215259" cy="1364819"/>
            </a:xfrm>
          </p:grpSpPr>
          <p:sp>
            <p:nvSpPr>
              <p:cNvPr id="656" name="TextBox 31">
                <a:extLst>
                  <a:ext uri="{FF2B5EF4-FFF2-40B4-BE49-F238E27FC236}">
                    <a16:creationId xmlns:a16="http://schemas.microsoft.com/office/drawing/2014/main" id="{2B5E0CF8-5FEB-273A-6526-257372CA9A17}"/>
                  </a:ext>
                </a:extLst>
              </p:cNvPr>
              <p:cNvSpPr txBox="1"/>
              <p:nvPr/>
            </p:nvSpPr>
            <p:spPr>
              <a:xfrm>
                <a:off x="743483" y="5402331"/>
                <a:ext cx="3215259" cy="677108"/>
              </a:xfrm>
              <a:prstGeom prst="rect">
                <a:avLst/>
              </a:prstGeom>
              <a:noFill/>
            </p:spPr>
            <p:txBody>
              <a:bodyPr wrap="square" rtlCol="0">
                <a:spAutoFit/>
              </a:bodyPr>
              <a:lstStyle/>
              <a:p>
                <a:pPr marL="85725" algn="ctr"/>
                <a:r>
                  <a:rPr lang="en-US" sz="1350">
                    <a:solidFill>
                      <a:srgbClr val="002060"/>
                    </a:solidFill>
                  </a:rPr>
                  <a:t>Disease surveillance and outbreak investigation</a:t>
                </a:r>
              </a:p>
            </p:txBody>
          </p:sp>
          <p:grpSp>
            <p:nvGrpSpPr>
              <p:cNvPr id="657" name="Group 32">
                <a:extLst>
                  <a:ext uri="{FF2B5EF4-FFF2-40B4-BE49-F238E27FC236}">
                    <a16:creationId xmlns:a16="http://schemas.microsoft.com/office/drawing/2014/main" id="{F2450690-40EF-E704-BB3E-51CAA0E79F76}"/>
                  </a:ext>
                </a:extLst>
              </p:cNvPr>
              <p:cNvGrpSpPr/>
              <p:nvPr/>
            </p:nvGrpSpPr>
            <p:grpSpPr>
              <a:xfrm>
                <a:off x="1884632" y="4714620"/>
                <a:ext cx="952499" cy="866774"/>
                <a:chOff x="1902797" y="4407788"/>
                <a:chExt cx="952499" cy="866774"/>
              </a:xfrm>
            </p:grpSpPr>
            <p:pic>
              <p:nvPicPr>
                <p:cNvPr id="658" name="Picture 33" descr="A picture containing text, light&#10;&#10;Description automatically generated">
                  <a:extLst>
                    <a:ext uri="{FF2B5EF4-FFF2-40B4-BE49-F238E27FC236}">
                      <a16:creationId xmlns:a16="http://schemas.microsoft.com/office/drawing/2014/main" id="{38292320-E01F-BA39-CDF7-9ACC607C449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02797" y="4407788"/>
                  <a:ext cx="952499" cy="866774"/>
                </a:xfrm>
                <a:prstGeom prst="rect">
                  <a:avLst/>
                </a:prstGeom>
              </p:spPr>
            </p:pic>
            <p:sp>
              <p:nvSpPr>
                <p:cNvPr id="659" name="Oval 658">
                  <a:extLst>
                    <a:ext uri="{FF2B5EF4-FFF2-40B4-BE49-F238E27FC236}">
                      <a16:creationId xmlns:a16="http://schemas.microsoft.com/office/drawing/2014/main" id="{8489BA53-B6FC-219B-D852-971EEA7D18DA}"/>
                    </a:ext>
                  </a:extLst>
                </p:cNvPr>
                <p:cNvSpPr/>
                <p:nvPr/>
              </p:nvSpPr>
              <p:spPr>
                <a:xfrm>
                  <a:off x="1969687" y="4449765"/>
                  <a:ext cx="800099" cy="80009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62" name="Group 15">
              <a:extLst>
                <a:ext uri="{FF2B5EF4-FFF2-40B4-BE49-F238E27FC236}">
                  <a16:creationId xmlns:a16="http://schemas.microsoft.com/office/drawing/2014/main" id="{EA48CF17-D83C-13A1-6FCF-789601C465F4}"/>
                </a:ext>
              </a:extLst>
            </p:cNvPr>
            <p:cNvGrpSpPr/>
            <p:nvPr/>
          </p:nvGrpSpPr>
          <p:grpSpPr>
            <a:xfrm>
              <a:off x="2059355" y="1374134"/>
              <a:ext cx="2160270" cy="954754"/>
              <a:chOff x="2059355" y="1374134"/>
              <a:chExt cx="2160270" cy="954754"/>
            </a:xfrm>
          </p:grpSpPr>
          <p:sp>
            <p:nvSpPr>
              <p:cNvPr id="650" name="TextBox 27">
                <a:extLst>
                  <a:ext uri="{FF2B5EF4-FFF2-40B4-BE49-F238E27FC236}">
                    <a16:creationId xmlns:a16="http://schemas.microsoft.com/office/drawing/2014/main" id="{97CEC8FC-A32B-77E6-E2B2-A0E2CBA02223}"/>
                  </a:ext>
                </a:extLst>
              </p:cNvPr>
              <p:cNvSpPr txBox="1"/>
              <p:nvPr/>
            </p:nvSpPr>
            <p:spPr>
              <a:xfrm>
                <a:off x="2059355" y="2028806"/>
                <a:ext cx="2160270" cy="300082"/>
              </a:xfrm>
              <a:prstGeom prst="rect">
                <a:avLst/>
              </a:prstGeom>
              <a:noFill/>
            </p:spPr>
            <p:txBody>
              <a:bodyPr wrap="square" rtlCol="0">
                <a:spAutoFit/>
              </a:bodyPr>
              <a:lstStyle/>
              <a:p>
                <a:pPr algn="ctr"/>
                <a:r>
                  <a:rPr lang="en-US" sz="1350">
                    <a:solidFill>
                      <a:srgbClr val="002060"/>
                    </a:solidFill>
                  </a:rPr>
                  <a:t>Research</a:t>
                </a:r>
              </a:p>
            </p:txBody>
          </p:sp>
          <p:grpSp>
            <p:nvGrpSpPr>
              <p:cNvPr id="651" name="Group 28">
                <a:extLst>
                  <a:ext uri="{FF2B5EF4-FFF2-40B4-BE49-F238E27FC236}">
                    <a16:creationId xmlns:a16="http://schemas.microsoft.com/office/drawing/2014/main" id="{0E24917D-4DCA-1908-2B96-C89EC2F789A3}"/>
                  </a:ext>
                </a:extLst>
              </p:cNvPr>
              <p:cNvGrpSpPr/>
              <p:nvPr/>
            </p:nvGrpSpPr>
            <p:grpSpPr>
              <a:xfrm>
                <a:off x="2839453" y="1374134"/>
                <a:ext cx="600075" cy="600075"/>
                <a:chOff x="10953751" y="4719124"/>
                <a:chExt cx="800100" cy="800100"/>
              </a:xfrm>
            </p:grpSpPr>
            <p:pic>
              <p:nvPicPr>
                <p:cNvPr id="653" name="Picture 29" descr="Icon&#10;&#10;Description automatically generated">
                  <a:extLst>
                    <a:ext uri="{FF2B5EF4-FFF2-40B4-BE49-F238E27FC236}">
                      <a16:creationId xmlns:a16="http://schemas.microsoft.com/office/drawing/2014/main" id="{5DAB8280-2AFC-21BA-0F0E-7CB3D2ECB242}"/>
                    </a:ext>
                  </a:extLst>
                </p:cNvPr>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11023283" y="4775794"/>
                  <a:ext cx="549408" cy="686760"/>
                </a:xfrm>
                <a:prstGeom prst="rect">
                  <a:avLst/>
                </a:prstGeom>
              </p:spPr>
            </p:pic>
            <p:sp>
              <p:nvSpPr>
                <p:cNvPr id="654" name="Oval 653">
                  <a:extLst>
                    <a:ext uri="{FF2B5EF4-FFF2-40B4-BE49-F238E27FC236}">
                      <a16:creationId xmlns:a16="http://schemas.microsoft.com/office/drawing/2014/main" id="{62EBF87C-D6C3-AD38-0E55-C608589EC5B9}"/>
                    </a:ext>
                  </a:extLst>
                </p:cNvPr>
                <p:cNvSpPr/>
                <p:nvPr/>
              </p:nvSpPr>
              <p:spPr>
                <a:xfrm>
                  <a:off x="10953751" y="4719124"/>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63" name="Group 16">
              <a:extLst>
                <a:ext uri="{FF2B5EF4-FFF2-40B4-BE49-F238E27FC236}">
                  <a16:creationId xmlns:a16="http://schemas.microsoft.com/office/drawing/2014/main" id="{1E4C539C-CEF3-3FDF-D9EF-06BC9EA4AC63}"/>
                </a:ext>
              </a:extLst>
            </p:cNvPr>
            <p:cNvGrpSpPr/>
            <p:nvPr/>
          </p:nvGrpSpPr>
          <p:grpSpPr>
            <a:xfrm>
              <a:off x="5234156" y="1336383"/>
              <a:ext cx="1763363" cy="974446"/>
              <a:chOff x="5234156" y="1336383"/>
              <a:chExt cx="1763363" cy="974446"/>
            </a:xfrm>
          </p:grpSpPr>
          <p:sp>
            <p:nvSpPr>
              <p:cNvPr id="646" name="TextBox 23">
                <a:extLst>
                  <a:ext uri="{FF2B5EF4-FFF2-40B4-BE49-F238E27FC236}">
                    <a16:creationId xmlns:a16="http://schemas.microsoft.com/office/drawing/2014/main" id="{1B82E553-519D-732C-5C4E-49A9B2CF0935}"/>
                  </a:ext>
                </a:extLst>
              </p:cNvPr>
              <p:cNvSpPr txBox="1"/>
              <p:nvPr/>
            </p:nvSpPr>
            <p:spPr>
              <a:xfrm>
                <a:off x="5234156" y="2010747"/>
                <a:ext cx="1763363" cy="300082"/>
              </a:xfrm>
              <a:prstGeom prst="rect">
                <a:avLst/>
              </a:prstGeom>
              <a:noFill/>
            </p:spPr>
            <p:txBody>
              <a:bodyPr wrap="square" rtlCol="0">
                <a:spAutoFit/>
              </a:bodyPr>
              <a:lstStyle/>
              <a:p>
                <a:pPr algn="ctr"/>
                <a:r>
                  <a:rPr lang="en-US" sz="1350">
                    <a:solidFill>
                      <a:srgbClr val="002060"/>
                    </a:solidFill>
                  </a:rPr>
                  <a:t>Leadership</a:t>
                </a:r>
              </a:p>
            </p:txBody>
          </p:sp>
          <p:grpSp>
            <p:nvGrpSpPr>
              <p:cNvPr id="647" name="Group 24">
                <a:extLst>
                  <a:ext uri="{FF2B5EF4-FFF2-40B4-BE49-F238E27FC236}">
                    <a16:creationId xmlns:a16="http://schemas.microsoft.com/office/drawing/2014/main" id="{B3402EB0-26E9-BA91-AEA5-DE7C43DD1812}"/>
                  </a:ext>
                </a:extLst>
              </p:cNvPr>
              <p:cNvGrpSpPr/>
              <p:nvPr/>
            </p:nvGrpSpPr>
            <p:grpSpPr>
              <a:xfrm>
                <a:off x="5757302" y="1336383"/>
                <a:ext cx="632020" cy="642787"/>
                <a:chOff x="5951030" y="1477101"/>
                <a:chExt cx="842693" cy="857049"/>
              </a:xfrm>
            </p:grpSpPr>
            <p:sp>
              <p:nvSpPr>
                <p:cNvPr id="648" name="Oval 647">
                  <a:extLst>
                    <a:ext uri="{FF2B5EF4-FFF2-40B4-BE49-F238E27FC236}">
                      <a16:creationId xmlns:a16="http://schemas.microsoft.com/office/drawing/2014/main" id="{BBB0E4D3-BFF3-377B-8ABB-B511E30E26F9}"/>
                    </a:ext>
                  </a:extLst>
                </p:cNvPr>
                <p:cNvSpPr/>
                <p:nvPr/>
              </p:nvSpPr>
              <p:spPr>
                <a:xfrm>
                  <a:off x="5976468" y="153405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49" name="Picture 26" descr="A picture containing text&#10;&#10;Description automatically generated">
                  <a:extLst>
                    <a:ext uri="{FF2B5EF4-FFF2-40B4-BE49-F238E27FC236}">
                      <a16:creationId xmlns:a16="http://schemas.microsoft.com/office/drawing/2014/main" id="{A52AF9A8-C4E8-8050-6079-1709577096B3}"/>
                    </a:ext>
                  </a:extLst>
                </p:cNvPr>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5951030" y="1477101"/>
                  <a:ext cx="842693" cy="842693"/>
                </a:xfrm>
                <a:prstGeom prst="rect">
                  <a:avLst/>
                </a:prstGeom>
              </p:spPr>
            </p:pic>
          </p:grpSp>
        </p:grpSp>
        <p:pic>
          <p:nvPicPr>
            <p:cNvPr id="640" name="Picture 17" descr="A picture containing diagram&#10;&#10;Description automatically generated">
              <a:extLst>
                <a:ext uri="{FF2B5EF4-FFF2-40B4-BE49-F238E27FC236}">
                  <a16:creationId xmlns:a16="http://schemas.microsoft.com/office/drawing/2014/main" id="{B0449245-15C6-1994-F6C0-FCE102CEB7B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475822" y="1841079"/>
              <a:ext cx="2411445" cy="2722449"/>
            </a:xfrm>
            <a:prstGeom prst="rect">
              <a:avLst/>
            </a:prstGeom>
          </p:spPr>
        </p:pic>
        <p:grpSp>
          <p:nvGrpSpPr>
            <p:cNvPr id="641" name="Group 18">
              <a:extLst>
                <a:ext uri="{FF2B5EF4-FFF2-40B4-BE49-F238E27FC236}">
                  <a16:creationId xmlns:a16="http://schemas.microsoft.com/office/drawing/2014/main" id="{50BDCC1E-44CA-384F-7B68-DC49BAFE50D4}"/>
                </a:ext>
              </a:extLst>
            </p:cNvPr>
            <p:cNvGrpSpPr/>
            <p:nvPr/>
          </p:nvGrpSpPr>
          <p:grpSpPr>
            <a:xfrm>
              <a:off x="1171919" y="2551399"/>
              <a:ext cx="2500663" cy="1527041"/>
              <a:chOff x="675121" y="2540185"/>
              <a:chExt cx="2500663" cy="1527041"/>
            </a:xfrm>
          </p:grpSpPr>
          <p:grpSp>
            <p:nvGrpSpPr>
              <p:cNvPr id="642" name="Group 19">
                <a:extLst>
                  <a:ext uri="{FF2B5EF4-FFF2-40B4-BE49-F238E27FC236}">
                    <a16:creationId xmlns:a16="http://schemas.microsoft.com/office/drawing/2014/main" id="{E061FD6D-A8CB-1104-9B1F-C2639CA6869D}"/>
                  </a:ext>
                </a:extLst>
              </p:cNvPr>
              <p:cNvGrpSpPr/>
              <p:nvPr/>
            </p:nvGrpSpPr>
            <p:grpSpPr>
              <a:xfrm>
                <a:off x="1747706" y="2540185"/>
                <a:ext cx="600077" cy="600075"/>
                <a:chOff x="6369402" y="4415340"/>
                <a:chExt cx="800103" cy="800100"/>
              </a:xfrm>
            </p:grpSpPr>
            <p:pic>
              <p:nvPicPr>
                <p:cNvPr id="644" name="Picture 21" descr="Icon&#10;&#10;Description automatically generated">
                  <a:extLst>
                    <a:ext uri="{FF2B5EF4-FFF2-40B4-BE49-F238E27FC236}">
                      <a16:creationId xmlns:a16="http://schemas.microsoft.com/office/drawing/2014/main" id="{4964EE7D-EDDE-5359-DBB4-F8FC705E51E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417957" y="4492224"/>
                  <a:ext cx="751548" cy="646331"/>
                </a:xfrm>
                <a:prstGeom prst="rect">
                  <a:avLst/>
                </a:prstGeom>
              </p:spPr>
            </p:pic>
            <p:sp>
              <p:nvSpPr>
                <p:cNvPr id="645" name="Oval 644">
                  <a:extLst>
                    <a:ext uri="{FF2B5EF4-FFF2-40B4-BE49-F238E27FC236}">
                      <a16:creationId xmlns:a16="http://schemas.microsoft.com/office/drawing/2014/main" id="{48324BDF-EE8C-4AFD-7BB5-3E9204E8D6DD}"/>
                    </a:ext>
                  </a:extLst>
                </p:cNvPr>
                <p:cNvSpPr/>
                <p:nvPr/>
              </p:nvSpPr>
              <p:spPr>
                <a:xfrm>
                  <a:off x="6369402" y="441534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643" name="TextBox 20">
                <a:extLst>
                  <a:ext uri="{FF2B5EF4-FFF2-40B4-BE49-F238E27FC236}">
                    <a16:creationId xmlns:a16="http://schemas.microsoft.com/office/drawing/2014/main" id="{4EE7A381-4EBB-5C78-ABD1-6CA75CEBB7CD}"/>
                  </a:ext>
                </a:extLst>
              </p:cNvPr>
              <p:cNvSpPr txBox="1"/>
              <p:nvPr/>
            </p:nvSpPr>
            <p:spPr>
              <a:xfrm>
                <a:off x="675121" y="3166889"/>
                <a:ext cx="2500663" cy="900337"/>
              </a:xfrm>
              <a:prstGeom prst="rect">
                <a:avLst/>
              </a:prstGeom>
              <a:noFill/>
            </p:spPr>
            <p:txBody>
              <a:bodyPr wrap="square" rtlCol="0">
                <a:spAutoFit/>
              </a:bodyPr>
              <a:lstStyle/>
              <a:p>
                <a:pPr marL="85725" algn="ctr"/>
                <a:r>
                  <a:rPr lang="en-US" sz="1350">
                    <a:solidFill>
                      <a:srgbClr val="002060"/>
                    </a:solidFill>
                  </a:rPr>
                  <a:t>Emergency </a:t>
                </a:r>
              </a:p>
              <a:p>
                <a:pPr marL="85725" algn="ctr"/>
                <a:r>
                  <a:rPr lang="en-US" sz="1350">
                    <a:solidFill>
                      <a:srgbClr val="002060"/>
                    </a:solidFill>
                  </a:rPr>
                  <a:t>preparedness,</a:t>
                </a:r>
              </a:p>
              <a:p>
                <a:pPr marL="85725" algn="ctr"/>
                <a:r>
                  <a:rPr lang="en-US" sz="1350">
                    <a:solidFill>
                      <a:srgbClr val="002060"/>
                    </a:solidFill>
                  </a:rPr>
                  <a:t> response and recovery </a:t>
                </a:r>
              </a:p>
            </p:txBody>
          </p:sp>
        </p:grpSp>
      </p:grpSp>
      <p:sp>
        <p:nvSpPr>
          <p:cNvPr id="3" name="Footer Placeholder 2">
            <a:extLst>
              <a:ext uri="{FF2B5EF4-FFF2-40B4-BE49-F238E27FC236}">
                <a16:creationId xmlns:a16="http://schemas.microsoft.com/office/drawing/2014/main" id="{9297DB95-EF51-40D9-65F1-F91F1E8B1AB0}"/>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42428058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1775521" y="1"/>
            <a:ext cx="8804787" cy="1325563"/>
          </a:xfrm>
          <a:prstGeom prst="rect">
            <a:avLst/>
          </a:prstGeom>
        </p:spPr>
        <p:txBody>
          <a:bodyPr vert="horz" lIns="91440" tIns="45720" rIns="91440" bIns="45720" rtlCol="0" anchor="ctr">
            <a:normAutofit/>
          </a:bodyPr>
          <a:lstStyle>
            <a:defPPr>
              <a:defRPr lang="en-US"/>
            </a:defPPr>
            <a:lvl1pPr>
              <a:spcBef>
                <a:spcPct val="0"/>
              </a:spcBef>
              <a:buNone/>
              <a:defRPr sz="4400" b="1">
                <a:solidFill>
                  <a:schemeClr val="bg1"/>
                </a:solidFill>
                <a:latin typeface="Segoe Condensed" panose="020B0606040200020203" pitchFamily="34" charset="0"/>
                <a:ea typeface="+mj-ea"/>
                <a:cs typeface="+mj-cs"/>
              </a:defRPr>
            </a:lvl1pPr>
          </a:lstStyle>
          <a:p>
            <a:endParaRPr lang="en-US"/>
          </a:p>
        </p:txBody>
      </p:sp>
      <p:sp>
        <p:nvSpPr>
          <p:cNvPr id="4" name="Title 3">
            <a:extLst>
              <a:ext uri="{FF2B5EF4-FFF2-40B4-BE49-F238E27FC236}">
                <a16:creationId xmlns:a16="http://schemas.microsoft.com/office/drawing/2014/main" id="{0EC12A7F-022C-C582-F997-DC5488BD22E0}"/>
              </a:ext>
            </a:extLst>
          </p:cNvPr>
          <p:cNvSpPr>
            <a:spLocks noGrp="1"/>
          </p:cNvSpPr>
          <p:nvPr>
            <p:ph type="title"/>
          </p:nvPr>
        </p:nvSpPr>
        <p:spPr/>
        <p:txBody>
          <a:bodyPr>
            <a:normAutofit fontScale="90000"/>
          </a:bodyPr>
          <a:lstStyle/>
          <a:p>
            <a:r>
              <a:rPr lang="en-US"/>
              <a:t>How is the Global Laboratory Leadership </a:t>
            </a:r>
            <a:r>
              <a:rPr lang="en-US" err="1"/>
              <a:t>Programme</a:t>
            </a:r>
            <a:r>
              <a:rPr lang="en-US"/>
              <a:t> designed?</a:t>
            </a:r>
            <a:br>
              <a:rPr lang="en-US"/>
            </a:br>
            <a:endParaRPr lang="en-US"/>
          </a:p>
        </p:txBody>
      </p:sp>
      <p:sp>
        <p:nvSpPr>
          <p:cNvPr id="6" name="Slide Number Placeholder 5">
            <a:extLst>
              <a:ext uri="{FF2B5EF4-FFF2-40B4-BE49-F238E27FC236}">
                <a16:creationId xmlns:a16="http://schemas.microsoft.com/office/drawing/2014/main" id="{E46DF1B3-9FF7-9D45-857E-A60C0C0C2F10}"/>
              </a:ext>
            </a:extLst>
          </p:cNvPr>
          <p:cNvSpPr>
            <a:spLocks noGrp="1"/>
          </p:cNvSpPr>
          <p:nvPr>
            <p:ph type="sldNum" sz="quarter" idx="14"/>
          </p:nvPr>
        </p:nvSpPr>
        <p:spPr/>
        <p:txBody>
          <a:bodyPr/>
          <a:lstStyle/>
          <a:p>
            <a:fld id="{5F7BECBE-D6CC-413E-AA43-2D0C4F1A49BE}" type="slidenum">
              <a:rPr lang="en-US" smtClean="0"/>
              <a:pPr/>
              <a:t>15</a:t>
            </a:fld>
            <a:endParaRPr lang="en-US"/>
          </a:p>
        </p:txBody>
      </p:sp>
      <p:grpSp>
        <p:nvGrpSpPr>
          <p:cNvPr id="71" name="Group 70">
            <a:extLst>
              <a:ext uri="{FF2B5EF4-FFF2-40B4-BE49-F238E27FC236}">
                <a16:creationId xmlns:a16="http://schemas.microsoft.com/office/drawing/2014/main" id="{183107F5-5359-C400-3407-214D1627BE04}"/>
              </a:ext>
            </a:extLst>
          </p:cNvPr>
          <p:cNvGrpSpPr/>
          <p:nvPr/>
        </p:nvGrpSpPr>
        <p:grpSpPr>
          <a:xfrm>
            <a:off x="9289582" y="1056114"/>
            <a:ext cx="2570289" cy="3992480"/>
            <a:chOff x="6177360" y="3040542"/>
            <a:chExt cx="1826432" cy="2039100"/>
          </a:xfrm>
        </p:grpSpPr>
        <p:sp>
          <p:nvSpPr>
            <p:cNvPr id="3" name="Rectangle: Rounded Corners 2">
              <a:extLst>
                <a:ext uri="{FF2B5EF4-FFF2-40B4-BE49-F238E27FC236}">
                  <a16:creationId xmlns:a16="http://schemas.microsoft.com/office/drawing/2014/main" id="{3EBB4737-88C6-B9B1-E9C3-EFF3C34675FE}"/>
                </a:ext>
              </a:extLst>
            </p:cNvPr>
            <p:cNvSpPr/>
            <p:nvPr/>
          </p:nvSpPr>
          <p:spPr>
            <a:xfrm>
              <a:off x="6178295" y="3766852"/>
              <a:ext cx="1825497" cy="54459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tIns="72000" bIns="72000" rtlCol="0" anchor="ctr"/>
            <a:lstStyle/>
            <a:p>
              <a:pPr algn="ctr">
                <a:spcAft>
                  <a:spcPts val="600"/>
                </a:spcAft>
              </a:pPr>
              <a:r>
                <a:rPr lang="en-US" sz="2800"/>
                <a:t>One Health approach</a:t>
              </a:r>
            </a:p>
          </p:txBody>
        </p:sp>
        <p:sp>
          <p:nvSpPr>
            <p:cNvPr id="8" name="Rectangle: Rounded Corners 7">
              <a:extLst>
                <a:ext uri="{FF2B5EF4-FFF2-40B4-BE49-F238E27FC236}">
                  <a16:creationId xmlns:a16="http://schemas.microsoft.com/office/drawing/2014/main" id="{4471984E-4CD3-2231-0006-06A53D1B0AE9}"/>
                </a:ext>
              </a:extLst>
            </p:cNvPr>
            <p:cNvSpPr/>
            <p:nvPr/>
          </p:nvSpPr>
          <p:spPr>
            <a:xfrm>
              <a:off x="6177360" y="4535052"/>
              <a:ext cx="1825497" cy="54459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tIns="72000" bIns="72000" rtlCol="0" anchor="ctr"/>
            <a:lstStyle/>
            <a:p>
              <a:pPr algn="ctr">
                <a:spcAft>
                  <a:spcPts val="600"/>
                </a:spcAft>
              </a:pPr>
              <a:r>
                <a:rPr lang="en-US" sz="2800"/>
                <a:t>Laboratory System focus</a:t>
              </a:r>
            </a:p>
          </p:txBody>
        </p:sp>
        <p:sp>
          <p:nvSpPr>
            <p:cNvPr id="68" name="Rectangle: Rounded Corners 67">
              <a:extLst>
                <a:ext uri="{FF2B5EF4-FFF2-40B4-BE49-F238E27FC236}">
                  <a16:creationId xmlns:a16="http://schemas.microsoft.com/office/drawing/2014/main" id="{97FE8006-CCD1-7284-6095-6F5B45DE83A7}"/>
                </a:ext>
              </a:extLst>
            </p:cNvPr>
            <p:cNvSpPr/>
            <p:nvPr/>
          </p:nvSpPr>
          <p:spPr>
            <a:xfrm>
              <a:off x="6177914" y="3040542"/>
              <a:ext cx="1825497" cy="54459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tIns="72000" bIns="72000" rtlCol="0" anchor="ctr"/>
            <a:lstStyle/>
            <a:p>
              <a:pPr algn="ctr">
                <a:spcAft>
                  <a:spcPts val="600"/>
                </a:spcAft>
              </a:pPr>
              <a:r>
                <a:rPr lang="en-US" sz="2800"/>
                <a:t>Competency based</a:t>
              </a:r>
            </a:p>
          </p:txBody>
        </p:sp>
      </p:grpSp>
      <p:sp>
        <p:nvSpPr>
          <p:cNvPr id="2" name="TextBox 1">
            <a:extLst>
              <a:ext uri="{FF2B5EF4-FFF2-40B4-BE49-F238E27FC236}">
                <a16:creationId xmlns:a16="http://schemas.microsoft.com/office/drawing/2014/main" id="{E0CF4CA6-E2A3-50F7-0D6A-F47F2E5D2C2A}"/>
              </a:ext>
            </a:extLst>
          </p:cNvPr>
          <p:cNvSpPr txBox="1"/>
          <p:nvPr/>
        </p:nvSpPr>
        <p:spPr>
          <a:xfrm>
            <a:off x="6692516" y="1501480"/>
            <a:ext cx="3423048" cy="3740997"/>
          </a:xfrm>
          <a:prstGeom prst="rect">
            <a:avLst/>
          </a:prstGeom>
          <a:noFill/>
        </p:spPr>
        <p:txBody>
          <a:bodyPr wrap="square" lIns="91440" tIns="45720" rIns="91440" bIns="45720" rtlCol="0" anchor="t">
            <a:noAutofit/>
          </a:bodyPr>
          <a:lstStyle/>
          <a:p>
            <a:pPr>
              <a:spcAft>
                <a:spcPts val="600"/>
              </a:spcAft>
              <a:buClr>
                <a:schemeClr val="accent1"/>
              </a:buClr>
            </a:pPr>
            <a:endParaRPr lang="en-US" sz="3200" b="1">
              <a:solidFill>
                <a:schemeClr val="tx2"/>
              </a:solidFill>
              <a:latin typeface="+mj-lt"/>
              <a:ea typeface="+mj-ea"/>
              <a:cs typeface="+mj-cs"/>
            </a:endParaRPr>
          </a:p>
        </p:txBody>
      </p:sp>
      <p:sp>
        <p:nvSpPr>
          <p:cNvPr id="122" name="Rectangle 121">
            <a:extLst>
              <a:ext uri="{FF2B5EF4-FFF2-40B4-BE49-F238E27FC236}">
                <a16:creationId xmlns:a16="http://schemas.microsoft.com/office/drawing/2014/main" id="{085051E7-DACE-BD86-1D01-001B5D0D95E1}"/>
              </a:ext>
            </a:extLst>
          </p:cNvPr>
          <p:cNvSpPr/>
          <p:nvPr/>
        </p:nvSpPr>
        <p:spPr>
          <a:xfrm>
            <a:off x="3936000" y="3655686"/>
            <a:ext cx="4320000" cy="1620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3" name="Content Placeholder 2"/>
          <p:cNvSpPr>
            <a:spLocks noGrp="1"/>
          </p:cNvSpPr>
          <p:nvPr>
            <p:ph idx="1"/>
          </p:nvPr>
        </p:nvSpPr>
        <p:spPr>
          <a:xfrm>
            <a:off x="4532516" y="1150243"/>
            <a:ext cx="4319999" cy="4788488"/>
          </a:xfrm>
        </p:spPr>
        <p:txBody>
          <a:bodyPr>
            <a:normAutofit/>
          </a:bodyPr>
          <a:lstStyle/>
          <a:p>
            <a:pPr marL="342900" indent="-342900" defTabSz="914400">
              <a:buFont typeface="Arial" panose="020B0604020202020204" pitchFamily="34" charset="0"/>
              <a:buChar char="•"/>
            </a:pPr>
            <a:r>
              <a:rPr sz="2400">
                <a:solidFill>
                  <a:schemeClr val="tx2"/>
                </a:solidFill>
              </a:rPr>
              <a:t>Didactic sessions (200 hours; 43 modules)</a:t>
            </a:r>
          </a:p>
          <a:p>
            <a:pPr marL="342900" indent="-342900" defTabSz="914400">
              <a:buFont typeface="Arial" panose="020B0604020202020204" pitchFamily="34" charset="0"/>
              <a:buChar char="•"/>
            </a:pPr>
            <a:r>
              <a:rPr sz="2400">
                <a:solidFill>
                  <a:schemeClr val="tx2"/>
                </a:solidFill>
              </a:rPr>
              <a:t>Mentorship (ongoing guidance by senior leaders)</a:t>
            </a:r>
          </a:p>
          <a:p>
            <a:pPr marL="342900" indent="-342900" defTabSz="914400">
              <a:buFont typeface="Arial" panose="020B0604020202020204" pitchFamily="34" charset="0"/>
              <a:buChar char="•"/>
            </a:pPr>
            <a:r>
              <a:rPr sz="2400">
                <a:solidFill>
                  <a:schemeClr val="tx2"/>
                </a:solidFill>
              </a:rPr>
              <a:t>Projects (including capstone, applied to national needs)</a:t>
            </a:r>
          </a:p>
          <a:p>
            <a:pPr marL="342900" indent="-342900" defTabSz="914400">
              <a:buFont typeface="Arial" panose="020B0604020202020204" pitchFamily="34" charset="0"/>
              <a:buChar char="•"/>
            </a:pPr>
            <a:r>
              <a:rPr sz="2400">
                <a:solidFill>
                  <a:schemeClr val="tx2"/>
                </a:solidFill>
              </a:rPr>
              <a:t>Community of Practice (peer networks &amp; collaboration)</a:t>
            </a:r>
          </a:p>
        </p:txBody>
      </p:sp>
      <p:sp>
        <p:nvSpPr>
          <p:cNvPr id="7" name="Footer Placeholder 6">
            <a:extLst>
              <a:ext uri="{FF2B5EF4-FFF2-40B4-BE49-F238E27FC236}">
                <a16:creationId xmlns:a16="http://schemas.microsoft.com/office/drawing/2014/main" id="{01ED9084-6848-54AD-37AD-C2520A895D8A}"/>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2790573858"/>
      </p:ext>
    </p:extLst>
  </p:cSld>
  <p:clrMapOvr>
    <a:masterClrMapping/>
  </p:clrMapOvr>
  <mc:AlternateContent xmlns:mc="http://schemas.openxmlformats.org/markup-compatibility/2006" xmlns:p14="http://schemas.microsoft.com/office/powerpoint/2010/main">
    <mc:Choice Requires="p14">
      <p:transition spd="slow" p14:dur="2000" advTm="81047"/>
    </mc:Choice>
    <mc:Fallback xmlns="">
      <p:transition spd="slow" advTm="81047"/>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355CA-0990-1E32-6706-125D207258B1}"/>
              </a:ext>
            </a:extLst>
          </p:cNvPr>
          <p:cNvSpPr>
            <a:spLocks noGrp="1"/>
          </p:cNvSpPr>
          <p:nvPr>
            <p:ph type="title"/>
          </p:nvPr>
        </p:nvSpPr>
        <p:spPr/>
        <p:txBody>
          <a:bodyPr>
            <a:normAutofit/>
          </a:bodyPr>
          <a:lstStyle/>
          <a:p>
            <a:r>
              <a:rPr lang="en-US" sz="4000"/>
              <a:t>GLLP values</a:t>
            </a:r>
          </a:p>
        </p:txBody>
      </p:sp>
      <p:sp>
        <p:nvSpPr>
          <p:cNvPr id="4" name="Slide Number Placeholder 3">
            <a:extLst>
              <a:ext uri="{FF2B5EF4-FFF2-40B4-BE49-F238E27FC236}">
                <a16:creationId xmlns:a16="http://schemas.microsoft.com/office/drawing/2014/main" id="{56575E9E-30BA-BC07-9DAC-617C0D81C8A5}"/>
              </a:ext>
            </a:extLst>
          </p:cNvPr>
          <p:cNvSpPr>
            <a:spLocks noGrp="1"/>
          </p:cNvSpPr>
          <p:nvPr>
            <p:ph type="sldNum" sz="quarter" idx="12"/>
          </p:nvPr>
        </p:nvSpPr>
        <p:spPr/>
        <p:txBody>
          <a:bodyPr/>
          <a:lstStyle/>
          <a:p>
            <a:fld id="{5F7BECBE-D6CC-413E-AA43-2D0C4F1A49BE}" type="slidenum">
              <a:rPr lang="en-US" smtClean="0"/>
              <a:pPr/>
              <a:t>16</a:t>
            </a:fld>
            <a:endParaRPr lang="en-US"/>
          </a:p>
        </p:txBody>
      </p:sp>
      <p:graphicFrame>
        <p:nvGraphicFramePr>
          <p:cNvPr id="6" name="Text Placeholder 2">
            <a:extLst>
              <a:ext uri="{FF2B5EF4-FFF2-40B4-BE49-F238E27FC236}">
                <a16:creationId xmlns:a16="http://schemas.microsoft.com/office/drawing/2014/main" id="{56226B63-0668-C264-15EF-FB853E5D39C8}"/>
              </a:ext>
            </a:extLst>
          </p:cNvPr>
          <p:cNvGraphicFramePr/>
          <p:nvPr/>
        </p:nvGraphicFramePr>
        <p:xfrm>
          <a:off x="914400" y="1737360"/>
          <a:ext cx="10515600" cy="41835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Footer Placeholder 2">
            <a:extLst>
              <a:ext uri="{FF2B5EF4-FFF2-40B4-BE49-F238E27FC236}">
                <a16:creationId xmlns:a16="http://schemas.microsoft.com/office/drawing/2014/main" id="{8B2E9F39-E1D0-20C2-E457-BCA1B8CC9628}"/>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1025413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D923F-127D-3946-94FA-72D80BC52A33}"/>
              </a:ext>
            </a:extLst>
          </p:cNvPr>
          <p:cNvSpPr>
            <a:spLocks noGrp="1"/>
          </p:cNvSpPr>
          <p:nvPr>
            <p:ph type="title"/>
          </p:nvPr>
        </p:nvSpPr>
        <p:spPr>
          <a:xfrm>
            <a:off x="914400" y="685800"/>
            <a:ext cx="10515600" cy="709862"/>
          </a:xfrm>
        </p:spPr>
        <p:txBody>
          <a:bodyPr/>
          <a:lstStyle/>
          <a:p>
            <a:r>
              <a:rPr lang="en-US"/>
              <a:t>Questions?</a:t>
            </a:r>
          </a:p>
        </p:txBody>
      </p:sp>
      <p:sp>
        <p:nvSpPr>
          <p:cNvPr id="5" name="Slide Number Placeholder 4"/>
          <p:cNvSpPr>
            <a:spLocks noGrp="1"/>
          </p:cNvSpPr>
          <p:nvPr>
            <p:ph type="sldNum" sz="quarter" idx="10"/>
          </p:nvPr>
        </p:nvSpPr>
        <p:spPr/>
        <p:txBody>
          <a:bodyPr/>
          <a:lstStyle/>
          <a:p>
            <a:fld id="{15573E5C-EF74-034A-A019-612A408567C7}" type="slidenum">
              <a:rPr lang="en-US" smtClean="0"/>
              <a:pPr/>
              <a:t>17</a:t>
            </a:fld>
            <a:endParaRPr lang="en-US"/>
          </a:p>
        </p:txBody>
      </p:sp>
      <p:sp>
        <p:nvSpPr>
          <p:cNvPr id="3" name="Footer Placeholder 2">
            <a:extLst>
              <a:ext uri="{FF2B5EF4-FFF2-40B4-BE49-F238E27FC236}">
                <a16:creationId xmlns:a16="http://schemas.microsoft.com/office/drawing/2014/main" id="{F64D254F-4129-69B0-450A-7EAAADAE6AC6}"/>
              </a:ext>
            </a:extLst>
          </p:cNvPr>
          <p:cNvSpPr>
            <a:spLocks noGrp="1"/>
          </p:cNvSpPr>
          <p:nvPr>
            <p:ph type="ftr" sz="quarter" idx="3"/>
          </p:nvPr>
        </p:nvSpPr>
        <p:spPr>
          <a:xfrm>
            <a:off x="8579224" y="6210970"/>
            <a:ext cx="2247272" cy="365125"/>
          </a:xfrm>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71251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76300" y="2532069"/>
            <a:ext cx="10439400" cy="1571618"/>
          </a:xfrm>
        </p:spPr>
        <p:txBody>
          <a:bodyPr>
            <a:normAutofit fontScale="90000"/>
          </a:bodyPr>
          <a:lstStyle/>
          <a:p>
            <a:r>
              <a:rPr lang="en-US" sz="4000"/>
              <a:t>Overview of the GLLP Training of Trainers and  Mentors</a:t>
            </a:r>
            <a:br>
              <a:rPr lang="en-US"/>
            </a:br>
            <a:endParaRPr lang="en-US"/>
          </a:p>
        </p:txBody>
      </p:sp>
      <p:sp>
        <p:nvSpPr>
          <p:cNvPr id="7" name="Slide Number Placeholder 6"/>
          <p:cNvSpPr>
            <a:spLocks noGrp="1"/>
          </p:cNvSpPr>
          <p:nvPr>
            <p:ph type="sldNum" sz="quarter" idx="14"/>
          </p:nvPr>
        </p:nvSpPr>
        <p:spPr/>
        <p:txBody>
          <a:bodyPr/>
          <a:lstStyle/>
          <a:p>
            <a:fld id="{15573E5C-EF74-034A-A019-612A408567C7}" type="slidenum">
              <a:rPr lang="en-US" smtClean="0"/>
              <a:pPr/>
              <a:t>18</a:t>
            </a:fld>
            <a:endParaRPr lang="en-US"/>
          </a:p>
        </p:txBody>
      </p:sp>
      <p:sp>
        <p:nvSpPr>
          <p:cNvPr id="2" name="Footer Placeholder 1">
            <a:extLst>
              <a:ext uri="{FF2B5EF4-FFF2-40B4-BE49-F238E27FC236}">
                <a16:creationId xmlns:a16="http://schemas.microsoft.com/office/drawing/2014/main" id="{63803B31-3A59-0CD4-236E-DC01F84714FF}"/>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41581003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C8C43-BAE2-40B4-B57B-4160ED886090}"/>
              </a:ext>
            </a:extLst>
          </p:cNvPr>
          <p:cNvSpPr>
            <a:spLocks noGrp="1"/>
          </p:cNvSpPr>
          <p:nvPr>
            <p:ph type="title"/>
          </p:nvPr>
        </p:nvSpPr>
        <p:spPr>
          <a:xfrm>
            <a:off x="914400" y="737440"/>
            <a:ext cx="10515600" cy="709862"/>
          </a:xfrm>
        </p:spPr>
        <p:txBody>
          <a:bodyPr>
            <a:noAutofit/>
          </a:bodyPr>
          <a:lstStyle/>
          <a:p>
            <a:r>
              <a:rPr lang="en-US"/>
              <a:t>GLLP TOT&amp;M goal</a:t>
            </a:r>
          </a:p>
        </p:txBody>
      </p:sp>
      <p:sp>
        <p:nvSpPr>
          <p:cNvPr id="9" name="Text Placeholder 8"/>
          <p:cNvSpPr>
            <a:spLocks noGrp="1"/>
          </p:cNvSpPr>
          <p:nvPr>
            <p:ph type="body" sz="quarter" idx="11"/>
          </p:nvPr>
        </p:nvSpPr>
        <p:spPr>
          <a:xfrm>
            <a:off x="900142" y="1737359"/>
            <a:ext cx="10515600" cy="4183552"/>
          </a:xfrm>
        </p:spPr>
        <p:txBody>
          <a:bodyPr vert="horz" lIns="0" tIns="0" rIns="0" bIns="0" rtlCol="0" anchor="t">
            <a:noAutofit/>
          </a:bodyPr>
          <a:lstStyle/>
          <a:p>
            <a:pPr marL="0" indent="0" algn="ctr">
              <a:lnSpc>
                <a:spcPct val="150000"/>
              </a:lnSpc>
              <a:buNone/>
            </a:pPr>
            <a:r>
              <a:rPr lang="en-US" sz="2400">
                <a:ea typeface="Calibri"/>
                <a:cs typeface="Calibri"/>
              </a:rPr>
              <a:t>The Training of Trainers and Mentors curriculum provides trainers and mentors with the knowledge, skills and tools that will enable them to provide effective instruction and mentorship for the GLLP. </a:t>
            </a:r>
            <a:endParaRPr lang="en-US" sz="2400"/>
          </a:p>
          <a:p>
            <a:pPr marL="0" indent="0">
              <a:lnSpc>
                <a:spcPct val="150000"/>
              </a:lnSpc>
              <a:buNone/>
            </a:pPr>
            <a:endParaRPr lang="en-US" sz="2400"/>
          </a:p>
        </p:txBody>
      </p:sp>
      <p:sp>
        <p:nvSpPr>
          <p:cNvPr id="13" name="Slide Number Placeholder 12"/>
          <p:cNvSpPr>
            <a:spLocks noGrp="1"/>
          </p:cNvSpPr>
          <p:nvPr>
            <p:ph type="sldNum" sz="quarter" idx="12"/>
          </p:nvPr>
        </p:nvSpPr>
        <p:spPr/>
        <p:txBody>
          <a:bodyPr/>
          <a:lstStyle/>
          <a:p>
            <a:fld id="{15573E5C-EF74-034A-A019-612A408567C7}" type="slidenum">
              <a:rPr lang="en-US" smtClean="0"/>
              <a:pPr/>
              <a:t>19</a:t>
            </a:fld>
            <a:endParaRPr lang="en-US"/>
          </a:p>
        </p:txBody>
      </p:sp>
      <p:sp>
        <p:nvSpPr>
          <p:cNvPr id="6" name="Content Placeholder 3">
            <a:extLst>
              <a:ext uri="{FF2B5EF4-FFF2-40B4-BE49-F238E27FC236}">
                <a16:creationId xmlns:a16="http://schemas.microsoft.com/office/drawing/2014/main" id="{6FF854C1-7A6B-4AB6-93CC-953377AEC936}"/>
              </a:ext>
            </a:extLst>
          </p:cNvPr>
          <p:cNvSpPr txBox="1">
            <a:spLocks/>
          </p:cNvSpPr>
          <p:nvPr/>
        </p:nvSpPr>
        <p:spPr>
          <a:xfrm>
            <a:off x="2214592" y="2412219"/>
            <a:ext cx="7886700" cy="331075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Franklin Gothic Book" panose="020B0503020102020204" pitchFamily="34" charset="0"/>
                <a:ea typeface="+mn-ea"/>
                <a:cs typeface="+mn-cs"/>
              </a:defRPr>
            </a:lvl1pPr>
            <a:lvl2pPr marL="800100" indent="-342900" algn="l" defTabSz="914400" rtl="0" eaLnBrk="1" latinLnBrk="0" hangingPunct="1">
              <a:lnSpc>
                <a:spcPct val="90000"/>
              </a:lnSpc>
              <a:spcBef>
                <a:spcPts val="500"/>
              </a:spcBef>
              <a:buClr>
                <a:srgbClr val="F46E32"/>
              </a:buClr>
              <a:buSzPct val="100000"/>
              <a:buFont typeface="Arial" panose="020B0604020202020204" pitchFamily="34" charset="0"/>
              <a:buChar char="•"/>
              <a:defRPr sz="2200" kern="1200">
                <a:solidFill>
                  <a:srgbClr val="004D79"/>
                </a:solidFill>
                <a:latin typeface="Franklin Gothic Book" panose="020B0503020102020204" pitchFamily="34" charset="0"/>
                <a:ea typeface="+mn-ea"/>
                <a:cs typeface="+mn-cs"/>
              </a:defRPr>
            </a:lvl2pPr>
            <a:lvl3pPr marL="1257300" indent="-342900" algn="l" defTabSz="914400" rtl="0" eaLnBrk="1" latinLnBrk="0" hangingPunct="1">
              <a:lnSpc>
                <a:spcPct val="90000"/>
              </a:lnSpc>
              <a:spcBef>
                <a:spcPts val="500"/>
              </a:spcBef>
              <a:buClr>
                <a:srgbClr val="F46E32"/>
              </a:buClr>
              <a:buSzPct val="75000"/>
              <a:buFontTx/>
              <a:buBlip>
                <a:blip r:embed="rId4"/>
              </a:buBlip>
              <a:defRPr sz="2200" kern="1200">
                <a:solidFill>
                  <a:srgbClr val="004D79"/>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SzPct val="75000"/>
              <a:buFontTx/>
              <a:buBlip>
                <a:blip r:embed="rId4"/>
              </a:buBlip>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p:txBody>
      </p:sp>
      <p:pic>
        <p:nvPicPr>
          <p:cNvPr id="4" name="Graphic 3" descr="Bullseye with solid fill">
            <a:extLst>
              <a:ext uri="{FF2B5EF4-FFF2-40B4-BE49-F238E27FC236}">
                <a16:creationId xmlns:a16="http://schemas.microsoft.com/office/drawing/2014/main" id="{01340622-C3C8-B550-635B-759DF7EC3FF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75007" y="3429000"/>
            <a:ext cx="1905000" cy="1905000"/>
          </a:xfrm>
          <a:prstGeom prst="rect">
            <a:avLst/>
          </a:prstGeom>
        </p:spPr>
      </p:pic>
      <p:sp>
        <p:nvSpPr>
          <p:cNvPr id="3" name="Text Placeholder 2">
            <a:extLst>
              <a:ext uri="{FF2B5EF4-FFF2-40B4-BE49-F238E27FC236}">
                <a16:creationId xmlns:a16="http://schemas.microsoft.com/office/drawing/2014/main" id="{BECABFD7-3F9E-7172-A049-46B967206F83}"/>
              </a:ext>
            </a:extLst>
          </p:cNvPr>
          <p:cNvSpPr txBox="1">
            <a:spLocks/>
          </p:cNvSpPr>
          <p:nvPr/>
        </p:nvSpPr>
        <p:spPr>
          <a:xfrm>
            <a:off x="3287359" y="5334955"/>
            <a:ext cx="5880295" cy="458586"/>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600" b="1">
                <a:solidFill>
                  <a:schemeClr val="accent2"/>
                </a:solidFill>
              </a:rPr>
              <a:t>A step towards programme sustainability</a:t>
            </a:r>
          </a:p>
        </p:txBody>
      </p:sp>
      <p:sp>
        <p:nvSpPr>
          <p:cNvPr id="5" name="Footer Placeholder 4">
            <a:extLst>
              <a:ext uri="{FF2B5EF4-FFF2-40B4-BE49-F238E27FC236}">
                <a16:creationId xmlns:a16="http://schemas.microsoft.com/office/drawing/2014/main" id="{E119CE57-CA58-A481-F023-62E9D4EED9EC}"/>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1451727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654190"/>
            <a:ext cx="10282997" cy="584079"/>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298864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val="0"/>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val="0"/>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val="0"/>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1910794" y="2988647"/>
            <a:ext cx="992425" cy="584079"/>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088696"/>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Please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yourself using the format:</a:t>
            </a:r>
          </a:p>
          <a:p>
            <a:pPr marL="800100" lvl="1" indent="-342900">
              <a:lnSpc>
                <a:spcPts val="3380"/>
              </a:lnSpc>
              <a:spcAft>
                <a:spcPts val="1200"/>
              </a:spcAft>
              <a:buSzPct val="85000"/>
              <a:buFont typeface="Courier New" panose="02070309020205020404" pitchFamily="49" charset="0"/>
              <a:buChar char="o"/>
            </a:pP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Name, Organization </a:t>
            </a: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107556"/>
            <a:ext cx="6653986"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Participants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then click the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More</a:t>
            </a:r>
            <a:r>
              <a:rPr lang="en-US" sz="2400">
                <a:solidFill>
                  <a:srgbClr val="004D79"/>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buttons that appear as you hover over your name.</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622734" y="89781"/>
            <a:chExt cx="1335386" cy="851738"/>
          </a:xfrm>
        </p:grpSpPr>
        <p:sp>
          <p:nvSpPr>
            <p:cNvPr id="2" name="CaixaDeTexto 1">
              <a:extLst>
                <a:ext uri="{FF2B5EF4-FFF2-40B4-BE49-F238E27FC236}">
                  <a16:creationId xmlns:a16="http://schemas.microsoft.com/office/drawing/2014/main" id="{6EB9E737-5079-991B-EECE-4107516B2C5D}"/>
                </a:ext>
              </a:extLst>
            </p:cNvPr>
            <p:cNvSpPr txBox="1"/>
            <p:nvPr/>
          </p:nvSpPr>
          <p:spPr>
            <a:xfrm>
              <a:off x="10622734" y="633742"/>
              <a:ext cx="1335386" cy="307777"/>
            </a:xfrm>
            <a:prstGeom prst="rect">
              <a:avLst/>
            </a:prstGeom>
            <a:solidFill>
              <a:schemeClr val="bg1"/>
            </a:solid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endParaRPr lang="pt-PT" sz="1400" i="1">
                <a:solidFill>
                  <a:srgbClr val="F26C32"/>
                </a:solidFill>
              </a:endParaRPr>
            </a:p>
          </p:txBody>
        </p:sp>
        <p:pic>
          <p:nvPicPr>
            <p:cNvPr id="3"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018068" y="89781"/>
              <a:ext cx="642798" cy="641892"/>
            </a:xfrm>
            <a:prstGeom prst="rect">
              <a:avLst/>
            </a:prstGeom>
          </p:spPr>
        </p:pic>
      </p:grpSp>
      <p:sp>
        <p:nvSpPr>
          <p:cNvPr id="10" name="Footer Placeholder 9">
            <a:extLst>
              <a:ext uri="{FF2B5EF4-FFF2-40B4-BE49-F238E27FC236}">
                <a16:creationId xmlns:a16="http://schemas.microsoft.com/office/drawing/2014/main" id="{42D98863-AEEB-D7D4-CB36-68C487C192E8}"/>
              </a:ext>
            </a:extLst>
          </p:cNvPr>
          <p:cNvSpPr>
            <a:spLocks noGrp="1"/>
          </p:cNvSpPr>
          <p:nvPr>
            <p:ph type="ftr" sz="quarter" idx="3"/>
          </p:nvPr>
        </p:nvSpPr>
        <p:spPr/>
        <p:txBody>
          <a:bodyPr/>
          <a:lstStyle/>
          <a:p>
            <a:r>
              <a:rPr lang="nl-NL"/>
              <a:t>TOT&amp;M Phase 1 V1 2026</a:t>
            </a:r>
            <a:endParaRPr lang="en-US"/>
          </a:p>
        </p:txBody>
      </p:sp>
      <p:sp>
        <p:nvSpPr>
          <p:cNvPr id="11" name="Slide Number Placeholder 10">
            <a:extLst>
              <a:ext uri="{FF2B5EF4-FFF2-40B4-BE49-F238E27FC236}">
                <a16:creationId xmlns:a16="http://schemas.microsoft.com/office/drawing/2014/main" id="{71492B47-D270-E421-128A-5280251F3C9A}"/>
              </a:ext>
            </a:extLst>
          </p:cNvPr>
          <p:cNvSpPr>
            <a:spLocks noGrp="1"/>
          </p:cNvSpPr>
          <p:nvPr>
            <p:ph type="sldNum" sz="quarter" idx="4"/>
          </p:nvPr>
        </p:nvSpPr>
        <p:spPr/>
        <p:txBody>
          <a:bodyPr/>
          <a:lstStyle/>
          <a:p>
            <a:fld id="{7698B45C-09C7-497B-9261-07F290CB2D4C}" type="slidenum">
              <a:rPr lang="en-US" smtClean="0"/>
              <a:pPr/>
              <a:t>2</a:t>
            </a:fld>
            <a:endParaRPr lang="en-US"/>
          </a:p>
        </p:txBody>
      </p:sp>
      <p:sp>
        <p:nvSpPr>
          <p:cNvPr id="12" name="Slide Number Placeholder 6">
            <a:extLst>
              <a:ext uri="{FF2B5EF4-FFF2-40B4-BE49-F238E27FC236}">
                <a16:creationId xmlns:a16="http://schemas.microsoft.com/office/drawing/2014/main" id="{1B3D1CD1-66F6-6EFB-AA08-30A12157CA58}"/>
              </a:ext>
            </a:extLst>
          </p:cNvPr>
          <p:cNvSpPr txBox="1">
            <a:spLocks/>
          </p:cNvSpPr>
          <p:nvPr/>
        </p:nvSpPr>
        <p:spPr>
          <a:xfrm>
            <a:off x="10826496" y="6261770"/>
            <a:ext cx="5322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2</a:t>
            </a:fld>
            <a:endParaRPr lang="en-US" sz="1200">
              <a:solidFill>
                <a:schemeClr val="tx1">
                  <a:tint val="75000"/>
                </a:schemeClr>
              </a:solidFill>
            </a:endParaRPr>
          </a:p>
        </p:txBody>
      </p:sp>
      <p:sp>
        <p:nvSpPr>
          <p:cNvPr id="13" name="Footer Placeholder 1">
            <a:extLst>
              <a:ext uri="{FF2B5EF4-FFF2-40B4-BE49-F238E27FC236}">
                <a16:creationId xmlns:a16="http://schemas.microsoft.com/office/drawing/2014/main" id="{EDB9E3B4-9394-B9BF-5194-8F5412764FDF}"/>
              </a:ext>
            </a:extLst>
          </p:cNvPr>
          <p:cNvSpPr txBox="1">
            <a:spLocks/>
          </p:cNvSpPr>
          <p:nvPr/>
        </p:nvSpPr>
        <p:spPr>
          <a:xfrm>
            <a:off x="8545484" y="6210970"/>
            <a:ext cx="2281012"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solidFill>
                  <a:schemeClr val="tx1">
                    <a:tint val="75000"/>
                  </a:schemeClr>
                </a:solidFill>
                <a:latin typeface="+mn-lt"/>
                <a:cs typeface="+mn-cs"/>
              </a:rPr>
              <a:t>TOT&amp;M </a:t>
            </a:r>
            <a:r>
              <a:rPr lang="nl-NL" sz="1200" err="1">
                <a:solidFill>
                  <a:schemeClr val="tx1">
                    <a:tint val="75000"/>
                  </a:schemeClr>
                </a:solidFill>
                <a:latin typeface="+mn-lt"/>
                <a:cs typeface="+mn-cs"/>
              </a:rPr>
              <a:t>Phase</a:t>
            </a:r>
            <a:r>
              <a:rPr lang="nl-NL" sz="1200">
                <a:solidFill>
                  <a:schemeClr val="tx1">
                    <a:tint val="75000"/>
                  </a:schemeClr>
                </a:solidFill>
                <a:latin typeface="+mn-lt"/>
                <a:cs typeface="+mn-cs"/>
              </a:rPr>
              <a:t> 1 V1 2026</a:t>
            </a:r>
            <a:endParaRPr lang="en-US" sz="120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38647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6EC83-97AF-E822-3A31-64C000E7E72F}"/>
              </a:ext>
            </a:extLst>
          </p:cNvPr>
          <p:cNvSpPr>
            <a:spLocks noGrp="1"/>
          </p:cNvSpPr>
          <p:nvPr>
            <p:ph type="title"/>
          </p:nvPr>
        </p:nvSpPr>
        <p:spPr>
          <a:xfrm>
            <a:off x="476057" y="561834"/>
            <a:ext cx="5834742" cy="1325563"/>
          </a:xfrm>
        </p:spPr>
        <p:txBody>
          <a:bodyPr anchor="t">
            <a:normAutofit/>
          </a:bodyPr>
          <a:lstStyle/>
          <a:p>
            <a:r>
              <a:rPr lang="en-US"/>
              <a:t>Roles and responsibilities</a:t>
            </a:r>
          </a:p>
        </p:txBody>
      </p:sp>
      <p:sp>
        <p:nvSpPr>
          <p:cNvPr id="3" name="Content Placeholder 2">
            <a:extLst>
              <a:ext uri="{FF2B5EF4-FFF2-40B4-BE49-F238E27FC236}">
                <a16:creationId xmlns:a16="http://schemas.microsoft.com/office/drawing/2014/main" id="{642C9825-4077-10C7-4689-497CC50B3AD7}"/>
              </a:ext>
            </a:extLst>
          </p:cNvPr>
          <p:cNvSpPr>
            <a:spLocks noGrp="1"/>
          </p:cNvSpPr>
          <p:nvPr>
            <p:ph sz="half" idx="1"/>
          </p:nvPr>
        </p:nvSpPr>
        <p:spPr>
          <a:xfrm>
            <a:off x="607245" y="1272107"/>
            <a:ext cx="5572366" cy="4313785"/>
          </a:xfrm>
        </p:spPr>
        <p:txBody>
          <a:bodyPr vert="horz" lIns="0" tIns="0" rIns="0" bIns="0" rtlCol="0" anchor="t">
            <a:normAutofit/>
          </a:bodyPr>
          <a:lstStyle/>
          <a:p>
            <a:pPr marL="331470" indent="-331470"/>
            <a:r>
              <a:rPr lang="en-US" sz="2200"/>
              <a:t>An </a:t>
            </a:r>
            <a:r>
              <a:rPr lang="en-US" sz="2200">
                <a:solidFill>
                  <a:srgbClr val="F26C32"/>
                </a:solidFill>
              </a:rPr>
              <a:t>INSTRUCTOR</a:t>
            </a:r>
            <a:r>
              <a:rPr lang="en-US" sz="2200"/>
              <a:t> is a subject matter expert who adapts and delivers the learning modules to participants. </a:t>
            </a:r>
          </a:p>
          <a:p>
            <a:pPr marL="331470" indent="-331470"/>
            <a:r>
              <a:rPr lang="en-US" sz="2200">
                <a:solidFill>
                  <a:srgbClr val="F26C32"/>
                </a:solidFill>
              </a:rPr>
              <a:t>MENTORS</a:t>
            </a:r>
            <a:r>
              <a:rPr lang="en-US" sz="2200"/>
              <a:t> provide guidance, advice, and expertise to participants to help them enhance their skills. </a:t>
            </a:r>
          </a:p>
          <a:p>
            <a:pPr marL="331470" indent="-331470"/>
            <a:r>
              <a:rPr lang="en-US" sz="2200"/>
              <a:t>Instructors can have a dual role and serve as mentors. </a:t>
            </a:r>
          </a:p>
          <a:p>
            <a:pPr marL="331470" indent="-331470"/>
            <a:endParaRPr lang="en-US"/>
          </a:p>
        </p:txBody>
      </p:sp>
      <p:sp>
        <p:nvSpPr>
          <p:cNvPr id="5" name="Slide Number Placeholder 4">
            <a:extLst>
              <a:ext uri="{FF2B5EF4-FFF2-40B4-BE49-F238E27FC236}">
                <a16:creationId xmlns:a16="http://schemas.microsoft.com/office/drawing/2014/main" id="{3C12B070-8216-3CC2-A552-A301D80AF8AE}"/>
              </a:ext>
            </a:extLst>
          </p:cNvPr>
          <p:cNvSpPr>
            <a:spLocks noGrp="1"/>
          </p:cNvSpPr>
          <p:nvPr>
            <p:ph type="sldNum" sz="quarter" idx="12"/>
          </p:nvPr>
        </p:nvSpPr>
        <p:spPr>
          <a:xfrm>
            <a:off x="10821547" y="6210970"/>
            <a:ext cx="532253" cy="365125"/>
          </a:xfrm>
        </p:spPr>
        <p:txBody>
          <a:bodyPr anchor="b">
            <a:normAutofit/>
          </a:bodyPr>
          <a:lstStyle/>
          <a:p>
            <a:pPr>
              <a:spcAft>
                <a:spcPts val="600"/>
              </a:spcAft>
            </a:pPr>
            <a:fld id="{7698B45C-09C7-497B-9261-07F290CB2D4C}" type="slidenum">
              <a:rPr lang="en-US" smtClean="0"/>
              <a:pPr>
                <a:spcAft>
                  <a:spcPts val="600"/>
                </a:spcAft>
              </a:pPr>
              <a:t>20</a:t>
            </a:fld>
            <a:endParaRPr lang="en-US"/>
          </a:p>
        </p:txBody>
      </p:sp>
      <p:pic>
        <p:nvPicPr>
          <p:cNvPr id="6" name="Picture 5" descr="A person standing in front of a group of people&#10;&#10;AI-generated content may be incorrect.">
            <a:extLst>
              <a:ext uri="{FF2B5EF4-FFF2-40B4-BE49-F238E27FC236}">
                <a16:creationId xmlns:a16="http://schemas.microsoft.com/office/drawing/2014/main" id="{4E25A44F-F3EF-0ADD-6688-D7F6DF532EAE}"/>
              </a:ext>
            </a:extLst>
          </p:cNvPr>
          <p:cNvPicPr>
            <a:picLocks noChangeAspect="1"/>
          </p:cNvPicPr>
          <p:nvPr/>
        </p:nvPicPr>
        <p:blipFill>
          <a:blip r:embed="rId4"/>
          <a:srcRect l="1802" r="35986"/>
          <a:stretch>
            <a:fillRect/>
          </a:stretch>
        </p:blipFill>
        <p:spPr>
          <a:xfrm>
            <a:off x="6602536" y="457200"/>
            <a:ext cx="5113407" cy="5486400"/>
          </a:xfrm>
          <a:prstGeom prst="rect">
            <a:avLst/>
          </a:prstGeom>
          <a:noFill/>
        </p:spPr>
      </p:pic>
      <p:sp>
        <p:nvSpPr>
          <p:cNvPr id="4" name="TextBox 3">
            <a:extLst>
              <a:ext uri="{FF2B5EF4-FFF2-40B4-BE49-F238E27FC236}">
                <a16:creationId xmlns:a16="http://schemas.microsoft.com/office/drawing/2014/main" id="{5BB15A89-C43D-BF6D-966E-300BB9798615}"/>
              </a:ext>
            </a:extLst>
          </p:cNvPr>
          <p:cNvSpPr txBox="1"/>
          <p:nvPr/>
        </p:nvSpPr>
        <p:spPr>
          <a:xfrm>
            <a:off x="476057" y="4848686"/>
            <a:ext cx="569204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F26C32"/>
                </a:solidFill>
              </a:rPr>
              <a:t>For the TOT&amp;M</a:t>
            </a:r>
          </a:p>
          <a:p>
            <a:pPr algn="ctr"/>
            <a:r>
              <a:rPr lang="en-US" sz="2400">
                <a:solidFill>
                  <a:srgbClr val="F26C32"/>
                </a:solidFill>
              </a:rPr>
              <a:t>trainer = facilitator = instructor</a:t>
            </a:r>
          </a:p>
        </p:txBody>
      </p:sp>
      <p:sp>
        <p:nvSpPr>
          <p:cNvPr id="7" name="Footer Placeholder 6">
            <a:extLst>
              <a:ext uri="{FF2B5EF4-FFF2-40B4-BE49-F238E27FC236}">
                <a16:creationId xmlns:a16="http://schemas.microsoft.com/office/drawing/2014/main" id="{6DCC5824-E270-72EC-9D55-76EEE2E34A6C}"/>
              </a:ext>
            </a:extLst>
          </p:cNvPr>
          <p:cNvSpPr>
            <a:spLocks noGrp="1"/>
          </p:cNvSpPr>
          <p:nvPr>
            <p:ph type="ftr" sz="quarter" idx="3"/>
          </p:nvPr>
        </p:nvSpPr>
        <p:spPr>
          <a:xfrm>
            <a:off x="8451476" y="6210970"/>
            <a:ext cx="2375020" cy="365125"/>
          </a:xfrm>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1619396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F5020-C439-64FA-260C-7B43A16568F0}"/>
            </a:ext>
          </a:extLst>
        </p:cNvPr>
        <p:cNvGrpSpPr/>
        <p:nvPr/>
      </p:nvGrpSpPr>
      <p:grpSpPr>
        <a:xfrm>
          <a:off x="0" y="0"/>
          <a:ext cx="0" cy="0"/>
          <a:chOff x="0" y="0"/>
          <a:chExt cx="0" cy="0"/>
        </a:xfrm>
      </p:grpSpPr>
      <p:sp>
        <p:nvSpPr>
          <p:cNvPr id="15" name="Title 1">
            <a:extLst>
              <a:ext uri="{FF2B5EF4-FFF2-40B4-BE49-F238E27FC236}">
                <a16:creationId xmlns:a16="http://schemas.microsoft.com/office/drawing/2014/main" id="{C36CB85F-1489-0E56-A1AB-06C6DBAEB5C1}"/>
              </a:ext>
            </a:extLst>
          </p:cNvPr>
          <p:cNvSpPr txBox="1">
            <a:spLocks/>
          </p:cNvSpPr>
          <p:nvPr/>
        </p:nvSpPr>
        <p:spPr>
          <a:xfrm>
            <a:off x="962891" y="430601"/>
            <a:ext cx="10515600" cy="9219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000" b="1" i="0" u="none" strike="noStrike" kern="1200" cap="none" spc="0" normalizeH="0" baseline="0" noProof="0">
                <a:ln>
                  <a:noFill/>
                </a:ln>
                <a:solidFill>
                  <a:sysClr val="windowText" lastClr="000000"/>
                </a:solidFill>
                <a:effectLst/>
                <a:uLnTx/>
                <a:uFillTx/>
                <a:latin typeface="Trebuchet MS"/>
              </a:rPr>
              <a:t>GLLP </a:t>
            </a:r>
            <a:r>
              <a:rPr lang="en-GB" sz="4000" b="1">
                <a:latin typeface="Trebuchet MS"/>
              </a:rPr>
              <a:t>TOT&amp;M</a:t>
            </a:r>
            <a:r>
              <a:rPr kumimoji="0" lang="en-GB" sz="4000" b="1" i="0" u="none" strike="noStrike" kern="1200" cap="none" spc="0" normalizeH="0" baseline="0" noProof="0">
                <a:ln>
                  <a:noFill/>
                </a:ln>
                <a:effectLst/>
                <a:uLnTx/>
                <a:uFillTx/>
                <a:latin typeface="Trebuchet MS"/>
              </a:rPr>
              <a:t> </a:t>
            </a:r>
            <a:r>
              <a:rPr kumimoji="0" lang="en-GB" sz="4000" b="1" i="0" u="none" strike="noStrike" kern="1200" cap="none" spc="0" normalizeH="0" baseline="0" noProof="0">
                <a:ln>
                  <a:noFill/>
                </a:ln>
                <a:solidFill>
                  <a:sysClr val="windowText" lastClr="000000"/>
                </a:solidFill>
                <a:effectLst/>
                <a:uLnTx/>
                <a:uFillTx/>
                <a:latin typeface="Trebuchet MS"/>
                <a:ea typeface="Times New Roman" panose="02020603050405020304" pitchFamily="18" charset="0"/>
              </a:rPr>
              <a:t>Learning objectives</a:t>
            </a:r>
            <a:endParaRPr kumimoji="0" lang="en-GB" sz="4000" b="1" i="0" u="none" strike="noStrike" kern="1200" cap="none" spc="0" normalizeH="0" baseline="0" noProof="0">
              <a:ln>
                <a:noFill/>
              </a:ln>
              <a:solidFill>
                <a:sysClr val="windowText" lastClr="000000"/>
              </a:solidFill>
              <a:effectLst/>
              <a:uLnTx/>
              <a:uFillTx/>
              <a:latin typeface="Trebuchet MS"/>
            </a:endParaRPr>
          </a:p>
        </p:txBody>
      </p:sp>
      <p:sp>
        <p:nvSpPr>
          <p:cNvPr id="18" name="TextBox 17">
            <a:extLst>
              <a:ext uri="{FF2B5EF4-FFF2-40B4-BE49-F238E27FC236}">
                <a16:creationId xmlns:a16="http://schemas.microsoft.com/office/drawing/2014/main" id="{5AED1BF8-B0AD-54BD-E970-2B37E919CE59}"/>
              </a:ext>
            </a:extLst>
          </p:cNvPr>
          <p:cNvSpPr txBox="1"/>
          <p:nvPr/>
        </p:nvSpPr>
        <p:spPr>
          <a:xfrm>
            <a:off x="895150" y="1622840"/>
            <a:ext cx="9748652" cy="984885"/>
          </a:xfrm>
          <a:prstGeom prst="rect">
            <a:avLst/>
          </a:prstGeom>
          <a:noFill/>
        </p:spPr>
        <p:txBody>
          <a:bodyPr wrap="square">
            <a:spAutoFit/>
          </a:bodyPr>
          <a:lstStyle/>
          <a:p>
            <a:pPr fontAlgn="base">
              <a:spcBef>
                <a:spcPts val="600"/>
              </a:spcBef>
              <a:spcAft>
                <a:spcPts val="1200"/>
              </a:spcAft>
              <a:buClr>
                <a:srgbClr val="0070C0"/>
              </a:buClr>
            </a:pPr>
            <a:r>
              <a:rPr lang="en-GB" sz="2400">
                <a:solidFill>
                  <a:prstClr val="black"/>
                </a:solidFill>
                <a:ea typeface="Times New Roman" panose="02020603050405020304" pitchFamily="18" charset="0"/>
              </a:rPr>
              <a:t>Upon completion of the </a:t>
            </a:r>
            <a:r>
              <a:rPr lang="en-GB" sz="2400" b="1">
                <a:solidFill>
                  <a:srgbClr val="4472C4"/>
                </a:solidFill>
                <a:ea typeface="Times New Roman" panose="02020603050405020304" pitchFamily="18" charset="0"/>
              </a:rPr>
              <a:t>TOT </a:t>
            </a:r>
            <a:r>
              <a:rPr lang="en-GB" sz="2400" b="1">
                <a:solidFill>
                  <a:prstClr val="black"/>
                </a:solidFill>
                <a:ea typeface="Times New Roman" panose="02020603050405020304" pitchFamily="18" charset="0"/>
              </a:rPr>
              <a:t>/</a:t>
            </a:r>
            <a:r>
              <a:rPr lang="en-GB" sz="2400" b="1">
                <a:solidFill>
                  <a:srgbClr val="4472C4"/>
                </a:solidFill>
                <a:ea typeface="Times New Roman" panose="02020603050405020304" pitchFamily="18" charset="0"/>
              </a:rPr>
              <a:t> </a:t>
            </a:r>
            <a:r>
              <a:rPr lang="en-GB" sz="2400" b="1">
                <a:solidFill>
                  <a:srgbClr val="70AD47"/>
                </a:solidFill>
                <a:ea typeface="Times New Roman" panose="02020603050405020304" pitchFamily="18" charset="0"/>
              </a:rPr>
              <a:t>TOM</a:t>
            </a:r>
            <a:r>
              <a:rPr lang="en-GB" sz="2400">
                <a:solidFill>
                  <a:prstClr val="black"/>
                </a:solidFill>
                <a:ea typeface="Times New Roman" panose="02020603050405020304" pitchFamily="18" charset="0"/>
              </a:rPr>
              <a:t>, participants should be able to: </a:t>
            </a:r>
          </a:p>
          <a:p>
            <a:pPr>
              <a:buClr>
                <a:prstClr val="black"/>
              </a:buClr>
            </a:pPr>
            <a:endParaRPr lang="en-GB" sz="2400">
              <a:solidFill>
                <a:prstClr val="black"/>
              </a:solidFill>
              <a:ea typeface="Times New Roman" panose="02020603050405020304" pitchFamily="18" charset="0"/>
            </a:endParaRPr>
          </a:p>
        </p:txBody>
      </p:sp>
      <p:sp>
        <p:nvSpPr>
          <p:cNvPr id="2" name="TextBox 1">
            <a:extLst>
              <a:ext uri="{FF2B5EF4-FFF2-40B4-BE49-F238E27FC236}">
                <a16:creationId xmlns:a16="http://schemas.microsoft.com/office/drawing/2014/main" id="{F637A98F-6CE1-5DBA-798E-7CA29C2A0A72}"/>
              </a:ext>
            </a:extLst>
          </p:cNvPr>
          <p:cNvSpPr txBox="1"/>
          <p:nvPr/>
        </p:nvSpPr>
        <p:spPr>
          <a:xfrm>
            <a:off x="1075256" y="2363208"/>
            <a:ext cx="2934500" cy="3235255"/>
          </a:xfrm>
          <a:prstGeom prst="rect">
            <a:avLst/>
          </a:prstGeom>
          <a:solidFill>
            <a:schemeClr val="tx1">
              <a:lumMod val="50000"/>
              <a:lumOff val="50000"/>
            </a:schemeClr>
          </a:solidFill>
        </p:spPr>
        <p:txBody>
          <a:bodyPr wrap="square" lIns="91440" tIns="45720" rIns="91440" bIns="45720" rtlCol="0" anchor="t">
            <a:noAutofit/>
          </a:bodyPr>
          <a:lstStyle/>
          <a:p>
            <a:pPr fontAlgn="base">
              <a:spcAft>
                <a:spcPts val="1200"/>
              </a:spcAft>
              <a:buClr>
                <a:prstClr val="black"/>
              </a:buClr>
            </a:pPr>
            <a:r>
              <a:rPr lang="en-US" sz="1800" b="1">
                <a:solidFill>
                  <a:schemeClr val="bg1"/>
                </a:solidFill>
                <a:ea typeface="Times New Roman" panose="02020603050405020304" pitchFamily="18" charset="0"/>
              </a:rPr>
              <a:t>TOT</a:t>
            </a:r>
            <a:r>
              <a:rPr lang="en-US" b="1">
                <a:solidFill>
                  <a:schemeClr val="bg1"/>
                </a:solidFill>
                <a:ea typeface="Times New Roman" panose="02020603050405020304" pitchFamily="18" charset="0"/>
              </a:rPr>
              <a:t>&amp;</a:t>
            </a:r>
            <a:r>
              <a:rPr lang="en-US" sz="1800" b="1">
                <a:solidFill>
                  <a:schemeClr val="bg1"/>
                </a:solidFill>
                <a:ea typeface="Times New Roman" panose="02020603050405020304" pitchFamily="18" charset="0"/>
              </a:rPr>
              <a:t>M</a:t>
            </a:r>
          </a:p>
          <a:p>
            <a:pPr marL="342900" indent="-342900" fontAlgn="base">
              <a:buClr>
                <a:schemeClr val="bg1"/>
              </a:buClr>
              <a:buFont typeface="Wingdings" panose="05000000000000000000" pitchFamily="2" charset="2"/>
              <a:buChar char=""/>
            </a:pPr>
            <a:r>
              <a:rPr lang="en-US" sz="1800">
                <a:solidFill>
                  <a:schemeClr val="bg1"/>
                </a:solidFill>
                <a:ea typeface="Times New Roman" panose="02020603050405020304" pitchFamily="18" charset="0"/>
              </a:rPr>
              <a:t>Explain the objectives of the GLLP</a:t>
            </a:r>
            <a:endParaRPr lang="en-GB" sz="1800">
              <a:solidFill>
                <a:schemeClr val="bg1"/>
              </a:solidFill>
              <a:ea typeface="Times New Roman" panose="02020603050405020304" pitchFamily="18" charset="0"/>
            </a:endParaRPr>
          </a:p>
          <a:p>
            <a:pPr marL="342900" indent="-342900" fontAlgn="base">
              <a:buClr>
                <a:schemeClr val="bg1"/>
              </a:buClr>
              <a:buFont typeface="Wingdings" panose="05000000000000000000" pitchFamily="2" charset="2"/>
              <a:buChar char=""/>
            </a:pPr>
            <a:r>
              <a:rPr lang="en-GB" sz="1800">
                <a:solidFill>
                  <a:schemeClr val="bg1"/>
                </a:solidFill>
                <a:ea typeface="Times New Roman" panose="02020603050405020304" pitchFamily="18" charset="0"/>
              </a:rPr>
              <a:t>Describe the overall structure of the GLLP Learning Package</a:t>
            </a:r>
          </a:p>
          <a:p>
            <a:pPr marL="342900" indent="-342900" fontAlgn="base">
              <a:buClr>
                <a:schemeClr val="bg1"/>
              </a:buClr>
              <a:buFont typeface="Wingdings" panose="05000000000000000000" pitchFamily="2" charset="2"/>
              <a:buChar char=""/>
            </a:pPr>
            <a:r>
              <a:rPr lang="en-US">
                <a:solidFill>
                  <a:srgbClr val="FFFF00"/>
                </a:solidFill>
              </a:rPr>
              <a:t>Discuss</a:t>
            </a:r>
            <a:r>
              <a:rPr lang="en-US" sz="1800">
                <a:solidFill>
                  <a:srgbClr val="FFFF00"/>
                </a:solidFill>
              </a:rPr>
              <a:t> the process for implementing the GLLP in countries (optional)</a:t>
            </a:r>
          </a:p>
        </p:txBody>
      </p:sp>
      <p:sp>
        <p:nvSpPr>
          <p:cNvPr id="3" name="TextBox 2">
            <a:extLst>
              <a:ext uri="{FF2B5EF4-FFF2-40B4-BE49-F238E27FC236}">
                <a16:creationId xmlns:a16="http://schemas.microsoft.com/office/drawing/2014/main" id="{C2A8E33F-8DE5-4921-FE34-274340435C38}"/>
              </a:ext>
            </a:extLst>
          </p:cNvPr>
          <p:cNvSpPr txBox="1"/>
          <p:nvPr/>
        </p:nvSpPr>
        <p:spPr>
          <a:xfrm>
            <a:off x="4259744" y="2367845"/>
            <a:ext cx="4151162" cy="2977225"/>
          </a:xfrm>
          <a:prstGeom prst="rect">
            <a:avLst/>
          </a:prstGeom>
          <a:solidFill>
            <a:schemeClr val="accent5">
              <a:lumMod val="60000"/>
              <a:lumOff val="40000"/>
            </a:schemeClr>
          </a:solidFill>
        </p:spPr>
        <p:txBody>
          <a:bodyPr wrap="square" lIns="91440" tIns="45720" rIns="91440" bIns="45720" rtlCol="0" anchor="t">
            <a:spAutoFit/>
          </a:bodyPr>
          <a:lstStyle/>
          <a:p>
            <a:pPr marR="0" lvl="0" algn="l" defTabSz="914400" rtl="0" eaLnBrk="1" fontAlgn="base" latinLnBrk="0" hangingPunct="1">
              <a:lnSpc>
                <a:spcPct val="90000"/>
              </a:lnSpc>
              <a:spcBef>
                <a:spcPts val="1000"/>
              </a:spcBef>
              <a:spcAft>
                <a:spcPts val="0"/>
              </a:spcAft>
              <a:buClr>
                <a:srgbClr val="0070C0"/>
              </a:buClr>
              <a:buSzTx/>
              <a:tabLst/>
              <a:defRPr/>
            </a:pPr>
            <a:r>
              <a:rPr kumimoji="0" lang="en-US" sz="1800" b="1" i="0" u="none" strike="noStrike" kern="1200" cap="none" spc="0" normalizeH="0" baseline="0" noProof="0">
                <a:ln>
                  <a:noFill/>
                </a:ln>
                <a:solidFill>
                  <a:schemeClr val="bg1"/>
                </a:solidFill>
                <a:effectLst/>
                <a:uLnTx/>
                <a:uFillTx/>
                <a:ea typeface="Times New Roman" panose="02020603050405020304" pitchFamily="18" charset="0"/>
                <a:cs typeface="+mn-cs"/>
              </a:rPr>
              <a:t>TOT</a:t>
            </a:r>
          </a:p>
          <a:p>
            <a:pPr marL="342900" marR="0" lvl="0" indent="-342900" algn="l" defTabSz="914400" rtl="0" eaLnBrk="1" fontAlgn="base" latinLnBrk="0" hangingPunct="1">
              <a:lnSpc>
                <a:spcPct val="90000"/>
              </a:lnSpc>
              <a:spcBef>
                <a:spcPts val="1000"/>
              </a:spcBef>
              <a:spcAft>
                <a:spcPts val="0"/>
              </a:spcAft>
              <a:buClr>
                <a:schemeClr val="bg1"/>
              </a:buClr>
              <a:buSzTx/>
              <a:buFont typeface="Wingdings" panose="05000000000000000000" pitchFamily="2" charset="2"/>
              <a:buChar char=""/>
              <a:tabLst/>
              <a:defRPr/>
            </a:pPr>
            <a:r>
              <a:rPr kumimoji="0" lang="en-US" sz="1800" b="0" i="0" u="none" strike="noStrike" kern="1200" cap="none" spc="0" normalizeH="0" baseline="0" noProof="0">
                <a:ln>
                  <a:noFill/>
                </a:ln>
                <a:solidFill>
                  <a:schemeClr val="bg1"/>
                </a:solidFill>
                <a:effectLst/>
                <a:uLnTx/>
                <a:uFillTx/>
                <a:ea typeface="Times New Roman" panose="02020603050405020304" pitchFamily="18" charset="0"/>
                <a:cs typeface="+mn-cs"/>
              </a:rPr>
              <a:t>Adapt GLLP content to the country context and needs</a:t>
            </a:r>
          </a:p>
          <a:p>
            <a:pPr marL="342900" marR="0" lvl="0" indent="-342900" algn="l" defTabSz="914400" rtl="0" eaLnBrk="1" fontAlgn="base" latinLnBrk="0" hangingPunct="1">
              <a:lnSpc>
                <a:spcPct val="90000"/>
              </a:lnSpc>
              <a:spcBef>
                <a:spcPts val="1000"/>
              </a:spcBef>
              <a:spcAft>
                <a:spcPts val="0"/>
              </a:spcAft>
              <a:buClr>
                <a:schemeClr val="bg1"/>
              </a:buClr>
              <a:buSzTx/>
              <a:buFont typeface="Wingdings" panose="05000000000000000000" pitchFamily="2" charset="2"/>
              <a:buChar char=""/>
              <a:tabLst/>
              <a:defRPr/>
            </a:pPr>
            <a:r>
              <a:rPr lang="en-US">
                <a:solidFill>
                  <a:schemeClr val="bg1"/>
                </a:solidFill>
                <a:ea typeface="Times New Roman" panose="02020603050405020304" pitchFamily="18" charset="0"/>
              </a:rPr>
              <a:t>Facilitate</a:t>
            </a:r>
            <a:r>
              <a:rPr kumimoji="0" lang="en-US" sz="1800" b="0" i="0" u="none" strike="noStrike" kern="1200" cap="none" spc="0" normalizeH="0" baseline="0" noProof="0">
                <a:ln>
                  <a:noFill/>
                </a:ln>
                <a:solidFill>
                  <a:schemeClr val="bg1"/>
                </a:solidFill>
                <a:effectLst/>
                <a:uLnTx/>
                <a:uFillTx/>
                <a:ea typeface="Times New Roman" panose="02020603050405020304" pitchFamily="18" charset="0"/>
                <a:cs typeface="+mn-cs"/>
              </a:rPr>
              <a:t> GLLP sessions applying adult learning principles</a:t>
            </a:r>
            <a:endParaRPr lang="en-US" sz="1800" b="0" i="0" u="none" strike="noStrike" kern="1200" cap="none" spc="0" normalizeH="0" baseline="0" noProof="0">
              <a:ln>
                <a:noFill/>
              </a:ln>
              <a:solidFill>
                <a:schemeClr val="bg1"/>
              </a:solidFill>
              <a:effectLst/>
              <a:uLnTx/>
              <a:uFillTx/>
              <a:ea typeface="Times New Roman" panose="02020603050405020304" pitchFamily="18" charset="0"/>
            </a:endParaRPr>
          </a:p>
          <a:p>
            <a:pPr marL="342900" indent="-342900" fontAlgn="base">
              <a:lnSpc>
                <a:spcPct val="90000"/>
              </a:lnSpc>
              <a:spcBef>
                <a:spcPts val="1000"/>
              </a:spcBef>
              <a:buClr>
                <a:schemeClr val="bg1"/>
              </a:buClr>
              <a:buFont typeface="Wingdings" panose="05000000000000000000" pitchFamily="2" charset="2"/>
              <a:buChar char=""/>
              <a:defRPr/>
            </a:pPr>
            <a:r>
              <a:rPr lang="en-US">
                <a:solidFill>
                  <a:schemeClr val="bg1"/>
                </a:solidFill>
              </a:rPr>
              <a:t>Adapt and use GLLP learning assessments</a:t>
            </a:r>
          </a:p>
          <a:p>
            <a:pPr marL="342900" indent="-342900">
              <a:lnSpc>
                <a:spcPct val="90000"/>
              </a:lnSpc>
              <a:spcBef>
                <a:spcPts val="1000"/>
              </a:spcBef>
              <a:buClr>
                <a:schemeClr val="bg1"/>
              </a:buClr>
              <a:buFont typeface="Wingdings" panose="05000000000000000000" pitchFamily="2" charset="2"/>
              <a:buChar char=""/>
              <a:defRPr/>
            </a:pPr>
            <a:endParaRPr lang="en-US">
              <a:solidFill>
                <a:schemeClr val="bg1"/>
              </a:solidFill>
            </a:endParaRPr>
          </a:p>
          <a:p>
            <a:pPr>
              <a:lnSpc>
                <a:spcPct val="90000"/>
              </a:lnSpc>
              <a:spcBef>
                <a:spcPts val="1000"/>
              </a:spcBef>
              <a:buClr>
                <a:schemeClr val="bg1"/>
              </a:buClr>
              <a:defRPr/>
            </a:pPr>
            <a:endParaRPr lang="en-US">
              <a:solidFill>
                <a:schemeClr val="bg1"/>
              </a:solidFill>
            </a:endParaRPr>
          </a:p>
        </p:txBody>
      </p:sp>
      <p:sp>
        <p:nvSpPr>
          <p:cNvPr id="4" name="TextBox 3">
            <a:extLst>
              <a:ext uri="{FF2B5EF4-FFF2-40B4-BE49-F238E27FC236}">
                <a16:creationId xmlns:a16="http://schemas.microsoft.com/office/drawing/2014/main" id="{A2C0A6B9-5437-596E-A83C-6887F2B4D32E}"/>
              </a:ext>
            </a:extLst>
          </p:cNvPr>
          <p:cNvSpPr txBox="1"/>
          <p:nvPr/>
        </p:nvSpPr>
        <p:spPr>
          <a:xfrm>
            <a:off x="8677577" y="2363208"/>
            <a:ext cx="2800952" cy="3235255"/>
          </a:xfrm>
          <a:prstGeom prst="rect">
            <a:avLst/>
          </a:prstGeom>
          <a:solidFill>
            <a:srgbClr val="70AD47"/>
          </a:solidFill>
        </p:spPr>
        <p:txBody>
          <a:bodyPr wrap="square" rtlCol="0">
            <a:noAutofit/>
          </a:bodyPr>
          <a:lstStyle/>
          <a:p>
            <a:pPr fontAlgn="base">
              <a:spcAft>
                <a:spcPts val="1200"/>
              </a:spcAft>
              <a:buClr>
                <a:prstClr val="black"/>
              </a:buClr>
            </a:pPr>
            <a:r>
              <a:rPr lang="en-GB" sz="1800" b="1">
                <a:solidFill>
                  <a:schemeClr val="bg1"/>
                </a:solidFill>
                <a:ea typeface="Times New Roman" panose="02020603050405020304" pitchFamily="18" charset="0"/>
              </a:rPr>
              <a:t>TOM</a:t>
            </a:r>
          </a:p>
          <a:p>
            <a:pPr marL="285750" marR="0" lvl="0" indent="-285750" algn="l" defTabSz="914400" rtl="0" eaLnBrk="1" fontAlgn="auto" latinLnBrk="0" hangingPunct="1">
              <a:lnSpc>
                <a:spcPct val="100000"/>
              </a:lnSpc>
              <a:spcBef>
                <a:spcPts val="0"/>
              </a:spcBef>
              <a:spcAft>
                <a:spcPts val="600"/>
              </a:spcAft>
              <a:buClr>
                <a:schemeClr val="bg1"/>
              </a:buClr>
              <a:buSzTx/>
              <a:buFont typeface="Wingdings" panose="05000000000000000000" pitchFamily="2" charset="2"/>
              <a:buChar char="§"/>
              <a:tabLst/>
              <a:defRPr/>
            </a:pPr>
            <a:r>
              <a:rPr kumimoji="0" lang="en-US" sz="1800" b="0" i="0" u="none" strike="noStrike" kern="0" cap="none" spc="0" normalizeH="0" baseline="0" noProof="0">
                <a:ln>
                  <a:noFill/>
                </a:ln>
                <a:solidFill>
                  <a:schemeClr val="bg1"/>
                </a:solidFill>
                <a:effectLst/>
                <a:uLnTx/>
                <a:uFillTx/>
                <a:ea typeface="+mn-ea"/>
                <a:cs typeface="+mn-cs"/>
              </a:rPr>
              <a:t>Describe mentoring skills for both mentees and mentors</a:t>
            </a:r>
          </a:p>
          <a:p>
            <a:pPr marL="285750" marR="0" lvl="0" indent="-285750" algn="l" defTabSz="914400" rtl="0" eaLnBrk="1" fontAlgn="auto" latinLnBrk="0" hangingPunct="1">
              <a:lnSpc>
                <a:spcPct val="100000"/>
              </a:lnSpc>
              <a:spcBef>
                <a:spcPts val="0"/>
              </a:spcBef>
              <a:spcAft>
                <a:spcPts val="600"/>
              </a:spcAft>
              <a:buClr>
                <a:schemeClr val="bg1"/>
              </a:buClr>
              <a:buSzTx/>
              <a:buFont typeface="Wingdings" panose="05000000000000000000" pitchFamily="2" charset="2"/>
              <a:buChar char="§"/>
              <a:tabLst/>
              <a:defRPr/>
            </a:pPr>
            <a:r>
              <a:rPr kumimoji="0" lang="en-US" sz="1800" b="0" i="0" u="none" strike="noStrike" kern="0" cap="none" spc="0" normalizeH="0" baseline="0" noProof="0">
                <a:ln>
                  <a:noFill/>
                </a:ln>
                <a:solidFill>
                  <a:schemeClr val="bg1"/>
                </a:solidFill>
                <a:effectLst/>
                <a:uLnTx/>
                <a:uFillTx/>
                <a:ea typeface="+mn-ea"/>
                <a:cs typeface="+mn-cs"/>
              </a:rPr>
              <a:t>Identify and use tools needed for formalizing the mentor/mentee relationship in the context of the GLLP</a:t>
            </a:r>
            <a:endParaRPr lang="pt-PT" sz="1800">
              <a:solidFill>
                <a:schemeClr val="bg1"/>
              </a:solidFill>
              <a:ea typeface="Times New Roman" panose="02020603050405020304" pitchFamily="18" charset="0"/>
            </a:endParaRPr>
          </a:p>
        </p:txBody>
      </p:sp>
      <p:sp>
        <p:nvSpPr>
          <p:cNvPr id="5" name="Footer Placeholder 4">
            <a:extLst>
              <a:ext uri="{FF2B5EF4-FFF2-40B4-BE49-F238E27FC236}">
                <a16:creationId xmlns:a16="http://schemas.microsoft.com/office/drawing/2014/main" id="{80B8058B-71A3-7634-2547-FAFEAB5B02B4}"/>
              </a:ext>
            </a:extLst>
          </p:cNvPr>
          <p:cNvSpPr>
            <a:spLocks noGrp="1"/>
          </p:cNvSpPr>
          <p:nvPr>
            <p:ph type="ftr" sz="quarter" idx="3"/>
          </p:nvPr>
        </p:nvSpPr>
        <p:spPr/>
        <p:txBody>
          <a:bodyPr/>
          <a:lstStyle/>
          <a:p>
            <a:r>
              <a:rPr lang="nl-NL"/>
              <a:t>TOT&amp;M Phase 1 V1 2026</a:t>
            </a:r>
            <a:endParaRPr lang="en-US"/>
          </a:p>
        </p:txBody>
      </p:sp>
      <p:sp>
        <p:nvSpPr>
          <p:cNvPr id="6" name="Slide Number Placeholder 5">
            <a:extLst>
              <a:ext uri="{FF2B5EF4-FFF2-40B4-BE49-F238E27FC236}">
                <a16:creationId xmlns:a16="http://schemas.microsoft.com/office/drawing/2014/main" id="{33267FB3-510F-DD7E-C8AD-25BC3A69294D}"/>
              </a:ext>
            </a:extLst>
          </p:cNvPr>
          <p:cNvSpPr>
            <a:spLocks noGrp="1"/>
          </p:cNvSpPr>
          <p:nvPr>
            <p:ph type="sldNum" sz="quarter" idx="4"/>
          </p:nvPr>
        </p:nvSpPr>
        <p:spPr/>
        <p:txBody>
          <a:bodyPr/>
          <a:lstStyle/>
          <a:p>
            <a:fld id="{7698B45C-09C7-497B-9261-07F290CB2D4C}" type="slidenum">
              <a:rPr lang="en-US" smtClean="0"/>
              <a:pPr/>
              <a:t>21</a:t>
            </a:fld>
            <a:endParaRPr lang="en-US"/>
          </a:p>
        </p:txBody>
      </p:sp>
    </p:spTree>
    <p:custDataLst>
      <p:tags r:id="rId1"/>
    </p:custDataLst>
    <p:extLst>
      <p:ext uri="{BB962C8B-B14F-4D97-AF65-F5344CB8AC3E}">
        <p14:creationId xmlns:p14="http://schemas.microsoft.com/office/powerpoint/2010/main" val="40697867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BAAFA-12DA-1503-072D-A85C17ED9D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B992EA-4BF8-41A2-ED74-A611F4BEAD4F}"/>
              </a:ext>
            </a:extLst>
          </p:cNvPr>
          <p:cNvSpPr>
            <a:spLocks noGrp="1"/>
          </p:cNvSpPr>
          <p:nvPr>
            <p:ph type="title"/>
          </p:nvPr>
        </p:nvSpPr>
        <p:spPr>
          <a:xfrm>
            <a:off x="508017" y="567891"/>
            <a:ext cx="10282997" cy="1238270"/>
          </a:xfrm>
        </p:spPr>
        <p:txBody>
          <a:bodyPr anchor="t">
            <a:normAutofit/>
          </a:bodyPr>
          <a:lstStyle/>
          <a:p>
            <a:r>
              <a:rPr lang="en-GB">
                <a:latin typeface="Trebuchet MS"/>
                <a:cs typeface="Calibri"/>
              </a:rPr>
              <a:t>GLLP TOT&amp;M: Expected outcomes</a:t>
            </a:r>
          </a:p>
        </p:txBody>
      </p:sp>
      <p:sp>
        <p:nvSpPr>
          <p:cNvPr id="9" name="Footer Placeholder 3">
            <a:extLst>
              <a:ext uri="{FF2B5EF4-FFF2-40B4-BE49-F238E27FC236}">
                <a16:creationId xmlns:a16="http://schemas.microsoft.com/office/drawing/2014/main" id="{A97A62EA-4D67-BC46-5E81-8E677117A727}"/>
              </a:ext>
            </a:extLst>
          </p:cNvPr>
          <p:cNvSpPr>
            <a:spLocks noGrp="1"/>
          </p:cNvSpPr>
          <p:nvPr>
            <p:ph type="ftr" sz="quarter" idx="3"/>
          </p:nvPr>
        </p:nvSpPr>
        <p:spPr>
          <a:xfrm>
            <a:off x="924452" y="6155388"/>
            <a:ext cx="2371412" cy="702612"/>
          </a:xfrm>
        </p:spPr>
        <p:txBody>
          <a:bodyPr/>
          <a:lstStyle/>
          <a:p>
            <a:pPr>
              <a:spcAft>
                <a:spcPts val="600"/>
              </a:spcAft>
            </a:pPr>
            <a:r>
              <a:rPr lang="nl-NL"/>
              <a:t>TOT&amp;M Phase 1 V1 2026</a:t>
            </a:r>
            <a:endParaRPr lang="en-US"/>
          </a:p>
        </p:txBody>
      </p:sp>
      <p:sp>
        <p:nvSpPr>
          <p:cNvPr id="11" name="Slide Number Placeholder 4">
            <a:extLst>
              <a:ext uri="{FF2B5EF4-FFF2-40B4-BE49-F238E27FC236}">
                <a16:creationId xmlns:a16="http://schemas.microsoft.com/office/drawing/2014/main" id="{B5A22E0B-43C8-179F-2F2E-D7A1F4A73819}"/>
              </a:ext>
            </a:extLst>
          </p:cNvPr>
          <p:cNvSpPr>
            <a:spLocks noGrp="1"/>
          </p:cNvSpPr>
          <p:nvPr>
            <p:ph type="sldNum" sz="quarter" idx="4"/>
          </p:nvPr>
        </p:nvSpPr>
        <p:spPr>
          <a:xfrm>
            <a:off x="234479" y="6165444"/>
            <a:ext cx="547077" cy="365125"/>
          </a:xfrm>
        </p:spPr>
        <p:txBody>
          <a:bodyPr/>
          <a:lstStyle/>
          <a:p>
            <a:pPr>
              <a:spcAft>
                <a:spcPts val="600"/>
              </a:spcAft>
            </a:pPr>
            <a:fld id="{7698B45C-09C7-497B-9261-07F290CB2D4C}" type="slidenum">
              <a:rPr lang="en-US" smtClean="0"/>
              <a:pPr>
                <a:spcAft>
                  <a:spcPts val="600"/>
                </a:spcAft>
              </a:pPr>
              <a:t>22</a:t>
            </a:fld>
            <a:endParaRPr lang="en-US"/>
          </a:p>
        </p:txBody>
      </p:sp>
      <p:graphicFrame>
        <p:nvGraphicFramePr>
          <p:cNvPr id="5" name="Content Placeholder 2">
            <a:extLst>
              <a:ext uri="{FF2B5EF4-FFF2-40B4-BE49-F238E27FC236}">
                <a16:creationId xmlns:a16="http://schemas.microsoft.com/office/drawing/2014/main" id="{158E200F-33B7-1718-CE23-8817A1B2BE35}"/>
              </a:ext>
            </a:extLst>
          </p:cNvPr>
          <p:cNvGraphicFramePr>
            <a:graphicFrameLocks noGrp="1"/>
          </p:cNvGraphicFramePr>
          <p:nvPr>
            <p:ph idx="1"/>
            <p:extLst>
              <p:ext uri="{D42A27DB-BD31-4B8C-83A1-F6EECF244321}">
                <p14:modId xmlns:p14="http://schemas.microsoft.com/office/powerpoint/2010/main" val="1984622089"/>
              </p:ext>
            </p:extLst>
          </p:nvPr>
        </p:nvGraphicFramePr>
        <p:xfrm>
          <a:off x="157095" y="1502230"/>
          <a:ext cx="11723043" cy="53557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a:extLst>
              <a:ext uri="{FF2B5EF4-FFF2-40B4-BE49-F238E27FC236}">
                <a16:creationId xmlns:a16="http://schemas.microsoft.com/office/drawing/2014/main" id="{2C929D30-9489-9B8D-CE71-9B240BFC8446}"/>
              </a:ext>
            </a:extLst>
          </p:cNvPr>
          <p:cNvSpPr txBox="1"/>
          <p:nvPr/>
        </p:nvSpPr>
        <p:spPr>
          <a:xfrm>
            <a:off x="157095" y="1778478"/>
            <a:ext cx="11645659" cy="954107"/>
          </a:xfrm>
          <a:prstGeom prst="rect">
            <a:avLst/>
          </a:prstGeom>
          <a:noFill/>
        </p:spPr>
        <p:txBody>
          <a:bodyPr wrap="square" rtlCol="0">
            <a:spAutoFit/>
          </a:bodyPr>
          <a:lstStyle/>
          <a:p>
            <a:pPr algn="ctr"/>
            <a:r>
              <a:rPr lang="en-US" sz="2800"/>
              <a:t>A pool of qualified national and/or regional instructors and mentors who have:</a:t>
            </a:r>
          </a:p>
        </p:txBody>
      </p:sp>
    </p:spTree>
    <p:custDataLst>
      <p:tags r:id="rId1"/>
    </p:custDataLst>
    <p:extLst>
      <p:ext uri="{BB962C8B-B14F-4D97-AF65-F5344CB8AC3E}">
        <p14:creationId xmlns:p14="http://schemas.microsoft.com/office/powerpoint/2010/main" val="11625104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B0D7CE1-7BA5-DC1C-EF18-5A97818D61EE}"/>
              </a:ext>
            </a:extLst>
          </p:cNvPr>
          <p:cNvSpPr txBox="1"/>
          <p:nvPr/>
        </p:nvSpPr>
        <p:spPr>
          <a:xfrm>
            <a:off x="4192194" y="-24969"/>
            <a:ext cx="6093822" cy="523220"/>
          </a:xfrm>
          <a:prstGeom prst="rect">
            <a:avLst/>
          </a:prstGeom>
          <a:noFill/>
        </p:spPr>
        <p:txBody>
          <a:bodyPr wrap="square">
            <a:spAutoFit/>
          </a:bodyPr>
          <a:lstStyle/>
          <a:p>
            <a:r>
              <a:rPr lang="pt-PT" sz="2800">
                <a:solidFill>
                  <a:srgbClr val="FF0000"/>
                </a:solidFill>
              </a:rPr>
              <a:t>[PLACEHOLDER SLIDE]</a:t>
            </a:r>
          </a:p>
        </p:txBody>
      </p:sp>
      <p:grpSp>
        <p:nvGrpSpPr>
          <p:cNvPr id="2" name="Group 1">
            <a:extLst>
              <a:ext uri="{FF2B5EF4-FFF2-40B4-BE49-F238E27FC236}">
                <a16:creationId xmlns:a16="http://schemas.microsoft.com/office/drawing/2014/main" id="{B9DE3D39-5A20-5C2C-3D00-203B1D0D4168}"/>
              </a:ext>
            </a:extLst>
          </p:cNvPr>
          <p:cNvGrpSpPr/>
          <p:nvPr/>
        </p:nvGrpSpPr>
        <p:grpSpPr>
          <a:xfrm>
            <a:off x="8696621" y="924813"/>
            <a:ext cx="3376993" cy="2617479"/>
            <a:chOff x="7673434" y="4025370"/>
            <a:chExt cx="4808145" cy="2617479"/>
          </a:xfrm>
        </p:grpSpPr>
        <p:sp>
          <p:nvSpPr>
            <p:cNvPr id="5" name="Rectangle: Rounded Corners 4">
              <a:extLst>
                <a:ext uri="{FF2B5EF4-FFF2-40B4-BE49-F238E27FC236}">
                  <a16:creationId xmlns:a16="http://schemas.microsoft.com/office/drawing/2014/main" id="{CB212657-CDCA-0009-B69A-EB052E46E0B2}"/>
                </a:ext>
              </a:extLst>
            </p:cNvPr>
            <p:cNvSpPr/>
            <p:nvPr/>
          </p:nvSpPr>
          <p:spPr>
            <a:xfrm>
              <a:off x="7733452" y="4025370"/>
              <a:ext cx="4613095" cy="540000"/>
            </a:xfrm>
            <a:prstGeom prst="roundRect">
              <a:avLst/>
            </a:prstGeom>
            <a:noFill/>
            <a:ln w="12700" cap="flat" cmpd="sng" algn="ctr">
              <a:solidFill>
                <a:sysClr val="windowText" lastClr="000000"/>
              </a:solidFill>
              <a:prstDash val="dash"/>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black"/>
                  </a:solidFill>
                  <a:effectLst/>
                  <a:uLnTx/>
                  <a:uFillTx/>
                  <a:ea typeface="Source Sans Pro"/>
                </a:rPr>
                <a:t>Post-training activities</a:t>
              </a:r>
            </a:p>
          </p:txBody>
        </p:sp>
        <p:sp>
          <p:nvSpPr>
            <p:cNvPr id="6" name="TextBox 5">
              <a:extLst>
                <a:ext uri="{FF2B5EF4-FFF2-40B4-BE49-F238E27FC236}">
                  <a16:creationId xmlns:a16="http://schemas.microsoft.com/office/drawing/2014/main" id="{04873342-8B80-77EB-8544-67AF147F41B8}"/>
                </a:ext>
              </a:extLst>
            </p:cNvPr>
            <p:cNvSpPr txBox="1"/>
            <p:nvPr/>
          </p:nvSpPr>
          <p:spPr>
            <a:xfrm>
              <a:off x="7673434" y="4580746"/>
              <a:ext cx="4808145" cy="2062103"/>
            </a:xfrm>
            <a:prstGeom prst="rect">
              <a:avLst/>
            </a:prstGeom>
            <a:noFill/>
            <a:ln>
              <a:noFill/>
              <a:prstDash val="dash"/>
            </a:ln>
          </p:spPr>
          <p:txBody>
            <a:bodyPr wrap="square" lIns="91440" tIns="45720" rIns="91440" bIns="45720" rtlCol="0" anchor="t">
              <a:spAutoFit/>
            </a:bodyPr>
            <a:lstStyle/>
            <a:p>
              <a:pPr marL="180000" marR="0" lvl="0" indent="-1440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0" dirty="0">
                  <a:solidFill>
                    <a:srgbClr val="000000"/>
                  </a:solidFill>
                  <a:ea typeface="Source Sans Pro"/>
                </a:rPr>
                <a:t>Module</a:t>
              </a:r>
              <a:r>
                <a:rPr kumimoji="0" lang="en-GB" sz="1600" b="0" i="0" u="none" strike="noStrike" kern="0" cap="none" spc="0" normalizeH="0" baseline="0" noProof="0" dirty="0">
                  <a:ln>
                    <a:noFill/>
                  </a:ln>
                  <a:solidFill>
                    <a:srgbClr val="000000"/>
                  </a:solidFill>
                  <a:effectLst/>
                  <a:uLnTx/>
                  <a:uFillTx/>
                  <a:ea typeface="Source Sans Pro"/>
                </a:rPr>
                <a:t> content review and adaptation - </a:t>
              </a:r>
              <a:r>
                <a:rPr lang="en-GB" sz="1600" b="1" kern="0" dirty="0">
                  <a:solidFill>
                    <a:srgbClr val="000000"/>
                  </a:solidFill>
                  <a:ea typeface="Source Sans Pro"/>
                </a:rPr>
                <a:t>continuing</a:t>
              </a:r>
              <a:endParaRPr kumimoji="0" lang="en-US" sz="1600" b="1" i="0" u="none" strike="noStrike" kern="0" cap="none" spc="0" normalizeH="0" baseline="0" noProof="0" dirty="0">
                <a:ln>
                  <a:noFill/>
                </a:ln>
                <a:solidFill>
                  <a:srgbClr val="000000"/>
                </a:solidFill>
                <a:effectLst/>
                <a:uLnTx/>
                <a:uFillTx/>
                <a:ea typeface="Source Sans Pro"/>
              </a:endParaRPr>
            </a:p>
            <a:p>
              <a:pPr marL="180000" marR="0" lvl="0" indent="-1440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ea typeface="Source Sans Pro"/>
                </a:rPr>
                <a:t>Experiences sharing between GLLP instructors and mentors</a:t>
              </a:r>
              <a:r>
                <a:rPr lang="en-US" sz="1600" kern="0" dirty="0">
                  <a:solidFill>
                    <a:prstClr val="black"/>
                  </a:solidFill>
                  <a:ea typeface="Source Sans Pro"/>
                </a:rPr>
                <a:t> (c</a:t>
              </a:r>
              <a:r>
                <a:rPr kumimoji="0" lang="en-US" sz="1600" b="0" i="0" u="none" strike="noStrike" kern="0" cap="none" spc="0" normalizeH="0" baseline="0" noProof="0" dirty="0" err="1">
                  <a:ln>
                    <a:noFill/>
                  </a:ln>
                  <a:solidFill>
                    <a:prstClr val="black"/>
                  </a:solidFill>
                  <a:effectLst/>
                  <a:uLnTx/>
                  <a:uFillTx/>
                  <a:ea typeface="Source Sans Pro"/>
                </a:rPr>
                <a:t>ommunity</a:t>
              </a:r>
              <a:r>
                <a:rPr kumimoji="0" lang="en-US" sz="1600" b="0" i="0" u="none" strike="noStrike" kern="0" cap="none" spc="0" normalizeH="0" baseline="0" noProof="0" dirty="0">
                  <a:ln>
                    <a:noFill/>
                  </a:ln>
                  <a:solidFill>
                    <a:prstClr val="black"/>
                  </a:solidFill>
                  <a:effectLst/>
                  <a:uLnTx/>
                  <a:uFillTx/>
                  <a:ea typeface="Source Sans Pro"/>
                </a:rPr>
                <a:t> of practice)</a:t>
              </a:r>
            </a:p>
            <a:p>
              <a:pPr marL="180000" marR="0" lvl="0" indent="-1440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ea typeface="Source Sans Pro"/>
                </a:rPr>
                <a:t>GLLP instructors’ and mentors’ periodic meetings</a:t>
              </a:r>
              <a:endParaRPr kumimoji="0" lang="en-US" sz="1600" b="1" i="0" u="none" strike="noStrike" kern="0" cap="none" spc="0" normalizeH="0" baseline="0" noProof="0" dirty="0">
                <a:ln>
                  <a:noFill/>
                </a:ln>
                <a:solidFill>
                  <a:prstClr val="black"/>
                </a:solidFill>
                <a:effectLst/>
                <a:uLnTx/>
                <a:uFillTx/>
                <a:ea typeface="Source Sans Pro"/>
              </a:endParaRPr>
            </a:p>
            <a:p>
              <a:pPr marL="180000" marR="0" lvl="0" indent="-1440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0" cap="none" spc="0" normalizeH="0" baseline="0" noProof="0" dirty="0">
                  <a:ln>
                    <a:noFill/>
                  </a:ln>
                  <a:solidFill>
                    <a:prstClr val="black"/>
                  </a:solidFill>
                  <a:effectLst/>
                  <a:uLnTx/>
                  <a:uFillTx/>
                  <a:ea typeface="Source Sans Pro"/>
                </a:rPr>
                <a:t>…</a:t>
              </a:r>
              <a:endParaRPr lang="en-US" sz="1600" b="1" i="0" u="none" strike="noStrike" kern="0" cap="none" spc="0" normalizeH="0" baseline="0" noProof="0" dirty="0">
                <a:ln>
                  <a:noFill/>
                </a:ln>
                <a:solidFill>
                  <a:prstClr val="black"/>
                </a:solidFill>
                <a:effectLst/>
                <a:uLnTx/>
                <a:uFillTx/>
                <a:ea typeface="Source Sans Pro"/>
              </a:endParaRPr>
            </a:p>
          </p:txBody>
        </p:sp>
      </p:grpSp>
      <p:sp>
        <p:nvSpPr>
          <p:cNvPr id="7" name="Arrow: Right 6">
            <a:extLst>
              <a:ext uri="{FF2B5EF4-FFF2-40B4-BE49-F238E27FC236}">
                <a16:creationId xmlns:a16="http://schemas.microsoft.com/office/drawing/2014/main" id="{843AABBE-C2DE-4D01-279C-C6D5BB93495B}"/>
              </a:ext>
            </a:extLst>
          </p:cNvPr>
          <p:cNvSpPr/>
          <p:nvPr/>
        </p:nvSpPr>
        <p:spPr>
          <a:xfrm>
            <a:off x="8738776" y="5471874"/>
            <a:ext cx="3240000" cy="613855"/>
          </a:xfrm>
          <a:prstGeom prst="rightArrow">
            <a:avLst/>
          </a:prstGeom>
          <a:solidFill>
            <a:schemeClr val="bg1"/>
          </a:solidFill>
          <a:ln w="12700" cap="flat" cmpd="sng" algn="ctr">
            <a:solidFill>
              <a:schemeClr val="tx1"/>
            </a:solidFill>
            <a:prstDash val="dash"/>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fr-FR" b="1" kern="0" dirty="0"/>
              <a:t>Up to 6 </a:t>
            </a:r>
            <a:r>
              <a:rPr lang="fr-FR" b="1" kern="0" dirty="0" err="1"/>
              <a:t>months</a:t>
            </a:r>
            <a:endParaRPr kumimoji="0" lang="en-US" sz="1800" b="1" i="0" u="none" strike="noStrike" kern="0" cap="none" spc="0" normalizeH="0" baseline="0" noProof="0" dirty="0">
              <a:ln>
                <a:noFill/>
              </a:ln>
              <a:effectLst/>
              <a:uLnTx/>
              <a:uFillTx/>
            </a:endParaRPr>
          </a:p>
        </p:txBody>
      </p:sp>
      <p:sp>
        <p:nvSpPr>
          <p:cNvPr id="8" name="Rectangle: Rounded Corners 7">
            <a:extLst>
              <a:ext uri="{FF2B5EF4-FFF2-40B4-BE49-F238E27FC236}">
                <a16:creationId xmlns:a16="http://schemas.microsoft.com/office/drawing/2014/main" id="{41B7D767-8BD4-AE75-63E8-5BB07DC28D58}"/>
              </a:ext>
            </a:extLst>
          </p:cNvPr>
          <p:cNvSpPr/>
          <p:nvPr/>
        </p:nvSpPr>
        <p:spPr>
          <a:xfrm>
            <a:off x="280659" y="921803"/>
            <a:ext cx="3275030" cy="540000"/>
          </a:xfrm>
          <a:prstGeom prst="roundRect">
            <a:avLst/>
          </a:prstGeom>
          <a:noFill/>
          <a:ln w="12700" cap="flat" cmpd="sng" algn="ctr">
            <a:solidFill>
              <a:sysClr val="windowText" lastClr="000000"/>
            </a:solid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black"/>
                </a:solidFill>
                <a:effectLst/>
                <a:uLnTx/>
                <a:uFillTx/>
                <a:ea typeface="Source Sans Pro"/>
              </a:rPr>
              <a:t>Instructional Phase 1</a:t>
            </a:r>
          </a:p>
        </p:txBody>
      </p:sp>
      <p:sp>
        <p:nvSpPr>
          <p:cNvPr id="9" name="Arrow: Right 8">
            <a:extLst>
              <a:ext uri="{FF2B5EF4-FFF2-40B4-BE49-F238E27FC236}">
                <a16:creationId xmlns:a16="http://schemas.microsoft.com/office/drawing/2014/main" id="{9D0ABA59-A617-F790-250D-7A1D04EE0737}"/>
              </a:ext>
            </a:extLst>
          </p:cNvPr>
          <p:cNvSpPr/>
          <p:nvPr/>
        </p:nvSpPr>
        <p:spPr>
          <a:xfrm>
            <a:off x="213802" y="5471873"/>
            <a:ext cx="3275028" cy="613856"/>
          </a:xfrm>
          <a:prstGeom prst="rightArrow">
            <a:avLst/>
          </a:prstGeom>
          <a:solidFill>
            <a:schemeClr val="bg1"/>
          </a:solidFill>
          <a:ln w="12700" cap="flat" cmpd="sng" algn="ctr">
            <a:solidFill>
              <a:schemeClr val="tx1"/>
            </a:solidFill>
            <a:prstDash val="solid"/>
            <a:miter lim="800000"/>
          </a:ln>
          <a:effectLst/>
        </p:spPr>
        <p:txBody>
          <a:bodyPr lIns="91440" tIns="45720" rIns="91440" bIns="45720" rtlCol="0" anchor="ctr"/>
          <a:lstStyle/>
          <a:p>
            <a:pPr algn="ctr">
              <a:defRPr/>
            </a:pPr>
            <a:r>
              <a:rPr lang="en-US" b="1" kern="0"/>
              <a:t>6-8 weeks</a:t>
            </a:r>
            <a:endParaRPr lang="en-US" sz="1800" b="1" i="0" u="none" strike="noStrike" kern="0" cap="none" spc="0" normalizeH="0" baseline="0" noProof="0">
              <a:ln>
                <a:noFill/>
              </a:ln>
              <a:effectLst/>
              <a:uLnTx/>
              <a:uFillTx/>
            </a:endParaRPr>
          </a:p>
        </p:txBody>
      </p:sp>
      <p:sp>
        <p:nvSpPr>
          <p:cNvPr id="10" name="Rectangle: Rounded Corners 9">
            <a:extLst>
              <a:ext uri="{FF2B5EF4-FFF2-40B4-BE49-F238E27FC236}">
                <a16:creationId xmlns:a16="http://schemas.microsoft.com/office/drawing/2014/main" id="{365E567D-6B90-F900-4807-EDE460318983}"/>
              </a:ext>
            </a:extLst>
          </p:cNvPr>
          <p:cNvSpPr/>
          <p:nvPr/>
        </p:nvSpPr>
        <p:spPr>
          <a:xfrm>
            <a:off x="280659" y="1539870"/>
            <a:ext cx="3240000" cy="432000"/>
          </a:xfrm>
          <a:prstGeom prst="roundRect">
            <a:avLst/>
          </a:prstGeom>
          <a:solidFill>
            <a:schemeClr val="bg2">
              <a:lumMod val="90000"/>
            </a:schemeClr>
          </a:solidFill>
          <a:ln w="12700" cap="flat" cmpd="sng" algn="ctr">
            <a:noFill/>
            <a:prstDash val="solid"/>
            <a:miter lim="800000"/>
          </a:ln>
          <a:effectLst/>
        </p:spPr>
        <p:txBody>
          <a:bodyPr lIns="91440" tIns="45720" rIns="91440" bIns="45720" rtlCol="0" anchor="ctr"/>
          <a:lstStyle/>
          <a:p>
            <a:pPr algn="ctr">
              <a:defRPr/>
            </a:pPr>
            <a:r>
              <a:rPr lang="en-GB" sz="1700" kern="0" dirty="0">
                <a:solidFill>
                  <a:srgbClr val="000000"/>
                </a:solidFill>
                <a:ea typeface="Source Sans Pro"/>
              </a:rPr>
              <a:t>Intro to </a:t>
            </a:r>
            <a:r>
              <a:rPr kumimoji="0" lang="en-GB" sz="1700" b="0" i="0" u="none" strike="noStrike" kern="0" cap="none" spc="0" normalizeH="0" baseline="0" noProof="0" dirty="0">
                <a:ln>
                  <a:noFill/>
                </a:ln>
                <a:solidFill>
                  <a:srgbClr val="000000"/>
                </a:solidFill>
                <a:effectLst/>
                <a:uLnTx/>
                <a:uFillTx/>
                <a:ea typeface="Source Sans Pro"/>
              </a:rPr>
              <a:t>the</a:t>
            </a:r>
            <a:r>
              <a:rPr kumimoji="0" lang="en-US" sz="1700" b="0" i="0" u="none" strike="noStrike" kern="0" cap="none" spc="0" normalizeH="0" baseline="0" noProof="0" dirty="0">
                <a:ln>
                  <a:noFill/>
                </a:ln>
                <a:solidFill>
                  <a:srgbClr val="000000"/>
                </a:solidFill>
                <a:effectLst/>
                <a:uLnTx/>
                <a:uFillTx/>
                <a:ea typeface="Source Sans Pro"/>
              </a:rPr>
              <a:t> </a:t>
            </a:r>
            <a:r>
              <a:rPr kumimoji="0" lang="en-US" sz="1700" b="0" i="0" u="none" strike="noStrike" kern="0" cap="none" spc="0" normalizeH="0" baseline="0" noProof="0" dirty="0">
                <a:ln>
                  <a:noFill/>
                </a:ln>
                <a:solidFill>
                  <a:srgbClr val="000000"/>
                </a:solidFill>
                <a:effectLst/>
                <a:uLnTx/>
                <a:uFillTx/>
                <a:ea typeface="Calibri"/>
              </a:rPr>
              <a:t>GLLP TOT</a:t>
            </a:r>
            <a:r>
              <a:rPr lang="en-US" sz="1700" kern="0" dirty="0">
                <a:solidFill>
                  <a:srgbClr val="000000"/>
                </a:solidFill>
                <a:ea typeface="Calibri"/>
              </a:rPr>
              <a:t>&amp;</a:t>
            </a:r>
            <a:r>
              <a:rPr kumimoji="0" lang="en-US" sz="1700" b="0" i="0" u="none" strike="noStrike" kern="0" cap="none" spc="0" normalizeH="0" baseline="0" noProof="0" dirty="0">
                <a:ln>
                  <a:noFill/>
                </a:ln>
                <a:solidFill>
                  <a:srgbClr val="000000"/>
                </a:solidFill>
                <a:effectLst/>
                <a:uLnTx/>
                <a:uFillTx/>
                <a:ea typeface="Calibri"/>
              </a:rPr>
              <a:t>M</a:t>
            </a:r>
            <a:endParaRPr kumimoji="0" lang="en-US" sz="1700" b="1" i="0" u="none" strike="noStrike" kern="0" cap="none" spc="0" normalizeH="0" baseline="0" noProof="0" dirty="0">
              <a:ln>
                <a:noFill/>
              </a:ln>
              <a:solidFill>
                <a:srgbClr val="000000"/>
              </a:solidFill>
              <a:effectLst/>
              <a:uLnTx/>
              <a:uFillTx/>
              <a:ea typeface="Calibri"/>
            </a:endParaRPr>
          </a:p>
        </p:txBody>
      </p:sp>
      <p:sp>
        <p:nvSpPr>
          <p:cNvPr id="11" name="Rectangle: Rounded Corners 10">
            <a:extLst>
              <a:ext uri="{FF2B5EF4-FFF2-40B4-BE49-F238E27FC236}">
                <a16:creationId xmlns:a16="http://schemas.microsoft.com/office/drawing/2014/main" id="{63B9AC9D-BAC5-047C-B640-4AB22E58151B}"/>
              </a:ext>
            </a:extLst>
          </p:cNvPr>
          <p:cNvSpPr/>
          <p:nvPr/>
        </p:nvSpPr>
        <p:spPr>
          <a:xfrm>
            <a:off x="280659" y="2019117"/>
            <a:ext cx="3240000" cy="522458"/>
          </a:xfrm>
          <a:prstGeom prst="roundRect">
            <a:avLst/>
          </a:prstGeom>
          <a:solidFill>
            <a:schemeClr val="bg2">
              <a:lumMod val="90000"/>
            </a:schemeClr>
          </a:solidFill>
          <a:ln w="12700"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700" b="0" i="0" u="none" strike="noStrike" kern="0" cap="none" spc="0" normalizeH="0" baseline="0" noProof="0">
                <a:ln>
                  <a:noFill/>
                </a:ln>
                <a:solidFill>
                  <a:srgbClr val="000000"/>
                </a:solidFill>
                <a:effectLst/>
                <a:uLnTx/>
                <a:uFillTx/>
                <a:ea typeface="Source Sans Pro"/>
              </a:rPr>
              <a:t>Module content review and adaptation - </a:t>
            </a:r>
            <a:r>
              <a:rPr kumimoji="0" lang="en-GB" sz="1700" b="1" i="0" u="none" strike="noStrike" kern="0" cap="none" spc="0" normalizeH="0" baseline="0" noProof="0">
                <a:ln>
                  <a:noFill/>
                </a:ln>
                <a:solidFill>
                  <a:srgbClr val="000000"/>
                </a:solidFill>
                <a:effectLst/>
                <a:uLnTx/>
                <a:uFillTx/>
                <a:ea typeface="Source Sans Pro"/>
              </a:rPr>
              <a:t>Homework</a:t>
            </a:r>
            <a:endParaRPr kumimoji="0" lang="en-US" sz="1700" b="1" i="0" u="none" strike="noStrike" kern="0" cap="none" spc="0" normalizeH="0" baseline="0" noProof="0">
              <a:ln>
                <a:noFill/>
              </a:ln>
              <a:solidFill>
                <a:srgbClr val="000000"/>
              </a:solidFill>
              <a:effectLst/>
              <a:uLnTx/>
              <a:uFillTx/>
              <a:ea typeface="Source Sans Pro"/>
            </a:endParaRPr>
          </a:p>
        </p:txBody>
      </p:sp>
      <p:sp>
        <p:nvSpPr>
          <p:cNvPr id="12" name="Rectangle: Rounded Corners 11">
            <a:extLst>
              <a:ext uri="{FF2B5EF4-FFF2-40B4-BE49-F238E27FC236}">
                <a16:creationId xmlns:a16="http://schemas.microsoft.com/office/drawing/2014/main" id="{FD21A30C-5AED-18E8-A476-F22744BCACD5}"/>
              </a:ext>
            </a:extLst>
          </p:cNvPr>
          <p:cNvSpPr/>
          <p:nvPr/>
        </p:nvSpPr>
        <p:spPr>
          <a:xfrm>
            <a:off x="3733019" y="921803"/>
            <a:ext cx="4752000" cy="540000"/>
          </a:xfrm>
          <a:prstGeom prst="roundRect">
            <a:avLst/>
          </a:prstGeom>
          <a:noFill/>
          <a:ln w="12700" cap="flat" cmpd="sng" algn="ctr">
            <a:solidFill>
              <a:sysClr val="windowText" lastClr="000000"/>
            </a:solidFill>
            <a:prstDash val="solid"/>
            <a:miter lim="800000"/>
          </a:ln>
          <a:effectLst/>
        </p:spPr>
        <p:txBody>
          <a:bodyPr lIns="91440" tIns="45720" rIns="91440" bIns="45720" rtlCol="0" anchor="ctr"/>
          <a:lstStyle/>
          <a:p>
            <a:pPr lvl="0" algn="ctr">
              <a:defRPr/>
            </a:pPr>
            <a:r>
              <a:rPr kumimoji="0" lang="en-US" sz="2000" b="1" i="0" u="none" strike="noStrike" kern="0" cap="none" spc="0" normalizeH="0" baseline="0" noProof="0" dirty="0">
                <a:ln>
                  <a:noFill/>
                </a:ln>
                <a:solidFill>
                  <a:prstClr val="black"/>
                </a:solidFill>
                <a:effectLst/>
                <a:uLnTx/>
                <a:uFillTx/>
                <a:ea typeface="Source Sans Pro"/>
              </a:rPr>
              <a:t>Instructional Phase 2</a:t>
            </a:r>
          </a:p>
        </p:txBody>
      </p:sp>
      <p:sp>
        <p:nvSpPr>
          <p:cNvPr id="13" name="Arrow: Right 12">
            <a:extLst>
              <a:ext uri="{FF2B5EF4-FFF2-40B4-BE49-F238E27FC236}">
                <a16:creationId xmlns:a16="http://schemas.microsoft.com/office/drawing/2014/main" id="{729AB40E-45C0-DF51-B6E2-58D8F1BCC8C0}"/>
              </a:ext>
            </a:extLst>
          </p:cNvPr>
          <p:cNvSpPr/>
          <p:nvPr/>
        </p:nvSpPr>
        <p:spPr>
          <a:xfrm>
            <a:off x="3709284" y="5471874"/>
            <a:ext cx="4752000" cy="613855"/>
          </a:xfrm>
          <a:prstGeom prst="rightArrow">
            <a:avLst/>
          </a:prstGeom>
          <a:solidFill>
            <a:schemeClr val="bg1"/>
          </a:solidFill>
          <a:ln w="12700" cap="flat" cmpd="sng" algn="ctr">
            <a:solidFill>
              <a:schemeClr val="tx1"/>
            </a:solidFill>
            <a:prstDash val="solid"/>
            <a:miter lim="800000"/>
          </a:ln>
          <a:effectLst/>
        </p:spPr>
        <p:txBody>
          <a:bodyPr lIns="91440" tIns="45720" rIns="91440" bIns="45720" rtlCol="0" anchor="ctr"/>
          <a:lstStyle/>
          <a:p>
            <a:pPr algn="ctr">
              <a:defRPr/>
            </a:pPr>
            <a:r>
              <a:rPr lang="fr-FR" b="1" kern="0"/>
              <a:t>5 </a:t>
            </a:r>
            <a:r>
              <a:rPr lang="fr-FR" b="1" kern="0" err="1"/>
              <a:t>days</a:t>
            </a:r>
            <a:endParaRPr lang="pt-PT"/>
          </a:p>
        </p:txBody>
      </p:sp>
      <p:sp>
        <p:nvSpPr>
          <p:cNvPr id="14" name="Rectangle: Rounded Corners 13">
            <a:extLst>
              <a:ext uri="{FF2B5EF4-FFF2-40B4-BE49-F238E27FC236}">
                <a16:creationId xmlns:a16="http://schemas.microsoft.com/office/drawing/2014/main" id="{C57592AF-63AA-0493-12F3-E58D64D560FB}"/>
              </a:ext>
            </a:extLst>
          </p:cNvPr>
          <p:cNvSpPr/>
          <p:nvPr/>
        </p:nvSpPr>
        <p:spPr>
          <a:xfrm>
            <a:off x="3727390" y="1540278"/>
            <a:ext cx="4752000" cy="432000"/>
          </a:xfrm>
          <a:prstGeom prst="roundRect">
            <a:avLst/>
          </a:prstGeom>
          <a:solidFill>
            <a:schemeClr val="tx1">
              <a:lumMod val="65000"/>
              <a:lumOff val="35000"/>
            </a:schemeClr>
          </a:solidFill>
          <a:ln w="12700"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700" b="0" i="0" u="none" strike="noStrike" kern="0" cap="none" spc="0" normalizeH="0" baseline="0" noProof="0">
                <a:ln>
                  <a:noFill/>
                </a:ln>
                <a:solidFill>
                  <a:prstClr val="white"/>
                </a:solidFill>
                <a:effectLst/>
                <a:uLnTx/>
                <a:uFillTx/>
                <a:ea typeface="Source Sans Pro"/>
              </a:rPr>
              <a:t>Unit 1: Overview of the</a:t>
            </a:r>
            <a:r>
              <a:rPr kumimoji="0" lang="en-US" sz="1700" b="0" i="0" u="none" strike="noStrike" kern="0" cap="none" spc="0" normalizeH="0" baseline="0" noProof="0">
                <a:ln>
                  <a:noFill/>
                </a:ln>
                <a:solidFill>
                  <a:prstClr val="white"/>
                </a:solidFill>
                <a:effectLst/>
                <a:uLnTx/>
                <a:uFillTx/>
                <a:ea typeface="Source Sans Pro"/>
              </a:rPr>
              <a:t> </a:t>
            </a:r>
            <a:r>
              <a:rPr kumimoji="0" lang="en-US" sz="1700" b="0" i="0" u="none" strike="noStrike" kern="0" cap="none" spc="0" normalizeH="0" baseline="0" noProof="0">
                <a:ln>
                  <a:noFill/>
                </a:ln>
                <a:solidFill>
                  <a:prstClr val="white"/>
                </a:solidFill>
                <a:effectLst/>
                <a:uLnTx/>
                <a:uFillTx/>
                <a:ea typeface="Calibri"/>
              </a:rPr>
              <a:t>GLLP TOT</a:t>
            </a:r>
            <a:r>
              <a:rPr lang="en-US" sz="1700" kern="0">
                <a:solidFill>
                  <a:prstClr val="white"/>
                </a:solidFill>
                <a:ea typeface="Calibri"/>
              </a:rPr>
              <a:t>&amp;</a:t>
            </a:r>
            <a:r>
              <a:rPr kumimoji="0" lang="en-US" sz="1700" b="0" i="0" u="none" strike="noStrike" kern="0" cap="none" spc="0" normalizeH="0" baseline="0" noProof="0">
                <a:ln>
                  <a:noFill/>
                </a:ln>
                <a:solidFill>
                  <a:prstClr val="white"/>
                </a:solidFill>
                <a:effectLst/>
                <a:uLnTx/>
                <a:uFillTx/>
                <a:ea typeface="Calibri"/>
              </a:rPr>
              <a:t>M</a:t>
            </a:r>
            <a:endParaRPr kumimoji="0" lang="en-US" sz="1700" b="1" i="0" u="none" strike="noStrike" kern="0" cap="none" spc="0" normalizeH="0" baseline="0" noProof="0">
              <a:ln>
                <a:noFill/>
              </a:ln>
              <a:solidFill>
                <a:prstClr val="white"/>
              </a:solidFill>
              <a:effectLst/>
              <a:uLnTx/>
              <a:uFillTx/>
              <a:ea typeface="Calibri"/>
            </a:endParaRPr>
          </a:p>
        </p:txBody>
      </p:sp>
      <p:sp>
        <p:nvSpPr>
          <p:cNvPr id="15" name="Rectangle: Rounded Corners 14">
            <a:extLst>
              <a:ext uri="{FF2B5EF4-FFF2-40B4-BE49-F238E27FC236}">
                <a16:creationId xmlns:a16="http://schemas.microsoft.com/office/drawing/2014/main" id="{9C8ABA49-3041-BD8B-550C-0C9DDF5B6810}"/>
              </a:ext>
            </a:extLst>
          </p:cNvPr>
          <p:cNvSpPr/>
          <p:nvPr/>
        </p:nvSpPr>
        <p:spPr>
          <a:xfrm>
            <a:off x="3727390" y="3455634"/>
            <a:ext cx="4752000" cy="432000"/>
          </a:xfrm>
          <a:prstGeom prst="roundRect">
            <a:avLst/>
          </a:prstGeom>
          <a:solidFill>
            <a:srgbClr val="4472C4"/>
          </a:solidFill>
          <a:ln w="12700"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700" b="0" i="0" u="none" strike="noStrike" kern="0" cap="none" spc="0" normalizeH="0" baseline="0" noProof="0">
                <a:ln>
                  <a:noFill/>
                </a:ln>
                <a:solidFill>
                  <a:prstClr val="white"/>
                </a:solidFill>
                <a:effectLst/>
                <a:uLnTx/>
                <a:uFillTx/>
                <a:ea typeface="Source Sans Pro"/>
              </a:rPr>
              <a:t>Unit 5: Module content review and adaptation </a:t>
            </a:r>
            <a:endParaRPr kumimoji="0" lang="en-GB" sz="1700" b="1" i="0" u="none" strike="noStrike" kern="0" cap="none" spc="0" normalizeH="0" baseline="0" noProof="0">
              <a:ln>
                <a:noFill/>
              </a:ln>
              <a:solidFill>
                <a:prstClr val="white"/>
              </a:solidFill>
              <a:effectLst/>
              <a:uLnTx/>
              <a:uFillTx/>
              <a:ea typeface="Source Sans Pro"/>
            </a:endParaRPr>
          </a:p>
        </p:txBody>
      </p:sp>
      <p:sp>
        <p:nvSpPr>
          <p:cNvPr id="16" name="Rectangle: Rounded Corners 15">
            <a:extLst>
              <a:ext uri="{FF2B5EF4-FFF2-40B4-BE49-F238E27FC236}">
                <a16:creationId xmlns:a16="http://schemas.microsoft.com/office/drawing/2014/main" id="{829DC5CB-7A6C-6AA9-B47B-5AEEC3E4AB1F}"/>
              </a:ext>
            </a:extLst>
          </p:cNvPr>
          <p:cNvSpPr/>
          <p:nvPr/>
        </p:nvSpPr>
        <p:spPr>
          <a:xfrm>
            <a:off x="3727390" y="3934473"/>
            <a:ext cx="4752000" cy="432000"/>
          </a:xfrm>
          <a:prstGeom prst="roundRect">
            <a:avLst/>
          </a:prstGeom>
          <a:solidFill>
            <a:srgbClr val="4472C4"/>
          </a:solidFill>
          <a:ln w="28575"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700" b="0" i="0" u="none" strike="noStrike" kern="0" cap="none" spc="0" normalizeH="0" baseline="0" noProof="0" dirty="0">
                <a:ln>
                  <a:noFill/>
                </a:ln>
                <a:solidFill>
                  <a:prstClr val="white"/>
                </a:solidFill>
                <a:effectLst/>
                <a:uLnTx/>
                <a:uFillTx/>
              </a:rPr>
              <a:t>Unit 6: Practicing facilitation</a:t>
            </a:r>
            <a:endParaRPr kumimoji="0" lang="en-GB" sz="1700" b="1" i="0" u="none" strike="noStrike" kern="0" cap="none" spc="0" normalizeH="0" baseline="0" noProof="0" dirty="0">
              <a:ln>
                <a:noFill/>
              </a:ln>
              <a:solidFill>
                <a:prstClr val="white"/>
              </a:solidFill>
              <a:effectLst/>
              <a:uLnTx/>
              <a:uFillTx/>
            </a:endParaRPr>
          </a:p>
        </p:txBody>
      </p:sp>
      <p:sp>
        <p:nvSpPr>
          <p:cNvPr id="17" name="Rectangle: Rounded Corners 16">
            <a:extLst>
              <a:ext uri="{FF2B5EF4-FFF2-40B4-BE49-F238E27FC236}">
                <a16:creationId xmlns:a16="http://schemas.microsoft.com/office/drawing/2014/main" id="{3CB7AB22-50C9-3C73-E295-7AF8C5174E52}"/>
              </a:ext>
            </a:extLst>
          </p:cNvPr>
          <p:cNvSpPr/>
          <p:nvPr/>
        </p:nvSpPr>
        <p:spPr>
          <a:xfrm>
            <a:off x="3736274" y="2019117"/>
            <a:ext cx="4752000" cy="432000"/>
          </a:xfrm>
          <a:prstGeom prst="roundRect">
            <a:avLst/>
          </a:prstGeom>
          <a:solidFill>
            <a:schemeClr val="tx1">
              <a:lumMod val="65000"/>
              <a:lumOff val="35000"/>
            </a:schemeClr>
          </a:solidFill>
          <a:ln w="12700"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700" b="0" i="0" u="none" strike="noStrike" kern="0" cap="none" spc="0" normalizeH="0" baseline="0" noProof="0">
                <a:ln>
                  <a:noFill/>
                </a:ln>
                <a:solidFill>
                  <a:srgbClr val="FFFFFF"/>
                </a:solidFill>
                <a:effectLst/>
                <a:uLnTx/>
                <a:uFillTx/>
                <a:ea typeface="Source Sans Pro"/>
              </a:rPr>
              <a:t>Unit 2: Introduction to </a:t>
            </a:r>
            <a:r>
              <a:rPr kumimoji="0" lang="en-US" sz="1700" b="0" i="0" u="none" strike="noStrike" kern="0" cap="none" spc="0" normalizeH="0" baseline="0" noProof="0">
                <a:ln>
                  <a:noFill/>
                </a:ln>
                <a:solidFill>
                  <a:srgbClr val="FFFFFF"/>
                </a:solidFill>
                <a:effectLst/>
                <a:uLnTx/>
                <a:uFillTx/>
                <a:ea typeface="Source Sans Pro"/>
              </a:rPr>
              <a:t>GLLP </a:t>
            </a:r>
            <a:endParaRPr kumimoji="0" lang="en-US" sz="1700" b="0" i="0" u="none" strike="noStrike" kern="0" cap="none" spc="0" normalizeH="0" baseline="0" noProof="0">
              <a:ln>
                <a:noFill/>
              </a:ln>
              <a:solidFill>
                <a:srgbClr val="FFFFFF"/>
              </a:solidFill>
              <a:effectLst/>
              <a:uLnTx/>
              <a:uFillTx/>
              <a:ea typeface="Calibri"/>
            </a:endParaRPr>
          </a:p>
        </p:txBody>
      </p:sp>
      <p:sp>
        <p:nvSpPr>
          <p:cNvPr id="18" name="Rectangle: Rounded Corners 17">
            <a:extLst>
              <a:ext uri="{FF2B5EF4-FFF2-40B4-BE49-F238E27FC236}">
                <a16:creationId xmlns:a16="http://schemas.microsoft.com/office/drawing/2014/main" id="{F510F855-F3BE-7B0D-9CD8-EFA840D9B188}"/>
              </a:ext>
            </a:extLst>
          </p:cNvPr>
          <p:cNvSpPr/>
          <p:nvPr/>
        </p:nvSpPr>
        <p:spPr>
          <a:xfrm>
            <a:off x="3727390" y="2497956"/>
            <a:ext cx="4752000" cy="432000"/>
          </a:xfrm>
          <a:prstGeom prst="roundRect">
            <a:avLst/>
          </a:prstGeom>
          <a:solidFill>
            <a:schemeClr val="tx1">
              <a:lumMod val="65000"/>
              <a:lumOff val="35000"/>
            </a:schemeClr>
          </a:solidFill>
          <a:ln w="12700" cap="flat" cmpd="sng" algn="ctr">
            <a:noFill/>
            <a:prstDash val="solid"/>
            <a:miter lim="800000"/>
          </a:ln>
          <a:effectLst/>
        </p:spPr>
        <p:txBody>
          <a:bodyPr lIns="91440" tIns="45720" rIns="91440" bIns="45720" rtlCol="0" anchor="ctr"/>
          <a:lstStyle/>
          <a:p>
            <a:pPr algn="ctr">
              <a:defRPr/>
            </a:pPr>
            <a:r>
              <a:rPr kumimoji="0" lang="en-GB" sz="1700" b="0" i="0" u="none" strike="noStrike" kern="0" cap="none" spc="0" normalizeH="0" baseline="0" noProof="0">
                <a:ln>
                  <a:noFill/>
                </a:ln>
                <a:solidFill>
                  <a:srgbClr val="FFFFFF"/>
                </a:solidFill>
                <a:effectLst/>
                <a:uLnTx/>
                <a:uFillTx/>
                <a:ea typeface="Source Sans Pro"/>
              </a:rPr>
              <a:t>Unit 3: </a:t>
            </a:r>
            <a:r>
              <a:rPr lang="en-GB" sz="1700" kern="0">
                <a:solidFill>
                  <a:srgbClr val="FFFFFF"/>
                </a:solidFill>
                <a:ea typeface="Source Sans Pro"/>
              </a:rPr>
              <a:t>Design and </a:t>
            </a:r>
            <a:r>
              <a:rPr kumimoji="0" lang="en-US" sz="1700" b="0" i="0" u="none" strike="noStrike" kern="0" cap="none" spc="0" normalizeH="0" baseline="0" noProof="0">
                <a:ln>
                  <a:noFill/>
                </a:ln>
                <a:solidFill>
                  <a:srgbClr val="FFFFFF"/>
                </a:solidFill>
                <a:effectLst/>
                <a:uLnTx/>
                <a:uFillTx/>
                <a:ea typeface="Source Sans Pro"/>
              </a:rPr>
              <a:t>Learning Package</a:t>
            </a:r>
          </a:p>
        </p:txBody>
      </p:sp>
      <p:sp>
        <p:nvSpPr>
          <p:cNvPr id="19" name="Rectangle: Rounded Corners 18">
            <a:extLst>
              <a:ext uri="{FF2B5EF4-FFF2-40B4-BE49-F238E27FC236}">
                <a16:creationId xmlns:a16="http://schemas.microsoft.com/office/drawing/2014/main" id="{4B32D05A-EC84-F795-CD73-E0DACEE1EA5E}"/>
              </a:ext>
            </a:extLst>
          </p:cNvPr>
          <p:cNvSpPr/>
          <p:nvPr/>
        </p:nvSpPr>
        <p:spPr>
          <a:xfrm>
            <a:off x="3727390" y="2976795"/>
            <a:ext cx="4752000" cy="432000"/>
          </a:xfrm>
          <a:prstGeom prst="roundRect">
            <a:avLst/>
          </a:prstGeom>
          <a:solidFill>
            <a:schemeClr val="tx1">
              <a:lumMod val="65000"/>
              <a:lumOff val="35000"/>
            </a:schemeClr>
          </a:solidFill>
          <a:ln w="12700"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700" b="0" i="0" u="none" strike="noStrike" kern="0" cap="none" spc="0" normalizeH="0" baseline="0" noProof="0" dirty="0">
                <a:ln>
                  <a:noFill/>
                </a:ln>
                <a:solidFill>
                  <a:srgbClr val="FFFFFF"/>
                </a:solidFill>
                <a:effectLst/>
                <a:uLnTx/>
                <a:uFillTx/>
                <a:ea typeface="Source Sans Pro"/>
              </a:rPr>
              <a:t>Unit 4: Adult learning &amp; facilitation skills</a:t>
            </a:r>
            <a:r>
              <a:rPr kumimoji="0" lang="en-GB" sz="1700" b="0" i="0" u="none" strike="noStrike" kern="0" cap="none" spc="0" normalizeH="0" baseline="0" noProof="0" dirty="0">
                <a:ln>
                  <a:noFill/>
                </a:ln>
                <a:solidFill>
                  <a:srgbClr val="FFFFFF"/>
                </a:solidFill>
                <a:effectLst/>
                <a:uLnTx/>
                <a:uFillTx/>
                <a:ea typeface="Calibri"/>
              </a:rPr>
              <a:t> </a:t>
            </a:r>
            <a:endParaRPr kumimoji="0" lang="en-US" sz="1700" b="1" i="0" u="none" strike="noStrike" kern="0" cap="none" spc="0" normalizeH="0" baseline="0" noProof="0" dirty="0">
              <a:ln>
                <a:noFill/>
              </a:ln>
              <a:solidFill>
                <a:srgbClr val="FFFFFF"/>
              </a:solidFill>
              <a:effectLst/>
              <a:uLnTx/>
              <a:uFillTx/>
              <a:ea typeface="Calibri"/>
            </a:endParaRPr>
          </a:p>
        </p:txBody>
      </p:sp>
      <p:sp>
        <p:nvSpPr>
          <p:cNvPr id="20" name="Rectangle: Rounded Corners 19">
            <a:extLst>
              <a:ext uri="{FF2B5EF4-FFF2-40B4-BE49-F238E27FC236}">
                <a16:creationId xmlns:a16="http://schemas.microsoft.com/office/drawing/2014/main" id="{C4C0D048-8E82-5F7F-D7CC-B5E6A3A778FA}"/>
              </a:ext>
            </a:extLst>
          </p:cNvPr>
          <p:cNvSpPr/>
          <p:nvPr/>
        </p:nvSpPr>
        <p:spPr>
          <a:xfrm>
            <a:off x="3709285" y="4413312"/>
            <a:ext cx="4752000" cy="432000"/>
          </a:xfrm>
          <a:prstGeom prst="roundRect">
            <a:avLst/>
          </a:prstGeom>
          <a:solidFill>
            <a:srgbClr val="70AD47">
              <a:lumMod val="75000"/>
            </a:srgbClr>
          </a:solidFill>
          <a:ln w="12700"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700" b="0" i="0" u="none" strike="noStrike" kern="0" cap="none" spc="0" normalizeH="0" baseline="0" noProof="0">
                <a:ln>
                  <a:noFill/>
                </a:ln>
                <a:solidFill>
                  <a:srgbClr val="FFFFFF"/>
                </a:solidFill>
                <a:effectLst/>
                <a:uLnTx/>
                <a:uFillTx/>
                <a:ea typeface="Source Sans Pro"/>
              </a:rPr>
              <a:t>Unit 7: Mentoring skills</a:t>
            </a:r>
            <a:endParaRPr kumimoji="0" lang="en-US" sz="1700" b="0" i="0" u="none" strike="noStrike" kern="0" cap="none" spc="0" normalizeH="0" baseline="0" noProof="0">
              <a:ln>
                <a:noFill/>
              </a:ln>
              <a:solidFill>
                <a:srgbClr val="FFFFFF"/>
              </a:solidFill>
              <a:effectLst/>
              <a:uLnTx/>
              <a:uFillTx/>
              <a:ea typeface="Source Sans Pro"/>
            </a:endParaRPr>
          </a:p>
        </p:txBody>
      </p:sp>
      <p:sp>
        <p:nvSpPr>
          <p:cNvPr id="21" name="Rectangle: Rounded Corners 20">
            <a:extLst>
              <a:ext uri="{FF2B5EF4-FFF2-40B4-BE49-F238E27FC236}">
                <a16:creationId xmlns:a16="http://schemas.microsoft.com/office/drawing/2014/main" id="{F2E76174-ED56-869B-62E2-04E1B580013E}"/>
              </a:ext>
            </a:extLst>
          </p:cNvPr>
          <p:cNvSpPr/>
          <p:nvPr/>
        </p:nvSpPr>
        <p:spPr>
          <a:xfrm>
            <a:off x="3709284" y="4892153"/>
            <a:ext cx="4752000" cy="432000"/>
          </a:xfrm>
          <a:prstGeom prst="roundRect">
            <a:avLst/>
          </a:prstGeom>
          <a:solidFill>
            <a:srgbClr val="70AD47">
              <a:lumMod val="75000"/>
            </a:srgbClr>
          </a:solidFill>
          <a:ln w="28575" cap="flat" cmpd="sng" algn="ctr">
            <a:noFill/>
            <a:prstDash val="solid"/>
            <a:miter lim="800000"/>
          </a:ln>
          <a:effectLst/>
        </p:spPr>
        <p:txBody>
          <a:bodyPr lIns="91440" tIns="45720" rIns="91440" bIns="45720" rtlCol="0" anchor="ctr"/>
          <a:lstStyle/>
          <a:p>
            <a:pPr algn="ctr">
              <a:defRPr/>
            </a:pPr>
            <a:r>
              <a:rPr kumimoji="0" lang="en-GB" sz="1700" b="0" i="0" u="none" strike="noStrike" kern="0" cap="none" spc="0" normalizeH="0" baseline="0" noProof="0" dirty="0">
                <a:ln>
                  <a:noFill/>
                </a:ln>
                <a:solidFill>
                  <a:prstClr val="white"/>
                </a:solidFill>
                <a:effectLst/>
                <a:uLnTx/>
                <a:uFillTx/>
                <a:ea typeface="Source Sans Pro"/>
              </a:rPr>
              <a:t>Unit 8: </a:t>
            </a:r>
            <a:r>
              <a:rPr lang="en-US" sz="1700" kern="0" dirty="0">
                <a:solidFill>
                  <a:prstClr val="white"/>
                </a:solidFill>
                <a:ea typeface="Source Sans Pro"/>
              </a:rPr>
              <a:t>Preparing</a:t>
            </a:r>
            <a:r>
              <a:rPr kumimoji="0" lang="en-US" sz="1700" b="0" i="0" u="none" strike="noStrike" kern="0" cap="none" spc="0" normalizeH="0" baseline="0" noProof="0" dirty="0">
                <a:ln>
                  <a:noFill/>
                </a:ln>
                <a:solidFill>
                  <a:prstClr val="white"/>
                </a:solidFill>
                <a:effectLst/>
                <a:uLnTx/>
                <a:uFillTx/>
                <a:ea typeface="Source Sans Pro"/>
              </a:rPr>
              <a:t> </a:t>
            </a:r>
            <a:r>
              <a:rPr lang="en-US" sz="1700" kern="0" dirty="0">
                <a:solidFill>
                  <a:prstClr val="white"/>
                </a:solidFill>
                <a:ea typeface="Source Sans Pro"/>
              </a:rPr>
              <a:t>for </a:t>
            </a:r>
            <a:r>
              <a:rPr kumimoji="0" lang="en-US" sz="1700" b="0" i="0" u="none" strike="noStrike" kern="0" cap="none" spc="0" normalizeH="0" baseline="0" noProof="0" dirty="0">
                <a:ln>
                  <a:noFill/>
                </a:ln>
                <a:solidFill>
                  <a:prstClr val="white"/>
                </a:solidFill>
                <a:effectLst/>
                <a:uLnTx/>
                <a:uFillTx/>
                <a:ea typeface="Source Sans Pro"/>
              </a:rPr>
              <a:t>mentoring</a:t>
            </a:r>
            <a:endParaRPr kumimoji="0" lang="en-GB" sz="1700" b="1" i="0" u="none" strike="noStrike" kern="0" cap="none" spc="0" normalizeH="0" baseline="0" noProof="0" dirty="0">
              <a:ln>
                <a:noFill/>
              </a:ln>
              <a:solidFill>
                <a:prstClr val="white"/>
              </a:solidFill>
              <a:effectLst/>
              <a:uLnTx/>
              <a:uFillTx/>
              <a:ea typeface="Source Sans Pro"/>
            </a:endParaRPr>
          </a:p>
        </p:txBody>
      </p:sp>
      <p:grpSp>
        <p:nvGrpSpPr>
          <p:cNvPr id="22" name="Group 21">
            <a:extLst>
              <a:ext uri="{FF2B5EF4-FFF2-40B4-BE49-F238E27FC236}">
                <a16:creationId xmlns:a16="http://schemas.microsoft.com/office/drawing/2014/main" id="{EA6286F9-08B8-7505-C3E2-8534B89E54A2}"/>
              </a:ext>
            </a:extLst>
          </p:cNvPr>
          <p:cNvGrpSpPr/>
          <p:nvPr/>
        </p:nvGrpSpPr>
        <p:grpSpPr>
          <a:xfrm>
            <a:off x="213799" y="6208106"/>
            <a:ext cx="6353809" cy="396000"/>
            <a:chOff x="5769901" y="643664"/>
            <a:chExt cx="5434034" cy="309264"/>
          </a:xfrm>
        </p:grpSpPr>
        <p:sp>
          <p:nvSpPr>
            <p:cNvPr id="23" name="Rectangle: Rounded Corners 22">
              <a:extLst>
                <a:ext uri="{FF2B5EF4-FFF2-40B4-BE49-F238E27FC236}">
                  <a16:creationId xmlns:a16="http://schemas.microsoft.com/office/drawing/2014/main" id="{AB2FABB9-0B1C-1B70-DFF4-AB325D7F5ADB}"/>
                </a:ext>
              </a:extLst>
            </p:cNvPr>
            <p:cNvSpPr/>
            <p:nvPr/>
          </p:nvSpPr>
          <p:spPr>
            <a:xfrm>
              <a:off x="5769901" y="643664"/>
              <a:ext cx="1694427" cy="285079"/>
            </a:xfrm>
            <a:prstGeom prst="roundRect">
              <a:avLst/>
            </a:prstGeom>
            <a:noFill/>
            <a:ln w="12700" cap="flat" cmpd="sng" algn="ctr">
              <a:noFill/>
              <a:prstDash val="solid"/>
              <a:miter lim="800000"/>
            </a:ln>
            <a:effectLst/>
          </p:spPr>
          <p:txBody>
            <a:bodyPr lIns="91440" tIns="45720" rIns="91440" bIns="4572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pt-PT" sz="1200" b="0" i="0" u="none" strike="noStrike" kern="0" cap="none" spc="0" normalizeH="0" baseline="0" noProof="0" dirty="0">
                  <a:ln>
                    <a:noFill/>
                  </a:ln>
                  <a:solidFill>
                    <a:prstClr val="black"/>
                  </a:solidFill>
                  <a:effectLst/>
                  <a:uLnTx/>
                  <a:uFillTx/>
                  <a:ea typeface="Source Sans Pro"/>
                </a:rPr>
                <a:t>TOT</a:t>
              </a:r>
              <a:r>
                <a:rPr lang="pt-PT" sz="1200" kern="0" dirty="0">
                  <a:solidFill>
                    <a:prstClr val="black"/>
                  </a:solidFill>
                  <a:ea typeface="Source Sans Pro"/>
                </a:rPr>
                <a:t>&amp;</a:t>
              </a:r>
              <a:r>
                <a:rPr kumimoji="0" lang="pt-PT" sz="1200" b="0" i="0" u="none" strike="noStrike" kern="0" cap="none" spc="0" normalizeH="0" baseline="0" noProof="0" dirty="0">
                  <a:ln>
                    <a:noFill/>
                  </a:ln>
                  <a:solidFill>
                    <a:prstClr val="black"/>
                  </a:solidFill>
                  <a:effectLst/>
                  <a:uLnTx/>
                  <a:uFillTx/>
                  <a:ea typeface="Source Sans Pro"/>
                </a:rPr>
                <a:t>M </a:t>
              </a:r>
              <a:r>
                <a:rPr kumimoji="0" lang="pt-PT" sz="1200" b="0" i="0" u="none" strike="noStrike" kern="0" cap="none" spc="0" normalizeH="0" baseline="0" noProof="0" dirty="0" err="1">
                  <a:ln>
                    <a:noFill/>
                  </a:ln>
                  <a:solidFill>
                    <a:prstClr val="black"/>
                  </a:solidFill>
                  <a:effectLst/>
                  <a:uLnTx/>
                  <a:uFillTx/>
                  <a:ea typeface="Source Sans Pro"/>
                </a:rPr>
                <a:t>generic</a:t>
              </a:r>
              <a:r>
                <a:rPr kumimoji="0" lang="pt-PT" sz="1200" b="0" i="0" u="none" strike="noStrike" kern="0" cap="none" spc="0" normalizeH="0" baseline="0" noProof="0" dirty="0">
                  <a:ln>
                    <a:noFill/>
                  </a:ln>
                  <a:solidFill>
                    <a:prstClr val="black"/>
                  </a:solidFill>
                  <a:effectLst/>
                  <a:uLnTx/>
                  <a:uFillTx/>
                  <a:ea typeface="Source Sans Pro"/>
                </a:rPr>
                <a:t> </a:t>
              </a:r>
              <a:r>
                <a:rPr kumimoji="0" lang="pt-PT" sz="1200" b="0" i="0" u="none" strike="noStrike" kern="0" cap="none" spc="0" normalizeH="0" baseline="0" noProof="0" dirty="0" err="1">
                  <a:ln>
                    <a:noFill/>
                  </a:ln>
                  <a:solidFill>
                    <a:prstClr val="black"/>
                  </a:solidFill>
                  <a:effectLst/>
                  <a:uLnTx/>
                  <a:uFillTx/>
                  <a:ea typeface="Source Sans Pro"/>
                </a:rPr>
                <a:t>content</a:t>
              </a:r>
              <a:endParaRPr kumimoji="0" lang="en-US" sz="1200" b="1" i="0" u="none" strike="noStrike" kern="0" cap="none" spc="0" normalizeH="0" baseline="0" noProof="0" dirty="0">
                <a:ln>
                  <a:noFill/>
                </a:ln>
                <a:solidFill>
                  <a:prstClr val="black"/>
                </a:solidFill>
                <a:effectLst/>
                <a:uLnTx/>
                <a:uFillTx/>
                <a:ea typeface="Calibri"/>
              </a:endParaRPr>
            </a:p>
          </p:txBody>
        </p:sp>
        <p:sp>
          <p:nvSpPr>
            <p:cNvPr id="24" name="Rectangle: Rounded Corners 23">
              <a:extLst>
                <a:ext uri="{FF2B5EF4-FFF2-40B4-BE49-F238E27FC236}">
                  <a16:creationId xmlns:a16="http://schemas.microsoft.com/office/drawing/2014/main" id="{03F2DC87-94DD-54FA-7019-506F237776BF}"/>
                </a:ext>
              </a:extLst>
            </p:cNvPr>
            <p:cNvSpPr/>
            <p:nvPr/>
          </p:nvSpPr>
          <p:spPr>
            <a:xfrm>
              <a:off x="7878064" y="659167"/>
              <a:ext cx="1453606" cy="285079"/>
            </a:xfrm>
            <a:prstGeom prst="roundRect">
              <a:avLst/>
            </a:prstGeom>
            <a:noFill/>
            <a:ln w="12700" cap="flat" cmpd="sng" algn="ctr">
              <a:noFill/>
              <a:prstDash val="solid"/>
              <a:miter lim="800000"/>
            </a:ln>
            <a:effectLst/>
          </p:spPr>
          <p:txBody>
            <a:bodyPr lIns="91440" tIns="45720" rIns="91440" bIns="4572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prstClr val="black"/>
                  </a:solidFill>
                  <a:effectLst/>
                  <a:uLnTx/>
                  <a:uFillTx/>
                  <a:ea typeface="Source Sans Pro"/>
                </a:rPr>
                <a:t>TOT-specific content</a:t>
              </a:r>
              <a:endParaRPr kumimoji="0" lang="en-GB" sz="1200" b="1" i="0" u="none" strike="noStrike" kern="0" cap="none" spc="0" normalizeH="0" baseline="0" noProof="0" dirty="0">
                <a:ln>
                  <a:noFill/>
                </a:ln>
                <a:solidFill>
                  <a:prstClr val="black"/>
                </a:solidFill>
                <a:effectLst/>
                <a:uLnTx/>
                <a:uFillTx/>
                <a:ea typeface="Source Sans Pro"/>
              </a:endParaRPr>
            </a:p>
          </p:txBody>
        </p:sp>
        <p:sp>
          <p:nvSpPr>
            <p:cNvPr id="25" name="Rectangle: Rounded Corners 24">
              <a:extLst>
                <a:ext uri="{FF2B5EF4-FFF2-40B4-BE49-F238E27FC236}">
                  <a16:creationId xmlns:a16="http://schemas.microsoft.com/office/drawing/2014/main" id="{7DA89A6A-E2E3-EDEB-2F70-AAD031B06B40}"/>
                </a:ext>
              </a:extLst>
            </p:cNvPr>
            <p:cNvSpPr/>
            <p:nvPr/>
          </p:nvSpPr>
          <p:spPr>
            <a:xfrm>
              <a:off x="9505546" y="674555"/>
              <a:ext cx="1698389" cy="278373"/>
            </a:xfrm>
            <a:prstGeom prst="roundRect">
              <a:avLst/>
            </a:prstGeom>
            <a:noFill/>
            <a:ln w="12700" cap="flat" cmpd="sng" algn="ctr">
              <a:noFill/>
              <a:prstDash val="solid"/>
              <a:miter lim="800000"/>
            </a:ln>
            <a:effectLst/>
          </p:spPr>
          <p:txBody>
            <a:bodyPr lIns="91440" tIns="45720" rIns="91440" bIns="4572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pt-PT" sz="1200" b="0" i="0" u="none" strike="noStrike" kern="0" cap="none" spc="0" normalizeH="0" baseline="0" noProof="0" dirty="0">
                  <a:ln>
                    <a:noFill/>
                  </a:ln>
                  <a:solidFill>
                    <a:prstClr val="black"/>
                  </a:solidFill>
                  <a:effectLst/>
                  <a:uLnTx/>
                  <a:uFillTx/>
                  <a:ea typeface="Source Sans Pro"/>
                </a:rPr>
                <a:t>TOM-</a:t>
              </a:r>
              <a:r>
                <a:rPr kumimoji="0" lang="pt-PT" sz="1200" b="0" i="0" u="none" strike="noStrike" kern="0" cap="none" spc="0" normalizeH="0" baseline="0" noProof="0" dirty="0" err="1">
                  <a:ln>
                    <a:noFill/>
                  </a:ln>
                  <a:solidFill>
                    <a:prstClr val="black"/>
                  </a:solidFill>
                  <a:effectLst/>
                  <a:uLnTx/>
                  <a:uFillTx/>
                  <a:ea typeface="Source Sans Pro"/>
                </a:rPr>
                <a:t>specific</a:t>
              </a:r>
              <a:r>
                <a:rPr kumimoji="0" lang="pt-PT" sz="1200" b="0" i="0" u="none" strike="noStrike" kern="0" cap="none" spc="0" normalizeH="0" baseline="0" noProof="0" dirty="0">
                  <a:ln>
                    <a:noFill/>
                  </a:ln>
                  <a:solidFill>
                    <a:prstClr val="black"/>
                  </a:solidFill>
                  <a:effectLst/>
                  <a:uLnTx/>
                  <a:uFillTx/>
                  <a:ea typeface="Source Sans Pro"/>
                </a:rPr>
                <a:t> </a:t>
              </a:r>
              <a:r>
                <a:rPr kumimoji="0" lang="pt-PT" sz="1200" b="0" i="0" u="none" strike="noStrike" kern="0" cap="none" spc="0" normalizeH="0" baseline="0" noProof="0" dirty="0" err="1">
                  <a:ln>
                    <a:noFill/>
                  </a:ln>
                  <a:solidFill>
                    <a:prstClr val="black"/>
                  </a:solidFill>
                  <a:effectLst/>
                  <a:uLnTx/>
                  <a:uFillTx/>
                  <a:ea typeface="Source Sans Pro"/>
                </a:rPr>
                <a:t>content</a:t>
              </a:r>
              <a:endParaRPr kumimoji="0" lang="en-US" sz="1200" b="0" i="0" u="none" strike="noStrike" kern="0" cap="none" spc="0" normalizeH="0" baseline="0" noProof="0" dirty="0">
                <a:ln>
                  <a:noFill/>
                </a:ln>
                <a:solidFill>
                  <a:prstClr val="black"/>
                </a:solidFill>
                <a:effectLst/>
                <a:uLnTx/>
                <a:uFillTx/>
                <a:ea typeface="Source Sans Pro"/>
              </a:endParaRPr>
            </a:p>
          </p:txBody>
        </p:sp>
        <p:sp>
          <p:nvSpPr>
            <p:cNvPr id="26" name="Rectangle: Rounded Corners 25">
              <a:extLst>
                <a:ext uri="{FF2B5EF4-FFF2-40B4-BE49-F238E27FC236}">
                  <a16:creationId xmlns:a16="http://schemas.microsoft.com/office/drawing/2014/main" id="{2C3F4095-DAA0-7AEC-A18B-08E5D9C2121B}"/>
                </a:ext>
              </a:extLst>
            </p:cNvPr>
            <p:cNvSpPr/>
            <p:nvPr/>
          </p:nvSpPr>
          <p:spPr>
            <a:xfrm>
              <a:off x="7598810" y="690556"/>
              <a:ext cx="288000" cy="216000"/>
            </a:xfrm>
            <a:prstGeom prst="roundRect">
              <a:avLst/>
            </a:prstGeom>
            <a:solidFill>
              <a:schemeClr val="tx1">
                <a:lumMod val="65000"/>
                <a:lumOff val="35000"/>
              </a:schemeClr>
            </a:solidFill>
            <a:ln w="12700"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1" i="0" u="none" strike="noStrike" kern="0" cap="none" spc="0" normalizeH="0" baseline="0" noProof="0">
                <a:ln>
                  <a:noFill/>
                </a:ln>
                <a:solidFill>
                  <a:prstClr val="white"/>
                </a:solidFill>
                <a:effectLst/>
                <a:uLnTx/>
                <a:uFillTx/>
                <a:ea typeface="Calibri"/>
              </a:endParaRPr>
            </a:p>
          </p:txBody>
        </p:sp>
        <p:sp>
          <p:nvSpPr>
            <p:cNvPr id="27" name="Rectangle: Rounded Corners 26">
              <a:extLst>
                <a:ext uri="{FF2B5EF4-FFF2-40B4-BE49-F238E27FC236}">
                  <a16:creationId xmlns:a16="http://schemas.microsoft.com/office/drawing/2014/main" id="{FD275CCF-F018-8FF0-3C34-A0AB983F5663}"/>
                </a:ext>
              </a:extLst>
            </p:cNvPr>
            <p:cNvSpPr/>
            <p:nvPr/>
          </p:nvSpPr>
          <p:spPr>
            <a:xfrm>
              <a:off x="7292938" y="689570"/>
              <a:ext cx="288000" cy="216000"/>
            </a:xfrm>
            <a:prstGeom prst="roundRect">
              <a:avLst/>
            </a:prstGeom>
            <a:solidFill>
              <a:srgbClr val="B1B1B1"/>
            </a:solidFill>
            <a:ln w="12700"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1" i="0" u="none" strike="noStrike" kern="0" cap="none" spc="0" normalizeH="0" baseline="0" noProof="0">
                <a:ln>
                  <a:noFill/>
                </a:ln>
                <a:solidFill>
                  <a:prstClr val="white"/>
                </a:solidFill>
                <a:effectLst/>
                <a:uLnTx/>
                <a:uFillTx/>
                <a:ea typeface="Calibri"/>
              </a:endParaRPr>
            </a:p>
          </p:txBody>
        </p:sp>
        <p:sp>
          <p:nvSpPr>
            <p:cNvPr id="28" name="Rectangle: Rounded Corners 27">
              <a:extLst>
                <a:ext uri="{FF2B5EF4-FFF2-40B4-BE49-F238E27FC236}">
                  <a16:creationId xmlns:a16="http://schemas.microsoft.com/office/drawing/2014/main" id="{2C1B1F03-8510-F4B6-1A03-CAC69D4079CF}"/>
                </a:ext>
              </a:extLst>
            </p:cNvPr>
            <p:cNvSpPr/>
            <p:nvPr/>
          </p:nvSpPr>
          <p:spPr>
            <a:xfrm>
              <a:off x="9213263" y="688285"/>
              <a:ext cx="288000" cy="216000"/>
            </a:xfrm>
            <a:prstGeom prst="roundRect">
              <a:avLst/>
            </a:prstGeom>
            <a:solidFill>
              <a:srgbClr val="4472C4"/>
            </a:solidFill>
            <a:ln w="12700"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1" i="0" u="none" strike="noStrike" kern="0" cap="none" spc="0" normalizeH="0" baseline="0" noProof="0">
                <a:ln>
                  <a:noFill/>
                </a:ln>
                <a:solidFill>
                  <a:prstClr val="white"/>
                </a:solidFill>
                <a:effectLst/>
                <a:uLnTx/>
                <a:uFillTx/>
                <a:ea typeface="Source Sans Pro"/>
              </a:endParaRPr>
            </a:p>
          </p:txBody>
        </p:sp>
        <p:sp>
          <p:nvSpPr>
            <p:cNvPr id="29" name="Rectangle: Rounded Corners 28">
              <a:extLst>
                <a:ext uri="{FF2B5EF4-FFF2-40B4-BE49-F238E27FC236}">
                  <a16:creationId xmlns:a16="http://schemas.microsoft.com/office/drawing/2014/main" id="{A502B8CE-5FA7-D410-E80E-890901175C9E}"/>
                </a:ext>
              </a:extLst>
            </p:cNvPr>
            <p:cNvSpPr/>
            <p:nvPr/>
          </p:nvSpPr>
          <p:spPr>
            <a:xfrm>
              <a:off x="10889998" y="693706"/>
              <a:ext cx="288000" cy="216000"/>
            </a:xfrm>
            <a:prstGeom prst="roundRect">
              <a:avLst/>
            </a:prstGeom>
            <a:solidFill>
              <a:srgbClr val="70AD47">
                <a:lumMod val="75000"/>
              </a:srgbClr>
            </a:solidFill>
            <a:ln w="12700" cap="flat" cmpd="sng" algn="ctr">
              <a:no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uLnTx/>
                <a:uFillTx/>
                <a:ea typeface="Source Sans Pro"/>
              </a:endParaRPr>
            </a:p>
          </p:txBody>
        </p:sp>
      </p:grpSp>
      <p:sp>
        <p:nvSpPr>
          <p:cNvPr id="30" name="Rectangle: Rounded Corners 9">
            <a:extLst>
              <a:ext uri="{FF2B5EF4-FFF2-40B4-BE49-F238E27FC236}">
                <a16:creationId xmlns:a16="http://schemas.microsoft.com/office/drawing/2014/main" id="{21B85BEF-7B1A-0017-90CE-44370AE9AE80}"/>
              </a:ext>
            </a:extLst>
          </p:cNvPr>
          <p:cNvSpPr/>
          <p:nvPr/>
        </p:nvSpPr>
        <p:spPr>
          <a:xfrm>
            <a:off x="280659" y="2599656"/>
            <a:ext cx="3240000" cy="2362150"/>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700" b="1" dirty="0">
                <a:solidFill>
                  <a:srgbClr val="000000"/>
                </a:solidFill>
                <a:ea typeface="Source Sans Pro"/>
              </a:rPr>
              <a:t>eLearning</a:t>
            </a:r>
            <a:r>
              <a:rPr lang="en-GB" sz="1700" dirty="0">
                <a:solidFill>
                  <a:srgbClr val="000000"/>
                </a:solidFill>
                <a:ea typeface="Source Sans Pro"/>
              </a:rPr>
              <a:t>:</a:t>
            </a:r>
            <a:endParaRPr lang="en-US" sz="1700" dirty="0">
              <a:solidFill>
                <a:srgbClr val="000000"/>
              </a:solidFill>
              <a:ea typeface="Source Sans Pro"/>
            </a:endParaRPr>
          </a:p>
          <a:p>
            <a:pPr marL="180000" indent="-144000">
              <a:buFont typeface="Arial" panose="020B0604020202020204" pitchFamily="34" charset="0"/>
              <a:buChar char="•"/>
            </a:pPr>
            <a:r>
              <a:rPr lang="en-US" sz="1700" dirty="0">
                <a:solidFill>
                  <a:srgbClr val="000000"/>
                </a:solidFill>
                <a:ea typeface="Source Sans Pro"/>
              </a:rPr>
              <a:t>Introduction to the GLLP (Unit 2)</a:t>
            </a:r>
          </a:p>
          <a:p>
            <a:pPr marL="180000" indent="-144000">
              <a:buFont typeface="Arial" panose="020B0604020202020204" pitchFamily="34" charset="0"/>
              <a:buChar char="•"/>
            </a:pPr>
            <a:r>
              <a:rPr lang="en-GB" sz="1700" dirty="0">
                <a:solidFill>
                  <a:srgbClr val="000000"/>
                </a:solidFill>
                <a:ea typeface="Source Sans Pro"/>
              </a:rPr>
              <a:t>The GLLP Learning Package (Units 3 and 5)</a:t>
            </a:r>
          </a:p>
          <a:p>
            <a:pPr marL="180000" indent="-144000">
              <a:buFont typeface="Arial" panose="020B0604020202020204" pitchFamily="34" charset="0"/>
              <a:buChar char="•"/>
            </a:pPr>
            <a:r>
              <a:rPr lang="en-GB" sz="1700" dirty="0">
                <a:solidFill>
                  <a:srgbClr val="000000"/>
                </a:solidFill>
                <a:ea typeface="Source Sans Pro"/>
              </a:rPr>
              <a:t>Adult Learning Concepts and Facilitation Skills (Unit 4)</a:t>
            </a:r>
            <a:endParaRPr lang="en-US" sz="1700" dirty="0">
              <a:ea typeface="Source Sans Pro"/>
            </a:endParaRPr>
          </a:p>
          <a:p>
            <a:pPr marL="180000" indent="-144000">
              <a:buFont typeface="Arial" panose="020B0604020202020204" pitchFamily="34" charset="0"/>
              <a:buChar char="•"/>
            </a:pPr>
            <a:r>
              <a:rPr lang="en-GB" sz="1700" dirty="0">
                <a:solidFill>
                  <a:srgbClr val="000000"/>
                </a:solidFill>
                <a:ea typeface="Source Sans Pro"/>
              </a:rPr>
              <a:t>Training of Mentors (Units 7 and 8)</a:t>
            </a:r>
            <a:endParaRPr lang="en-GB" sz="1700" dirty="0">
              <a:ea typeface="Source Sans Pro"/>
            </a:endParaRPr>
          </a:p>
        </p:txBody>
      </p:sp>
      <p:sp>
        <p:nvSpPr>
          <p:cNvPr id="31" name="Rectangle 30">
            <a:extLst>
              <a:ext uri="{FF2B5EF4-FFF2-40B4-BE49-F238E27FC236}">
                <a16:creationId xmlns:a16="http://schemas.microsoft.com/office/drawing/2014/main" id="{B0B08B32-68E2-C854-2E2F-EA2BCC29D6E4}"/>
              </a:ext>
            </a:extLst>
          </p:cNvPr>
          <p:cNvSpPr/>
          <p:nvPr/>
        </p:nvSpPr>
        <p:spPr>
          <a:xfrm>
            <a:off x="118386" y="707666"/>
            <a:ext cx="12015304" cy="5971430"/>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5957881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C8C43-BAE2-40B4-B57B-4160ED886090}"/>
              </a:ext>
            </a:extLst>
          </p:cNvPr>
          <p:cNvSpPr>
            <a:spLocks noGrp="1"/>
          </p:cNvSpPr>
          <p:nvPr>
            <p:ph type="title"/>
          </p:nvPr>
        </p:nvSpPr>
        <p:spPr>
          <a:xfrm>
            <a:off x="914400" y="737440"/>
            <a:ext cx="10515600" cy="709862"/>
          </a:xfrm>
        </p:spPr>
        <p:txBody>
          <a:bodyPr>
            <a:noAutofit/>
          </a:bodyPr>
          <a:lstStyle/>
          <a:p>
            <a:r>
              <a:rPr lang="en-US" sz="3200" dirty="0"/>
              <a:t>Instructional Phase 1 activities</a:t>
            </a:r>
          </a:p>
        </p:txBody>
      </p:sp>
      <p:sp>
        <p:nvSpPr>
          <p:cNvPr id="9" name="Text Placeholder 8"/>
          <p:cNvSpPr>
            <a:spLocks noGrp="1"/>
          </p:cNvSpPr>
          <p:nvPr>
            <p:ph type="body" sz="quarter" idx="11"/>
          </p:nvPr>
        </p:nvSpPr>
        <p:spPr>
          <a:xfrm>
            <a:off x="919162" y="1447302"/>
            <a:ext cx="10515600" cy="4906364"/>
          </a:xfrm>
        </p:spPr>
        <p:txBody>
          <a:bodyPr vert="horz" lIns="0" tIns="0" rIns="0" bIns="0" rtlCol="0" anchor="t">
            <a:noAutofit/>
          </a:bodyPr>
          <a:lstStyle/>
          <a:p>
            <a:pPr marL="0" indent="0">
              <a:buNone/>
            </a:pPr>
            <a:r>
              <a:rPr lang="en-US" sz="2200" b="1">
                <a:solidFill>
                  <a:srgbClr val="F26C32"/>
                </a:solidFill>
              </a:rPr>
              <a:t>Introduction to GLLP TOT/TOM - Webinar</a:t>
            </a:r>
          </a:p>
          <a:p>
            <a:pPr lvl="1"/>
            <a:r>
              <a:rPr lang="en-US" sz="2000"/>
              <a:t>Overview of the GLLP</a:t>
            </a:r>
          </a:p>
          <a:p>
            <a:pPr lvl="1"/>
            <a:r>
              <a:rPr lang="en-US" sz="2000"/>
              <a:t>GLLP TOT&amp;M goal and objectives </a:t>
            </a:r>
            <a:endParaRPr lang="en-US"/>
          </a:p>
          <a:p>
            <a:pPr lvl="1"/>
            <a:r>
              <a:rPr lang="en-US" sz="2000"/>
              <a:t>How to adapt GLLP content to country context</a:t>
            </a:r>
          </a:p>
          <a:p>
            <a:pPr marL="0" indent="0">
              <a:buNone/>
            </a:pPr>
            <a:r>
              <a:rPr lang="en-US" sz="2200" b="1">
                <a:solidFill>
                  <a:srgbClr val="F26C32"/>
                </a:solidFill>
              </a:rPr>
              <a:t>Adapting GLLP content - Homework</a:t>
            </a:r>
          </a:p>
          <a:p>
            <a:pPr lvl="1"/>
            <a:r>
              <a:rPr lang="en-US" sz="2000"/>
              <a:t>Review the GLLP modules chosen for this training</a:t>
            </a:r>
          </a:p>
          <a:p>
            <a:pPr lvl="1"/>
            <a:r>
              <a:rPr lang="en-US" sz="2000"/>
              <a:t>Select a module for adaptation and facilitation at the in-person TOT&amp;M</a:t>
            </a:r>
          </a:p>
          <a:p>
            <a:pPr lvl="1"/>
            <a:r>
              <a:rPr lang="en-US" sz="2000"/>
              <a:t>Review and adapt the content of the selected module to country context</a:t>
            </a:r>
            <a:endParaRPr lang="en-US"/>
          </a:p>
          <a:p>
            <a:pPr marL="0" indent="0">
              <a:buNone/>
            </a:pPr>
            <a:r>
              <a:rPr lang="en-US" sz="2200" b="1">
                <a:solidFill>
                  <a:srgbClr val="F26C32"/>
                </a:solidFill>
              </a:rPr>
              <a:t>Prepare for facilitation</a:t>
            </a:r>
          </a:p>
          <a:p>
            <a:pPr lvl="1"/>
            <a:r>
              <a:rPr lang="en-US" sz="2000"/>
              <a:t>Prepare to facilitate your selected module at the in-person TOT&amp;M</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24</a:t>
            </a:fld>
            <a:endParaRPr lang="en-US"/>
          </a:p>
        </p:txBody>
      </p:sp>
      <p:sp>
        <p:nvSpPr>
          <p:cNvPr id="3" name="Footer Placeholder 2">
            <a:extLst>
              <a:ext uri="{FF2B5EF4-FFF2-40B4-BE49-F238E27FC236}">
                <a16:creationId xmlns:a16="http://schemas.microsoft.com/office/drawing/2014/main" id="{17D7FB6D-7E31-600D-5847-06C6AA39B098}"/>
              </a:ext>
            </a:extLst>
          </p:cNvPr>
          <p:cNvSpPr>
            <a:spLocks noGrp="1"/>
          </p:cNvSpPr>
          <p:nvPr>
            <p:ph type="ftr" sz="quarter" idx="3"/>
          </p:nvPr>
        </p:nvSpPr>
        <p:spPr/>
        <p:txBody>
          <a:bodyPr/>
          <a:lstStyle/>
          <a:p>
            <a:r>
              <a:rPr lang="nl-NL"/>
              <a:t>TOT&amp;M Phase 1 V1 2026</a:t>
            </a:r>
            <a:endParaRPr lang="en-US"/>
          </a:p>
        </p:txBody>
      </p:sp>
      <p:sp>
        <p:nvSpPr>
          <p:cNvPr id="4" name="TextBox 3">
            <a:extLst>
              <a:ext uri="{FF2B5EF4-FFF2-40B4-BE49-F238E27FC236}">
                <a16:creationId xmlns:a16="http://schemas.microsoft.com/office/drawing/2014/main" id="{5E024AE6-8F4F-4BD0-66E7-C63500E2BF69}"/>
              </a:ext>
            </a:extLst>
          </p:cNvPr>
          <p:cNvSpPr txBox="1"/>
          <p:nvPr/>
        </p:nvSpPr>
        <p:spPr>
          <a:xfrm>
            <a:off x="4192194" y="-24969"/>
            <a:ext cx="6093822" cy="523220"/>
          </a:xfrm>
          <a:prstGeom prst="rect">
            <a:avLst/>
          </a:prstGeom>
          <a:noFill/>
        </p:spPr>
        <p:txBody>
          <a:bodyPr wrap="square">
            <a:spAutoFit/>
          </a:bodyPr>
          <a:lstStyle/>
          <a:p>
            <a:r>
              <a:rPr lang="pt-PT" sz="2800">
                <a:solidFill>
                  <a:srgbClr val="FF0000"/>
                </a:solidFill>
              </a:rPr>
              <a:t>[PLACEHOLDER SLIDE]</a:t>
            </a:r>
          </a:p>
        </p:txBody>
      </p:sp>
    </p:spTree>
    <p:custDataLst>
      <p:tags r:id="rId1"/>
    </p:custDataLst>
    <p:extLst>
      <p:ext uri="{BB962C8B-B14F-4D97-AF65-F5344CB8AC3E}">
        <p14:creationId xmlns:p14="http://schemas.microsoft.com/office/powerpoint/2010/main" val="39381598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7121F-08F1-0579-A3F3-68A54C5EA745}"/>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D9E8974D-E8A8-8748-D8C6-3E5772E75251}"/>
              </a:ext>
            </a:extLst>
          </p:cNvPr>
          <p:cNvSpPr/>
          <p:nvPr/>
        </p:nvSpPr>
        <p:spPr>
          <a:xfrm>
            <a:off x="98715" y="4132157"/>
            <a:ext cx="2304000" cy="753330"/>
          </a:xfrm>
          <a:prstGeom prst="roundRect">
            <a:avLst/>
          </a:prstGeom>
          <a:solidFill>
            <a:schemeClr val="bg1"/>
          </a:solid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0" rtlCol="0" anchor="b" anchorCtr="0"/>
          <a:lstStyle/>
          <a:p>
            <a:r>
              <a:rPr lang="en-US" sz="1200">
                <a:solidFill>
                  <a:schemeClr val="tx1"/>
                </a:solidFill>
                <a:latin typeface="+mj-lt"/>
              </a:rPr>
              <a:t>Optional: GLLP implementation</a:t>
            </a:r>
          </a:p>
        </p:txBody>
      </p:sp>
      <p:sp>
        <p:nvSpPr>
          <p:cNvPr id="25" name="Rectangle 24">
            <a:extLst>
              <a:ext uri="{FF2B5EF4-FFF2-40B4-BE49-F238E27FC236}">
                <a16:creationId xmlns:a16="http://schemas.microsoft.com/office/drawing/2014/main" id="{FD3732C1-455C-9A21-4155-7CDFC1B58093}"/>
              </a:ext>
            </a:extLst>
          </p:cNvPr>
          <p:cNvSpPr/>
          <p:nvPr/>
        </p:nvSpPr>
        <p:spPr>
          <a:xfrm>
            <a:off x="923118" y="6464285"/>
            <a:ext cx="3237916" cy="25987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47D9B0D-8B87-8668-7977-DF4D333EFEEC}"/>
              </a:ext>
            </a:extLst>
          </p:cNvPr>
          <p:cNvSpPr/>
          <p:nvPr/>
        </p:nvSpPr>
        <p:spPr>
          <a:xfrm>
            <a:off x="0" y="5584446"/>
            <a:ext cx="3338074"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a:extLst>
              <a:ext uri="{FF2B5EF4-FFF2-40B4-BE49-F238E27FC236}">
                <a16:creationId xmlns:a16="http://schemas.microsoft.com/office/drawing/2014/main" id="{6EF75C8A-A93E-B22C-67AD-475A5513E1FA}"/>
              </a:ext>
            </a:extLst>
          </p:cNvPr>
          <p:cNvSpPr>
            <a:spLocks noGrp="1"/>
          </p:cNvSpPr>
          <p:nvPr>
            <p:ph type="title"/>
          </p:nvPr>
        </p:nvSpPr>
        <p:spPr>
          <a:xfrm>
            <a:off x="923118" y="604718"/>
            <a:ext cx="10171602" cy="709862"/>
          </a:xfrm>
        </p:spPr>
        <p:txBody>
          <a:bodyPr>
            <a:noAutofit/>
          </a:bodyPr>
          <a:lstStyle/>
          <a:p>
            <a:r>
              <a:rPr lang="fr-FR"/>
              <a:t>Phase 2: In-</a:t>
            </a:r>
            <a:r>
              <a:rPr lang="fr-FR" err="1"/>
              <a:t>person</a:t>
            </a:r>
            <a:r>
              <a:rPr lang="fr-FR"/>
              <a:t> TOT&amp;M - Agenda</a:t>
            </a:r>
            <a:endParaRPr lang="en-BR"/>
          </a:p>
        </p:txBody>
      </p:sp>
      <p:sp>
        <p:nvSpPr>
          <p:cNvPr id="6" name="Rectangle 5">
            <a:extLst>
              <a:ext uri="{FF2B5EF4-FFF2-40B4-BE49-F238E27FC236}">
                <a16:creationId xmlns:a16="http://schemas.microsoft.com/office/drawing/2014/main" id="{DD564084-9264-D14C-B406-7B686E3CC2C5}"/>
              </a:ext>
            </a:extLst>
          </p:cNvPr>
          <p:cNvSpPr/>
          <p:nvPr/>
        </p:nvSpPr>
        <p:spPr>
          <a:xfrm>
            <a:off x="2552491" y="1337467"/>
            <a:ext cx="234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t>DAY 2</a:t>
            </a:r>
          </a:p>
        </p:txBody>
      </p:sp>
      <p:sp>
        <p:nvSpPr>
          <p:cNvPr id="7" name="Rectangle 6">
            <a:extLst>
              <a:ext uri="{FF2B5EF4-FFF2-40B4-BE49-F238E27FC236}">
                <a16:creationId xmlns:a16="http://schemas.microsoft.com/office/drawing/2014/main" id="{3363932D-6C31-CBDC-83E2-AC7781971A58}"/>
              </a:ext>
            </a:extLst>
          </p:cNvPr>
          <p:cNvSpPr/>
          <p:nvPr/>
        </p:nvSpPr>
        <p:spPr>
          <a:xfrm>
            <a:off x="100158" y="1337467"/>
            <a:ext cx="234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t>DAY 1</a:t>
            </a:r>
          </a:p>
        </p:txBody>
      </p:sp>
      <p:sp>
        <p:nvSpPr>
          <p:cNvPr id="13" name="Rectangle: Rounded Corners 12">
            <a:extLst>
              <a:ext uri="{FF2B5EF4-FFF2-40B4-BE49-F238E27FC236}">
                <a16:creationId xmlns:a16="http://schemas.microsoft.com/office/drawing/2014/main" id="{D518F3D8-266B-17DA-C9A1-DAF843206E03}"/>
              </a:ext>
            </a:extLst>
          </p:cNvPr>
          <p:cNvSpPr/>
          <p:nvPr/>
        </p:nvSpPr>
        <p:spPr>
          <a:xfrm>
            <a:off x="83478" y="3001338"/>
            <a:ext cx="2340000" cy="72881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bg1"/>
                </a:solidFill>
                <a:latin typeface="+mj-lt"/>
              </a:rPr>
              <a:t>Unit 1: </a:t>
            </a:r>
          </a:p>
          <a:p>
            <a:pPr algn="ctr"/>
            <a:r>
              <a:rPr lang="en-US" sz="1600">
                <a:solidFill>
                  <a:schemeClr val="bg1"/>
                </a:solidFill>
                <a:latin typeface="+mj-lt"/>
              </a:rPr>
              <a:t>Overview of TOT&amp;M</a:t>
            </a:r>
          </a:p>
        </p:txBody>
      </p:sp>
      <p:sp>
        <p:nvSpPr>
          <p:cNvPr id="18" name="Rectangle: Rounded Corners 17">
            <a:extLst>
              <a:ext uri="{FF2B5EF4-FFF2-40B4-BE49-F238E27FC236}">
                <a16:creationId xmlns:a16="http://schemas.microsoft.com/office/drawing/2014/main" id="{35B7FC2C-6E48-8FE1-879D-3EAE2D370695}"/>
              </a:ext>
            </a:extLst>
          </p:cNvPr>
          <p:cNvSpPr/>
          <p:nvPr/>
        </p:nvSpPr>
        <p:spPr>
          <a:xfrm>
            <a:off x="100158" y="2393799"/>
            <a:ext cx="2340000" cy="4993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Opening session</a:t>
            </a:r>
          </a:p>
        </p:txBody>
      </p:sp>
      <p:sp>
        <p:nvSpPr>
          <p:cNvPr id="19" name="Rectangle: Rounded Corners 18">
            <a:extLst>
              <a:ext uri="{FF2B5EF4-FFF2-40B4-BE49-F238E27FC236}">
                <a16:creationId xmlns:a16="http://schemas.microsoft.com/office/drawing/2014/main" id="{2CF18100-1991-9F75-D8C4-FF63235ACAAF}"/>
              </a:ext>
            </a:extLst>
          </p:cNvPr>
          <p:cNvSpPr/>
          <p:nvPr/>
        </p:nvSpPr>
        <p:spPr>
          <a:xfrm>
            <a:off x="100158" y="1824892"/>
            <a:ext cx="2340000" cy="3600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Registration</a:t>
            </a:r>
          </a:p>
        </p:txBody>
      </p:sp>
      <p:sp>
        <p:nvSpPr>
          <p:cNvPr id="14" name="Rectangle: Rounded Corners 13">
            <a:extLst>
              <a:ext uri="{FF2B5EF4-FFF2-40B4-BE49-F238E27FC236}">
                <a16:creationId xmlns:a16="http://schemas.microsoft.com/office/drawing/2014/main" id="{0B51DEC8-DA24-0C79-9DF7-B5905CC54505}"/>
              </a:ext>
            </a:extLst>
          </p:cNvPr>
          <p:cNvSpPr/>
          <p:nvPr/>
        </p:nvSpPr>
        <p:spPr>
          <a:xfrm>
            <a:off x="83478" y="3856663"/>
            <a:ext cx="2340000" cy="75333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bg1"/>
                </a:solidFill>
                <a:latin typeface="+mj-lt"/>
              </a:rPr>
              <a:t>Unit 2: Intro to GLLP</a:t>
            </a:r>
            <a:endParaRPr lang="en-US" sz="1600">
              <a:solidFill>
                <a:schemeClr val="bg1"/>
              </a:solidFill>
              <a:latin typeface="+mj-lt"/>
            </a:endParaRPr>
          </a:p>
        </p:txBody>
      </p:sp>
      <p:sp>
        <p:nvSpPr>
          <p:cNvPr id="20" name="Rectangle: Rounded Corners 19">
            <a:extLst>
              <a:ext uri="{FF2B5EF4-FFF2-40B4-BE49-F238E27FC236}">
                <a16:creationId xmlns:a16="http://schemas.microsoft.com/office/drawing/2014/main" id="{EE2CDED4-F72C-49AD-6C7C-83EDB4AA1B41}"/>
              </a:ext>
            </a:extLst>
          </p:cNvPr>
          <p:cNvSpPr/>
          <p:nvPr/>
        </p:nvSpPr>
        <p:spPr>
          <a:xfrm>
            <a:off x="100158" y="6156789"/>
            <a:ext cx="2340000" cy="363456"/>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Daily evaluation</a:t>
            </a:r>
          </a:p>
        </p:txBody>
      </p:sp>
      <p:sp>
        <p:nvSpPr>
          <p:cNvPr id="21" name="Rectangle: Rounded Corners 20">
            <a:extLst>
              <a:ext uri="{FF2B5EF4-FFF2-40B4-BE49-F238E27FC236}">
                <a16:creationId xmlns:a16="http://schemas.microsoft.com/office/drawing/2014/main" id="{054D1336-6636-E1A8-3CD3-B23918D62BFC}"/>
              </a:ext>
            </a:extLst>
          </p:cNvPr>
          <p:cNvSpPr/>
          <p:nvPr/>
        </p:nvSpPr>
        <p:spPr>
          <a:xfrm>
            <a:off x="2543311" y="1822677"/>
            <a:ext cx="2349180" cy="35838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Recap of previous day</a:t>
            </a:r>
          </a:p>
        </p:txBody>
      </p:sp>
      <p:sp>
        <p:nvSpPr>
          <p:cNvPr id="30" name="Rectangle: Rounded Corners 29">
            <a:extLst>
              <a:ext uri="{FF2B5EF4-FFF2-40B4-BE49-F238E27FC236}">
                <a16:creationId xmlns:a16="http://schemas.microsoft.com/office/drawing/2014/main" id="{82439A70-4D70-849B-299C-5F33F51BABB4}"/>
              </a:ext>
            </a:extLst>
          </p:cNvPr>
          <p:cNvSpPr/>
          <p:nvPr/>
        </p:nvSpPr>
        <p:spPr>
          <a:xfrm>
            <a:off x="4980183" y="6140532"/>
            <a:ext cx="2336752" cy="379715"/>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Daily evaluation</a:t>
            </a:r>
          </a:p>
        </p:txBody>
      </p:sp>
      <p:sp>
        <p:nvSpPr>
          <p:cNvPr id="5" name="Rectangle: Rounded Corners 4">
            <a:extLst>
              <a:ext uri="{FF2B5EF4-FFF2-40B4-BE49-F238E27FC236}">
                <a16:creationId xmlns:a16="http://schemas.microsoft.com/office/drawing/2014/main" id="{5FA98115-BDF4-4927-5231-89FFF2D19E4F}"/>
              </a:ext>
            </a:extLst>
          </p:cNvPr>
          <p:cNvSpPr/>
          <p:nvPr/>
        </p:nvSpPr>
        <p:spPr>
          <a:xfrm>
            <a:off x="83478" y="4986134"/>
            <a:ext cx="2340000" cy="10555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bg1"/>
                </a:solidFill>
                <a:latin typeface="+mj-lt"/>
              </a:rPr>
              <a:t>Unit 3: Design and learning package</a:t>
            </a:r>
            <a:endParaRPr lang="en-US" sz="1600">
              <a:solidFill>
                <a:schemeClr val="bg1"/>
              </a:solidFill>
              <a:latin typeface="+mj-lt"/>
            </a:endParaRPr>
          </a:p>
        </p:txBody>
      </p:sp>
      <p:sp>
        <p:nvSpPr>
          <p:cNvPr id="8" name="Rectangle 7">
            <a:extLst>
              <a:ext uri="{FF2B5EF4-FFF2-40B4-BE49-F238E27FC236}">
                <a16:creationId xmlns:a16="http://schemas.microsoft.com/office/drawing/2014/main" id="{08B159EB-E1C3-CFD1-682E-585F609AF236}"/>
              </a:ext>
            </a:extLst>
          </p:cNvPr>
          <p:cNvSpPr/>
          <p:nvPr/>
        </p:nvSpPr>
        <p:spPr>
          <a:xfrm>
            <a:off x="4976935" y="1337467"/>
            <a:ext cx="234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t>DAY 3</a:t>
            </a:r>
          </a:p>
        </p:txBody>
      </p:sp>
      <p:sp>
        <p:nvSpPr>
          <p:cNvPr id="12" name="Rectangle: Rounded Corners 11">
            <a:extLst>
              <a:ext uri="{FF2B5EF4-FFF2-40B4-BE49-F238E27FC236}">
                <a16:creationId xmlns:a16="http://schemas.microsoft.com/office/drawing/2014/main" id="{C1FAD6E7-5B4C-4426-7518-EECEE3B1E8DA}"/>
              </a:ext>
            </a:extLst>
          </p:cNvPr>
          <p:cNvSpPr/>
          <p:nvPr/>
        </p:nvSpPr>
        <p:spPr>
          <a:xfrm>
            <a:off x="4976935" y="1822678"/>
            <a:ext cx="2340000" cy="3600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Recap of previous day</a:t>
            </a:r>
          </a:p>
        </p:txBody>
      </p:sp>
      <p:sp>
        <p:nvSpPr>
          <p:cNvPr id="22" name="Rectangle: Rounded Corners 21">
            <a:extLst>
              <a:ext uri="{FF2B5EF4-FFF2-40B4-BE49-F238E27FC236}">
                <a16:creationId xmlns:a16="http://schemas.microsoft.com/office/drawing/2014/main" id="{3AEC8B36-8957-8469-24D6-1A8F66BABE44}"/>
              </a:ext>
            </a:extLst>
          </p:cNvPr>
          <p:cNvSpPr/>
          <p:nvPr/>
        </p:nvSpPr>
        <p:spPr>
          <a:xfrm>
            <a:off x="2552491" y="6149547"/>
            <a:ext cx="2340000" cy="3600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Daily evaluation</a:t>
            </a:r>
          </a:p>
        </p:txBody>
      </p:sp>
      <p:sp>
        <p:nvSpPr>
          <p:cNvPr id="23" name="Rectangle: Rounded Corners 22">
            <a:extLst>
              <a:ext uri="{FF2B5EF4-FFF2-40B4-BE49-F238E27FC236}">
                <a16:creationId xmlns:a16="http://schemas.microsoft.com/office/drawing/2014/main" id="{A2180F60-AE86-7001-F3A6-A1667E92232C}"/>
              </a:ext>
            </a:extLst>
          </p:cNvPr>
          <p:cNvSpPr/>
          <p:nvPr/>
        </p:nvSpPr>
        <p:spPr>
          <a:xfrm>
            <a:off x="2552491" y="3354814"/>
            <a:ext cx="2340000" cy="271497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bg1"/>
                </a:solidFill>
                <a:latin typeface="+mj-lt"/>
              </a:rPr>
              <a:t>Unit 5: Module content review and adaptation (Individual and/ or Group work)</a:t>
            </a:r>
            <a:endParaRPr lang="en-US" sz="1600">
              <a:solidFill>
                <a:schemeClr val="bg1"/>
              </a:solidFill>
              <a:latin typeface="+mj-lt"/>
            </a:endParaRPr>
          </a:p>
        </p:txBody>
      </p:sp>
      <p:sp>
        <p:nvSpPr>
          <p:cNvPr id="26" name="Rectangle 25">
            <a:extLst>
              <a:ext uri="{FF2B5EF4-FFF2-40B4-BE49-F238E27FC236}">
                <a16:creationId xmlns:a16="http://schemas.microsoft.com/office/drawing/2014/main" id="{E9A56015-C254-C196-94DD-C753DBFCDE15}"/>
              </a:ext>
            </a:extLst>
          </p:cNvPr>
          <p:cNvSpPr/>
          <p:nvPr/>
        </p:nvSpPr>
        <p:spPr>
          <a:xfrm>
            <a:off x="7377539" y="1328452"/>
            <a:ext cx="234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t>DAY 4</a:t>
            </a:r>
          </a:p>
        </p:txBody>
      </p:sp>
      <p:grpSp>
        <p:nvGrpSpPr>
          <p:cNvPr id="27" name="Group 26">
            <a:extLst>
              <a:ext uri="{FF2B5EF4-FFF2-40B4-BE49-F238E27FC236}">
                <a16:creationId xmlns:a16="http://schemas.microsoft.com/office/drawing/2014/main" id="{175B4EAB-7B79-5F71-942E-DF631E94AD5C}"/>
              </a:ext>
            </a:extLst>
          </p:cNvPr>
          <p:cNvGrpSpPr/>
          <p:nvPr/>
        </p:nvGrpSpPr>
        <p:grpSpPr>
          <a:xfrm>
            <a:off x="7377539" y="1822837"/>
            <a:ext cx="2340000" cy="4218808"/>
            <a:chOff x="3631483" y="2196256"/>
            <a:chExt cx="2340000" cy="3554451"/>
          </a:xfrm>
        </p:grpSpPr>
        <p:sp>
          <p:nvSpPr>
            <p:cNvPr id="28" name="Rectangle: Rounded Corners 27">
              <a:extLst>
                <a:ext uri="{FF2B5EF4-FFF2-40B4-BE49-F238E27FC236}">
                  <a16:creationId xmlns:a16="http://schemas.microsoft.com/office/drawing/2014/main" id="{242041D1-733C-237F-1961-D80E1924EB46}"/>
                </a:ext>
              </a:extLst>
            </p:cNvPr>
            <p:cNvSpPr/>
            <p:nvPr/>
          </p:nvSpPr>
          <p:spPr>
            <a:xfrm>
              <a:off x="3631483" y="4936257"/>
              <a:ext cx="2340000" cy="8144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bg1"/>
                  </a:solidFill>
                  <a:latin typeface="+mj-lt"/>
                </a:rPr>
                <a:t>Unit 7: Mentoring skills</a:t>
              </a:r>
              <a:endParaRPr lang="en-US" sz="1600">
                <a:solidFill>
                  <a:schemeClr val="bg1"/>
                </a:solidFill>
                <a:latin typeface="+mj-lt"/>
              </a:endParaRPr>
            </a:p>
          </p:txBody>
        </p:sp>
        <p:sp>
          <p:nvSpPr>
            <p:cNvPr id="29" name="Rectangle: Rounded Corners 28">
              <a:extLst>
                <a:ext uri="{FF2B5EF4-FFF2-40B4-BE49-F238E27FC236}">
                  <a16:creationId xmlns:a16="http://schemas.microsoft.com/office/drawing/2014/main" id="{A345F995-856A-7E08-79FE-57C0F27125B6}"/>
                </a:ext>
              </a:extLst>
            </p:cNvPr>
            <p:cNvSpPr/>
            <p:nvPr/>
          </p:nvSpPr>
          <p:spPr>
            <a:xfrm>
              <a:off x="3631483" y="2196256"/>
              <a:ext cx="2340000" cy="305261"/>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Recap of previous day</a:t>
              </a:r>
            </a:p>
          </p:txBody>
        </p:sp>
      </p:grpSp>
      <p:sp>
        <p:nvSpPr>
          <p:cNvPr id="35" name="Rectangle: Rounded Corners 34">
            <a:extLst>
              <a:ext uri="{FF2B5EF4-FFF2-40B4-BE49-F238E27FC236}">
                <a16:creationId xmlns:a16="http://schemas.microsoft.com/office/drawing/2014/main" id="{C189C4EC-F29D-A807-048B-EF6CA19EC032}"/>
              </a:ext>
            </a:extLst>
          </p:cNvPr>
          <p:cNvSpPr/>
          <p:nvPr/>
        </p:nvSpPr>
        <p:spPr>
          <a:xfrm>
            <a:off x="9805231" y="6160247"/>
            <a:ext cx="2336752" cy="36156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Final evaluation</a:t>
            </a:r>
          </a:p>
        </p:txBody>
      </p:sp>
      <p:sp>
        <p:nvSpPr>
          <p:cNvPr id="37" name="Rectangle 36">
            <a:extLst>
              <a:ext uri="{FF2B5EF4-FFF2-40B4-BE49-F238E27FC236}">
                <a16:creationId xmlns:a16="http://schemas.microsoft.com/office/drawing/2014/main" id="{D87EDB11-4A67-D619-D35D-A9741178F37D}"/>
              </a:ext>
            </a:extLst>
          </p:cNvPr>
          <p:cNvSpPr/>
          <p:nvPr/>
        </p:nvSpPr>
        <p:spPr>
          <a:xfrm>
            <a:off x="9801983" y="1328452"/>
            <a:ext cx="234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t>DAY 5</a:t>
            </a:r>
          </a:p>
        </p:txBody>
      </p:sp>
      <p:sp>
        <p:nvSpPr>
          <p:cNvPr id="40" name="Rectangle: Rounded Corners 39">
            <a:extLst>
              <a:ext uri="{FF2B5EF4-FFF2-40B4-BE49-F238E27FC236}">
                <a16:creationId xmlns:a16="http://schemas.microsoft.com/office/drawing/2014/main" id="{8AEFA5EA-4713-FA57-B02E-B8627B22741F}"/>
              </a:ext>
            </a:extLst>
          </p:cNvPr>
          <p:cNvSpPr/>
          <p:nvPr/>
        </p:nvSpPr>
        <p:spPr>
          <a:xfrm>
            <a:off x="9801983" y="1822843"/>
            <a:ext cx="2340000" cy="3600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Recap of previous day</a:t>
            </a:r>
          </a:p>
        </p:txBody>
      </p:sp>
      <p:sp>
        <p:nvSpPr>
          <p:cNvPr id="41" name="Rectangle: Rounded Corners 40">
            <a:extLst>
              <a:ext uri="{FF2B5EF4-FFF2-40B4-BE49-F238E27FC236}">
                <a16:creationId xmlns:a16="http://schemas.microsoft.com/office/drawing/2014/main" id="{3F7F6751-4F0D-6210-314D-0B76EDD31D40}"/>
              </a:ext>
            </a:extLst>
          </p:cNvPr>
          <p:cNvSpPr/>
          <p:nvPr/>
        </p:nvSpPr>
        <p:spPr>
          <a:xfrm>
            <a:off x="7377539" y="6140531"/>
            <a:ext cx="2340000" cy="379715"/>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Daily evaluation</a:t>
            </a:r>
          </a:p>
        </p:txBody>
      </p:sp>
      <p:sp>
        <p:nvSpPr>
          <p:cNvPr id="42" name="Rectangle: Rounded Corners 41">
            <a:extLst>
              <a:ext uri="{FF2B5EF4-FFF2-40B4-BE49-F238E27FC236}">
                <a16:creationId xmlns:a16="http://schemas.microsoft.com/office/drawing/2014/main" id="{EF8F0401-E934-14F9-084C-A481B22FD6F9}"/>
              </a:ext>
            </a:extLst>
          </p:cNvPr>
          <p:cNvSpPr/>
          <p:nvPr/>
        </p:nvSpPr>
        <p:spPr>
          <a:xfrm>
            <a:off x="7377539" y="2343585"/>
            <a:ext cx="2340000" cy="2618435"/>
          </a:xfrm>
          <a:prstGeom prst="roundRect">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GB" sz="1600">
                <a:solidFill>
                  <a:schemeClr val="bg1"/>
                </a:solidFill>
                <a:latin typeface="+mj-lt"/>
              </a:rPr>
              <a:t>Unit 6: Practicing </a:t>
            </a:r>
          </a:p>
          <a:p>
            <a:pPr algn="ctr"/>
            <a:r>
              <a:rPr lang="en-GB" sz="1600">
                <a:solidFill>
                  <a:schemeClr val="bg1"/>
                </a:solidFill>
                <a:latin typeface="+mj-lt"/>
              </a:rPr>
              <a:t>facilitation (continued)</a:t>
            </a:r>
            <a:endParaRPr lang="en-US" sz="1600">
              <a:solidFill>
                <a:schemeClr val="bg1"/>
              </a:solidFill>
              <a:latin typeface="+mj-lt"/>
            </a:endParaRPr>
          </a:p>
        </p:txBody>
      </p:sp>
      <p:sp>
        <p:nvSpPr>
          <p:cNvPr id="44" name="Rectangle: Rounded Corners 43">
            <a:extLst>
              <a:ext uri="{FF2B5EF4-FFF2-40B4-BE49-F238E27FC236}">
                <a16:creationId xmlns:a16="http://schemas.microsoft.com/office/drawing/2014/main" id="{5E296DFC-1888-E564-1F01-9EAF14C0A6DD}"/>
              </a:ext>
            </a:extLst>
          </p:cNvPr>
          <p:cNvSpPr/>
          <p:nvPr/>
        </p:nvSpPr>
        <p:spPr>
          <a:xfrm>
            <a:off x="9815528" y="2354130"/>
            <a:ext cx="2285572" cy="2225685"/>
          </a:xfrm>
          <a:prstGeom prst="roundRect">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bg1"/>
                </a:solidFill>
                <a:latin typeface="+mj-lt"/>
              </a:rPr>
              <a:t>Unit 8: Preparing for mentoring</a:t>
            </a:r>
            <a:endParaRPr lang="en-US" sz="1600" dirty="0">
              <a:solidFill>
                <a:schemeClr val="bg1"/>
              </a:solidFill>
              <a:latin typeface="+mj-lt"/>
            </a:endParaRPr>
          </a:p>
        </p:txBody>
      </p:sp>
      <p:sp>
        <p:nvSpPr>
          <p:cNvPr id="45" name="Rectangle: Rounded Corners 44">
            <a:extLst>
              <a:ext uri="{FF2B5EF4-FFF2-40B4-BE49-F238E27FC236}">
                <a16:creationId xmlns:a16="http://schemas.microsoft.com/office/drawing/2014/main" id="{48419A29-1804-B31B-1FFD-F79DDCB88168}"/>
              </a:ext>
            </a:extLst>
          </p:cNvPr>
          <p:cNvSpPr/>
          <p:nvPr/>
        </p:nvSpPr>
        <p:spPr>
          <a:xfrm>
            <a:off x="9831392" y="4641806"/>
            <a:ext cx="2287830" cy="869128"/>
          </a:xfrm>
          <a:prstGeom prst="roundRect">
            <a:avLst/>
          </a:prstGeom>
          <a:solidFill>
            <a:schemeClr val="bg1"/>
          </a:solidFill>
          <a:ln w="28575">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tx1"/>
                </a:solidFill>
                <a:latin typeface="+mj-lt"/>
              </a:rPr>
              <a:t>Optional: Next steps, TOT&amp;M Phase 3, Q&amp;A for implementers </a:t>
            </a:r>
          </a:p>
        </p:txBody>
      </p:sp>
      <p:sp>
        <p:nvSpPr>
          <p:cNvPr id="46" name="Rectangle: Rounded Corners 45">
            <a:extLst>
              <a:ext uri="{FF2B5EF4-FFF2-40B4-BE49-F238E27FC236}">
                <a16:creationId xmlns:a16="http://schemas.microsoft.com/office/drawing/2014/main" id="{F6F233ED-8999-38C4-5223-8EF7E1AEA21B}"/>
              </a:ext>
            </a:extLst>
          </p:cNvPr>
          <p:cNvSpPr/>
          <p:nvPr/>
        </p:nvSpPr>
        <p:spPr>
          <a:xfrm>
            <a:off x="4976935" y="3782115"/>
            <a:ext cx="2340000" cy="2287674"/>
          </a:xfrm>
          <a:prstGeom prst="roundRect">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72000" tIns="45720" rIns="72000" bIns="45720" rtlCol="0" anchor="ctr"/>
          <a:lstStyle/>
          <a:p>
            <a:pPr algn="ctr"/>
            <a:r>
              <a:rPr lang="en-GB" sz="1600">
                <a:solidFill>
                  <a:schemeClr val="bg1"/>
                </a:solidFill>
                <a:latin typeface="+mj-lt"/>
              </a:rPr>
              <a:t>Unit 6: Practicing facilitation</a:t>
            </a:r>
            <a:endParaRPr lang="en-US" sz="1600">
              <a:solidFill>
                <a:schemeClr val="bg1"/>
              </a:solidFill>
              <a:latin typeface="+mj-lt"/>
            </a:endParaRPr>
          </a:p>
        </p:txBody>
      </p:sp>
      <p:sp>
        <p:nvSpPr>
          <p:cNvPr id="47" name="Rectangle: Rounded Corners 46">
            <a:extLst>
              <a:ext uri="{FF2B5EF4-FFF2-40B4-BE49-F238E27FC236}">
                <a16:creationId xmlns:a16="http://schemas.microsoft.com/office/drawing/2014/main" id="{2FC68407-3D28-A357-FB72-62776EA980E0}"/>
              </a:ext>
            </a:extLst>
          </p:cNvPr>
          <p:cNvSpPr/>
          <p:nvPr/>
        </p:nvSpPr>
        <p:spPr>
          <a:xfrm>
            <a:off x="4990480" y="2358186"/>
            <a:ext cx="2340000" cy="135318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bg1"/>
                </a:solidFill>
                <a:latin typeface="+mj-lt"/>
              </a:rPr>
              <a:t>Unit 5: Module content review and adaptation </a:t>
            </a:r>
            <a:endParaRPr lang="pt-PT">
              <a:solidFill>
                <a:schemeClr val="bg1"/>
              </a:solidFill>
            </a:endParaRPr>
          </a:p>
          <a:p>
            <a:pPr algn="ctr"/>
            <a:r>
              <a:rPr lang="en-GB" sz="1600">
                <a:solidFill>
                  <a:schemeClr val="bg1"/>
                </a:solidFill>
                <a:latin typeface="+mj-lt"/>
              </a:rPr>
              <a:t>(Individual or Group work)</a:t>
            </a:r>
            <a:endParaRPr lang="en-GB">
              <a:solidFill>
                <a:schemeClr val="bg1"/>
              </a:solidFill>
            </a:endParaRPr>
          </a:p>
        </p:txBody>
      </p:sp>
      <p:sp>
        <p:nvSpPr>
          <p:cNvPr id="3" name="Footer Placeholder 2">
            <a:extLst>
              <a:ext uri="{FF2B5EF4-FFF2-40B4-BE49-F238E27FC236}">
                <a16:creationId xmlns:a16="http://schemas.microsoft.com/office/drawing/2014/main" id="{E4FFA89D-4EFD-CF4D-48F6-11662952A26B}"/>
              </a:ext>
            </a:extLst>
          </p:cNvPr>
          <p:cNvSpPr>
            <a:spLocks noGrp="1"/>
          </p:cNvSpPr>
          <p:nvPr>
            <p:ph type="ftr" sz="quarter" idx="3"/>
          </p:nvPr>
        </p:nvSpPr>
        <p:spPr>
          <a:xfrm>
            <a:off x="8943800" y="6577954"/>
            <a:ext cx="2467737" cy="253955"/>
          </a:xfrm>
        </p:spPr>
        <p:txBody>
          <a:bodyPr/>
          <a:lstStyle/>
          <a:p>
            <a:r>
              <a:rPr lang="nl-NL"/>
              <a:t>TOT&amp;M Phase 1 V1 2026</a:t>
            </a:r>
            <a:endParaRPr lang="en-US"/>
          </a:p>
        </p:txBody>
      </p:sp>
      <p:sp>
        <p:nvSpPr>
          <p:cNvPr id="9" name="Slide Number Placeholder 8">
            <a:extLst>
              <a:ext uri="{FF2B5EF4-FFF2-40B4-BE49-F238E27FC236}">
                <a16:creationId xmlns:a16="http://schemas.microsoft.com/office/drawing/2014/main" id="{EEBB0141-7D20-348E-6BC4-28DF3938B810}"/>
              </a:ext>
            </a:extLst>
          </p:cNvPr>
          <p:cNvSpPr>
            <a:spLocks noGrp="1"/>
          </p:cNvSpPr>
          <p:nvPr>
            <p:ph type="sldNum" sz="quarter" idx="12"/>
          </p:nvPr>
        </p:nvSpPr>
        <p:spPr>
          <a:xfrm>
            <a:off x="11411537" y="6471910"/>
            <a:ext cx="532255" cy="365125"/>
          </a:xfrm>
        </p:spPr>
        <p:txBody>
          <a:bodyPr/>
          <a:lstStyle/>
          <a:p>
            <a:fld id="{15573E5C-EF74-034A-A019-612A408567C7}" type="slidenum">
              <a:rPr lang="en-US" smtClean="0"/>
              <a:pPr/>
              <a:t>25</a:t>
            </a:fld>
            <a:endParaRPr lang="en-US"/>
          </a:p>
        </p:txBody>
      </p:sp>
      <p:sp>
        <p:nvSpPr>
          <p:cNvPr id="10" name="Rectangle: Rounded Corners 9">
            <a:extLst>
              <a:ext uri="{FF2B5EF4-FFF2-40B4-BE49-F238E27FC236}">
                <a16:creationId xmlns:a16="http://schemas.microsoft.com/office/drawing/2014/main" id="{8E1B72A0-7C15-8202-A4A4-78D8A9DCB9A6}"/>
              </a:ext>
            </a:extLst>
          </p:cNvPr>
          <p:cNvSpPr/>
          <p:nvPr/>
        </p:nvSpPr>
        <p:spPr>
          <a:xfrm>
            <a:off x="2568849" y="2381281"/>
            <a:ext cx="2340000" cy="8682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bg1"/>
                </a:solidFill>
                <a:latin typeface="+mj-lt"/>
              </a:rPr>
              <a:t>Unit 4: Adult learning and facilitation skills</a:t>
            </a:r>
            <a:endParaRPr lang="en-US" sz="1600">
              <a:solidFill>
                <a:schemeClr val="bg1"/>
              </a:solidFill>
              <a:latin typeface="+mj-lt"/>
            </a:endParaRPr>
          </a:p>
        </p:txBody>
      </p:sp>
      <p:sp>
        <p:nvSpPr>
          <p:cNvPr id="15" name="TextBox 14">
            <a:extLst>
              <a:ext uri="{FF2B5EF4-FFF2-40B4-BE49-F238E27FC236}">
                <a16:creationId xmlns:a16="http://schemas.microsoft.com/office/drawing/2014/main" id="{926B1C6D-0D26-2E39-AC61-8F1BF3F49838}"/>
              </a:ext>
            </a:extLst>
          </p:cNvPr>
          <p:cNvSpPr txBox="1"/>
          <p:nvPr/>
        </p:nvSpPr>
        <p:spPr>
          <a:xfrm>
            <a:off x="4192194" y="-24969"/>
            <a:ext cx="6093822" cy="523220"/>
          </a:xfrm>
          <a:prstGeom prst="rect">
            <a:avLst/>
          </a:prstGeom>
          <a:noFill/>
        </p:spPr>
        <p:txBody>
          <a:bodyPr wrap="square">
            <a:spAutoFit/>
          </a:bodyPr>
          <a:lstStyle/>
          <a:p>
            <a:r>
              <a:rPr lang="pt-PT" sz="2800">
                <a:solidFill>
                  <a:srgbClr val="FF0000"/>
                </a:solidFill>
              </a:rPr>
              <a:t>[PLACEHOLDER SLIDE]</a:t>
            </a:r>
          </a:p>
        </p:txBody>
      </p:sp>
      <p:sp>
        <p:nvSpPr>
          <p:cNvPr id="16" name="Rectangle: Rounded Corners 15">
            <a:extLst>
              <a:ext uri="{FF2B5EF4-FFF2-40B4-BE49-F238E27FC236}">
                <a16:creationId xmlns:a16="http://schemas.microsoft.com/office/drawing/2014/main" id="{3A00550E-DF3E-B956-E011-4BFADBCC451D}"/>
              </a:ext>
            </a:extLst>
          </p:cNvPr>
          <p:cNvSpPr/>
          <p:nvPr/>
        </p:nvSpPr>
        <p:spPr>
          <a:xfrm>
            <a:off x="9815528" y="5567076"/>
            <a:ext cx="2340000" cy="4993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Closing session</a:t>
            </a:r>
          </a:p>
        </p:txBody>
      </p:sp>
    </p:spTree>
    <p:custDataLst>
      <p:tags r:id="rId1"/>
    </p:custDataLst>
    <p:extLst>
      <p:ext uri="{BB962C8B-B14F-4D97-AF65-F5344CB8AC3E}">
        <p14:creationId xmlns:p14="http://schemas.microsoft.com/office/powerpoint/2010/main" val="36952160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C8C43-BAE2-40B4-B57B-4160ED886090}"/>
              </a:ext>
            </a:extLst>
          </p:cNvPr>
          <p:cNvSpPr>
            <a:spLocks noGrp="1"/>
          </p:cNvSpPr>
          <p:nvPr>
            <p:ph type="title"/>
          </p:nvPr>
        </p:nvSpPr>
        <p:spPr>
          <a:xfrm>
            <a:off x="914400" y="737440"/>
            <a:ext cx="10787974" cy="709862"/>
          </a:xfrm>
        </p:spPr>
        <p:txBody>
          <a:bodyPr>
            <a:noAutofit/>
          </a:bodyPr>
          <a:lstStyle/>
          <a:p>
            <a:r>
              <a:rPr lang="en-US" sz="3200" dirty="0"/>
              <a:t>Post-training follow up</a:t>
            </a:r>
          </a:p>
        </p:txBody>
      </p:sp>
      <p:sp>
        <p:nvSpPr>
          <p:cNvPr id="9" name="Text Placeholder 8"/>
          <p:cNvSpPr>
            <a:spLocks noGrp="1"/>
          </p:cNvSpPr>
          <p:nvPr>
            <p:ph type="body" sz="quarter" idx="11"/>
          </p:nvPr>
        </p:nvSpPr>
        <p:spPr>
          <a:xfrm>
            <a:off x="919162" y="1447302"/>
            <a:ext cx="10065830" cy="4906364"/>
          </a:xfrm>
        </p:spPr>
        <p:txBody>
          <a:bodyPr vert="horz" lIns="0" tIns="0" rIns="0" bIns="0" rtlCol="0" anchor="t">
            <a:noAutofit/>
          </a:bodyPr>
          <a:lstStyle/>
          <a:p>
            <a:pPr marL="0" indent="0">
              <a:buNone/>
            </a:pPr>
            <a:endParaRPr lang="en-US" sz="2400" b="1">
              <a:solidFill>
                <a:srgbClr val="F26C32"/>
              </a:solidFill>
            </a:endParaRPr>
          </a:p>
          <a:p>
            <a:r>
              <a:rPr lang="en-US" sz="2400"/>
              <a:t>Regular follow up with the whole group to share progress and experiences </a:t>
            </a:r>
          </a:p>
          <a:p>
            <a:r>
              <a:rPr lang="en-US" sz="2400"/>
              <a:t>Specific follow up on content-related or planning-related questions</a:t>
            </a:r>
          </a:p>
          <a:p>
            <a:r>
              <a:rPr lang="en-US" sz="2400"/>
              <a:t>Details to be determined during Phase 2 </a:t>
            </a:r>
            <a:endParaRPr lang="en-US" sz="2400">
              <a:solidFill>
                <a:srgbClr val="FF0000"/>
              </a:solidFill>
            </a:endParaRPr>
          </a:p>
          <a:p>
            <a:endParaRPr lang="en-US" sz="2400"/>
          </a:p>
        </p:txBody>
      </p:sp>
      <p:sp>
        <p:nvSpPr>
          <p:cNvPr id="13" name="Slide Number Placeholder 12"/>
          <p:cNvSpPr>
            <a:spLocks noGrp="1"/>
          </p:cNvSpPr>
          <p:nvPr>
            <p:ph type="sldNum" sz="quarter" idx="12"/>
          </p:nvPr>
        </p:nvSpPr>
        <p:spPr/>
        <p:txBody>
          <a:bodyPr/>
          <a:lstStyle/>
          <a:p>
            <a:fld id="{15573E5C-EF74-034A-A019-612A408567C7}" type="slidenum">
              <a:rPr lang="en-US" smtClean="0"/>
              <a:pPr/>
              <a:t>26</a:t>
            </a:fld>
            <a:endParaRPr lang="en-US"/>
          </a:p>
        </p:txBody>
      </p:sp>
      <p:sp>
        <p:nvSpPr>
          <p:cNvPr id="4" name="CaixaDeTexto 3">
            <a:extLst>
              <a:ext uri="{FF2B5EF4-FFF2-40B4-BE49-F238E27FC236}">
                <a16:creationId xmlns:a16="http://schemas.microsoft.com/office/drawing/2014/main" id="{51AB03D2-7FE4-4EF5-B100-777105B25580}"/>
              </a:ext>
            </a:extLst>
          </p:cNvPr>
          <p:cNvSpPr txBox="1"/>
          <p:nvPr/>
        </p:nvSpPr>
        <p:spPr>
          <a:xfrm>
            <a:off x="3885855" y="4040082"/>
            <a:ext cx="4141958" cy="584775"/>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3200">
                <a:solidFill>
                  <a:srgbClr val="FF0000"/>
                </a:solidFill>
              </a:rPr>
              <a:t>[PLACEHOLDER SLIDE]</a:t>
            </a:r>
          </a:p>
        </p:txBody>
      </p:sp>
      <p:sp>
        <p:nvSpPr>
          <p:cNvPr id="3" name="Footer Placeholder 2">
            <a:extLst>
              <a:ext uri="{FF2B5EF4-FFF2-40B4-BE49-F238E27FC236}">
                <a16:creationId xmlns:a16="http://schemas.microsoft.com/office/drawing/2014/main" id="{2AF5F1EC-CA17-3929-6C80-B3FB53999F1C}"/>
              </a:ext>
            </a:extLst>
          </p:cNvPr>
          <p:cNvSpPr>
            <a:spLocks noGrp="1"/>
          </p:cNvSpPr>
          <p:nvPr>
            <p:ph type="ftr" sz="quarter" idx="3"/>
          </p:nvPr>
        </p:nvSpPr>
        <p:spPr>
          <a:xfrm>
            <a:off x="8440615" y="6210970"/>
            <a:ext cx="2385881" cy="365125"/>
          </a:xfrm>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10734539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o Número do Diapositivo 3">
            <a:extLst>
              <a:ext uri="{FF2B5EF4-FFF2-40B4-BE49-F238E27FC236}">
                <a16:creationId xmlns:a16="http://schemas.microsoft.com/office/drawing/2014/main" id="{B2E46451-05BD-9270-F498-CF7F4855FB98}"/>
              </a:ext>
            </a:extLst>
          </p:cNvPr>
          <p:cNvSpPr>
            <a:spLocks noGrp="1"/>
          </p:cNvSpPr>
          <p:nvPr>
            <p:ph type="sldNum" sz="quarter" idx="12"/>
          </p:nvPr>
        </p:nvSpPr>
        <p:spPr/>
        <p:txBody>
          <a:bodyPr/>
          <a:lstStyle/>
          <a:p>
            <a:fld id="{15573E5C-EF74-034A-A019-612A408567C7}" type="slidenum">
              <a:rPr lang="en-US" smtClean="0"/>
              <a:pPr/>
              <a:t>27</a:t>
            </a:fld>
            <a:endParaRPr lang="en-US"/>
          </a:p>
        </p:txBody>
      </p:sp>
      <p:sp>
        <p:nvSpPr>
          <p:cNvPr id="7" name="CaixaDeTexto 6">
            <a:extLst>
              <a:ext uri="{FF2B5EF4-FFF2-40B4-BE49-F238E27FC236}">
                <a16:creationId xmlns:a16="http://schemas.microsoft.com/office/drawing/2014/main" id="{E8EFEFEF-C30F-2CFB-C213-4A1A90547239}"/>
              </a:ext>
            </a:extLst>
          </p:cNvPr>
          <p:cNvSpPr txBox="1"/>
          <p:nvPr/>
        </p:nvSpPr>
        <p:spPr>
          <a:xfrm>
            <a:off x="3820003" y="2553712"/>
            <a:ext cx="4141958" cy="584775"/>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3200">
                <a:solidFill>
                  <a:srgbClr val="FF0000"/>
                </a:solidFill>
              </a:rPr>
              <a:t>[PLACEHOLDER SLIDE]</a:t>
            </a:r>
          </a:p>
        </p:txBody>
      </p:sp>
      <p:sp>
        <p:nvSpPr>
          <p:cNvPr id="8" name="CaixaDeTexto 7">
            <a:extLst>
              <a:ext uri="{FF2B5EF4-FFF2-40B4-BE49-F238E27FC236}">
                <a16:creationId xmlns:a16="http://schemas.microsoft.com/office/drawing/2014/main" id="{152B1C67-1396-524A-32B4-FC0C97AA7518}"/>
              </a:ext>
            </a:extLst>
          </p:cNvPr>
          <p:cNvSpPr txBox="1"/>
          <p:nvPr/>
        </p:nvSpPr>
        <p:spPr>
          <a:xfrm>
            <a:off x="1121077" y="924530"/>
            <a:ext cx="9954380"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PT" sz="3200" b="1">
                <a:solidFill>
                  <a:srgbClr val="114C83"/>
                </a:solidFill>
              </a:rPr>
              <a:t>Digital learning platform to centralize all training resources for participants</a:t>
            </a:r>
          </a:p>
        </p:txBody>
      </p:sp>
      <p:sp>
        <p:nvSpPr>
          <p:cNvPr id="2" name="Footer Placeholder 1">
            <a:extLst>
              <a:ext uri="{FF2B5EF4-FFF2-40B4-BE49-F238E27FC236}">
                <a16:creationId xmlns:a16="http://schemas.microsoft.com/office/drawing/2014/main" id="{A53D0735-E678-4228-3149-47829C10A7DF}"/>
              </a:ext>
            </a:extLst>
          </p:cNvPr>
          <p:cNvSpPr>
            <a:spLocks noGrp="1"/>
          </p:cNvSpPr>
          <p:nvPr>
            <p:ph type="ftr" sz="quarter" idx="3"/>
          </p:nvPr>
        </p:nvSpPr>
        <p:spPr>
          <a:xfrm>
            <a:off x="8589108" y="6210970"/>
            <a:ext cx="2237388" cy="365125"/>
          </a:xfrm>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34992771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t>Adapting the content of GLLP modules to country context</a:t>
            </a:r>
            <a:br>
              <a:rPr lang="en-US">
                <a:solidFill>
                  <a:schemeClr val="accent2"/>
                </a:solidFill>
              </a:rPr>
            </a:br>
            <a:br>
              <a:rPr lang="en-US">
                <a:solidFill>
                  <a:schemeClr val="accent2"/>
                </a:solidFill>
              </a:rPr>
            </a:br>
            <a:endParaRPr lang="en-US">
              <a:solidFill>
                <a:schemeClr val="accent2"/>
              </a:solidFill>
            </a:endParaRPr>
          </a:p>
        </p:txBody>
      </p:sp>
      <p:sp>
        <p:nvSpPr>
          <p:cNvPr id="7" name="Slide Number Placeholder 6"/>
          <p:cNvSpPr>
            <a:spLocks noGrp="1"/>
          </p:cNvSpPr>
          <p:nvPr>
            <p:ph type="sldNum" sz="quarter" idx="14"/>
          </p:nvPr>
        </p:nvSpPr>
        <p:spPr/>
        <p:txBody>
          <a:bodyPr/>
          <a:lstStyle/>
          <a:p>
            <a:fld id="{15573E5C-EF74-034A-A019-612A408567C7}" type="slidenum">
              <a:rPr lang="en-US" smtClean="0"/>
              <a:pPr/>
              <a:t>28</a:t>
            </a:fld>
            <a:endParaRPr lang="en-US"/>
          </a:p>
        </p:txBody>
      </p:sp>
      <p:sp>
        <p:nvSpPr>
          <p:cNvPr id="2" name="Footer Placeholder 1">
            <a:extLst>
              <a:ext uri="{FF2B5EF4-FFF2-40B4-BE49-F238E27FC236}">
                <a16:creationId xmlns:a16="http://schemas.microsoft.com/office/drawing/2014/main" id="{D43BC6FA-74B6-628B-6522-A221542744E2}"/>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4568819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914400" y="664297"/>
            <a:ext cx="10515600" cy="709862"/>
          </a:xfrm>
        </p:spPr>
        <p:txBody>
          <a:bodyPr/>
          <a:lstStyle/>
          <a:p>
            <a:r>
              <a:rPr lang="fr-FR"/>
              <a:t>GLLP Learning Package</a:t>
            </a:r>
            <a:endParaRPr lang="en-BR"/>
          </a:p>
        </p:txBody>
      </p:sp>
      <p:sp>
        <p:nvSpPr>
          <p:cNvPr id="3" name="Content Placeholder 2">
            <a:extLst>
              <a:ext uri="{FF2B5EF4-FFF2-40B4-BE49-F238E27FC236}">
                <a16:creationId xmlns:a16="http://schemas.microsoft.com/office/drawing/2014/main" id="{859B3396-8DDF-5E41-988A-2F933A66445C}"/>
              </a:ext>
            </a:extLst>
          </p:cNvPr>
          <p:cNvSpPr>
            <a:spLocks noGrp="1"/>
          </p:cNvSpPr>
          <p:nvPr>
            <p:ph type="body" sz="quarter" idx="10"/>
          </p:nvPr>
        </p:nvSpPr>
        <p:spPr>
          <a:xfrm>
            <a:off x="914400" y="1374159"/>
            <a:ext cx="10515600" cy="4435755"/>
          </a:xfrm>
        </p:spPr>
        <p:txBody>
          <a:bodyPr vert="horz" lIns="0" tIns="0" rIns="0" bIns="0" rtlCol="0" anchor="t">
            <a:normAutofit lnSpcReduction="10000"/>
          </a:bodyPr>
          <a:lstStyle/>
          <a:p>
            <a:pPr marL="342900" indent="-342900">
              <a:buFont typeface="Arial"/>
              <a:buChar char="•"/>
            </a:pPr>
            <a:r>
              <a:rPr lang="en-US" sz="2400" b="0">
                <a:solidFill>
                  <a:schemeClr val="tx1"/>
                </a:solidFill>
              </a:rPr>
              <a:t>The GLLP Learning Package was designed from a global, generic perspective.</a:t>
            </a:r>
            <a:endParaRPr lang="en-US">
              <a:solidFill>
                <a:schemeClr val="tx1"/>
              </a:solidFill>
            </a:endParaRPr>
          </a:p>
          <a:p>
            <a:pPr marL="342900" indent="-342900">
              <a:buFont typeface="Arial"/>
              <a:buChar char="•"/>
            </a:pPr>
            <a:r>
              <a:rPr lang="en-US" sz="2400" b="0">
                <a:solidFill>
                  <a:schemeClr val="tx1"/>
                </a:solidFill>
              </a:rPr>
              <a:t>All material should be reviewed and adapted while taking into consideration specificities of the given country/region, such as:</a:t>
            </a:r>
          </a:p>
          <a:p>
            <a:pPr marL="685800" lvl="1" indent="-342900">
              <a:buFont typeface="Courier New" panose="05000000000000000000" pitchFamily="2" charset="2"/>
              <a:buChar char="o"/>
            </a:pPr>
            <a:r>
              <a:rPr lang="en-US" sz="2400" b="0"/>
              <a:t>Cultural norms and language</a:t>
            </a:r>
          </a:p>
          <a:p>
            <a:pPr marL="685800" lvl="1" indent="-342900">
              <a:buFont typeface="Courier New" panose="05000000000000000000" pitchFamily="2" charset="2"/>
              <a:buChar char="o"/>
            </a:pPr>
            <a:r>
              <a:rPr lang="en-US" sz="2400" b="0"/>
              <a:t>Legal and strategic frameworks</a:t>
            </a:r>
          </a:p>
          <a:p>
            <a:pPr marL="685800" lvl="1" indent="-342900">
              <a:buFont typeface="Courier New" panose="05000000000000000000" pitchFamily="2" charset="2"/>
              <a:buChar char="o"/>
            </a:pPr>
            <a:r>
              <a:rPr lang="en-US" sz="2400" b="0"/>
              <a:t>Technical guidelines</a:t>
            </a:r>
          </a:p>
          <a:p>
            <a:pPr marL="685800" lvl="1" indent="-342900">
              <a:buFont typeface="Courier New" panose="05000000000000000000" pitchFamily="2" charset="2"/>
              <a:buChar char="o"/>
            </a:pPr>
            <a:r>
              <a:rPr lang="en-US" sz="2400" b="0"/>
              <a:t>Standard Operational Procedures and checklists</a:t>
            </a:r>
          </a:p>
          <a:p>
            <a:pPr marL="685800" lvl="1" indent="-342900">
              <a:buFont typeface="Courier New" panose="05000000000000000000" pitchFamily="2" charset="2"/>
              <a:buChar char="o"/>
            </a:pPr>
            <a:r>
              <a:rPr lang="en-US" sz="2400" b="0"/>
              <a:t>Relevant reports</a:t>
            </a:r>
          </a:p>
          <a:p>
            <a:pPr marL="685800" lvl="1" indent="-342900">
              <a:buFont typeface="Courier New" panose="05000000000000000000" pitchFamily="2" charset="2"/>
              <a:buChar char="o"/>
            </a:pPr>
            <a:r>
              <a:rPr lang="en-US" sz="2400" b="0"/>
              <a:t>Technological/IT capacities</a:t>
            </a: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a:ln>
                  <a:noFill/>
                </a:ln>
                <a:solidFill>
                  <a:prstClr val="white"/>
                </a:solidFill>
                <a:effectLst/>
                <a:uLnTx/>
                <a:uFillTx/>
                <a:latin typeface="Arial Bold"/>
                <a:ea typeface="+mn-ea"/>
                <a:cs typeface="Arial Bold"/>
              </a:rPr>
              <a:t>TOT&amp;M Phase 1 V1 2026</a:t>
            </a:r>
            <a:endParaRPr kumimoji="0" lang="en-US" sz="1000" b="0" i="0" u="none" strike="noStrike" kern="1200" cap="none" spc="0" normalizeH="0" baseline="0" noProof="0">
              <a:ln>
                <a:noFill/>
              </a:ln>
              <a:solidFill>
                <a:prstClr val="white"/>
              </a:solidFill>
              <a:effectLst/>
              <a:uLnTx/>
              <a:uFillTx/>
              <a:latin typeface="Arial Bold"/>
              <a:ea typeface="+mn-ea"/>
              <a:cs typeface="Arial Bold"/>
            </a:endParaRPr>
          </a:p>
        </p:txBody>
      </p:sp>
      <p:sp>
        <p:nvSpPr>
          <p:cNvPr id="6" name="Slide Number Placeholder 4">
            <a:extLst>
              <a:ext uri="{FF2B5EF4-FFF2-40B4-BE49-F238E27FC236}">
                <a16:creationId xmlns:a16="http://schemas.microsoft.com/office/drawing/2014/main" id="{41636E7D-54A1-3666-1581-43B82D064268}"/>
              </a:ext>
            </a:extLst>
          </p:cNvPr>
          <p:cNvSpPr txBox="1">
            <a:spLocks/>
          </p:cNvSpPr>
          <p:nvPr/>
        </p:nvSpPr>
        <p:spPr>
          <a:xfrm>
            <a:off x="10973946" y="6363370"/>
            <a:ext cx="532255" cy="365125"/>
          </a:xfrm>
          <a:prstGeom prst="rect">
            <a:avLst/>
          </a:prstGeom>
        </p:spPr>
        <p:txBody>
          <a:bodyPr vert="horz" lIns="0" tIns="0" rIns="0" bIns="0" rtlCol="0">
            <a:normAutofit/>
          </a:bodyPr>
          <a:lstStyle>
            <a:lvl1pPr marL="0" indent="0" algn="l" defTabSz="685800" rtl="0" eaLnBrk="1" latinLnBrk="0" hangingPunct="1">
              <a:lnSpc>
                <a:spcPct val="90000"/>
              </a:lnSpc>
              <a:spcBef>
                <a:spcPts val="0"/>
              </a:spcBef>
              <a:spcAft>
                <a:spcPts val="750"/>
              </a:spcAft>
              <a:buClr>
                <a:schemeClr val="accent2"/>
              </a:buClr>
              <a:buSzPct val="80000"/>
              <a:buFontTx/>
              <a:buNone/>
              <a:defRPr sz="2100" b="1" kern="1200">
                <a:solidFill>
                  <a:schemeClr val="accent2"/>
                </a:solidFill>
                <a:latin typeface="+mn-lt"/>
                <a:ea typeface="+mn-ea"/>
                <a:cs typeface="+mn-cs"/>
              </a:defRPr>
            </a:lvl1pPr>
            <a:lvl2pPr marL="342900" indent="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None/>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15573E5C-EF74-034A-A019-612A408567C7}" type="slidenum">
              <a:rPr lang="en-US" sz="1200" b="0" smtClean="0">
                <a:solidFill>
                  <a:srgbClr val="898989"/>
                </a:solidFill>
              </a:rPr>
              <a:pPr/>
              <a:t>29</a:t>
            </a:fld>
            <a:endParaRPr lang="en-US" sz="1200" b="0">
              <a:solidFill>
                <a:srgbClr val="898989"/>
              </a:solidFill>
            </a:endParaRPr>
          </a:p>
        </p:txBody>
      </p:sp>
    </p:spTree>
    <p:custDataLst>
      <p:tags r:id="rId1"/>
    </p:custDataLst>
    <p:extLst>
      <p:ext uri="{BB962C8B-B14F-4D97-AF65-F5344CB8AC3E}">
        <p14:creationId xmlns:p14="http://schemas.microsoft.com/office/powerpoint/2010/main" val="2678786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716436"/>
            <a:ext cx="10282997" cy="521833"/>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337726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val="0"/>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val="0"/>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val="0"/>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4034310" y="3379342"/>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8C6818AC-E1E9-0A44-9A9E-85A8BD4F1F66}"/>
              </a:ext>
            </a:extLst>
          </p:cNvPr>
          <p:cNvSpPr/>
          <p:nvPr/>
        </p:nvSpPr>
        <p:spPr>
          <a:xfrm>
            <a:off x="8556978" y="3396137"/>
            <a:ext cx="776208" cy="54634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21" name="Group 20">
            <a:extLst>
              <a:ext uri="{FF2B5EF4-FFF2-40B4-BE49-F238E27FC236}">
                <a16:creationId xmlns:a16="http://schemas.microsoft.com/office/drawing/2014/main" id="{9711EBAB-951A-0F4D-A162-7D1FB3B19B45}"/>
              </a:ext>
            </a:extLst>
          </p:cNvPr>
          <p:cNvGrpSpPr/>
          <p:nvPr/>
        </p:nvGrpSpPr>
        <p:grpSpPr>
          <a:xfrm>
            <a:off x="8231260" y="4243105"/>
            <a:ext cx="3003921" cy="1689065"/>
            <a:chOff x="8469133" y="4277615"/>
            <a:chExt cx="2528176" cy="1255604"/>
          </a:xfrm>
        </p:grpSpPr>
        <p:pic>
          <p:nvPicPr>
            <p:cNvPr id="12" name="Picture 11" descr="A picture containing text, electronics&#10;&#10;Description automatically generated">
              <a:extLst>
                <a:ext uri="{FF2B5EF4-FFF2-40B4-BE49-F238E27FC236}">
                  <a16:creationId xmlns:a16="http://schemas.microsoft.com/office/drawing/2014/main" id="{6B35D3ED-F0B8-1B45-93BE-1780FDE547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69133" y="4277615"/>
              <a:ext cx="2528176" cy="1255604"/>
            </a:xfrm>
            <a:prstGeom prst="rect">
              <a:avLst/>
            </a:prstGeom>
          </p:spPr>
        </p:pic>
        <p:sp>
          <p:nvSpPr>
            <p:cNvPr id="14" name="Rectangle: Rounded Corners 9">
              <a:extLst>
                <a:ext uri="{FF2B5EF4-FFF2-40B4-BE49-F238E27FC236}">
                  <a16:creationId xmlns:a16="http://schemas.microsoft.com/office/drawing/2014/main" id="{5A81A1D6-29D1-FA49-9622-54ED301058FF}"/>
                </a:ext>
              </a:extLst>
            </p:cNvPr>
            <p:cNvSpPr/>
            <p:nvPr/>
          </p:nvSpPr>
          <p:spPr>
            <a:xfrm>
              <a:off x="8469133" y="5111709"/>
              <a:ext cx="2528176" cy="29718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370824"/>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Send a message</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To: Everyone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on the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chat</a:t>
            </a:r>
            <a:r>
              <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questions and comments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during plenary presentations and discussions. </a:t>
            </a:r>
            <a:endPar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365100"/>
            <a:ext cx="7456598"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To ask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an intervention,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reactions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raise your hand</a:t>
            </a:r>
            <a:r>
              <a:rPr lang="en-US" sz="2400">
                <a:solidFill>
                  <a:srgbClr val="00B050"/>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wait for the facilitator to give you the floor.</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24" name="Group 23">
            <a:extLst>
              <a:ext uri="{FF2B5EF4-FFF2-40B4-BE49-F238E27FC236}">
                <a16:creationId xmlns:a16="http://schemas.microsoft.com/office/drawing/2014/main" id="{0E62B492-FC67-5F4F-BA35-191BBFD1D3E5}"/>
              </a:ext>
            </a:extLst>
          </p:cNvPr>
          <p:cNvGrpSpPr/>
          <p:nvPr/>
        </p:nvGrpSpPr>
        <p:grpSpPr>
          <a:xfrm>
            <a:off x="7315200" y="1615214"/>
            <a:ext cx="4611127" cy="1370823"/>
            <a:chOff x="7762609" y="2141590"/>
            <a:chExt cx="4089032" cy="1145461"/>
          </a:xfrm>
        </p:grpSpPr>
        <p:pic>
          <p:nvPicPr>
            <p:cNvPr id="20" name="Picture 2" descr="Graphical user interface, text, application&#10;&#10;Description automatically generated">
              <a:extLst>
                <a:ext uri="{FF2B5EF4-FFF2-40B4-BE49-F238E27FC236}">
                  <a16:creationId xmlns:a16="http://schemas.microsoft.com/office/drawing/2014/main" id="{22BB5CC0-C60C-4F47-80E1-38123C3F6C3E}"/>
                </a:ext>
              </a:extLst>
            </p:cNvPr>
            <p:cNvPicPr>
              <a:picLocks noChangeAspect="1"/>
            </p:cNvPicPr>
            <p:nvPr/>
          </p:nvPicPr>
          <p:blipFill rotWithShape="1">
            <a:blip r:embed="rId6"/>
            <a:srcRect l="10278" t="60697" r="9868" b="15513"/>
            <a:stretch/>
          </p:blipFill>
          <p:spPr>
            <a:xfrm>
              <a:off x="7762609" y="2141590"/>
              <a:ext cx="4089032" cy="1145461"/>
            </a:xfrm>
            <a:prstGeom prst="rect">
              <a:avLst/>
            </a:prstGeom>
          </p:spPr>
        </p:pic>
        <p:sp>
          <p:nvSpPr>
            <p:cNvPr id="23" name="Rectangle: Rounded Corners 9">
              <a:extLst>
                <a:ext uri="{FF2B5EF4-FFF2-40B4-BE49-F238E27FC236}">
                  <a16:creationId xmlns:a16="http://schemas.microsoft.com/office/drawing/2014/main" id="{71EB9FDF-D59B-1B4E-BB37-400EABA79EBE}"/>
                </a:ext>
              </a:extLst>
            </p:cNvPr>
            <p:cNvSpPr/>
            <p:nvPr/>
          </p:nvSpPr>
          <p:spPr>
            <a:xfrm>
              <a:off x="7900534" y="2392781"/>
              <a:ext cx="1232036" cy="3466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pic>
        <p:nvPicPr>
          <p:cNvPr id="3" name="Picture 2">
            <a:extLst>
              <a:ext uri="{FF2B5EF4-FFF2-40B4-BE49-F238E27FC236}">
                <a16:creationId xmlns:a16="http://schemas.microsoft.com/office/drawing/2014/main" id="{2CC308C6-094C-D5E3-70A0-6BA469397B9C}"/>
              </a:ext>
            </a:extLst>
          </p:cNvPr>
          <p:cNvPicPr>
            <a:picLocks noChangeAspect="1"/>
          </p:cNvPicPr>
          <p:nvPr/>
        </p:nvPicPr>
        <p:blipFill>
          <a:blip r:embed="rId7"/>
          <a:stretch>
            <a:fillRect/>
          </a:stretch>
        </p:blipFill>
        <p:spPr>
          <a:xfrm>
            <a:off x="7520815" y="3349901"/>
            <a:ext cx="827848" cy="588894"/>
          </a:xfrm>
          <a:prstGeom prst="rect">
            <a:avLst/>
          </a:prstGeom>
          <a:ln>
            <a:solidFill>
              <a:srgbClr val="F26C32"/>
            </a:solidFill>
          </a:ln>
        </p:spPr>
      </p:pic>
      <p:sp>
        <p:nvSpPr>
          <p:cNvPr id="11" name="Rectangle: Rounded Corners 9">
            <a:extLst>
              <a:ext uri="{FF2B5EF4-FFF2-40B4-BE49-F238E27FC236}">
                <a16:creationId xmlns:a16="http://schemas.microsoft.com/office/drawing/2014/main" id="{B24E04C7-1043-0D0D-E493-D61466F5683B}"/>
              </a:ext>
            </a:extLst>
          </p:cNvPr>
          <p:cNvSpPr/>
          <p:nvPr/>
        </p:nvSpPr>
        <p:spPr>
          <a:xfrm>
            <a:off x="7621232" y="3377133"/>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19" name="Agrupar 18">
            <a:extLst>
              <a:ext uri="{FF2B5EF4-FFF2-40B4-BE49-F238E27FC236}">
                <a16:creationId xmlns:a16="http://schemas.microsoft.com/office/drawing/2014/main" id="{59D0A5F1-AE3D-D124-335D-1B10F0A5AC5B}"/>
              </a:ext>
            </a:extLst>
          </p:cNvPr>
          <p:cNvGrpSpPr/>
          <p:nvPr/>
        </p:nvGrpSpPr>
        <p:grpSpPr>
          <a:xfrm>
            <a:off x="10849071" y="-15843"/>
            <a:ext cx="1335386" cy="851738"/>
            <a:chOff x="10622734" y="89781"/>
            <a:chExt cx="1335386" cy="851738"/>
          </a:xfrm>
        </p:grpSpPr>
        <p:sp>
          <p:nvSpPr>
            <p:cNvPr id="15" name="CaixaDeTexto 14">
              <a:extLst>
                <a:ext uri="{FF2B5EF4-FFF2-40B4-BE49-F238E27FC236}">
                  <a16:creationId xmlns:a16="http://schemas.microsoft.com/office/drawing/2014/main" id="{E1E04F04-F3AE-DC05-8A7B-ECF6037C7C19}"/>
                </a:ext>
              </a:extLst>
            </p:cNvPr>
            <p:cNvSpPr txBox="1"/>
            <p:nvPr/>
          </p:nvSpPr>
          <p:spPr>
            <a:xfrm>
              <a:off x="10622734" y="633742"/>
              <a:ext cx="1335386" cy="307777"/>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p>
          </p:txBody>
        </p:sp>
        <p:pic>
          <p:nvPicPr>
            <p:cNvPr id="18" name="Gráfico 17" descr="Reunião online com preenchimento sólido">
              <a:extLst>
                <a:ext uri="{FF2B5EF4-FFF2-40B4-BE49-F238E27FC236}">
                  <a16:creationId xmlns:a16="http://schemas.microsoft.com/office/drawing/2014/main" id="{3F9C3E90-FCC5-AE22-FDE1-F15A090EDDE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018068" y="89781"/>
              <a:ext cx="642798" cy="641892"/>
            </a:xfrm>
            <a:prstGeom prst="rect">
              <a:avLst/>
            </a:prstGeom>
          </p:spPr>
        </p:pic>
      </p:grpSp>
      <p:sp>
        <p:nvSpPr>
          <p:cNvPr id="2" name="Footer Placeholder 1">
            <a:extLst>
              <a:ext uri="{FF2B5EF4-FFF2-40B4-BE49-F238E27FC236}">
                <a16:creationId xmlns:a16="http://schemas.microsoft.com/office/drawing/2014/main" id="{E3273F7F-C861-A392-0518-85BC0FE8DA68}"/>
              </a:ext>
            </a:extLst>
          </p:cNvPr>
          <p:cNvSpPr>
            <a:spLocks noGrp="1"/>
          </p:cNvSpPr>
          <p:nvPr>
            <p:ph type="ftr" sz="quarter" idx="3"/>
          </p:nvPr>
        </p:nvSpPr>
        <p:spPr/>
        <p:txBody>
          <a:bodyPr/>
          <a:lstStyle/>
          <a:p>
            <a:r>
              <a:rPr lang="nl-NL"/>
              <a:t>TOT&amp;M Phase 1 V1 2026</a:t>
            </a:r>
            <a:endParaRPr lang="en-US"/>
          </a:p>
        </p:txBody>
      </p:sp>
      <p:sp>
        <p:nvSpPr>
          <p:cNvPr id="5" name="Slide Number Placeholder 4">
            <a:extLst>
              <a:ext uri="{FF2B5EF4-FFF2-40B4-BE49-F238E27FC236}">
                <a16:creationId xmlns:a16="http://schemas.microsoft.com/office/drawing/2014/main" id="{739021C1-F3E0-FDD0-FA48-2FEEF50E63C4}"/>
              </a:ext>
            </a:extLst>
          </p:cNvPr>
          <p:cNvSpPr>
            <a:spLocks noGrp="1"/>
          </p:cNvSpPr>
          <p:nvPr>
            <p:ph type="sldNum" sz="quarter" idx="4"/>
          </p:nvPr>
        </p:nvSpPr>
        <p:spPr/>
        <p:txBody>
          <a:bodyPr/>
          <a:lstStyle/>
          <a:p>
            <a:fld id="{7698B45C-09C7-497B-9261-07F290CB2D4C}" type="slidenum">
              <a:rPr lang="en-US" smtClean="0"/>
              <a:pPr/>
              <a:t>3</a:t>
            </a:fld>
            <a:endParaRPr lang="en-US"/>
          </a:p>
        </p:txBody>
      </p:sp>
      <p:sp>
        <p:nvSpPr>
          <p:cNvPr id="13" name="Slide Number Placeholder 6">
            <a:extLst>
              <a:ext uri="{FF2B5EF4-FFF2-40B4-BE49-F238E27FC236}">
                <a16:creationId xmlns:a16="http://schemas.microsoft.com/office/drawing/2014/main" id="{B60A81FE-1F4C-E321-1FE2-56829B9EE42C}"/>
              </a:ext>
            </a:extLst>
          </p:cNvPr>
          <p:cNvSpPr txBox="1">
            <a:spLocks/>
          </p:cNvSpPr>
          <p:nvPr/>
        </p:nvSpPr>
        <p:spPr>
          <a:xfrm>
            <a:off x="10826496" y="6261770"/>
            <a:ext cx="5322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3</a:t>
            </a:fld>
            <a:endParaRPr lang="en-US" sz="1200">
              <a:solidFill>
                <a:schemeClr val="tx1">
                  <a:tint val="75000"/>
                </a:schemeClr>
              </a:solidFill>
            </a:endParaRPr>
          </a:p>
        </p:txBody>
      </p:sp>
      <p:sp>
        <p:nvSpPr>
          <p:cNvPr id="22" name="Footer Placeholder 1">
            <a:extLst>
              <a:ext uri="{FF2B5EF4-FFF2-40B4-BE49-F238E27FC236}">
                <a16:creationId xmlns:a16="http://schemas.microsoft.com/office/drawing/2014/main" id="{C8DBBC5C-D34C-9374-CB0A-CF0D1D5DB53F}"/>
              </a:ext>
            </a:extLst>
          </p:cNvPr>
          <p:cNvSpPr txBox="1">
            <a:spLocks/>
          </p:cNvSpPr>
          <p:nvPr/>
        </p:nvSpPr>
        <p:spPr>
          <a:xfrm>
            <a:off x="8545484" y="6210970"/>
            <a:ext cx="2281012"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solidFill>
                  <a:schemeClr val="tx1">
                    <a:tint val="75000"/>
                  </a:schemeClr>
                </a:solidFill>
                <a:latin typeface="+mn-lt"/>
                <a:cs typeface="+mn-cs"/>
              </a:rPr>
              <a:t>TOT&amp;M </a:t>
            </a:r>
            <a:r>
              <a:rPr lang="nl-NL" sz="1200" err="1">
                <a:solidFill>
                  <a:schemeClr val="tx1">
                    <a:tint val="75000"/>
                  </a:schemeClr>
                </a:solidFill>
                <a:latin typeface="+mn-lt"/>
                <a:cs typeface="+mn-cs"/>
              </a:rPr>
              <a:t>Phase</a:t>
            </a:r>
            <a:r>
              <a:rPr lang="nl-NL" sz="1200">
                <a:solidFill>
                  <a:schemeClr val="tx1">
                    <a:tint val="75000"/>
                  </a:schemeClr>
                </a:solidFill>
                <a:latin typeface="+mn-lt"/>
                <a:cs typeface="+mn-cs"/>
              </a:rPr>
              <a:t> 1 V1 2026</a:t>
            </a:r>
            <a:endParaRPr lang="en-US" sz="120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152851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6" grpId="0"/>
      <p:bldP spid="17" grpId="0"/>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491586-1AAA-5EB8-4744-6B4183DDF0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E3360B-5F93-7059-B2E8-4F6F90931BD0}"/>
              </a:ext>
            </a:extLst>
          </p:cNvPr>
          <p:cNvSpPr>
            <a:spLocks noGrp="1"/>
          </p:cNvSpPr>
          <p:nvPr>
            <p:ph type="title"/>
          </p:nvPr>
        </p:nvSpPr>
        <p:spPr>
          <a:xfrm>
            <a:off x="914400" y="737440"/>
            <a:ext cx="10515600" cy="709862"/>
          </a:xfrm>
        </p:spPr>
        <p:txBody>
          <a:bodyPr>
            <a:noAutofit/>
          </a:bodyPr>
          <a:lstStyle/>
          <a:p>
            <a:r>
              <a:rPr lang="en-US" sz="3200"/>
              <a:t>Didactic learning</a:t>
            </a:r>
          </a:p>
        </p:txBody>
      </p:sp>
      <p:sp>
        <p:nvSpPr>
          <p:cNvPr id="13" name="Slide Number Placeholder 12">
            <a:extLst>
              <a:ext uri="{FF2B5EF4-FFF2-40B4-BE49-F238E27FC236}">
                <a16:creationId xmlns:a16="http://schemas.microsoft.com/office/drawing/2014/main" id="{D11EB310-5836-17AF-C0A5-6D6D107C5092}"/>
              </a:ext>
            </a:extLst>
          </p:cNvPr>
          <p:cNvSpPr>
            <a:spLocks noGrp="1"/>
          </p:cNvSpPr>
          <p:nvPr>
            <p:ph type="sldNum" sz="quarter" idx="12"/>
          </p:nvPr>
        </p:nvSpPr>
        <p:spPr/>
        <p:txBody>
          <a:bodyPr/>
          <a:lstStyle/>
          <a:p>
            <a:fld id="{15573E5C-EF74-034A-A019-612A408567C7}" type="slidenum">
              <a:rPr lang="en-US" smtClean="0"/>
              <a:pPr/>
              <a:t>30</a:t>
            </a:fld>
            <a:endParaRPr lang="en-US"/>
          </a:p>
        </p:txBody>
      </p:sp>
      <p:sp>
        <p:nvSpPr>
          <p:cNvPr id="6" name="Content Placeholder 3">
            <a:extLst>
              <a:ext uri="{FF2B5EF4-FFF2-40B4-BE49-F238E27FC236}">
                <a16:creationId xmlns:a16="http://schemas.microsoft.com/office/drawing/2014/main" id="{11946633-219E-3910-CF7D-938509C32333}"/>
              </a:ext>
            </a:extLst>
          </p:cNvPr>
          <p:cNvSpPr txBox="1">
            <a:spLocks/>
          </p:cNvSpPr>
          <p:nvPr/>
        </p:nvSpPr>
        <p:spPr>
          <a:xfrm>
            <a:off x="3045848" y="2095291"/>
            <a:ext cx="3675796" cy="236737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Franklin Gothic Book" panose="020B0503020102020204" pitchFamily="34" charset="0"/>
                <a:ea typeface="+mn-ea"/>
                <a:cs typeface="+mn-cs"/>
              </a:defRPr>
            </a:lvl1pPr>
            <a:lvl2pPr marL="800100" indent="-342900" algn="l" defTabSz="914400" rtl="0" eaLnBrk="1" latinLnBrk="0" hangingPunct="1">
              <a:lnSpc>
                <a:spcPct val="90000"/>
              </a:lnSpc>
              <a:spcBef>
                <a:spcPts val="500"/>
              </a:spcBef>
              <a:buClr>
                <a:srgbClr val="F46E32"/>
              </a:buClr>
              <a:buSzPct val="100000"/>
              <a:buFont typeface="Arial" panose="020B0604020202020204" pitchFamily="34" charset="0"/>
              <a:buChar char="•"/>
              <a:defRPr sz="2200" kern="1200">
                <a:solidFill>
                  <a:srgbClr val="004D79"/>
                </a:solidFill>
                <a:latin typeface="Franklin Gothic Book" panose="020B0503020102020204" pitchFamily="34" charset="0"/>
                <a:ea typeface="+mn-ea"/>
                <a:cs typeface="+mn-cs"/>
              </a:defRPr>
            </a:lvl2pPr>
            <a:lvl3pPr marL="1257300" indent="-342900" algn="l" defTabSz="914400" rtl="0" eaLnBrk="1" latinLnBrk="0" hangingPunct="1">
              <a:lnSpc>
                <a:spcPct val="90000"/>
              </a:lnSpc>
              <a:spcBef>
                <a:spcPts val="500"/>
              </a:spcBef>
              <a:buClr>
                <a:srgbClr val="F46E32"/>
              </a:buClr>
              <a:buSzPct val="75000"/>
              <a:buFontTx/>
              <a:buBlip>
                <a:blip r:embed="rId4"/>
              </a:buBlip>
              <a:defRPr sz="2200" kern="1200">
                <a:solidFill>
                  <a:srgbClr val="004D79"/>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SzPct val="75000"/>
              <a:buFontTx/>
              <a:buBlip>
                <a:blip r:embed="rId4"/>
              </a:buBlip>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Wingdings" panose="05000000000000000000" pitchFamily="2" charset="2"/>
              <a:buChar char="§"/>
            </a:pPr>
            <a:r>
              <a:rPr lang="en-US">
                <a:solidFill>
                  <a:schemeClr val="tx1"/>
                </a:solidFill>
                <a:latin typeface="+mj-lt"/>
              </a:rPr>
              <a:t>4 sections</a:t>
            </a:r>
          </a:p>
          <a:p>
            <a:pPr marL="342900" indent="-342900">
              <a:buFont typeface="Wingdings" panose="05000000000000000000" pitchFamily="2" charset="2"/>
              <a:buChar char="§"/>
            </a:pPr>
            <a:r>
              <a:rPr lang="en-US">
                <a:solidFill>
                  <a:schemeClr val="tx1"/>
                </a:solidFill>
                <a:latin typeface="+mj-lt"/>
              </a:rPr>
              <a:t>13 units</a:t>
            </a:r>
          </a:p>
          <a:p>
            <a:pPr marL="342900" indent="-342900">
              <a:buFont typeface="Wingdings" panose="05000000000000000000" pitchFamily="2" charset="2"/>
              <a:buChar char="§"/>
            </a:pPr>
            <a:r>
              <a:rPr lang="en-US">
                <a:solidFill>
                  <a:schemeClr val="tx1"/>
                </a:solidFill>
                <a:latin typeface="+mj-lt"/>
              </a:rPr>
              <a:t>43 modules</a:t>
            </a:r>
          </a:p>
        </p:txBody>
      </p:sp>
      <p:pic>
        <p:nvPicPr>
          <p:cNvPr id="4" name="Graphic 3" descr="Teacher outline">
            <a:extLst>
              <a:ext uri="{FF2B5EF4-FFF2-40B4-BE49-F238E27FC236}">
                <a16:creationId xmlns:a16="http://schemas.microsoft.com/office/drawing/2014/main" id="{B46853E8-56F6-437E-FE39-CE3A68225DA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26224" y="524528"/>
            <a:ext cx="5697648" cy="5686442"/>
          </a:xfrm>
          <a:prstGeom prst="rect">
            <a:avLst/>
          </a:prstGeom>
        </p:spPr>
      </p:pic>
      <p:pic>
        <p:nvPicPr>
          <p:cNvPr id="8" name="Picture 7">
            <a:extLst>
              <a:ext uri="{FF2B5EF4-FFF2-40B4-BE49-F238E27FC236}">
                <a16:creationId xmlns:a16="http://schemas.microsoft.com/office/drawing/2014/main" id="{60AE9872-C801-09DE-9AB0-0BB33F8E523C}"/>
              </a:ext>
            </a:extLst>
          </p:cNvPr>
          <p:cNvPicPr>
            <a:picLocks noChangeAspect="1"/>
          </p:cNvPicPr>
          <p:nvPr/>
        </p:nvPicPr>
        <p:blipFill>
          <a:blip r:embed="rId6"/>
          <a:stretch>
            <a:fillRect/>
          </a:stretch>
        </p:blipFill>
        <p:spPr>
          <a:xfrm>
            <a:off x="6420379" y="53788"/>
            <a:ext cx="5645397" cy="6858000"/>
          </a:xfrm>
          <a:prstGeom prst="rect">
            <a:avLst/>
          </a:prstGeom>
        </p:spPr>
      </p:pic>
    </p:spTree>
    <p:custDataLst>
      <p:tags r:id="rId1"/>
    </p:custDataLst>
    <p:extLst>
      <p:ext uri="{BB962C8B-B14F-4D97-AF65-F5344CB8AC3E}">
        <p14:creationId xmlns:p14="http://schemas.microsoft.com/office/powerpoint/2010/main" val="26908058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66C4D-A06F-6AB0-5C43-C5457FA3C3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FFA493-7459-8C84-A74D-69C3DB249FDB}"/>
              </a:ext>
            </a:extLst>
          </p:cNvPr>
          <p:cNvSpPr>
            <a:spLocks noGrp="1"/>
          </p:cNvSpPr>
          <p:nvPr>
            <p:ph type="title"/>
          </p:nvPr>
        </p:nvSpPr>
        <p:spPr>
          <a:xfrm>
            <a:off x="914400" y="730547"/>
            <a:ext cx="10515600" cy="709862"/>
          </a:xfrm>
        </p:spPr>
        <p:txBody>
          <a:bodyPr>
            <a:normAutofit/>
          </a:bodyPr>
          <a:lstStyle/>
          <a:p>
            <a:r>
              <a:rPr lang="fr-FR" err="1"/>
              <a:t>Instructor</a:t>
            </a:r>
            <a:r>
              <a:rPr lang="fr-FR"/>
              <a:t> </a:t>
            </a:r>
            <a:r>
              <a:rPr lang="fr-FR" err="1"/>
              <a:t>preparatory</a:t>
            </a:r>
            <a:r>
              <a:rPr lang="fr-FR"/>
              <a:t> </a:t>
            </a:r>
            <a:r>
              <a:rPr lang="fr-FR" err="1"/>
              <a:t>work</a:t>
            </a:r>
            <a:r>
              <a:rPr lang="fr-FR"/>
              <a:t> for </a:t>
            </a:r>
            <a:r>
              <a:rPr lang="fr-FR" err="1"/>
              <a:t>each</a:t>
            </a:r>
            <a:r>
              <a:rPr lang="fr-FR"/>
              <a:t> module</a:t>
            </a:r>
            <a:endParaRPr lang="en-BR"/>
          </a:p>
        </p:txBody>
      </p:sp>
      <p:sp>
        <p:nvSpPr>
          <p:cNvPr id="3" name="Content Placeholder 2">
            <a:extLst>
              <a:ext uri="{FF2B5EF4-FFF2-40B4-BE49-F238E27FC236}">
                <a16:creationId xmlns:a16="http://schemas.microsoft.com/office/drawing/2014/main" id="{131E233A-44AA-4D7A-9CBB-7D1611B437D7}"/>
              </a:ext>
            </a:extLst>
          </p:cNvPr>
          <p:cNvSpPr>
            <a:spLocks noGrp="1"/>
          </p:cNvSpPr>
          <p:nvPr>
            <p:ph type="body" sz="quarter" idx="10"/>
          </p:nvPr>
        </p:nvSpPr>
        <p:spPr>
          <a:xfrm>
            <a:off x="914400" y="1579557"/>
            <a:ext cx="10515600" cy="4727057"/>
          </a:xfrm>
          <a:solidFill>
            <a:schemeClr val="bg1"/>
          </a:solidFill>
        </p:spPr>
        <p:txBody>
          <a:bodyPr vert="horz" lIns="0" tIns="0" rIns="0" bIns="0" rtlCol="0" anchor="t">
            <a:noAutofit/>
          </a:bodyPr>
          <a:lstStyle/>
          <a:p>
            <a:pPr marL="457200" indent="-457200">
              <a:buSzPct val="100000"/>
              <a:buFont typeface="+mj-lt"/>
              <a:buAutoNum type="arabicPeriod"/>
            </a:pPr>
            <a:r>
              <a:rPr lang="en-US" sz="2200"/>
              <a:t>Review </a:t>
            </a:r>
            <a:r>
              <a:rPr lang="en-US" sz="2200" b="0">
                <a:solidFill>
                  <a:schemeClr val="tx1"/>
                </a:solidFill>
              </a:rPr>
              <a:t>the full module ensuring mastery of the subject matter and understanding of module activities. Evaluate content to ensure it is appropriate for time constraints and for audience level.</a:t>
            </a:r>
          </a:p>
          <a:p>
            <a:pPr marL="457200" indent="-457200">
              <a:buSzPct val="100000"/>
              <a:buAutoNum type="arabicPeriod"/>
            </a:pPr>
            <a:r>
              <a:rPr lang="en-US" sz="2200"/>
              <a:t>Identify</a:t>
            </a:r>
            <a:r>
              <a:rPr lang="en-US" sz="2200" b="0">
                <a:solidFill>
                  <a:schemeClr val="tx1"/>
                </a:solidFill>
              </a:rPr>
              <a:t> specific areas of the module that should be adapted to the country/regional context, culture and environment and replace the generic content</a:t>
            </a:r>
          </a:p>
          <a:p>
            <a:pPr marL="457200" indent="-457200">
              <a:buSzPct val="100000"/>
              <a:buAutoNum type="arabicPeriod"/>
            </a:pPr>
            <a:r>
              <a:rPr lang="en-US" sz="2200"/>
              <a:t>Research</a:t>
            </a:r>
            <a:r>
              <a:rPr lang="en-US" sz="2200" b="0">
                <a:solidFill>
                  <a:schemeClr val="tx1"/>
                </a:solidFill>
              </a:rPr>
              <a:t> information and/or country/region specific documents (i.e., technical, strategic, normative or legal documents) to be used as a basis for accurate content adaptation and populating placeholder slides with missing content</a:t>
            </a:r>
          </a:p>
          <a:p>
            <a:pPr marL="457200" indent="-457200">
              <a:buSzPct val="100000"/>
              <a:buFont typeface="+mj-lt"/>
              <a:buAutoNum type="arabicPeriod"/>
            </a:pPr>
            <a:r>
              <a:rPr lang="en-US" sz="2200"/>
              <a:t>Identify</a:t>
            </a:r>
            <a:r>
              <a:rPr lang="en-US" sz="2200" b="0">
                <a:solidFill>
                  <a:schemeClr val="tx1"/>
                </a:solidFill>
              </a:rPr>
              <a:t> the pre-work that GLLP participants should complete prior to delivery of the module</a:t>
            </a:r>
          </a:p>
        </p:txBody>
      </p:sp>
      <p:sp>
        <p:nvSpPr>
          <p:cNvPr id="5" name="Slide Number Placeholder 4">
            <a:extLst>
              <a:ext uri="{FF2B5EF4-FFF2-40B4-BE49-F238E27FC236}">
                <a16:creationId xmlns:a16="http://schemas.microsoft.com/office/drawing/2014/main" id="{9EBD9DB6-7390-7A3B-BAB0-BFC1CFB8CFA0}"/>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4" name="Slide Number Placeholder 4">
            <a:extLst>
              <a:ext uri="{FF2B5EF4-FFF2-40B4-BE49-F238E27FC236}">
                <a16:creationId xmlns:a16="http://schemas.microsoft.com/office/drawing/2014/main" id="{7DB4E833-32B1-9D58-BCA6-4D2CA7230B6A}"/>
              </a:ext>
            </a:extLst>
          </p:cNvPr>
          <p:cNvSpPr txBox="1">
            <a:spLocks/>
          </p:cNvSpPr>
          <p:nvPr/>
        </p:nvSpPr>
        <p:spPr>
          <a:xfrm>
            <a:off x="10973946" y="6350118"/>
            <a:ext cx="532255" cy="365125"/>
          </a:xfrm>
          <a:prstGeom prst="rect">
            <a:avLst/>
          </a:prstGeom>
        </p:spPr>
        <p:txBody>
          <a:bodyPr vert="horz" lIns="0" tIns="0" rIns="0" bIns="0" rtlCol="0">
            <a:normAutofit/>
          </a:bodyPr>
          <a:lstStyle>
            <a:lvl1pPr marL="0" indent="0" algn="l" defTabSz="685800" rtl="0" eaLnBrk="1" latinLnBrk="0" hangingPunct="1">
              <a:lnSpc>
                <a:spcPct val="90000"/>
              </a:lnSpc>
              <a:spcBef>
                <a:spcPts val="0"/>
              </a:spcBef>
              <a:spcAft>
                <a:spcPts val="750"/>
              </a:spcAft>
              <a:buClr>
                <a:schemeClr val="accent2"/>
              </a:buClr>
              <a:buSzPct val="80000"/>
              <a:buFontTx/>
              <a:buNone/>
              <a:defRPr sz="2100" b="1" kern="1200">
                <a:solidFill>
                  <a:schemeClr val="accent2"/>
                </a:solidFill>
                <a:latin typeface="+mn-lt"/>
                <a:ea typeface="+mn-ea"/>
                <a:cs typeface="+mn-cs"/>
              </a:defRPr>
            </a:lvl1pPr>
            <a:lvl2pPr marL="342900" indent="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None/>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15573E5C-EF74-034A-A019-612A408567C7}" type="slidenum">
              <a:rPr lang="en-US" sz="1200" b="0" smtClean="0">
                <a:solidFill>
                  <a:srgbClr val="898989"/>
                </a:solidFill>
              </a:rPr>
              <a:pPr/>
              <a:t>31</a:t>
            </a:fld>
            <a:endParaRPr lang="en-US" sz="1200" b="0">
              <a:solidFill>
                <a:srgbClr val="898989"/>
              </a:solidFill>
            </a:endParaRPr>
          </a:p>
        </p:txBody>
      </p:sp>
      <p:sp>
        <p:nvSpPr>
          <p:cNvPr id="6" name="Footer Placeholder 5">
            <a:extLst>
              <a:ext uri="{FF2B5EF4-FFF2-40B4-BE49-F238E27FC236}">
                <a16:creationId xmlns:a16="http://schemas.microsoft.com/office/drawing/2014/main" id="{AD359288-86ED-4B06-D6F0-D82940BD0F28}"/>
              </a:ext>
            </a:extLst>
          </p:cNvPr>
          <p:cNvSpPr>
            <a:spLocks noGrp="1"/>
          </p:cNvSpPr>
          <p:nvPr>
            <p:ph type="ftr" sz="quarter" idx="3"/>
          </p:nvPr>
        </p:nvSpPr>
        <p:spPr>
          <a:xfrm>
            <a:off x="8514216" y="6210970"/>
            <a:ext cx="2307334" cy="365125"/>
          </a:xfrm>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17004838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862207" y="609266"/>
            <a:ext cx="10515600" cy="709862"/>
          </a:xfrm>
        </p:spPr>
        <p:txBody>
          <a:bodyPr>
            <a:normAutofit fontScale="90000"/>
          </a:bodyPr>
          <a:lstStyle/>
          <a:p>
            <a:r>
              <a:rPr lang="en-US" sz="4000"/>
              <a:t>Specific module areas to be adapted</a:t>
            </a:r>
            <a:br>
              <a:rPr lang="en-US" sz="4000"/>
            </a:br>
            <a:endParaRPr lang="en-BR"/>
          </a:p>
        </p:txBody>
      </p:sp>
      <p:sp>
        <p:nvSpPr>
          <p:cNvPr id="3" name="Content Placeholder 2">
            <a:extLst>
              <a:ext uri="{FF2B5EF4-FFF2-40B4-BE49-F238E27FC236}">
                <a16:creationId xmlns:a16="http://schemas.microsoft.com/office/drawing/2014/main" id="{859B3396-8DDF-5E41-988A-2F933A66445C}"/>
              </a:ext>
            </a:extLst>
          </p:cNvPr>
          <p:cNvSpPr>
            <a:spLocks noGrp="1"/>
          </p:cNvSpPr>
          <p:nvPr>
            <p:ph type="body" sz="quarter" idx="10"/>
          </p:nvPr>
        </p:nvSpPr>
        <p:spPr>
          <a:xfrm>
            <a:off x="862207" y="1314283"/>
            <a:ext cx="10884024" cy="4227113"/>
          </a:xfrm>
        </p:spPr>
        <p:txBody>
          <a:bodyPr vert="horz" lIns="0" tIns="0" rIns="0" bIns="0" rtlCol="0" anchor="t">
            <a:normAutofit/>
          </a:bodyPr>
          <a:lstStyle/>
          <a:p>
            <a:r>
              <a:rPr lang="en-US" sz="2400" b="0" dirty="0">
                <a:solidFill>
                  <a:schemeClr val="tx1"/>
                </a:solidFill>
                <a:latin typeface="+mj-lt"/>
              </a:rPr>
              <a:t>A guiding document lists module areas to be adapted/modified and pre-work to be completed by GLLP instructors and participants:</a:t>
            </a:r>
          </a:p>
          <a:p>
            <a:pPr>
              <a:spcAft>
                <a:spcPts val="0"/>
              </a:spcAft>
            </a:pPr>
            <a:r>
              <a:rPr lang="en-GB" sz="2400" dirty="0">
                <a:solidFill>
                  <a:schemeClr val="tx1"/>
                </a:solidFill>
                <a:effectLst/>
                <a:latin typeface="+mj-lt"/>
                <a:ea typeface="Calibri"/>
                <a:cs typeface="Calibri"/>
              </a:rPr>
              <a:t>Didactic sessions Prework </a:t>
            </a:r>
          </a:p>
          <a:p>
            <a:pPr>
              <a:spcAft>
                <a:spcPts val="0"/>
              </a:spcAft>
            </a:pPr>
            <a:r>
              <a:rPr lang="en-GB" sz="2000" b="0" dirty="0">
                <a:solidFill>
                  <a:schemeClr val="tx1"/>
                </a:solidFill>
                <a:effectLst/>
                <a:latin typeface="+mj-lt"/>
                <a:ea typeface="Calibri"/>
                <a:cs typeface="Calibri"/>
              </a:rPr>
              <a:t>(available at </a:t>
            </a:r>
            <a:r>
              <a:rPr lang="en-GB" sz="2000" b="0" u="sng" dirty="0">
                <a:solidFill>
                  <a:schemeClr val="tx1"/>
                </a:solidFill>
                <a:latin typeface="+mj-lt"/>
                <a:hlinkClick r:id="rId4"/>
              </a:rPr>
              <a:t>WHO Health Security Learning Platform</a:t>
            </a:r>
            <a:r>
              <a:rPr lang="en-GB" sz="2000" b="0" dirty="0">
                <a:solidFill>
                  <a:schemeClr val="tx1"/>
                </a:solidFill>
                <a:latin typeface="+mj-lt"/>
              </a:rPr>
              <a:t> and </a:t>
            </a:r>
            <a:r>
              <a:rPr lang="en-GB" sz="2000" b="0" u="sng" dirty="0">
                <a:solidFill>
                  <a:schemeClr val="tx1"/>
                </a:solidFill>
                <a:latin typeface="+mj-lt"/>
                <a:hlinkClick r:id="rId5"/>
              </a:rPr>
              <a:t>APHL Learning </a:t>
            </a:r>
            <a:r>
              <a:rPr lang="en-GB" sz="2000" b="0" u="sng" dirty="0" err="1">
                <a:solidFill>
                  <a:schemeClr val="tx1"/>
                </a:solidFill>
                <a:latin typeface="+mj-lt"/>
                <a:hlinkClick r:id="rId5"/>
              </a:rPr>
              <a:t>Center</a:t>
            </a:r>
            <a:r>
              <a:rPr lang="en-GB" sz="2000" b="0" u="sng" dirty="0">
                <a:solidFill>
                  <a:schemeClr val="tx1"/>
                </a:solidFill>
                <a:latin typeface="+mj-lt"/>
              </a:rPr>
              <a:t>)</a:t>
            </a:r>
            <a:endParaRPr lang="en-GB" sz="2000" b="0" dirty="0">
              <a:solidFill>
                <a:schemeClr val="tx1"/>
              </a:solidFill>
              <a:effectLst/>
              <a:latin typeface="+mj-lt"/>
              <a:ea typeface="Calibri"/>
              <a:cs typeface="Calibri"/>
            </a:endParaRPr>
          </a:p>
          <a:p>
            <a:pPr marL="0" indent="0">
              <a:buNone/>
            </a:pPr>
            <a:endParaRPr lang="en-GB" sz="2400" b="0" u="sng" dirty="0">
              <a:solidFill>
                <a:srgbClr val="0563C1"/>
              </a:solidFill>
              <a:latin typeface="+mj-lt"/>
              <a:cs typeface="Calibri" panose="020F0502020204030204" pitchFamily="34" charset="0"/>
            </a:endParaRPr>
          </a:p>
          <a:p>
            <a:pPr marL="0" indent="0">
              <a:buNone/>
            </a:pPr>
            <a:endParaRPr lang="en-US" sz="2400" b="0" dirty="0">
              <a:solidFill>
                <a:schemeClr val="tx1"/>
              </a:solidFill>
              <a:latin typeface="+mj-lt"/>
            </a:endParaRP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a:ln>
                  <a:noFill/>
                </a:ln>
                <a:solidFill>
                  <a:prstClr val="white"/>
                </a:solidFill>
                <a:effectLst/>
                <a:uLnTx/>
                <a:uFillTx/>
                <a:latin typeface="Arial Bold"/>
                <a:ea typeface="+mn-ea"/>
                <a:cs typeface="Arial Bold"/>
              </a:rPr>
              <a:t>TOT&amp;M Phase 1 V1 2026</a:t>
            </a:r>
            <a:endParaRPr kumimoji="0" lang="en-US" sz="1000" b="0" i="0" u="none" strike="noStrike" kern="1200" cap="none" spc="0" normalizeH="0" baseline="0" noProof="0">
              <a:ln>
                <a:noFill/>
              </a:ln>
              <a:solidFill>
                <a:prstClr val="white"/>
              </a:solidFill>
              <a:effectLst/>
              <a:uLnTx/>
              <a:uFillTx/>
              <a:latin typeface="Arial Bold"/>
              <a:ea typeface="+mn-ea"/>
              <a:cs typeface="Arial Bold"/>
            </a:endParaRPr>
          </a:p>
        </p:txBody>
      </p:sp>
      <p:grpSp>
        <p:nvGrpSpPr>
          <p:cNvPr id="16" name="Group 15">
            <a:extLst>
              <a:ext uri="{FF2B5EF4-FFF2-40B4-BE49-F238E27FC236}">
                <a16:creationId xmlns:a16="http://schemas.microsoft.com/office/drawing/2014/main" id="{FAD85BCF-7993-6353-FF86-32171FD81551}"/>
              </a:ext>
            </a:extLst>
          </p:cNvPr>
          <p:cNvGrpSpPr/>
          <p:nvPr/>
        </p:nvGrpSpPr>
        <p:grpSpPr>
          <a:xfrm>
            <a:off x="838199" y="2751151"/>
            <a:ext cx="5877643" cy="3956013"/>
            <a:chOff x="542122" y="2917658"/>
            <a:chExt cx="5693330" cy="3789506"/>
          </a:xfrm>
        </p:grpSpPr>
        <p:pic>
          <p:nvPicPr>
            <p:cNvPr id="10" name="Picture 9">
              <a:extLst>
                <a:ext uri="{FF2B5EF4-FFF2-40B4-BE49-F238E27FC236}">
                  <a16:creationId xmlns:a16="http://schemas.microsoft.com/office/drawing/2014/main" id="{7E74C0BE-930C-B4A4-51AC-19AA48BA6618}"/>
                </a:ext>
              </a:extLst>
            </p:cNvPr>
            <p:cNvPicPr>
              <a:picLocks noChangeAspect="1"/>
            </p:cNvPicPr>
            <p:nvPr/>
          </p:nvPicPr>
          <p:blipFill>
            <a:blip r:embed="rId6"/>
            <a:srcRect b="18556"/>
            <a:stretch>
              <a:fillRect/>
            </a:stretch>
          </p:blipFill>
          <p:spPr>
            <a:xfrm>
              <a:off x="542122" y="2917658"/>
              <a:ext cx="5693330" cy="3789506"/>
            </a:xfrm>
            <a:prstGeom prst="rect">
              <a:avLst/>
            </a:prstGeom>
            <a:ln>
              <a:solidFill>
                <a:schemeClr val="tx1"/>
              </a:solidFill>
            </a:ln>
          </p:spPr>
        </p:pic>
        <p:sp>
          <p:nvSpPr>
            <p:cNvPr id="14" name="Rectangle 13">
              <a:extLst>
                <a:ext uri="{FF2B5EF4-FFF2-40B4-BE49-F238E27FC236}">
                  <a16:creationId xmlns:a16="http://schemas.microsoft.com/office/drawing/2014/main" id="{219824C0-90E8-A605-E149-01DC1F99467A}"/>
                </a:ext>
              </a:extLst>
            </p:cNvPr>
            <p:cNvSpPr/>
            <p:nvPr/>
          </p:nvSpPr>
          <p:spPr>
            <a:xfrm>
              <a:off x="752221" y="3483997"/>
              <a:ext cx="934785" cy="19878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F6AA8E58-F224-BAB0-84EF-9CD8478CC70D}"/>
              </a:ext>
            </a:extLst>
          </p:cNvPr>
          <p:cNvGrpSpPr/>
          <p:nvPr/>
        </p:nvGrpSpPr>
        <p:grpSpPr>
          <a:xfrm>
            <a:off x="6231950" y="2973788"/>
            <a:ext cx="5553878" cy="3796987"/>
            <a:chOff x="6304219" y="3037637"/>
            <a:chExt cx="5213207" cy="3669527"/>
          </a:xfrm>
        </p:grpSpPr>
        <p:pic>
          <p:nvPicPr>
            <p:cNvPr id="13" name="Picture 12">
              <a:extLst>
                <a:ext uri="{FF2B5EF4-FFF2-40B4-BE49-F238E27FC236}">
                  <a16:creationId xmlns:a16="http://schemas.microsoft.com/office/drawing/2014/main" id="{D804D4B9-8D29-839E-7559-088C2F0FF518}"/>
                </a:ext>
              </a:extLst>
            </p:cNvPr>
            <p:cNvPicPr>
              <a:picLocks noChangeAspect="1"/>
            </p:cNvPicPr>
            <p:nvPr/>
          </p:nvPicPr>
          <p:blipFill>
            <a:blip r:embed="rId7"/>
            <a:stretch>
              <a:fillRect/>
            </a:stretch>
          </p:blipFill>
          <p:spPr>
            <a:xfrm>
              <a:off x="6304219" y="3037637"/>
              <a:ext cx="5213207" cy="3669527"/>
            </a:xfrm>
            <a:prstGeom prst="rect">
              <a:avLst/>
            </a:prstGeom>
            <a:ln>
              <a:solidFill>
                <a:schemeClr val="tx1"/>
              </a:solidFill>
            </a:ln>
          </p:spPr>
        </p:pic>
        <p:sp>
          <p:nvSpPr>
            <p:cNvPr id="6" name="Rectangle 5">
              <a:extLst>
                <a:ext uri="{FF2B5EF4-FFF2-40B4-BE49-F238E27FC236}">
                  <a16:creationId xmlns:a16="http://schemas.microsoft.com/office/drawing/2014/main" id="{5EBEE85B-7182-C16F-BA53-AE20761AE51B}"/>
                </a:ext>
              </a:extLst>
            </p:cNvPr>
            <p:cNvSpPr/>
            <p:nvPr/>
          </p:nvSpPr>
          <p:spPr>
            <a:xfrm>
              <a:off x="6499684" y="3499899"/>
              <a:ext cx="934785" cy="19878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6618523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lstStyle/>
          <a:p>
            <a:r>
              <a:rPr lang="fr-FR" err="1"/>
              <a:t>Instructors</a:t>
            </a:r>
            <a:r>
              <a:rPr lang="fr-FR"/>
              <a:t>’ </a:t>
            </a:r>
            <a:r>
              <a:rPr lang="fr-FR" err="1"/>
              <a:t>pre-work</a:t>
            </a:r>
            <a:endParaRPr lang="en-BR"/>
          </a:p>
        </p:txBody>
      </p:sp>
      <p:sp>
        <p:nvSpPr>
          <p:cNvPr id="3" name="Content Placeholder 2">
            <a:extLst>
              <a:ext uri="{FF2B5EF4-FFF2-40B4-BE49-F238E27FC236}">
                <a16:creationId xmlns:a16="http://schemas.microsoft.com/office/drawing/2014/main" id="{859B3396-8DDF-5E41-988A-2F933A66445C}"/>
              </a:ext>
            </a:extLst>
          </p:cNvPr>
          <p:cNvSpPr>
            <a:spLocks noGrp="1"/>
          </p:cNvSpPr>
          <p:nvPr>
            <p:ph type="body" sz="quarter" idx="10"/>
          </p:nvPr>
        </p:nvSpPr>
        <p:spPr>
          <a:xfrm>
            <a:off x="1057836" y="2660727"/>
            <a:ext cx="3828263" cy="3282872"/>
          </a:xfrm>
        </p:spPr>
        <p:txBody>
          <a:bodyPr vert="horz" lIns="0" tIns="0" rIns="0" bIns="0" rtlCol="0" anchor="t">
            <a:normAutofit/>
          </a:bodyPr>
          <a:lstStyle/>
          <a:p>
            <a:r>
              <a:rPr lang="en-US" sz="2000" b="0">
                <a:solidFill>
                  <a:schemeClr val="tx1"/>
                </a:solidFill>
              </a:rPr>
              <a:t>A GLLP module is comprised of:</a:t>
            </a:r>
          </a:p>
          <a:p>
            <a:pPr marL="342900" indent="-342900">
              <a:buFont typeface="Wingdings" panose="05000000000000000000" pitchFamily="2" charset="2"/>
              <a:buChar char="§"/>
            </a:pPr>
            <a:r>
              <a:rPr lang="en-US" sz="2000" b="0">
                <a:solidFill>
                  <a:schemeClr val="tx1"/>
                </a:solidFill>
              </a:rPr>
              <a:t>PPT presentation</a:t>
            </a:r>
          </a:p>
          <a:p>
            <a:pPr marL="342900" indent="-342900">
              <a:buFont typeface="Wingdings" panose="05000000000000000000" pitchFamily="2" charset="2"/>
              <a:buChar char="§"/>
            </a:pPr>
            <a:r>
              <a:rPr lang="en-US" sz="2000" b="0">
                <a:solidFill>
                  <a:schemeClr val="tx1"/>
                </a:solidFill>
              </a:rPr>
              <a:t>Instructor Guide</a:t>
            </a:r>
          </a:p>
          <a:p>
            <a:pPr marL="342900" indent="-342900">
              <a:buFont typeface="Wingdings" panose="05000000000000000000" pitchFamily="2" charset="2"/>
              <a:buChar char="§"/>
            </a:pPr>
            <a:r>
              <a:rPr lang="en-US" sz="2000" b="0">
                <a:solidFill>
                  <a:schemeClr val="tx1"/>
                </a:solidFill>
              </a:rPr>
              <a:t>Participant Guide</a:t>
            </a:r>
          </a:p>
          <a:p>
            <a:pPr marL="342900" indent="-342900">
              <a:buFont typeface="Wingdings" panose="05000000000000000000" pitchFamily="2" charset="2"/>
              <a:buChar char="§"/>
            </a:pPr>
            <a:r>
              <a:rPr lang="en-US" sz="2000" b="0">
                <a:solidFill>
                  <a:schemeClr val="tx1"/>
                </a:solidFill>
              </a:rPr>
              <a:t>Participant Annexes</a:t>
            </a: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dirty="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a:ln>
                  <a:noFill/>
                </a:ln>
                <a:solidFill>
                  <a:prstClr val="white"/>
                </a:solidFill>
                <a:effectLst/>
                <a:uLnTx/>
                <a:uFillTx/>
                <a:latin typeface="Arial Bold"/>
                <a:ea typeface="+mn-ea"/>
                <a:cs typeface="Arial Bold"/>
              </a:rPr>
              <a:t>TOT&amp;M Phase 1 V1 2026</a:t>
            </a:r>
            <a:endParaRPr kumimoji="0" lang="en-US" sz="1000" b="0" i="0" u="none" strike="noStrike" kern="1200" cap="none" spc="0" normalizeH="0" baseline="0" noProof="0">
              <a:ln>
                <a:noFill/>
              </a:ln>
              <a:solidFill>
                <a:prstClr val="white"/>
              </a:solidFill>
              <a:effectLst/>
              <a:uLnTx/>
              <a:uFillTx/>
              <a:latin typeface="Arial Bold"/>
              <a:ea typeface="+mn-ea"/>
              <a:cs typeface="Arial Bold"/>
            </a:endParaRPr>
          </a:p>
        </p:txBody>
      </p:sp>
      <p:sp>
        <p:nvSpPr>
          <p:cNvPr id="6" name="Text Placeholder 6">
            <a:extLst>
              <a:ext uri="{FF2B5EF4-FFF2-40B4-BE49-F238E27FC236}">
                <a16:creationId xmlns:a16="http://schemas.microsoft.com/office/drawing/2014/main" id="{603A5A64-8A21-3A1C-9268-959275686E21}"/>
              </a:ext>
            </a:extLst>
          </p:cNvPr>
          <p:cNvSpPr txBox="1">
            <a:spLocks/>
          </p:cNvSpPr>
          <p:nvPr/>
        </p:nvSpPr>
        <p:spPr>
          <a:xfrm>
            <a:off x="914400" y="1737362"/>
            <a:ext cx="10515600" cy="463341"/>
          </a:xfrm>
          <a:prstGeom prst="rect">
            <a:avLst/>
          </a:prstGeom>
        </p:spPr>
        <p:txBody>
          <a:bodyPr vert="horz" lIns="0" tIns="0" rIns="0" bIns="0" rtlCol="0">
            <a:noAutofit/>
          </a:bodyPr>
          <a:lstStyle>
            <a:lvl1pPr marL="0" indent="0" algn="l" defTabSz="685800" rtl="0" eaLnBrk="1" latinLnBrk="0" hangingPunct="1">
              <a:lnSpc>
                <a:spcPct val="90000"/>
              </a:lnSpc>
              <a:spcBef>
                <a:spcPts val="0"/>
              </a:spcBef>
              <a:spcAft>
                <a:spcPts val="750"/>
              </a:spcAft>
              <a:buClr>
                <a:schemeClr val="accent2"/>
              </a:buClr>
              <a:buSzPct val="80000"/>
              <a:buFontTx/>
              <a:buNone/>
              <a:defRPr sz="2100" b="1" kern="1200">
                <a:solidFill>
                  <a:schemeClr val="accent2"/>
                </a:solidFill>
                <a:latin typeface="+mn-lt"/>
                <a:ea typeface="+mn-ea"/>
                <a:cs typeface="+mn-cs"/>
              </a:defRPr>
            </a:lvl1pPr>
            <a:lvl2pPr marL="342900" indent="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None/>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400"/>
              <a:t>Step 1. Reviewing the full module - Example </a:t>
            </a:r>
          </a:p>
        </p:txBody>
      </p:sp>
      <p:pic>
        <p:nvPicPr>
          <p:cNvPr id="10" name="Picture 9">
            <a:extLst>
              <a:ext uri="{FF2B5EF4-FFF2-40B4-BE49-F238E27FC236}">
                <a16:creationId xmlns:a16="http://schemas.microsoft.com/office/drawing/2014/main" id="{80F4B83A-BBD3-2C4A-8BAA-183E39935BA5}"/>
              </a:ext>
            </a:extLst>
          </p:cNvPr>
          <p:cNvPicPr>
            <a:picLocks noChangeAspect="1"/>
          </p:cNvPicPr>
          <p:nvPr/>
        </p:nvPicPr>
        <p:blipFill rotWithShape="1">
          <a:blip r:embed="rId4"/>
          <a:srcRect l="37791" t="27031" r="31522" b="13333"/>
          <a:stretch/>
        </p:blipFill>
        <p:spPr>
          <a:xfrm>
            <a:off x="9410008" y="2118992"/>
            <a:ext cx="2261062" cy="2929368"/>
          </a:xfrm>
          <a:prstGeom prst="rect">
            <a:avLst/>
          </a:prstGeom>
          <a:ln w="6350">
            <a:solidFill>
              <a:schemeClr val="tx1"/>
            </a:solidFill>
          </a:ln>
        </p:spPr>
      </p:pic>
      <p:pic>
        <p:nvPicPr>
          <p:cNvPr id="12" name="Picture 11">
            <a:extLst>
              <a:ext uri="{FF2B5EF4-FFF2-40B4-BE49-F238E27FC236}">
                <a16:creationId xmlns:a16="http://schemas.microsoft.com/office/drawing/2014/main" id="{8EEB7AD6-D870-65C1-C5B0-0B772123F0E4}"/>
              </a:ext>
            </a:extLst>
          </p:cNvPr>
          <p:cNvPicPr>
            <a:picLocks noChangeAspect="1"/>
          </p:cNvPicPr>
          <p:nvPr/>
        </p:nvPicPr>
        <p:blipFill rotWithShape="1">
          <a:blip r:embed="rId5"/>
          <a:srcRect l="33165" t="30898" r="1334" b="13333"/>
          <a:stretch/>
        </p:blipFill>
        <p:spPr>
          <a:xfrm>
            <a:off x="6217919" y="2904205"/>
            <a:ext cx="2947555" cy="1673044"/>
          </a:xfrm>
          <a:prstGeom prst="rect">
            <a:avLst/>
          </a:prstGeom>
          <a:ln w="6350">
            <a:solidFill>
              <a:schemeClr val="tx1"/>
            </a:solidFill>
          </a:ln>
        </p:spPr>
      </p:pic>
      <p:grpSp>
        <p:nvGrpSpPr>
          <p:cNvPr id="15" name="Group 14">
            <a:extLst>
              <a:ext uri="{FF2B5EF4-FFF2-40B4-BE49-F238E27FC236}">
                <a16:creationId xmlns:a16="http://schemas.microsoft.com/office/drawing/2014/main" id="{98D9A8CA-267E-05E3-528F-63528604ECC0}"/>
              </a:ext>
            </a:extLst>
          </p:cNvPr>
          <p:cNvGrpSpPr/>
          <p:nvPr/>
        </p:nvGrpSpPr>
        <p:grpSpPr>
          <a:xfrm>
            <a:off x="1057836" y="5097897"/>
            <a:ext cx="10613234" cy="923330"/>
            <a:chOff x="1057836" y="5097897"/>
            <a:chExt cx="10613234" cy="923330"/>
          </a:xfrm>
        </p:grpSpPr>
        <p:sp>
          <p:nvSpPr>
            <p:cNvPr id="8" name="TextBox 7">
              <a:extLst>
                <a:ext uri="{FF2B5EF4-FFF2-40B4-BE49-F238E27FC236}">
                  <a16:creationId xmlns:a16="http://schemas.microsoft.com/office/drawing/2014/main" id="{D914713B-4ABC-E8D3-8E15-B297BCBDAF89}"/>
                </a:ext>
              </a:extLst>
            </p:cNvPr>
            <p:cNvSpPr txBox="1"/>
            <p:nvPr/>
          </p:nvSpPr>
          <p:spPr>
            <a:xfrm>
              <a:off x="1945178" y="5097897"/>
              <a:ext cx="9725892" cy="923330"/>
            </a:xfrm>
            <a:prstGeom prst="rect">
              <a:avLst/>
            </a:prstGeom>
            <a:solidFill>
              <a:schemeClr val="tx2">
                <a:lumMod val="20000"/>
                <a:lumOff val="80000"/>
              </a:schemeClr>
            </a:solidFill>
          </p:spPr>
          <p:txBody>
            <a:bodyPr wrap="square" lIns="91440" tIns="45720" rIns="91440" bIns="45720" rtlCol="0" anchor="t">
              <a:spAutoFit/>
            </a:bodyPr>
            <a:lstStyle/>
            <a:p>
              <a:pPr marL="285750" indent="-285750">
                <a:buClr>
                  <a:schemeClr val="accent2"/>
                </a:buClr>
                <a:buFont typeface="Wingdings" panose="05000000000000000000" pitchFamily="2" charset="2"/>
                <a:buChar char="§"/>
              </a:pPr>
              <a:r>
                <a:rPr lang="en-US"/>
                <a:t>Ensure you start your pre-work well ahead of the delivery</a:t>
              </a:r>
            </a:p>
            <a:p>
              <a:pPr marL="285750" indent="-285750">
                <a:buClr>
                  <a:schemeClr val="accent2"/>
                </a:buClr>
                <a:buFont typeface="Wingdings" panose="05000000000000000000" pitchFamily="2" charset="2"/>
                <a:buChar char="§"/>
              </a:pPr>
              <a:r>
                <a:rPr lang="en-US"/>
                <a:t>If you are unsure of your understanding of the content or the module activities, consult your colleagues/other subject matter experts</a:t>
              </a:r>
            </a:p>
          </p:txBody>
        </p:sp>
        <p:pic>
          <p:nvPicPr>
            <p:cNvPr id="14" name="Graphic 13" descr="Warning with solid fill">
              <a:extLst>
                <a:ext uri="{FF2B5EF4-FFF2-40B4-BE49-F238E27FC236}">
                  <a16:creationId xmlns:a16="http://schemas.microsoft.com/office/drawing/2014/main" id="{72C0DF3E-A314-8A8C-978D-BFEED908726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57836" y="5149432"/>
              <a:ext cx="792000" cy="792000"/>
            </a:xfrm>
            <a:prstGeom prst="rect">
              <a:avLst/>
            </a:prstGeom>
          </p:spPr>
        </p:pic>
      </p:grpSp>
      <p:sp>
        <p:nvSpPr>
          <p:cNvPr id="7" name="Slide Number Placeholder 6">
            <a:extLst>
              <a:ext uri="{FF2B5EF4-FFF2-40B4-BE49-F238E27FC236}">
                <a16:creationId xmlns:a16="http://schemas.microsoft.com/office/drawing/2014/main" id="{428B7933-C9DD-45F7-168D-590813F51C76}"/>
              </a:ext>
            </a:extLst>
          </p:cNvPr>
          <p:cNvSpPr txBox="1">
            <a:spLocks/>
          </p:cNvSpPr>
          <p:nvPr/>
        </p:nvSpPr>
        <p:spPr>
          <a:xfrm>
            <a:off x="10826496" y="6261770"/>
            <a:ext cx="5322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33</a:t>
            </a:fld>
            <a:endParaRPr lang="en-US" sz="1200">
              <a:solidFill>
                <a:schemeClr val="tx1">
                  <a:tint val="75000"/>
                </a:schemeClr>
              </a:solidFill>
            </a:endParaRPr>
          </a:p>
        </p:txBody>
      </p:sp>
      <p:sp>
        <p:nvSpPr>
          <p:cNvPr id="11" name="Footer Placeholder 1">
            <a:extLst>
              <a:ext uri="{FF2B5EF4-FFF2-40B4-BE49-F238E27FC236}">
                <a16:creationId xmlns:a16="http://schemas.microsoft.com/office/drawing/2014/main" id="{51E4200F-AEF0-13F9-6554-A49DFBF21ABE}"/>
              </a:ext>
            </a:extLst>
          </p:cNvPr>
          <p:cNvSpPr txBox="1">
            <a:spLocks/>
          </p:cNvSpPr>
          <p:nvPr/>
        </p:nvSpPr>
        <p:spPr>
          <a:xfrm>
            <a:off x="8545484" y="6210970"/>
            <a:ext cx="2281012"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solidFill>
                  <a:schemeClr val="tx1">
                    <a:tint val="75000"/>
                  </a:schemeClr>
                </a:solidFill>
                <a:latin typeface="+mn-lt"/>
                <a:cs typeface="+mn-cs"/>
              </a:rPr>
              <a:t>TOT&amp;M </a:t>
            </a:r>
            <a:r>
              <a:rPr lang="nl-NL" sz="1200" err="1">
                <a:solidFill>
                  <a:schemeClr val="tx1">
                    <a:tint val="75000"/>
                  </a:schemeClr>
                </a:solidFill>
                <a:latin typeface="+mn-lt"/>
                <a:cs typeface="+mn-cs"/>
              </a:rPr>
              <a:t>Phase</a:t>
            </a:r>
            <a:r>
              <a:rPr lang="nl-NL" sz="1200">
                <a:solidFill>
                  <a:schemeClr val="tx1">
                    <a:tint val="75000"/>
                  </a:schemeClr>
                </a:solidFill>
                <a:latin typeface="+mn-lt"/>
                <a:cs typeface="+mn-cs"/>
              </a:rPr>
              <a:t> 1 V1 2026</a:t>
            </a:r>
            <a:endParaRPr lang="en-US" sz="120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344918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lstStyle/>
          <a:p>
            <a:r>
              <a:rPr lang="fr-FR" err="1"/>
              <a:t>Instructors</a:t>
            </a:r>
            <a:r>
              <a:rPr lang="fr-FR"/>
              <a:t>’ </a:t>
            </a:r>
            <a:r>
              <a:rPr lang="fr-FR" err="1"/>
              <a:t>pre-work</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a:ln>
                  <a:noFill/>
                </a:ln>
                <a:solidFill>
                  <a:prstClr val="white"/>
                </a:solidFill>
                <a:effectLst/>
                <a:uLnTx/>
                <a:uFillTx/>
                <a:latin typeface="Arial Bold"/>
                <a:ea typeface="+mn-ea"/>
                <a:cs typeface="Arial Bold"/>
              </a:rPr>
              <a:t>TOT&amp;M Phase 1 V1 2026</a:t>
            </a:r>
            <a:endParaRPr kumimoji="0" lang="en-US" sz="1000" b="0" i="0" u="none" strike="noStrike" kern="1200" cap="none" spc="0" normalizeH="0" baseline="0" noProof="0">
              <a:ln>
                <a:noFill/>
              </a:ln>
              <a:solidFill>
                <a:prstClr val="white"/>
              </a:solidFill>
              <a:effectLst/>
              <a:uLnTx/>
              <a:uFillTx/>
              <a:latin typeface="Arial Bold"/>
              <a:ea typeface="+mn-ea"/>
              <a:cs typeface="Arial Bold"/>
            </a:endParaRPr>
          </a:p>
        </p:txBody>
      </p:sp>
      <p:sp>
        <p:nvSpPr>
          <p:cNvPr id="6" name="Text Placeholder 6">
            <a:extLst>
              <a:ext uri="{FF2B5EF4-FFF2-40B4-BE49-F238E27FC236}">
                <a16:creationId xmlns:a16="http://schemas.microsoft.com/office/drawing/2014/main" id="{603A5A64-8A21-3A1C-9268-959275686E21}"/>
              </a:ext>
            </a:extLst>
          </p:cNvPr>
          <p:cNvSpPr txBox="1">
            <a:spLocks/>
          </p:cNvSpPr>
          <p:nvPr/>
        </p:nvSpPr>
        <p:spPr>
          <a:xfrm>
            <a:off x="914400" y="1737362"/>
            <a:ext cx="5728138" cy="463341"/>
          </a:xfrm>
          <a:prstGeom prst="rect">
            <a:avLst/>
          </a:prstGeom>
        </p:spPr>
        <p:txBody>
          <a:bodyPr vert="horz" lIns="0" tIns="0" rIns="0" bIns="0" rtlCol="0" anchor="t">
            <a:noAutofit/>
          </a:bodyPr>
          <a:lstStyle>
            <a:lvl1pPr marL="0" indent="0" algn="l" defTabSz="685800" rtl="0" eaLnBrk="1" latinLnBrk="0" hangingPunct="1">
              <a:lnSpc>
                <a:spcPct val="90000"/>
              </a:lnSpc>
              <a:spcBef>
                <a:spcPts val="0"/>
              </a:spcBef>
              <a:spcAft>
                <a:spcPts val="750"/>
              </a:spcAft>
              <a:buClr>
                <a:schemeClr val="accent2"/>
              </a:buClr>
              <a:buSzPct val="80000"/>
              <a:buFontTx/>
              <a:buNone/>
              <a:defRPr sz="2100" b="1" kern="1200">
                <a:solidFill>
                  <a:schemeClr val="accent2"/>
                </a:solidFill>
                <a:latin typeface="+mn-lt"/>
                <a:ea typeface="+mn-ea"/>
                <a:cs typeface="+mn-cs"/>
              </a:defRPr>
            </a:lvl1pPr>
            <a:lvl2pPr marL="342900" indent="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None/>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400"/>
              <a:t>Step 1. Evaluate content for time and audience level - Example</a:t>
            </a:r>
            <a:endParaRPr lang="en-US"/>
          </a:p>
        </p:txBody>
      </p:sp>
      <p:pic>
        <p:nvPicPr>
          <p:cNvPr id="18" name="Picture 17">
            <a:extLst>
              <a:ext uri="{FF2B5EF4-FFF2-40B4-BE49-F238E27FC236}">
                <a16:creationId xmlns:a16="http://schemas.microsoft.com/office/drawing/2014/main" id="{529169AC-0C62-1A95-E411-6A3A2C4480D1}"/>
              </a:ext>
            </a:extLst>
          </p:cNvPr>
          <p:cNvPicPr>
            <a:picLocks noChangeAspect="1"/>
          </p:cNvPicPr>
          <p:nvPr/>
        </p:nvPicPr>
        <p:blipFill rotWithShape="1">
          <a:blip r:embed="rId4"/>
          <a:srcRect l="16196" t="19273" r="54632" b="20121"/>
          <a:stretch/>
        </p:blipFill>
        <p:spPr>
          <a:xfrm>
            <a:off x="6875813" y="216195"/>
            <a:ext cx="4639293" cy="6425609"/>
          </a:xfrm>
          <a:prstGeom prst="rect">
            <a:avLst/>
          </a:prstGeom>
          <a:ln w="6350">
            <a:solidFill>
              <a:schemeClr val="tx1"/>
            </a:solidFill>
          </a:ln>
        </p:spPr>
      </p:pic>
      <p:pic>
        <p:nvPicPr>
          <p:cNvPr id="19" name="Picture 18">
            <a:extLst>
              <a:ext uri="{FF2B5EF4-FFF2-40B4-BE49-F238E27FC236}">
                <a16:creationId xmlns:a16="http://schemas.microsoft.com/office/drawing/2014/main" id="{F6CAEB47-4FE8-0EE0-D6AC-776ABFC55E1A}"/>
              </a:ext>
            </a:extLst>
          </p:cNvPr>
          <p:cNvPicPr>
            <a:picLocks noChangeAspect="1"/>
          </p:cNvPicPr>
          <p:nvPr/>
        </p:nvPicPr>
        <p:blipFill rotWithShape="1">
          <a:blip r:embed="rId5"/>
          <a:srcRect l="33165" t="30898" r="1334" b="13333"/>
          <a:stretch/>
        </p:blipFill>
        <p:spPr>
          <a:xfrm>
            <a:off x="914400" y="2625716"/>
            <a:ext cx="3579224" cy="2031582"/>
          </a:xfrm>
          <a:prstGeom prst="rect">
            <a:avLst/>
          </a:prstGeom>
          <a:ln w="3175">
            <a:solidFill>
              <a:schemeClr val="tx1"/>
            </a:solidFill>
          </a:ln>
        </p:spPr>
      </p:pic>
      <p:sp>
        <p:nvSpPr>
          <p:cNvPr id="20" name="Oval 19">
            <a:extLst>
              <a:ext uri="{FF2B5EF4-FFF2-40B4-BE49-F238E27FC236}">
                <a16:creationId xmlns:a16="http://schemas.microsoft.com/office/drawing/2014/main" id="{27B0574A-DE3F-09F0-73E2-9E2736D36C7B}"/>
              </a:ext>
            </a:extLst>
          </p:cNvPr>
          <p:cNvSpPr/>
          <p:nvPr/>
        </p:nvSpPr>
        <p:spPr>
          <a:xfrm>
            <a:off x="8086660" y="6068070"/>
            <a:ext cx="1368000" cy="46334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extBox 6">
            <a:extLst>
              <a:ext uri="{FF2B5EF4-FFF2-40B4-BE49-F238E27FC236}">
                <a16:creationId xmlns:a16="http://schemas.microsoft.com/office/drawing/2014/main" id="{91D5A527-E821-C597-1A75-E52356BEF106}"/>
              </a:ext>
            </a:extLst>
          </p:cNvPr>
          <p:cNvSpPr txBox="1"/>
          <p:nvPr/>
        </p:nvSpPr>
        <p:spPr>
          <a:xfrm>
            <a:off x="775582" y="5052407"/>
            <a:ext cx="5862725" cy="1015663"/>
          </a:xfrm>
          <a:prstGeom prst="rect">
            <a:avLst/>
          </a:prstGeom>
          <a:solidFill>
            <a:schemeClr val="tx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a:t>NOTE: If instructors remove material, they must make sure learning objectives and competencies are still being met. </a:t>
            </a:r>
            <a:endParaRPr lang="en-US" sz="2000">
              <a:ea typeface="Calibri"/>
              <a:cs typeface="Calibri"/>
            </a:endParaRPr>
          </a:p>
        </p:txBody>
      </p:sp>
      <p:pic>
        <p:nvPicPr>
          <p:cNvPr id="8" name="Graphic 7" descr="Warning with solid fill">
            <a:extLst>
              <a:ext uri="{FF2B5EF4-FFF2-40B4-BE49-F238E27FC236}">
                <a16:creationId xmlns:a16="http://schemas.microsoft.com/office/drawing/2014/main" id="{5AF83855-A90D-81E3-F78A-0800A34FF21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1705" y="5052407"/>
            <a:ext cx="545189" cy="543101"/>
          </a:xfrm>
          <a:prstGeom prst="rect">
            <a:avLst/>
          </a:prstGeom>
        </p:spPr>
      </p:pic>
    </p:spTree>
    <p:custDataLst>
      <p:tags r:id="rId1"/>
    </p:custDataLst>
    <p:extLst>
      <p:ext uri="{BB962C8B-B14F-4D97-AF65-F5344CB8AC3E}">
        <p14:creationId xmlns:p14="http://schemas.microsoft.com/office/powerpoint/2010/main" val="2878046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838200" y="862937"/>
            <a:ext cx="10515600" cy="709862"/>
          </a:xfrm>
        </p:spPr>
        <p:txBody>
          <a:bodyPr/>
          <a:lstStyle/>
          <a:p>
            <a:r>
              <a:rPr lang="fr-FR" err="1"/>
              <a:t>Instructors</a:t>
            </a:r>
            <a:r>
              <a:rPr lang="fr-FR"/>
              <a:t>’ </a:t>
            </a:r>
            <a:r>
              <a:rPr lang="fr-FR" err="1"/>
              <a:t>pre-work</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a:xfrm>
            <a:off x="10821546" y="6377941"/>
            <a:ext cx="532255" cy="365125"/>
          </a:xfrm>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a:xfrm>
            <a:off x="8793366" y="6377941"/>
            <a:ext cx="2028183" cy="365125"/>
          </a:xfrm>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a:ln>
                  <a:noFill/>
                </a:ln>
                <a:solidFill>
                  <a:prstClr val="white"/>
                </a:solidFill>
                <a:effectLst/>
                <a:uLnTx/>
                <a:uFillTx/>
                <a:latin typeface="Arial Bold"/>
                <a:ea typeface="+mn-ea"/>
                <a:cs typeface="Arial Bold"/>
              </a:rPr>
              <a:t>TOT&amp;M Phase 1 V1 2026</a:t>
            </a:r>
            <a:endParaRPr kumimoji="0" lang="en-US" sz="1000" b="0" i="0" u="none" strike="noStrike" kern="1200" cap="none" spc="0" normalizeH="0" baseline="0" noProof="0">
              <a:ln>
                <a:noFill/>
              </a:ln>
              <a:solidFill>
                <a:prstClr val="white"/>
              </a:solidFill>
              <a:effectLst/>
              <a:uLnTx/>
              <a:uFillTx/>
              <a:latin typeface="Arial Bold"/>
              <a:ea typeface="+mn-ea"/>
              <a:cs typeface="Arial Bold"/>
            </a:endParaRPr>
          </a:p>
        </p:txBody>
      </p:sp>
      <p:pic>
        <p:nvPicPr>
          <p:cNvPr id="15" name="Picture 14">
            <a:extLst>
              <a:ext uri="{FF2B5EF4-FFF2-40B4-BE49-F238E27FC236}">
                <a16:creationId xmlns:a16="http://schemas.microsoft.com/office/drawing/2014/main" id="{3E84ED94-867B-06A3-2977-4A56DFD548B4}"/>
              </a:ext>
            </a:extLst>
          </p:cNvPr>
          <p:cNvPicPr>
            <a:picLocks noChangeAspect="1"/>
          </p:cNvPicPr>
          <p:nvPr/>
        </p:nvPicPr>
        <p:blipFill>
          <a:blip r:embed="rId4"/>
          <a:srcRect l="713"/>
          <a:stretch>
            <a:fillRect/>
          </a:stretch>
        </p:blipFill>
        <p:spPr>
          <a:xfrm>
            <a:off x="845868" y="2378935"/>
            <a:ext cx="7904219" cy="2171560"/>
          </a:xfrm>
          <a:prstGeom prst="rect">
            <a:avLst/>
          </a:prstGeom>
          <a:ln>
            <a:solidFill>
              <a:schemeClr val="tx1"/>
            </a:solidFill>
          </a:ln>
        </p:spPr>
      </p:pic>
      <p:sp>
        <p:nvSpPr>
          <p:cNvPr id="7" name="Text Placeholder 6">
            <a:extLst>
              <a:ext uri="{FF2B5EF4-FFF2-40B4-BE49-F238E27FC236}">
                <a16:creationId xmlns:a16="http://schemas.microsoft.com/office/drawing/2014/main" id="{85C3E3C1-0A68-03AD-C047-22B844A92344}"/>
              </a:ext>
            </a:extLst>
          </p:cNvPr>
          <p:cNvSpPr>
            <a:spLocks noGrp="1"/>
          </p:cNvSpPr>
          <p:nvPr>
            <p:ph type="body" sz="quarter" idx="10"/>
          </p:nvPr>
        </p:nvSpPr>
        <p:spPr>
          <a:xfrm>
            <a:off x="789140" y="1476403"/>
            <a:ext cx="11407585" cy="463341"/>
          </a:xfrm>
        </p:spPr>
        <p:txBody>
          <a:bodyPr vert="horz" lIns="0" tIns="0" rIns="0" bIns="0" rtlCol="0" anchor="t">
            <a:noAutofit/>
          </a:bodyPr>
          <a:lstStyle/>
          <a:p>
            <a:r>
              <a:rPr lang="en-US" sz="2400"/>
              <a:t>Step 2. Identifying specific areas to be adapted to the country/regional context, culture, environment - Example</a:t>
            </a:r>
          </a:p>
        </p:txBody>
      </p:sp>
      <p:grpSp>
        <p:nvGrpSpPr>
          <p:cNvPr id="3" name="Group 2">
            <a:extLst>
              <a:ext uri="{FF2B5EF4-FFF2-40B4-BE49-F238E27FC236}">
                <a16:creationId xmlns:a16="http://schemas.microsoft.com/office/drawing/2014/main" id="{B9D11ABD-EBE0-0E07-FFC1-C9F92FFCC431}"/>
              </a:ext>
            </a:extLst>
          </p:cNvPr>
          <p:cNvGrpSpPr/>
          <p:nvPr/>
        </p:nvGrpSpPr>
        <p:grpSpPr>
          <a:xfrm>
            <a:off x="8750087" y="3101983"/>
            <a:ext cx="3141233" cy="1406752"/>
            <a:chOff x="8750087" y="3101983"/>
            <a:chExt cx="3141233" cy="1406752"/>
          </a:xfrm>
        </p:grpSpPr>
        <p:pic>
          <p:nvPicPr>
            <p:cNvPr id="16" name="Picture 15">
              <a:extLst>
                <a:ext uri="{FF2B5EF4-FFF2-40B4-BE49-F238E27FC236}">
                  <a16:creationId xmlns:a16="http://schemas.microsoft.com/office/drawing/2014/main" id="{99C95C05-0206-8E12-C9AD-F5B3BA20CF38}"/>
                </a:ext>
              </a:extLst>
            </p:cNvPr>
            <p:cNvPicPr>
              <a:picLocks noChangeAspect="1"/>
            </p:cNvPicPr>
            <p:nvPr/>
          </p:nvPicPr>
          <p:blipFill rotWithShape="1">
            <a:blip r:embed="rId5"/>
            <a:srcRect l="32480" t="31188" r="1897" b="13333"/>
            <a:stretch/>
          </p:blipFill>
          <p:spPr>
            <a:xfrm>
              <a:off x="9432402" y="3101983"/>
              <a:ext cx="2458918" cy="1406752"/>
            </a:xfrm>
            <a:prstGeom prst="rect">
              <a:avLst/>
            </a:prstGeom>
            <a:ln w="6350">
              <a:solidFill>
                <a:schemeClr val="tx1"/>
              </a:solidFill>
            </a:ln>
          </p:spPr>
        </p:pic>
        <p:cxnSp>
          <p:nvCxnSpPr>
            <p:cNvPr id="21" name="Straight Arrow Connector 20">
              <a:extLst>
                <a:ext uri="{FF2B5EF4-FFF2-40B4-BE49-F238E27FC236}">
                  <a16:creationId xmlns:a16="http://schemas.microsoft.com/office/drawing/2014/main" id="{F620606C-2210-E7F4-0E8B-A4EFC8437F1A}"/>
                </a:ext>
              </a:extLst>
            </p:cNvPr>
            <p:cNvCxnSpPr>
              <a:cxnSpLocks/>
            </p:cNvCxnSpPr>
            <p:nvPr/>
          </p:nvCxnSpPr>
          <p:spPr>
            <a:xfrm flipV="1">
              <a:off x="8750087" y="4444236"/>
              <a:ext cx="630075" cy="758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sp>
        <p:nvSpPr>
          <p:cNvPr id="10" name="Rectangle: Rounded Corners 9">
            <a:extLst>
              <a:ext uri="{FF2B5EF4-FFF2-40B4-BE49-F238E27FC236}">
                <a16:creationId xmlns:a16="http://schemas.microsoft.com/office/drawing/2014/main" id="{73526524-D276-3AA5-7306-AA9C8BC40DEF}"/>
              </a:ext>
            </a:extLst>
          </p:cNvPr>
          <p:cNvSpPr/>
          <p:nvPr/>
        </p:nvSpPr>
        <p:spPr>
          <a:xfrm>
            <a:off x="3370521" y="4316819"/>
            <a:ext cx="5379566" cy="27000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nvGrpSpPr>
          <p:cNvPr id="12" name="Group 11">
            <a:extLst>
              <a:ext uri="{FF2B5EF4-FFF2-40B4-BE49-F238E27FC236}">
                <a16:creationId xmlns:a16="http://schemas.microsoft.com/office/drawing/2014/main" id="{C802C2F3-4058-5A7A-42D4-EF21B9BED361}"/>
              </a:ext>
            </a:extLst>
          </p:cNvPr>
          <p:cNvGrpSpPr/>
          <p:nvPr/>
        </p:nvGrpSpPr>
        <p:grpSpPr>
          <a:xfrm>
            <a:off x="300680" y="5017942"/>
            <a:ext cx="10913420" cy="830997"/>
            <a:chOff x="300680" y="5017942"/>
            <a:chExt cx="10913420" cy="830997"/>
          </a:xfrm>
        </p:grpSpPr>
        <p:sp>
          <p:nvSpPr>
            <p:cNvPr id="9" name="TextBox 8">
              <a:extLst>
                <a:ext uri="{FF2B5EF4-FFF2-40B4-BE49-F238E27FC236}">
                  <a16:creationId xmlns:a16="http://schemas.microsoft.com/office/drawing/2014/main" id="{2A47550C-B817-0D97-D844-A01292EB5E5A}"/>
                </a:ext>
              </a:extLst>
            </p:cNvPr>
            <p:cNvSpPr txBox="1"/>
            <p:nvPr/>
          </p:nvSpPr>
          <p:spPr>
            <a:xfrm>
              <a:off x="982931" y="5017942"/>
              <a:ext cx="10231169" cy="830997"/>
            </a:xfrm>
            <a:prstGeom prst="rect">
              <a:avLst/>
            </a:prstGeom>
            <a:solidFill>
              <a:schemeClr val="tx2">
                <a:lumMod val="20000"/>
                <a:lumOff val="80000"/>
              </a:schemeClr>
            </a:solidFill>
          </p:spPr>
          <p:txBody>
            <a:bodyPr wrap="square" lIns="91440" tIns="45720" rIns="91440" bIns="45720" anchor="t">
              <a:spAutoFit/>
            </a:bodyPr>
            <a:lstStyle/>
            <a:p>
              <a:pPr>
                <a:buClr>
                  <a:schemeClr val="accent2">
                    <a:lumMod val="75000"/>
                  </a:schemeClr>
                </a:buClr>
              </a:pPr>
              <a:r>
                <a:rPr lang="en-US" sz="2400"/>
                <a:t>Any changes made to a module's PPT must be reflected in the Participant Guide.</a:t>
              </a:r>
            </a:p>
          </p:txBody>
        </p:sp>
        <p:pic>
          <p:nvPicPr>
            <p:cNvPr id="11" name="Graphic 10" descr="Warning with solid fill">
              <a:extLst>
                <a:ext uri="{FF2B5EF4-FFF2-40B4-BE49-F238E27FC236}">
                  <a16:creationId xmlns:a16="http://schemas.microsoft.com/office/drawing/2014/main" id="{11497913-5E9A-CA0C-702A-A4BDAA7475B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00680" y="5223444"/>
              <a:ext cx="545189" cy="543101"/>
            </a:xfrm>
            <a:prstGeom prst="rect">
              <a:avLst/>
            </a:prstGeom>
          </p:spPr>
        </p:pic>
      </p:grpSp>
      <p:sp>
        <p:nvSpPr>
          <p:cNvPr id="13" name="Slide Number Placeholder 6">
            <a:extLst>
              <a:ext uri="{FF2B5EF4-FFF2-40B4-BE49-F238E27FC236}">
                <a16:creationId xmlns:a16="http://schemas.microsoft.com/office/drawing/2014/main" id="{4A3D2C9A-D492-D83D-75B1-7AC65566B4B9}"/>
              </a:ext>
            </a:extLst>
          </p:cNvPr>
          <p:cNvSpPr txBox="1">
            <a:spLocks/>
          </p:cNvSpPr>
          <p:nvPr/>
        </p:nvSpPr>
        <p:spPr>
          <a:xfrm>
            <a:off x="10826496" y="6261770"/>
            <a:ext cx="5322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35</a:t>
            </a:fld>
            <a:endParaRPr lang="en-US" sz="1200">
              <a:solidFill>
                <a:schemeClr val="tx1">
                  <a:tint val="75000"/>
                </a:schemeClr>
              </a:solidFill>
            </a:endParaRPr>
          </a:p>
        </p:txBody>
      </p:sp>
      <p:sp>
        <p:nvSpPr>
          <p:cNvPr id="14" name="Footer Placeholder 1">
            <a:extLst>
              <a:ext uri="{FF2B5EF4-FFF2-40B4-BE49-F238E27FC236}">
                <a16:creationId xmlns:a16="http://schemas.microsoft.com/office/drawing/2014/main" id="{6385104F-2268-F064-A0D6-F309EF58DE1D}"/>
              </a:ext>
            </a:extLst>
          </p:cNvPr>
          <p:cNvSpPr txBox="1">
            <a:spLocks/>
          </p:cNvSpPr>
          <p:nvPr/>
        </p:nvSpPr>
        <p:spPr>
          <a:xfrm>
            <a:off x="8545484" y="6210970"/>
            <a:ext cx="2281012"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solidFill>
                  <a:schemeClr val="tx1">
                    <a:tint val="75000"/>
                  </a:schemeClr>
                </a:solidFill>
                <a:latin typeface="+mn-lt"/>
                <a:cs typeface="+mn-cs"/>
              </a:rPr>
              <a:t>TOT&amp;M </a:t>
            </a:r>
            <a:r>
              <a:rPr lang="nl-NL" sz="1200" err="1">
                <a:solidFill>
                  <a:schemeClr val="tx1">
                    <a:tint val="75000"/>
                  </a:schemeClr>
                </a:solidFill>
                <a:latin typeface="+mn-lt"/>
                <a:cs typeface="+mn-cs"/>
              </a:rPr>
              <a:t>Phase</a:t>
            </a:r>
            <a:r>
              <a:rPr lang="nl-NL" sz="1200">
                <a:solidFill>
                  <a:schemeClr val="tx1">
                    <a:tint val="75000"/>
                  </a:schemeClr>
                </a:solidFill>
                <a:latin typeface="+mn-lt"/>
                <a:cs typeface="+mn-cs"/>
              </a:rPr>
              <a:t> 1 V1 2026</a:t>
            </a:r>
            <a:endParaRPr lang="en-US" sz="120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3835351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10A6F-6898-4E5F-8506-988610150469}"/>
              </a:ext>
            </a:extLst>
          </p:cNvPr>
          <p:cNvSpPr>
            <a:spLocks noGrp="1"/>
          </p:cNvSpPr>
          <p:nvPr>
            <p:ph type="title"/>
          </p:nvPr>
        </p:nvSpPr>
        <p:spPr>
          <a:xfrm>
            <a:off x="914400" y="562540"/>
            <a:ext cx="10515600" cy="709862"/>
          </a:xfrm>
        </p:spPr>
        <p:txBody>
          <a:bodyPr/>
          <a:lstStyle/>
          <a:p>
            <a:r>
              <a:rPr lang="en-US"/>
              <a:t>Design tips when editing slides</a:t>
            </a:r>
          </a:p>
        </p:txBody>
      </p:sp>
      <p:sp>
        <p:nvSpPr>
          <p:cNvPr id="3" name="Text Placeholder 2">
            <a:extLst>
              <a:ext uri="{FF2B5EF4-FFF2-40B4-BE49-F238E27FC236}">
                <a16:creationId xmlns:a16="http://schemas.microsoft.com/office/drawing/2014/main" id="{24B59863-C904-1BAB-76D8-C4D0B1826F67}"/>
              </a:ext>
            </a:extLst>
          </p:cNvPr>
          <p:cNvSpPr>
            <a:spLocks noGrp="1"/>
          </p:cNvSpPr>
          <p:nvPr>
            <p:ph type="body" sz="quarter" idx="10"/>
          </p:nvPr>
        </p:nvSpPr>
        <p:spPr>
          <a:xfrm>
            <a:off x="914400" y="1158247"/>
            <a:ext cx="10515600" cy="463341"/>
          </a:xfrm>
        </p:spPr>
        <p:txBody>
          <a:bodyPr>
            <a:normAutofit/>
          </a:bodyPr>
          <a:lstStyle/>
          <a:p>
            <a:r>
              <a:rPr lang="en-US" sz="2400"/>
              <a:t>Best practices to ensure a professional looking presentation</a:t>
            </a:r>
          </a:p>
        </p:txBody>
      </p:sp>
      <p:sp>
        <p:nvSpPr>
          <p:cNvPr id="4" name="Text Placeholder 3">
            <a:extLst>
              <a:ext uri="{FF2B5EF4-FFF2-40B4-BE49-F238E27FC236}">
                <a16:creationId xmlns:a16="http://schemas.microsoft.com/office/drawing/2014/main" id="{42673FA4-E704-5702-56B3-53D96326539A}"/>
              </a:ext>
            </a:extLst>
          </p:cNvPr>
          <p:cNvSpPr>
            <a:spLocks noGrp="1"/>
          </p:cNvSpPr>
          <p:nvPr>
            <p:ph type="body" sz="quarter" idx="11"/>
          </p:nvPr>
        </p:nvSpPr>
        <p:spPr>
          <a:xfrm>
            <a:off x="922647" y="1627333"/>
            <a:ext cx="10499106" cy="4234451"/>
          </a:xfrm>
        </p:spPr>
        <p:txBody>
          <a:bodyPr vert="horz" lIns="0" tIns="0" rIns="0" bIns="0" rtlCol="0" anchor="t">
            <a:normAutofit fontScale="92500" lnSpcReduction="10000"/>
          </a:bodyPr>
          <a:lstStyle/>
          <a:p>
            <a:r>
              <a:rPr lang="en-US" sz="2400"/>
              <a:t>Slide format/design and font size/colors consistent with template</a:t>
            </a:r>
          </a:p>
          <a:p>
            <a:pPr lvl="1"/>
            <a:r>
              <a:rPr lang="en-US" sz="2400"/>
              <a:t>Titles: 36 to 40 point </a:t>
            </a:r>
          </a:p>
          <a:p>
            <a:pPr lvl="1"/>
            <a:r>
              <a:rPr lang="en-US" sz="2400"/>
              <a:t>Body text: 20 to 24 point </a:t>
            </a:r>
          </a:p>
          <a:p>
            <a:r>
              <a:rPr lang="en-US" sz="2400"/>
              <a:t>Less is more - minimize text with key words </a:t>
            </a:r>
          </a:p>
          <a:p>
            <a:pPr lvl="1"/>
            <a:r>
              <a:rPr lang="en-US" sz="2400"/>
              <a:t>3-5 words per bullet </a:t>
            </a:r>
          </a:p>
          <a:p>
            <a:pPr lvl="1"/>
            <a:r>
              <a:rPr lang="en-US" sz="2400"/>
              <a:t>3-5 bullets per slide</a:t>
            </a:r>
          </a:p>
          <a:p>
            <a:r>
              <a:rPr lang="en-US" sz="2400"/>
              <a:t>Slide design </a:t>
            </a:r>
          </a:p>
          <a:p>
            <a:pPr lvl="1"/>
            <a:r>
              <a:rPr lang="en-US" sz="2400"/>
              <a:t>Use sections for logical flow</a:t>
            </a:r>
          </a:p>
          <a:p>
            <a:pPr lvl="1"/>
            <a:r>
              <a:rPr lang="en-US" sz="2400">
                <a:solidFill>
                  <a:srgbClr val="000000"/>
                </a:solidFill>
                <a:ea typeface="Calibri"/>
                <a:cs typeface="Calibri"/>
              </a:rPr>
              <a:t>Use copyright-free visuals with credit provided</a:t>
            </a:r>
            <a:endParaRPr lang="en-US" sz="2400"/>
          </a:p>
          <a:p>
            <a:r>
              <a:rPr lang="en-US" sz="2400"/>
              <a:t>Spell check!</a:t>
            </a:r>
          </a:p>
        </p:txBody>
      </p:sp>
      <p:sp>
        <p:nvSpPr>
          <p:cNvPr id="5" name="Slide Number Placeholder 4">
            <a:extLst>
              <a:ext uri="{FF2B5EF4-FFF2-40B4-BE49-F238E27FC236}">
                <a16:creationId xmlns:a16="http://schemas.microsoft.com/office/drawing/2014/main" id="{5F713AD1-EBD3-5CE9-AB48-E0C3AB8E09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6" name="Footer Placeholder 5">
            <a:extLst>
              <a:ext uri="{FF2B5EF4-FFF2-40B4-BE49-F238E27FC236}">
                <a16:creationId xmlns:a16="http://schemas.microsoft.com/office/drawing/2014/main" id="{DEC4B465-9D12-3B41-DA2E-32514C6F68CE}"/>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a:ln>
                  <a:noFill/>
                </a:ln>
                <a:solidFill>
                  <a:srgbClr val="000000">
                    <a:tint val="75000"/>
                  </a:srgbClr>
                </a:solidFill>
                <a:effectLst/>
                <a:uLnTx/>
                <a:uFillTx/>
                <a:latin typeface="Trebuchet MS"/>
                <a:ea typeface="+mn-ea"/>
                <a:cs typeface="+mn-cs"/>
              </a:rPr>
              <a:t>TOT&amp;M Phase 1 V1 2026</a:t>
            </a:r>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Tree>
    <p:custDataLst>
      <p:tags r:id="rId1"/>
    </p:custDataLst>
    <p:extLst>
      <p:ext uri="{BB962C8B-B14F-4D97-AF65-F5344CB8AC3E}">
        <p14:creationId xmlns:p14="http://schemas.microsoft.com/office/powerpoint/2010/main" val="23275936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lstStyle/>
          <a:p>
            <a:r>
              <a:rPr lang="fr-FR" err="1"/>
              <a:t>Instructors</a:t>
            </a:r>
            <a:r>
              <a:rPr lang="fr-FR"/>
              <a:t>’ </a:t>
            </a:r>
            <a:r>
              <a:rPr lang="fr-FR" err="1"/>
              <a:t>pre-work</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a:xfrm>
            <a:off x="10821546" y="6377941"/>
            <a:ext cx="532255" cy="365125"/>
          </a:xfrm>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a:xfrm>
            <a:off x="8793366" y="6377941"/>
            <a:ext cx="2028183" cy="365125"/>
          </a:xfrm>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a:ln>
                  <a:noFill/>
                </a:ln>
                <a:solidFill>
                  <a:prstClr val="white"/>
                </a:solidFill>
                <a:effectLst/>
                <a:uLnTx/>
                <a:uFillTx/>
                <a:latin typeface="Arial Bold"/>
                <a:ea typeface="+mn-ea"/>
                <a:cs typeface="Arial Bold"/>
              </a:rPr>
              <a:t>TOT&amp;M Phase 1 V1 2026</a:t>
            </a:r>
            <a:endParaRPr kumimoji="0" lang="en-US" sz="1000" b="0" i="0" u="none" strike="noStrike" kern="1200" cap="none" spc="0" normalizeH="0" baseline="0" noProof="0">
              <a:ln>
                <a:noFill/>
              </a:ln>
              <a:solidFill>
                <a:prstClr val="white"/>
              </a:solidFill>
              <a:effectLst/>
              <a:uLnTx/>
              <a:uFillTx/>
              <a:latin typeface="Arial Bold"/>
              <a:ea typeface="+mn-ea"/>
              <a:cs typeface="Arial Bold"/>
            </a:endParaRPr>
          </a:p>
        </p:txBody>
      </p:sp>
      <p:sp>
        <p:nvSpPr>
          <p:cNvPr id="7" name="Text Placeholder 6">
            <a:extLst>
              <a:ext uri="{FF2B5EF4-FFF2-40B4-BE49-F238E27FC236}">
                <a16:creationId xmlns:a16="http://schemas.microsoft.com/office/drawing/2014/main" id="{85C3E3C1-0A68-03AD-C047-22B844A92344}"/>
              </a:ext>
            </a:extLst>
          </p:cNvPr>
          <p:cNvSpPr>
            <a:spLocks noGrp="1"/>
          </p:cNvSpPr>
          <p:nvPr>
            <p:ph type="body" sz="quarter" idx="10"/>
          </p:nvPr>
        </p:nvSpPr>
        <p:spPr/>
        <p:txBody>
          <a:bodyPr>
            <a:noAutofit/>
          </a:bodyPr>
          <a:lstStyle/>
          <a:p>
            <a:r>
              <a:rPr lang="en-US" sz="2400"/>
              <a:t>Step 3. Researching country specific documents and populate placeholder slides - Example</a:t>
            </a:r>
          </a:p>
        </p:txBody>
      </p:sp>
      <p:pic>
        <p:nvPicPr>
          <p:cNvPr id="14" name="Picture 13">
            <a:extLst>
              <a:ext uri="{FF2B5EF4-FFF2-40B4-BE49-F238E27FC236}">
                <a16:creationId xmlns:a16="http://schemas.microsoft.com/office/drawing/2014/main" id="{092E520C-A4E9-4315-804A-9CDF37A22ACE}"/>
              </a:ext>
            </a:extLst>
          </p:cNvPr>
          <p:cNvPicPr>
            <a:picLocks noChangeAspect="1"/>
          </p:cNvPicPr>
          <p:nvPr/>
        </p:nvPicPr>
        <p:blipFill rotWithShape="1">
          <a:blip r:embed="rId4"/>
          <a:srcRect l="33021" t="31188" r="1665" b="13333"/>
          <a:stretch/>
        </p:blipFill>
        <p:spPr>
          <a:xfrm>
            <a:off x="9580433" y="2639912"/>
            <a:ext cx="2484235" cy="1406752"/>
          </a:xfrm>
          <a:prstGeom prst="rect">
            <a:avLst/>
          </a:prstGeom>
          <a:ln w="6350">
            <a:solidFill>
              <a:schemeClr val="tx1"/>
            </a:solidFill>
          </a:ln>
        </p:spPr>
      </p:pic>
      <p:cxnSp>
        <p:nvCxnSpPr>
          <p:cNvPr id="21" name="Straight Arrow Connector 20">
            <a:extLst>
              <a:ext uri="{FF2B5EF4-FFF2-40B4-BE49-F238E27FC236}">
                <a16:creationId xmlns:a16="http://schemas.microsoft.com/office/drawing/2014/main" id="{F620606C-2210-E7F4-0E8B-A4EFC8437F1A}"/>
              </a:ext>
            </a:extLst>
          </p:cNvPr>
          <p:cNvCxnSpPr>
            <a:cxnSpLocks/>
            <a:stCxn id="12" idx="3"/>
          </p:cNvCxnSpPr>
          <p:nvPr/>
        </p:nvCxnSpPr>
        <p:spPr>
          <a:xfrm flipV="1">
            <a:off x="8793365" y="3291802"/>
            <a:ext cx="776771" cy="100200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8" name="Group 7">
            <a:extLst>
              <a:ext uri="{FF2B5EF4-FFF2-40B4-BE49-F238E27FC236}">
                <a16:creationId xmlns:a16="http://schemas.microsoft.com/office/drawing/2014/main" id="{10B15639-ED51-004F-CFA1-037881A6D94B}"/>
              </a:ext>
            </a:extLst>
          </p:cNvPr>
          <p:cNvGrpSpPr/>
          <p:nvPr/>
        </p:nvGrpSpPr>
        <p:grpSpPr>
          <a:xfrm>
            <a:off x="7533797" y="4046664"/>
            <a:ext cx="4093271" cy="2776418"/>
            <a:chOff x="8069933" y="4048080"/>
            <a:chExt cx="4093271" cy="2776418"/>
          </a:xfrm>
        </p:grpSpPr>
        <p:pic>
          <p:nvPicPr>
            <p:cNvPr id="9" name="Picture 8">
              <a:extLst>
                <a:ext uri="{FF2B5EF4-FFF2-40B4-BE49-F238E27FC236}">
                  <a16:creationId xmlns:a16="http://schemas.microsoft.com/office/drawing/2014/main" id="{3046C081-69F5-4883-41EE-FA27793DC4F8}"/>
                </a:ext>
              </a:extLst>
            </p:cNvPr>
            <p:cNvPicPr>
              <a:picLocks noChangeAspect="1"/>
            </p:cNvPicPr>
            <p:nvPr/>
          </p:nvPicPr>
          <p:blipFill>
            <a:blip r:embed="rId5"/>
            <a:stretch>
              <a:fillRect/>
            </a:stretch>
          </p:blipFill>
          <p:spPr>
            <a:xfrm>
              <a:off x="8069933" y="4521389"/>
              <a:ext cx="4093271" cy="2303109"/>
            </a:xfrm>
            <a:prstGeom prst="rect">
              <a:avLst/>
            </a:prstGeom>
            <a:ln w="6350">
              <a:solidFill>
                <a:schemeClr val="tx1"/>
              </a:solidFill>
            </a:ln>
          </p:spPr>
        </p:pic>
        <p:cxnSp>
          <p:nvCxnSpPr>
            <p:cNvPr id="11" name="Straight Arrow Connector 10">
              <a:extLst>
                <a:ext uri="{FF2B5EF4-FFF2-40B4-BE49-F238E27FC236}">
                  <a16:creationId xmlns:a16="http://schemas.microsoft.com/office/drawing/2014/main" id="{5E1E1173-C7C2-92E5-7214-4A8B7EFA0038}"/>
                </a:ext>
              </a:extLst>
            </p:cNvPr>
            <p:cNvCxnSpPr>
              <a:cxnSpLocks/>
            </p:cNvCxnSpPr>
            <p:nvPr/>
          </p:nvCxnSpPr>
          <p:spPr>
            <a:xfrm>
              <a:off x="10797442" y="4048080"/>
              <a:ext cx="16608" cy="47733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sp>
        <p:nvSpPr>
          <p:cNvPr id="10" name="Slide Number Placeholder 10">
            <a:extLst>
              <a:ext uri="{FF2B5EF4-FFF2-40B4-BE49-F238E27FC236}">
                <a16:creationId xmlns:a16="http://schemas.microsoft.com/office/drawing/2014/main" id="{D255D28A-4F8A-4AC0-1FB8-CA80AD09C38B}"/>
              </a:ext>
            </a:extLst>
          </p:cNvPr>
          <p:cNvSpPr txBox="1">
            <a:spLocks/>
          </p:cNvSpPr>
          <p:nvPr/>
        </p:nvSpPr>
        <p:spPr>
          <a:xfrm>
            <a:off x="11353801" y="6235387"/>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37</a:t>
            </a:fld>
            <a:endParaRPr lang="en-US"/>
          </a:p>
        </p:txBody>
      </p:sp>
      <p:grpSp>
        <p:nvGrpSpPr>
          <p:cNvPr id="13" name="Group 12">
            <a:extLst>
              <a:ext uri="{FF2B5EF4-FFF2-40B4-BE49-F238E27FC236}">
                <a16:creationId xmlns:a16="http://schemas.microsoft.com/office/drawing/2014/main" id="{DA059E6F-2852-41EF-19F8-B59D9B101A37}"/>
              </a:ext>
            </a:extLst>
          </p:cNvPr>
          <p:cNvGrpSpPr/>
          <p:nvPr/>
        </p:nvGrpSpPr>
        <p:grpSpPr>
          <a:xfrm>
            <a:off x="914400" y="2501091"/>
            <a:ext cx="7904219" cy="2171560"/>
            <a:chOff x="914400" y="2501091"/>
            <a:chExt cx="7904219" cy="2171560"/>
          </a:xfrm>
        </p:grpSpPr>
        <p:pic>
          <p:nvPicPr>
            <p:cNvPr id="3" name="Picture 2">
              <a:extLst>
                <a:ext uri="{FF2B5EF4-FFF2-40B4-BE49-F238E27FC236}">
                  <a16:creationId xmlns:a16="http://schemas.microsoft.com/office/drawing/2014/main" id="{7FA4732A-1702-0AA5-CBC6-13773F8455C7}"/>
                </a:ext>
              </a:extLst>
            </p:cNvPr>
            <p:cNvPicPr>
              <a:picLocks noChangeAspect="1"/>
            </p:cNvPicPr>
            <p:nvPr/>
          </p:nvPicPr>
          <p:blipFill>
            <a:blip r:embed="rId6"/>
            <a:srcRect l="713"/>
            <a:stretch>
              <a:fillRect/>
            </a:stretch>
          </p:blipFill>
          <p:spPr>
            <a:xfrm>
              <a:off x="914400" y="2501091"/>
              <a:ext cx="7904219" cy="2171560"/>
            </a:xfrm>
            <a:prstGeom prst="rect">
              <a:avLst/>
            </a:prstGeom>
            <a:ln>
              <a:solidFill>
                <a:schemeClr val="tx1"/>
              </a:solidFill>
            </a:ln>
          </p:spPr>
        </p:pic>
        <p:sp>
          <p:nvSpPr>
            <p:cNvPr id="12" name="Rectangle: Rounded Corners 11">
              <a:extLst>
                <a:ext uri="{FF2B5EF4-FFF2-40B4-BE49-F238E27FC236}">
                  <a16:creationId xmlns:a16="http://schemas.microsoft.com/office/drawing/2014/main" id="{10C88A8A-652B-483C-036B-5ECDA64D80CA}"/>
                </a:ext>
              </a:extLst>
            </p:cNvPr>
            <p:cNvSpPr/>
            <p:nvPr/>
          </p:nvSpPr>
          <p:spPr>
            <a:xfrm>
              <a:off x="3424078" y="4134300"/>
              <a:ext cx="5369287" cy="31900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477063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lstStyle/>
          <a:p>
            <a:r>
              <a:rPr lang="fr-FR" err="1"/>
              <a:t>Instructors</a:t>
            </a:r>
            <a:r>
              <a:rPr lang="fr-FR"/>
              <a:t>’ </a:t>
            </a:r>
            <a:r>
              <a:rPr lang="fr-FR" err="1"/>
              <a:t>pre-work</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a:xfrm>
            <a:off x="10821546" y="6377941"/>
            <a:ext cx="532255" cy="365125"/>
          </a:xfrm>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a:xfrm>
            <a:off x="8793366" y="6377941"/>
            <a:ext cx="2028183" cy="365125"/>
          </a:xfrm>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a:ln>
                  <a:noFill/>
                </a:ln>
                <a:solidFill>
                  <a:prstClr val="white"/>
                </a:solidFill>
                <a:effectLst/>
                <a:uLnTx/>
                <a:uFillTx/>
                <a:latin typeface="Arial Bold"/>
                <a:ea typeface="+mn-ea"/>
                <a:cs typeface="Arial Bold"/>
              </a:rPr>
              <a:t>TOT&amp;M Phase 1 V1 2026</a:t>
            </a:r>
            <a:endParaRPr kumimoji="0" lang="en-US" sz="1000" b="0" i="0" u="none" strike="noStrike" kern="1200" cap="none" spc="0" normalizeH="0" baseline="0" noProof="0">
              <a:ln>
                <a:noFill/>
              </a:ln>
              <a:solidFill>
                <a:prstClr val="white"/>
              </a:solidFill>
              <a:effectLst/>
              <a:uLnTx/>
              <a:uFillTx/>
              <a:latin typeface="Arial Bold"/>
              <a:ea typeface="+mn-ea"/>
              <a:cs typeface="Arial Bold"/>
            </a:endParaRPr>
          </a:p>
        </p:txBody>
      </p:sp>
      <p:sp>
        <p:nvSpPr>
          <p:cNvPr id="7" name="Text Placeholder 6">
            <a:extLst>
              <a:ext uri="{FF2B5EF4-FFF2-40B4-BE49-F238E27FC236}">
                <a16:creationId xmlns:a16="http://schemas.microsoft.com/office/drawing/2014/main" id="{85C3E3C1-0A68-03AD-C047-22B844A92344}"/>
              </a:ext>
            </a:extLst>
          </p:cNvPr>
          <p:cNvSpPr>
            <a:spLocks noGrp="1"/>
          </p:cNvSpPr>
          <p:nvPr>
            <p:ph type="body" sz="quarter" idx="10"/>
          </p:nvPr>
        </p:nvSpPr>
        <p:spPr/>
        <p:txBody>
          <a:bodyPr vert="horz" lIns="0" tIns="0" rIns="0" bIns="0" rtlCol="0" anchor="t">
            <a:normAutofit/>
          </a:bodyPr>
          <a:lstStyle/>
          <a:p>
            <a:r>
              <a:rPr lang="en-US" sz="2400"/>
              <a:t>Step 4. Identifying participant pre-work - Example</a:t>
            </a:r>
          </a:p>
        </p:txBody>
      </p:sp>
      <p:grpSp>
        <p:nvGrpSpPr>
          <p:cNvPr id="10" name="Group 9">
            <a:extLst>
              <a:ext uri="{FF2B5EF4-FFF2-40B4-BE49-F238E27FC236}">
                <a16:creationId xmlns:a16="http://schemas.microsoft.com/office/drawing/2014/main" id="{D44D0B78-26B6-E9AF-4FE7-C10170CF0168}"/>
              </a:ext>
            </a:extLst>
          </p:cNvPr>
          <p:cNvGrpSpPr/>
          <p:nvPr/>
        </p:nvGrpSpPr>
        <p:grpSpPr>
          <a:xfrm>
            <a:off x="208312" y="4657298"/>
            <a:ext cx="11145488" cy="945401"/>
            <a:chOff x="1057836" y="5149432"/>
            <a:chExt cx="11145488" cy="945401"/>
          </a:xfrm>
        </p:grpSpPr>
        <p:sp>
          <p:nvSpPr>
            <p:cNvPr id="13" name="TextBox 12">
              <a:extLst>
                <a:ext uri="{FF2B5EF4-FFF2-40B4-BE49-F238E27FC236}">
                  <a16:creationId xmlns:a16="http://schemas.microsoft.com/office/drawing/2014/main" id="{BDC85E0A-3CCF-C650-0B54-E257C7DDB121}"/>
                </a:ext>
              </a:extLst>
            </p:cNvPr>
            <p:cNvSpPr txBox="1"/>
            <p:nvPr/>
          </p:nvSpPr>
          <p:spPr>
            <a:xfrm>
              <a:off x="1945178" y="5202281"/>
              <a:ext cx="10258146" cy="892552"/>
            </a:xfrm>
            <a:prstGeom prst="rect">
              <a:avLst/>
            </a:prstGeom>
            <a:solidFill>
              <a:schemeClr val="tx2">
                <a:lumMod val="20000"/>
                <a:lumOff val="80000"/>
              </a:schemeClr>
            </a:solidFill>
          </p:spPr>
          <p:txBody>
            <a:bodyPr wrap="square" lIns="91440" tIns="45720" rIns="91440" bIns="45720" rtlCol="0" anchor="t">
              <a:spAutoFit/>
            </a:bodyPr>
            <a:lstStyle/>
            <a:p>
              <a:pPr>
                <a:buClr>
                  <a:schemeClr val="accent2"/>
                </a:buClr>
              </a:pPr>
              <a:r>
                <a:rPr lang="en-US" sz="2600"/>
                <a:t>Ensure you provide instructions to participants on pre-work to be completed well ahead of the delivery of the module </a:t>
              </a:r>
            </a:p>
          </p:txBody>
        </p:sp>
        <p:pic>
          <p:nvPicPr>
            <p:cNvPr id="14" name="Graphic 13" descr="Warning with solid fill">
              <a:extLst>
                <a:ext uri="{FF2B5EF4-FFF2-40B4-BE49-F238E27FC236}">
                  <a16:creationId xmlns:a16="http://schemas.microsoft.com/office/drawing/2014/main" id="{6AE51381-EED8-FAF7-8FE5-865A4B7CC91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7836" y="5149432"/>
              <a:ext cx="792000" cy="792000"/>
            </a:xfrm>
            <a:prstGeom prst="rect">
              <a:avLst/>
            </a:prstGeom>
          </p:spPr>
        </p:pic>
      </p:grpSp>
      <p:sp>
        <p:nvSpPr>
          <p:cNvPr id="8" name="Slide Number Placeholder 6">
            <a:extLst>
              <a:ext uri="{FF2B5EF4-FFF2-40B4-BE49-F238E27FC236}">
                <a16:creationId xmlns:a16="http://schemas.microsoft.com/office/drawing/2014/main" id="{9C5DF0F9-7EA8-A125-F383-AB003D5E2CCD}"/>
              </a:ext>
            </a:extLst>
          </p:cNvPr>
          <p:cNvSpPr txBox="1">
            <a:spLocks/>
          </p:cNvSpPr>
          <p:nvPr/>
        </p:nvSpPr>
        <p:spPr>
          <a:xfrm>
            <a:off x="10826496" y="6261770"/>
            <a:ext cx="5322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38</a:t>
            </a:fld>
            <a:endParaRPr lang="en-US" sz="1200">
              <a:solidFill>
                <a:schemeClr val="tx1">
                  <a:tint val="75000"/>
                </a:schemeClr>
              </a:solidFill>
            </a:endParaRPr>
          </a:p>
        </p:txBody>
      </p:sp>
      <p:sp>
        <p:nvSpPr>
          <p:cNvPr id="9" name="Footer Placeholder 1">
            <a:extLst>
              <a:ext uri="{FF2B5EF4-FFF2-40B4-BE49-F238E27FC236}">
                <a16:creationId xmlns:a16="http://schemas.microsoft.com/office/drawing/2014/main" id="{02040D68-3E2A-34B4-1339-7A5648E5A636}"/>
              </a:ext>
            </a:extLst>
          </p:cNvPr>
          <p:cNvSpPr txBox="1">
            <a:spLocks/>
          </p:cNvSpPr>
          <p:nvPr/>
        </p:nvSpPr>
        <p:spPr>
          <a:xfrm>
            <a:off x="8545484" y="6210970"/>
            <a:ext cx="2281012"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solidFill>
                  <a:schemeClr val="tx1">
                    <a:tint val="75000"/>
                  </a:schemeClr>
                </a:solidFill>
                <a:latin typeface="+mn-lt"/>
                <a:cs typeface="+mn-cs"/>
              </a:rPr>
              <a:t>TOT&amp;M </a:t>
            </a:r>
            <a:r>
              <a:rPr lang="nl-NL" sz="1200" err="1">
                <a:solidFill>
                  <a:schemeClr val="tx1">
                    <a:tint val="75000"/>
                  </a:schemeClr>
                </a:solidFill>
                <a:latin typeface="+mn-lt"/>
                <a:cs typeface="+mn-cs"/>
              </a:rPr>
              <a:t>Phase</a:t>
            </a:r>
            <a:r>
              <a:rPr lang="nl-NL" sz="1200">
                <a:solidFill>
                  <a:schemeClr val="tx1">
                    <a:tint val="75000"/>
                  </a:schemeClr>
                </a:solidFill>
                <a:latin typeface="+mn-lt"/>
                <a:cs typeface="+mn-cs"/>
              </a:rPr>
              <a:t> 1 V1 2026</a:t>
            </a:r>
            <a:endParaRPr lang="en-US" sz="1200">
              <a:solidFill>
                <a:schemeClr val="tx1">
                  <a:tint val="75000"/>
                </a:schemeClr>
              </a:solidFill>
              <a:latin typeface="+mn-lt"/>
              <a:cs typeface="+mn-cs"/>
            </a:endParaRPr>
          </a:p>
        </p:txBody>
      </p:sp>
      <p:pic>
        <p:nvPicPr>
          <p:cNvPr id="15" name="Picture 14">
            <a:extLst>
              <a:ext uri="{FF2B5EF4-FFF2-40B4-BE49-F238E27FC236}">
                <a16:creationId xmlns:a16="http://schemas.microsoft.com/office/drawing/2014/main" id="{78972309-A32B-A34A-4BAF-C8BE0D49AF1A}"/>
              </a:ext>
            </a:extLst>
          </p:cNvPr>
          <p:cNvPicPr>
            <a:picLocks noChangeAspect="1"/>
          </p:cNvPicPr>
          <p:nvPr/>
        </p:nvPicPr>
        <p:blipFill>
          <a:blip r:embed="rId5"/>
          <a:stretch>
            <a:fillRect/>
          </a:stretch>
        </p:blipFill>
        <p:spPr>
          <a:xfrm>
            <a:off x="1000312" y="2171737"/>
            <a:ext cx="9040825" cy="2342474"/>
          </a:xfrm>
          <a:prstGeom prst="rect">
            <a:avLst/>
          </a:prstGeom>
          <a:ln>
            <a:solidFill>
              <a:schemeClr val="tx1"/>
            </a:solidFill>
          </a:ln>
        </p:spPr>
      </p:pic>
    </p:spTree>
    <p:custDataLst>
      <p:tags r:id="rId1"/>
    </p:custDataLst>
    <p:extLst>
      <p:ext uri="{BB962C8B-B14F-4D97-AF65-F5344CB8AC3E}">
        <p14:creationId xmlns:p14="http://schemas.microsoft.com/office/powerpoint/2010/main" val="3391409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914400" y="626444"/>
            <a:ext cx="10515600" cy="709862"/>
          </a:xfrm>
        </p:spPr>
        <p:txBody>
          <a:bodyPr/>
          <a:lstStyle/>
          <a:p>
            <a:r>
              <a:rPr lang="fr-FR"/>
              <a:t>In </a:t>
            </a:r>
            <a:r>
              <a:rPr lang="fr-FR" err="1"/>
              <a:t>summary</a:t>
            </a:r>
            <a:endParaRPr lang="fr-FR"/>
          </a:p>
        </p:txBody>
      </p:sp>
      <p:sp>
        <p:nvSpPr>
          <p:cNvPr id="3" name="Content Placeholder 2">
            <a:extLst>
              <a:ext uri="{FF2B5EF4-FFF2-40B4-BE49-F238E27FC236}">
                <a16:creationId xmlns:a16="http://schemas.microsoft.com/office/drawing/2014/main" id="{859B3396-8DDF-5E41-988A-2F933A66445C}"/>
              </a:ext>
            </a:extLst>
          </p:cNvPr>
          <p:cNvSpPr>
            <a:spLocks noGrp="1"/>
          </p:cNvSpPr>
          <p:nvPr>
            <p:ph type="body" sz="quarter" idx="10"/>
          </p:nvPr>
        </p:nvSpPr>
        <p:spPr>
          <a:xfrm>
            <a:off x="914400" y="1469991"/>
            <a:ext cx="10515600" cy="4473608"/>
          </a:xfrm>
        </p:spPr>
        <p:txBody>
          <a:bodyPr vert="horz" lIns="0" tIns="0" rIns="0" bIns="0" rtlCol="0" anchor="t">
            <a:normAutofit/>
          </a:bodyPr>
          <a:lstStyle/>
          <a:p>
            <a:pPr marL="342900" indent="-342900">
              <a:buFont typeface="Wingdings" panose="05000000000000000000" pitchFamily="2" charset="2"/>
              <a:buChar char="§"/>
            </a:pPr>
            <a:r>
              <a:rPr lang="en-US" sz="2400" b="0" dirty="0">
                <a:solidFill>
                  <a:schemeClr val="tx1"/>
                </a:solidFill>
              </a:rPr>
              <a:t>The GLLP Learning Package was designed from a global, generic perspective and modules should be adapted to ensure relevancy in each country/region. </a:t>
            </a:r>
          </a:p>
          <a:p>
            <a:pPr marL="342900" indent="-342900">
              <a:buFont typeface="Wingdings" panose="05000000000000000000" pitchFamily="2" charset="2"/>
              <a:buChar char="§"/>
            </a:pPr>
            <a:r>
              <a:rPr lang="en-US" sz="2400" b="0" dirty="0">
                <a:solidFill>
                  <a:schemeClr val="tx1"/>
                </a:solidFill>
              </a:rPr>
              <a:t>Instructor preparatory work for each module consists of four steps including:</a:t>
            </a:r>
          </a:p>
          <a:p>
            <a:pPr marL="457200">
              <a:buSzPct val="100000"/>
              <a:buFont typeface="+mj-lt"/>
              <a:buAutoNum type="arabicPeriod"/>
            </a:pPr>
            <a:r>
              <a:rPr lang="en-US" sz="1900" dirty="0"/>
              <a:t>Review and evaluate content </a:t>
            </a:r>
            <a:r>
              <a:rPr lang="en-US" sz="1900" b="0" dirty="0">
                <a:solidFill>
                  <a:schemeClr val="tx1"/>
                </a:solidFill>
              </a:rPr>
              <a:t>of</a:t>
            </a:r>
            <a:r>
              <a:rPr lang="en-US" sz="1900" dirty="0">
                <a:solidFill>
                  <a:schemeClr val="tx1"/>
                </a:solidFill>
              </a:rPr>
              <a:t> </a:t>
            </a:r>
            <a:r>
              <a:rPr lang="en-US" sz="1900" b="0" dirty="0">
                <a:solidFill>
                  <a:schemeClr val="tx1"/>
                </a:solidFill>
              </a:rPr>
              <a:t>the full module</a:t>
            </a:r>
          </a:p>
          <a:p>
            <a:pPr marL="457200">
              <a:buSzPct val="100000"/>
              <a:buFont typeface="+mj-lt"/>
              <a:buAutoNum type="arabicPeriod"/>
            </a:pPr>
            <a:r>
              <a:rPr lang="en-US" sz="1900" dirty="0"/>
              <a:t>Identify</a:t>
            </a:r>
            <a:r>
              <a:rPr lang="en-US" sz="1900" b="0" dirty="0">
                <a:solidFill>
                  <a:schemeClr val="tx1"/>
                </a:solidFill>
              </a:rPr>
              <a:t> specific areas of the module that should be adapted to the country/regional context, culture, environment</a:t>
            </a:r>
          </a:p>
          <a:p>
            <a:pPr marL="457200">
              <a:buSzPct val="100000"/>
              <a:buFont typeface="+mj-lt"/>
              <a:buAutoNum type="arabicPeriod"/>
            </a:pPr>
            <a:r>
              <a:rPr lang="en-US" sz="1900" dirty="0"/>
              <a:t>Research</a:t>
            </a:r>
            <a:r>
              <a:rPr lang="en-US" sz="1900" b="0" dirty="0">
                <a:solidFill>
                  <a:schemeClr val="tx1"/>
                </a:solidFill>
              </a:rPr>
              <a:t> information and/or country/region specific documents and populating placeholder slides</a:t>
            </a:r>
          </a:p>
          <a:p>
            <a:pPr marL="457200">
              <a:buSzPct val="100000"/>
              <a:buFont typeface="+mj-lt"/>
              <a:buAutoNum type="arabicPeriod"/>
            </a:pPr>
            <a:r>
              <a:rPr lang="en-US" sz="1900" dirty="0"/>
              <a:t>Identify</a:t>
            </a:r>
            <a:r>
              <a:rPr lang="en-US" sz="1900" b="0" dirty="0">
                <a:solidFill>
                  <a:schemeClr val="tx1"/>
                </a:solidFill>
              </a:rPr>
              <a:t> the pre-work that GLLP participants should complete prior to delivery of the module</a:t>
            </a:r>
          </a:p>
          <a:p>
            <a:pPr marL="457200" indent="-457200">
              <a:buFont typeface="+mj-lt"/>
              <a:buAutoNum type="arabicPeriod"/>
            </a:pPr>
            <a:endParaRPr lang="en-US" sz="2400" b="0" dirty="0">
              <a:solidFill>
                <a:schemeClr val="tx1"/>
              </a:solidFill>
            </a:endParaRP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a:ln>
                  <a:noFill/>
                </a:ln>
                <a:solidFill>
                  <a:prstClr val="white"/>
                </a:solidFill>
                <a:effectLst/>
                <a:uLnTx/>
                <a:uFillTx/>
                <a:latin typeface="Arial Bold"/>
                <a:ea typeface="+mn-ea"/>
                <a:cs typeface="Arial Bold"/>
              </a:rPr>
              <a:t>TOT&amp;M Phase 1 V1 2026</a:t>
            </a:r>
            <a:endParaRPr kumimoji="0" lang="en-US" sz="1000" b="0" i="0" u="none" strike="noStrike" kern="1200" cap="none" spc="0" normalizeH="0" baseline="0" noProof="0">
              <a:ln>
                <a:noFill/>
              </a:ln>
              <a:solidFill>
                <a:prstClr val="white"/>
              </a:solidFill>
              <a:effectLst/>
              <a:uLnTx/>
              <a:uFillTx/>
              <a:latin typeface="Arial Bold"/>
              <a:ea typeface="+mn-ea"/>
              <a:cs typeface="Arial Bold"/>
            </a:endParaRPr>
          </a:p>
        </p:txBody>
      </p:sp>
      <p:sp>
        <p:nvSpPr>
          <p:cNvPr id="7" name="Slide Number Placeholder 6">
            <a:extLst>
              <a:ext uri="{FF2B5EF4-FFF2-40B4-BE49-F238E27FC236}">
                <a16:creationId xmlns:a16="http://schemas.microsoft.com/office/drawing/2014/main" id="{659FFE90-6FC4-890A-158B-0D5F0D2B38FD}"/>
              </a:ext>
            </a:extLst>
          </p:cNvPr>
          <p:cNvSpPr txBox="1">
            <a:spLocks/>
          </p:cNvSpPr>
          <p:nvPr/>
        </p:nvSpPr>
        <p:spPr>
          <a:xfrm>
            <a:off x="10826496" y="6261770"/>
            <a:ext cx="5322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39</a:t>
            </a:fld>
            <a:endParaRPr lang="en-US" sz="1200">
              <a:solidFill>
                <a:schemeClr val="tx1">
                  <a:tint val="75000"/>
                </a:schemeClr>
              </a:solidFill>
            </a:endParaRPr>
          </a:p>
        </p:txBody>
      </p:sp>
      <p:sp>
        <p:nvSpPr>
          <p:cNvPr id="8" name="Footer Placeholder 1">
            <a:extLst>
              <a:ext uri="{FF2B5EF4-FFF2-40B4-BE49-F238E27FC236}">
                <a16:creationId xmlns:a16="http://schemas.microsoft.com/office/drawing/2014/main" id="{A7F8B8E7-3D5E-F690-1956-4892A90679F2}"/>
              </a:ext>
            </a:extLst>
          </p:cNvPr>
          <p:cNvSpPr txBox="1">
            <a:spLocks/>
          </p:cNvSpPr>
          <p:nvPr/>
        </p:nvSpPr>
        <p:spPr>
          <a:xfrm>
            <a:off x="8545484" y="6210970"/>
            <a:ext cx="2281012"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solidFill>
                  <a:schemeClr val="tx1">
                    <a:tint val="75000"/>
                  </a:schemeClr>
                </a:solidFill>
                <a:latin typeface="+mn-lt"/>
                <a:cs typeface="+mn-cs"/>
              </a:rPr>
              <a:t>TOT&amp;M </a:t>
            </a:r>
            <a:r>
              <a:rPr lang="nl-NL" sz="1200" err="1">
                <a:solidFill>
                  <a:schemeClr val="tx1">
                    <a:tint val="75000"/>
                  </a:schemeClr>
                </a:solidFill>
                <a:latin typeface="+mn-lt"/>
                <a:cs typeface="+mn-cs"/>
              </a:rPr>
              <a:t>Phase</a:t>
            </a:r>
            <a:r>
              <a:rPr lang="nl-NL" sz="1200">
                <a:solidFill>
                  <a:schemeClr val="tx1">
                    <a:tint val="75000"/>
                  </a:schemeClr>
                </a:solidFill>
                <a:latin typeface="+mn-lt"/>
                <a:cs typeface="+mn-cs"/>
              </a:rPr>
              <a:t> 1 V1 2026</a:t>
            </a:r>
            <a:endParaRPr lang="en-US" sz="120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723746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z="6000"/>
              <a:t>Welcome</a:t>
            </a:r>
            <a:br>
              <a:rPr lang="en-US"/>
            </a:br>
            <a:br>
              <a:rPr lang="en-US"/>
            </a:br>
            <a:br>
              <a:rPr lang="en-US"/>
            </a:br>
            <a:endParaRPr lang="en-US"/>
          </a:p>
        </p:txBody>
      </p:sp>
      <p:sp>
        <p:nvSpPr>
          <p:cNvPr id="7" name="Slide Number Placeholder 6"/>
          <p:cNvSpPr>
            <a:spLocks noGrp="1"/>
          </p:cNvSpPr>
          <p:nvPr>
            <p:ph type="sldNum" sz="quarter" idx="14"/>
          </p:nvPr>
        </p:nvSpPr>
        <p:spPr/>
        <p:txBody>
          <a:bodyPr/>
          <a:lstStyle/>
          <a:p>
            <a:fld id="{15573E5C-EF74-034A-A019-612A408567C7}" type="slidenum">
              <a:rPr lang="en-US" smtClean="0"/>
              <a:pPr/>
              <a:t>4</a:t>
            </a:fld>
            <a:endParaRPr lang="en-US"/>
          </a:p>
        </p:txBody>
      </p:sp>
      <p:sp>
        <p:nvSpPr>
          <p:cNvPr id="2" name="Footer Placeholder 1">
            <a:extLst>
              <a:ext uri="{FF2B5EF4-FFF2-40B4-BE49-F238E27FC236}">
                <a16:creationId xmlns:a16="http://schemas.microsoft.com/office/drawing/2014/main" id="{F2C30631-91EE-E86D-9FD6-BF85D9493B86}"/>
              </a:ext>
            </a:extLst>
          </p:cNvPr>
          <p:cNvSpPr>
            <a:spLocks noGrp="1"/>
          </p:cNvSpPr>
          <p:nvPr>
            <p:ph type="ftr" sz="quarter" idx="3"/>
          </p:nvPr>
        </p:nvSpPr>
        <p:spPr/>
        <p:txBody>
          <a:bodyPr/>
          <a:lstStyle/>
          <a:p>
            <a:r>
              <a:rPr lang="nl-NL"/>
              <a:t>TOT&amp;M </a:t>
            </a:r>
            <a:r>
              <a:rPr lang="nl-NL" err="1"/>
              <a:t>Phase</a:t>
            </a:r>
            <a:r>
              <a:rPr lang="nl-NL"/>
              <a:t> 1 V1 2026</a:t>
            </a:r>
            <a:endParaRPr lang="en-US"/>
          </a:p>
        </p:txBody>
      </p:sp>
    </p:spTree>
    <p:custDataLst>
      <p:tags r:id="rId1"/>
    </p:custDataLst>
    <p:extLst>
      <p:ext uri="{BB962C8B-B14F-4D97-AF65-F5344CB8AC3E}">
        <p14:creationId xmlns:p14="http://schemas.microsoft.com/office/powerpoint/2010/main" val="19252784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t>Next steps in preparation for phase 2</a:t>
            </a:r>
            <a:br>
              <a:rPr lang="en-US">
                <a:solidFill>
                  <a:schemeClr val="accent2"/>
                </a:solidFill>
              </a:rPr>
            </a:br>
            <a:endParaRPr lang="en-US">
              <a:solidFill>
                <a:schemeClr val="accent2"/>
              </a:solidFill>
            </a:endParaRPr>
          </a:p>
        </p:txBody>
      </p:sp>
      <p:sp>
        <p:nvSpPr>
          <p:cNvPr id="7" name="Slide Number Placeholder 6"/>
          <p:cNvSpPr>
            <a:spLocks noGrp="1"/>
          </p:cNvSpPr>
          <p:nvPr>
            <p:ph type="sldNum" sz="quarter" idx="14"/>
          </p:nvPr>
        </p:nvSpPr>
        <p:spPr/>
        <p:txBody>
          <a:bodyPr/>
          <a:lstStyle/>
          <a:p>
            <a:fld id="{15573E5C-EF74-034A-A019-612A408567C7}" type="slidenum">
              <a:rPr lang="en-US" smtClean="0"/>
              <a:pPr/>
              <a:t>40</a:t>
            </a:fld>
            <a:endParaRPr lang="en-US"/>
          </a:p>
        </p:txBody>
      </p:sp>
      <p:sp>
        <p:nvSpPr>
          <p:cNvPr id="2" name="Footer Placeholder 1">
            <a:extLst>
              <a:ext uri="{FF2B5EF4-FFF2-40B4-BE49-F238E27FC236}">
                <a16:creationId xmlns:a16="http://schemas.microsoft.com/office/drawing/2014/main" id="{9378BBCD-D211-C103-ABB5-CAF53BB5245F}"/>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7986509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C485B2-3F0B-85D6-F49E-AB0E579E4B4F}"/>
              </a:ext>
            </a:extLst>
          </p:cNvPr>
          <p:cNvSpPr>
            <a:spLocks noGrp="1"/>
          </p:cNvSpPr>
          <p:nvPr>
            <p:ph type="title"/>
          </p:nvPr>
        </p:nvSpPr>
        <p:spPr/>
        <p:txBody>
          <a:bodyPr/>
          <a:lstStyle/>
          <a:p>
            <a:r>
              <a:rPr lang="pt-PT" dirty="0"/>
              <a:t>Access </a:t>
            </a:r>
            <a:r>
              <a:rPr lang="pt-PT" dirty="0" err="1"/>
              <a:t>the</a:t>
            </a:r>
            <a:r>
              <a:rPr lang="pt-PT" dirty="0"/>
              <a:t> GLLP Learning package</a:t>
            </a:r>
          </a:p>
        </p:txBody>
      </p:sp>
      <p:sp>
        <p:nvSpPr>
          <p:cNvPr id="4" name="Marcador de Posição do Número do Diapositivo 3">
            <a:extLst>
              <a:ext uri="{FF2B5EF4-FFF2-40B4-BE49-F238E27FC236}">
                <a16:creationId xmlns:a16="http://schemas.microsoft.com/office/drawing/2014/main" id="{748C996B-CE2A-2F5B-1F70-AC5AD1CBFE7C}"/>
              </a:ext>
            </a:extLst>
          </p:cNvPr>
          <p:cNvSpPr>
            <a:spLocks noGrp="1"/>
          </p:cNvSpPr>
          <p:nvPr>
            <p:ph type="sldNum" sz="quarter" idx="12"/>
          </p:nvPr>
        </p:nvSpPr>
        <p:spPr/>
        <p:txBody>
          <a:bodyPr/>
          <a:lstStyle/>
          <a:p>
            <a:fld id="{15573E5C-EF74-034A-A019-612A408567C7}" type="slidenum">
              <a:rPr lang="en-US" smtClean="0"/>
              <a:pPr/>
              <a:t>41</a:t>
            </a:fld>
            <a:endParaRPr lang="en-US"/>
          </a:p>
        </p:txBody>
      </p:sp>
      <p:sp>
        <p:nvSpPr>
          <p:cNvPr id="8" name="TextBox 7">
            <a:extLst>
              <a:ext uri="{FF2B5EF4-FFF2-40B4-BE49-F238E27FC236}">
                <a16:creationId xmlns:a16="http://schemas.microsoft.com/office/drawing/2014/main" id="{FFF070A2-A5C8-153C-3031-402ACF446DA4}"/>
              </a:ext>
            </a:extLst>
          </p:cNvPr>
          <p:cNvSpPr txBox="1"/>
          <p:nvPr/>
        </p:nvSpPr>
        <p:spPr>
          <a:xfrm>
            <a:off x="892631" y="1848993"/>
            <a:ext cx="10707965" cy="1477328"/>
          </a:xfrm>
          <a:prstGeom prst="rect">
            <a:avLst/>
          </a:prstGeom>
          <a:noFill/>
        </p:spPr>
        <p:txBody>
          <a:bodyPr wrap="square" lIns="91440" tIns="45720" rIns="91440" bIns="45720" rtlCol="0" anchor="t">
            <a:spAutoFit/>
          </a:bodyPr>
          <a:lstStyle/>
          <a:p>
            <a:pPr>
              <a:spcAft>
                <a:spcPts val="0"/>
              </a:spcAft>
            </a:pPr>
            <a:r>
              <a:rPr lang="en-US" dirty="0"/>
              <a:t>GLLP materials are available on the </a:t>
            </a:r>
            <a:r>
              <a:rPr lang="en-GB" u="sng" dirty="0">
                <a:hlinkClick r:id="rId4"/>
              </a:rPr>
              <a:t>WHO Health Security Learning Platform</a:t>
            </a:r>
            <a:r>
              <a:rPr lang="en-GB" dirty="0"/>
              <a:t> and </a:t>
            </a:r>
            <a:r>
              <a:rPr lang="en-GB" u="sng" dirty="0">
                <a:hlinkClick r:id="rId5"/>
              </a:rPr>
              <a:t>APHL Learning </a:t>
            </a:r>
            <a:r>
              <a:rPr lang="en-GB" u="sng" dirty="0" err="1">
                <a:hlinkClick r:id="rId5"/>
              </a:rPr>
              <a:t>Center</a:t>
            </a:r>
            <a:endParaRPr lang="en-GB" dirty="0">
              <a:ea typeface="Calibri"/>
              <a:cs typeface="Calibri"/>
            </a:endParaRP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Accessing materials requires registration on the platforms.</a:t>
            </a:r>
          </a:p>
          <a:p>
            <a:endParaRPr lang="en-US" dirty="0"/>
          </a:p>
          <a:p>
            <a:pPr marL="342900" indent="-342900">
              <a:buFont typeface="+mj-lt"/>
              <a:buAutoNum type="arabicPeriod"/>
            </a:pPr>
            <a:endParaRPr lang="en-US" dirty="0"/>
          </a:p>
        </p:txBody>
      </p:sp>
      <p:pic>
        <p:nvPicPr>
          <p:cNvPr id="3" name="Picture 2">
            <a:extLst>
              <a:ext uri="{FF2B5EF4-FFF2-40B4-BE49-F238E27FC236}">
                <a16:creationId xmlns:a16="http://schemas.microsoft.com/office/drawing/2014/main" id="{76A8EB30-7FF8-DC90-94CE-6470743663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2831" y="3315595"/>
            <a:ext cx="5592549" cy="2583641"/>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DCF7A820-31DE-9949-C36D-83152C64FC97}"/>
              </a:ext>
            </a:extLst>
          </p:cNvPr>
          <p:cNvSpPr>
            <a:spLocks noGrp="1"/>
          </p:cNvSpPr>
          <p:nvPr>
            <p:ph type="ftr" sz="quarter" idx="3"/>
          </p:nvPr>
        </p:nvSpPr>
        <p:spPr/>
        <p:txBody>
          <a:bodyPr/>
          <a:lstStyle/>
          <a:p>
            <a:r>
              <a:rPr lang="nl-NL"/>
              <a:t>TOT&amp;M Phase 1 V1 2026</a:t>
            </a:r>
            <a:endParaRPr lang="en-US"/>
          </a:p>
        </p:txBody>
      </p:sp>
      <p:pic>
        <p:nvPicPr>
          <p:cNvPr id="10" name="Picture 9">
            <a:extLst>
              <a:ext uri="{FF2B5EF4-FFF2-40B4-BE49-F238E27FC236}">
                <a16:creationId xmlns:a16="http://schemas.microsoft.com/office/drawing/2014/main" id="{58C79344-6BFA-3DC2-86F6-2FB11487FDD8}"/>
              </a:ext>
            </a:extLst>
          </p:cNvPr>
          <p:cNvPicPr>
            <a:picLocks noChangeAspect="1"/>
          </p:cNvPicPr>
          <p:nvPr/>
        </p:nvPicPr>
        <p:blipFill>
          <a:blip r:embed="rId7"/>
          <a:stretch>
            <a:fillRect/>
          </a:stretch>
        </p:blipFill>
        <p:spPr>
          <a:xfrm>
            <a:off x="5973170" y="3315595"/>
            <a:ext cx="6095999" cy="2583642"/>
          </a:xfrm>
          <a:prstGeom prst="rect">
            <a:avLst/>
          </a:prstGeom>
          <a:ln w="28575">
            <a:solidFill>
              <a:schemeClr val="tx1"/>
            </a:solidFill>
          </a:ln>
        </p:spPr>
      </p:pic>
      <p:sp>
        <p:nvSpPr>
          <p:cNvPr id="11" name="Rectangle 10">
            <a:extLst>
              <a:ext uri="{FF2B5EF4-FFF2-40B4-BE49-F238E27FC236}">
                <a16:creationId xmlns:a16="http://schemas.microsoft.com/office/drawing/2014/main" id="{6C9D6336-6D22-759D-3F50-48BD336DAEA8}"/>
              </a:ext>
            </a:extLst>
          </p:cNvPr>
          <p:cNvSpPr/>
          <p:nvPr/>
        </p:nvSpPr>
        <p:spPr>
          <a:xfrm>
            <a:off x="11266227" y="3315595"/>
            <a:ext cx="709683" cy="328357"/>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6078434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EC0DA-3C20-37B9-824D-04C1693BD0E7}"/>
              </a:ext>
            </a:extLst>
          </p:cNvPr>
          <p:cNvSpPr>
            <a:spLocks noGrp="1"/>
          </p:cNvSpPr>
          <p:nvPr>
            <p:ph type="title"/>
          </p:nvPr>
        </p:nvSpPr>
        <p:spPr>
          <a:xfrm>
            <a:off x="838199" y="583827"/>
            <a:ext cx="10611679" cy="2169312"/>
          </a:xfrm>
        </p:spPr>
        <p:txBody>
          <a:bodyPr/>
          <a:lstStyle/>
          <a:p>
            <a:r>
              <a:rPr lang="en-US" dirty="0"/>
              <a:t>Structure of materials in HSLP and ALC</a:t>
            </a:r>
          </a:p>
        </p:txBody>
      </p:sp>
      <p:sp>
        <p:nvSpPr>
          <p:cNvPr id="5" name="Slide Number Placeholder 4">
            <a:extLst>
              <a:ext uri="{FF2B5EF4-FFF2-40B4-BE49-F238E27FC236}">
                <a16:creationId xmlns:a16="http://schemas.microsoft.com/office/drawing/2014/main" id="{07361F01-726D-4404-F483-57E5ADE92E5E}"/>
              </a:ext>
            </a:extLst>
          </p:cNvPr>
          <p:cNvSpPr>
            <a:spLocks noGrp="1"/>
          </p:cNvSpPr>
          <p:nvPr>
            <p:ph type="sldNum" sz="quarter" idx="12"/>
          </p:nvPr>
        </p:nvSpPr>
        <p:spPr/>
        <p:txBody>
          <a:bodyPr/>
          <a:lstStyle/>
          <a:p>
            <a:fld id="{15573E5C-EF74-034A-A019-612A408567C7}" type="slidenum">
              <a:rPr lang="en-US" smtClean="0"/>
              <a:pPr/>
              <a:t>42</a:t>
            </a:fld>
            <a:endParaRPr lang="en-US"/>
          </a:p>
        </p:txBody>
      </p:sp>
      <p:sp>
        <p:nvSpPr>
          <p:cNvPr id="3" name="Footer Placeholder 2">
            <a:extLst>
              <a:ext uri="{FF2B5EF4-FFF2-40B4-BE49-F238E27FC236}">
                <a16:creationId xmlns:a16="http://schemas.microsoft.com/office/drawing/2014/main" id="{6C890CAB-D521-B2D0-466B-1667F5A5EAA8}"/>
              </a:ext>
            </a:extLst>
          </p:cNvPr>
          <p:cNvSpPr>
            <a:spLocks noGrp="1"/>
          </p:cNvSpPr>
          <p:nvPr>
            <p:ph type="ftr" sz="quarter" idx="3"/>
          </p:nvPr>
        </p:nvSpPr>
        <p:spPr/>
        <p:txBody>
          <a:bodyPr/>
          <a:lstStyle/>
          <a:p>
            <a:r>
              <a:rPr lang="nl-NL"/>
              <a:t>TOT&amp;M Phase 1 V1 2026</a:t>
            </a:r>
            <a:endParaRPr lang="en-US"/>
          </a:p>
        </p:txBody>
      </p:sp>
      <p:pic>
        <p:nvPicPr>
          <p:cNvPr id="7" name="Picture 6">
            <a:extLst>
              <a:ext uri="{FF2B5EF4-FFF2-40B4-BE49-F238E27FC236}">
                <a16:creationId xmlns:a16="http://schemas.microsoft.com/office/drawing/2014/main" id="{F6404390-855C-0520-FE62-529F91879B25}"/>
              </a:ext>
            </a:extLst>
          </p:cNvPr>
          <p:cNvPicPr>
            <a:picLocks noChangeAspect="1"/>
          </p:cNvPicPr>
          <p:nvPr/>
        </p:nvPicPr>
        <p:blipFill>
          <a:blip r:embed="rId4"/>
          <a:stretch>
            <a:fillRect/>
          </a:stretch>
        </p:blipFill>
        <p:spPr>
          <a:xfrm>
            <a:off x="3395473" y="1054308"/>
            <a:ext cx="5765943" cy="5692373"/>
          </a:xfrm>
          <a:prstGeom prst="rect">
            <a:avLst/>
          </a:prstGeom>
        </p:spPr>
      </p:pic>
    </p:spTree>
    <p:custDataLst>
      <p:tags r:id="rId1"/>
    </p:custDataLst>
    <p:extLst>
      <p:ext uri="{BB962C8B-B14F-4D97-AF65-F5344CB8AC3E}">
        <p14:creationId xmlns:p14="http://schemas.microsoft.com/office/powerpoint/2010/main" val="33877583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879240" y="742027"/>
            <a:ext cx="10515600" cy="709862"/>
          </a:xfrm>
        </p:spPr>
        <p:txBody>
          <a:bodyPr>
            <a:normAutofit/>
          </a:bodyPr>
          <a:lstStyle/>
          <a:p>
            <a:r>
              <a:rPr lang="fr-FR"/>
              <a:t>GLLP modules </a:t>
            </a:r>
            <a:r>
              <a:rPr lang="fr-FR" err="1"/>
              <a:t>chosen</a:t>
            </a:r>
            <a:r>
              <a:rPr lang="fr-FR"/>
              <a:t> for the TOT&amp;M</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10" name="Slide Number Placeholder 4">
            <a:extLst>
              <a:ext uri="{FF2B5EF4-FFF2-40B4-BE49-F238E27FC236}">
                <a16:creationId xmlns:a16="http://schemas.microsoft.com/office/drawing/2014/main" id="{D72F5C48-F8AA-A411-DDA8-1010D1BC1357}"/>
              </a:ext>
            </a:extLst>
          </p:cNvPr>
          <p:cNvSpPr txBox="1">
            <a:spLocks/>
          </p:cNvSpPr>
          <p:nvPr/>
        </p:nvSpPr>
        <p:spPr>
          <a:xfrm>
            <a:off x="10973946" y="6363370"/>
            <a:ext cx="532255" cy="365125"/>
          </a:xfrm>
          <a:prstGeom prst="rect">
            <a:avLst/>
          </a:prstGeom>
        </p:spPr>
        <p:txBody>
          <a:bodyPr vert="horz" lIns="0" tIns="0" rIns="0" bIns="0" rtlCol="0">
            <a:normAutofit/>
          </a:bodyPr>
          <a:lstStyle>
            <a:lvl1pPr marL="0" indent="0" algn="l" defTabSz="685800" rtl="0" eaLnBrk="1" latinLnBrk="0" hangingPunct="1">
              <a:lnSpc>
                <a:spcPct val="90000"/>
              </a:lnSpc>
              <a:spcBef>
                <a:spcPts val="0"/>
              </a:spcBef>
              <a:spcAft>
                <a:spcPts val="750"/>
              </a:spcAft>
              <a:buClr>
                <a:schemeClr val="accent2"/>
              </a:buClr>
              <a:buSzPct val="80000"/>
              <a:buFontTx/>
              <a:buNone/>
              <a:defRPr sz="2100" b="1" kern="1200">
                <a:solidFill>
                  <a:schemeClr val="accent2"/>
                </a:solidFill>
                <a:latin typeface="+mn-lt"/>
                <a:ea typeface="+mn-ea"/>
                <a:cs typeface="+mn-cs"/>
              </a:defRPr>
            </a:lvl1pPr>
            <a:lvl2pPr marL="342900" indent="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None/>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15573E5C-EF74-034A-A019-612A408567C7}" type="slidenum">
              <a:rPr lang="en-US" sz="1200" b="0" smtClean="0">
                <a:solidFill>
                  <a:srgbClr val="898989"/>
                </a:solidFill>
              </a:rPr>
              <a:pPr/>
              <a:t>43</a:t>
            </a:fld>
            <a:endParaRPr lang="en-US" sz="1200" b="0">
              <a:solidFill>
                <a:srgbClr val="898989"/>
              </a:solidFill>
            </a:endParaRPr>
          </a:p>
        </p:txBody>
      </p:sp>
      <p:sp>
        <p:nvSpPr>
          <p:cNvPr id="11" name="CaixaDeTexto 10">
            <a:extLst>
              <a:ext uri="{FF2B5EF4-FFF2-40B4-BE49-F238E27FC236}">
                <a16:creationId xmlns:a16="http://schemas.microsoft.com/office/drawing/2014/main" id="{AEF4B683-EB5F-B2DA-C78D-172EAF6CB569}"/>
              </a:ext>
            </a:extLst>
          </p:cNvPr>
          <p:cNvSpPr txBox="1"/>
          <p:nvPr/>
        </p:nvSpPr>
        <p:spPr>
          <a:xfrm>
            <a:off x="4067955" y="1616331"/>
            <a:ext cx="4141958" cy="584775"/>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3200">
                <a:solidFill>
                  <a:srgbClr val="FF0000"/>
                </a:solidFill>
              </a:rPr>
              <a:t>[PLACEHOLDER SLIDE]</a:t>
            </a:r>
          </a:p>
        </p:txBody>
      </p:sp>
      <p:sp>
        <p:nvSpPr>
          <p:cNvPr id="3" name="Footer Placeholder 2">
            <a:extLst>
              <a:ext uri="{FF2B5EF4-FFF2-40B4-BE49-F238E27FC236}">
                <a16:creationId xmlns:a16="http://schemas.microsoft.com/office/drawing/2014/main" id="{D46E17F8-476D-AE97-B307-7B473F260378}"/>
              </a:ext>
            </a:extLst>
          </p:cNvPr>
          <p:cNvSpPr>
            <a:spLocks noGrp="1"/>
          </p:cNvSpPr>
          <p:nvPr>
            <p:ph type="ftr" sz="quarter" idx="3"/>
          </p:nvPr>
        </p:nvSpPr>
        <p:spPr>
          <a:xfrm>
            <a:off x="8495324" y="6210970"/>
            <a:ext cx="2326226" cy="365125"/>
          </a:xfrm>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42777529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DDAD8-2F6D-2D5C-CB0D-15AB8FCA4E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4CD08-B4AA-B3E6-D7E4-5FA99EDD8234}"/>
              </a:ext>
            </a:extLst>
          </p:cNvPr>
          <p:cNvSpPr>
            <a:spLocks noGrp="1"/>
          </p:cNvSpPr>
          <p:nvPr>
            <p:ph type="title"/>
          </p:nvPr>
        </p:nvSpPr>
        <p:spPr>
          <a:xfrm>
            <a:off x="914400" y="611886"/>
            <a:ext cx="10515600" cy="709862"/>
          </a:xfrm>
        </p:spPr>
        <p:txBody>
          <a:bodyPr/>
          <a:lstStyle/>
          <a:p>
            <a:r>
              <a:rPr lang="en-US"/>
              <a:t>Selection of modules</a:t>
            </a:r>
          </a:p>
        </p:txBody>
      </p:sp>
      <p:sp>
        <p:nvSpPr>
          <p:cNvPr id="5" name="Slide Number Placeholder 4">
            <a:extLst>
              <a:ext uri="{FF2B5EF4-FFF2-40B4-BE49-F238E27FC236}">
                <a16:creationId xmlns:a16="http://schemas.microsoft.com/office/drawing/2014/main" id="{5A3ECE47-2584-A673-B125-837245E90EFE}"/>
              </a:ext>
            </a:extLst>
          </p:cNvPr>
          <p:cNvSpPr>
            <a:spLocks noGrp="1"/>
          </p:cNvSpPr>
          <p:nvPr>
            <p:ph type="sldNum" sz="quarter" idx="12"/>
          </p:nvPr>
        </p:nvSpPr>
        <p:spPr/>
        <p:txBody>
          <a:bodyPr/>
          <a:lstStyle/>
          <a:p>
            <a:fld id="{7698B45C-09C7-497B-9261-07F290CB2D4C}" type="slidenum">
              <a:rPr lang="en-US" smtClean="0"/>
              <a:pPr/>
              <a:t>44</a:t>
            </a:fld>
            <a:endParaRPr lang="en-US"/>
          </a:p>
        </p:txBody>
      </p:sp>
      <p:sp>
        <p:nvSpPr>
          <p:cNvPr id="6" name="TextBox 5">
            <a:extLst>
              <a:ext uri="{FF2B5EF4-FFF2-40B4-BE49-F238E27FC236}">
                <a16:creationId xmlns:a16="http://schemas.microsoft.com/office/drawing/2014/main" id="{C8265AD8-7CE9-0D79-14FB-C4067D619125}"/>
              </a:ext>
            </a:extLst>
          </p:cNvPr>
          <p:cNvSpPr txBox="1"/>
          <p:nvPr/>
        </p:nvSpPr>
        <p:spPr>
          <a:xfrm>
            <a:off x="7235686" y="1486034"/>
            <a:ext cx="4595854" cy="4093428"/>
          </a:xfrm>
          <a:prstGeom prst="rect">
            <a:avLst/>
          </a:prstGeom>
          <a:noFill/>
        </p:spPr>
        <p:txBody>
          <a:bodyPr wrap="square" lIns="91440" tIns="45720" rIns="91440" bIns="45720" anchor="t">
            <a:spAutoFit/>
          </a:bodyPr>
          <a:lstStyle/>
          <a:p>
            <a:r>
              <a:rPr lang="en-US" sz="2000" i="1">
                <a:solidFill>
                  <a:srgbClr val="000000"/>
                </a:solidFill>
                <a:highlight>
                  <a:srgbClr val="FFFF00"/>
                </a:highlight>
                <a:latin typeface="Trebuchet MS"/>
              </a:rPr>
              <a:t>Select the</a:t>
            </a:r>
            <a:r>
              <a:rPr lang="en-US" sz="2000" b="0" i="1" u="none" strike="noStrike">
                <a:solidFill>
                  <a:srgbClr val="000000"/>
                </a:solidFill>
                <a:effectLst/>
                <a:highlight>
                  <a:srgbClr val="FFFF00"/>
                </a:highlight>
                <a:latin typeface="Trebuchet MS"/>
              </a:rPr>
              <a:t> module that you would like to facilitate during the in-person session</a:t>
            </a:r>
            <a:r>
              <a:rPr lang="en-US" sz="2000" i="1">
                <a:solidFill>
                  <a:srgbClr val="000000"/>
                </a:solidFill>
                <a:highlight>
                  <a:srgbClr val="FFFF00"/>
                </a:highlight>
                <a:latin typeface="Trebuchet MS"/>
              </a:rPr>
              <a:t> (Phase 2) by</a:t>
            </a:r>
            <a:r>
              <a:rPr lang="en-US" sz="2000" b="0" i="1" u="none" strike="noStrike">
                <a:solidFill>
                  <a:srgbClr val="000000"/>
                </a:solidFill>
                <a:effectLst/>
                <a:highlight>
                  <a:srgbClr val="FFFF00"/>
                </a:highlight>
                <a:latin typeface="Trebuchet MS"/>
              </a:rPr>
              <a:t> </a:t>
            </a:r>
            <a:r>
              <a:rPr lang="en-US" sz="2000" i="1">
                <a:solidFill>
                  <a:srgbClr val="000000"/>
                </a:solidFill>
                <a:highlight>
                  <a:srgbClr val="FFFF00"/>
                </a:highlight>
                <a:latin typeface="Trebuchet MS"/>
              </a:rPr>
              <a:t>typing </a:t>
            </a:r>
            <a:r>
              <a:rPr lang="en-US" sz="2000" b="0" i="1" u="none" strike="noStrike">
                <a:solidFill>
                  <a:srgbClr val="000000"/>
                </a:solidFill>
                <a:effectLst/>
                <a:highlight>
                  <a:srgbClr val="FFFF00"/>
                </a:highlight>
                <a:latin typeface="Trebuchet MS"/>
              </a:rPr>
              <a:t>your </a:t>
            </a:r>
            <a:r>
              <a:rPr lang="en-US" sz="2000" b="1" i="1">
                <a:solidFill>
                  <a:srgbClr val="000000"/>
                </a:solidFill>
                <a:highlight>
                  <a:srgbClr val="FFFF00"/>
                </a:highlight>
                <a:latin typeface="Trebuchet MS"/>
              </a:rPr>
              <a:t>full </a:t>
            </a:r>
            <a:r>
              <a:rPr lang="en-US" sz="2000" b="1" i="1" u="none" strike="noStrike">
                <a:solidFill>
                  <a:srgbClr val="000000"/>
                </a:solidFill>
                <a:effectLst/>
                <a:highlight>
                  <a:srgbClr val="FFFF00"/>
                </a:highlight>
                <a:latin typeface="Trebuchet MS"/>
              </a:rPr>
              <a:t>name</a:t>
            </a:r>
            <a:r>
              <a:rPr lang="en-US" sz="2000" b="0" i="1" u="none" strike="noStrike">
                <a:solidFill>
                  <a:srgbClr val="000000"/>
                </a:solidFill>
                <a:effectLst/>
                <a:highlight>
                  <a:srgbClr val="FFFF00"/>
                </a:highlight>
                <a:latin typeface="Trebuchet MS"/>
              </a:rPr>
              <a:t> </a:t>
            </a:r>
            <a:r>
              <a:rPr lang="en-US" sz="2000" i="1">
                <a:solidFill>
                  <a:srgbClr val="000000"/>
                </a:solidFill>
                <a:highlight>
                  <a:srgbClr val="FFFF00"/>
                </a:highlight>
                <a:latin typeface="Trebuchet MS"/>
              </a:rPr>
              <a:t>in a</a:t>
            </a:r>
            <a:r>
              <a:rPr lang="en-US" sz="2000" b="0" i="1" u="none" strike="noStrike">
                <a:solidFill>
                  <a:srgbClr val="000000"/>
                </a:solidFill>
                <a:effectLst/>
                <a:highlight>
                  <a:srgbClr val="FFFF00"/>
                </a:highlight>
                <a:latin typeface="Trebuchet MS"/>
              </a:rPr>
              <a:t> </a:t>
            </a:r>
            <a:r>
              <a:rPr lang="en-US" sz="2000" i="1">
                <a:solidFill>
                  <a:srgbClr val="000000"/>
                </a:solidFill>
                <a:highlight>
                  <a:srgbClr val="FFFF00"/>
                </a:highlight>
                <a:latin typeface="Trebuchet MS"/>
              </a:rPr>
              <a:t>column "Presenter(s)". </a:t>
            </a:r>
            <a:endParaRPr lang="en-US" sz="2000" b="0" i="1" u="none" strike="noStrike">
              <a:solidFill>
                <a:srgbClr val="000000"/>
              </a:solidFill>
              <a:effectLst/>
              <a:highlight>
                <a:srgbClr val="FFFF00"/>
              </a:highlight>
              <a:latin typeface="Trebuchet MS"/>
            </a:endParaRPr>
          </a:p>
          <a:p>
            <a:endParaRPr lang="en-US" sz="2000" i="1">
              <a:solidFill>
                <a:srgbClr val="000000"/>
              </a:solidFill>
              <a:highlight>
                <a:srgbClr val="FFFF00"/>
              </a:highlight>
              <a:latin typeface="Trebuchet MS" panose="020B0603020202020204" pitchFamily="34" charset="0"/>
            </a:endParaRPr>
          </a:p>
          <a:p>
            <a:r>
              <a:rPr lang="en-US" sz="2000" i="1">
                <a:solidFill>
                  <a:srgbClr val="000000"/>
                </a:solidFill>
                <a:highlight>
                  <a:srgbClr val="FFFF00"/>
                </a:highlight>
                <a:latin typeface="Trebuchet MS"/>
              </a:rPr>
              <a:t>Be informed of the module that you will facilitate during the in-person session (Phase 2) </a:t>
            </a:r>
            <a:endParaRPr lang="en-US">
              <a:highlight>
                <a:srgbClr val="FFFF00"/>
              </a:highlight>
              <a:latin typeface="Trebuchet MS"/>
            </a:endParaRPr>
          </a:p>
          <a:p>
            <a:endParaRPr lang="en-US" sz="2000" i="1" u="none" strike="noStrike">
              <a:solidFill>
                <a:srgbClr val="000000"/>
              </a:solidFill>
              <a:effectLst/>
              <a:latin typeface="Trebuchet MS" panose="020B0603020202020204" pitchFamily="34" charset="0"/>
            </a:endParaRPr>
          </a:p>
          <a:p>
            <a:endParaRPr lang="en-US" sz="2000" i="1">
              <a:solidFill>
                <a:srgbClr val="000000"/>
              </a:solidFill>
              <a:latin typeface="Trebuchet MS" panose="020B0603020202020204" pitchFamily="34" charset="0"/>
            </a:endParaRPr>
          </a:p>
          <a:p>
            <a:endParaRPr lang="en-US" sz="2000" i="1">
              <a:solidFill>
                <a:srgbClr val="000000"/>
              </a:solidFill>
              <a:latin typeface="Trebuchet MS" panose="020B0603020202020204" pitchFamily="34" charset="0"/>
            </a:endParaRPr>
          </a:p>
          <a:p>
            <a:pPr algn="ctr"/>
            <a:r>
              <a:rPr lang="en-US" sz="2000" b="1">
                <a:solidFill>
                  <a:srgbClr val="000000"/>
                </a:solidFill>
                <a:latin typeface="Trebuchet MS"/>
              </a:rPr>
              <a:t>Link to module selection form: </a:t>
            </a:r>
          </a:p>
          <a:p>
            <a:pPr algn="ctr"/>
            <a:r>
              <a:rPr lang="en-US" sz="2000" b="1">
                <a:solidFill>
                  <a:srgbClr val="FF0000"/>
                </a:solidFill>
                <a:highlight>
                  <a:srgbClr val="FFFF00"/>
                </a:highlight>
                <a:latin typeface="Trebuchet MS"/>
              </a:rPr>
              <a:t>[add link]</a:t>
            </a:r>
          </a:p>
        </p:txBody>
      </p:sp>
      <p:pic>
        <p:nvPicPr>
          <p:cNvPr id="3" name="Imagem 2" descr="Uma imagem com texto, captura de ecrã, Tipo de letra, número&#10;&#10;Os conteúdos gerados por IA poderão estar incorretos.">
            <a:extLst>
              <a:ext uri="{FF2B5EF4-FFF2-40B4-BE49-F238E27FC236}">
                <a16:creationId xmlns:a16="http://schemas.microsoft.com/office/drawing/2014/main" id="{7616B8F6-E2BE-2B22-0269-31DDD9E13A2A}"/>
              </a:ext>
            </a:extLst>
          </p:cNvPr>
          <p:cNvPicPr>
            <a:picLocks noChangeAspect="1"/>
          </p:cNvPicPr>
          <p:nvPr/>
        </p:nvPicPr>
        <p:blipFill>
          <a:blip r:embed="rId4"/>
          <a:stretch>
            <a:fillRect/>
          </a:stretch>
        </p:blipFill>
        <p:spPr>
          <a:xfrm>
            <a:off x="397786" y="1714500"/>
            <a:ext cx="6268803" cy="3849688"/>
          </a:xfrm>
          <a:prstGeom prst="rect">
            <a:avLst/>
          </a:prstGeom>
          <a:ln>
            <a:solidFill>
              <a:schemeClr val="tx1"/>
            </a:solidFill>
          </a:ln>
        </p:spPr>
      </p:pic>
      <p:sp>
        <p:nvSpPr>
          <p:cNvPr id="4" name="Footer Placeholder 3">
            <a:extLst>
              <a:ext uri="{FF2B5EF4-FFF2-40B4-BE49-F238E27FC236}">
                <a16:creationId xmlns:a16="http://schemas.microsoft.com/office/drawing/2014/main" id="{A50988C1-A8EF-4D9D-D5CB-393A19181732}"/>
              </a:ext>
            </a:extLst>
          </p:cNvPr>
          <p:cNvSpPr>
            <a:spLocks noGrp="1"/>
          </p:cNvSpPr>
          <p:nvPr>
            <p:ph type="ftr" sz="quarter" idx="3"/>
          </p:nvPr>
        </p:nvSpPr>
        <p:spPr/>
        <p:txBody>
          <a:bodyPr/>
          <a:lstStyle/>
          <a:p>
            <a:r>
              <a:rPr lang="nl-NL"/>
              <a:t>TOT&amp;M Phase 1 V1 2026</a:t>
            </a:r>
            <a:endParaRPr lang="en-US"/>
          </a:p>
        </p:txBody>
      </p:sp>
      <p:sp>
        <p:nvSpPr>
          <p:cNvPr id="7" name="CaixaDeTexto 10">
            <a:extLst>
              <a:ext uri="{FF2B5EF4-FFF2-40B4-BE49-F238E27FC236}">
                <a16:creationId xmlns:a16="http://schemas.microsoft.com/office/drawing/2014/main" id="{2F00931F-7971-0912-16E2-7152318B669F}"/>
              </a:ext>
            </a:extLst>
          </p:cNvPr>
          <p:cNvSpPr txBox="1"/>
          <p:nvPr/>
        </p:nvSpPr>
        <p:spPr>
          <a:xfrm>
            <a:off x="4101221" y="27111"/>
            <a:ext cx="4141958" cy="584775"/>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3200">
                <a:solidFill>
                  <a:srgbClr val="FF0000"/>
                </a:solidFill>
              </a:rPr>
              <a:t>[PLACEHOLDER SLIDE]</a:t>
            </a:r>
          </a:p>
        </p:txBody>
      </p:sp>
    </p:spTree>
    <p:custDataLst>
      <p:tags r:id="rId1"/>
    </p:custDataLst>
    <p:extLst>
      <p:ext uri="{BB962C8B-B14F-4D97-AF65-F5344CB8AC3E}">
        <p14:creationId xmlns:p14="http://schemas.microsoft.com/office/powerpoint/2010/main" val="8796377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C8C43-BAE2-40B4-B57B-4160ED886090}"/>
              </a:ext>
            </a:extLst>
          </p:cNvPr>
          <p:cNvSpPr>
            <a:spLocks noGrp="1"/>
          </p:cNvSpPr>
          <p:nvPr>
            <p:ph type="title"/>
          </p:nvPr>
        </p:nvSpPr>
        <p:spPr>
          <a:xfrm>
            <a:off x="914400" y="914402"/>
            <a:ext cx="10515600" cy="766763"/>
          </a:xfrm>
        </p:spPr>
        <p:txBody>
          <a:bodyPr anchor="t">
            <a:normAutofit/>
          </a:bodyPr>
          <a:lstStyle/>
          <a:p>
            <a:r>
              <a:rPr lang="en-US"/>
              <a:t>Next steps</a:t>
            </a:r>
          </a:p>
        </p:txBody>
      </p:sp>
      <p:sp>
        <p:nvSpPr>
          <p:cNvPr id="18" name="Text Placeholder 2">
            <a:extLst>
              <a:ext uri="{FF2B5EF4-FFF2-40B4-BE49-F238E27FC236}">
                <a16:creationId xmlns:a16="http://schemas.microsoft.com/office/drawing/2014/main" id="{9418EDC4-F473-C211-ABAE-91A8C66A899A}"/>
              </a:ext>
            </a:extLst>
          </p:cNvPr>
          <p:cNvSpPr>
            <a:spLocks noGrp="1"/>
          </p:cNvSpPr>
          <p:nvPr>
            <p:ph type="body" idx="1"/>
          </p:nvPr>
        </p:nvSpPr>
        <p:spPr>
          <a:xfrm>
            <a:off x="914400" y="1590440"/>
            <a:ext cx="10645200" cy="632060"/>
          </a:xfrm>
        </p:spPr>
        <p:txBody>
          <a:bodyPr>
            <a:normAutofit/>
          </a:bodyPr>
          <a:lstStyle/>
          <a:p>
            <a:r>
              <a:rPr lang="en-US" sz="2600"/>
              <a:t>Access module materials for preparation of phase 2 of TOT&amp;M</a:t>
            </a:r>
          </a:p>
          <a:p>
            <a:endParaRPr lang="en-US"/>
          </a:p>
        </p:txBody>
      </p:sp>
      <p:sp>
        <p:nvSpPr>
          <p:cNvPr id="9" name="Text Placeholder 8"/>
          <p:cNvSpPr>
            <a:spLocks noGrp="1"/>
          </p:cNvSpPr>
          <p:nvPr>
            <p:ph sz="half" idx="2"/>
          </p:nvPr>
        </p:nvSpPr>
        <p:spPr>
          <a:xfrm>
            <a:off x="632400" y="1760551"/>
            <a:ext cx="11079600" cy="2557257"/>
          </a:xfrm>
        </p:spPr>
        <p:txBody>
          <a:bodyPr vert="horz" lIns="0" tIns="0" rIns="0" bIns="0" rtlCol="0" anchor="t">
            <a:noAutofit/>
          </a:bodyPr>
          <a:lstStyle/>
          <a:p>
            <a:pPr marL="231775" indent="0" algn="just">
              <a:lnSpc>
                <a:spcPct val="90000"/>
              </a:lnSpc>
              <a:buNone/>
            </a:pPr>
            <a:endParaRPr lang="en-US" sz="2400" dirty="0"/>
          </a:p>
          <a:p>
            <a:pPr marL="688975" indent="-457200">
              <a:lnSpc>
                <a:spcPct val="90000"/>
              </a:lnSpc>
              <a:buFont typeface="+mj-lt"/>
              <a:buAutoNum type="arabicPeriod"/>
            </a:pPr>
            <a:r>
              <a:rPr lang="en-US" sz="2400" dirty="0"/>
              <a:t>Select a module for adaptation and facilitation during the in-person TOT&amp;M. </a:t>
            </a:r>
          </a:p>
          <a:p>
            <a:pPr marL="688975" indent="-457200">
              <a:lnSpc>
                <a:spcPct val="90000"/>
              </a:lnSpc>
              <a:buFont typeface="+mj-lt"/>
              <a:buAutoNum type="arabicPeriod"/>
            </a:pPr>
            <a:r>
              <a:rPr lang="en-US" sz="2400" dirty="0"/>
              <a:t>Inform the organizing team by submitting your module choice </a:t>
            </a:r>
            <a:r>
              <a:rPr lang="en-US" sz="2400" b="1" dirty="0">
                <a:solidFill>
                  <a:srgbClr val="FF0000"/>
                </a:solidFill>
              </a:rPr>
              <a:t>[link to module selection form]</a:t>
            </a:r>
            <a:r>
              <a:rPr lang="en-US" sz="2400" b="1" dirty="0">
                <a:solidFill>
                  <a:srgbClr val="C00000"/>
                </a:solidFill>
              </a:rPr>
              <a:t> </a:t>
            </a:r>
            <a:r>
              <a:rPr lang="en-US" sz="2400" dirty="0"/>
              <a:t> by </a:t>
            </a:r>
            <a:r>
              <a:rPr lang="en-US" sz="2400" b="1" dirty="0">
                <a:solidFill>
                  <a:srgbClr val="FF0000"/>
                </a:solidFill>
              </a:rPr>
              <a:t>[date]</a:t>
            </a:r>
            <a:r>
              <a:rPr lang="en-US" sz="2400" b="1" dirty="0">
                <a:solidFill>
                  <a:srgbClr val="C00000"/>
                </a:solidFill>
              </a:rPr>
              <a:t> </a:t>
            </a:r>
            <a:r>
              <a:rPr lang="en-US" sz="2400" b="1" dirty="0"/>
              <a:t> </a:t>
            </a:r>
          </a:p>
          <a:p>
            <a:pPr marL="694055" marR="0" indent="-457200">
              <a:lnSpc>
                <a:spcPct val="107000"/>
              </a:lnSpc>
              <a:spcAft>
                <a:spcPts val="800"/>
              </a:spcAft>
              <a:buFont typeface="+mj-lt"/>
              <a:buAutoNum type="arabicPeriod"/>
            </a:pPr>
            <a:r>
              <a:rPr lang="en-US" sz="2400" dirty="0"/>
              <a:t>Access the GLLP Learning Package materials using the WHO Health Security Learning Platform (HSLP) or de APHL Learning Center (ALC) </a:t>
            </a:r>
            <a:r>
              <a:rPr lang="en-US" sz="2400" b="1" dirty="0">
                <a:solidFill>
                  <a:srgbClr val="FF0000"/>
                </a:solidFill>
              </a:rPr>
              <a:t>[or through digital learning platform for TOT&amp;M]</a:t>
            </a:r>
          </a:p>
          <a:p>
            <a:pPr marL="694055" marR="0" indent="-457200">
              <a:lnSpc>
                <a:spcPct val="107000"/>
              </a:lnSpc>
              <a:spcAft>
                <a:spcPts val="800"/>
              </a:spcAft>
              <a:buFont typeface="+mj-lt"/>
              <a:buAutoNum type="arabicPeriod"/>
            </a:pPr>
            <a:r>
              <a:rPr lang="en-US" sz="2400" dirty="0"/>
              <a:t>Download copies of the PPT, Instructor Guide, Participant Guide and any supporting documents for your chosen module</a:t>
            </a:r>
          </a:p>
          <a:p>
            <a:pPr marL="0" marR="0" indent="0" algn="just">
              <a:lnSpc>
                <a:spcPct val="107000"/>
              </a:lnSpc>
              <a:spcAft>
                <a:spcPts val="800"/>
              </a:spcAft>
              <a:buNone/>
            </a:pPr>
            <a:endParaRPr lang="en-US" sz="2400" u="sng" dirty="0">
              <a:solidFill>
                <a:schemeClr val="tx2"/>
              </a:solidFill>
              <a:ea typeface="Calibri" panose="020F0502020204030204" pitchFamily="34" charset="0"/>
              <a:cs typeface="Arial" panose="020B0604020202020204" pitchFamily="34" charset="0"/>
            </a:endParaRPr>
          </a:p>
          <a:p>
            <a:pPr marL="457200" indent="-457200" algn="just">
              <a:lnSpc>
                <a:spcPct val="90000"/>
              </a:lnSpc>
              <a:buFont typeface="+mj-lt"/>
              <a:buAutoNum type="arabicPeriod"/>
            </a:pPr>
            <a:endParaRPr lang="en-US" sz="2400" dirty="0">
              <a:highlight>
                <a:srgbClr val="FFFF00"/>
              </a:highlight>
            </a:endParaRPr>
          </a:p>
          <a:p>
            <a:pPr marL="0" indent="0" algn="just">
              <a:lnSpc>
                <a:spcPct val="90000"/>
              </a:lnSpc>
              <a:buNone/>
            </a:pPr>
            <a:endParaRPr lang="en-US" sz="2400" b="1" dirty="0"/>
          </a:p>
        </p:txBody>
      </p:sp>
      <p:sp>
        <p:nvSpPr>
          <p:cNvPr id="13" name="Slide Number Placeholder 12"/>
          <p:cNvSpPr>
            <a:spLocks noGrp="1"/>
          </p:cNvSpPr>
          <p:nvPr>
            <p:ph type="sldNum" sz="quarter" idx="12"/>
          </p:nvPr>
        </p:nvSpPr>
        <p:spPr>
          <a:xfrm>
            <a:off x="10821547" y="6210970"/>
            <a:ext cx="532253" cy="365125"/>
          </a:xfrm>
        </p:spPr>
        <p:txBody>
          <a:bodyPr anchor="b">
            <a:normAutofit/>
          </a:bodyPr>
          <a:lstStyle/>
          <a:p>
            <a:pPr>
              <a:spcAft>
                <a:spcPts val="600"/>
              </a:spcAft>
            </a:pPr>
            <a:fld id="{15573E5C-EF74-034A-A019-612A408567C7}" type="slidenum">
              <a:rPr lang="en-US" smtClean="0"/>
              <a:pPr>
                <a:spcAft>
                  <a:spcPts val="600"/>
                </a:spcAft>
              </a:pPr>
              <a:t>45</a:t>
            </a:fld>
            <a:endParaRPr lang="en-US"/>
          </a:p>
        </p:txBody>
      </p:sp>
      <p:sp>
        <p:nvSpPr>
          <p:cNvPr id="3" name="Footer Placeholder 2">
            <a:extLst>
              <a:ext uri="{FF2B5EF4-FFF2-40B4-BE49-F238E27FC236}">
                <a16:creationId xmlns:a16="http://schemas.microsoft.com/office/drawing/2014/main" id="{2BBDDC37-5EA7-FC6E-738C-3EA9B9049D4B}"/>
              </a:ext>
            </a:extLst>
          </p:cNvPr>
          <p:cNvSpPr>
            <a:spLocks noGrp="1"/>
          </p:cNvSpPr>
          <p:nvPr>
            <p:ph type="ftr" sz="quarter" idx="3"/>
          </p:nvPr>
        </p:nvSpPr>
        <p:spPr>
          <a:xfrm>
            <a:off x="8473440" y="6210970"/>
            <a:ext cx="2353056" cy="365125"/>
          </a:xfrm>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31466154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C8C43-BAE2-40B4-B57B-4160ED886090}"/>
              </a:ext>
            </a:extLst>
          </p:cNvPr>
          <p:cNvSpPr>
            <a:spLocks noGrp="1"/>
          </p:cNvSpPr>
          <p:nvPr>
            <p:ph type="title"/>
          </p:nvPr>
        </p:nvSpPr>
        <p:spPr>
          <a:xfrm>
            <a:off x="914400" y="737440"/>
            <a:ext cx="10515600" cy="709862"/>
          </a:xfrm>
        </p:spPr>
        <p:txBody>
          <a:bodyPr>
            <a:noAutofit/>
          </a:bodyPr>
          <a:lstStyle/>
          <a:p>
            <a:r>
              <a:rPr lang="en-US"/>
              <a:t>Next steps (continued)</a:t>
            </a:r>
          </a:p>
        </p:txBody>
      </p:sp>
      <p:sp>
        <p:nvSpPr>
          <p:cNvPr id="9" name="Text Placeholder 8"/>
          <p:cNvSpPr>
            <a:spLocks noGrp="1"/>
          </p:cNvSpPr>
          <p:nvPr>
            <p:ph type="body" sz="quarter" idx="11"/>
          </p:nvPr>
        </p:nvSpPr>
        <p:spPr>
          <a:xfrm>
            <a:off x="919162" y="1447302"/>
            <a:ext cx="10515600" cy="4906364"/>
          </a:xfrm>
        </p:spPr>
        <p:txBody>
          <a:bodyPr vert="horz" lIns="0" tIns="0" rIns="0" bIns="0" rtlCol="0" anchor="t">
            <a:noAutofit/>
          </a:bodyPr>
          <a:lstStyle/>
          <a:p>
            <a:pPr marL="0" indent="0">
              <a:buNone/>
            </a:pPr>
            <a:r>
              <a:rPr lang="en-US" sz="2400" b="1">
                <a:solidFill>
                  <a:srgbClr val="F26C32"/>
                </a:solidFill>
              </a:rPr>
              <a:t>Prepare for facilitation</a:t>
            </a:r>
          </a:p>
          <a:p>
            <a:pPr marL="457200" indent="-457200">
              <a:buFont typeface="+mj-lt"/>
              <a:buAutoNum type="arabicPeriod"/>
            </a:pPr>
            <a:r>
              <a:rPr lang="en-US" sz="2400"/>
              <a:t>Review and adapt the content of the selected module to your country context, following the guidance provided during this webinar</a:t>
            </a:r>
          </a:p>
          <a:p>
            <a:pPr marL="457200" indent="-457200">
              <a:buAutoNum type="arabicPeriod"/>
            </a:pPr>
            <a:r>
              <a:rPr lang="en-US" sz="2400"/>
              <a:t>Upload your selected/ assigned module adapted to your country context into the TOT&amp;M </a:t>
            </a:r>
            <a:r>
              <a:rPr lang="en-US" sz="2400" b="1">
                <a:solidFill>
                  <a:srgbClr val="FF0000"/>
                </a:solidFill>
              </a:rPr>
              <a:t>[digital learning platform]</a:t>
            </a:r>
            <a:r>
              <a:rPr lang="en-US" sz="2400"/>
              <a:t> by </a:t>
            </a:r>
            <a:r>
              <a:rPr lang="en-US" sz="2400" b="1">
                <a:solidFill>
                  <a:srgbClr val="FF0000"/>
                </a:solidFill>
              </a:rPr>
              <a:t>[date]</a:t>
            </a:r>
            <a:r>
              <a:rPr lang="en-US" sz="2400" b="1">
                <a:solidFill>
                  <a:srgbClr val="C00000"/>
                </a:solidFill>
              </a:rPr>
              <a:t> </a:t>
            </a:r>
            <a:r>
              <a:rPr lang="en-US" sz="2400"/>
              <a:t>at the latest</a:t>
            </a:r>
            <a:endParaRPr lang="en-US" sz="2400">
              <a:ea typeface="+mn-lt"/>
              <a:cs typeface="+mn-lt"/>
            </a:endParaRPr>
          </a:p>
          <a:p>
            <a:pPr marL="457200" indent="-457200">
              <a:buAutoNum type="arabicPeriod"/>
            </a:pPr>
            <a:r>
              <a:rPr lang="en-US" sz="2400"/>
              <a:t>Please bring your laptop to the in-person meeting in </a:t>
            </a:r>
            <a:r>
              <a:rPr lang="en-US" sz="2400" b="1">
                <a:solidFill>
                  <a:srgbClr val="FF0000"/>
                </a:solidFill>
              </a:rPr>
              <a:t>[place F2F course]</a:t>
            </a:r>
          </a:p>
          <a:p>
            <a:pPr marL="0" indent="0" algn="ctr">
              <a:buNone/>
            </a:pPr>
            <a:r>
              <a:rPr lang="en-US" sz="2400" b="1">
                <a:solidFill>
                  <a:srgbClr val="F26C32"/>
                </a:solidFill>
              </a:rPr>
              <a:t> </a:t>
            </a:r>
          </a:p>
          <a:p>
            <a:pPr marL="0" indent="0" algn="ctr">
              <a:buNone/>
            </a:pPr>
            <a:r>
              <a:rPr lang="en-US" sz="2400" b="1">
                <a:solidFill>
                  <a:srgbClr val="F26C32"/>
                </a:solidFill>
              </a:rPr>
              <a:t>If you have any questions? What is expected from you is unclear?</a:t>
            </a:r>
            <a:endParaRPr lang="en-US" sz="2400"/>
          </a:p>
          <a:p>
            <a:pPr marL="0" indent="0" algn="ctr">
              <a:buNone/>
            </a:pPr>
            <a:r>
              <a:rPr lang="en-US" sz="2400"/>
              <a:t>Please contact </a:t>
            </a:r>
            <a:r>
              <a:rPr lang="en-US" sz="2400" b="1">
                <a:solidFill>
                  <a:srgbClr val="FF0000"/>
                </a:solidFill>
              </a:rPr>
              <a:t>[email responsible person]</a:t>
            </a:r>
            <a:endParaRPr lang="pt-BR" sz="2400">
              <a:solidFill>
                <a:schemeClr val="tx2"/>
              </a:solidFill>
            </a:endParaRPr>
          </a:p>
        </p:txBody>
      </p:sp>
      <p:sp>
        <p:nvSpPr>
          <p:cNvPr id="13" name="Slide Number Placeholder 12"/>
          <p:cNvSpPr>
            <a:spLocks noGrp="1"/>
          </p:cNvSpPr>
          <p:nvPr>
            <p:ph type="sldNum" sz="quarter" idx="12"/>
          </p:nvPr>
        </p:nvSpPr>
        <p:spPr/>
        <p:txBody>
          <a:bodyPr/>
          <a:lstStyle/>
          <a:p>
            <a:fld id="{15573E5C-EF74-034A-A019-612A408567C7}" type="slidenum">
              <a:rPr lang="en-US" smtClean="0"/>
              <a:pPr/>
              <a:t>46</a:t>
            </a:fld>
            <a:endParaRPr lang="en-US"/>
          </a:p>
        </p:txBody>
      </p:sp>
      <p:sp>
        <p:nvSpPr>
          <p:cNvPr id="3" name="Footer Placeholder 2">
            <a:extLst>
              <a:ext uri="{FF2B5EF4-FFF2-40B4-BE49-F238E27FC236}">
                <a16:creationId xmlns:a16="http://schemas.microsoft.com/office/drawing/2014/main" id="{BCAC1721-BCAA-76DC-59AB-CDD80A4BC7DB}"/>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41590652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C8C43-BAE2-40B4-B57B-4160ED886090}"/>
              </a:ext>
            </a:extLst>
          </p:cNvPr>
          <p:cNvSpPr>
            <a:spLocks noGrp="1"/>
          </p:cNvSpPr>
          <p:nvPr>
            <p:ph type="title"/>
          </p:nvPr>
        </p:nvSpPr>
        <p:spPr>
          <a:xfrm>
            <a:off x="914400" y="737440"/>
            <a:ext cx="10515600" cy="709862"/>
          </a:xfrm>
        </p:spPr>
        <p:txBody>
          <a:bodyPr>
            <a:noAutofit/>
          </a:bodyPr>
          <a:lstStyle/>
          <a:p>
            <a:r>
              <a:rPr lang="en-US" sz="3200"/>
              <a:t>Summary </a:t>
            </a:r>
          </a:p>
        </p:txBody>
      </p:sp>
      <p:sp>
        <p:nvSpPr>
          <p:cNvPr id="9" name="Text Placeholder 8"/>
          <p:cNvSpPr>
            <a:spLocks noGrp="1"/>
          </p:cNvSpPr>
          <p:nvPr>
            <p:ph type="body" sz="quarter" idx="11"/>
          </p:nvPr>
        </p:nvSpPr>
        <p:spPr>
          <a:xfrm>
            <a:off x="919162" y="1447302"/>
            <a:ext cx="10515600" cy="4906364"/>
          </a:xfrm>
        </p:spPr>
        <p:txBody>
          <a:bodyPr vert="horz" lIns="0" tIns="0" rIns="0" bIns="0" rtlCol="0" anchor="t">
            <a:noAutofit/>
          </a:bodyPr>
          <a:lstStyle/>
          <a:p>
            <a:pPr marL="457200" indent="-457200">
              <a:buFont typeface="+mj-lt"/>
              <a:buAutoNum type="arabicPeriod"/>
            </a:pPr>
            <a:r>
              <a:rPr lang="en-US" sz="2000" dirty="0">
                <a:latin typeface="+mj-lt"/>
              </a:rPr>
              <a:t>Access the GLLP Learning Package: </a:t>
            </a:r>
            <a:r>
              <a:rPr lang="en-GB" sz="2000" u="sng" dirty="0">
                <a:hlinkClick r:id="rId4"/>
              </a:rPr>
              <a:t>WHO Health Security Learning Platform</a:t>
            </a:r>
            <a:r>
              <a:rPr lang="en-GB" sz="2000" dirty="0"/>
              <a:t> or </a:t>
            </a:r>
            <a:r>
              <a:rPr lang="en-GB" sz="2000" u="sng" dirty="0">
                <a:hlinkClick r:id="rId5"/>
              </a:rPr>
              <a:t>APHL Learning </a:t>
            </a:r>
            <a:r>
              <a:rPr lang="en-GB" sz="2000" u="sng" dirty="0" err="1">
                <a:hlinkClick r:id="rId5"/>
              </a:rPr>
              <a:t>Center</a:t>
            </a:r>
            <a:r>
              <a:rPr lang="en-GB" sz="2000" u="sng" dirty="0">
                <a:ea typeface="Calibri"/>
                <a:cs typeface="Calibri"/>
              </a:rPr>
              <a:t> </a:t>
            </a:r>
            <a:r>
              <a:rPr lang="en-US" sz="2000" dirty="0">
                <a:latin typeface="+mj-lt"/>
              </a:rPr>
              <a:t>and browse the content of GLLP modules</a:t>
            </a:r>
          </a:p>
          <a:p>
            <a:pPr marL="457200" indent="-457200">
              <a:buAutoNum type="arabicPeriod"/>
            </a:pPr>
            <a:r>
              <a:rPr lang="en-US" sz="2000" dirty="0">
                <a:latin typeface="+mj-lt"/>
              </a:rPr>
              <a:t>Select a module for facilitation at the in-person TOT&amp;M and inform the organizing team by submitting your choice on </a:t>
            </a:r>
            <a:r>
              <a:rPr lang="en-US" sz="2000" b="1" dirty="0">
                <a:solidFill>
                  <a:srgbClr val="FF0000"/>
                </a:solidFill>
                <a:latin typeface="+mj-lt"/>
              </a:rPr>
              <a:t>[date]</a:t>
            </a:r>
            <a:r>
              <a:rPr lang="en-US" sz="2000" b="1" dirty="0">
                <a:solidFill>
                  <a:srgbClr val="C00000"/>
                </a:solidFill>
                <a:latin typeface="+mj-lt"/>
              </a:rPr>
              <a:t> </a:t>
            </a:r>
          </a:p>
          <a:p>
            <a:pPr marL="457200" indent="-457200">
              <a:buFont typeface="+mj-lt"/>
              <a:buAutoNum type="arabicPeriod"/>
            </a:pPr>
            <a:r>
              <a:rPr lang="en-US" sz="2000" dirty="0">
                <a:latin typeface="+mj-lt"/>
              </a:rPr>
              <a:t>Review and adapt the content of the selected module to your country context, following the guidance provided during this webinar</a:t>
            </a:r>
          </a:p>
          <a:p>
            <a:pPr marL="457200" indent="-457200">
              <a:buAutoNum type="arabicPeriod"/>
            </a:pPr>
            <a:r>
              <a:rPr lang="en-US" sz="2000" dirty="0">
                <a:latin typeface="+mj-lt"/>
              </a:rPr>
              <a:t>Upload your selected module adapted to your country context on the TOT&amp;M </a:t>
            </a:r>
            <a:r>
              <a:rPr lang="en-US" sz="2000" b="1" dirty="0">
                <a:solidFill>
                  <a:srgbClr val="FF0000"/>
                </a:solidFill>
                <a:latin typeface="+mj-lt"/>
              </a:rPr>
              <a:t>[digital learning platform]</a:t>
            </a:r>
            <a:r>
              <a:rPr lang="en-US" sz="2000" dirty="0">
                <a:latin typeface="+mj-lt"/>
              </a:rPr>
              <a:t> drive by</a:t>
            </a:r>
            <a:r>
              <a:rPr lang="en-US" sz="2000" dirty="0">
                <a:ea typeface="+mn-lt"/>
                <a:cs typeface="+mn-lt"/>
              </a:rPr>
              <a:t> </a:t>
            </a:r>
            <a:r>
              <a:rPr lang="en-US" sz="2000" b="1" dirty="0">
                <a:solidFill>
                  <a:srgbClr val="FF0000"/>
                </a:solidFill>
                <a:latin typeface="+mj-lt"/>
              </a:rPr>
              <a:t>[date]</a:t>
            </a:r>
          </a:p>
          <a:p>
            <a:pPr marL="457200" indent="-457200">
              <a:buAutoNum type="arabicPeriod"/>
            </a:pPr>
            <a:r>
              <a:rPr lang="en-US" sz="2000" dirty="0">
                <a:latin typeface="+mj-lt"/>
              </a:rPr>
              <a:t>Be prepared to facilitate part of your selected module during the in-person TOT- you will do this in small groups and will have ample time during the in-person session to prepare</a:t>
            </a:r>
          </a:p>
          <a:p>
            <a:pPr marL="0" indent="0">
              <a:buNone/>
            </a:pPr>
            <a:endParaRPr lang="en-US" sz="2200" b="1" dirty="0">
              <a:solidFill>
                <a:srgbClr val="F26C32"/>
              </a:solidFill>
            </a:endParaRPr>
          </a:p>
        </p:txBody>
      </p:sp>
      <p:sp>
        <p:nvSpPr>
          <p:cNvPr id="13" name="Slide Number Placeholder 12"/>
          <p:cNvSpPr>
            <a:spLocks noGrp="1"/>
          </p:cNvSpPr>
          <p:nvPr>
            <p:ph type="sldNum" sz="quarter" idx="12"/>
          </p:nvPr>
        </p:nvSpPr>
        <p:spPr/>
        <p:txBody>
          <a:bodyPr/>
          <a:lstStyle/>
          <a:p>
            <a:fld id="{15573E5C-EF74-034A-A019-612A408567C7}" type="slidenum">
              <a:rPr lang="en-US" smtClean="0"/>
              <a:pPr/>
              <a:t>47</a:t>
            </a:fld>
            <a:endParaRPr lang="en-US"/>
          </a:p>
        </p:txBody>
      </p:sp>
      <p:sp>
        <p:nvSpPr>
          <p:cNvPr id="3" name="Footer Placeholder 2">
            <a:extLst>
              <a:ext uri="{FF2B5EF4-FFF2-40B4-BE49-F238E27FC236}">
                <a16:creationId xmlns:a16="http://schemas.microsoft.com/office/drawing/2014/main" id="{CF1C088D-8C95-C9FE-B58B-C0DDB19171E1}"/>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39598715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D923F-127D-3946-94FA-72D80BC52A33}"/>
              </a:ext>
            </a:extLst>
          </p:cNvPr>
          <p:cNvSpPr>
            <a:spLocks noGrp="1"/>
          </p:cNvSpPr>
          <p:nvPr>
            <p:ph type="title"/>
          </p:nvPr>
        </p:nvSpPr>
        <p:spPr>
          <a:xfrm>
            <a:off x="914400" y="685800"/>
            <a:ext cx="10515600" cy="709862"/>
          </a:xfrm>
        </p:spPr>
        <p:txBody>
          <a:bodyPr/>
          <a:lstStyle/>
          <a:p>
            <a:r>
              <a:rPr lang="en-US"/>
              <a:t>Questions?</a:t>
            </a:r>
          </a:p>
        </p:txBody>
      </p:sp>
      <p:sp>
        <p:nvSpPr>
          <p:cNvPr id="5" name="Slide Number Placeholder 4"/>
          <p:cNvSpPr>
            <a:spLocks noGrp="1"/>
          </p:cNvSpPr>
          <p:nvPr>
            <p:ph type="sldNum" sz="quarter" idx="10"/>
          </p:nvPr>
        </p:nvSpPr>
        <p:spPr/>
        <p:txBody>
          <a:bodyPr/>
          <a:lstStyle/>
          <a:p>
            <a:fld id="{15573E5C-EF74-034A-A019-612A408567C7}" type="slidenum">
              <a:rPr lang="en-US" smtClean="0"/>
              <a:pPr/>
              <a:t>48</a:t>
            </a:fld>
            <a:endParaRPr lang="en-US"/>
          </a:p>
        </p:txBody>
      </p:sp>
      <p:sp>
        <p:nvSpPr>
          <p:cNvPr id="3" name="Footer Placeholder 2">
            <a:extLst>
              <a:ext uri="{FF2B5EF4-FFF2-40B4-BE49-F238E27FC236}">
                <a16:creationId xmlns:a16="http://schemas.microsoft.com/office/drawing/2014/main" id="{6BC56183-15E6-CFBF-BB35-789B26074A8F}"/>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168851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7F00042-41C9-CA38-FCC2-B920771EA272}"/>
              </a:ext>
            </a:extLst>
          </p:cNvPr>
          <p:cNvSpPr>
            <a:spLocks noGrp="1"/>
          </p:cNvSpPr>
          <p:nvPr>
            <p:ph type="title"/>
          </p:nvPr>
        </p:nvSpPr>
        <p:spPr>
          <a:xfrm>
            <a:off x="914400" y="914402"/>
            <a:ext cx="10515600" cy="766763"/>
          </a:xfrm>
        </p:spPr>
        <p:txBody>
          <a:bodyPr vert="horz" lIns="0" tIns="0" rIns="0" bIns="0" rtlCol="0" anchor="t" anchorCtr="0">
            <a:normAutofit/>
          </a:bodyPr>
          <a:lstStyle/>
          <a:p>
            <a:r>
              <a:rPr lang="en-US" b="1" kern="1200">
                <a:latin typeface="+mj-lt"/>
                <a:ea typeface="+mj-ea"/>
                <a:cs typeface="+mj-cs"/>
              </a:rPr>
              <a:t>Speakers</a:t>
            </a:r>
          </a:p>
        </p:txBody>
      </p:sp>
      <p:sp>
        <p:nvSpPr>
          <p:cNvPr id="3" name="Slide Number Placeholder 2">
            <a:extLst>
              <a:ext uri="{FF2B5EF4-FFF2-40B4-BE49-F238E27FC236}">
                <a16:creationId xmlns:a16="http://schemas.microsoft.com/office/drawing/2014/main" id="{74620D4A-E254-7262-AB29-E6B3C013321F}"/>
              </a:ext>
            </a:extLst>
          </p:cNvPr>
          <p:cNvSpPr>
            <a:spLocks noGrp="1"/>
          </p:cNvSpPr>
          <p:nvPr>
            <p:ph type="sldNum" sz="quarter" idx="12"/>
          </p:nvPr>
        </p:nvSpPr>
        <p:spPr>
          <a:xfrm>
            <a:off x="10821547" y="6210970"/>
            <a:ext cx="532253" cy="365125"/>
          </a:xfrm>
        </p:spPr>
        <p:txBody>
          <a:bodyPr vert="horz" lIns="0" tIns="0" rIns="0" bIns="0" rtlCol="0" anchor="b" anchorCtr="0">
            <a:normAutofit/>
          </a:bodyPr>
          <a:lstStyle/>
          <a:p>
            <a:pPr>
              <a:spcAft>
                <a:spcPts val="600"/>
              </a:spcAft>
            </a:pPr>
            <a:fld id="{15573E5C-EF74-034A-A019-612A408567C7}" type="slidenum">
              <a:rPr lang="en-US" smtClean="0"/>
              <a:pPr>
                <a:spcAft>
                  <a:spcPts val="600"/>
                </a:spcAft>
              </a:pPr>
              <a:t>5</a:t>
            </a:fld>
            <a:endParaRPr lang="en-US"/>
          </a:p>
        </p:txBody>
      </p:sp>
      <p:sp>
        <p:nvSpPr>
          <p:cNvPr id="5" name="CaixaDeTexto 4">
            <a:extLst>
              <a:ext uri="{FF2B5EF4-FFF2-40B4-BE49-F238E27FC236}">
                <a16:creationId xmlns:a16="http://schemas.microsoft.com/office/drawing/2014/main" id="{6FFA3FD6-6164-CF5F-4AD5-78619E3DDD23}"/>
              </a:ext>
            </a:extLst>
          </p:cNvPr>
          <p:cNvSpPr txBox="1"/>
          <p:nvPr/>
        </p:nvSpPr>
        <p:spPr>
          <a:xfrm>
            <a:off x="4159408" y="649859"/>
            <a:ext cx="4141958" cy="584775"/>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3200">
                <a:solidFill>
                  <a:srgbClr val="FF0000"/>
                </a:solidFill>
              </a:rPr>
              <a:t>[PLACEHOLDER SLIDE]</a:t>
            </a:r>
          </a:p>
        </p:txBody>
      </p:sp>
      <p:grpSp>
        <p:nvGrpSpPr>
          <p:cNvPr id="6" name="Group 13">
            <a:extLst>
              <a:ext uri="{FF2B5EF4-FFF2-40B4-BE49-F238E27FC236}">
                <a16:creationId xmlns:a16="http://schemas.microsoft.com/office/drawing/2014/main" id="{9FA6CDD4-78EB-4A9B-828E-1F9783B57713}"/>
              </a:ext>
            </a:extLst>
          </p:cNvPr>
          <p:cNvGrpSpPr/>
          <p:nvPr/>
        </p:nvGrpSpPr>
        <p:grpSpPr>
          <a:xfrm>
            <a:off x="1711206" y="2200703"/>
            <a:ext cx="2647206" cy="2562671"/>
            <a:chOff x="1711206" y="2200703"/>
            <a:chExt cx="2647206" cy="2562671"/>
          </a:xfrm>
        </p:grpSpPr>
        <p:sp>
          <p:nvSpPr>
            <p:cNvPr id="13" name="Content Placeholder 4">
              <a:extLst>
                <a:ext uri="{FF2B5EF4-FFF2-40B4-BE49-F238E27FC236}">
                  <a16:creationId xmlns:a16="http://schemas.microsoft.com/office/drawing/2014/main" id="{D34556C5-98DD-4DE1-A760-8B3AA381F58C}"/>
                </a:ext>
              </a:extLst>
            </p:cNvPr>
            <p:cNvSpPr txBox="1">
              <a:spLocks/>
            </p:cNvSpPr>
            <p:nvPr/>
          </p:nvSpPr>
          <p:spPr>
            <a:xfrm>
              <a:off x="1711206" y="3968632"/>
              <a:ext cx="2647206" cy="794742"/>
            </a:xfrm>
            <a:prstGeom prst="rect">
              <a:avLst/>
            </a:prstGeom>
          </p:spPr>
          <p:txBody>
            <a:bodyPr vert="horz" lIns="91440" tIns="45720" rIns="91440" bIns="45720" rtlCol="0" anchor="t">
              <a:normAutofit lnSpcReduction="10000"/>
            </a:bodyPr>
            <a:lstStyle>
              <a:defPPr>
                <a:defRPr lang="en-US"/>
              </a:defPPr>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Franklin Gothic Book" panose="020B0503020102020204" pitchFamily="34" charset="0"/>
                  <a:ea typeface="+mn-ea"/>
                  <a:cs typeface="+mn-cs"/>
                </a:defRPr>
              </a:lvl1pPr>
              <a:lvl2pPr marL="800100" indent="-342900" algn="l" defTabSz="914400" rtl="0" eaLnBrk="1" latinLnBrk="0" hangingPunct="1">
                <a:lnSpc>
                  <a:spcPct val="90000"/>
                </a:lnSpc>
                <a:spcBef>
                  <a:spcPts val="500"/>
                </a:spcBef>
                <a:buClr>
                  <a:srgbClr val="F46E32"/>
                </a:buClr>
                <a:buSzPct val="100000"/>
                <a:buFont typeface="Arial" panose="020B0604020202020204" pitchFamily="34" charset="0"/>
                <a:buChar char="•"/>
                <a:defRPr sz="2200" kern="1200">
                  <a:solidFill>
                    <a:srgbClr val="004D79"/>
                  </a:solidFill>
                  <a:latin typeface="Franklin Gothic Book" panose="020B0503020102020204" pitchFamily="34" charset="0"/>
                  <a:ea typeface="+mn-ea"/>
                  <a:cs typeface="+mn-cs"/>
                </a:defRPr>
              </a:lvl2pPr>
              <a:lvl3pPr marL="1257300" indent="-342900" algn="l" defTabSz="914400" rtl="0" eaLnBrk="1" latinLnBrk="0" hangingPunct="1">
                <a:lnSpc>
                  <a:spcPct val="90000"/>
                </a:lnSpc>
                <a:spcBef>
                  <a:spcPts val="500"/>
                </a:spcBef>
                <a:buClr>
                  <a:srgbClr val="F46E32"/>
                </a:buClr>
                <a:buSzPct val="75000"/>
                <a:buFontTx/>
                <a:buBlip>
                  <a:blip r:embed="rId4"/>
                </a:buBlip>
                <a:defRPr sz="2200" kern="1200">
                  <a:solidFill>
                    <a:srgbClr val="004D79"/>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SzPct val="75000"/>
                <a:buFontTx/>
                <a:buBlip>
                  <a:blip r:embed="rId4"/>
                </a:buBlip>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b="1">
                  <a:latin typeface="+mn-lt"/>
                  <a:cs typeface="Helvetica"/>
                </a:rPr>
                <a:t>Name and title</a:t>
              </a:r>
            </a:p>
            <a:p>
              <a:pPr algn="ctr"/>
              <a:r>
                <a:rPr lang="fr-FR">
                  <a:latin typeface="+mn-lt"/>
                  <a:cs typeface="Helvetica"/>
                </a:rPr>
                <a:t>Organization</a:t>
              </a:r>
              <a:endParaRPr lang="en-US">
                <a:latin typeface="+mn-lt"/>
                <a:cs typeface="Helvetica"/>
              </a:endParaRPr>
            </a:p>
          </p:txBody>
        </p:sp>
        <p:sp>
          <p:nvSpPr>
            <p:cNvPr id="14" name="Rectangle 6">
              <a:extLst>
                <a:ext uri="{FF2B5EF4-FFF2-40B4-BE49-F238E27FC236}">
                  <a16:creationId xmlns:a16="http://schemas.microsoft.com/office/drawing/2014/main" id="{1D76620F-288E-43BC-8495-5020F4A9CFC6}"/>
                </a:ext>
              </a:extLst>
            </p:cNvPr>
            <p:cNvSpPr/>
            <p:nvPr/>
          </p:nvSpPr>
          <p:spPr>
            <a:xfrm>
              <a:off x="2334660" y="2200703"/>
              <a:ext cx="1375680" cy="1728192"/>
            </a:xfrm>
            <a:prstGeom prst="rect">
              <a:avLst/>
            </a:prstGeom>
            <a:no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a:solidFill>
                    <a:srgbClr val="002060"/>
                  </a:solidFill>
                </a:rPr>
                <a:t>Picture</a:t>
              </a:r>
              <a:endParaRPr lang="en-US">
                <a:solidFill>
                  <a:srgbClr val="002060"/>
                </a:solidFill>
              </a:endParaRPr>
            </a:p>
          </p:txBody>
        </p:sp>
      </p:grpSp>
      <p:grpSp>
        <p:nvGrpSpPr>
          <p:cNvPr id="7" name="Group 11">
            <a:extLst>
              <a:ext uri="{FF2B5EF4-FFF2-40B4-BE49-F238E27FC236}">
                <a16:creationId xmlns:a16="http://schemas.microsoft.com/office/drawing/2014/main" id="{0F755C9D-D456-463B-B930-75E05289863C}"/>
              </a:ext>
            </a:extLst>
          </p:cNvPr>
          <p:cNvGrpSpPr/>
          <p:nvPr/>
        </p:nvGrpSpPr>
        <p:grpSpPr>
          <a:xfrm>
            <a:off x="7677912" y="2200703"/>
            <a:ext cx="2647206" cy="2562671"/>
            <a:chOff x="7677912" y="2200703"/>
            <a:chExt cx="2647206" cy="2562671"/>
          </a:xfrm>
        </p:grpSpPr>
        <p:sp>
          <p:nvSpPr>
            <p:cNvPr id="11" name="Content Placeholder 4">
              <a:extLst>
                <a:ext uri="{FF2B5EF4-FFF2-40B4-BE49-F238E27FC236}">
                  <a16:creationId xmlns:a16="http://schemas.microsoft.com/office/drawing/2014/main" id="{034783DE-20C0-4588-9C00-CCFD84C41007}"/>
                </a:ext>
              </a:extLst>
            </p:cNvPr>
            <p:cNvSpPr txBox="1">
              <a:spLocks/>
            </p:cNvSpPr>
            <p:nvPr/>
          </p:nvSpPr>
          <p:spPr>
            <a:xfrm>
              <a:off x="7677912" y="3968632"/>
              <a:ext cx="2647206" cy="794742"/>
            </a:xfrm>
            <a:prstGeom prst="rect">
              <a:avLst/>
            </a:prstGeom>
          </p:spPr>
          <p:txBody>
            <a:bodyPr vert="horz" lIns="91440" tIns="45720" rIns="91440" bIns="45720" rtlCol="0" anchor="t">
              <a:normAutofit lnSpcReduction="10000"/>
            </a:bodyPr>
            <a:lstStyle>
              <a:defPPr>
                <a:defRPr lang="en-US"/>
              </a:defPPr>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b="1">
                  <a:latin typeface="+mn-lt"/>
                  <a:cs typeface="Helvetica"/>
                </a:rPr>
                <a:t>Name and title</a:t>
              </a:r>
            </a:p>
            <a:p>
              <a:pPr algn="ctr"/>
              <a:r>
                <a:rPr lang="fr-FR">
                  <a:latin typeface="+mn-lt"/>
                  <a:cs typeface="Helvetica"/>
                </a:rPr>
                <a:t>Organization</a:t>
              </a:r>
              <a:endParaRPr lang="en-US">
                <a:latin typeface="+mn-lt"/>
                <a:cs typeface="Helvetica"/>
              </a:endParaRPr>
            </a:p>
          </p:txBody>
        </p:sp>
        <p:sp>
          <p:nvSpPr>
            <p:cNvPr id="12" name="Rectangle 8">
              <a:extLst>
                <a:ext uri="{FF2B5EF4-FFF2-40B4-BE49-F238E27FC236}">
                  <a16:creationId xmlns:a16="http://schemas.microsoft.com/office/drawing/2014/main" id="{31603448-F6EE-46B2-9CA4-E3B8EF571495}"/>
                </a:ext>
              </a:extLst>
            </p:cNvPr>
            <p:cNvSpPr/>
            <p:nvPr/>
          </p:nvSpPr>
          <p:spPr>
            <a:xfrm>
              <a:off x="8301366" y="2200703"/>
              <a:ext cx="1375680" cy="1728192"/>
            </a:xfrm>
            <a:prstGeom prst="rect">
              <a:avLst/>
            </a:prstGeom>
            <a:no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a:solidFill>
                    <a:srgbClr val="002060"/>
                  </a:solidFill>
                </a:rPr>
                <a:t>Picture</a:t>
              </a:r>
              <a:endParaRPr lang="en-US">
                <a:solidFill>
                  <a:srgbClr val="002060"/>
                </a:solidFill>
              </a:endParaRPr>
            </a:p>
          </p:txBody>
        </p:sp>
      </p:grpSp>
      <p:grpSp>
        <p:nvGrpSpPr>
          <p:cNvPr id="8" name="Group 12">
            <a:extLst>
              <a:ext uri="{FF2B5EF4-FFF2-40B4-BE49-F238E27FC236}">
                <a16:creationId xmlns:a16="http://schemas.microsoft.com/office/drawing/2014/main" id="{EEE3E963-C853-46D3-A586-9E5A872D7C67}"/>
              </a:ext>
            </a:extLst>
          </p:cNvPr>
          <p:cNvGrpSpPr/>
          <p:nvPr/>
        </p:nvGrpSpPr>
        <p:grpSpPr>
          <a:xfrm>
            <a:off x="4694559" y="2200703"/>
            <a:ext cx="2647206" cy="2562671"/>
            <a:chOff x="4694559" y="2200703"/>
            <a:chExt cx="2647206" cy="2562671"/>
          </a:xfrm>
        </p:grpSpPr>
        <p:sp>
          <p:nvSpPr>
            <p:cNvPr id="9" name="Content Placeholder 4">
              <a:extLst>
                <a:ext uri="{FF2B5EF4-FFF2-40B4-BE49-F238E27FC236}">
                  <a16:creationId xmlns:a16="http://schemas.microsoft.com/office/drawing/2014/main" id="{5C6B0067-CC65-483F-93E3-44F56C443F48}"/>
                </a:ext>
              </a:extLst>
            </p:cNvPr>
            <p:cNvSpPr txBox="1">
              <a:spLocks/>
            </p:cNvSpPr>
            <p:nvPr/>
          </p:nvSpPr>
          <p:spPr>
            <a:xfrm>
              <a:off x="4694559" y="3968632"/>
              <a:ext cx="2647206" cy="794742"/>
            </a:xfrm>
            <a:prstGeom prst="rect">
              <a:avLst/>
            </a:prstGeom>
          </p:spPr>
          <p:txBody>
            <a:bodyPr vert="horz" lIns="91440" tIns="45720" rIns="91440" bIns="45720" rtlCol="0" anchor="t">
              <a:normAutofit lnSpcReduction="10000"/>
            </a:bodyPr>
            <a:lstStyle>
              <a:defPPr>
                <a:defRPr lang="en-US"/>
              </a:defPPr>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b="1">
                  <a:latin typeface="+mn-lt"/>
                  <a:cs typeface="Helvetica"/>
                </a:rPr>
                <a:t>Name and title</a:t>
              </a:r>
            </a:p>
            <a:p>
              <a:pPr algn="ctr"/>
              <a:r>
                <a:rPr lang="fr-FR">
                  <a:latin typeface="+mn-lt"/>
                  <a:cs typeface="Helvetica"/>
                </a:rPr>
                <a:t>Organization</a:t>
              </a:r>
              <a:endParaRPr lang="en-US">
                <a:latin typeface="+mn-lt"/>
                <a:cs typeface="Helvetica"/>
              </a:endParaRPr>
            </a:p>
          </p:txBody>
        </p:sp>
        <p:sp>
          <p:nvSpPr>
            <p:cNvPr id="10" name="Rectangle 10">
              <a:extLst>
                <a:ext uri="{FF2B5EF4-FFF2-40B4-BE49-F238E27FC236}">
                  <a16:creationId xmlns:a16="http://schemas.microsoft.com/office/drawing/2014/main" id="{EFA32502-3348-4F2E-AAFD-FD2F3D7FB8A8}"/>
                </a:ext>
              </a:extLst>
            </p:cNvPr>
            <p:cNvSpPr/>
            <p:nvPr/>
          </p:nvSpPr>
          <p:spPr>
            <a:xfrm>
              <a:off x="5318013" y="2200703"/>
              <a:ext cx="1375680" cy="1728192"/>
            </a:xfrm>
            <a:prstGeom prst="rect">
              <a:avLst/>
            </a:prstGeom>
            <a:no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a:solidFill>
                    <a:srgbClr val="002060"/>
                  </a:solidFill>
                </a:rPr>
                <a:t>Picture</a:t>
              </a:r>
              <a:endParaRPr lang="en-US">
                <a:solidFill>
                  <a:srgbClr val="002060"/>
                </a:solidFill>
              </a:endParaRPr>
            </a:p>
          </p:txBody>
        </p:sp>
      </p:grpSp>
      <p:sp>
        <p:nvSpPr>
          <p:cNvPr id="2" name="Footer Placeholder 1">
            <a:extLst>
              <a:ext uri="{FF2B5EF4-FFF2-40B4-BE49-F238E27FC236}">
                <a16:creationId xmlns:a16="http://schemas.microsoft.com/office/drawing/2014/main" id="{C419550B-2599-1C44-AF9C-CE98C0DE1A54}"/>
              </a:ext>
            </a:extLst>
          </p:cNvPr>
          <p:cNvSpPr>
            <a:spLocks noGrp="1"/>
          </p:cNvSpPr>
          <p:nvPr>
            <p:ph type="ftr" sz="quarter" idx="3"/>
          </p:nvPr>
        </p:nvSpPr>
        <p:spPr>
          <a:xfrm>
            <a:off x="8680076" y="6217694"/>
            <a:ext cx="2146420" cy="365125"/>
          </a:xfrm>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4194046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F9CF0-1ADA-A64F-8FF3-7B31D5FFF8BB}"/>
              </a:ext>
            </a:extLst>
          </p:cNvPr>
          <p:cNvSpPr>
            <a:spLocks noGrp="1"/>
          </p:cNvSpPr>
          <p:nvPr>
            <p:ph type="title"/>
          </p:nvPr>
        </p:nvSpPr>
        <p:spPr>
          <a:xfrm>
            <a:off x="838200" y="647742"/>
            <a:ext cx="10515600" cy="1325563"/>
          </a:xfrm>
        </p:spPr>
        <p:txBody>
          <a:bodyPr anchor="t">
            <a:normAutofit/>
          </a:bodyPr>
          <a:lstStyle/>
          <a:p>
            <a:r>
              <a:rPr lang="en-US"/>
              <a:t>Introductions all around</a:t>
            </a:r>
          </a:p>
        </p:txBody>
      </p:sp>
      <p:pic>
        <p:nvPicPr>
          <p:cNvPr id="6" name="Picture 5" descr="Handshake between two people">
            <a:extLst>
              <a:ext uri="{FF2B5EF4-FFF2-40B4-BE49-F238E27FC236}">
                <a16:creationId xmlns:a16="http://schemas.microsoft.com/office/drawing/2014/main" id="{86B61E7F-C7B5-94B7-1726-9098069F298F}"/>
              </a:ext>
            </a:extLst>
          </p:cNvPr>
          <p:cNvPicPr>
            <a:picLocks noChangeAspect="1"/>
          </p:cNvPicPr>
          <p:nvPr/>
        </p:nvPicPr>
        <p:blipFill rotWithShape="1">
          <a:blip r:embed="rId4">
            <a:alphaModFix amt="70000"/>
          </a:blip>
          <a:srcRect t="25018" b="21722"/>
          <a:stretch/>
        </p:blipFill>
        <p:spPr>
          <a:xfrm>
            <a:off x="1" y="1377482"/>
            <a:ext cx="12190944" cy="4566116"/>
          </a:xfrm>
          <a:prstGeom prst="rect">
            <a:avLst/>
          </a:prstGeom>
          <a:noFill/>
        </p:spPr>
      </p:pic>
      <p:sp>
        <p:nvSpPr>
          <p:cNvPr id="4" name="Slide Number Placeholder 6">
            <a:extLst>
              <a:ext uri="{FF2B5EF4-FFF2-40B4-BE49-F238E27FC236}">
                <a16:creationId xmlns:a16="http://schemas.microsoft.com/office/drawing/2014/main" id="{FFCB4C0B-4D2A-9D8A-84CC-42F181A2A1BF}"/>
              </a:ext>
            </a:extLst>
          </p:cNvPr>
          <p:cNvSpPr txBox="1">
            <a:spLocks/>
          </p:cNvSpPr>
          <p:nvPr/>
        </p:nvSpPr>
        <p:spPr>
          <a:xfrm>
            <a:off x="10826496" y="6261770"/>
            <a:ext cx="5322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6</a:t>
            </a:fld>
            <a:endParaRPr lang="en-US" sz="1200">
              <a:solidFill>
                <a:schemeClr val="tx1">
                  <a:tint val="75000"/>
                </a:schemeClr>
              </a:solidFill>
            </a:endParaRPr>
          </a:p>
        </p:txBody>
      </p:sp>
      <p:sp>
        <p:nvSpPr>
          <p:cNvPr id="7" name="Footer Placeholder 1">
            <a:extLst>
              <a:ext uri="{FF2B5EF4-FFF2-40B4-BE49-F238E27FC236}">
                <a16:creationId xmlns:a16="http://schemas.microsoft.com/office/drawing/2014/main" id="{DACEE624-903D-185E-BF40-7C725CF65505}"/>
              </a:ext>
            </a:extLst>
          </p:cNvPr>
          <p:cNvSpPr txBox="1">
            <a:spLocks/>
          </p:cNvSpPr>
          <p:nvPr/>
        </p:nvSpPr>
        <p:spPr>
          <a:xfrm>
            <a:off x="8545484" y="6210970"/>
            <a:ext cx="2281012"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solidFill>
                  <a:schemeClr val="tx1">
                    <a:tint val="75000"/>
                  </a:schemeClr>
                </a:solidFill>
                <a:latin typeface="+mn-lt"/>
                <a:cs typeface="+mn-cs"/>
              </a:rPr>
              <a:t>TOT&amp;M </a:t>
            </a:r>
            <a:r>
              <a:rPr lang="nl-NL" sz="1200" err="1">
                <a:solidFill>
                  <a:schemeClr val="tx1">
                    <a:tint val="75000"/>
                  </a:schemeClr>
                </a:solidFill>
                <a:latin typeface="+mn-lt"/>
                <a:cs typeface="+mn-cs"/>
              </a:rPr>
              <a:t>Phase</a:t>
            </a:r>
            <a:r>
              <a:rPr lang="nl-NL" sz="1200">
                <a:solidFill>
                  <a:schemeClr val="tx1">
                    <a:tint val="75000"/>
                  </a:schemeClr>
                </a:solidFill>
                <a:latin typeface="+mn-lt"/>
                <a:cs typeface="+mn-cs"/>
              </a:rPr>
              <a:t> 1 V1 2026</a:t>
            </a:r>
            <a:endParaRPr lang="en-US" sz="120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1624097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C8C43-BAE2-40B4-B57B-4160ED886090}"/>
              </a:ext>
            </a:extLst>
          </p:cNvPr>
          <p:cNvSpPr>
            <a:spLocks noGrp="1"/>
          </p:cNvSpPr>
          <p:nvPr>
            <p:ph type="title"/>
          </p:nvPr>
        </p:nvSpPr>
        <p:spPr/>
        <p:txBody>
          <a:bodyPr>
            <a:noAutofit/>
          </a:bodyPr>
          <a:lstStyle/>
          <a:p>
            <a:r>
              <a:rPr lang="en-US" sz="3200"/>
              <a:t>Learning</a:t>
            </a:r>
            <a:br>
              <a:rPr lang="en-US" sz="3200"/>
            </a:br>
            <a:r>
              <a:rPr lang="en-US" sz="3200"/>
              <a:t>Objectives</a:t>
            </a:r>
          </a:p>
        </p:txBody>
      </p:sp>
      <p:sp>
        <p:nvSpPr>
          <p:cNvPr id="9" name="Text Placeholder 8"/>
          <p:cNvSpPr>
            <a:spLocks noGrp="1"/>
          </p:cNvSpPr>
          <p:nvPr>
            <p:ph idx="1"/>
          </p:nvPr>
        </p:nvSpPr>
        <p:spPr/>
        <p:txBody>
          <a:bodyPr vert="horz" lIns="0" tIns="0" rIns="0" bIns="0" rtlCol="0" anchor="t">
            <a:noAutofit/>
          </a:bodyPr>
          <a:lstStyle/>
          <a:p>
            <a:pPr marL="0" indent="0">
              <a:buNone/>
            </a:pPr>
            <a:r>
              <a:rPr lang="en-US" sz="2400" b="1" dirty="0">
                <a:solidFill>
                  <a:schemeClr val="accent2"/>
                </a:solidFill>
              </a:rPr>
              <a:t>After completing this webinar</a:t>
            </a:r>
            <a:r>
              <a:rPr lang="en-US" sz="2400" b="1">
                <a:solidFill>
                  <a:schemeClr val="accent2"/>
                </a:solidFill>
              </a:rPr>
              <a:t>/ seminar, participants will be able to:</a:t>
            </a:r>
          </a:p>
          <a:p>
            <a:pPr marL="342900" indent="-342900"/>
            <a:r>
              <a:rPr lang="en-US" sz="2400" dirty="0"/>
              <a:t>Explain what is the GLLP and describe its four components </a:t>
            </a:r>
          </a:p>
          <a:p>
            <a:pPr marL="342900" indent="-342900"/>
            <a:r>
              <a:rPr lang="en-US" sz="2400" dirty="0"/>
              <a:t>Explain the goal, expected outcomes and activities of the GLLP TOT&amp;M </a:t>
            </a:r>
            <a:endParaRPr lang="en-US" dirty="0"/>
          </a:p>
          <a:p>
            <a:pPr marL="342900" indent="-342900"/>
            <a:r>
              <a:rPr lang="en-US" sz="2400" dirty="0"/>
              <a:t>Describe the three phases of the GLLP TOT&amp;M </a:t>
            </a:r>
            <a:endParaRPr lang="en-US" dirty="0"/>
          </a:p>
          <a:p>
            <a:pPr marL="342900" indent="-342900"/>
            <a:r>
              <a:rPr lang="en-US" sz="2400" dirty="0"/>
              <a:t>Explain how to adapt GLLP modules to country context</a:t>
            </a:r>
            <a:endParaRPr lang="en-US" dirty="0"/>
          </a:p>
          <a:p>
            <a:pPr marL="0" indent="0">
              <a:buNone/>
            </a:pPr>
            <a:endParaRPr lang="en-US" dirty="0"/>
          </a:p>
        </p:txBody>
      </p:sp>
      <p:sp>
        <p:nvSpPr>
          <p:cNvPr id="13" name="Slide Number Placeholder 12"/>
          <p:cNvSpPr>
            <a:spLocks noGrp="1"/>
          </p:cNvSpPr>
          <p:nvPr>
            <p:ph type="sldNum" sz="quarter" idx="12"/>
          </p:nvPr>
        </p:nvSpPr>
        <p:spPr/>
        <p:txBody>
          <a:bodyPr/>
          <a:lstStyle/>
          <a:p>
            <a:fld id="{15573E5C-EF74-034A-A019-612A408567C7}" type="slidenum">
              <a:rPr lang="en-US" smtClean="0"/>
              <a:pPr/>
              <a:t>7</a:t>
            </a:fld>
            <a:endParaRPr lang="en-US"/>
          </a:p>
        </p:txBody>
      </p:sp>
      <p:sp>
        <p:nvSpPr>
          <p:cNvPr id="6" name="Content Placeholder 3">
            <a:extLst>
              <a:ext uri="{FF2B5EF4-FFF2-40B4-BE49-F238E27FC236}">
                <a16:creationId xmlns:a16="http://schemas.microsoft.com/office/drawing/2014/main" id="{6FF854C1-7A6B-4AB6-93CC-953377AEC936}"/>
              </a:ext>
            </a:extLst>
          </p:cNvPr>
          <p:cNvSpPr txBox="1">
            <a:spLocks/>
          </p:cNvSpPr>
          <p:nvPr/>
        </p:nvSpPr>
        <p:spPr>
          <a:xfrm>
            <a:off x="2214592" y="2412219"/>
            <a:ext cx="7886700" cy="331075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Franklin Gothic Book" panose="020B0503020102020204" pitchFamily="34" charset="0"/>
                <a:ea typeface="+mn-ea"/>
                <a:cs typeface="+mn-cs"/>
              </a:defRPr>
            </a:lvl1pPr>
            <a:lvl2pPr marL="800100" indent="-342900" algn="l" defTabSz="914400" rtl="0" eaLnBrk="1" latinLnBrk="0" hangingPunct="1">
              <a:lnSpc>
                <a:spcPct val="90000"/>
              </a:lnSpc>
              <a:spcBef>
                <a:spcPts val="500"/>
              </a:spcBef>
              <a:buClr>
                <a:srgbClr val="F46E32"/>
              </a:buClr>
              <a:buSzPct val="100000"/>
              <a:buFont typeface="Arial" panose="020B0604020202020204" pitchFamily="34" charset="0"/>
              <a:buChar char="•"/>
              <a:defRPr sz="2200" kern="1200">
                <a:solidFill>
                  <a:srgbClr val="004D79"/>
                </a:solidFill>
                <a:latin typeface="Franklin Gothic Book" panose="020B0503020102020204" pitchFamily="34" charset="0"/>
                <a:ea typeface="+mn-ea"/>
                <a:cs typeface="+mn-cs"/>
              </a:defRPr>
            </a:lvl2pPr>
            <a:lvl3pPr marL="1257300" indent="-342900" algn="l" defTabSz="914400" rtl="0" eaLnBrk="1" latinLnBrk="0" hangingPunct="1">
              <a:lnSpc>
                <a:spcPct val="90000"/>
              </a:lnSpc>
              <a:spcBef>
                <a:spcPts val="500"/>
              </a:spcBef>
              <a:buClr>
                <a:srgbClr val="F46E32"/>
              </a:buClr>
              <a:buSzPct val="75000"/>
              <a:buFontTx/>
              <a:buBlip>
                <a:blip r:embed="rId4"/>
              </a:buBlip>
              <a:defRPr sz="2200" kern="1200">
                <a:solidFill>
                  <a:srgbClr val="004D79"/>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SzPct val="75000"/>
              <a:buFontTx/>
              <a:buBlip>
                <a:blip r:embed="rId4"/>
              </a:buBlip>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p:txBody>
      </p:sp>
      <p:sp>
        <p:nvSpPr>
          <p:cNvPr id="3" name="Footer Placeholder 2">
            <a:extLst>
              <a:ext uri="{FF2B5EF4-FFF2-40B4-BE49-F238E27FC236}">
                <a16:creationId xmlns:a16="http://schemas.microsoft.com/office/drawing/2014/main" id="{FAF2D2A3-D793-C1EB-A75E-71E7877457AD}"/>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1853253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099E7-4AC7-4C22-A03F-B5E467B1845E}"/>
              </a:ext>
            </a:extLst>
          </p:cNvPr>
          <p:cNvSpPr>
            <a:spLocks noGrp="1"/>
          </p:cNvSpPr>
          <p:nvPr>
            <p:ph type="title"/>
          </p:nvPr>
        </p:nvSpPr>
        <p:spPr/>
        <p:txBody>
          <a:bodyPr>
            <a:normAutofit/>
          </a:bodyPr>
          <a:lstStyle/>
          <a:p>
            <a:r>
              <a:rPr lang="en-US"/>
              <a:t>Agenda</a:t>
            </a:r>
          </a:p>
        </p:txBody>
      </p:sp>
      <p:sp>
        <p:nvSpPr>
          <p:cNvPr id="6" name="Content Placeholder 5"/>
          <p:cNvSpPr>
            <a:spLocks noGrp="1"/>
          </p:cNvSpPr>
          <p:nvPr>
            <p:ph idx="1"/>
          </p:nvPr>
        </p:nvSpPr>
        <p:spPr>
          <a:xfrm>
            <a:off x="4795157" y="1143000"/>
            <a:ext cx="6292516" cy="4572000"/>
          </a:xfrm>
        </p:spPr>
        <p:txBody>
          <a:bodyPr vert="horz" lIns="0" tIns="0" rIns="0" bIns="0" rtlCol="0" anchor="t">
            <a:normAutofit/>
          </a:bodyPr>
          <a:lstStyle/>
          <a:p>
            <a:pPr marL="356870" indent="-356870"/>
            <a:r>
              <a:rPr lang="en-US"/>
              <a:t>An introduction to the GLLP</a:t>
            </a:r>
          </a:p>
          <a:p>
            <a:pPr marL="356870" indent="-356870"/>
            <a:r>
              <a:rPr lang="en-US"/>
              <a:t>Overview of the GLLP TOT&amp;TOM</a:t>
            </a:r>
          </a:p>
          <a:p>
            <a:pPr marL="356870" indent="-356870"/>
            <a:r>
              <a:rPr lang="en-US"/>
              <a:t>Adapting the content of GLLP modules to country context</a:t>
            </a:r>
          </a:p>
          <a:p>
            <a:pPr marL="356870" indent="-356870"/>
            <a:r>
              <a:rPr lang="en-US"/>
              <a:t>Next steps in preparation for Phase 2</a:t>
            </a:r>
          </a:p>
        </p:txBody>
      </p:sp>
      <p:sp>
        <p:nvSpPr>
          <p:cNvPr id="11" name="Slide Number Placeholder 10"/>
          <p:cNvSpPr>
            <a:spLocks noGrp="1"/>
          </p:cNvSpPr>
          <p:nvPr>
            <p:ph type="sldNum" sz="quarter" idx="12"/>
          </p:nvPr>
        </p:nvSpPr>
        <p:spPr/>
        <p:txBody>
          <a:bodyPr/>
          <a:lstStyle/>
          <a:p>
            <a:fld id="{15573E5C-EF74-034A-A019-612A408567C7}" type="slidenum">
              <a:rPr lang="en-US" smtClean="0"/>
              <a:pPr/>
              <a:t>8</a:t>
            </a:fld>
            <a:endParaRPr lang="en-US"/>
          </a:p>
        </p:txBody>
      </p:sp>
      <p:sp>
        <p:nvSpPr>
          <p:cNvPr id="3" name="Footer Placeholder 2">
            <a:extLst>
              <a:ext uri="{FF2B5EF4-FFF2-40B4-BE49-F238E27FC236}">
                <a16:creationId xmlns:a16="http://schemas.microsoft.com/office/drawing/2014/main" id="{923EE057-56F0-0CE5-70C7-FA6AB4854647}"/>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558476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0251" y="2597313"/>
            <a:ext cx="10439400" cy="2850969"/>
          </a:xfrm>
        </p:spPr>
        <p:txBody>
          <a:bodyPr>
            <a:normAutofit/>
          </a:bodyPr>
          <a:lstStyle/>
          <a:p>
            <a:r>
              <a:rPr lang="en-US"/>
              <a:t>An introduction to the Global Laboratory </a:t>
            </a:r>
            <a:br>
              <a:rPr lang="en-US"/>
            </a:br>
            <a:r>
              <a:rPr lang="en-US"/>
              <a:t>Leadership Programme (GLLP)</a:t>
            </a:r>
            <a:endParaRPr lang="en-US" sz="3100" b="0">
              <a:solidFill>
                <a:schemeClr val="accent2"/>
              </a:solidFill>
            </a:endParaRPr>
          </a:p>
        </p:txBody>
      </p:sp>
      <p:sp>
        <p:nvSpPr>
          <p:cNvPr id="7" name="Slide Number Placeholder 6"/>
          <p:cNvSpPr>
            <a:spLocks noGrp="1"/>
          </p:cNvSpPr>
          <p:nvPr>
            <p:ph type="sldNum" sz="quarter" idx="14"/>
          </p:nvPr>
        </p:nvSpPr>
        <p:spPr/>
        <p:txBody>
          <a:bodyPr/>
          <a:lstStyle/>
          <a:p>
            <a:fld id="{15573E5C-EF74-034A-A019-612A408567C7}" type="slidenum">
              <a:rPr lang="en-US" smtClean="0"/>
              <a:pPr/>
              <a:t>9</a:t>
            </a:fld>
            <a:endParaRPr lang="en-US"/>
          </a:p>
        </p:txBody>
      </p:sp>
      <p:sp>
        <p:nvSpPr>
          <p:cNvPr id="2" name="Footer Placeholder 1">
            <a:extLst>
              <a:ext uri="{FF2B5EF4-FFF2-40B4-BE49-F238E27FC236}">
                <a16:creationId xmlns:a16="http://schemas.microsoft.com/office/drawing/2014/main" id="{858B2EE0-D3FD-17BD-C1FC-8535C7069602}"/>
              </a:ext>
            </a:extLst>
          </p:cNvPr>
          <p:cNvSpPr>
            <a:spLocks noGrp="1"/>
          </p:cNvSpPr>
          <p:nvPr>
            <p:ph type="ftr" sz="quarter" idx="3"/>
          </p:nvPr>
        </p:nvSpPr>
        <p:spPr/>
        <p:txBody>
          <a:bodyPr/>
          <a:lstStyle/>
          <a:p>
            <a:r>
              <a:rPr lang="nl-NL"/>
              <a:t>TOT&amp;M Phase 1 V1 2026</a:t>
            </a:r>
            <a:endParaRPr lang="en-US"/>
          </a:p>
        </p:txBody>
      </p:sp>
    </p:spTree>
    <p:custDataLst>
      <p:tags r:id="rId1"/>
    </p:custDataLst>
    <p:extLst>
      <p:ext uri="{BB962C8B-B14F-4D97-AF65-F5344CB8AC3E}">
        <p14:creationId xmlns:p14="http://schemas.microsoft.com/office/powerpoint/2010/main" val="42458797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GLLP PPT TEMPLATE JULY 2020" val="wADMj5rP"/>
  <p:tag name="ARTICULATE_SLIDE_COUNT" val="5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GLLP PPT template July 2020">
  <a:themeElements>
    <a:clrScheme name="Custom 1">
      <a:dk1>
        <a:srgbClr val="000000"/>
      </a:dk1>
      <a:lt1>
        <a:srgbClr val="FFFFFF"/>
      </a:lt1>
      <a:dk2>
        <a:srgbClr val="114C83"/>
      </a:dk2>
      <a:lt2>
        <a:srgbClr val="E7E6E6"/>
      </a:lt2>
      <a:accent1>
        <a:srgbClr val="07729C"/>
      </a:accent1>
      <a:accent2>
        <a:srgbClr val="F26C32"/>
      </a:accent2>
      <a:accent3>
        <a:srgbClr val="A1A09F"/>
      </a:accent3>
      <a:accent4>
        <a:srgbClr val="F1AF3D"/>
      </a:accent4>
      <a:accent5>
        <a:srgbClr val="114C83"/>
      </a:accent5>
      <a:accent6>
        <a:srgbClr val="AF3920"/>
      </a:accent6>
      <a:hlink>
        <a:srgbClr val="07729C"/>
      </a:hlink>
      <a:folHlink>
        <a:srgbClr val="727170"/>
      </a:folHlink>
    </a:clrScheme>
    <a:fontScheme name="GLLP">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1A055E8F-465B-4841-A77B-A70258DF683C}" vid="{035D67F9-7EBA-FF41-A782-E1A2CFE7D0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805538183E13A4D91A4BD666C52FC81" ma:contentTypeVersion="19" ma:contentTypeDescription="Create a new document." ma:contentTypeScope="" ma:versionID="37119bfc041c8681f97d3b0080710bb5">
  <xsd:schema xmlns:xsd="http://www.w3.org/2001/XMLSchema" xmlns:xs="http://www.w3.org/2001/XMLSchema" xmlns:p="http://schemas.microsoft.com/office/2006/metadata/properties" xmlns:ns2="e6f0be81-9d97-4737-97b2-7789c5062d58" xmlns:ns3="129451d6-aa90-46b8-8fd9-fbe75a80caf6" targetNamespace="http://schemas.microsoft.com/office/2006/metadata/properties" ma:root="true" ma:fieldsID="1a02c8957b1750eac46c5e00cffccf54" ns2:_="" ns3:_="">
    <xsd:import namespace="e6f0be81-9d97-4737-97b2-7789c5062d58"/>
    <xsd:import namespace="129451d6-aa90-46b8-8fd9-fbe75a80ca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f0be81-9d97-4737-97b2-7789c5062d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29451d6-aa90-46b8-8fd9-fbe75a80caf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64056d1-5fb6-453f-a253-4e72b727c606}" ma:internalName="TaxCatchAll" ma:showField="CatchAllData" ma:web="129451d6-aa90-46b8-8fd9-fbe75a80caf6">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6f0be81-9d97-4737-97b2-7789c5062d58">
      <Terms xmlns="http://schemas.microsoft.com/office/infopath/2007/PartnerControls"/>
    </lcf76f155ced4ddcb4097134ff3c332f>
    <TaxCatchAll xmlns="129451d6-aa90-46b8-8fd9-fbe75a80caf6" xsi:nil="true"/>
  </documentManagement>
</p:properties>
</file>

<file path=customXml/itemProps1.xml><?xml version="1.0" encoding="utf-8"?>
<ds:datastoreItem xmlns:ds="http://schemas.openxmlformats.org/officeDocument/2006/customXml" ds:itemID="{EEF2C904-27C4-4AFE-9D83-EB447F26CC88}">
  <ds:schemaRefs>
    <ds:schemaRef ds:uri="129451d6-aa90-46b8-8fd9-fbe75a80caf6"/>
    <ds:schemaRef ds:uri="e6f0be81-9d97-4737-97b2-7789c5062d5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7FDF10D-B055-434C-9816-112E1A50FA84}">
  <ds:schemaRefs>
    <ds:schemaRef ds:uri="http://schemas.microsoft.com/sharepoint/v3/contenttype/forms"/>
  </ds:schemaRefs>
</ds:datastoreItem>
</file>

<file path=customXml/itemProps3.xml><?xml version="1.0" encoding="utf-8"?>
<ds:datastoreItem xmlns:ds="http://schemas.openxmlformats.org/officeDocument/2006/customXml" ds:itemID="{988854B3-9E8D-4FB8-B24A-3B6DB8015CED}">
  <ds:schemaRefs>
    <ds:schemaRef ds:uri="http://schemas.microsoft.com/office/2006/documentManagement/types"/>
    <ds:schemaRef ds:uri="http://purl.org/dc/terms/"/>
    <ds:schemaRef ds:uri="http://schemas.microsoft.com/office/infopath/2007/PartnerControls"/>
    <ds:schemaRef ds:uri="129451d6-aa90-46b8-8fd9-fbe75a80caf6"/>
    <ds:schemaRef ds:uri="http://schemas.microsoft.com/office/2006/metadata/properties"/>
    <ds:schemaRef ds:uri="e6f0be81-9d97-4737-97b2-7789c5062d58"/>
    <ds:schemaRef ds:uri="http://purl.org/dc/elements/1.1/"/>
    <ds:schemaRef ds:uri="http://purl.org/dc/dcmitype/"/>
    <ds:schemaRef ds:uri="http://www.w3.org/XML/1998/namespace"/>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378</TotalTime>
  <Words>6433</Words>
  <Application>Microsoft Office PowerPoint</Application>
  <PresentationFormat>Widescreen</PresentationFormat>
  <Paragraphs>706</Paragraphs>
  <Slides>48</Slides>
  <Notes>46</Notes>
  <HiddenSlides>2</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48</vt:i4>
      </vt:variant>
    </vt:vector>
  </HeadingPairs>
  <TitlesOfParts>
    <vt:vector size="60" baseType="lpstr">
      <vt:lpstr>Aptos</vt:lpstr>
      <vt:lpstr>Arial</vt:lpstr>
      <vt:lpstr>Arial Bold</vt:lpstr>
      <vt:lpstr>Arial,Sans-Serif</vt:lpstr>
      <vt:lpstr>Calibri</vt:lpstr>
      <vt:lpstr>Courier New</vt:lpstr>
      <vt:lpstr>Open Sans</vt:lpstr>
      <vt:lpstr>Source Sans Pro</vt:lpstr>
      <vt:lpstr>Times New Roman</vt:lpstr>
      <vt:lpstr>Trebuchet MS</vt:lpstr>
      <vt:lpstr>Wingdings</vt:lpstr>
      <vt:lpstr>GLLP PPT template July 2020</vt:lpstr>
      <vt:lpstr>Global Laboratory ​ Leadership Programme  ​ Training of Trainers and Mentors​  An Introduction to  the GLLP TOT&amp;M  </vt:lpstr>
      <vt:lpstr>Zoom interface</vt:lpstr>
      <vt:lpstr>Zoom interface</vt:lpstr>
      <vt:lpstr>Welcome   </vt:lpstr>
      <vt:lpstr>Speakers</vt:lpstr>
      <vt:lpstr>Introductions all around</vt:lpstr>
      <vt:lpstr>Learning Objectives</vt:lpstr>
      <vt:lpstr>Agenda</vt:lpstr>
      <vt:lpstr>An introduction to the Global Laboratory  Leadership Programme (GLLP)</vt:lpstr>
      <vt:lpstr>PowerPoint Presentation</vt:lpstr>
      <vt:lpstr>PowerPoint Presentation</vt:lpstr>
      <vt:lpstr>Who is the GLLP for? </vt:lpstr>
      <vt:lpstr>GLLP objectives</vt:lpstr>
      <vt:lpstr>Laboratory Leadership Competency Framework</vt:lpstr>
      <vt:lpstr>How is the Global Laboratory Leadership Programme designed? </vt:lpstr>
      <vt:lpstr>GLLP values</vt:lpstr>
      <vt:lpstr>Questions?</vt:lpstr>
      <vt:lpstr>Overview of the GLLP Training of Trainers and  Mentors </vt:lpstr>
      <vt:lpstr>GLLP TOT&amp;M goal</vt:lpstr>
      <vt:lpstr>Roles and responsibilities</vt:lpstr>
      <vt:lpstr>PowerPoint Presentation</vt:lpstr>
      <vt:lpstr>GLLP TOT&amp;M: Expected outcomes</vt:lpstr>
      <vt:lpstr>PowerPoint Presentation</vt:lpstr>
      <vt:lpstr>Instructional Phase 1 activities</vt:lpstr>
      <vt:lpstr>Phase 2: In-person TOT&amp;M - Agenda</vt:lpstr>
      <vt:lpstr>Post-training follow up</vt:lpstr>
      <vt:lpstr>PowerPoint Presentation</vt:lpstr>
      <vt:lpstr>Adapting the content of GLLP modules to country context  </vt:lpstr>
      <vt:lpstr>GLLP Learning Package</vt:lpstr>
      <vt:lpstr>Didactic learning</vt:lpstr>
      <vt:lpstr>Instructor preparatory work for each module</vt:lpstr>
      <vt:lpstr>Specific module areas to be adapted </vt:lpstr>
      <vt:lpstr>Instructors’ pre-work</vt:lpstr>
      <vt:lpstr>Instructors’ pre-work</vt:lpstr>
      <vt:lpstr>Instructors’ pre-work</vt:lpstr>
      <vt:lpstr>Design tips when editing slides</vt:lpstr>
      <vt:lpstr>Instructors’ pre-work</vt:lpstr>
      <vt:lpstr>Instructors’ pre-work</vt:lpstr>
      <vt:lpstr>In summary</vt:lpstr>
      <vt:lpstr>Next steps in preparation for phase 2 </vt:lpstr>
      <vt:lpstr>Access the GLLP Learning package</vt:lpstr>
      <vt:lpstr>Structure of materials in HSLP and ALC</vt:lpstr>
      <vt:lpstr>GLLP modules chosen for the TOT&amp;M</vt:lpstr>
      <vt:lpstr>Selection of modules</vt:lpstr>
      <vt:lpstr>Next steps</vt:lpstr>
      <vt:lpstr>Next steps (continued)</vt:lpstr>
      <vt:lpstr>Summary </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VAZ DRAGO, Rita Catarina</cp:lastModifiedBy>
  <cp:revision>9</cp:revision>
  <cp:lastPrinted>2020-11-12T17:51:20Z</cp:lastPrinted>
  <dcterms:created xsi:type="dcterms:W3CDTF">2018-08-03T18:30:46Z</dcterms:created>
  <dcterms:modified xsi:type="dcterms:W3CDTF">2026-05-05T12:27:07Z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7B61FB16-A8CA-466A-B41B-6C72AF9A65CE</vt:lpwstr>
  </property>
  <property fmtid="{D5CDD505-2E9C-101B-9397-08002B2CF9AE}" pid="3" name="ArticulatePath">
    <vt:lpwstr>GLLP_PowerPoint_Template with white slide #5_July 2019</vt:lpwstr>
  </property>
  <property fmtid="{D5CDD505-2E9C-101B-9397-08002B2CF9AE}" pid="4" name="ContentTypeId">
    <vt:lpwstr>0x0101009805538183E13A4D91A4BD666C52FC81</vt:lpwstr>
  </property>
  <property fmtid="{D5CDD505-2E9C-101B-9397-08002B2CF9AE}" pid="5" name="_dlc_DocIdItemGuid">
    <vt:lpwstr>0e62f92b-9113-435a-8595-98552dfe9dbe</vt:lpwstr>
  </property>
  <property fmtid="{D5CDD505-2E9C-101B-9397-08002B2CF9AE}" pid="6" name="MSIP_Label_7b94a7b8-f06c-4dfe-bdcc-9b548fd58c31_Enabled">
    <vt:lpwstr>true</vt:lpwstr>
  </property>
  <property fmtid="{D5CDD505-2E9C-101B-9397-08002B2CF9AE}" pid="7" name="MSIP_Label_7b94a7b8-f06c-4dfe-bdcc-9b548fd58c31_SetDate">
    <vt:lpwstr>2020-11-16T19:28:09Z</vt:lpwstr>
  </property>
  <property fmtid="{D5CDD505-2E9C-101B-9397-08002B2CF9AE}" pid="8" name="MSIP_Label_7b94a7b8-f06c-4dfe-bdcc-9b548fd58c31_Method">
    <vt:lpwstr>Privileged</vt:lpwstr>
  </property>
  <property fmtid="{D5CDD505-2E9C-101B-9397-08002B2CF9AE}" pid="9" name="MSIP_Label_7b94a7b8-f06c-4dfe-bdcc-9b548fd58c31_Name">
    <vt:lpwstr>7b94a7b8-f06c-4dfe-bdcc-9b548fd58c31</vt:lpwstr>
  </property>
  <property fmtid="{D5CDD505-2E9C-101B-9397-08002B2CF9AE}" pid="10" name="MSIP_Label_7b94a7b8-f06c-4dfe-bdcc-9b548fd58c31_SiteId">
    <vt:lpwstr>9ce70869-60db-44fd-abe8-d2767077fc8f</vt:lpwstr>
  </property>
  <property fmtid="{D5CDD505-2E9C-101B-9397-08002B2CF9AE}" pid="11" name="MSIP_Label_7b94a7b8-f06c-4dfe-bdcc-9b548fd58c31_ActionId">
    <vt:lpwstr>57c22fda-5292-468e-8e5f-725ddbe7e630</vt:lpwstr>
  </property>
  <property fmtid="{D5CDD505-2E9C-101B-9397-08002B2CF9AE}" pid="12" name="MSIP_Label_7b94a7b8-f06c-4dfe-bdcc-9b548fd58c31_ContentBits">
    <vt:lpwstr>0</vt:lpwstr>
  </property>
  <property fmtid="{D5CDD505-2E9C-101B-9397-08002B2CF9AE}" pid="13" name="MediaServiceImageTags">
    <vt:lpwstr/>
  </property>
  <property fmtid="{D5CDD505-2E9C-101B-9397-08002B2CF9AE}" pid="14" name="xd_ProgID">
    <vt:lpwstr/>
  </property>
  <property fmtid="{D5CDD505-2E9C-101B-9397-08002B2CF9AE}" pid="15" name="ComplianceAssetId">
    <vt:lpwstr/>
  </property>
  <property fmtid="{D5CDD505-2E9C-101B-9397-08002B2CF9AE}" pid="16" name="TemplateUrl">
    <vt:lpwstr/>
  </property>
  <property fmtid="{D5CDD505-2E9C-101B-9397-08002B2CF9AE}" pid="17" name="_ExtendedDescription">
    <vt:lpwstr/>
  </property>
  <property fmtid="{D5CDD505-2E9C-101B-9397-08002B2CF9AE}" pid="18" name="TriggerFlowInfo">
    <vt:lpwstr/>
  </property>
  <property fmtid="{D5CDD505-2E9C-101B-9397-08002B2CF9AE}" pid="19" name="xd_Signature">
    <vt:bool>false</vt:bool>
  </property>
</Properties>
</file>