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AC9"/>
    <a:srgbClr val="B9C6CF"/>
    <a:srgbClr val="12949F"/>
    <a:srgbClr val="4B1A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662"/>
  </p:normalViewPr>
  <p:slideViewPr>
    <p:cSldViewPr>
      <p:cViewPr varScale="1">
        <p:scale>
          <a:sx n="67" d="100"/>
          <a:sy n="67" d="100"/>
        </p:scale>
        <p:origin x="8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CD7F8-0159-4D59-9FF8-5FD87DDF5A33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E3E22-D826-442A-94F3-80588561F8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90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7C9A9-4FD9-40A3-AB3F-7E708C87BD41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4B0A0-D4E1-404E-8F9B-D6915EE1B6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549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AF5A5-2F6F-4723-B9CB-4B3A8BED828D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D4471-92F0-4983-9AAC-60E768C1E5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4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C7EEA-BA01-43E9-A785-68EBDC9C85F3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1034F-2EBB-4D04-A455-6B4EF1CD3A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88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FD7D9-9556-42D7-863E-86BA414156CF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8472-6806-4DE0-920D-14830A72A5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568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927DD-9260-4A6C-B87C-4F4292957481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24815-A344-438A-B571-D75522C5A0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69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5A21D-D7FA-4A39-96B3-3D501B777E19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D0805-17C1-4BDC-ACE7-2F1C665AF4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40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E4A662-0B9D-43AB-915C-C7220A2E7B10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18E2F-04F2-4526-B9DF-F853BD6439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718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87E7A-F999-4CC0-A152-9D43A1672B1B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F383F-03C3-44AC-B617-3D3F8B78CB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31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34917-41A5-4F5E-914F-5070D4A84235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41063-4E69-4E0D-9969-C9C8AFE90B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57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A6264-F9E2-40A1-A595-8D27502E8178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8EB77-26BF-4724-BD4E-FD4DFFE0B5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4EAFCF-C579-4DFE-83EF-9B394A0060BE}" type="datetimeFigureOut">
              <a:rPr lang="en-US"/>
              <a:pPr>
                <a:defRPr/>
              </a:pPr>
              <a:t>9/6/2022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85AD1C-ECDA-4539-92FE-19E58BF122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15"/>
          <p:cNvSpPr txBox="1">
            <a:spLocks noChangeArrowheads="1"/>
          </p:cNvSpPr>
          <p:nvPr/>
        </p:nvSpPr>
        <p:spPr bwMode="auto">
          <a:xfrm>
            <a:off x="996512" y="752991"/>
            <a:ext cx="7180789" cy="1456809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3600" dirty="0">
                <a:solidFill>
                  <a:srgbClr val="009AC9"/>
                </a:solidFill>
                <a:latin typeface="Arial Rounded MT Bold"/>
                <a:cs typeface="Arial Rounded MT Bold"/>
              </a:rPr>
              <a:t>Сертификат об успешном завершении курса обучения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5D327C-BF90-4C04-9208-9A92542ED006}"/>
              </a:ext>
            </a:extLst>
          </p:cNvPr>
          <p:cNvGrpSpPr/>
          <p:nvPr/>
        </p:nvGrpSpPr>
        <p:grpSpPr>
          <a:xfrm>
            <a:off x="762794" y="5709805"/>
            <a:ext cx="2443163" cy="1141051"/>
            <a:chOff x="762794" y="5709805"/>
            <a:chExt cx="2443163" cy="1141051"/>
          </a:xfrm>
        </p:grpSpPr>
        <p:sp>
          <p:nvSpPr>
            <p:cNvPr id="2051" name="Line 6"/>
            <p:cNvSpPr>
              <a:spLocks noChangeShapeType="1"/>
            </p:cNvSpPr>
            <p:nvPr/>
          </p:nvSpPr>
          <p:spPr bwMode="auto">
            <a:xfrm>
              <a:off x="900113" y="5709805"/>
              <a:ext cx="2082800" cy="0"/>
            </a:xfrm>
            <a:prstGeom prst="line">
              <a:avLst/>
            </a:prstGeom>
            <a:noFill/>
            <a:ln w="6350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7" name="Text Box 8"/>
            <p:cNvSpPr txBox="1">
              <a:spLocks noChangeArrowheads="1"/>
            </p:cNvSpPr>
            <p:nvPr/>
          </p:nvSpPr>
          <p:spPr bwMode="auto">
            <a:xfrm>
              <a:off x="762794" y="5936456"/>
              <a:ext cx="2443163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sz="1400" dirty="0">
                  <a:solidFill>
                    <a:srgbClr val="333333"/>
                  </a:solidFill>
                  <a:latin typeface="Arial"/>
                  <a:cs typeface="Arial"/>
                </a:rPr>
                <a:t>Имя/подпись (1)</a:t>
              </a:r>
            </a:p>
          </p:txBody>
        </p:sp>
      </p:grpSp>
      <p:sp>
        <p:nvSpPr>
          <p:cNvPr id="2058" name="Text Box 3"/>
          <p:cNvSpPr txBox="1">
            <a:spLocks noChangeArrowheads="1"/>
          </p:cNvSpPr>
          <p:nvPr/>
        </p:nvSpPr>
        <p:spPr bwMode="auto">
          <a:xfrm>
            <a:off x="298885" y="3190875"/>
            <a:ext cx="8576043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09625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096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sz="1600" dirty="0">
                <a:latin typeface="Arial"/>
                <a:cs typeface="Arial"/>
              </a:rPr>
              <a:t>успешно завершил/а</a:t>
            </a:r>
            <a:endParaRPr lang="en-US" sz="1600" dirty="0">
              <a:latin typeface="Arial"/>
              <a:cs typeface="Arial"/>
            </a:endParaRPr>
          </a:p>
          <a:p>
            <a:pPr algn="ctr" eaLnBrk="1" hangingPunct="1">
              <a:spcBef>
                <a:spcPct val="20000"/>
              </a:spcBef>
            </a:pPr>
            <a:r>
              <a:rPr lang="ru-RU" sz="1600" b="1" dirty="0">
                <a:solidFill>
                  <a:srgbClr val="009AC9"/>
                </a:solidFill>
                <a:latin typeface="Arial"/>
                <a:cs typeface="Arial"/>
              </a:rPr>
              <a:t>курс «Диагностический экспресс-тест на антигены вируса SARS-CoV-2»</a:t>
            </a:r>
          </a:p>
          <a:p>
            <a:pPr algn="ctr" eaLnBrk="1" hangingPunct="1">
              <a:spcBef>
                <a:spcPct val="20000"/>
              </a:spcBef>
            </a:pPr>
            <a:r>
              <a:rPr lang="ru-RU" sz="1600" dirty="0">
                <a:latin typeface="Arial"/>
                <a:cs typeface="Arial"/>
              </a:rPr>
              <a:t>__________________ </a:t>
            </a:r>
          </a:p>
          <a:p>
            <a:pPr algn="ctr" eaLnBrk="1" hangingPunct="1">
              <a:spcBef>
                <a:spcPct val="20000"/>
              </a:spcBef>
            </a:pPr>
            <a:r>
              <a:rPr lang="ru-RU" sz="1600" dirty="0">
                <a:latin typeface="Arial"/>
                <a:cs typeface="Arial"/>
              </a:rPr>
              <a:t>(для исполнителей или для инструкторов)</a:t>
            </a:r>
          </a:p>
          <a:p>
            <a:pPr algn="ctr" eaLnBrk="1" hangingPunct="1">
              <a:spcBef>
                <a:spcPct val="20000"/>
              </a:spcBef>
            </a:pPr>
            <a:endParaRPr lang="en-US" sz="1600" dirty="0">
              <a:latin typeface="Arial"/>
              <a:cs typeface="Arial"/>
            </a:endParaRPr>
          </a:p>
          <a:p>
            <a:pPr marL="914400" eaLnBrk="1" hangingPunct="1">
              <a:spcBef>
                <a:spcPct val="20000"/>
              </a:spcBef>
            </a:pPr>
            <a:r>
              <a:rPr lang="en-US" sz="1600" dirty="0">
                <a:latin typeface="Arial"/>
                <a:cs typeface="Arial"/>
              </a:rPr>
              <a:t>			 </a:t>
            </a:r>
            <a:r>
              <a:rPr lang="ru-RU" sz="1600" dirty="0">
                <a:latin typeface="Arial"/>
                <a:cs typeface="Arial"/>
              </a:rPr>
              <a:t>_______________ (</a:t>
            </a:r>
            <a:r>
              <a:rPr lang="ru-RU" sz="1600" i="1" dirty="0">
                <a:latin typeface="Arial"/>
                <a:cs typeface="Arial"/>
              </a:rPr>
              <a:t>Дата</a:t>
            </a:r>
            <a:r>
              <a:rPr lang="ru-RU" sz="1600" dirty="0">
                <a:latin typeface="Arial"/>
                <a:cs typeface="Arial"/>
              </a:rPr>
              <a:t>)</a:t>
            </a:r>
          </a:p>
          <a:p>
            <a:pPr marL="914400" algn="ctr" eaLnBrk="1" hangingPunct="1">
              <a:spcBef>
                <a:spcPct val="20000"/>
              </a:spcBef>
            </a:pPr>
            <a:r>
              <a:rPr lang="en-US" sz="1600" dirty="0">
                <a:latin typeface="Arial"/>
                <a:cs typeface="Arial"/>
              </a:rPr>
              <a:t>	    </a:t>
            </a:r>
            <a:r>
              <a:rPr lang="ru-RU" sz="1600" dirty="0">
                <a:latin typeface="Arial"/>
                <a:cs typeface="Arial"/>
              </a:rPr>
              <a:t>_________________________ (</a:t>
            </a:r>
            <a:r>
              <a:rPr lang="ru-RU" sz="1600" i="1" dirty="0">
                <a:latin typeface="Arial"/>
                <a:cs typeface="Arial"/>
              </a:rPr>
              <a:t>Место проведения</a:t>
            </a:r>
            <a:r>
              <a:rPr lang="ru-RU" sz="1600" dirty="0">
                <a:latin typeface="Arial"/>
                <a:cs typeface="Arial"/>
              </a:rPr>
              <a:t>)</a:t>
            </a:r>
          </a:p>
          <a:p>
            <a:endParaRPr lang="en-US" dirty="0"/>
          </a:p>
        </p:txBody>
      </p:sp>
      <p:sp>
        <p:nvSpPr>
          <p:cNvPr id="2063" name="Rectangle 24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br>
              <a:rPr lang="ru-RU" dirty="0"/>
            </a:br>
            <a:endParaRPr lang="ru-RU" dirty="0"/>
          </a:p>
          <a:p>
            <a:pPr eaLnBrk="0" hangingPunct="0"/>
            <a:endParaRPr lang="en-US" dirty="0"/>
          </a:p>
        </p:txBody>
      </p:sp>
      <p:sp>
        <p:nvSpPr>
          <p:cNvPr id="2064" name="Rectangle 25"/>
          <p:cNvSpPr>
            <a:spLocks noChangeArrowheads="1"/>
          </p:cNvSpPr>
          <p:nvPr/>
        </p:nvSpPr>
        <p:spPr bwMode="auto">
          <a:xfrm>
            <a:off x="0" y="1971675"/>
            <a:ext cx="9144000" cy="0"/>
          </a:xfrm>
          <a:prstGeom prst="rect">
            <a:avLst/>
          </a:prstGeom>
          <a:solidFill>
            <a:srgbClr val="DBE5F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 sz="2800" dirty="0">
              <a:solidFill>
                <a:srgbClr val="333333"/>
              </a:solidFill>
              <a:latin typeface="Garamond" pitchFamily="18" charset="0"/>
            </a:endParaRPr>
          </a:p>
          <a:p>
            <a:pPr eaLnBrk="0" hangingPunct="0"/>
            <a:endParaRPr lang="en-US" dirty="0"/>
          </a:p>
        </p:txBody>
      </p:sp>
      <p:sp>
        <p:nvSpPr>
          <p:cNvPr id="2065" name="TextBox 24"/>
          <p:cNvSpPr txBox="1">
            <a:spLocks noChangeArrowheads="1"/>
          </p:cNvSpPr>
          <p:nvPr/>
        </p:nvSpPr>
        <p:spPr bwMode="auto">
          <a:xfrm>
            <a:off x="298885" y="1992868"/>
            <a:ext cx="85760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dirty="0">
                <a:latin typeface="Calibri" pitchFamily="34" charset="0"/>
              </a:rPr>
              <a:t>подтверждает, что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1235075" y="2219325"/>
            <a:ext cx="668972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0988" tIns="40494" rIns="80988" bIns="40494"/>
          <a:lstStyle/>
          <a:p>
            <a:pPr algn="ctr" defTabSz="80962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000" i="1" dirty="0">
                <a:latin typeface="Cambria" pitchFamily="18" charset="0"/>
              </a:rPr>
              <a:t>_____________________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0" y="0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9144000" y="0"/>
            <a:ext cx="0" cy="6858000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0" y="1"/>
            <a:ext cx="0" cy="6857999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0" y="6857999"/>
            <a:ext cx="9144000" cy="1"/>
          </a:xfrm>
          <a:prstGeom prst="line">
            <a:avLst/>
          </a:prstGeom>
          <a:ln w="76200">
            <a:solidFill>
              <a:srgbClr val="009AC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rame 1">
            <a:extLst>
              <a:ext uri="{FF2B5EF4-FFF2-40B4-BE49-F238E27FC236}">
                <a16:creationId xmlns:a16="http://schemas.microsoft.com/office/drawing/2014/main" id="{D168504F-087B-5F44-9EEF-3158933A9189}"/>
              </a:ext>
            </a:extLst>
          </p:cNvPr>
          <p:cNvSpPr/>
          <p:nvPr/>
        </p:nvSpPr>
        <p:spPr>
          <a:xfrm>
            <a:off x="228600" y="159564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B41C04-2EA3-8643-99CA-8A7BAA3E15EF}"/>
              </a:ext>
            </a:extLst>
          </p:cNvPr>
          <p:cNvSpPr txBox="1"/>
          <p:nvPr/>
        </p:nvSpPr>
        <p:spPr>
          <a:xfrm>
            <a:off x="298886" y="20504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Logo</a:t>
            </a:r>
          </a:p>
        </p:txBody>
      </p:sp>
      <p:sp>
        <p:nvSpPr>
          <p:cNvPr id="23" name="Frame 22">
            <a:extLst>
              <a:ext uri="{FF2B5EF4-FFF2-40B4-BE49-F238E27FC236}">
                <a16:creationId xmlns:a16="http://schemas.microsoft.com/office/drawing/2014/main" id="{0BB409E7-D73C-8047-8778-5F2E58A47ACD}"/>
              </a:ext>
            </a:extLst>
          </p:cNvPr>
          <p:cNvSpPr/>
          <p:nvPr/>
        </p:nvSpPr>
        <p:spPr>
          <a:xfrm>
            <a:off x="8107016" y="131808"/>
            <a:ext cx="838200" cy="495300"/>
          </a:xfrm>
          <a:prstGeom prst="frame">
            <a:avLst/>
          </a:prstGeom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3FD096C-B794-2649-A0CC-6A6ED0F8F4AA}"/>
              </a:ext>
            </a:extLst>
          </p:cNvPr>
          <p:cNvSpPr txBox="1"/>
          <p:nvPr/>
        </p:nvSpPr>
        <p:spPr>
          <a:xfrm>
            <a:off x="8177302" y="177284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Logo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1A3A3797-9D05-4B9E-B008-F62345DD4A1D}"/>
              </a:ext>
            </a:extLst>
          </p:cNvPr>
          <p:cNvGrpSpPr/>
          <p:nvPr/>
        </p:nvGrpSpPr>
        <p:grpSpPr>
          <a:xfrm>
            <a:off x="5710237" y="5709805"/>
            <a:ext cx="2443163" cy="1141051"/>
            <a:chOff x="762794" y="5709805"/>
            <a:chExt cx="2443163" cy="1141051"/>
          </a:xfrm>
        </p:grpSpPr>
        <p:sp>
          <p:nvSpPr>
            <p:cNvPr id="28" name="Line 6">
              <a:extLst>
                <a:ext uri="{FF2B5EF4-FFF2-40B4-BE49-F238E27FC236}">
                  <a16:creationId xmlns:a16="http://schemas.microsoft.com/office/drawing/2014/main" id="{0D5BBCDE-DA13-4B48-8BC6-29B1D1DFB2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00113" y="5709805"/>
              <a:ext cx="2082800" cy="0"/>
            </a:xfrm>
            <a:prstGeom prst="line">
              <a:avLst/>
            </a:prstGeom>
            <a:noFill/>
            <a:ln w="6350">
              <a:solidFill>
                <a:srgbClr val="333333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9" name="Text Box 8">
              <a:extLst>
                <a:ext uri="{FF2B5EF4-FFF2-40B4-BE49-F238E27FC236}">
                  <a16:creationId xmlns:a16="http://schemas.microsoft.com/office/drawing/2014/main" id="{07172086-5A4B-4F34-A7A5-2213E35AAA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794" y="5936456"/>
              <a:ext cx="2443163" cy="914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ru-RU" sz="1400" dirty="0">
                  <a:solidFill>
                    <a:srgbClr val="333333"/>
                  </a:solidFill>
                  <a:latin typeface="Arial"/>
                  <a:cs typeface="Arial"/>
                </a:rPr>
                <a:t>Имя/подпись (</a:t>
              </a:r>
              <a:r>
                <a:rPr lang="en-US" sz="1400" dirty="0">
                  <a:solidFill>
                    <a:srgbClr val="333333"/>
                  </a:solidFill>
                  <a:latin typeface="Arial"/>
                  <a:cs typeface="Arial"/>
                </a:rPr>
                <a:t>2</a:t>
              </a:r>
              <a:r>
                <a:rPr lang="ru-RU" sz="1400" dirty="0">
                  <a:solidFill>
                    <a:srgbClr val="333333"/>
                  </a:solidFill>
                  <a:latin typeface="Arial"/>
                  <a:cs typeface="Arial"/>
                </a:rPr>
                <a:t>)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61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Rounded MT Bold</vt:lpstr>
      <vt:lpstr>Calibri</vt:lpstr>
      <vt:lpstr>Cambria</vt:lpstr>
      <vt:lpstr>Garamond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natacha milhano</cp:lastModifiedBy>
  <cp:revision>55</cp:revision>
  <cp:lastPrinted>2014-09-17T07:20:56Z</cp:lastPrinted>
  <dcterms:created xsi:type="dcterms:W3CDTF">2012-02-13T07:10:42Z</dcterms:created>
  <dcterms:modified xsi:type="dcterms:W3CDTF">2022-09-06T16:42:39Z</dcterms:modified>
</cp:coreProperties>
</file>