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34" r:id="rId1"/>
    <p:sldMasterId id="2147483948" r:id="rId2"/>
  </p:sldMasterIdLst>
  <p:notesMasterIdLst>
    <p:notesMasterId r:id="rId10"/>
  </p:notesMasterIdLst>
  <p:handoutMasterIdLst>
    <p:handoutMasterId r:id="rId11"/>
  </p:handoutMasterIdLst>
  <p:sldIdLst>
    <p:sldId id="391" r:id="rId3"/>
    <p:sldId id="426" r:id="rId4"/>
    <p:sldId id="428" r:id="rId5"/>
    <p:sldId id="427" r:id="rId6"/>
    <p:sldId id="409" r:id="rId7"/>
    <p:sldId id="429" r:id="rId8"/>
    <p:sldId id="398" r:id="rId9"/>
  </p:sldIdLst>
  <p:sldSz cx="9144000" cy="6858000" type="screen4x3"/>
  <p:notesSz cx="6805613" cy="9939338"/>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1E7FB8"/>
    <a:srgbClr val="000099"/>
    <a:srgbClr val="9999FF"/>
    <a:srgbClr val="6666FF"/>
    <a:srgbClr val="FF9966"/>
    <a:srgbClr val="FFCC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5DA37D80-6434-44D0-A028-1B22A696006F}" styleName="Light Style 3 - Accent 2">
    <a:wholeTbl>
      <a:tcTxStyle>
        <a:fontRef idx="minor">
          <a:scrgbClr r="0" g="0" b="0"/>
        </a:fontRef>
        <a:schemeClr val="tx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w="12700" cmpd="sng">
              <a:solidFill>
                <a:schemeClr val="accent2"/>
              </a:solidFill>
            </a:ln>
          </a:insideV>
        </a:tcBdr>
        <a:fill>
          <a:noFill/>
        </a:fill>
      </a:tcStyle>
    </a:wholeTbl>
    <a:band1H>
      <a:tcStyle>
        <a:tcBdr/>
        <a:fill>
          <a:solidFill>
            <a:schemeClr val="accent2">
              <a:alpha val="20000"/>
            </a:schemeClr>
          </a:solidFill>
        </a:fill>
      </a:tcStyle>
    </a:band1H>
    <a:band1V>
      <a:tcStyle>
        <a:tcBdr/>
        <a:fill>
          <a:solidFill>
            <a:schemeClr val="accent2">
              <a:alpha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noFill/>
        </a:fill>
      </a:tcStyle>
    </a:lastRow>
    <a:firstRow>
      <a:tcTxStyle b="on"/>
      <a:tcStyle>
        <a:tcBdr>
          <a:bottom>
            <a:ln w="25400" cmpd="sng">
              <a:solidFill>
                <a:schemeClr val="accent2"/>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2265" autoAdjust="0"/>
    <p:restoredTop sz="89503" autoAdjust="0"/>
  </p:normalViewPr>
  <p:slideViewPr>
    <p:cSldViewPr>
      <p:cViewPr varScale="1">
        <p:scale>
          <a:sx n="93" d="100"/>
          <a:sy n="93" d="100"/>
        </p:scale>
        <p:origin x="492" y="78"/>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6" Type="http://schemas.microsoft.com/office/2015/10/relationships/revisionInfo" Target="revisionInfo.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handoutMaster" Target="handoutMasters/handoutMaster1.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017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cs typeface="+mn-cs"/>
              </a:defRPr>
            </a:lvl1pPr>
          </a:lstStyle>
          <a:p>
            <a:pPr>
              <a:defRPr/>
            </a:pPr>
            <a:endParaRPr lang="en-US" altLang="en-US"/>
          </a:p>
        </p:txBody>
      </p:sp>
      <p:sp>
        <p:nvSpPr>
          <p:cNvPr id="50179" name="Rectangle 3"/>
          <p:cNvSpPr>
            <a:spLocks noGrp="1" noChangeArrowheads="1"/>
          </p:cNvSpPr>
          <p:nvPr>
            <p:ph type="dt" sz="quarter"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cs typeface="+mn-cs"/>
              </a:defRPr>
            </a:lvl1pPr>
          </a:lstStyle>
          <a:p>
            <a:pPr>
              <a:defRPr/>
            </a:pPr>
            <a:endParaRPr lang="en-US" altLang="en-US"/>
          </a:p>
        </p:txBody>
      </p:sp>
      <p:sp>
        <p:nvSpPr>
          <p:cNvPr id="50180" name="Rectangle 4"/>
          <p:cNvSpPr>
            <a:spLocks noGrp="1" noChangeArrowheads="1"/>
          </p:cNvSpPr>
          <p:nvPr>
            <p:ph type="ftr" sz="quarter" idx="2"/>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cs typeface="+mn-cs"/>
              </a:defRPr>
            </a:lvl1pPr>
          </a:lstStyle>
          <a:p>
            <a:pPr>
              <a:defRPr/>
            </a:pPr>
            <a:endParaRPr lang="en-US" altLang="en-US"/>
          </a:p>
        </p:txBody>
      </p:sp>
      <p:sp>
        <p:nvSpPr>
          <p:cNvPr id="50181" name="Rectangle 5"/>
          <p:cNvSpPr>
            <a:spLocks noGrp="1" noChangeArrowheads="1"/>
          </p:cNvSpPr>
          <p:nvPr>
            <p:ph type="sldNum" sz="quarter" idx="3"/>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cs typeface="+mn-cs"/>
              </a:defRPr>
            </a:lvl1pPr>
          </a:lstStyle>
          <a:p>
            <a:pPr>
              <a:defRPr/>
            </a:pPr>
            <a:fld id="{3E072A0C-A2E6-4C50-B864-7EBF183A47E5}" type="slidenum">
              <a:rPr lang="en-US" altLang="en-US"/>
              <a:pPr>
                <a:defRPr/>
              </a:pPr>
              <a:t>‹#›</a:t>
            </a:fld>
            <a:endParaRPr lang="en-US" altLang="en-US"/>
          </a:p>
        </p:txBody>
      </p:sp>
    </p:spTree>
    <p:extLst>
      <p:ext uri="{BB962C8B-B14F-4D97-AF65-F5344CB8AC3E}">
        <p14:creationId xmlns:p14="http://schemas.microsoft.com/office/powerpoint/2010/main" val="274153152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cs typeface="+mn-cs"/>
              </a:defRPr>
            </a:lvl1pPr>
          </a:lstStyle>
          <a:p>
            <a:pPr>
              <a:defRPr/>
            </a:pPr>
            <a:endParaRPr lang="en-US" altLang="en-US"/>
          </a:p>
        </p:txBody>
      </p:sp>
      <p:sp>
        <p:nvSpPr>
          <p:cNvPr id="4099" name="Rectangle 3"/>
          <p:cNvSpPr>
            <a:spLocks noGrp="1" noChangeArrowheads="1"/>
          </p:cNvSpPr>
          <p:nvPr>
            <p:ph type="dt"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cs typeface="+mn-cs"/>
              </a:defRPr>
            </a:lvl1pPr>
          </a:lstStyle>
          <a:p>
            <a:pPr>
              <a:defRPr/>
            </a:pPr>
            <a:endParaRPr lang="en-US" altLang="en-US"/>
          </a:p>
        </p:txBody>
      </p:sp>
      <p:sp>
        <p:nvSpPr>
          <p:cNvPr id="38916" name="Rectangle 4"/>
          <p:cNvSpPr>
            <a:spLocks noGrp="1" noRot="1" noChangeAspect="1" noChangeArrowheads="1" noTextEdit="1"/>
          </p:cNvSpPr>
          <p:nvPr>
            <p:ph type="sldImg" idx="2"/>
          </p:nvPr>
        </p:nvSpPr>
        <p:spPr bwMode="auto">
          <a:xfrm>
            <a:off x="920750" y="746125"/>
            <a:ext cx="4965700" cy="3725863"/>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4101" name="Rectangle 5"/>
          <p:cNvSpPr>
            <a:spLocks noGrp="1" noChangeArrowheads="1"/>
          </p:cNvSpPr>
          <p:nvPr>
            <p:ph type="body" sz="quarter" idx="3"/>
          </p:nvPr>
        </p:nvSpPr>
        <p:spPr bwMode="auto">
          <a:xfrm>
            <a:off x="681038" y="4721225"/>
            <a:ext cx="5443537" cy="44719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cs typeface="+mn-cs"/>
              </a:defRPr>
            </a:lvl1pPr>
          </a:lstStyle>
          <a:p>
            <a:pPr>
              <a:defRPr/>
            </a:pPr>
            <a:endParaRPr lang="en-US" altLang="en-US"/>
          </a:p>
        </p:txBody>
      </p:sp>
      <p:sp>
        <p:nvSpPr>
          <p:cNvPr id="4103" name="Rectangle 7"/>
          <p:cNvSpPr>
            <a:spLocks noGrp="1" noChangeArrowheads="1"/>
          </p:cNvSpPr>
          <p:nvPr>
            <p:ph type="sldNum" sz="quarter" idx="5"/>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cs typeface="+mn-cs"/>
              </a:defRPr>
            </a:lvl1pPr>
          </a:lstStyle>
          <a:p>
            <a:pPr>
              <a:defRPr/>
            </a:pPr>
            <a:fld id="{4148527E-B021-4B1F-B679-A8A83EF59C5F}" type="slidenum">
              <a:rPr lang="en-US" altLang="en-US"/>
              <a:pPr>
                <a:defRPr/>
              </a:pPr>
              <a:t>‹#›</a:t>
            </a:fld>
            <a:endParaRPr lang="en-US" altLang="en-US"/>
          </a:p>
        </p:txBody>
      </p:sp>
    </p:spTree>
    <p:extLst>
      <p:ext uri="{BB962C8B-B14F-4D97-AF65-F5344CB8AC3E}">
        <p14:creationId xmlns:p14="http://schemas.microsoft.com/office/powerpoint/2010/main" val="4202484658"/>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7"/>
          <p:cNvSpPr>
            <a:spLocks noGrp="1" noChangeArrowheads="1"/>
          </p:cNvSpPr>
          <p:nvPr>
            <p:ph type="sldNum" sz="quarter" idx="5"/>
          </p:nvPr>
        </p:nvSpPr>
        <p:spPr>
          <a:noFill/>
        </p:spPr>
        <p:txBody>
          <a:bodyPr/>
          <a:lstStyle>
            <a:lvl1pPr eaLnBrk="0" hangingPunct="0">
              <a:spcBef>
                <a:spcPct val="30000"/>
              </a:spcBef>
              <a:defRPr sz="1200">
                <a:solidFill>
                  <a:schemeClr val="tx1"/>
                </a:solidFill>
                <a:latin typeface="Arial" charset="0"/>
              </a:defRPr>
            </a:lvl1pPr>
            <a:lvl2pPr marL="742950" indent="-285750" eaLnBrk="0" hangingPunct="0">
              <a:spcBef>
                <a:spcPct val="30000"/>
              </a:spcBef>
              <a:defRPr sz="1200">
                <a:solidFill>
                  <a:schemeClr val="tx1"/>
                </a:solidFill>
                <a:latin typeface="Arial" charset="0"/>
              </a:defRPr>
            </a:lvl2pPr>
            <a:lvl3pPr marL="1143000" indent="-228600" eaLnBrk="0" hangingPunct="0">
              <a:spcBef>
                <a:spcPct val="30000"/>
              </a:spcBef>
              <a:defRPr sz="1200">
                <a:solidFill>
                  <a:schemeClr val="tx1"/>
                </a:solidFill>
                <a:latin typeface="Arial" charset="0"/>
              </a:defRPr>
            </a:lvl3pPr>
            <a:lvl4pPr marL="1600200" indent="-228600" eaLnBrk="0" hangingPunct="0">
              <a:spcBef>
                <a:spcPct val="30000"/>
              </a:spcBef>
              <a:defRPr sz="1200">
                <a:solidFill>
                  <a:schemeClr val="tx1"/>
                </a:solidFill>
                <a:latin typeface="Arial" charset="0"/>
              </a:defRPr>
            </a:lvl4pPr>
            <a:lvl5pPr marL="2057400" indent="-228600" eaLnBrk="0" hangingPunct="0">
              <a:spcBef>
                <a:spcPct val="30000"/>
              </a:spcBef>
              <a:defRPr sz="1200">
                <a:solidFill>
                  <a:schemeClr val="tx1"/>
                </a:solidFill>
                <a:latin typeface="Arial" charset="0"/>
              </a:defRPr>
            </a:lvl5pPr>
            <a:lvl6pPr marL="2514600" indent="-228600" eaLnBrk="0" fontAlgn="base" hangingPunct="0">
              <a:spcBef>
                <a:spcPct val="30000"/>
              </a:spcBef>
              <a:spcAft>
                <a:spcPct val="0"/>
              </a:spcAft>
              <a:defRPr sz="1200">
                <a:solidFill>
                  <a:schemeClr val="tx1"/>
                </a:solidFill>
                <a:latin typeface="Arial" charset="0"/>
              </a:defRPr>
            </a:lvl6pPr>
            <a:lvl7pPr marL="2971800" indent="-228600" eaLnBrk="0" fontAlgn="base" hangingPunct="0">
              <a:spcBef>
                <a:spcPct val="30000"/>
              </a:spcBef>
              <a:spcAft>
                <a:spcPct val="0"/>
              </a:spcAft>
              <a:defRPr sz="1200">
                <a:solidFill>
                  <a:schemeClr val="tx1"/>
                </a:solidFill>
                <a:latin typeface="Arial" charset="0"/>
              </a:defRPr>
            </a:lvl7pPr>
            <a:lvl8pPr marL="3429000" indent="-228600" eaLnBrk="0" fontAlgn="base" hangingPunct="0">
              <a:spcBef>
                <a:spcPct val="30000"/>
              </a:spcBef>
              <a:spcAft>
                <a:spcPct val="0"/>
              </a:spcAft>
              <a:defRPr sz="1200">
                <a:solidFill>
                  <a:schemeClr val="tx1"/>
                </a:solidFill>
                <a:latin typeface="Arial" charset="0"/>
              </a:defRPr>
            </a:lvl8pPr>
            <a:lvl9pPr marL="3886200" indent="-228600" eaLnBrk="0" fontAlgn="base" hangingPunct="0">
              <a:spcBef>
                <a:spcPct val="30000"/>
              </a:spcBef>
              <a:spcAft>
                <a:spcPct val="0"/>
              </a:spcAft>
              <a:defRPr sz="1200">
                <a:solidFill>
                  <a:schemeClr val="tx1"/>
                </a:solidFill>
                <a:latin typeface="Arial" charset="0"/>
              </a:defRPr>
            </a:lvl9pPr>
          </a:lstStyle>
          <a:p>
            <a:pPr eaLnBrk="1" hangingPunct="1">
              <a:spcBef>
                <a:spcPct val="0"/>
              </a:spcBef>
            </a:pPr>
            <a:fld id="{BBB059D1-56EA-4E5D-8895-84099915A816}" type="slidenum">
              <a:rPr lang="en-US" altLang="en-US" smtClean="0"/>
              <a:pPr eaLnBrk="1" hangingPunct="1">
                <a:spcBef>
                  <a:spcPct val="0"/>
                </a:spcBef>
              </a:pPr>
              <a:t>1</a:t>
            </a:fld>
            <a:endParaRPr lang="en-US" altLang="en-US" dirty="0"/>
          </a:p>
        </p:txBody>
      </p:sp>
      <p:sp>
        <p:nvSpPr>
          <p:cNvPr id="39939" name="Rectangle 2"/>
          <p:cNvSpPr>
            <a:spLocks noGrp="1" noRot="1" noChangeAspect="1" noChangeArrowheads="1" noTextEdit="1"/>
          </p:cNvSpPr>
          <p:nvPr>
            <p:ph type="sldImg"/>
          </p:nvPr>
        </p:nvSpPr>
        <p:spPr>
          <a:ln/>
        </p:spPr>
      </p:sp>
      <p:sp>
        <p:nvSpPr>
          <p:cNvPr id="39940" name="Rectangle 3"/>
          <p:cNvSpPr>
            <a:spLocks noGrp="1" noChangeArrowheads="1"/>
          </p:cNvSpPr>
          <p:nvPr>
            <p:ph type="body" idx="1"/>
          </p:nvPr>
        </p:nvSpPr>
        <p:spPr>
          <a:noFill/>
        </p:spPr>
        <p:txBody>
          <a:bodyPr/>
          <a:lstStyle/>
          <a:p>
            <a:pPr eaLnBrk="1" hangingPunct="1"/>
            <a:endParaRPr lang="en-US" altLang="en-US"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946150" y="869950"/>
            <a:ext cx="4905375" cy="3470275"/>
          </a:xfrm>
        </p:spPr>
      </p:sp>
      <p:sp>
        <p:nvSpPr>
          <p:cNvPr id="3" name="Notes Placeholder 2"/>
          <p:cNvSpPr>
            <a:spLocks noGrp="1"/>
          </p:cNvSpPr>
          <p:nvPr>
            <p:ph type="body" idx="1"/>
          </p:nvPr>
        </p:nvSpPr>
        <p:spPr/>
        <p:txBody>
          <a:bodyPr/>
          <a:lstStyle/>
          <a:p>
            <a:pPr marL="0" marR="0" lvl="0" indent="0" algn="l" defTabSz="914400" rtl="1" eaLnBrk="1" fontAlgn="base" latinLnBrk="0" hangingPunct="1">
              <a:lnSpc>
                <a:spcPct val="100000"/>
              </a:lnSpc>
              <a:spcBef>
                <a:spcPct val="30000"/>
              </a:spcBef>
              <a:spcAft>
                <a:spcPct val="0"/>
              </a:spcAft>
              <a:buClrTx/>
              <a:buSzTx/>
              <a:buFontTx/>
              <a:buNone/>
              <a:tabLst/>
              <a:defRPr/>
            </a:pPr>
            <a:r>
              <a:rPr lang="en-US" dirty="0"/>
              <a:t>Sources: </a:t>
            </a:r>
          </a:p>
          <a:p>
            <a:pPr marL="0" marR="0" lvl="0" indent="0" algn="l" defTabSz="914400" rtl="1" eaLnBrk="1" fontAlgn="base" latinLnBrk="0" hangingPunct="1">
              <a:lnSpc>
                <a:spcPct val="100000"/>
              </a:lnSpc>
              <a:spcBef>
                <a:spcPct val="30000"/>
              </a:spcBef>
              <a:spcAft>
                <a:spcPct val="0"/>
              </a:spcAft>
              <a:buClrTx/>
              <a:buSzTx/>
              <a:buFontTx/>
              <a:buNone/>
              <a:tabLst/>
              <a:defRPr/>
            </a:pPr>
            <a:r>
              <a:rPr lang="en-US" dirty="0"/>
              <a:t>1- http://</a:t>
            </a:r>
            <a:r>
              <a:rPr lang="en-US" dirty="0" err="1"/>
              <a:t>www.who.int</a:t>
            </a:r>
            <a:r>
              <a:rPr lang="en-US" dirty="0"/>
              <a:t>/features/2017/plague-tracing-preventing/</a:t>
            </a:r>
            <a:r>
              <a:rPr lang="en-US" dirty="0" err="1"/>
              <a:t>en</a:t>
            </a:r>
            <a:r>
              <a:rPr lang="en-US" dirty="0"/>
              <a:t>/</a:t>
            </a:r>
          </a:p>
          <a:p>
            <a:pPr marL="0" marR="0" lvl="0" indent="0" algn="l" defTabSz="914400" rtl="1" eaLnBrk="1" fontAlgn="base" latinLnBrk="0" hangingPunct="1">
              <a:lnSpc>
                <a:spcPct val="100000"/>
              </a:lnSpc>
              <a:spcBef>
                <a:spcPct val="30000"/>
              </a:spcBef>
              <a:spcAft>
                <a:spcPct val="0"/>
              </a:spcAft>
              <a:buClrTx/>
              <a:buSzTx/>
              <a:buFontTx/>
              <a:buNone/>
              <a:tabLst/>
              <a:defRPr/>
            </a:pPr>
            <a:r>
              <a:rPr lang="en-US" dirty="0"/>
              <a:t>2- </a:t>
            </a:r>
            <a:r>
              <a:rPr lang="en-US" i="1" dirty="0"/>
              <a:t>Epidemiology</a:t>
            </a:r>
            <a:r>
              <a:rPr lang="en-US" dirty="0"/>
              <a:t> (5</a:t>
            </a:r>
            <a:r>
              <a:rPr lang="en-US" baseline="30000" dirty="0"/>
              <a:t>th</a:t>
            </a:r>
            <a:r>
              <a:rPr lang="en-US" dirty="0"/>
              <a:t> edition),</a:t>
            </a:r>
            <a:r>
              <a:rPr lang="en-US" baseline="0" dirty="0"/>
              <a:t> </a:t>
            </a:r>
            <a:r>
              <a:rPr lang="en-US" dirty="0" err="1"/>
              <a:t>Gordis</a:t>
            </a:r>
            <a:r>
              <a:rPr lang="en-US" dirty="0"/>
              <a:t>, 2014</a:t>
            </a:r>
          </a:p>
          <a:p>
            <a:pPr algn="l"/>
            <a:r>
              <a:rPr lang="en-US" dirty="0"/>
              <a:t> </a:t>
            </a:r>
          </a:p>
          <a:p>
            <a:pPr marL="0" marR="0" lvl="0" indent="0" algn="l" defTabSz="914400" rtl="0" eaLnBrk="0" fontAlgn="base" latinLnBrk="0" hangingPunct="0">
              <a:lnSpc>
                <a:spcPct val="100000"/>
              </a:lnSpc>
              <a:spcBef>
                <a:spcPct val="30000"/>
              </a:spcBef>
              <a:spcAft>
                <a:spcPct val="0"/>
              </a:spcAft>
              <a:buClrTx/>
              <a:buSzTx/>
              <a:buFontTx/>
              <a:buNone/>
              <a:tabLst/>
              <a:defRPr/>
            </a:pPr>
            <a:endParaRPr lang="en-US" dirty="0"/>
          </a:p>
          <a:p>
            <a:endParaRPr lang="en-US" dirty="0"/>
          </a:p>
          <a:p>
            <a:pPr marL="0" marR="0" lvl="0" indent="0" algn="l" defTabSz="914400" rtl="0" eaLnBrk="0" fontAlgn="base" latinLnBrk="0" hangingPunct="0">
              <a:lnSpc>
                <a:spcPct val="100000"/>
              </a:lnSpc>
              <a:spcBef>
                <a:spcPct val="30000"/>
              </a:spcBef>
              <a:spcAft>
                <a:spcPct val="0"/>
              </a:spcAft>
              <a:buClrTx/>
              <a:buSzTx/>
              <a:buFontTx/>
              <a:buNone/>
              <a:tabLst/>
              <a:defRPr/>
            </a:pPr>
            <a:endParaRPr lang="en-US" sz="1200" dirty="0"/>
          </a:p>
          <a:p>
            <a:endParaRPr lang="en-US" dirty="0"/>
          </a:p>
        </p:txBody>
      </p:sp>
      <p:sp>
        <p:nvSpPr>
          <p:cNvPr id="4" name="Slide Number Placeholder 3"/>
          <p:cNvSpPr>
            <a:spLocks noGrp="1"/>
          </p:cNvSpPr>
          <p:nvPr>
            <p:ph type="sldNum" sz="quarter" idx="10"/>
          </p:nvPr>
        </p:nvSpPr>
        <p:spPr/>
        <p:txBody>
          <a:bodyPr/>
          <a:lstStyle/>
          <a:p>
            <a:fld id="{4C5FB5B4-9F3D-474A-9F24-E7A61C245DBD}" type="slidenum">
              <a:rPr lang="en-US" altLang="en-US" smtClean="0"/>
              <a:pPr/>
              <a:t>6</a:t>
            </a:fld>
            <a:endParaRPr lang="en-US" altLang="en-US"/>
          </a:p>
        </p:txBody>
      </p:sp>
    </p:spTree>
    <p:extLst>
      <p:ext uri="{BB962C8B-B14F-4D97-AF65-F5344CB8AC3E}">
        <p14:creationId xmlns:p14="http://schemas.microsoft.com/office/powerpoint/2010/main" val="2141757222"/>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190947834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219654147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295581852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woTxTwoObj" preserve="1">
  <p:cSld name="1_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71892749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240181061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A7A9AAE0-E200-435C-A560-8015ACE753D6}"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CD42B44-E639-470A-9E74-4EAB7F0B1056}" type="slidenum">
              <a:rPr lang="en-GB" smtClean="0"/>
              <a:t>‹#›</a:t>
            </a:fld>
            <a:endParaRPr lang="en-GB"/>
          </a:p>
        </p:txBody>
      </p:sp>
    </p:spTree>
    <p:extLst>
      <p:ext uri="{BB962C8B-B14F-4D97-AF65-F5344CB8AC3E}">
        <p14:creationId xmlns:p14="http://schemas.microsoft.com/office/powerpoint/2010/main" val="416002833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A7A9AAE0-E200-435C-A560-8015ACE753D6}"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CD42B44-E639-470A-9E74-4EAB7F0B1056}" type="slidenum">
              <a:rPr lang="en-GB" smtClean="0"/>
              <a:t>‹#›</a:t>
            </a:fld>
            <a:endParaRPr lang="en-GB"/>
          </a:p>
        </p:txBody>
      </p:sp>
    </p:spTree>
    <p:extLst>
      <p:ext uri="{BB962C8B-B14F-4D97-AF65-F5344CB8AC3E}">
        <p14:creationId xmlns:p14="http://schemas.microsoft.com/office/powerpoint/2010/main" val="201924244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A7A9AAE0-E200-435C-A560-8015ACE753D6}"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CD42B44-E639-470A-9E74-4EAB7F0B1056}" type="slidenum">
              <a:rPr lang="en-GB" smtClean="0"/>
              <a:t>‹#›</a:t>
            </a:fld>
            <a:endParaRPr lang="en-GB"/>
          </a:p>
        </p:txBody>
      </p:sp>
    </p:spTree>
    <p:extLst>
      <p:ext uri="{BB962C8B-B14F-4D97-AF65-F5344CB8AC3E}">
        <p14:creationId xmlns:p14="http://schemas.microsoft.com/office/powerpoint/2010/main" val="196454862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A7A9AAE0-E200-435C-A560-8015ACE753D6}"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CD42B44-E639-470A-9E74-4EAB7F0B1056}" type="slidenum">
              <a:rPr lang="en-GB" smtClean="0"/>
              <a:t>‹#›</a:t>
            </a:fld>
            <a:endParaRPr lang="en-GB"/>
          </a:p>
        </p:txBody>
      </p:sp>
    </p:spTree>
    <p:extLst>
      <p:ext uri="{BB962C8B-B14F-4D97-AF65-F5344CB8AC3E}">
        <p14:creationId xmlns:p14="http://schemas.microsoft.com/office/powerpoint/2010/main" val="3187357479"/>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A7A9AAE0-E200-435C-A560-8015ACE753D6}" type="datetimeFigureOut">
              <a:rPr lang="en-GB" smtClean="0"/>
              <a:t>16/05/2018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ECD42B44-E639-470A-9E74-4EAB7F0B1056}" type="slidenum">
              <a:rPr lang="en-GB" smtClean="0"/>
              <a:t>‹#›</a:t>
            </a:fld>
            <a:endParaRPr lang="en-GB"/>
          </a:p>
        </p:txBody>
      </p:sp>
    </p:spTree>
    <p:extLst>
      <p:ext uri="{BB962C8B-B14F-4D97-AF65-F5344CB8AC3E}">
        <p14:creationId xmlns:p14="http://schemas.microsoft.com/office/powerpoint/2010/main" val="357780418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A7A9AAE0-E200-435C-A560-8015ACE753D6}" type="datetimeFigureOut">
              <a:rPr lang="en-GB" smtClean="0"/>
              <a:t>16/05/2018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ECD42B44-E639-470A-9E74-4EAB7F0B1056}" type="slidenum">
              <a:rPr lang="en-GB" smtClean="0"/>
              <a:t>‹#›</a:t>
            </a:fld>
            <a:endParaRPr lang="en-GB"/>
          </a:p>
        </p:txBody>
      </p:sp>
    </p:spTree>
    <p:extLst>
      <p:ext uri="{BB962C8B-B14F-4D97-AF65-F5344CB8AC3E}">
        <p14:creationId xmlns:p14="http://schemas.microsoft.com/office/powerpoint/2010/main" val="49317449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251498941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7A9AAE0-E200-435C-A560-8015ACE753D6}" type="datetimeFigureOut">
              <a:rPr lang="en-GB" smtClean="0"/>
              <a:t>16/05/2018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ECD42B44-E639-470A-9E74-4EAB7F0B1056}" type="slidenum">
              <a:rPr lang="en-GB" smtClean="0"/>
              <a:t>‹#›</a:t>
            </a:fld>
            <a:endParaRPr lang="en-GB"/>
          </a:p>
        </p:txBody>
      </p:sp>
    </p:spTree>
    <p:extLst>
      <p:ext uri="{BB962C8B-B14F-4D97-AF65-F5344CB8AC3E}">
        <p14:creationId xmlns:p14="http://schemas.microsoft.com/office/powerpoint/2010/main" val="1337362026"/>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A7A9AAE0-E200-435C-A560-8015ACE753D6}"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CD42B44-E639-470A-9E74-4EAB7F0B1056}" type="slidenum">
              <a:rPr lang="en-GB" smtClean="0"/>
              <a:t>‹#›</a:t>
            </a:fld>
            <a:endParaRPr lang="en-GB"/>
          </a:p>
        </p:txBody>
      </p:sp>
    </p:spTree>
    <p:extLst>
      <p:ext uri="{BB962C8B-B14F-4D97-AF65-F5344CB8AC3E}">
        <p14:creationId xmlns:p14="http://schemas.microsoft.com/office/powerpoint/2010/main" val="276379077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A7A9AAE0-E200-435C-A560-8015ACE753D6}"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CD42B44-E639-470A-9E74-4EAB7F0B1056}" type="slidenum">
              <a:rPr lang="en-GB" smtClean="0"/>
              <a:t>‹#›</a:t>
            </a:fld>
            <a:endParaRPr lang="en-GB"/>
          </a:p>
        </p:txBody>
      </p:sp>
    </p:spTree>
    <p:extLst>
      <p:ext uri="{BB962C8B-B14F-4D97-AF65-F5344CB8AC3E}">
        <p14:creationId xmlns:p14="http://schemas.microsoft.com/office/powerpoint/2010/main" val="124330592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A7A9AAE0-E200-435C-A560-8015ACE753D6}"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CD42B44-E639-470A-9E74-4EAB7F0B1056}" type="slidenum">
              <a:rPr lang="en-GB" smtClean="0"/>
              <a:t>‹#›</a:t>
            </a:fld>
            <a:endParaRPr lang="en-GB"/>
          </a:p>
        </p:txBody>
      </p:sp>
    </p:spTree>
    <p:extLst>
      <p:ext uri="{BB962C8B-B14F-4D97-AF65-F5344CB8AC3E}">
        <p14:creationId xmlns:p14="http://schemas.microsoft.com/office/powerpoint/2010/main" val="2491039777"/>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A7A9AAE0-E200-435C-A560-8015ACE753D6}"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CD42B44-E639-470A-9E74-4EAB7F0B1056}" type="slidenum">
              <a:rPr lang="en-GB" smtClean="0"/>
              <a:t>‹#›</a:t>
            </a:fld>
            <a:endParaRPr lang="en-GB"/>
          </a:p>
        </p:txBody>
      </p:sp>
    </p:spTree>
    <p:extLst>
      <p:ext uri="{BB962C8B-B14F-4D97-AF65-F5344CB8AC3E}">
        <p14:creationId xmlns:p14="http://schemas.microsoft.com/office/powerpoint/2010/main" val="172816102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266207488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19934673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54705935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394691906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164947406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82774756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231268006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png"/><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theme" Target="../theme/theme2.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5"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474582552"/>
      </p:ext>
    </p:extLst>
  </p:cSld>
  <p:clrMap bg1="lt1" tx1="dk1" bg2="lt2" tx2="dk2" accent1="accent1" accent2="accent2" accent3="accent3" accent4="accent4" accent5="accent5" accent6="accent6" hlink="hlink" folHlink="folHlink"/>
  <p:sldLayoutIdLst>
    <p:sldLayoutId id="2147483935" r:id="rId1"/>
    <p:sldLayoutId id="2147483936" r:id="rId2"/>
    <p:sldLayoutId id="2147483937" r:id="rId3"/>
    <p:sldLayoutId id="2147483938" r:id="rId4"/>
    <p:sldLayoutId id="2147483939" r:id="rId5"/>
    <p:sldLayoutId id="2147483940" r:id="rId6"/>
    <p:sldLayoutId id="2147483941" r:id="rId7"/>
    <p:sldLayoutId id="2147483942" r:id="rId8"/>
    <p:sldLayoutId id="2147483943" r:id="rId9"/>
    <p:sldLayoutId id="2147483944" r:id="rId10"/>
    <p:sldLayoutId id="2147483945" r:id="rId11"/>
    <p:sldLayoutId id="2147483946" r:id="rId12"/>
    <p:sldLayoutId id="2147483947" r:id="rId13"/>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7A9AAE0-E200-435C-A560-8015ACE753D6}" type="datetimeFigureOut">
              <a:rPr lang="en-GB" smtClean="0"/>
              <a:t>16/05/2018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CD42B44-E639-470A-9E74-4EAB7F0B1056}" type="slidenum">
              <a:rPr lang="en-GB" smtClean="0"/>
              <a:t>‹#›</a:t>
            </a:fld>
            <a:endParaRPr lang="en-GB"/>
          </a:p>
        </p:txBody>
      </p:sp>
    </p:spTree>
    <p:extLst>
      <p:ext uri="{BB962C8B-B14F-4D97-AF65-F5344CB8AC3E}">
        <p14:creationId xmlns:p14="http://schemas.microsoft.com/office/powerpoint/2010/main" val="147883869"/>
      </p:ext>
    </p:extLst>
  </p:cSld>
  <p:clrMap bg1="lt1" tx1="dk1" bg2="lt2" tx2="dk2" accent1="accent1" accent2="accent2" accent3="accent3" accent4="accent4" accent5="accent5" accent6="accent6" hlink="hlink" folHlink="folHlink"/>
  <p:sldLayoutIdLst>
    <p:sldLayoutId id="2147483949" r:id="rId1"/>
    <p:sldLayoutId id="2147483950" r:id="rId2"/>
    <p:sldLayoutId id="2147483951" r:id="rId3"/>
    <p:sldLayoutId id="2147483952" r:id="rId4"/>
    <p:sldLayoutId id="2147483953" r:id="rId5"/>
    <p:sldLayoutId id="2147483954" r:id="rId6"/>
    <p:sldLayoutId id="2147483955" r:id="rId7"/>
    <p:sldLayoutId id="2147483956" r:id="rId8"/>
    <p:sldLayoutId id="2147483957" r:id="rId9"/>
    <p:sldLayoutId id="2147483958" r:id="rId10"/>
    <p:sldLayoutId id="21474839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0.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hyperlink" Target="https://extranet.who.int/hslp/?q=content/terms-use" TargetMode="External"/><Relationship Id="rId2" Type="http://schemas.openxmlformats.org/officeDocument/2006/relationships/notesSlide" Target="../notesSlides/notesSlide2.xml"/><Relationship Id="rId1" Type="http://schemas.openxmlformats.org/officeDocument/2006/relationships/slideLayout" Target="../slideLayouts/slideLayout3.xml"/><Relationship Id="rId5" Type="http://schemas.openxmlformats.org/officeDocument/2006/relationships/hyperlink" Target="mailto:ihrhrt@who.int" TargetMode="External"/><Relationship Id="rId4" Type="http://schemas.openxmlformats.org/officeDocument/2006/relationships/hyperlink" Target="https://extranet.who.int/hslp"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ctrTitle" idx="4294967295"/>
          </p:nvPr>
        </p:nvSpPr>
        <p:spPr>
          <a:xfrm>
            <a:off x="3236913" y="84138"/>
            <a:ext cx="5907087" cy="1752600"/>
          </a:xfrm>
        </p:spPr>
        <p:txBody>
          <a:bodyPr/>
          <a:lstStyle/>
          <a:p>
            <a:pPr algn="r" eaLnBrk="1" hangingPunct="1"/>
            <a:r>
              <a:rPr lang="en-US" altLang="en-US" sz="3600" b="1" dirty="0">
                <a:solidFill>
                  <a:srgbClr val="002060"/>
                </a:solidFill>
                <a:cs typeface="Arial" charset="0"/>
              </a:rPr>
              <a:t>Rapid Response Teams </a:t>
            </a:r>
            <a:r>
              <a:rPr lang="en-US" altLang="en-US" sz="3600" b="1" dirty="0">
                <a:solidFill>
                  <a:srgbClr val="0070C0"/>
                </a:solidFill>
                <a:cs typeface="Arial" charset="0"/>
              </a:rPr>
              <a:t>Training</a:t>
            </a:r>
          </a:p>
        </p:txBody>
      </p:sp>
      <p:sp>
        <p:nvSpPr>
          <p:cNvPr id="15363" name="Subtitle 2"/>
          <p:cNvSpPr>
            <a:spLocks noGrp="1"/>
          </p:cNvSpPr>
          <p:nvPr>
            <p:ph type="subTitle" idx="4294967295"/>
          </p:nvPr>
        </p:nvSpPr>
        <p:spPr>
          <a:xfrm>
            <a:off x="35496" y="4725144"/>
            <a:ext cx="8496944" cy="609600"/>
          </a:xfrm>
        </p:spPr>
        <p:txBody>
          <a:bodyPr>
            <a:noAutofit/>
          </a:bodyPr>
          <a:lstStyle/>
          <a:p>
            <a:pPr marL="0" indent="0" algn="l" eaLnBrk="1" hangingPunct="1">
              <a:buNone/>
            </a:pPr>
            <a:r>
              <a:rPr lang="en-US" altLang="en-US" b="1" dirty="0">
                <a:solidFill>
                  <a:srgbClr val="002060"/>
                </a:solidFill>
                <a:cs typeface="Arial" charset="0"/>
              </a:rPr>
              <a:t>B2.4 Exercise: Composition, roles and challenges of a contact tracing team</a:t>
            </a:r>
          </a:p>
          <a:p>
            <a:pPr marL="0" indent="0" algn="l" eaLnBrk="1" hangingPunct="1">
              <a:buNone/>
            </a:pPr>
            <a:r>
              <a:rPr lang="en-US" altLang="en-US" sz="2000" b="1" dirty="0">
                <a:solidFill>
                  <a:srgbClr val="002060"/>
                </a:solidFill>
                <a:cs typeface="Arial" charset="0"/>
              </a:rPr>
              <a:t>Duration: 60’</a:t>
            </a:r>
            <a:br>
              <a:rPr lang="en-US" altLang="en-US" b="1" dirty="0">
                <a:solidFill>
                  <a:srgbClr val="002060"/>
                </a:solidFill>
                <a:cs typeface="Arial" charset="0"/>
              </a:rPr>
            </a:br>
            <a:endParaRPr lang="en-US" altLang="en-US" b="1" dirty="0">
              <a:solidFill>
                <a:srgbClr val="002060"/>
              </a:solidFill>
              <a:cs typeface="Arial" charset="0"/>
            </a:endParaRPr>
          </a:p>
        </p:txBody>
      </p:sp>
      <p:sp>
        <p:nvSpPr>
          <p:cNvPr id="2" name="TextBox 1">
            <a:extLst>
              <a:ext uri="{FF2B5EF4-FFF2-40B4-BE49-F238E27FC236}">
                <a16:creationId xmlns:a16="http://schemas.microsoft.com/office/drawing/2014/main" id="{5CB53983-680A-427E-8C31-4DC3A80BC6DF}"/>
              </a:ext>
            </a:extLst>
          </p:cNvPr>
          <p:cNvSpPr txBox="1"/>
          <p:nvPr/>
        </p:nvSpPr>
        <p:spPr>
          <a:xfrm>
            <a:off x="107504" y="6453336"/>
            <a:ext cx="1854995"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16/05/2018</a:t>
            </a:r>
            <a:endParaRPr lang="en-US" sz="1400" dirty="0">
              <a:solidFill>
                <a:srgbClr val="002060"/>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Title 1"/>
          <p:cNvSpPr>
            <a:spLocks noGrp="1"/>
          </p:cNvSpPr>
          <p:nvPr>
            <p:ph type="title"/>
          </p:nvPr>
        </p:nvSpPr>
        <p:spPr/>
        <p:txBody>
          <a:bodyPr/>
          <a:lstStyle/>
          <a:p>
            <a:r>
              <a:rPr lang="en-US" altLang="en-US" sz="3600" b="1" dirty="0">
                <a:solidFill>
                  <a:srgbClr val="002060"/>
                </a:solidFill>
                <a:cs typeface="Times New Roman" pitchFamily="18" charset="0"/>
              </a:rPr>
              <a:t>Learning objectives</a:t>
            </a:r>
          </a:p>
        </p:txBody>
      </p:sp>
      <p:sp>
        <p:nvSpPr>
          <p:cNvPr id="33795" name="Content Placeholder 2"/>
          <p:cNvSpPr>
            <a:spLocks noGrp="1"/>
          </p:cNvSpPr>
          <p:nvPr>
            <p:ph idx="1"/>
          </p:nvPr>
        </p:nvSpPr>
        <p:spPr/>
        <p:txBody>
          <a:bodyPr/>
          <a:lstStyle/>
          <a:p>
            <a:pPr marL="0" indent="0">
              <a:buNone/>
            </a:pPr>
            <a:r>
              <a:rPr lang="en-US" altLang="en-US" sz="2800" dirty="0"/>
              <a:t>At the end of this activity you should be able to:</a:t>
            </a:r>
          </a:p>
          <a:p>
            <a:pPr marL="0" indent="0">
              <a:buNone/>
            </a:pPr>
            <a:endParaRPr lang="en-US" altLang="en-US" sz="1000" dirty="0"/>
          </a:p>
          <a:p>
            <a:pPr lvl="0"/>
            <a:r>
              <a:rPr lang="en-US" sz="2800" dirty="0"/>
              <a:t>List the composition of a contact tracing team in the context of a potential outbreak</a:t>
            </a:r>
            <a:endParaRPr lang="en-GB" sz="2800" dirty="0"/>
          </a:p>
          <a:p>
            <a:pPr lvl="0"/>
            <a:r>
              <a:rPr lang="en-US" sz="2800" dirty="0"/>
              <a:t>Describe the specific role of each contact tracing team member</a:t>
            </a:r>
            <a:endParaRPr lang="en-GB" sz="2800" dirty="0"/>
          </a:p>
          <a:p>
            <a:pPr lvl="0"/>
            <a:r>
              <a:rPr lang="en-US" sz="2800" dirty="0"/>
              <a:t>Identify the key challenges to effective contact tracing in the context of a potential outbreak</a:t>
            </a:r>
            <a:r>
              <a:rPr lang="en-US" altLang="en-US" sz="2800" dirty="0"/>
              <a:t>.</a:t>
            </a:r>
          </a:p>
          <a:p>
            <a:pPr marL="0" indent="0">
              <a:buNone/>
            </a:pPr>
            <a:endParaRPr lang="en-ZA" altLang="en-US" sz="2800" dirty="0"/>
          </a:p>
        </p:txBody>
      </p:sp>
    </p:spTree>
    <p:extLst>
      <p:ext uri="{BB962C8B-B14F-4D97-AF65-F5344CB8AC3E}">
        <p14:creationId xmlns:p14="http://schemas.microsoft.com/office/powerpoint/2010/main" val="65420835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9" name="Title 1"/>
          <p:cNvSpPr>
            <a:spLocks noGrp="1"/>
          </p:cNvSpPr>
          <p:nvPr>
            <p:ph type="title"/>
          </p:nvPr>
        </p:nvSpPr>
        <p:spPr/>
        <p:txBody>
          <a:bodyPr/>
          <a:lstStyle/>
          <a:p>
            <a:r>
              <a:rPr lang="en-US" altLang="en-US" sz="4000" b="1" dirty="0">
                <a:solidFill>
                  <a:srgbClr val="002060"/>
                </a:solidFill>
                <a:cs typeface="Times New Roman" pitchFamily="18" charset="0"/>
              </a:rPr>
              <a:t>Instructions (1)</a:t>
            </a:r>
          </a:p>
        </p:txBody>
      </p:sp>
      <p:sp>
        <p:nvSpPr>
          <p:cNvPr id="34818" name="Content Placeholder 2"/>
          <p:cNvSpPr>
            <a:spLocks noGrp="1"/>
          </p:cNvSpPr>
          <p:nvPr>
            <p:ph idx="1"/>
          </p:nvPr>
        </p:nvSpPr>
        <p:spPr>
          <a:xfrm>
            <a:off x="457200" y="1556792"/>
            <a:ext cx="8229600" cy="4525963"/>
          </a:xfrm>
        </p:spPr>
        <p:txBody>
          <a:bodyPr/>
          <a:lstStyle/>
          <a:p>
            <a:pPr marL="0" indent="0">
              <a:buNone/>
            </a:pPr>
            <a:r>
              <a:rPr lang="en-CA" altLang="en-US" sz="2400" b="1" u="sng" dirty="0"/>
              <a:t>Task 1 (35’)</a:t>
            </a:r>
          </a:p>
          <a:p>
            <a:pPr marL="0" indent="0">
              <a:buNone/>
            </a:pPr>
            <a:endParaRPr lang="en-CA" altLang="en-US" sz="1000" b="1" u="sng" dirty="0"/>
          </a:p>
          <a:p>
            <a:r>
              <a:rPr lang="en-CA" altLang="en-US" sz="2400" dirty="0"/>
              <a:t>Participants will work in groups.</a:t>
            </a:r>
          </a:p>
          <a:p>
            <a:r>
              <a:rPr lang="en-CA" altLang="en-US" sz="2400" dirty="0"/>
              <a:t>Each group will be given a set of pieces of paper, in each piece of paper is written a task that should be carried out by a contact tracing team member.</a:t>
            </a:r>
          </a:p>
          <a:p>
            <a:r>
              <a:rPr lang="en-CA" altLang="en-US" sz="2400" dirty="0"/>
              <a:t>Groups will use a flipchart divided into 2 columns (see next slide). In the 1</a:t>
            </a:r>
            <a:r>
              <a:rPr lang="en-CA" altLang="en-US" sz="2400" baseline="30000" dirty="0"/>
              <a:t>st</a:t>
            </a:r>
            <a:r>
              <a:rPr lang="en-CA" altLang="en-US" sz="2400" dirty="0"/>
              <a:t> column you will list the professionals that compose a contact tracing team. On the 2</a:t>
            </a:r>
            <a:r>
              <a:rPr lang="en-CA" altLang="en-US" sz="2400" baseline="30000" dirty="0"/>
              <a:t>nd</a:t>
            </a:r>
            <a:r>
              <a:rPr lang="en-CA" altLang="en-US" sz="2400" dirty="0"/>
              <a:t> column you will list the tasks assigned to each team member (25’).</a:t>
            </a:r>
          </a:p>
          <a:p>
            <a:r>
              <a:rPr lang="en-CA" altLang="en-US" sz="2400" dirty="0"/>
              <a:t>Each group will present in plenary (10’)</a:t>
            </a:r>
            <a:endParaRPr lang="en-US" altLang="en-US" sz="2400" dirty="0"/>
          </a:p>
          <a:p>
            <a:pPr>
              <a:buFontTx/>
              <a:buNone/>
            </a:pPr>
            <a:endParaRPr lang="en-ZA" altLang="en-US" dirty="0"/>
          </a:p>
        </p:txBody>
      </p:sp>
    </p:spTree>
    <p:extLst>
      <p:ext uri="{BB962C8B-B14F-4D97-AF65-F5344CB8AC3E}">
        <p14:creationId xmlns:p14="http://schemas.microsoft.com/office/powerpoint/2010/main" val="2398592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3" name="Title 1"/>
          <p:cNvSpPr>
            <a:spLocks noGrp="1"/>
          </p:cNvSpPr>
          <p:nvPr>
            <p:ph type="title"/>
          </p:nvPr>
        </p:nvSpPr>
        <p:spPr/>
        <p:txBody>
          <a:bodyPr/>
          <a:lstStyle/>
          <a:p>
            <a:r>
              <a:rPr lang="en-US" altLang="en-US" sz="4000" b="1" dirty="0">
                <a:solidFill>
                  <a:srgbClr val="002060"/>
                </a:solidFill>
                <a:cs typeface="Times New Roman" pitchFamily="18" charset="0"/>
              </a:rPr>
              <a:t>Instructions (2)</a:t>
            </a:r>
          </a:p>
        </p:txBody>
      </p:sp>
      <p:sp>
        <p:nvSpPr>
          <p:cNvPr id="35842" name="Content Placeholder 2"/>
          <p:cNvSpPr>
            <a:spLocks noGrp="1"/>
          </p:cNvSpPr>
          <p:nvPr>
            <p:ph idx="1"/>
          </p:nvPr>
        </p:nvSpPr>
        <p:spPr>
          <a:xfrm>
            <a:off x="467544" y="1196752"/>
            <a:ext cx="8229600" cy="4525963"/>
          </a:xfrm>
        </p:spPr>
        <p:txBody>
          <a:bodyPr/>
          <a:lstStyle/>
          <a:p>
            <a:pPr marL="0" indent="0">
              <a:buNone/>
            </a:pPr>
            <a:r>
              <a:rPr lang="en-CA" altLang="en-US" sz="2400" b="1" u="sng" dirty="0"/>
              <a:t>Template for debriefing/presentation</a:t>
            </a:r>
          </a:p>
          <a:p>
            <a:pPr>
              <a:buFontTx/>
              <a:buNone/>
            </a:pPr>
            <a:endParaRPr lang="en-US" altLang="en-US" sz="2400" dirty="0"/>
          </a:p>
          <a:p>
            <a:pPr>
              <a:buFontTx/>
              <a:buNone/>
            </a:pPr>
            <a:endParaRPr lang="en-ZA" altLang="en-US" sz="2400" dirty="0"/>
          </a:p>
        </p:txBody>
      </p:sp>
      <p:graphicFrame>
        <p:nvGraphicFramePr>
          <p:cNvPr id="2" name="Table 1"/>
          <p:cNvGraphicFramePr>
            <a:graphicFrameLocks noGrp="1"/>
          </p:cNvGraphicFramePr>
          <p:nvPr>
            <p:extLst>
              <p:ext uri="{D42A27DB-BD31-4B8C-83A1-F6EECF244321}">
                <p14:modId xmlns:p14="http://schemas.microsoft.com/office/powerpoint/2010/main" val="1533356677"/>
              </p:ext>
            </p:extLst>
          </p:nvPr>
        </p:nvGraphicFramePr>
        <p:xfrm>
          <a:off x="539552" y="1988840"/>
          <a:ext cx="7992888" cy="3988147"/>
        </p:xfrm>
        <a:graphic>
          <a:graphicData uri="http://schemas.openxmlformats.org/drawingml/2006/table">
            <a:tbl>
              <a:tblPr firstRow="1" bandRow="1">
                <a:tableStyleId>{5DA37D80-6434-44D0-A028-1B22A696006F}</a:tableStyleId>
              </a:tblPr>
              <a:tblGrid>
                <a:gridCol w="2880320">
                  <a:extLst>
                    <a:ext uri="{9D8B030D-6E8A-4147-A177-3AD203B41FA5}">
                      <a16:colId xmlns:a16="http://schemas.microsoft.com/office/drawing/2014/main" val="20000"/>
                    </a:ext>
                  </a:extLst>
                </a:gridCol>
                <a:gridCol w="5112568">
                  <a:extLst>
                    <a:ext uri="{9D8B030D-6E8A-4147-A177-3AD203B41FA5}">
                      <a16:colId xmlns:a16="http://schemas.microsoft.com/office/drawing/2014/main" val="20001"/>
                    </a:ext>
                  </a:extLst>
                </a:gridCol>
              </a:tblGrid>
              <a:tr h="604867">
                <a:tc>
                  <a:txBody>
                    <a:bodyPr/>
                    <a:lstStyle/>
                    <a:p>
                      <a:pPr algn="ctr"/>
                      <a:r>
                        <a:rPr lang="fr-FR" baseline="0" dirty="0">
                          <a:solidFill>
                            <a:srgbClr val="002060"/>
                          </a:solidFill>
                        </a:rPr>
                        <a:t>Contact </a:t>
                      </a:r>
                      <a:r>
                        <a:rPr lang="fr-FR" baseline="0" dirty="0" err="1">
                          <a:solidFill>
                            <a:srgbClr val="002060"/>
                          </a:solidFill>
                        </a:rPr>
                        <a:t>tracing</a:t>
                      </a:r>
                      <a:r>
                        <a:rPr lang="fr-FR" baseline="0" dirty="0">
                          <a:solidFill>
                            <a:srgbClr val="002060"/>
                          </a:solidFill>
                        </a:rPr>
                        <a:t> team </a:t>
                      </a:r>
                      <a:r>
                        <a:rPr lang="fr-FR" baseline="0" dirty="0" err="1">
                          <a:solidFill>
                            <a:srgbClr val="002060"/>
                          </a:solidFill>
                        </a:rPr>
                        <a:t>members</a:t>
                      </a:r>
                      <a:endParaRPr lang="en-GB" dirty="0">
                        <a:solidFill>
                          <a:srgbClr val="002060"/>
                        </a:solidFill>
                      </a:endParaRPr>
                    </a:p>
                  </a:txBody>
                  <a:tcPr/>
                </a:tc>
                <a:tc>
                  <a:txBody>
                    <a:bodyPr/>
                    <a:lstStyle/>
                    <a:p>
                      <a:pPr algn="ctr"/>
                      <a:r>
                        <a:rPr lang="fr-FR" dirty="0" err="1">
                          <a:solidFill>
                            <a:srgbClr val="002060"/>
                          </a:solidFill>
                        </a:rPr>
                        <a:t>Tasks</a:t>
                      </a:r>
                      <a:endParaRPr lang="en-GB" dirty="0">
                        <a:solidFill>
                          <a:srgbClr val="002060"/>
                        </a:solidFill>
                      </a:endParaRPr>
                    </a:p>
                  </a:txBody>
                  <a:tcPr/>
                </a:tc>
                <a:extLst>
                  <a:ext uri="{0D108BD9-81ED-4DB2-BD59-A6C34878D82A}">
                    <a16:rowId xmlns:a16="http://schemas.microsoft.com/office/drawing/2014/main" val="10000"/>
                  </a:ext>
                </a:extLst>
              </a:tr>
              <a:tr h="604867">
                <a:tc>
                  <a:txBody>
                    <a:bodyPr/>
                    <a:lstStyle/>
                    <a:p>
                      <a:r>
                        <a:rPr lang="fr-FR" baseline="0" dirty="0">
                          <a:solidFill>
                            <a:srgbClr val="002060"/>
                          </a:solidFill>
                        </a:rPr>
                        <a:t>Team</a:t>
                      </a:r>
                      <a:r>
                        <a:rPr lang="fr-FR" dirty="0">
                          <a:solidFill>
                            <a:srgbClr val="002060"/>
                          </a:solidFill>
                        </a:rPr>
                        <a:t> </a:t>
                      </a:r>
                      <a:r>
                        <a:rPr lang="fr-FR" dirty="0" err="1">
                          <a:solidFill>
                            <a:srgbClr val="002060"/>
                          </a:solidFill>
                        </a:rPr>
                        <a:t>member</a:t>
                      </a:r>
                      <a:r>
                        <a:rPr lang="fr-FR" dirty="0">
                          <a:solidFill>
                            <a:srgbClr val="002060"/>
                          </a:solidFill>
                        </a:rPr>
                        <a:t> 1</a:t>
                      </a:r>
                      <a:endParaRPr lang="en-GB" dirty="0">
                        <a:solidFill>
                          <a:srgbClr val="002060"/>
                        </a:solidFill>
                      </a:endParaRPr>
                    </a:p>
                  </a:txBody>
                  <a:tcPr>
                    <a:solidFill>
                      <a:schemeClr val="accent5">
                        <a:lumMod val="75000"/>
                        <a:alpha val="20000"/>
                      </a:schemeClr>
                    </a:solidFill>
                  </a:tcPr>
                </a:tc>
                <a:tc>
                  <a:txBody>
                    <a:bodyPr/>
                    <a:lstStyle/>
                    <a:p>
                      <a:pPr marL="0" indent="0">
                        <a:buFont typeface="Arial" panose="020B0604020202020204" pitchFamily="34" charset="0"/>
                        <a:buNone/>
                      </a:pPr>
                      <a:r>
                        <a:rPr lang="fr-FR" dirty="0"/>
                        <a:t>-</a:t>
                      </a:r>
                    </a:p>
                    <a:p>
                      <a:pPr marL="0" indent="0">
                        <a:buFont typeface="Arial" panose="020B0604020202020204" pitchFamily="34" charset="0"/>
                        <a:buNone/>
                      </a:pPr>
                      <a:r>
                        <a:rPr lang="fr-FR" dirty="0"/>
                        <a:t>-</a:t>
                      </a:r>
                    </a:p>
                    <a:p>
                      <a:pPr marL="0" indent="0">
                        <a:buFont typeface="Arial" panose="020B0604020202020204" pitchFamily="34" charset="0"/>
                        <a:buNone/>
                      </a:pPr>
                      <a:r>
                        <a:rPr lang="fr-FR" dirty="0"/>
                        <a:t>-</a:t>
                      </a:r>
                    </a:p>
                  </a:txBody>
                  <a:tcPr>
                    <a:solidFill>
                      <a:schemeClr val="accent5">
                        <a:lumMod val="75000"/>
                        <a:alpha val="20000"/>
                      </a:schemeClr>
                    </a:solidFill>
                  </a:tcPr>
                </a:tc>
                <a:extLst>
                  <a:ext uri="{0D108BD9-81ED-4DB2-BD59-A6C34878D82A}">
                    <a16:rowId xmlns:a16="http://schemas.microsoft.com/office/drawing/2014/main" val="10001"/>
                  </a:ext>
                </a:extLst>
              </a:tr>
              <a:tr h="604867">
                <a:tc>
                  <a:txBody>
                    <a:bodyPr/>
                    <a:lstStyle/>
                    <a:p>
                      <a:r>
                        <a:rPr lang="fr-FR" baseline="0" dirty="0">
                          <a:solidFill>
                            <a:srgbClr val="002060"/>
                          </a:solidFill>
                        </a:rPr>
                        <a:t>Team</a:t>
                      </a:r>
                      <a:r>
                        <a:rPr lang="fr-FR" dirty="0">
                          <a:solidFill>
                            <a:srgbClr val="002060"/>
                          </a:solidFill>
                        </a:rPr>
                        <a:t> </a:t>
                      </a:r>
                      <a:r>
                        <a:rPr lang="fr-FR" dirty="0" err="1">
                          <a:solidFill>
                            <a:srgbClr val="002060"/>
                          </a:solidFill>
                        </a:rPr>
                        <a:t>member</a:t>
                      </a:r>
                      <a:r>
                        <a:rPr lang="fr-FR" dirty="0">
                          <a:solidFill>
                            <a:srgbClr val="002060"/>
                          </a:solidFill>
                        </a:rPr>
                        <a:t> 2</a:t>
                      </a:r>
                      <a:endParaRPr lang="en-GB" dirty="0">
                        <a:solidFill>
                          <a:srgbClr val="002060"/>
                        </a:solidFill>
                      </a:endParaRPr>
                    </a:p>
                  </a:txBody>
                  <a:tcPr/>
                </a:tc>
                <a:tc>
                  <a:txBody>
                    <a:bodyPr/>
                    <a:lstStyle/>
                    <a:p>
                      <a:r>
                        <a:rPr lang="fr-FR" dirty="0"/>
                        <a:t>-</a:t>
                      </a:r>
                    </a:p>
                    <a:p>
                      <a:r>
                        <a:rPr lang="fr-FR" dirty="0"/>
                        <a:t>-</a:t>
                      </a:r>
                    </a:p>
                    <a:p>
                      <a:r>
                        <a:rPr lang="fr-FR" dirty="0"/>
                        <a:t>-</a:t>
                      </a:r>
                      <a:endParaRPr lang="en-GB" dirty="0"/>
                    </a:p>
                  </a:txBody>
                  <a:tcPr/>
                </a:tc>
                <a:extLst>
                  <a:ext uri="{0D108BD9-81ED-4DB2-BD59-A6C34878D82A}">
                    <a16:rowId xmlns:a16="http://schemas.microsoft.com/office/drawing/2014/main" val="10002"/>
                  </a:ext>
                </a:extLst>
              </a:tr>
              <a:tr h="604867">
                <a:tc>
                  <a:txBody>
                    <a:bodyPr/>
                    <a:lstStyle/>
                    <a:p>
                      <a:r>
                        <a:rPr lang="fr-FR" baseline="0" dirty="0">
                          <a:solidFill>
                            <a:srgbClr val="002060"/>
                          </a:solidFill>
                        </a:rPr>
                        <a:t>Team</a:t>
                      </a:r>
                      <a:r>
                        <a:rPr lang="fr-FR" dirty="0">
                          <a:solidFill>
                            <a:srgbClr val="002060"/>
                          </a:solidFill>
                        </a:rPr>
                        <a:t> </a:t>
                      </a:r>
                      <a:r>
                        <a:rPr lang="fr-FR" dirty="0" err="1">
                          <a:solidFill>
                            <a:srgbClr val="002060"/>
                          </a:solidFill>
                        </a:rPr>
                        <a:t>member</a:t>
                      </a:r>
                      <a:r>
                        <a:rPr lang="fr-FR" dirty="0">
                          <a:solidFill>
                            <a:srgbClr val="002060"/>
                          </a:solidFill>
                        </a:rPr>
                        <a:t> 3</a:t>
                      </a:r>
                      <a:endParaRPr lang="en-GB" dirty="0">
                        <a:solidFill>
                          <a:srgbClr val="002060"/>
                        </a:solidFill>
                      </a:endParaRPr>
                    </a:p>
                  </a:txBody>
                  <a:tcPr>
                    <a:solidFill>
                      <a:schemeClr val="accent5">
                        <a:lumMod val="75000"/>
                        <a:alpha val="20000"/>
                      </a:schemeClr>
                    </a:solidFill>
                  </a:tcPr>
                </a:tc>
                <a:tc>
                  <a:txBody>
                    <a:bodyPr/>
                    <a:lstStyle/>
                    <a:p>
                      <a:r>
                        <a:rPr lang="fr-FR" dirty="0"/>
                        <a:t>-</a:t>
                      </a:r>
                    </a:p>
                    <a:p>
                      <a:r>
                        <a:rPr lang="fr-FR" dirty="0"/>
                        <a:t>-</a:t>
                      </a:r>
                    </a:p>
                    <a:p>
                      <a:r>
                        <a:rPr lang="fr-FR" dirty="0"/>
                        <a:t>-</a:t>
                      </a:r>
                      <a:endParaRPr lang="en-GB" dirty="0"/>
                    </a:p>
                  </a:txBody>
                  <a:tcPr>
                    <a:solidFill>
                      <a:schemeClr val="accent5">
                        <a:lumMod val="75000"/>
                        <a:alpha val="20000"/>
                      </a:schemeClr>
                    </a:solidFill>
                  </a:tcPr>
                </a:tc>
                <a:extLst>
                  <a:ext uri="{0D108BD9-81ED-4DB2-BD59-A6C34878D82A}">
                    <a16:rowId xmlns:a16="http://schemas.microsoft.com/office/drawing/2014/main" val="10003"/>
                  </a:ext>
                </a:extLst>
              </a:tr>
              <a:tr h="604867">
                <a:tc>
                  <a:txBody>
                    <a:bodyPr/>
                    <a:lstStyle/>
                    <a:p>
                      <a:r>
                        <a:rPr lang="fr-FR" baseline="0" dirty="0">
                          <a:solidFill>
                            <a:srgbClr val="002060"/>
                          </a:solidFill>
                        </a:rPr>
                        <a:t>Team</a:t>
                      </a:r>
                      <a:r>
                        <a:rPr lang="fr-FR" dirty="0">
                          <a:solidFill>
                            <a:srgbClr val="002060"/>
                          </a:solidFill>
                        </a:rPr>
                        <a:t> </a:t>
                      </a:r>
                      <a:r>
                        <a:rPr lang="fr-FR" dirty="0" err="1">
                          <a:solidFill>
                            <a:srgbClr val="002060"/>
                          </a:solidFill>
                        </a:rPr>
                        <a:t>member</a:t>
                      </a:r>
                      <a:r>
                        <a:rPr lang="fr-FR" dirty="0">
                          <a:solidFill>
                            <a:srgbClr val="002060"/>
                          </a:solidFill>
                        </a:rPr>
                        <a:t> 4…</a:t>
                      </a:r>
                      <a:endParaRPr lang="en-GB" dirty="0">
                        <a:solidFill>
                          <a:srgbClr val="002060"/>
                        </a:solidFill>
                      </a:endParaRPr>
                    </a:p>
                  </a:txBody>
                  <a:tcPr/>
                </a:tc>
                <a:tc>
                  <a:txBody>
                    <a:bodyPr/>
                    <a:lstStyle/>
                    <a:p>
                      <a:endParaRPr lang="en-GB" dirty="0"/>
                    </a:p>
                  </a:txBody>
                  <a:tcPr/>
                </a:tc>
                <a:extLst>
                  <a:ext uri="{0D108BD9-81ED-4DB2-BD59-A6C34878D82A}">
                    <a16:rowId xmlns:a16="http://schemas.microsoft.com/office/drawing/2014/main" val="10004"/>
                  </a:ext>
                </a:extLst>
              </a:tr>
            </a:tbl>
          </a:graphicData>
        </a:graphic>
      </p:graphicFrame>
    </p:spTree>
    <p:extLst>
      <p:ext uri="{BB962C8B-B14F-4D97-AF65-F5344CB8AC3E}">
        <p14:creationId xmlns:p14="http://schemas.microsoft.com/office/powerpoint/2010/main" val="310678476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3" name="Title 1"/>
          <p:cNvSpPr>
            <a:spLocks noGrp="1"/>
          </p:cNvSpPr>
          <p:nvPr>
            <p:ph type="title"/>
          </p:nvPr>
        </p:nvSpPr>
        <p:spPr/>
        <p:txBody>
          <a:bodyPr/>
          <a:lstStyle/>
          <a:p>
            <a:r>
              <a:rPr lang="en-US" altLang="en-US" sz="4000" b="1" dirty="0">
                <a:solidFill>
                  <a:srgbClr val="002060"/>
                </a:solidFill>
                <a:cs typeface="Times New Roman" pitchFamily="18" charset="0"/>
              </a:rPr>
              <a:t>Instructions (2)</a:t>
            </a:r>
          </a:p>
        </p:txBody>
      </p:sp>
      <p:sp>
        <p:nvSpPr>
          <p:cNvPr id="35842" name="Content Placeholder 2"/>
          <p:cNvSpPr>
            <a:spLocks noGrp="1"/>
          </p:cNvSpPr>
          <p:nvPr>
            <p:ph idx="1"/>
          </p:nvPr>
        </p:nvSpPr>
        <p:spPr>
          <a:xfrm>
            <a:off x="457200" y="1417638"/>
            <a:ext cx="8229600" cy="4708525"/>
          </a:xfrm>
        </p:spPr>
        <p:txBody>
          <a:bodyPr/>
          <a:lstStyle/>
          <a:p>
            <a:pPr marL="0" indent="0">
              <a:buNone/>
            </a:pPr>
            <a:r>
              <a:rPr lang="en-US" sz="2400" b="1" u="sng" dirty="0"/>
              <a:t>Task 2 (10’ + 10’ debriefing): </a:t>
            </a:r>
          </a:p>
          <a:p>
            <a:pPr marL="0" indent="0">
              <a:buNone/>
            </a:pPr>
            <a:endParaRPr lang="en-US" sz="1000" u="sng" dirty="0"/>
          </a:p>
          <a:p>
            <a:pPr marL="0" indent="0">
              <a:buNone/>
            </a:pPr>
            <a:r>
              <a:rPr lang="en-US" sz="2400" dirty="0"/>
              <a:t>In groups, participants will discuss and:</a:t>
            </a:r>
            <a:endParaRPr lang="en-GB" sz="2400" dirty="0"/>
          </a:p>
          <a:p>
            <a:pPr lvl="0"/>
            <a:r>
              <a:rPr lang="en-US" sz="2400" dirty="0"/>
              <a:t>List the top-3 challenges that may be faced by a contact tracing team</a:t>
            </a:r>
          </a:p>
          <a:p>
            <a:pPr lvl="0"/>
            <a:r>
              <a:rPr lang="en-US" sz="2400" dirty="0"/>
              <a:t>Think of potential disease outbreaks that may occur in your country for which contact tracing teams may be useful.</a:t>
            </a:r>
            <a:r>
              <a:rPr lang="en-GB" sz="2400" dirty="0"/>
              <a:t>  Are there any challenges that are specific to particular diseases?</a:t>
            </a:r>
          </a:p>
          <a:p>
            <a:pPr lvl="0"/>
            <a:endParaRPr lang="en-US" sz="2400" dirty="0"/>
          </a:p>
          <a:p>
            <a:pPr marL="0" lvl="0" indent="0">
              <a:buNone/>
            </a:pPr>
            <a:r>
              <a:rPr lang="en-US" sz="2400" dirty="0"/>
              <a:t>In plenary: Brainstorm to identify ways to overcome these challenges.</a:t>
            </a:r>
            <a:endParaRPr lang="en-GB" sz="2400" dirty="0"/>
          </a:p>
          <a:p>
            <a:pPr>
              <a:buFontTx/>
              <a:buNone/>
            </a:pPr>
            <a:endParaRPr lang="en-ZA" altLang="en-US" sz="24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394" b="1" dirty="0">
                <a:solidFill>
                  <a:srgbClr val="002060"/>
                </a:solidFill>
              </a:rPr>
              <a:t>Disclaimer</a:t>
            </a:r>
          </a:p>
        </p:txBody>
      </p:sp>
      <p:sp>
        <p:nvSpPr>
          <p:cNvPr id="3" name="Content Placeholder 2"/>
          <p:cNvSpPr>
            <a:spLocks noGrp="1"/>
          </p:cNvSpPr>
          <p:nvPr>
            <p:ph idx="1"/>
          </p:nvPr>
        </p:nvSpPr>
        <p:spPr>
          <a:xfrm>
            <a:off x="692588" y="1596003"/>
            <a:ext cx="7758825" cy="4267055"/>
          </a:xfrm>
        </p:spPr>
        <p:txBody>
          <a:bodyPr/>
          <a:lstStyle/>
          <a:p>
            <a:pPr marL="0" indent="0">
              <a:buNone/>
            </a:pPr>
            <a:r>
              <a:rPr lang="en-US" sz="1508" b="1" dirty="0"/>
              <a:t>WHO Health Security Learning Platform - Training Materials</a:t>
            </a:r>
            <a:endParaRPr lang="en-US" sz="1508" dirty="0"/>
          </a:p>
          <a:p>
            <a:endParaRPr lang="en-US" sz="1508" dirty="0"/>
          </a:p>
          <a:p>
            <a:pPr marL="0" indent="0">
              <a:buNone/>
            </a:pPr>
            <a:r>
              <a:rPr lang="en-US" sz="1508" dirty="0"/>
              <a:t>These WHO Training Materials are © World Health Organization (WHO) 2018. All rights reserved.</a:t>
            </a:r>
          </a:p>
          <a:p>
            <a:pPr marL="0" indent="0">
              <a:buNone/>
            </a:pPr>
            <a:endParaRPr lang="en-US" sz="1508" dirty="0"/>
          </a:p>
          <a:p>
            <a:pPr marL="0" indent="0">
              <a:buNone/>
            </a:pPr>
            <a:r>
              <a:rPr lang="en-US" sz="1508" dirty="0"/>
              <a:t>Your use of these materials is subject to the “</a:t>
            </a:r>
            <a:r>
              <a:rPr lang="en-US" sz="1508" u="sng" dirty="0">
                <a:hlinkClick r:id="rId3"/>
              </a:rPr>
              <a:t>WHO Health Security Learning Platform, Training Materials – Terms of Use</a:t>
            </a:r>
            <a:r>
              <a:rPr lang="en-US" sz="1508" dirty="0"/>
              <a:t>”, which you accepted when downloading them and which are available on the Health Security Learning Platform at: </a:t>
            </a:r>
            <a:r>
              <a:rPr lang="en-US" sz="1508" u="sng" dirty="0">
                <a:hlinkClick r:id="rId4"/>
              </a:rPr>
              <a:t>https://extranet.who.int/hslp</a:t>
            </a:r>
            <a:r>
              <a:rPr lang="en-US" sz="1508" dirty="0"/>
              <a:t> .  </a:t>
            </a:r>
          </a:p>
          <a:p>
            <a:pPr marL="0" indent="0">
              <a:buNone/>
            </a:pPr>
            <a:r>
              <a:rPr lang="en-US" sz="1508" dirty="0"/>
              <a:t> </a:t>
            </a:r>
          </a:p>
          <a:p>
            <a:pPr marL="0" indent="0">
              <a:buNone/>
            </a:pPr>
            <a:r>
              <a:rPr lang="en-US" sz="1508"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508" dirty="0"/>
          </a:p>
          <a:p>
            <a:pPr marL="0" indent="0">
              <a:buNone/>
            </a:pPr>
            <a:r>
              <a:rPr lang="en-US" sz="1508" dirty="0"/>
              <a:t>Further, please inform WHO of any modifications of these materials that you use publicly, for record-keeping purposes and continued development, by emailing </a:t>
            </a:r>
            <a:r>
              <a:rPr lang="en-US" sz="1508" u="sng" dirty="0">
                <a:hlinkClick r:id="rId5"/>
              </a:rPr>
              <a:t>ihrhrt@who.int</a:t>
            </a:r>
            <a:r>
              <a:rPr lang="en-US" sz="1508" dirty="0"/>
              <a:t>. </a:t>
            </a:r>
          </a:p>
        </p:txBody>
      </p:sp>
    </p:spTree>
    <p:extLst>
      <p:ext uri="{BB962C8B-B14F-4D97-AF65-F5344CB8AC3E}">
        <p14:creationId xmlns:p14="http://schemas.microsoft.com/office/powerpoint/2010/main" val="22964393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Title 3"/>
          <p:cNvSpPr>
            <a:spLocks noGrp="1"/>
          </p:cNvSpPr>
          <p:nvPr>
            <p:ph type="title"/>
          </p:nvPr>
        </p:nvSpPr>
        <p:spPr>
          <a:xfrm>
            <a:off x="457200" y="2857500"/>
            <a:ext cx="8229600" cy="1143000"/>
          </a:xfrm>
        </p:spPr>
        <p:txBody>
          <a:bodyPr/>
          <a:lstStyle/>
          <a:p>
            <a:r>
              <a:rPr lang="en-ZW" altLang="en-US" sz="6000" b="1" i="1" dirty="0">
                <a:solidFill>
                  <a:srgbClr val="002060"/>
                </a:solidFill>
              </a:rPr>
              <a:t>Thank you!</a:t>
            </a:r>
          </a:p>
        </p:txBody>
      </p:sp>
    </p:spTree>
  </p:cSld>
  <p:clrMapOvr>
    <a:masterClrMapping/>
  </p:clrMapOvr>
</p:sld>
</file>

<file path=ppt/theme/theme1.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2752</TotalTime>
  <Words>409</Words>
  <Application>Microsoft Office PowerPoint</Application>
  <PresentationFormat>On-screen Show (4:3)</PresentationFormat>
  <Paragraphs>61</Paragraphs>
  <Slides>7</Slides>
  <Notes>2</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7</vt:i4>
      </vt:variant>
    </vt:vector>
  </HeadingPairs>
  <TitlesOfParts>
    <vt:vector size="13" baseType="lpstr">
      <vt:lpstr>Arial</vt:lpstr>
      <vt:lpstr>Arial Narrow</vt:lpstr>
      <vt:lpstr>Calibri</vt:lpstr>
      <vt:lpstr>Times New Roman</vt:lpstr>
      <vt:lpstr>RC 59 Template EN</vt:lpstr>
      <vt:lpstr>Custom Design</vt:lpstr>
      <vt:lpstr>Rapid Response Teams Training</vt:lpstr>
      <vt:lpstr>Learning objectives</vt:lpstr>
      <vt:lpstr>Instructions (1)</vt:lpstr>
      <vt:lpstr>Instructions (2)</vt:lpstr>
      <vt:lpstr>Instructions (2)</vt:lpstr>
      <vt:lpstr>Disclaimer</vt:lpstr>
      <vt:lpstr>Thank you!</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DPC Training and Technical Update</dc:title>
  <dc:creator>Etienne M Minkoulou</dc:creator>
  <cp:lastModifiedBy>GOMEZ, Paula</cp:lastModifiedBy>
  <cp:revision>207</cp:revision>
  <cp:lastPrinted>2013-10-01T07:19:12Z</cp:lastPrinted>
  <dcterms:created xsi:type="dcterms:W3CDTF">2006-12-04T14:06:57Z</dcterms:created>
  <dcterms:modified xsi:type="dcterms:W3CDTF">2018-05-16T12:32:55Z</dcterms:modified>
</cp:coreProperties>
</file>

<file path=docProps/thumbnail.jpeg>
</file>