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tif" ContentType="image/tif"/>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4"/>
  </p:sldMasterIdLst>
  <p:notesMasterIdLst>
    <p:notesMasterId r:id="rId56"/>
  </p:notesMasterIdLst>
  <p:sldIdLst>
    <p:sldId id="256" r:id="rId5"/>
    <p:sldId id="258" r:id="rId6"/>
    <p:sldId id="257" r:id="rId7"/>
    <p:sldId id="259" r:id="rId8"/>
    <p:sldId id="260" r:id="rId9"/>
    <p:sldId id="261" r:id="rId10"/>
    <p:sldId id="262" r:id="rId11"/>
    <p:sldId id="263" r:id="rId12"/>
    <p:sldId id="264" r:id="rId13"/>
    <p:sldId id="265" r:id="rId14"/>
    <p:sldId id="266" r:id="rId15"/>
    <p:sldId id="267" r:id="rId16"/>
    <p:sldId id="268" r:id="rId17"/>
    <p:sldId id="269" r:id="rId18"/>
    <p:sldId id="270" r:id="rId19"/>
    <p:sldId id="271" r:id="rId20"/>
    <p:sldId id="272" r:id="rId21"/>
    <p:sldId id="273" r:id="rId22"/>
    <p:sldId id="274" r:id="rId23"/>
    <p:sldId id="275" r:id="rId24"/>
    <p:sldId id="276" r:id="rId25"/>
    <p:sldId id="277" r:id="rId26"/>
    <p:sldId id="278" r:id="rId27"/>
    <p:sldId id="279" r:id="rId28"/>
    <p:sldId id="280" r:id="rId29"/>
    <p:sldId id="306" r:id="rId30"/>
    <p:sldId id="281" r:id="rId31"/>
    <p:sldId id="282" r:id="rId32"/>
    <p:sldId id="283" r:id="rId33"/>
    <p:sldId id="284" r:id="rId34"/>
    <p:sldId id="285" r:id="rId35"/>
    <p:sldId id="286" r:id="rId36"/>
    <p:sldId id="287" r:id="rId37"/>
    <p:sldId id="288" r:id="rId38"/>
    <p:sldId id="289" r:id="rId39"/>
    <p:sldId id="290" r:id="rId40"/>
    <p:sldId id="291" r:id="rId41"/>
    <p:sldId id="292" r:id="rId42"/>
    <p:sldId id="293" r:id="rId43"/>
    <p:sldId id="294" r:id="rId44"/>
    <p:sldId id="295" r:id="rId45"/>
    <p:sldId id="296" r:id="rId46"/>
    <p:sldId id="297" r:id="rId47"/>
    <p:sldId id="298" r:id="rId48"/>
    <p:sldId id="299" r:id="rId49"/>
    <p:sldId id="300" r:id="rId50"/>
    <p:sldId id="301" r:id="rId51"/>
    <p:sldId id="302" r:id="rId52"/>
    <p:sldId id="303" r:id="rId53"/>
    <p:sldId id="304" r:id="rId54"/>
    <p:sldId id="305" r:id="rId55"/>
  </p:sldIdLst>
  <p:sldSz cx="12192000" cy="6858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9402596A-4C49-C5ED-2FF4-8F6433CDD6E8}" name="EZZINE, Hind" initials="EH" userId="S::ezzineh@who.int::edcab00f-6318-46e5-a4a9-188b01ee222f"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729E0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72D4A2D9-B052-5150-274F-581241E60D60}" v="2" dt="2023-04-07T10:44:47.064"/>
    <p1510:client id="{917FA106-5D78-1DD3-3A6A-2EE89DAC7E33}" v="11" dt="2023-04-03T12:00:22.288"/>
    <p1510:client id="{9182D431-C2B1-2E2C-D5A0-DC622F684008}" v="9" dt="2023-04-07T10:59:06.489"/>
    <p1510:client id="{F2E4C965-EB39-48CD-0403-E0C3EF925280}" v="1" dt="2023-04-05T10:30:42.909"/>
  </p1510:revLst>
</p1510:revInfo>
</file>

<file path=ppt/tableStyles.xml><?xml version="1.0" encoding="utf-8"?>
<a:tblStyleLst xmlns:a="http://schemas.openxmlformats.org/drawingml/2006/main" def="{5940675A-B579-460E-94D1-54222C63F5DA}">
  <a:tblStyle styleId="{4C3C2611-4C71-4FC5-86AE-919BDF0F9419}" styleName="">
    <a:tblBg/>
    <a:wholeTbl>
      <a:tcTxStyle b="off" i="off">
        <a:font>
          <a:latin typeface="Calibri"/>
          <a:ea typeface="Calibri"/>
          <a:cs typeface="Calibri"/>
        </a:font>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a:tcStyle>
        <a:tcBdr/>
        <a:fill>
          <a:solidFill>
            <a:srgbClr val="E6E6E6"/>
          </a:solidFill>
        </a:fill>
      </a:tcStyle>
    </a:band2H>
    <a:firstCol>
      <a:tcTxStyle b="on" i="off">
        <a:font>
          <a:latin typeface="Calibri"/>
          <a:ea typeface="Calibri"/>
          <a:cs typeface="Calibri"/>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
          <a:latin typeface="Calibri"/>
          <a:ea typeface="Calibri"/>
          <a:cs typeface="Calibri"/>
        </a:font>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
          <a:latin typeface="Calibri"/>
          <a:ea typeface="Calibri"/>
          <a:cs typeface="Calibri"/>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 styleId="{C7B018BB-80A7-4F77-B60F-C8B233D01FF8}" styleName="">
    <a:tblBg/>
    <a:wholeTbl>
      <a:tcTxStyle b="off" i="off">
        <a:font>
          <a:latin typeface="Calibri"/>
          <a:ea typeface="Calibri"/>
          <a:cs typeface="Calibri"/>
        </a:font>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BD2"/>
          </a:solidFill>
        </a:fill>
      </a:tcStyle>
    </a:wholeTbl>
    <a:band2H>
      <a:tcTxStyle/>
      <a:tcStyle>
        <a:tcBdr/>
        <a:fill>
          <a:solidFill>
            <a:srgbClr val="E6E7EA"/>
          </a:solidFill>
        </a:fill>
      </a:tcStyle>
    </a:band2H>
    <a:firstCol>
      <a:tcTxStyle b="on" i="off">
        <a:font>
          <a:latin typeface="Calibri"/>
          <a:ea typeface="Calibri"/>
          <a:cs typeface="Calibri"/>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
          <a:latin typeface="Calibri"/>
          <a:ea typeface="Calibri"/>
          <a:cs typeface="Calibri"/>
        </a:font>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
          <a:latin typeface="Calibri"/>
          <a:ea typeface="Calibri"/>
          <a:cs typeface="Calibri"/>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EEE7283C-3CF3-47DC-8721-378D4A62B228}" styleName="">
    <a:tblBg/>
    <a:wholeTbl>
      <a:tcTxStyle b="off" i="off">
        <a:font>
          <a:latin typeface="Calibri"/>
          <a:ea typeface="Calibri"/>
          <a:cs typeface="Calibri"/>
        </a:font>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2DFCA"/>
          </a:solidFill>
        </a:fill>
      </a:tcStyle>
    </a:wholeTbl>
    <a:band2H>
      <a:tcTxStyle/>
      <a:tcStyle>
        <a:tcBdr/>
        <a:fill>
          <a:solidFill>
            <a:srgbClr val="EAF0E6"/>
          </a:solidFill>
        </a:fill>
      </a:tcStyle>
    </a:band2H>
    <a:firstCol>
      <a:tcTxStyle b="on" i="off">
        <a:font>
          <a:latin typeface="Calibri"/>
          <a:ea typeface="Calibri"/>
          <a:cs typeface="Calibri"/>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
          <a:latin typeface="Calibri"/>
          <a:ea typeface="Calibri"/>
          <a:cs typeface="Calibri"/>
        </a:font>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
          <a:latin typeface="Calibri"/>
          <a:ea typeface="Calibri"/>
          <a:cs typeface="Calibri"/>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CF821DB8-F4EB-4A41-A1BA-3FCAFE7338EE}" styleName="">
    <a:tblBg/>
    <a:wholeTbl>
      <a:tcTxStyle b="off" i="off">
        <a:font>
          <a:latin typeface="Calibri"/>
          <a:ea typeface="Calibri"/>
          <a:cs typeface="Calibri"/>
        </a:font>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4E2CE"/>
          </a:solidFill>
        </a:fill>
      </a:tcStyle>
    </a:wholeTbl>
    <a:band2H>
      <a:tcTxStyle/>
      <a:tcStyle>
        <a:tcBdr/>
        <a:fill>
          <a:solidFill>
            <a:srgbClr val="EBF1E8"/>
          </a:solidFill>
        </a:fill>
      </a:tcStyle>
    </a:band2H>
    <a:firstCol>
      <a:tcTxStyle b="on" i="off">
        <a:font>
          <a:latin typeface="Calibri"/>
          <a:ea typeface="Calibri"/>
          <a:cs typeface="Calibri"/>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
          <a:latin typeface="Calibri"/>
          <a:ea typeface="Calibri"/>
          <a:cs typeface="Calibri"/>
        </a:font>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
          <a:latin typeface="Calibri"/>
          <a:ea typeface="Calibri"/>
          <a:cs typeface="Calibri"/>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33BA23B1-9221-436E-865A-0063620EA4FD}" styleName="">
    <a:tblBg/>
    <a:wholeTbl>
      <a:tcTxStyle b="off" i="off">
        <a:font>
          <a:latin typeface="Calibri"/>
          <a:ea typeface="Calibri"/>
          <a:cs typeface="Calibri"/>
        </a:font>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ff">
        <a:font>
          <a:latin typeface="Calibri"/>
          <a:ea typeface="Calibri"/>
          <a:cs typeface="Calibri"/>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
          <a:latin typeface="Calibri"/>
          <a:ea typeface="Calibri"/>
          <a:cs typeface="Calibri"/>
        </a:font>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
          <a:latin typeface="Calibri"/>
          <a:ea typeface="Calibri"/>
          <a:cs typeface="Calibri"/>
        </a:font>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2708684C-4D16-4618-839F-0558EEFCDFE6}" styleName="">
    <a:tblBg/>
    <a:wholeTbl>
      <a:tcTxStyle b="off" i="off">
        <a:font>
          <a:latin typeface="Calibri"/>
          <a:ea typeface="Calibri"/>
          <a:cs typeface="Calibri"/>
        </a:font>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solidFill>
            <a:srgbClr val="000000">
              <a:alpha val="20000"/>
            </a:srgbClr>
          </a:solidFill>
        </a:fill>
      </a:tcStyle>
    </a:wholeTbl>
    <a:band2H>
      <a:tcTxStyle/>
      <a:tcStyle>
        <a:tcBdr/>
        <a:fill>
          <a:solidFill>
            <a:srgbClr val="FFFFFF"/>
          </a:solidFill>
        </a:fill>
      </a:tcStyle>
    </a:band2H>
    <a:firstCol>
      <a:tcTxStyle b="on" i="off">
        <a:font>
          <a:latin typeface="Calibri"/>
          <a:ea typeface="Calibri"/>
          <a:cs typeface="Calibri"/>
        </a:font>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solidFill>
            <a:srgbClr val="000000">
              <a:alpha val="20000"/>
            </a:srgbClr>
          </a:solidFill>
        </a:fill>
      </a:tcStyle>
    </a:firstCol>
    <a:lastRow>
      <a:tcTxStyle b="on" i="off">
        <a:font>
          <a:latin typeface="Calibri"/>
          <a:ea typeface="Calibri"/>
          <a:cs typeface="Calibri"/>
        </a:font>
        <a:srgbClr val="000000"/>
      </a:tcTxStyle>
      <a:tcStyle>
        <a:tcBdr>
          <a:left>
            <a:ln w="12700" cap="flat">
              <a:solidFill>
                <a:srgbClr val="000000"/>
              </a:solidFill>
              <a:prstDash val="solid"/>
              <a:round/>
            </a:ln>
          </a:left>
          <a:right>
            <a:ln w="12700" cap="flat">
              <a:solidFill>
                <a:srgbClr val="000000"/>
              </a:solidFill>
              <a:prstDash val="solid"/>
              <a:round/>
            </a:ln>
          </a:right>
          <a:top>
            <a:ln w="508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noFill/>
        </a:fill>
      </a:tcStyle>
    </a:lastRow>
    <a:firstRow>
      <a:tcTxStyle b="on" i="off">
        <a:font>
          <a:latin typeface="Calibri"/>
          <a:ea typeface="Calibri"/>
          <a:cs typeface="Calibri"/>
        </a:font>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254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67" d="100"/>
          <a:sy n="67" d="100"/>
        </p:scale>
        <p:origin x="512" y="4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slide" Target="slides/slide51.xml"/><Relationship Id="rId63" Type="http://schemas.microsoft.com/office/2018/10/relationships/authors" Target="author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viewProps" Target="viewProps.xml"/><Relationship Id="rId5" Type="http://schemas.openxmlformats.org/officeDocument/2006/relationships/slide" Target="slides/slide1.xml"/><Relationship Id="rId61" Type="http://schemas.microsoft.com/office/2016/11/relationships/changesInfo" Target="changesInfos/changesInfo1.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notesMaster" Target="notesMasters/notesMaster1.xml"/><Relationship Id="rId8" Type="http://schemas.openxmlformats.org/officeDocument/2006/relationships/slide" Target="slides/slide4.xml"/><Relationship Id="rId51" Type="http://schemas.openxmlformats.org/officeDocument/2006/relationships/slide" Target="slides/slide47.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theme" Target="theme/theme1.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presProps" Target="presProps.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EZZINE, Hind" userId="S::ezzineh@who.int::edcab00f-6318-46e5-a4a9-188b01ee222f" providerId="AD" clId="Web-{917FA106-5D78-1DD3-3A6A-2EE89DAC7E33}"/>
    <pc:docChg chg="mod modSld">
      <pc:chgData name="EZZINE, Hind" userId="S::ezzineh@who.int::edcab00f-6318-46e5-a4a9-188b01ee222f" providerId="AD" clId="Web-{917FA106-5D78-1DD3-3A6A-2EE89DAC7E33}" dt="2023-04-03T12:00:22.288" v="10"/>
      <pc:docMkLst>
        <pc:docMk/>
      </pc:docMkLst>
      <pc:sldChg chg="modSp addCm">
        <pc:chgData name="EZZINE, Hind" userId="S::ezzineh@who.int::edcab00f-6318-46e5-a4a9-188b01ee222f" providerId="AD" clId="Web-{917FA106-5D78-1DD3-3A6A-2EE89DAC7E33}" dt="2023-04-03T12:00:22.288" v="10"/>
        <pc:sldMkLst>
          <pc:docMk/>
          <pc:sldMk cId="0" sldId="256"/>
        </pc:sldMkLst>
        <pc:spChg chg="mod">
          <ac:chgData name="EZZINE, Hind" userId="S::ezzineh@who.int::edcab00f-6318-46e5-a4a9-188b01ee222f" providerId="AD" clId="Web-{917FA106-5D78-1DD3-3A6A-2EE89DAC7E33}" dt="2023-04-03T11:59:43.676" v="8" actId="20577"/>
          <ac:spMkLst>
            <pc:docMk/>
            <pc:sldMk cId="0" sldId="256"/>
            <ac:spMk id="325" creationId="{00000000-0000-0000-0000-000000000000}"/>
          </ac:spMkLst>
        </pc:spChg>
        <pc:extLst>
          <p:ext xmlns:p="http://schemas.openxmlformats.org/presentationml/2006/main" uri="{D6D511B9-2390-475A-947B-AFAB55BFBCF1}">
            <pc226:cmChg xmlns:pc226="http://schemas.microsoft.com/office/powerpoint/2022/06/main/command" chg="add">
              <pc226:chgData name="EZZINE, Hind" userId="S::ezzineh@who.int::edcab00f-6318-46e5-a4a9-188b01ee222f" providerId="AD" clId="Web-{917FA106-5D78-1DD3-3A6A-2EE89DAC7E33}" dt="2023-04-03T12:00:22.288" v="10"/>
              <pc2:cmMkLst xmlns:pc2="http://schemas.microsoft.com/office/powerpoint/2019/9/main/command">
                <pc:docMk/>
                <pc:sldMk cId="0" sldId="256"/>
                <pc2:cmMk id="{6B0B9BBD-7515-4F54-81C7-734454ED8B6C}"/>
              </pc2:cmMkLst>
            </pc226:cmChg>
          </p:ext>
        </pc:extLst>
      </pc:sldChg>
    </pc:docChg>
  </pc:docChgLst>
  <pc:docChgLst>
    <pc:chgData name="EZZINE, Hind" userId="S::ezzineh@who.int::edcab00f-6318-46e5-a4a9-188b01ee222f" providerId="AD" clId="Web-{F2E4C965-EB39-48CD-0403-E0C3EF925280}"/>
    <pc:docChg chg="modSld">
      <pc:chgData name="EZZINE, Hind" userId="S::ezzineh@who.int::edcab00f-6318-46e5-a4a9-188b01ee222f" providerId="AD" clId="Web-{F2E4C965-EB39-48CD-0403-E0C3EF925280}" dt="2023-04-05T10:30:42.909" v="1" actId="20577"/>
      <pc:docMkLst>
        <pc:docMk/>
      </pc:docMkLst>
      <pc:sldChg chg="modSp modCm">
        <pc:chgData name="EZZINE, Hind" userId="S::ezzineh@who.int::edcab00f-6318-46e5-a4a9-188b01ee222f" providerId="AD" clId="Web-{F2E4C965-EB39-48CD-0403-E0C3EF925280}" dt="2023-04-05T10:30:42.909" v="1" actId="20577"/>
        <pc:sldMkLst>
          <pc:docMk/>
          <pc:sldMk cId="0" sldId="256"/>
        </pc:sldMkLst>
        <pc:spChg chg="mod">
          <ac:chgData name="EZZINE, Hind" userId="S::ezzineh@who.int::edcab00f-6318-46e5-a4a9-188b01ee222f" providerId="AD" clId="Web-{F2E4C965-EB39-48CD-0403-E0C3EF925280}" dt="2023-04-05T10:30:42.909" v="1" actId="20577"/>
          <ac:spMkLst>
            <pc:docMk/>
            <pc:sldMk cId="0" sldId="256"/>
            <ac:spMk id="325" creationId="{00000000-0000-0000-0000-000000000000}"/>
          </ac:spMkLst>
        </pc:spChg>
        <pc:extLst>
          <p:ext xmlns:p="http://schemas.openxmlformats.org/presentationml/2006/main" uri="{D6D511B9-2390-475A-947B-AFAB55BFBCF1}">
            <pc226:cmChg xmlns:pc226="http://schemas.microsoft.com/office/powerpoint/2022/06/main/command" chg="mod">
              <pc226:chgData name="EZZINE, Hind" userId="S::ezzineh@who.int::edcab00f-6318-46e5-a4a9-188b01ee222f" providerId="AD" clId="Web-{F2E4C965-EB39-48CD-0403-E0C3EF925280}" dt="2023-04-05T10:30:17.704" v="0" actId="20577"/>
              <pc2:cmMkLst xmlns:pc2="http://schemas.microsoft.com/office/powerpoint/2019/9/main/command">
                <pc:docMk/>
                <pc:sldMk cId="0" sldId="256"/>
                <pc2:cmMk id="{6B0B9BBD-7515-4F54-81C7-734454ED8B6C}"/>
              </pc2:cmMkLst>
            </pc226:cmChg>
          </p:ext>
        </pc:extLst>
      </pc:sldChg>
    </pc:docChg>
  </pc:docChgLst>
  <pc:docChgLst>
    <pc:chgData name="GOMEZ, Paula" userId="S::gomezp@who.int::c93cf399-3ed7-4230-9282-8831e3fe5ae7" providerId="AD" clId="Web-{9182D431-C2B1-2E2C-D5A0-DC622F684008}"/>
    <pc:docChg chg="modSld sldOrd">
      <pc:chgData name="GOMEZ, Paula" userId="S::gomezp@who.int::c93cf399-3ed7-4230-9282-8831e3fe5ae7" providerId="AD" clId="Web-{9182D431-C2B1-2E2C-D5A0-DC622F684008}" dt="2023-04-07T10:59:06.489" v="7"/>
      <pc:docMkLst>
        <pc:docMk/>
      </pc:docMkLst>
      <pc:sldChg chg="modSp ord">
        <pc:chgData name="GOMEZ, Paula" userId="S::gomezp@who.int::c93cf399-3ed7-4230-9282-8831e3fe5ae7" providerId="AD" clId="Web-{9182D431-C2B1-2E2C-D5A0-DC622F684008}" dt="2023-04-07T10:59:06.489" v="7"/>
        <pc:sldMkLst>
          <pc:docMk/>
          <pc:sldMk cId="0" sldId="258"/>
        </pc:sldMkLst>
        <pc:spChg chg="mod">
          <ac:chgData name="GOMEZ, Paula" userId="S::gomezp@who.int::c93cf399-3ed7-4230-9282-8831e3fe5ae7" providerId="AD" clId="Web-{9182D431-C2B1-2E2C-D5A0-DC622F684008}" dt="2023-04-07T10:59:03.161" v="6" actId="20577"/>
          <ac:spMkLst>
            <pc:docMk/>
            <pc:sldMk cId="0" sldId="258"/>
            <ac:spMk id="338" creationId="{00000000-0000-0000-0000-000000000000}"/>
          </ac:spMkLst>
        </pc:spChg>
      </pc:sldChg>
    </pc:docChg>
  </pc:docChgLst>
  <pc:docChgLst>
    <pc:chgData name="EZZINE, Hind" userId="S::ezzineh@who.int::edcab00f-6318-46e5-a4a9-188b01ee222f" providerId="AD" clId="Web-{4D6655CE-C61B-2C7B-CDA0-CD13177D3415}"/>
    <pc:docChg chg="modSld">
      <pc:chgData name="EZZINE, Hind" userId="S::ezzineh@who.int::edcab00f-6318-46e5-a4a9-188b01ee222f" providerId="AD" clId="Web-{4D6655CE-C61B-2C7B-CDA0-CD13177D3415}" dt="2023-04-03T12:14:37.495" v="3" actId="20577"/>
      <pc:docMkLst>
        <pc:docMk/>
      </pc:docMkLst>
      <pc:sldChg chg="modSp modCm">
        <pc:chgData name="EZZINE, Hind" userId="S::ezzineh@who.int::edcab00f-6318-46e5-a4a9-188b01ee222f" providerId="AD" clId="Web-{4D6655CE-C61B-2C7B-CDA0-CD13177D3415}" dt="2023-04-03T12:14:37.495" v="3" actId="20577"/>
        <pc:sldMkLst>
          <pc:docMk/>
          <pc:sldMk cId="0" sldId="256"/>
        </pc:sldMkLst>
        <pc:spChg chg="mod">
          <ac:chgData name="EZZINE, Hind" userId="S::ezzineh@who.int::edcab00f-6318-46e5-a4a9-188b01ee222f" providerId="AD" clId="Web-{4D6655CE-C61B-2C7B-CDA0-CD13177D3415}" dt="2023-04-03T12:14:37.495" v="3" actId="20577"/>
          <ac:spMkLst>
            <pc:docMk/>
            <pc:sldMk cId="0" sldId="256"/>
            <ac:spMk id="325" creationId="{00000000-0000-0000-0000-000000000000}"/>
          </ac:spMkLst>
        </pc:spChg>
        <pc:extLst>
          <p:ext xmlns:p="http://schemas.openxmlformats.org/presentationml/2006/main" uri="{D6D511B9-2390-475A-947B-AFAB55BFBCF1}">
            <pc226:cmChg xmlns:pc226="http://schemas.microsoft.com/office/powerpoint/2022/06/main/command" chg="mod">
              <pc226:chgData name="EZZINE, Hind" userId="S::ezzineh@who.int::edcab00f-6318-46e5-a4a9-188b01ee222f" providerId="AD" clId="Web-{4D6655CE-C61B-2C7B-CDA0-CD13177D3415}" dt="2023-04-03T12:14:37.495" v="3" actId="20577"/>
              <pc2:cmMkLst xmlns:pc2="http://schemas.microsoft.com/office/powerpoint/2019/9/main/command">
                <pc:docMk/>
                <pc:sldMk cId="0" sldId="256"/>
                <pc2:cmMk id="{6B0B9BBD-7515-4F54-81C7-734454ED8B6C}"/>
              </pc2:cmMkLst>
            </pc226:cmChg>
          </p:ext>
        </pc:extLst>
      </pc:sldChg>
    </pc:docChg>
  </pc:docChgLst>
  <pc:docChgLst>
    <pc:chgData name="GOMEZ, Paula" userId="S::gomezp@who.int::c93cf399-3ed7-4230-9282-8831e3fe5ae7" providerId="AD" clId="Web-{72D4A2D9-B052-5150-274F-581241E60D60}"/>
    <pc:docChg chg="modSld">
      <pc:chgData name="GOMEZ, Paula" userId="S::gomezp@who.int::c93cf399-3ed7-4230-9282-8831e3fe5ae7" providerId="AD" clId="Web-{72D4A2D9-B052-5150-274F-581241E60D60}" dt="2023-04-07T10:44:47.064" v="1" actId="20577"/>
      <pc:docMkLst>
        <pc:docMk/>
      </pc:docMkLst>
      <pc:sldChg chg="modSp delCm">
        <pc:chgData name="GOMEZ, Paula" userId="S::gomezp@who.int::c93cf399-3ed7-4230-9282-8831e3fe5ae7" providerId="AD" clId="Web-{72D4A2D9-B052-5150-274F-581241E60D60}" dt="2023-04-07T10:44:47.064" v="1" actId="20577"/>
        <pc:sldMkLst>
          <pc:docMk/>
          <pc:sldMk cId="0" sldId="256"/>
        </pc:sldMkLst>
        <pc:spChg chg="mod">
          <ac:chgData name="GOMEZ, Paula" userId="S::gomezp@who.int::c93cf399-3ed7-4230-9282-8831e3fe5ae7" providerId="AD" clId="Web-{72D4A2D9-B052-5150-274F-581241E60D60}" dt="2023-04-07T10:44:47.064" v="1" actId="20577"/>
          <ac:spMkLst>
            <pc:docMk/>
            <pc:sldMk cId="0" sldId="256"/>
            <ac:spMk id="325" creationId="{00000000-0000-0000-0000-000000000000}"/>
          </ac:spMkLst>
        </pc:spChg>
        <pc:extLst>
          <p:ext xmlns:p="http://schemas.openxmlformats.org/presentationml/2006/main" uri="{D6D511B9-2390-475A-947B-AFAB55BFBCF1}">
            <pc226:cmChg xmlns:pc226="http://schemas.microsoft.com/office/powerpoint/2022/06/main/command" chg="del">
              <pc226:chgData name="GOMEZ, Paula" userId="S::gomezp@who.int::c93cf399-3ed7-4230-9282-8831e3fe5ae7" providerId="AD" clId="Web-{72D4A2D9-B052-5150-274F-581241E60D60}" dt="2023-04-07T10:44:39.454" v="0"/>
              <pc2:cmMkLst xmlns:pc2="http://schemas.microsoft.com/office/powerpoint/2019/9/main/command">
                <pc:docMk/>
                <pc:sldMk cId="0" sldId="256"/>
                <pc2:cmMk id="{6B0B9BBD-7515-4F54-81C7-734454ED8B6C}"/>
              </pc2:cmMkLst>
            </pc226:cmChg>
          </p:ext>
        </pc:extLst>
      </pc:sldChg>
    </pc:docChg>
  </pc:docChgLst>
  <pc:docChgLst>
    <pc:chgData name="GOMEZ, Paula" userId="c93cf399-3ed7-4230-9282-8831e3fe5ae7" providerId="ADAL" clId="{F7AAD502-F57E-46E7-8662-05493C498249}"/>
    <pc:docChg chg="custSel addSld modSld">
      <pc:chgData name="GOMEZ, Paula" userId="c93cf399-3ed7-4230-9282-8831e3fe5ae7" providerId="ADAL" clId="{F7AAD502-F57E-46E7-8662-05493C498249}" dt="2023-01-27T13:47:50.581" v="55" actId="20577"/>
      <pc:docMkLst>
        <pc:docMk/>
      </pc:docMkLst>
      <pc:sldChg chg="modSp mod">
        <pc:chgData name="GOMEZ, Paula" userId="c93cf399-3ed7-4230-9282-8831e3fe5ae7" providerId="ADAL" clId="{F7AAD502-F57E-46E7-8662-05493C498249}" dt="2023-01-27T13:43:15.782" v="11" actId="20577"/>
        <pc:sldMkLst>
          <pc:docMk/>
          <pc:sldMk cId="0" sldId="258"/>
        </pc:sldMkLst>
        <pc:spChg chg="mod">
          <ac:chgData name="GOMEZ, Paula" userId="c93cf399-3ed7-4230-9282-8831e3fe5ae7" providerId="ADAL" clId="{F7AAD502-F57E-46E7-8662-05493C498249}" dt="2023-01-27T13:43:15.782" v="11" actId="20577"/>
          <ac:spMkLst>
            <pc:docMk/>
            <pc:sldMk cId="0" sldId="258"/>
            <ac:spMk id="338" creationId="{00000000-0000-0000-0000-000000000000}"/>
          </ac:spMkLst>
        </pc:spChg>
      </pc:sldChg>
      <pc:sldChg chg="modSp mod">
        <pc:chgData name="GOMEZ, Paula" userId="c93cf399-3ed7-4230-9282-8831e3fe5ae7" providerId="ADAL" clId="{F7AAD502-F57E-46E7-8662-05493C498249}" dt="2023-01-27T13:43:48.595" v="32" actId="12"/>
        <pc:sldMkLst>
          <pc:docMk/>
          <pc:sldMk cId="0" sldId="259"/>
        </pc:sldMkLst>
        <pc:spChg chg="mod">
          <ac:chgData name="GOMEZ, Paula" userId="c93cf399-3ed7-4230-9282-8831e3fe5ae7" providerId="ADAL" clId="{F7AAD502-F57E-46E7-8662-05493C498249}" dt="2023-01-27T13:43:48.595" v="32" actId="12"/>
          <ac:spMkLst>
            <pc:docMk/>
            <pc:sldMk cId="0" sldId="259"/>
            <ac:spMk id="344" creationId="{00000000-0000-0000-0000-000000000000}"/>
          </ac:spMkLst>
        </pc:spChg>
      </pc:sldChg>
      <pc:sldChg chg="modSp mod">
        <pc:chgData name="GOMEZ, Paula" userId="c93cf399-3ed7-4230-9282-8831e3fe5ae7" providerId="ADAL" clId="{F7AAD502-F57E-46E7-8662-05493C498249}" dt="2023-01-27T13:46:35.783" v="49" actId="20577"/>
        <pc:sldMkLst>
          <pc:docMk/>
          <pc:sldMk cId="0" sldId="280"/>
        </pc:sldMkLst>
        <pc:spChg chg="mod">
          <ac:chgData name="GOMEZ, Paula" userId="c93cf399-3ed7-4230-9282-8831e3fe5ae7" providerId="ADAL" clId="{F7AAD502-F57E-46E7-8662-05493C498249}" dt="2023-01-27T13:46:35.783" v="49" actId="20577"/>
          <ac:spMkLst>
            <pc:docMk/>
            <pc:sldMk cId="0" sldId="280"/>
            <ac:spMk id="816" creationId="{00000000-0000-0000-0000-000000000000}"/>
          </ac:spMkLst>
        </pc:spChg>
      </pc:sldChg>
      <pc:sldChg chg="modSp mod">
        <pc:chgData name="GOMEZ, Paula" userId="c93cf399-3ed7-4230-9282-8831e3fe5ae7" providerId="ADAL" clId="{F7AAD502-F57E-46E7-8662-05493C498249}" dt="2023-01-27T13:47:09.306" v="51" actId="255"/>
        <pc:sldMkLst>
          <pc:docMk/>
          <pc:sldMk cId="0" sldId="288"/>
        </pc:sldMkLst>
        <pc:spChg chg="mod">
          <ac:chgData name="GOMEZ, Paula" userId="c93cf399-3ed7-4230-9282-8831e3fe5ae7" providerId="ADAL" clId="{F7AAD502-F57E-46E7-8662-05493C498249}" dt="2023-01-27T13:47:09.306" v="51" actId="255"/>
          <ac:spMkLst>
            <pc:docMk/>
            <pc:sldMk cId="0" sldId="288"/>
            <ac:spMk id="882" creationId="{00000000-0000-0000-0000-000000000000}"/>
          </ac:spMkLst>
        </pc:spChg>
      </pc:sldChg>
      <pc:sldChg chg="modSp mod">
        <pc:chgData name="GOMEZ, Paula" userId="c93cf399-3ed7-4230-9282-8831e3fe5ae7" providerId="ADAL" clId="{F7AAD502-F57E-46E7-8662-05493C498249}" dt="2023-01-27T13:47:31.826" v="53" actId="1076"/>
        <pc:sldMkLst>
          <pc:docMk/>
          <pc:sldMk cId="0" sldId="293"/>
        </pc:sldMkLst>
        <pc:spChg chg="mod">
          <ac:chgData name="GOMEZ, Paula" userId="c93cf399-3ed7-4230-9282-8831e3fe5ae7" providerId="ADAL" clId="{F7AAD502-F57E-46E7-8662-05493C498249}" dt="2023-01-27T13:47:31.826" v="53" actId="1076"/>
          <ac:spMkLst>
            <pc:docMk/>
            <pc:sldMk cId="0" sldId="293"/>
            <ac:spMk id="3" creationId="{8EEB6E1B-3524-8AF4-DE78-586632A01422}"/>
          </ac:spMkLst>
        </pc:spChg>
      </pc:sldChg>
      <pc:sldChg chg="modSp mod">
        <pc:chgData name="GOMEZ, Paula" userId="c93cf399-3ed7-4230-9282-8831e3fe5ae7" providerId="ADAL" clId="{F7AAD502-F57E-46E7-8662-05493C498249}" dt="2023-01-27T13:47:50.581" v="55" actId="20577"/>
        <pc:sldMkLst>
          <pc:docMk/>
          <pc:sldMk cId="0" sldId="297"/>
        </pc:sldMkLst>
        <pc:spChg chg="mod">
          <ac:chgData name="GOMEZ, Paula" userId="c93cf399-3ed7-4230-9282-8831e3fe5ae7" providerId="ADAL" clId="{F7AAD502-F57E-46E7-8662-05493C498249}" dt="2023-01-27T13:47:50.581" v="55" actId="20577"/>
          <ac:spMkLst>
            <pc:docMk/>
            <pc:sldMk cId="0" sldId="297"/>
            <ac:spMk id="2" creationId="{F790EADF-AD77-3467-D023-D93D3E2264DB}"/>
          </ac:spMkLst>
        </pc:spChg>
      </pc:sldChg>
      <pc:sldChg chg="modSp add mod">
        <pc:chgData name="GOMEZ, Paula" userId="c93cf399-3ed7-4230-9282-8831e3fe5ae7" providerId="ADAL" clId="{F7AAD502-F57E-46E7-8662-05493C498249}" dt="2023-01-27T13:46:41.591" v="50" actId="20577"/>
        <pc:sldMkLst>
          <pc:docMk/>
          <pc:sldMk cId="602533897" sldId="306"/>
        </pc:sldMkLst>
        <pc:spChg chg="mod">
          <ac:chgData name="GOMEZ, Paula" userId="c93cf399-3ed7-4230-9282-8831e3fe5ae7" providerId="ADAL" clId="{F7AAD502-F57E-46E7-8662-05493C498249}" dt="2023-01-27T13:46:41.591" v="50" actId="20577"/>
          <ac:spMkLst>
            <pc:docMk/>
            <pc:sldMk cId="602533897" sldId="306"/>
            <ac:spMk id="816"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21" name="Shape 321"/>
          <p:cNvSpPr>
            <a:spLocks noGrp="1" noRot="1" noChangeAspect="1"/>
          </p:cNvSpPr>
          <p:nvPr>
            <p:ph type="sldImg"/>
          </p:nvPr>
        </p:nvSpPr>
        <p:spPr>
          <a:xfrm>
            <a:off x="1143000" y="685800"/>
            <a:ext cx="4572000" cy="3429000"/>
          </a:xfrm>
          <a:prstGeom prst="rect">
            <a:avLst/>
          </a:prstGeom>
        </p:spPr>
        <p:txBody>
          <a:bodyPr/>
          <a:lstStyle/>
          <a:p>
            <a:endParaRPr/>
          </a:p>
        </p:txBody>
      </p:sp>
      <p:sp>
        <p:nvSpPr>
          <p:cNvPr id="322" name="Shape 322"/>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latinLnBrk="0">
      <a:defRPr sz="1200">
        <a:latin typeface="+mn-lt"/>
        <a:ea typeface="+mn-ea"/>
        <a:cs typeface="+mn-cs"/>
        <a:sym typeface="Source Sans Pro Regular"/>
      </a:defRPr>
    </a:lvl1pPr>
    <a:lvl2pPr indent="228600" latinLnBrk="0">
      <a:defRPr sz="1200">
        <a:latin typeface="+mn-lt"/>
        <a:ea typeface="+mn-ea"/>
        <a:cs typeface="+mn-cs"/>
        <a:sym typeface="Source Sans Pro Regular"/>
      </a:defRPr>
    </a:lvl2pPr>
    <a:lvl3pPr indent="457200" latinLnBrk="0">
      <a:defRPr sz="1200">
        <a:latin typeface="+mn-lt"/>
        <a:ea typeface="+mn-ea"/>
        <a:cs typeface="+mn-cs"/>
        <a:sym typeface="Source Sans Pro Regular"/>
      </a:defRPr>
    </a:lvl3pPr>
    <a:lvl4pPr indent="685800" latinLnBrk="0">
      <a:defRPr sz="1200">
        <a:latin typeface="+mn-lt"/>
        <a:ea typeface="+mn-ea"/>
        <a:cs typeface="+mn-cs"/>
        <a:sym typeface="Source Sans Pro Regular"/>
      </a:defRPr>
    </a:lvl4pPr>
    <a:lvl5pPr indent="914400" latinLnBrk="0">
      <a:defRPr sz="1200">
        <a:latin typeface="+mn-lt"/>
        <a:ea typeface="+mn-ea"/>
        <a:cs typeface="+mn-cs"/>
        <a:sym typeface="Source Sans Pro Regular"/>
      </a:defRPr>
    </a:lvl5pPr>
    <a:lvl6pPr indent="1143000" latinLnBrk="0">
      <a:defRPr sz="1200">
        <a:latin typeface="+mn-lt"/>
        <a:ea typeface="+mn-ea"/>
        <a:cs typeface="+mn-cs"/>
        <a:sym typeface="Source Sans Pro Regular"/>
      </a:defRPr>
    </a:lvl6pPr>
    <a:lvl7pPr indent="1371600" latinLnBrk="0">
      <a:defRPr sz="1200">
        <a:latin typeface="+mn-lt"/>
        <a:ea typeface="+mn-ea"/>
        <a:cs typeface="+mn-cs"/>
        <a:sym typeface="Source Sans Pro Regular"/>
      </a:defRPr>
    </a:lvl7pPr>
    <a:lvl8pPr indent="1600200" latinLnBrk="0">
      <a:defRPr sz="1200">
        <a:latin typeface="+mn-lt"/>
        <a:ea typeface="+mn-ea"/>
        <a:cs typeface="+mn-cs"/>
        <a:sym typeface="Source Sans Pro Regular"/>
      </a:defRPr>
    </a:lvl8pPr>
    <a:lvl9pPr indent="1828800" latinLnBrk="0">
      <a:defRPr sz="1200">
        <a:latin typeface="+mn-lt"/>
        <a:ea typeface="+mn-ea"/>
        <a:cs typeface="+mn-cs"/>
        <a:sym typeface="Source Sans Pro Regular"/>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3" Type="http://schemas.openxmlformats.org/officeDocument/2006/relationships/hyperlink" Target="https://www.youtube.com/watch?v=y7e8nM0JAz0" TargetMode="External"/><Relationship Id="rId2" Type="http://schemas.openxmlformats.org/officeDocument/2006/relationships/slide" Target="../slides/slide15.xml"/><Relationship Id="rId1" Type="http://schemas.openxmlformats.org/officeDocument/2006/relationships/notesMaster" Target="../notesMasters/notesMaster1.xml"/><Relationship Id="rId4" Type="http://schemas.openxmlformats.org/officeDocument/2006/relationships/hyperlink" Target="https://www.youtube.com/watch?v=ZnSjFr6J9HI" TargetMode="External"/></Relationships>
</file>

<file path=ppt/notesSlides/_rels/notesSlide11.xml.rels><?xml version="1.0" encoding="UTF-8" standalone="yes"?>
<Relationships xmlns="http://schemas.openxmlformats.org/package/2006/relationships"><Relationship Id="rId3" Type="http://schemas.openxmlformats.org/officeDocument/2006/relationships/hyperlink" Target="https://www.who.int/infection-prevention/tools/hand-hygiene/en/" TargetMode="External"/><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3" Type="http://schemas.openxmlformats.org/officeDocument/2006/relationships/hyperlink" Target="http://clinicalgroupbncm.blogspot.ca/" TargetMode="External"/><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3" Type="http://schemas.openxmlformats.org/officeDocument/2006/relationships/hyperlink" Target="https://www.youtube.com/watch?v=AzTvbiu1Alk&amp;list=PLYIGB9NQ1r45raQ1H770EhWIZGqbeovhAv" TargetMode="External"/><Relationship Id="rId2" Type="http://schemas.openxmlformats.org/officeDocument/2006/relationships/slide" Target="../slides/slide25.xml"/><Relationship Id="rId1" Type="http://schemas.openxmlformats.org/officeDocument/2006/relationships/notesMaster" Target="../notesMasters/notesMaster1.xml"/><Relationship Id="rId4" Type="http://schemas.openxmlformats.org/officeDocument/2006/relationships/hyperlink" Target="https://www.youtube.com/watch?v=GhDRcd0YUiM&amp;feature=youtu.be%20%E2%80%8B" TargetMode="External"/></Relationships>
</file>

<file path=ppt/notesSlides/_rels/notesSlide18.xml.rels><?xml version="1.0" encoding="UTF-8" standalone="yes"?>
<Relationships xmlns="http://schemas.openxmlformats.org/package/2006/relationships"><Relationship Id="rId3" Type="http://schemas.openxmlformats.org/officeDocument/2006/relationships/hyperlink" Target="https://www.youtube.com/watch?v=AzTvbiu1Alk&amp;list=PLYIGB9NQ1r45raQ1H770EhWIZGqbeovhAv" TargetMode="External"/><Relationship Id="rId2" Type="http://schemas.openxmlformats.org/officeDocument/2006/relationships/slide" Target="../slides/slide26.xml"/><Relationship Id="rId1" Type="http://schemas.openxmlformats.org/officeDocument/2006/relationships/notesMaster" Target="../notesMasters/notesMaster1.xml"/><Relationship Id="rId4" Type="http://schemas.openxmlformats.org/officeDocument/2006/relationships/hyperlink" Target="https://www.youtube.com/watch?v=GhDRcd0YUiM&amp;feature=youtu.be%20%E2%80%8B" TargetMode="External"/></Relationships>
</file>

<file path=ppt/notesSlides/_rels/notesSlide19.xml.rels><?xml version="1.0" encoding="UTF-8" standalone="yes"?>
<Relationships xmlns="http://schemas.openxmlformats.org/package/2006/relationships"><Relationship Id="rId3" Type="http://schemas.openxmlformats.org/officeDocument/2006/relationships/hyperlink" Target="https://openwho.org/courses/IPC-IS-EN/items/36ci6SE0TdXSIxQJvGDKwK" TargetMode="External"/><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3" Type="http://schemas.openxmlformats.org/officeDocument/2006/relationships/hyperlink" Target="https://ipc.ghelearning.org/" TargetMode="External"/><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3" Type="http://schemas.openxmlformats.org/officeDocument/2006/relationships/hyperlink" Target="https://www.travelriskindex.com/" TargetMode="External"/><Relationship Id="rId2" Type="http://schemas.openxmlformats.org/officeDocument/2006/relationships/slide" Target="../slides/slide41.xml"/><Relationship Id="rId1" Type="http://schemas.openxmlformats.org/officeDocument/2006/relationships/notesMaster" Target="../notesMasters/notesMaster1.xml"/><Relationship Id="rId4" Type="http://schemas.openxmlformats.org/officeDocument/2006/relationships/hyperlink" Target="http://webmedia.unmc.edu/iexcel/apps/360/contact1.html" TargetMode="External"/></Relationships>
</file>

<file path=ppt/notesSlides/_rels/notesSlide25.xml.rels><?xml version="1.0" encoding="UTF-8" standalone="yes"?>
<Relationships xmlns="http://schemas.openxmlformats.org/package/2006/relationships"><Relationship Id="rId3" Type="http://schemas.openxmlformats.org/officeDocument/2006/relationships/hyperlink" Target="https://www.travelriskindex.com/" TargetMode="External"/><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3" Type="http://schemas.openxmlformats.org/officeDocument/2006/relationships/hyperlink" Target="http://webmedia.unmc.edu/iexcel/apps/360/airborne.html" TargetMode="External"/><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9" name="Shape 339"/>
          <p:cNvSpPr>
            <a:spLocks noGrp="1" noRot="1" noChangeAspect="1"/>
          </p:cNvSpPr>
          <p:nvPr>
            <p:ph type="sldImg"/>
          </p:nvPr>
        </p:nvSpPr>
        <p:spPr>
          <a:xfrm>
            <a:off x="381000" y="685800"/>
            <a:ext cx="6096000" cy="3429000"/>
          </a:xfrm>
          <a:prstGeom prst="rect">
            <a:avLst/>
          </a:prstGeom>
        </p:spPr>
        <p:txBody>
          <a:bodyPr/>
          <a:lstStyle/>
          <a:p>
            <a:endParaRPr/>
          </a:p>
        </p:txBody>
      </p:sp>
      <p:sp>
        <p:nvSpPr>
          <p:cNvPr id="340" name="Shape 340"/>
          <p:cNvSpPr>
            <a:spLocks noGrp="1"/>
          </p:cNvSpPr>
          <p:nvPr>
            <p:ph type="body" sz="quarter" idx="1"/>
          </p:nvPr>
        </p:nvSpPr>
        <p:spPr>
          <a:prstGeom prst="rect">
            <a:avLst/>
          </a:prstGeom>
        </p:spPr>
        <p:txBody>
          <a:bodyPr/>
          <a:lstStyle/>
          <a:p>
            <a:r>
              <a:t> </a:t>
            </a: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3" name="Shape 463"/>
          <p:cNvSpPr>
            <a:spLocks noGrp="1" noRot="1" noChangeAspect="1"/>
          </p:cNvSpPr>
          <p:nvPr>
            <p:ph type="sldImg"/>
          </p:nvPr>
        </p:nvSpPr>
        <p:spPr>
          <a:xfrm>
            <a:off x="381000" y="685800"/>
            <a:ext cx="6096000" cy="3429000"/>
          </a:xfrm>
          <a:prstGeom prst="rect">
            <a:avLst/>
          </a:prstGeom>
        </p:spPr>
        <p:txBody>
          <a:bodyPr/>
          <a:lstStyle/>
          <a:p>
            <a:endParaRPr/>
          </a:p>
        </p:txBody>
      </p:sp>
      <p:sp>
        <p:nvSpPr>
          <p:cNvPr id="464" name="Shape 464"/>
          <p:cNvSpPr>
            <a:spLocks noGrp="1"/>
          </p:cNvSpPr>
          <p:nvPr>
            <p:ph type="body" sz="quarter" idx="1"/>
          </p:nvPr>
        </p:nvSpPr>
        <p:spPr>
          <a:prstGeom prst="rect">
            <a:avLst/>
          </a:prstGeom>
        </p:spPr>
        <p:txBody>
          <a:bodyPr/>
          <a:lstStyle/>
          <a:p>
            <a:r>
              <a:t>Facilitator can use these videos:</a:t>
            </a:r>
          </a:p>
          <a:p>
            <a:r>
              <a:t>WHO: How to handwash? With soap and water</a:t>
            </a:r>
          </a:p>
          <a:p>
            <a:r>
              <a:rPr u="sng">
                <a:solidFill>
                  <a:srgbClr val="0563C1"/>
                </a:solidFill>
                <a:uFill>
                  <a:solidFill>
                    <a:srgbClr val="0563C1"/>
                  </a:solidFill>
                </a:uFill>
                <a:hlinkClick r:id="rId3"/>
              </a:rPr>
              <a:t>https://www.youtube.com/watch?v=y7e8nM0JAz0</a:t>
            </a:r>
          </a:p>
          <a:p>
            <a:endParaRPr u="sng">
              <a:solidFill>
                <a:srgbClr val="0563C1"/>
              </a:solidFill>
              <a:uFill>
                <a:solidFill>
                  <a:srgbClr val="0563C1"/>
                </a:solidFill>
              </a:uFill>
              <a:hlinkClick r:id="rId3"/>
            </a:endParaRPr>
          </a:p>
          <a:p>
            <a:r>
              <a:t>WHO: How to handrub? With alcohol-based formulation</a:t>
            </a:r>
          </a:p>
          <a:p>
            <a:r>
              <a:rPr u="sng">
                <a:solidFill>
                  <a:srgbClr val="0563C1"/>
                </a:solidFill>
                <a:uFill>
                  <a:solidFill>
                    <a:srgbClr val="0563C1"/>
                  </a:solidFill>
                </a:uFill>
                <a:hlinkClick r:id="rId4"/>
              </a:rPr>
              <a:t>https://www.youtube.com/watch?v=ZnSjFr6J9HI</a:t>
            </a:r>
          </a:p>
          <a:p>
            <a:endParaRPr u="sng">
              <a:solidFill>
                <a:srgbClr val="0563C1"/>
              </a:solidFill>
              <a:uFill>
                <a:solidFill>
                  <a:srgbClr val="0563C1"/>
                </a:solidFill>
              </a:uFill>
              <a:hlinkClick r:id="rId4"/>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5" name="Shape 745"/>
          <p:cNvSpPr>
            <a:spLocks noGrp="1" noRot="1" noChangeAspect="1"/>
          </p:cNvSpPr>
          <p:nvPr>
            <p:ph type="sldImg"/>
          </p:nvPr>
        </p:nvSpPr>
        <p:spPr>
          <a:xfrm>
            <a:off x="381000" y="685800"/>
            <a:ext cx="6096000" cy="3429000"/>
          </a:xfrm>
          <a:prstGeom prst="rect">
            <a:avLst/>
          </a:prstGeom>
        </p:spPr>
        <p:txBody>
          <a:bodyPr/>
          <a:lstStyle/>
          <a:p>
            <a:endParaRPr/>
          </a:p>
        </p:txBody>
      </p:sp>
      <p:sp>
        <p:nvSpPr>
          <p:cNvPr id="746" name="Shape 746"/>
          <p:cNvSpPr>
            <a:spLocks noGrp="1"/>
          </p:cNvSpPr>
          <p:nvPr>
            <p:ph type="body" sz="quarter" idx="1"/>
          </p:nvPr>
        </p:nvSpPr>
        <p:spPr>
          <a:prstGeom prst="rect">
            <a:avLst/>
          </a:prstGeom>
        </p:spPr>
        <p:txBody>
          <a:bodyPr/>
          <a:lstStyle/>
          <a:p>
            <a:r>
              <a:t>The WHO promotes the 5 moments of hand hygiene in a healthcare setting</a:t>
            </a:r>
          </a:p>
          <a:p>
            <a:r>
              <a:t>Moment 1 – before entering a patient environment and touching a patient</a:t>
            </a:r>
          </a:p>
          <a:p>
            <a:r>
              <a:t>Moment 2 – before a clean or aseptic procedure</a:t>
            </a:r>
          </a:p>
          <a:p>
            <a:r>
              <a:t>3- after exposure to body fluids</a:t>
            </a:r>
          </a:p>
          <a:p>
            <a:r>
              <a:t>4-after touching a patient</a:t>
            </a:r>
          </a:p>
          <a:p>
            <a:r>
              <a:t>5-after touching patient surroundings </a:t>
            </a:r>
          </a:p>
          <a:p>
            <a:endParaRPr/>
          </a:p>
          <a:p>
            <a:endParaRPr/>
          </a:p>
          <a:p>
            <a:endParaRPr/>
          </a:p>
          <a:p>
            <a:r>
              <a:t>Source: Hand hygiene link: </a:t>
            </a:r>
            <a:r>
              <a:rPr u="sng">
                <a:solidFill>
                  <a:srgbClr val="0563C1"/>
                </a:solidFill>
                <a:uFill>
                  <a:solidFill>
                    <a:srgbClr val="0563C1"/>
                  </a:solidFill>
                </a:uFill>
                <a:hlinkClick r:id="rId3"/>
              </a:rPr>
              <a:t>https://www.who.int/infection-prevention/tools/hand-hygiene/en/</a:t>
            </a:r>
          </a:p>
          <a:p>
            <a:endParaRPr u="sng">
              <a:solidFill>
                <a:srgbClr val="0563C1"/>
              </a:solidFill>
              <a:uFill>
                <a:solidFill>
                  <a:srgbClr val="0563C1"/>
                </a:solidFill>
              </a:uFill>
              <a:hlinkClick r:id="rId3"/>
            </a:endParaRPr>
          </a:p>
          <a:p>
            <a:endParaRPr u="sng">
              <a:solidFill>
                <a:srgbClr val="0563C1"/>
              </a:solidFill>
              <a:uFill>
                <a:solidFill>
                  <a:srgbClr val="0563C1"/>
                </a:solidFill>
              </a:uFill>
              <a:hlinkClick r:id="rId3"/>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3" name="Shape 763"/>
          <p:cNvSpPr>
            <a:spLocks noGrp="1" noRot="1" noChangeAspect="1"/>
          </p:cNvSpPr>
          <p:nvPr>
            <p:ph type="sldImg"/>
          </p:nvPr>
        </p:nvSpPr>
        <p:spPr>
          <a:xfrm>
            <a:off x="381000" y="685800"/>
            <a:ext cx="6096000" cy="3429000"/>
          </a:xfrm>
          <a:prstGeom prst="rect">
            <a:avLst/>
          </a:prstGeom>
        </p:spPr>
        <p:txBody>
          <a:bodyPr/>
          <a:lstStyle/>
          <a:p>
            <a:endParaRPr/>
          </a:p>
        </p:txBody>
      </p:sp>
      <p:sp>
        <p:nvSpPr>
          <p:cNvPr id="764" name="Shape 764"/>
          <p:cNvSpPr>
            <a:spLocks noGrp="1"/>
          </p:cNvSpPr>
          <p:nvPr>
            <p:ph type="body" sz="quarter" idx="1"/>
          </p:nvPr>
        </p:nvSpPr>
        <p:spPr>
          <a:prstGeom prst="rect">
            <a:avLst/>
          </a:prstGeom>
        </p:spPr>
        <p:txBody>
          <a:bodyPr/>
          <a:lstStyle/>
          <a:p>
            <a:pPr>
              <a:defRPr sz="1600"/>
            </a:pPr>
            <a:r>
              <a:t>Why is respiratory hygiene important? As  mentioned on the previous slide, when a person sneezes and/or coughs those respiratory droplets can spread up to 2m and spread infections. Following good respiratory hygiene practices can reduce the spread of the germs that cause respiratory infections. Source: </a:t>
            </a:r>
            <a:r>
              <a:rPr u="sng">
                <a:solidFill>
                  <a:srgbClr val="0563C1"/>
                </a:solidFill>
                <a:uFill>
                  <a:solidFill>
                    <a:srgbClr val="0563C1"/>
                  </a:solidFill>
                </a:uFill>
                <a:hlinkClick r:id="rId3"/>
              </a:rPr>
              <a:t>http://clinicalgroupbncm.blogspot.ca</a:t>
            </a:r>
          </a:p>
          <a:p>
            <a:pPr>
              <a:defRPr sz="1600"/>
            </a:pPr>
            <a:r>
              <a:t>Some basic measures we can all do  ourselves and encourage our patients and family or community members to do are:</a:t>
            </a:r>
          </a:p>
          <a:p>
            <a:pPr marL="285750" indent="-285750">
              <a:buClr>
                <a:srgbClr val="000000"/>
              </a:buClr>
              <a:buSzPts val="1600"/>
              <a:buFont typeface="Arial"/>
              <a:buChar char="•"/>
              <a:defRPr sz="1600"/>
            </a:pPr>
            <a:r>
              <a:t>Turn your head away from others when coughing/sneezing</a:t>
            </a:r>
          </a:p>
          <a:p>
            <a:pPr marL="285750" indent="-285750">
              <a:buClr>
                <a:srgbClr val="000000"/>
              </a:buClr>
              <a:buSzPts val="1600"/>
              <a:buFont typeface="Arial"/>
              <a:buChar char="•"/>
              <a:defRPr sz="1600"/>
            </a:pPr>
            <a:r>
              <a:t>Cover your nose/mouth with a tissue-and then immediately dispose of it n the garbage/trash</a:t>
            </a:r>
          </a:p>
          <a:p>
            <a:pPr marL="285750" indent="-285750">
              <a:buClr>
                <a:srgbClr val="000000"/>
              </a:buClr>
              <a:buSzPts val="1600"/>
              <a:buFont typeface="Arial"/>
              <a:buChar char="•"/>
              <a:defRPr sz="1600"/>
            </a:pPr>
            <a:r>
              <a:t>If there is no tissue available, cough into your sleeve –not your hands! </a:t>
            </a:r>
          </a:p>
          <a:p>
            <a:pPr marL="285750" indent="-285750">
              <a:buClr>
                <a:srgbClr val="000000"/>
              </a:buClr>
              <a:buSzPts val="1600"/>
              <a:buFont typeface="Arial"/>
              <a:buChar char="•"/>
              <a:defRPr sz="1600"/>
            </a:pPr>
            <a:r>
              <a:t>Always clean your hands with soap and water or alcohol hand sanitizer after coughing, sneezing or blowing your nose.</a:t>
            </a:r>
          </a:p>
          <a:p>
            <a:pPr marL="184150" indent="-82550">
              <a:defRPr sz="1600"/>
            </a:pP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5" name="Shape 775"/>
          <p:cNvSpPr>
            <a:spLocks noGrp="1" noRot="1" noChangeAspect="1"/>
          </p:cNvSpPr>
          <p:nvPr>
            <p:ph type="sldImg"/>
          </p:nvPr>
        </p:nvSpPr>
        <p:spPr>
          <a:xfrm>
            <a:off x="381000" y="685800"/>
            <a:ext cx="6096000" cy="3429000"/>
          </a:xfrm>
          <a:prstGeom prst="rect">
            <a:avLst/>
          </a:prstGeom>
        </p:spPr>
        <p:txBody>
          <a:bodyPr/>
          <a:lstStyle/>
          <a:p>
            <a:endParaRPr/>
          </a:p>
        </p:txBody>
      </p:sp>
      <p:sp>
        <p:nvSpPr>
          <p:cNvPr id="776" name="Shape 776"/>
          <p:cNvSpPr>
            <a:spLocks noGrp="1"/>
          </p:cNvSpPr>
          <p:nvPr>
            <p:ph type="body" sz="quarter" idx="1"/>
          </p:nvPr>
        </p:nvSpPr>
        <p:spPr>
          <a:prstGeom prst="rect">
            <a:avLst/>
          </a:prstGeom>
        </p:spPr>
        <p:txBody>
          <a:bodyPr/>
          <a:lstStyle/>
          <a:p>
            <a:r>
              <a:t>PPE is specialized clothing or equipment worn by HCW to protect against acquiring infectious agents from patients.</a:t>
            </a:r>
            <a:br/>
            <a:br/>
            <a:r>
              <a:t>PPE provides barriers to protect your eyes, nose, mouth, skin, feet and clothing from contact with a patient’s body fluids (e.g. blood, vomit, urine, feces, sweat, pus)</a:t>
            </a:r>
            <a:br/>
            <a:br/>
            <a:r>
              <a:t>PPE refers to any piece of protective clothing.</a:t>
            </a:r>
          </a:p>
          <a:p>
            <a:pPr>
              <a:defRPr>
                <a:latin typeface="Source Sans Pro Bold"/>
                <a:ea typeface="Source Sans Pro Bold"/>
                <a:cs typeface="Source Sans Pro Bold"/>
                <a:sym typeface="Source Sans Pro Bold"/>
              </a:defRPr>
            </a:pPr>
            <a:r>
              <a:t>Remember! RISK ASSESSMENT IS CRITICAL</a:t>
            </a:r>
            <a:r>
              <a:rPr>
                <a:latin typeface="+mn-lt"/>
                <a:ea typeface="+mn-ea"/>
                <a:cs typeface="+mn-cs"/>
                <a:sym typeface="Source Sans Pro Regular"/>
              </a:rPr>
              <a:t>. ASSESS ALL HEALTH-CARE ACTIVITIES TO DETERMINE THE PERSONAL PROTECTION THAT IS INDICATED.</a:t>
            </a:r>
            <a:br>
              <a:rPr>
                <a:latin typeface="+mn-lt"/>
                <a:ea typeface="+mn-ea"/>
                <a:cs typeface="+mn-cs"/>
                <a:sym typeface="Source Sans Pro Regular"/>
              </a:rPr>
            </a:br>
            <a:endParaRPr>
              <a:latin typeface="+mn-lt"/>
              <a:ea typeface="+mn-ea"/>
              <a:cs typeface="+mn-cs"/>
              <a:sym typeface="Source Sans Pro Regul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4" name="Shape 794"/>
          <p:cNvSpPr>
            <a:spLocks noGrp="1" noRot="1" noChangeAspect="1"/>
          </p:cNvSpPr>
          <p:nvPr>
            <p:ph type="sldImg"/>
          </p:nvPr>
        </p:nvSpPr>
        <p:spPr>
          <a:xfrm>
            <a:off x="381000" y="685800"/>
            <a:ext cx="6096000" cy="3429000"/>
          </a:xfrm>
          <a:prstGeom prst="rect">
            <a:avLst/>
          </a:prstGeom>
        </p:spPr>
        <p:txBody>
          <a:bodyPr/>
          <a:lstStyle/>
          <a:p>
            <a:endParaRPr/>
          </a:p>
        </p:txBody>
      </p:sp>
      <p:sp>
        <p:nvSpPr>
          <p:cNvPr id="795" name="Shape 795"/>
          <p:cNvSpPr>
            <a:spLocks noGrp="1"/>
          </p:cNvSpPr>
          <p:nvPr>
            <p:ph type="body" sz="quarter" idx="1"/>
          </p:nvPr>
        </p:nvSpPr>
        <p:spPr>
          <a:prstGeom prst="rect">
            <a:avLst/>
          </a:prstGeom>
        </p:spPr>
        <p:txBody>
          <a:bodyPr/>
          <a:lstStyle/>
          <a:p>
            <a:pPr>
              <a:defRPr>
                <a:latin typeface="Source Sans Pro Bold"/>
                <a:ea typeface="Source Sans Pro Bold"/>
                <a:cs typeface="Source Sans Pro Bold"/>
                <a:sym typeface="Source Sans Pro Bold"/>
              </a:defRPr>
            </a:pPr>
            <a:r>
              <a:t>Have examples to show</a:t>
            </a:r>
            <a:r>
              <a:rPr>
                <a:latin typeface="+mn-lt"/>
                <a:ea typeface="+mn-ea"/>
                <a:cs typeface="+mn-cs"/>
                <a:sym typeface="Source Sans Pro Regular"/>
              </a:rPr>
              <a:t>.</a:t>
            </a:r>
          </a:p>
          <a:p>
            <a:r>
              <a:t>Gloves :</a:t>
            </a:r>
          </a:p>
          <a:p>
            <a:r>
              <a:t>Gloves protect HCP hands from coming in contact with potentially infectious materials. Always perform hand hygiene before reaching into a box of clean gloves to prevent contamination. Remove gloves carefully and dispose of them to prevent the infectious material from spreading or transferring to other surfaces and perform hand hygiene.</a:t>
            </a:r>
          </a:p>
          <a:p>
            <a:pPr>
              <a:defRPr sz="1600"/>
            </a:pPr>
            <a:r>
              <a:t>Facial protection (eyes, nose, and mouth)</a:t>
            </a:r>
          </a:p>
          <a:p>
            <a:pPr marL="285750" indent="-285750">
              <a:buSzPct val="100000"/>
              <a:buFont typeface="Arial"/>
              <a:buChar char="•"/>
            </a:pPr>
            <a:r>
              <a:t>Wear (1) a surgical or procedure mask and eye protection (face shield or goggles) to protect mucous membranes of the eyes, nose, and mouth during activities that are likely to generate splashes or sprays of blood, body fluids, secretions, and excretions.</a:t>
            </a:r>
          </a:p>
          <a:p>
            <a:pPr marL="285750" indent="-285750">
              <a:buSzPct val="100000"/>
              <a:buFont typeface="Arial"/>
              <a:buChar char="•"/>
            </a:pPr>
            <a:r>
              <a:t>A particulate respirator (N95, FFP2, KN95, etc.)</a:t>
            </a:r>
            <a:r>
              <a:rPr sz="1400"/>
              <a:t>, can protect HCPs from inhalation of microorganisms in tiny particles that float in the air and remain infectious, e.g., for patients with pulmonary tuberculosis, measles, or viral respiratory infections when aerosol-generating procedures are performed.</a:t>
            </a: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6" name="Shape 806"/>
          <p:cNvSpPr>
            <a:spLocks noGrp="1" noRot="1" noChangeAspect="1"/>
          </p:cNvSpPr>
          <p:nvPr>
            <p:ph type="sldImg"/>
          </p:nvPr>
        </p:nvSpPr>
        <p:spPr>
          <a:xfrm>
            <a:off x="381000" y="685800"/>
            <a:ext cx="6096000" cy="3429000"/>
          </a:xfrm>
          <a:prstGeom prst="rect">
            <a:avLst/>
          </a:prstGeom>
        </p:spPr>
        <p:txBody>
          <a:bodyPr/>
          <a:lstStyle/>
          <a:p>
            <a:endParaRPr/>
          </a:p>
        </p:txBody>
      </p:sp>
      <p:sp>
        <p:nvSpPr>
          <p:cNvPr id="807" name="Shape 807"/>
          <p:cNvSpPr>
            <a:spLocks noGrp="1"/>
          </p:cNvSpPr>
          <p:nvPr>
            <p:ph type="body" sz="quarter" idx="1"/>
          </p:nvPr>
        </p:nvSpPr>
        <p:spPr>
          <a:prstGeom prst="rect">
            <a:avLst/>
          </a:prstGeom>
        </p:spPr>
        <p:txBody>
          <a:bodyPr/>
          <a:lstStyle/>
          <a:p>
            <a:pPr>
              <a:defRPr sz="1600"/>
            </a:pPr>
            <a:r>
              <a:t>Clothing and covering for clothing</a:t>
            </a:r>
          </a:p>
          <a:p>
            <a:pPr>
              <a:defRPr sz="1600"/>
            </a:pPr>
            <a:r>
              <a:t>Gowns:</a:t>
            </a:r>
            <a:r>
              <a:rPr sz="1200"/>
              <a:t>are a physical barrier that protects clothing and skin from infectious material when contamination by splashes or sprays are possible or likely (i.e., during procedures like childbirth). Gowns can be single-use (disposable) or reusable with appropriate laundering, depending on the type of material. Always remove gowns promptly after completing the task and before removing the immediate care area to prevent the infectious material from spreading or transferring to other surfaces. If a gown can be laundered, place gown in appropriate container and do not reuse until after laundering can be performed.</a:t>
            </a:r>
          </a:p>
          <a:p>
            <a:endParaRPr sz="1200"/>
          </a:p>
          <a:p>
            <a:pPr>
              <a:defRPr sz="1400"/>
            </a:pPr>
            <a:r>
              <a:t>Aprons: p</a:t>
            </a:r>
            <a:r>
              <a:rPr sz="1200"/>
              <a:t>rovide a waterproof barrier along the front of the body, protecting the gown and clothing of the HCP when large amounts of splashes or sprays are anticipated during patient care or cleaning activities. Aprons can be disposable or reusable, depending on the material</a:t>
            </a:r>
            <a:r>
              <a:t> type.</a:t>
            </a: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2" name="Shape 812"/>
          <p:cNvSpPr>
            <a:spLocks noGrp="1" noRot="1" noChangeAspect="1"/>
          </p:cNvSpPr>
          <p:nvPr>
            <p:ph type="sldImg"/>
          </p:nvPr>
        </p:nvSpPr>
        <p:spPr>
          <a:xfrm>
            <a:off x="381000" y="685800"/>
            <a:ext cx="6096000" cy="3429000"/>
          </a:xfrm>
          <a:prstGeom prst="rect">
            <a:avLst/>
          </a:prstGeom>
        </p:spPr>
        <p:txBody>
          <a:bodyPr/>
          <a:lstStyle/>
          <a:p>
            <a:endParaRPr/>
          </a:p>
        </p:txBody>
      </p:sp>
      <p:sp>
        <p:nvSpPr>
          <p:cNvPr id="813" name="Shape 813"/>
          <p:cNvSpPr>
            <a:spLocks noGrp="1"/>
          </p:cNvSpPr>
          <p:nvPr>
            <p:ph type="body" sz="quarter" idx="1"/>
          </p:nvPr>
        </p:nvSpPr>
        <p:spPr>
          <a:prstGeom prst="rect">
            <a:avLst/>
          </a:prstGeom>
        </p:spPr>
        <p:txBody>
          <a:bodyPr/>
          <a:lstStyle/>
          <a:p>
            <a:pPr>
              <a:defRPr sz="1400"/>
            </a:pPr>
            <a:r>
              <a:t>In health care risk assessment is  also an evaluation of the interaction that is about to take place between the health care worker, the patient and the patient environment to assess and analyze the potential for exposure to to blood, body fluids ,respiratory droplets and /or open skin.</a:t>
            </a:r>
          </a:p>
          <a:p>
            <a:pPr>
              <a:defRPr sz="1400"/>
            </a:pPr>
            <a:endParaRPr/>
          </a:p>
          <a:p>
            <a:pPr>
              <a:defRPr sz="1400"/>
            </a:pPr>
            <a:r>
              <a:t>The health care worker should perform  a risk assessment for each interaction with a patient and select the required PPE.</a:t>
            </a:r>
          </a:p>
          <a:p>
            <a:pPr>
              <a:defRPr sz="1400"/>
            </a:pPr>
            <a:r>
              <a:t> This needs to be  part of the patient care routine</a:t>
            </a:r>
          </a:p>
          <a:p>
            <a:pPr>
              <a:defRPr sz="1400"/>
            </a:pPr>
            <a:endParaRPr/>
          </a:p>
          <a:p>
            <a:endParaRPr sz="1400"/>
          </a:p>
          <a:p>
            <a:endParaRPr sz="140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8" name="Shape 818"/>
          <p:cNvSpPr>
            <a:spLocks noGrp="1" noRot="1" noChangeAspect="1"/>
          </p:cNvSpPr>
          <p:nvPr>
            <p:ph type="sldImg"/>
          </p:nvPr>
        </p:nvSpPr>
        <p:spPr>
          <a:xfrm>
            <a:off x="381000" y="685800"/>
            <a:ext cx="6096000" cy="3429000"/>
          </a:xfrm>
          <a:prstGeom prst="rect">
            <a:avLst/>
          </a:prstGeom>
        </p:spPr>
        <p:txBody>
          <a:bodyPr/>
          <a:lstStyle/>
          <a:p>
            <a:endParaRPr/>
          </a:p>
        </p:txBody>
      </p:sp>
      <p:sp>
        <p:nvSpPr>
          <p:cNvPr id="819" name="Shape 819"/>
          <p:cNvSpPr>
            <a:spLocks noGrp="1"/>
          </p:cNvSpPr>
          <p:nvPr>
            <p:ph type="body" sz="quarter" idx="1"/>
          </p:nvPr>
        </p:nvSpPr>
        <p:spPr>
          <a:prstGeom prst="rect">
            <a:avLst/>
          </a:prstGeom>
        </p:spPr>
        <p:txBody>
          <a:bodyPr/>
          <a:lstStyle/>
          <a:p>
            <a:r>
              <a:t>Videos of </a:t>
            </a:r>
            <a:r>
              <a:rPr>
                <a:latin typeface="Source Sans Pro Bold"/>
                <a:ea typeface="Source Sans Pro Bold"/>
                <a:cs typeface="Source Sans Pro Bold"/>
                <a:sym typeface="Source Sans Pro Bold"/>
              </a:rPr>
              <a:t>steps for donning and doffing PPE</a:t>
            </a:r>
            <a:r>
              <a:t>:</a:t>
            </a:r>
          </a:p>
          <a:p>
            <a:r>
              <a:rPr u="sng">
                <a:solidFill>
                  <a:srgbClr val="0563C1"/>
                </a:solidFill>
                <a:uFill>
                  <a:solidFill>
                    <a:srgbClr val="0563C1"/>
                  </a:solidFill>
                </a:uFill>
                <a:hlinkClick r:id="rId3"/>
              </a:rPr>
              <a:t>Putting and removing PPE according to droplet/contact precautions</a:t>
            </a:r>
            <a:r>
              <a:t> for covid-19</a:t>
            </a:r>
          </a:p>
          <a:p>
            <a:r>
              <a:rPr u="sng">
                <a:solidFill>
                  <a:srgbClr val="0563C1"/>
                </a:solidFill>
                <a:uFill>
                  <a:solidFill>
                    <a:srgbClr val="0563C1"/>
                  </a:solidFill>
                </a:uFill>
                <a:hlinkClick r:id="rId4"/>
              </a:rPr>
              <a:t>Putting and removing PPE for contact according to airborne/contact precautions</a:t>
            </a:r>
            <a:r>
              <a:t> for Covid-19 aerosol generating procedures</a:t>
            </a:r>
          </a:p>
          <a:p>
            <a:endParaRPr/>
          </a:p>
          <a:p>
            <a:r>
              <a:t>A few more points to remember.  Always remove PPE carefully so  you don’t contaminate yourself. WE will practice this later. </a:t>
            </a:r>
          </a:p>
          <a:p>
            <a:r>
              <a:t>If you PPE becomes damaged or contaminated , stop what you are doing and change it immediately</a:t>
            </a:r>
          </a:p>
          <a:p>
            <a:r>
              <a:t> If the PPE is disposable- never reuse it. Discard it appropriately.</a:t>
            </a: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8" name="Shape 818"/>
          <p:cNvSpPr>
            <a:spLocks noGrp="1" noRot="1" noChangeAspect="1"/>
          </p:cNvSpPr>
          <p:nvPr>
            <p:ph type="sldImg"/>
          </p:nvPr>
        </p:nvSpPr>
        <p:spPr>
          <a:xfrm>
            <a:off x="381000" y="685800"/>
            <a:ext cx="6096000" cy="3429000"/>
          </a:xfrm>
          <a:prstGeom prst="rect">
            <a:avLst/>
          </a:prstGeom>
        </p:spPr>
        <p:txBody>
          <a:bodyPr/>
          <a:lstStyle/>
          <a:p>
            <a:endParaRPr/>
          </a:p>
        </p:txBody>
      </p:sp>
      <p:sp>
        <p:nvSpPr>
          <p:cNvPr id="819" name="Shape 819"/>
          <p:cNvSpPr>
            <a:spLocks noGrp="1"/>
          </p:cNvSpPr>
          <p:nvPr>
            <p:ph type="body" sz="quarter" idx="1"/>
          </p:nvPr>
        </p:nvSpPr>
        <p:spPr>
          <a:prstGeom prst="rect">
            <a:avLst/>
          </a:prstGeom>
        </p:spPr>
        <p:txBody>
          <a:bodyPr/>
          <a:lstStyle/>
          <a:p>
            <a:r>
              <a:t>Videos of </a:t>
            </a:r>
            <a:r>
              <a:rPr>
                <a:latin typeface="Source Sans Pro Bold"/>
                <a:ea typeface="Source Sans Pro Bold"/>
                <a:cs typeface="Source Sans Pro Bold"/>
                <a:sym typeface="Source Sans Pro Bold"/>
              </a:rPr>
              <a:t>steps for donning and doffing PPE</a:t>
            </a:r>
            <a:r>
              <a:t>:</a:t>
            </a:r>
          </a:p>
          <a:p>
            <a:r>
              <a:rPr u="sng">
                <a:solidFill>
                  <a:srgbClr val="0563C1"/>
                </a:solidFill>
                <a:uFill>
                  <a:solidFill>
                    <a:srgbClr val="0563C1"/>
                  </a:solidFill>
                </a:uFill>
                <a:hlinkClick r:id="rId3"/>
              </a:rPr>
              <a:t>Putting and removing PPE according to droplet/contact precautions</a:t>
            </a:r>
            <a:r>
              <a:t> for covid-19</a:t>
            </a:r>
          </a:p>
          <a:p>
            <a:r>
              <a:rPr u="sng">
                <a:solidFill>
                  <a:srgbClr val="0563C1"/>
                </a:solidFill>
                <a:uFill>
                  <a:solidFill>
                    <a:srgbClr val="0563C1"/>
                  </a:solidFill>
                </a:uFill>
                <a:hlinkClick r:id="rId4"/>
              </a:rPr>
              <a:t>Putting and removing PPE for contact according to airborne/contact precautions</a:t>
            </a:r>
            <a:r>
              <a:t> for Covid-19 aerosol generating procedures</a:t>
            </a:r>
          </a:p>
          <a:p>
            <a:endParaRPr/>
          </a:p>
          <a:p>
            <a:r>
              <a:t>A few more points to remember.  Always remove PPE carefully so  you don’t contaminate yourself. WE will practice this later. </a:t>
            </a:r>
          </a:p>
          <a:p>
            <a:r>
              <a:t>If you PPE becomes damaged or contaminated , stop what you are doing and change it immediately</a:t>
            </a:r>
          </a:p>
          <a:p>
            <a:r>
              <a:t> If the PPE is disposable- never reuse it. Discard it appropriately.</a:t>
            </a:r>
          </a:p>
        </p:txBody>
      </p:sp>
    </p:spTree>
    <p:extLst>
      <p:ext uri="{BB962C8B-B14F-4D97-AF65-F5344CB8AC3E}">
        <p14:creationId xmlns:p14="http://schemas.microsoft.com/office/powerpoint/2010/main" val="287751094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0" name="Shape 830"/>
          <p:cNvSpPr>
            <a:spLocks noGrp="1" noRot="1" noChangeAspect="1"/>
          </p:cNvSpPr>
          <p:nvPr>
            <p:ph type="sldImg"/>
          </p:nvPr>
        </p:nvSpPr>
        <p:spPr>
          <a:xfrm>
            <a:off x="381000" y="685800"/>
            <a:ext cx="6096000" cy="3429000"/>
          </a:xfrm>
          <a:prstGeom prst="rect">
            <a:avLst/>
          </a:prstGeom>
        </p:spPr>
        <p:txBody>
          <a:bodyPr/>
          <a:lstStyle/>
          <a:p>
            <a:endParaRPr/>
          </a:p>
        </p:txBody>
      </p:sp>
      <p:sp>
        <p:nvSpPr>
          <p:cNvPr id="831" name="Shape 831"/>
          <p:cNvSpPr>
            <a:spLocks noGrp="1"/>
          </p:cNvSpPr>
          <p:nvPr>
            <p:ph type="body" sz="quarter" idx="1"/>
          </p:nvPr>
        </p:nvSpPr>
        <p:spPr>
          <a:prstGeom prst="rect">
            <a:avLst/>
          </a:prstGeom>
        </p:spPr>
        <p:txBody>
          <a:bodyPr/>
          <a:lstStyle/>
          <a:p>
            <a:pPr>
              <a:defRPr sz="1400"/>
            </a:pPr>
            <a:r>
              <a:t>There are 7 steps to  giving a safe injection. It is important that anyone giving injections follow these steps, to protect your patient and yourself</a:t>
            </a:r>
          </a:p>
          <a:p>
            <a:pPr>
              <a:defRPr sz="1400"/>
            </a:pPr>
            <a:endParaRPr/>
          </a:p>
          <a:p>
            <a:pPr>
              <a:defRPr sz="1400"/>
            </a:pPr>
            <a:r>
              <a:t>If suffisant time, please show the video </a:t>
            </a:r>
            <a:r>
              <a:rPr sz="1200"/>
              <a:t>Link to video: </a:t>
            </a:r>
            <a:r>
              <a:rPr sz="1200" u="sng">
                <a:solidFill>
                  <a:srgbClr val="0563C1"/>
                </a:solidFill>
                <a:uFill>
                  <a:solidFill>
                    <a:srgbClr val="0563C1"/>
                  </a:solidFill>
                </a:uFill>
                <a:hlinkClick r:id="rId3"/>
              </a:rPr>
              <a:t>https://openwho.org/courses/IPC-IS-EN/items/36ci6SE0TdXSIxQJvGDKwK</a:t>
            </a:r>
            <a:r>
              <a:rPr sz="1200"/>
              <a:t> </a:t>
            </a:r>
          </a:p>
          <a:p>
            <a:endParaRPr sz="120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3" name="Shape 333"/>
          <p:cNvSpPr>
            <a:spLocks noGrp="1" noRot="1" noChangeAspect="1"/>
          </p:cNvSpPr>
          <p:nvPr>
            <p:ph type="sldImg"/>
          </p:nvPr>
        </p:nvSpPr>
        <p:spPr>
          <a:xfrm>
            <a:off x="381000" y="685800"/>
            <a:ext cx="6096000" cy="3429000"/>
          </a:xfrm>
          <a:prstGeom prst="rect">
            <a:avLst/>
          </a:prstGeom>
        </p:spPr>
        <p:txBody>
          <a:bodyPr/>
          <a:lstStyle/>
          <a:p>
            <a:endParaRPr/>
          </a:p>
        </p:txBody>
      </p:sp>
      <p:sp>
        <p:nvSpPr>
          <p:cNvPr id="334" name="Shape 334"/>
          <p:cNvSpPr>
            <a:spLocks noGrp="1"/>
          </p:cNvSpPr>
          <p:nvPr>
            <p:ph type="body" sz="quarter" idx="1"/>
          </p:nvPr>
        </p:nvSpPr>
        <p:spPr>
          <a:prstGeom prst="rect">
            <a:avLst/>
          </a:prstGeom>
        </p:spPr>
        <p:txBody>
          <a:bodyPr/>
          <a:lstStyle/>
          <a:p>
            <a:r>
              <a:t> </a:t>
            </a: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8" name="Shape 878"/>
          <p:cNvSpPr>
            <a:spLocks noGrp="1" noRot="1" noChangeAspect="1"/>
          </p:cNvSpPr>
          <p:nvPr>
            <p:ph type="sldImg"/>
          </p:nvPr>
        </p:nvSpPr>
        <p:spPr>
          <a:xfrm>
            <a:off x="381000" y="685800"/>
            <a:ext cx="6096000" cy="3429000"/>
          </a:xfrm>
          <a:prstGeom prst="rect">
            <a:avLst/>
          </a:prstGeom>
        </p:spPr>
        <p:txBody>
          <a:bodyPr/>
          <a:lstStyle/>
          <a:p>
            <a:endParaRPr/>
          </a:p>
        </p:txBody>
      </p:sp>
      <p:sp>
        <p:nvSpPr>
          <p:cNvPr id="879" name="Shape 879"/>
          <p:cNvSpPr>
            <a:spLocks noGrp="1"/>
          </p:cNvSpPr>
          <p:nvPr>
            <p:ph type="body" sz="quarter" idx="1"/>
          </p:nvPr>
        </p:nvSpPr>
        <p:spPr>
          <a:prstGeom prst="rect">
            <a:avLst/>
          </a:prstGeom>
        </p:spPr>
        <p:txBody>
          <a:bodyPr/>
          <a:lstStyle/>
          <a:p>
            <a:pPr>
              <a:spcBef>
                <a:spcPts val="200"/>
              </a:spcBef>
            </a:pPr>
            <a:r>
              <a:t>Environmental cleaning &amp; disinfection is important because microorganisms may survive:</a:t>
            </a:r>
          </a:p>
          <a:p>
            <a:pPr marL="342900" indent="-342900">
              <a:spcBef>
                <a:spcPts val="200"/>
              </a:spcBef>
              <a:buSzPct val="100000"/>
              <a:buFont typeface="Helvetica"/>
              <a:buChar char="•"/>
            </a:pPr>
            <a:r>
              <a:t>on medical equipment (e.g. instruments) until cleaned and disinfected, </a:t>
            </a:r>
          </a:p>
          <a:p>
            <a:pPr marL="342900" indent="-342900">
              <a:spcBef>
                <a:spcPts val="200"/>
              </a:spcBef>
              <a:buSzPct val="100000"/>
              <a:buFont typeface="Helvetica"/>
              <a:buChar char="•"/>
            </a:pPr>
            <a:r>
              <a:t>on surfaces (such as floors and tables)</a:t>
            </a:r>
          </a:p>
          <a:p>
            <a:pPr marL="342900" indent="-342900">
              <a:spcBef>
                <a:spcPts val="200"/>
              </a:spcBef>
              <a:buSzPct val="100000"/>
              <a:buFont typeface="Helvetica"/>
              <a:buChar char="•"/>
            </a:pPr>
            <a:r>
              <a:t>on clothing and PPE</a:t>
            </a:r>
          </a:p>
          <a:p>
            <a:pPr marL="342900" indent="-342900">
              <a:spcBef>
                <a:spcPts val="200"/>
              </a:spcBef>
              <a:buSzPct val="100000"/>
              <a:buFont typeface="Helvetica"/>
              <a:buChar char="•"/>
            </a:pPr>
            <a:r>
              <a:t>in body fluids (such as blood, saliva and vomit).</a:t>
            </a:r>
          </a:p>
          <a:p>
            <a:pPr lvl="1" indent="398779">
              <a:spcBef>
                <a:spcPts val="200"/>
              </a:spcBef>
            </a:pPr>
            <a:r>
              <a:t>→ Cleaning &amp; disinfection removes microorganisms and helps prevent transmission to patients via hand contact with medical equipment. </a:t>
            </a:r>
          </a:p>
          <a:p>
            <a:endParaRPr/>
          </a:p>
          <a:p>
            <a:r>
              <a:t>Module 6.2 of the RRT Essentials Online Programme is fully dedicated to environemental cleaning, disinfection and waste management</a:t>
            </a: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6" name="Shape 896"/>
          <p:cNvSpPr>
            <a:spLocks noGrp="1" noRot="1" noChangeAspect="1"/>
          </p:cNvSpPr>
          <p:nvPr>
            <p:ph type="sldImg"/>
          </p:nvPr>
        </p:nvSpPr>
        <p:spPr>
          <a:xfrm>
            <a:off x="381000" y="685800"/>
            <a:ext cx="6096000" cy="3429000"/>
          </a:xfrm>
          <a:prstGeom prst="rect">
            <a:avLst/>
          </a:prstGeom>
        </p:spPr>
        <p:txBody>
          <a:bodyPr/>
          <a:lstStyle/>
          <a:p>
            <a:endParaRPr/>
          </a:p>
        </p:txBody>
      </p:sp>
      <p:sp>
        <p:nvSpPr>
          <p:cNvPr id="897" name="Shape 897"/>
          <p:cNvSpPr>
            <a:spLocks noGrp="1"/>
          </p:cNvSpPr>
          <p:nvPr>
            <p:ph type="body" sz="quarter" idx="1"/>
          </p:nvPr>
        </p:nvSpPr>
        <p:spPr>
          <a:prstGeom prst="rect">
            <a:avLst/>
          </a:prstGeom>
        </p:spPr>
        <p:txBody>
          <a:bodyPr/>
          <a:lstStyle/>
          <a:p>
            <a:r>
              <a:t>Source: WHO IPC e-learning </a:t>
            </a:r>
            <a:r>
              <a:rPr u="sng">
                <a:solidFill>
                  <a:srgbClr val="0563C1"/>
                </a:solidFill>
                <a:uFill>
                  <a:solidFill>
                    <a:srgbClr val="0563C1"/>
                  </a:solidFill>
                </a:uFill>
                <a:hlinkClick r:id="rId3"/>
              </a:rPr>
              <a:t>https://ipc.ghelearning.org</a:t>
            </a:r>
          </a:p>
          <a:p>
            <a:endParaRPr u="sng">
              <a:solidFill>
                <a:srgbClr val="0563C1"/>
              </a:solidFill>
              <a:uFill>
                <a:solidFill>
                  <a:srgbClr val="0563C1"/>
                </a:solidFill>
              </a:uFill>
              <a:hlinkClick r:id="rId3"/>
            </a:endParaRPr>
          </a:p>
          <a:p>
            <a:r>
              <a:t>Lets take some time now to discuss all of the steps in the waste management process. These include :</a:t>
            </a:r>
          </a:p>
          <a:p>
            <a:r>
              <a:t>Sorting or segregating the waste  at point of use,</a:t>
            </a:r>
          </a:p>
          <a:p>
            <a:r>
              <a:t>Collection, transportation ,storage and  treatment and finally disposal of the waste.  Proper management and handing is required at each stage in order to ensure the safety of health care workers patients and the community</a:t>
            </a: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5" name="Shape 905"/>
          <p:cNvSpPr>
            <a:spLocks noGrp="1" noRot="1" noChangeAspect="1"/>
          </p:cNvSpPr>
          <p:nvPr>
            <p:ph type="sldImg"/>
          </p:nvPr>
        </p:nvSpPr>
        <p:spPr>
          <a:xfrm>
            <a:off x="381000" y="685800"/>
            <a:ext cx="6096000" cy="3429000"/>
          </a:xfrm>
          <a:prstGeom prst="rect">
            <a:avLst/>
          </a:prstGeom>
        </p:spPr>
        <p:txBody>
          <a:bodyPr/>
          <a:lstStyle/>
          <a:p>
            <a:endParaRPr/>
          </a:p>
        </p:txBody>
      </p:sp>
      <p:sp>
        <p:nvSpPr>
          <p:cNvPr id="906" name="Shape 906"/>
          <p:cNvSpPr>
            <a:spLocks noGrp="1"/>
          </p:cNvSpPr>
          <p:nvPr>
            <p:ph type="body" sz="quarter" idx="1"/>
          </p:nvPr>
        </p:nvSpPr>
        <p:spPr>
          <a:prstGeom prst="rect">
            <a:avLst/>
          </a:prstGeom>
        </p:spPr>
        <p:txBody>
          <a:bodyPr/>
          <a:lstStyle/>
          <a:p>
            <a:r>
              <a:t>Transmission based  Precautions are infection control measures used in addition to Standard precautions for patients  known or suspected to be infected or colonized with certain microorganisms in order to  interrupt transmission .</a:t>
            </a:r>
          </a:p>
          <a:p>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5" name="Shape 915"/>
          <p:cNvSpPr>
            <a:spLocks noGrp="1" noRot="1" noChangeAspect="1"/>
          </p:cNvSpPr>
          <p:nvPr>
            <p:ph type="sldImg"/>
          </p:nvPr>
        </p:nvSpPr>
        <p:spPr>
          <a:xfrm>
            <a:off x="381000" y="685800"/>
            <a:ext cx="6096000" cy="3429000"/>
          </a:xfrm>
          <a:prstGeom prst="rect">
            <a:avLst/>
          </a:prstGeom>
        </p:spPr>
        <p:txBody>
          <a:bodyPr/>
          <a:lstStyle/>
          <a:p>
            <a:endParaRPr/>
          </a:p>
        </p:txBody>
      </p:sp>
      <p:sp>
        <p:nvSpPr>
          <p:cNvPr id="916" name="Shape 916"/>
          <p:cNvSpPr>
            <a:spLocks noGrp="1"/>
          </p:cNvSpPr>
          <p:nvPr>
            <p:ph type="body" sz="quarter" idx="1"/>
          </p:nvPr>
        </p:nvSpPr>
        <p:spPr>
          <a:prstGeom prst="rect">
            <a:avLst/>
          </a:prstGeom>
        </p:spPr>
        <p:txBody>
          <a:bodyPr/>
          <a:lstStyle/>
          <a:p>
            <a:pPr>
              <a:defRPr sz="1400"/>
            </a:pPr>
            <a:r>
              <a:t>What is different about transmission- based precautions? Transmission based precautions include standard precautions + a few. additional measures . </a:t>
            </a:r>
          </a:p>
          <a:p>
            <a:pPr>
              <a:defRPr sz="1400"/>
            </a:pPr>
            <a:r>
              <a:t> Standard precautions are part of transmission based precautions because we must always remember to maintain the basics, including hand hygiene, </a:t>
            </a:r>
          </a:p>
          <a:p>
            <a:pPr>
              <a:defRPr sz="1400"/>
            </a:pPr>
            <a:endParaRPr/>
          </a:p>
          <a:p>
            <a:pPr>
              <a:defRPr sz="1400"/>
            </a:pPr>
            <a:r>
              <a:t> Transmission based precautions  include special accommodation for the patients such as a single room, or more space between beds, perhaps a separate toilet,</a:t>
            </a:r>
          </a:p>
          <a:p>
            <a:pPr>
              <a:defRPr sz="1400"/>
            </a:pPr>
            <a:r>
              <a:t> </a:t>
            </a:r>
          </a:p>
          <a:p>
            <a:pPr>
              <a:defRPr sz="1400"/>
            </a:pPr>
            <a:endParaRPr/>
          </a:p>
          <a:p>
            <a:pPr>
              <a:defRPr sz="1400"/>
            </a:pPr>
            <a:r>
              <a:t>Whenever possible, equipment used for patient care should be dedicated to that patient/room.  If it is not possible, then  as per standard precautions, the equipment must be cleaned and disinfected prior to removing from the area.  Additional cleaning frequency maty be required to reduce transmission from the environment.</a:t>
            </a:r>
          </a:p>
          <a:p>
            <a:pPr>
              <a:defRPr sz="1400"/>
            </a:pPr>
            <a:endParaRPr/>
          </a:p>
          <a:p>
            <a:pPr>
              <a:defRPr sz="1400"/>
            </a:pPr>
            <a:r>
              <a:t>Patients on transmission based precautions should have their movement in the facility limited.  If they have to leave the room for tests, the process needs to be clearly communicated and  precautions followed.</a:t>
            </a:r>
          </a:p>
          <a:p>
            <a:pPr>
              <a:defRPr sz="1400"/>
            </a:pPr>
            <a:r>
              <a:t> Finally, communication is essential to ensure transmission based precautions are followed by everyone, including the patient visitors and caregivers.</a:t>
            </a:r>
            <a:r>
              <a:rPr sz="1200"/>
              <a:t> This is often achieved with signage.</a:t>
            </a:r>
            <a:r>
              <a:t> </a:t>
            </a: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2" name="Shape 922"/>
          <p:cNvSpPr>
            <a:spLocks noGrp="1" noRot="1" noChangeAspect="1"/>
          </p:cNvSpPr>
          <p:nvPr>
            <p:ph type="sldImg"/>
          </p:nvPr>
        </p:nvSpPr>
        <p:spPr>
          <a:xfrm>
            <a:off x="381000" y="685800"/>
            <a:ext cx="6096000" cy="3429000"/>
          </a:xfrm>
          <a:prstGeom prst="rect">
            <a:avLst/>
          </a:prstGeom>
        </p:spPr>
        <p:txBody>
          <a:bodyPr/>
          <a:lstStyle/>
          <a:p>
            <a:endParaRPr/>
          </a:p>
        </p:txBody>
      </p:sp>
      <p:sp>
        <p:nvSpPr>
          <p:cNvPr id="923" name="Shape 923"/>
          <p:cNvSpPr>
            <a:spLocks noGrp="1"/>
          </p:cNvSpPr>
          <p:nvPr>
            <p:ph type="body" sz="quarter" idx="1"/>
          </p:nvPr>
        </p:nvSpPr>
        <p:spPr>
          <a:prstGeom prst="rect">
            <a:avLst/>
          </a:prstGeom>
        </p:spPr>
        <p:txBody>
          <a:bodyPr/>
          <a:lstStyle/>
          <a:p>
            <a:r>
              <a:t>Photo source: </a:t>
            </a:r>
            <a:r>
              <a:rPr u="sng">
                <a:solidFill>
                  <a:srgbClr val="0563C1"/>
                </a:solidFill>
                <a:uFill>
                  <a:solidFill>
                    <a:srgbClr val="0563C1"/>
                  </a:solidFill>
                </a:uFill>
                <a:hlinkClick r:id="rId3"/>
              </a:rPr>
              <a:t>https://www.travelriskindex.com/</a:t>
            </a:r>
          </a:p>
          <a:p>
            <a:r>
              <a:t>Contact precautions are used when a patient is suspected of having or has an infectious illness that is transmitted by direct or indirect contact:​</a:t>
            </a:r>
          </a:p>
          <a:p>
            <a:r>
              <a:t>Direct contact occurs through touching; an individual may transmit microorganisms to others by touching them. (e.g. chloera, Ebola, draining wound)​</a:t>
            </a:r>
          </a:p>
          <a:p>
            <a:r>
              <a:t>Indirect contact: when microorganisms are transferred via contaminated objects;  i.e. if equipment used by a patient is taken to another patient without cleaning and disinfecting in between use​</a:t>
            </a:r>
          </a:p>
          <a:p>
            <a:pPr>
              <a:defRPr>
                <a:latin typeface="Source Sans Pro Bold"/>
                <a:ea typeface="Source Sans Pro Bold"/>
                <a:cs typeface="Source Sans Pro Bold"/>
                <a:sym typeface="Source Sans Pro Bold"/>
              </a:defRPr>
            </a:pPr>
            <a:r>
              <a:t>This video illustrates contact mode of transmission:</a:t>
            </a:r>
            <a:r>
              <a:rPr u="sng">
                <a:solidFill>
                  <a:srgbClr val="0563C1"/>
                </a:solidFill>
                <a:uFill>
                  <a:solidFill>
                    <a:srgbClr val="0563C1"/>
                  </a:solidFill>
                </a:uFill>
                <a:latin typeface="+mn-lt"/>
                <a:ea typeface="+mn-ea"/>
                <a:cs typeface="+mn-cs"/>
                <a:sym typeface="Source Sans Pro Regular"/>
                <a:hlinkClick r:id="rId4"/>
              </a:rPr>
              <a:t>http://webmedia.unmc.edu/iexcel/apps/360/contact1.html</a:t>
            </a:r>
          </a:p>
          <a:p>
            <a:endParaRPr u="sng">
              <a:solidFill>
                <a:srgbClr val="0563C1"/>
              </a:solidFill>
              <a:uFill>
                <a:solidFill>
                  <a:srgbClr val="0563C1"/>
                </a:solidFill>
              </a:uFill>
              <a:latin typeface="+mn-lt"/>
              <a:ea typeface="+mn-ea"/>
              <a:cs typeface="+mn-cs"/>
              <a:sym typeface="Source Sans Pro Regular"/>
              <a:hlinkClick r:id="rId4"/>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9" name="Shape 929"/>
          <p:cNvSpPr>
            <a:spLocks noGrp="1" noRot="1" noChangeAspect="1"/>
          </p:cNvSpPr>
          <p:nvPr>
            <p:ph type="sldImg"/>
          </p:nvPr>
        </p:nvSpPr>
        <p:spPr>
          <a:xfrm>
            <a:off x="381000" y="685800"/>
            <a:ext cx="6096000" cy="3429000"/>
          </a:xfrm>
          <a:prstGeom prst="rect">
            <a:avLst/>
          </a:prstGeom>
        </p:spPr>
        <p:txBody>
          <a:bodyPr/>
          <a:lstStyle/>
          <a:p>
            <a:endParaRPr/>
          </a:p>
        </p:txBody>
      </p:sp>
      <p:sp>
        <p:nvSpPr>
          <p:cNvPr id="930" name="Shape 930"/>
          <p:cNvSpPr>
            <a:spLocks noGrp="1"/>
          </p:cNvSpPr>
          <p:nvPr>
            <p:ph type="body" sz="quarter" idx="1"/>
          </p:nvPr>
        </p:nvSpPr>
        <p:spPr>
          <a:prstGeom prst="rect">
            <a:avLst/>
          </a:prstGeom>
        </p:spPr>
        <p:txBody>
          <a:bodyPr/>
          <a:lstStyle/>
          <a:p>
            <a:r>
              <a:t>Photo source: </a:t>
            </a:r>
            <a:r>
              <a:rPr u="sng">
                <a:solidFill>
                  <a:srgbClr val="0563C1"/>
                </a:solidFill>
                <a:uFill>
                  <a:solidFill>
                    <a:srgbClr val="0563C1"/>
                  </a:solidFill>
                </a:uFill>
                <a:hlinkClick r:id="rId3"/>
              </a:rPr>
              <a:t>https://www.travelriskindex.com/</a:t>
            </a:r>
          </a:p>
          <a:p>
            <a:r>
              <a:t>Contact precautions are used when a patient is suspected of having or has an infectious illness that is transmitted by direct or indirect contact:​</a:t>
            </a:r>
          </a:p>
          <a:p>
            <a:r>
              <a:t>Direct contact occurs through touching; an individual may transmit microorganisms to others by touching them. (e.g. chloera, Ebola, draining wound)​</a:t>
            </a:r>
          </a:p>
          <a:p>
            <a:endParaRPr/>
          </a:p>
          <a:p>
            <a:r>
              <a:t>Indirect contact: when microorganisms are transferred via contaminated objects;  i.e. if equipment used by a patient is taken to another patient without cleaning and disinfecting in between use​</a:t>
            </a:r>
          </a:p>
          <a:p>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6" name="Shape 936"/>
          <p:cNvSpPr>
            <a:spLocks noGrp="1" noRot="1" noChangeAspect="1"/>
          </p:cNvSpPr>
          <p:nvPr>
            <p:ph type="sldImg"/>
          </p:nvPr>
        </p:nvSpPr>
        <p:spPr>
          <a:xfrm>
            <a:off x="381000" y="685800"/>
            <a:ext cx="6096000" cy="3429000"/>
          </a:xfrm>
          <a:prstGeom prst="rect">
            <a:avLst/>
          </a:prstGeom>
        </p:spPr>
        <p:txBody>
          <a:bodyPr/>
          <a:lstStyle/>
          <a:p>
            <a:endParaRPr/>
          </a:p>
        </p:txBody>
      </p:sp>
      <p:sp>
        <p:nvSpPr>
          <p:cNvPr id="937" name="Shape 937"/>
          <p:cNvSpPr>
            <a:spLocks noGrp="1"/>
          </p:cNvSpPr>
          <p:nvPr>
            <p:ph type="body" sz="quarter" idx="1"/>
          </p:nvPr>
        </p:nvSpPr>
        <p:spPr>
          <a:prstGeom prst="rect">
            <a:avLst/>
          </a:prstGeom>
        </p:spPr>
        <p:txBody>
          <a:bodyPr/>
          <a:lstStyle/>
          <a:p>
            <a:r>
              <a:t>This video illustrates airborne mode of transmission  </a:t>
            </a:r>
            <a:r>
              <a:rPr u="sng">
                <a:solidFill>
                  <a:srgbClr val="0563C1"/>
                </a:solidFill>
                <a:uFill>
                  <a:solidFill>
                    <a:srgbClr val="0563C1"/>
                  </a:solidFill>
                </a:uFill>
                <a:hlinkClick r:id="rId3"/>
              </a:rPr>
              <a:t>http://webmedia.unmc.edu/iexcel/apps/360/airborne.html</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5" name="Shape 345"/>
          <p:cNvSpPr>
            <a:spLocks noGrp="1" noRot="1" noChangeAspect="1"/>
          </p:cNvSpPr>
          <p:nvPr>
            <p:ph type="sldImg"/>
          </p:nvPr>
        </p:nvSpPr>
        <p:spPr>
          <a:xfrm>
            <a:off x="381000" y="685800"/>
            <a:ext cx="6096000" cy="3429000"/>
          </a:xfrm>
          <a:prstGeom prst="rect">
            <a:avLst/>
          </a:prstGeom>
        </p:spPr>
        <p:txBody>
          <a:bodyPr/>
          <a:lstStyle/>
          <a:p>
            <a:endParaRPr/>
          </a:p>
        </p:txBody>
      </p:sp>
      <p:sp>
        <p:nvSpPr>
          <p:cNvPr id="346" name="Shape 346"/>
          <p:cNvSpPr>
            <a:spLocks noGrp="1"/>
          </p:cNvSpPr>
          <p:nvPr>
            <p:ph type="body" sz="quarter" idx="1"/>
          </p:nvPr>
        </p:nvSpPr>
        <p:spPr>
          <a:prstGeom prst="rect">
            <a:avLst/>
          </a:prstGeom>
        </p:spPr>
        <p:txBody>
          <a:bodyPr/>
          <a:lstStyle/>
          <a:p>
            <a:r>
              <a:t> </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6" name="Shape 356"/>
          <p:cNvSpPr>
            <a:spLocks noGrp="1" noRot="1" noChangeAspect="1"/>
          </p:cNvSpPr>
          <p:nvPr>
            <p:ph type="sldImg"/>
          </p:nvPr>
        </p:nvSpPr>
        <p:spPr>
          <a:xfrm>
            <a:off x="381000" y="685800"/>
            <a:ext cx="6096000" cy="3429000"/>
          </a:xfrm>
          <a:prstGeom prst="rect">
            <a:avLst/>
          </a:prstGeom>
        </p:spPr>
        <p:txBody>
          <a:bodyPr/>
          <a:lstStyle/>
          <a:p>
            <a:endParaRPr/>
          </a:p>
        </p:txBody>
      </p:sp>
      <p:sp>
        <p:nvSpPr>
          <p:cNvPr id="357" name="Shape 357"/>
          <p:cNvSpPr>
            <a:spLocks noGrp="1"/>
          </p:cNvSpPr>
          <p:nvPr>
            <p:ph type="body" sz="quarter" idx="1"/>
          </p:nvPr>
        </p:nvSpPr>
        <p:spPr>
          <a:prstGeom prst="rect">
            <a:avLst/>
          </a:prstGeom>
        </p:spPr>
        <p:txBody>
          <a:bodyPr/>
          <a:lstStyle/>
          <a:p>
            <a:r>
              <a:t> </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9" name="Shape 369"/>
          <p:cNvSpPr>
            <a:spLocks noGrp="1" noRot="1" noChangeAspect="1"/>
          </p:cNvSpPr>
          <p:nvPr>
            <p:ph type="sldImg"/>
          </p:nvPr>
        </p:nvSpPr>
        <p:spPr>
          <a:xfrm>
            <a:off x="381000" y="685800"/>
            <a:ext cx="6096000" cy="3429000"/>
          </a:xfrm>
          <a:prstGeom prst="rect">
            <a:avLst/>
          </a:prstGeom>
        </p:spPr>
        <p:txBody>
          <a:bodyPr/>
          <a:lstStyle/>
          <a:p>
            <a:endParaRPr/>
          </a:p>
        </p:txBody>
      </p:sp>
      <p:sp>
        <p:nvSpPr>
          <p:cNvPr id="370" name="Shape 370"/>
          <p:cNvSpPr>
            <a:spLocks noGrp="1"/>
          </p:cNvSpPr>
          <p:nvPr>
            <p:ph type="body" sz="quarter" idx="1"/>
          </p:nvPr>
        </p:nvSpPr>
        <p:spPr>
          <a:prstGeom prst="rect">
            <a:avLst/>
          </a:prstGeom>
        </p:spPr>
        <p:txBody>
          <a:bodyPr/>
          <a:lstStyle/>
          <a:p>
            <a:r>
              <a:t>Please show this video Health care without avoidable infections - peoples' lives depend on it https://youtu.be/K-2XWtEjfl8 </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1" name="Shape 391"/>
          <p:cNvSpPr>
            <a:spLocks noGrp="1" noRot="1" noChangeAspect="1"/>
          </p:cNvSpPr>
          <p:nvPr>
            <p:ph type="sldImg"/>
          </p:nvPr>
        </p:nvSpPr>
        <p:spPr>
          <a:xfrm>
            <a:off x="381000" y="685800"/>
            <a:ext cx="6096000" cy="3429000"/>
          </a:xfrm>
          <a:prstGeom prst="rect">
            <a:avLst/>
          </a:prstGeom>
        </p:spPr>
        <p:txBody>
          <a:bodyPr/>
          <a:lstStyle/>
          <a:p>
            <a:endParaRPr/>
          </a:p>
        </p:txBody>
      </p:sp>
      <p:sp>
        <p:nvSpPr>
          <p:cNvPr id="392" name="Shape 392"/>
          <p:cNvSpPr>
            <a:spLocks noGrp="1"/>
          </p:cNvSpPr>
          <p:nvPr>
            <p:ph type="body" sz="quarter" idx="1"/>
          </p:nvPr>
        </p:nvSpPr>
        <p:spPr>
          <a:prstGeom prst="rect">
            <a:avLst/>
          </a:prstGeom>
        </p:spPr>
        <p:txBody>
          <a:bodyPr/>
          <a:lstStyle/>
          <a:p>
            <a:r>
              <a:t>Some notes:</a:t>
            </a:r>
          </a:p>
          <a:p>
            <a:r>
              <a:t>Patients, health professionals and communities are at risk of infection. </a:t>
            </a:r>
          </a:p>
          <a:p>
            <a:endParaRPr/>
          </a:p>
          <a:p>
            <a:r>
              <a:t>A proper IPC program will reduce the risks of infection not only for patients but also professionals and communities.</a:t>
            </a:r>
          </a:p>
          <a:p>
            <a:endParaRPr/>
          </a:p>
          <a:p>
            <a:r>
              <a:t>According to WHO, defective IPC practices during everyday healthcare delivery also cause harm to hundreds of millions of patients worldwide every year. Healthcare-associated infections (HAIs) are among the most common complications of hospital stays. No country or health system, even the most developed or sophisticated, can claim to be free of HAIs. </a:t>
            </a:r>
          </a:p>
          <a:p>
            <a:r>
              <a:t>The Ebola virus disease outbreak in west Africa, the rapid spread of other emerging viruses such as the severe acute respiratory syndrome (SARS), SARS-CoV-2  or the Middle East respiratory syndrome coronaviruses (MERS-CoV), as well as the seriousness of the seemingly inexorable march of antimicrobial resistance (AMR) showed how limited or non-existent infection prevention and control (IPC) programmes, combined with an inadequate water supply, poor sanitation, and a weak hygiene infrastructure in health facilities, can threaten global health security. In such outbreaks, instead of serving as points where disease was controlled, health-care facilities became dangerous places for outbreak amplification among staff and patients and transmission back to communities.   </a:t>
            </a:r>
          </a:p>
          <a:p>
            <a:r>
              <a:t>IPC is a practical, evidence-based approach preventing patients and health workers from being harmed by avoidable infections.</a:t>
            </a:r>
          </a:p>
          <a:p>
            <a:r>
              <a:t>Effective IPC requires constant action at all levels of the health system, from policymakers to facility managers, health workers and those who access health services. The International Health Regulations (IHR 2005) position effective IPC as a key strategy for dealing with public health threats of international concern. More recently, the United Nations Sustainable Development Goals (SDG) highlighted the importance of IPC as a contributor to safe, effective high quality health service delivery, in particular those related to water, sanitation and hygiene and quality and universal health coverage. </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6" name="Shape 436"/>
          <p:cNvSpPr>
            <a:spLocks noGrp="1" noRot="1" noChangeAspect="1"/>
          </p:cNvSpPr>
          <p:nvPr>
            <p:ph type="sldImg"/>
          </p:nvPr>
        </p:nvSpPr>
        <p:spPr>
          <a:xfrm>
            <a:off x="381000" y="685800"/>
            <a:ext cx="6096000" cy="3429000"/>
          </a:xfrm>
          <a:prstGeom prst="rect">
            <a:avLst/>
          </a:prstGeom>
        </p:spPr>
        <p:txBody>
          <a:bodyPr/>
          <a:lstStyle/>
          <a:p>
            <a:endParaRPr/>
          </a:p>
        </p:txBody>
      </p:sp>
      <p:sp>
        <p:nvSpPr>
          <p:cNvPr id="437" name="Shape 437"/>
          <p:cNvSpPr>
            <a:spLocks noGrp="1"/>
          </p:cNvSpPr>
          <p:nvPr>
            <p:ph type="body" sz="quarter" idx="1"/>
          </p:nvPr>
        </p:nvSpPr>
        <p:spPr>
          <a:prstGeom prst="rect">
            <a:avLst/>
          </a:prstGeom>
        </p:spPr>
        <p:txBody>
          <a:bodyPr/>
          <a:lstStyle/>
          <a:p>
            <a:r>
              <a:t>Standard precautions are the cornerstone for prevention in all health care settings. They are a set of precautions aiming to protect both HCW and patients from infectious agents. Standard precautions are recommended for care of all patients regardless of their suspected or confirmed diagnosis in any health care setting.</a:t>
            </a:r>
          </a:p>
          <a:p>
            <a:r>
              <a:t> </a:t>
            </a:r>
          </a:p>
          <a:p>
            <a:r>
              <a:t>Transmission-based precautions are additional precautions used for patients that are suspected or confirmed to be infected or colonized with certain pathogens for which the mode of transmission is known. They are used in addition to Standard Precautions. </a:t>
            </a:r>
          </a:p>
          <a:p>
            <a:r>
              <a:t> </a:t>
            </a:r>
          </a:p>
          <a:p>
            <a:r>
              <a:t>Transmission-based Precautions include:</a:t>
            </a:r>
          </a:p>
          <a:p>
            <a:r>
              <a:t>Contact</a:t>
            </a:r>
          </a:p>
          <a:p>
            <a:r>
              <a:t>Droplet</a:t>
            </a:r>
          </a:p>
          <a:p>
            <a:r>
              <a:t>Airborne</a:t>
            </a:r>
          </a:p>
          <a:p>
            <a:r>
              <a:t> </a:t>
            </a:r>
          </a:p>
          <a:p>
            <a:r>
              <a:t>The type of precaution assigned to a patient will depend on the mode of transmission of the suspected or confirmed pathogen. This will be discussed n a later module.</a:t>
            </a:r>
          </a:p>
          <a:p>
            <a:endParaRPr/>
          </a:p>
          <a:p>
            <a:r>
              <a:t>Risk assessment  is a concept that every health care worker should be able to do; identifying sources of infection or actions that can lead to infections both for themselves or their patients. It relies on an understanding of “why” IPC is implemented, and not just memorization of “what.”.</a:t>
            </a:r>
          </a:p>
          <a:p>
            <a:r>
              <a:t>All  health care workers should constantly assess risk related to their activities. </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2" name="Shape 442"/>
          <p:cNvSpPr>
            <a:spLocks noGrp="1" noRot="1" noChangeAspect="1"/>
          </p:cNvSpPr>
          <p:nvPr>
            <p:ph type="sldImg"/>
          </p:nvPr>
        </p:nvSpPr>
        <p:spPr>
          <a:xfrm>
            <a:off x="381000" y="685800"/>
            <a:ext cx="6096000" cy="3429000"/>
          </a:xfrm>
          <a:prstGeom prst="rect">
            <a:avLst/>
          </a:prstGeom>
        </p:spPr>
        <p:txBody>
          <a:bodyPr/>
          <a:lstStyle/>
          <a:p>
            <a:endParaRPr/>
          </a:p>
        </p:txBody>
      </p:sp>
      <p:sp>
        <p:nvSpPr>
          <p:cNvPr id="443" name="Shape 443"/>
          <p:cNvSpPr>
            <a:spLocks noGrp="1"/>
          </p:cNvSpPr>
          <p:nvPr>
            <p:ph type="body" sz="quarter" idx="1"/>
          </p:nvPr>
        </p:nvSpPr>
        <p:spPr>
          <a:prstGeom prst="rect">
            <a:avLst/>
          </a:prstGeom>
        </p:spPr>
        <p:txBody>
          <a:bodyPr/>
          <a:lstStyle/>
          <a:p>
            <a:pPr>
              <a:defRPr sz="1600"/>
            </a:pPr>
            <a:r>
              <a:t>There are several core elements to Standard precautions. These include</a:t>
            </a:r>
          </a:p>
          <a:p>
            <a:pPr>
              <a:defRPr sz="1600"/>
            </a:pPr>
            <a:r>
              <a:t>1.  Clean your hands</a:t>
            </a:r>
          </a:p>
          <a:p>
            <a:pPr>
              <a:defRPr sz="1600"/>
            </a:pPr>
            <a:r>
              <a:t>2. Practice respiratory hygiene-cougher your coughs and sneezes </a:t>
            </a:r>
          </a:p>
          <a:p>
            <a:pPr>
              <a:defRPr sz="1600"/>
            </a:pPr>
            <a:r>
              <a:t>3. Wear protective equipment-according to your risk assessment </a:t>
            </a:r>
          </a:p>
          <a:p>
            <a:pPr>
              <a:defRPr sz="1600"/>
            </a:pPr>
            <a:r>
              <a:t>4.Handle sharps carefully, use aseptic technique to deliver injections</a:t>
            </a:r>
          </a:p>
          <a:p>
            <a:pPr>
              <a:defRPr sz="1600"/>
            </a:pPr>
            <a:r>
              <a:t>5.Properly clean and disinfect/sterilize patient care equipment</a:t>
            </a:r>
          </a:p>
          <a:p>
            <a:pPr>
              <a:defRPr sz="1600"/>
            </a:pPr>
            <a:r>
              <a:t>6. Maintain a clean and disinfected environment</a:t>
            </a:r>
          </a:p>
          <a:p>
            <a:pPr>
              <a:defRPr sz="1600"/>
            </a:pPr>
            <a:r>
              <a:t>7. Safe handling and cleaning of soiled linen</a:t>
            </a:r>
          </a:p>
          <a:p>
            <a:pPr>
              <a:defRPr sz="1600"/>
            </a:pPr>
            <a:r>
              <a:t>8. Properly dispose of waste</a:t>
            </a:r>
          </a:p>
          <a:p>
            <a:pPr>
              <a:defRPr sz="1600"/>
            </a:pPr>
            <a:r>
              <a:t> We will go through all of these in more detail later.</a:t>
            </a:r>
          </a:p>
          <a:p>
            <a:pPr>
              <a:defRPr sz="1600"/>
            </a:pP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1" name="Shape 451"/>
          <p:cNvSpPr>
            <a:spLocks noGrp="1" noRot="1" noChangeAspect="1"/>
          </p:cNvSpPr>
          <p:nvPr>
            <p:ph type="sldImg"/>
          </p:nvPr>
        </p:nvSpPr>
        <p:spPr>
          <a:xfrm>
            <a:off x="381000" y="685800"/>
            <a:ext cx="6096000" cy="3429000"/>
          </a:xfrm>
          <a:prstGeom prst="rect">
            <a:avLst/>
          </a:prstGeom>
        </p:spPr>
        <p:txBody>
          <a:bodyPr/>
          <a:lstStyle/>
          <a:p>
            <a:endParaRPr/>
          </a:p>
        </p:txBody>
      </p:sp>
      <p:sp>
        <p:nvSpPr>
          <p:cNvPr id="452" name="Shape 452"/>
          <p:cNvSpPr>
            <a:spLocks noGrp="1"/>
          </p:cNvSpPr>
          <p:nvPr>
            <p:ph type="body" sz="quarter" idx="1"/>
          </p:nvPr>
        </p:nvSpPr>
        <p:spPr>
          <a:prstGeom prst="rect">
            <a:avLst/>
          </a:prstGeom>
        </p:spPr>
        <p:txBody>
          <a:bodyPr/>
          <a:lstStyle/>
          <a:p>
            <a:pPr>
              <a:defRPr sz="1600"/>
            </a:pPr>
            <a:r>
              <a:t>There are several core elements to Standard precautions. These include</a:t>
            </a:r>
          </a:p>
          <a:p>
            <a:pPr>
              <a:defRPr sz="1600"/>
            </a:pPr>
            <a:r>
              <a:t>1.  Clean your hands</a:t>
            </a:r>
          </a:p>
          <a:p>
            <a:pPr>
              <a:defRPr sz="1600"/>
            </a:pPr>
            <a:r>
              <a:t>2. Practice respiratory hygiene-cougher your coughs and sneezes </a:t>
            </a:r>
          </a:p>
          <a:p>
            <a:pPr>
              <a:defRPr sz="1600"/>
            </a:pPr>
            <a:r>
              <a:t>3. Wear protective equipment-according to your risk assessment </a:t>
            </a:r>
          </a:p>
          <a:p>
            <a:pPr>
              <a:defRPr sz="1600"/>
            </a:pPr>
            <a:r>
              <a:t>4.Handle sharps carefully, use aseptic technique to deliver injections</a:t>
            </a:r>
          </a:p>
          <a:p>
            <a:pPr>
              <a:defRPr sz="1600"/>
            </a:pPr>
            <a:r>
              <a:t>5.Properly clean and disinfect/sterilize patient care equipment</a:t>
            </a:r>
          </a:p>
          <a:p>
            <a:pPr>
              <a:defRPr sz="1600"/>
            </a:pPr>
            <a:r>
              <a:t>6. Maintain a clean and disinfected environment</a:t>
            </a:r>
          </a:p>
          <a:p>
            <a:pPr>
              <a:defRPr sz="1600"/>
            </a:pPr>
            <a:r>
              <a:t>7. Safe handling and cleaning of soiled linen</a:t>
            </a:r>
          </a:p>
          <a:p>
            <a:pPr>
              <a:defRPr sz="1600"/>
            </a:pPr>
            <a:r>
              <a:t>8. Properly dispose of waste</a:t>
            </a:r>
          </a:p>
          <a:p>
            <a:pPr>
              <a:defRPr sz="1600"/>
            </a:pPr>
            <a:r>
              <a:t> We will go through all of these in more detail later.</a:t>
            </a:r>
          </a:p>
          <a:p>
            <a:pPr>
              <a:defRPr sz="1600"/>
            </a:pPr>
            <a:endParaRPr/>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 Id="rId5" Type="http://schemas.openxmlformats.org/officeDocument/2006/relationships/image" Target="../media/image6.png"/><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8.pn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9.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9.png"/></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x">
  <p:cSld name="Title Slide">
    <p:spTree>
      <p:nvGrpSpPr>
        <p:cNvPr id="1" name=""/>
        <p:cNvGrpSpPr/>
        <p:nvPr/>
      </p:nvGrpSpPr>
      <p:grpSpPr>
        <a:xfrm>
          <a:off x="0" y="0"/>
          <a:ext cx="0" cy="0"/>
          <a:chOff x="0" y="0"/>
          <a:chExt cx="0" cy="0"/>
        </a:xfrm>
      </p:grpSpPr>
      <p:sp>
        <p:nvSpPr>
          <p:cNvPr id="19" name="Rectangle 1"/>
          <p:cNvSpPr/>
          <p:nvPr/>
        </p:nvSpPr>
        <p:spPr>
          <a:xfrm>
            <a:off x="0" y="11"/>
            <a:ext cx="12192000" cy="4354825"/>
          </a:xfrm>
          <a:prstGeom prst="rect">
            <a:avLst/>
          </a:prstGeom>
          <a:solidFill>
            <a:srgbClr val="ECF2F8"/>
          </a:solidFill>
          <a:ln w="12700">
            <a:miter lim="400000"/>
          </a:ln>
        </p:spPr>
        <p:txBody>
          <a:bodyPr lIns="45719" rIns="45719" anchor="ctr"/>
          <a:lstStyle/>
          <a:p>
            <a:pPr algn="ctr">
              <a:defRPr sz="500">
                <a:solidFill>
                  <a:srgbClr val="FFFFFF"/>
                </a:solidFill>
                <a:latin typeface="+mn-lt"/>
                <a:ea typeface="+mn-ea"/>
                <a:cs typeface="+mn-cs"/>
                <a:sym typeface="Source Sans Pro Regular"/>
              </a:defRPr>
            </a:pPr>
            <a:endParaRPr/>
          </a:p>
        </p:txBody>
      </p:sp>
      <p:pic>
        <p:nvPicPr>
          <p:cNvPr id="20" name="Image" descr="Image"/>
          <p:cNvPicPr>
            <a:picLocks noChangeAspect="1"/>
          </p:cNvPicPr>
          <p:nvPr/>
        </p:nvPicPr>
        <p:blipFill>
          <a:blip r:embed="rId2"/>
          <a:stretch>
            <a:fillRect/>
          </a:stretch>
        </p:blipFill>
        <p:spPr>
          <a:xfrm>
            <a:off x="-13084" y="-15553"/>
            <a:ext cx="6565405" cy="5403206"/>
          </a:xfrm>
          <a:prstGeom prst="rect">
            <a:avLst/>
          </a:prstGeom>
          <a:ln w="12700">
            <a:miter lim="400000"/>
          </a:ln>
        </p:spPr>
      </p:pic>
      <p:pic>
        <p:nvPicPr>
          <p:cNvPr id="21" name="Picture 2" descr="Picture 2"/>
          <p:cNvPicPr>
            <a:picLocks noChangeAspect="1"/>
          </p:cNvPicPr>
          <p:nvPr/>
        </p:nvPicPr>
        <p:blipFill>
          <a:blip r:embed="rId3"/>
          <a:stretch>
            <a:fillRect/>
          </a:stretch>
        </p:blipFill>
        <p:spPr>
          <a:xfrm>
            <a:off x="11189972" y="118166"/>
            <a:ext cx="866716" cy="895042"/>
          </a:xfrm>
          <a:prstGeom prst="rect">
            <a:avLst/>
          </a:prstGeom>
          <a:ln w="12700">
            <a:miter lim="400000"/>
          </a:ln>
        </p:spPr>
      </p:pic>
      <p:pic>
        <p:nvPicPr>
          <p:cNvPr id="22" name="Picture 2" descr="Picture 2"/>
          <p:cNvPicPr>
            <a:picLocks noChangeAspect="1"/>
          </p:cNvPicPr>
          <p:nvPr/>
        </p:nvPicPr>
        <p:blipFill>
          <a:blip r:embed="rId4"/>
          <a:stretch>
            <a:fillRect/>
          </a:stretch>
        </p:blipFill>
        <p:spPr>
          <a:xfrm>
            <a:off x="74344" y="6310302"/>
            <a:ext cx="1548718" cy="474296"/>
          </a:xfrm>
          <a:prstGeom prst="rect">
            <a:avLst/>
          </a:prstGeom>
          <a:ln w="12700">
            <a:miter lim="400000"/>
          </a:ln>
        </p:spPr>
      </p:pic>
      <p:pic>
        <p:nvPicPr>
          <p:cNvPr id="24" name="Picture 4" descr="Picture 4"/>
          <p:cNvPicPr>
            <a:picLocks noChangeAspect="1"/>
          </p:cNvPicPr>
          <p:nvPr/>
        </p:nvPicPr>
        <p:blipFill>
          <a:blip r:embed="rId3"/>
          <a:stretch>
            <a:fillRect/>
          </a:stretch>
        </p:blipFill>
        <p:spPr>
          <a:xfrm>
            <a:off x="11189969" y="118166"/>
            <a:ext cx="866716" cy="895042"/>
          </a:xfrm>
          <a:prstGeom prst="rect">
            <a:avLst/>
          </a:prstGeom>
          <a:ln w="12700">
            <a:miter lim="400000"/>
          </a:ln>
        </p:spPr>
      </p:pic>
      <p:pic>
        <p:nvPicPr>
          <p:cNvPr id="25" name="Picture 2" descr="Picture 2"/>
          <p:cNvPicPr>
            <a:picLocks noChangeAspect="1"/>
          </p:cNvPicPr>
          <p:nvPr/>
        </p:nvPicPr>
        <p:blipFill>
          <a:blip r:embed="rId4"/>
          <a:stretch>
            <a:fillRect/>
          </a:stretch>
        </p:blipFill>
        <p:spPr>
          <a:xfrm>
            <a:off x="74342" y="6310295"/>
            <a:ext cx="1548718" cy="474296"/>
          </a:xfrm>
          <a:prstGeom prst="rect">
            <a:avLst/>
          </a:prstGeom>
          <a:ln w="12700">
            <a:miter lim="400000"/>
          </a:ln>
        </p:spPr>
      </p:pic>
      <p:pic>
        <p:nvPicPr>
          <p:cNvPr id="28" name="Picture 18" descr="Picture 18"/>
          <p:cNvPicPr>
            <a:picLocks noChangeAspect="1"/>
          </p:cNvPicPr>
          <p:nvPr/>
        </p:nvPicPr>
        <p:blipFill>
          <a:blip r:embed="rId5"/>
          <a:stretch>
            <a:fillRect/>
          </a:stretch>
        </p:blipFill>
        <p:spPr>
          <a:xfrm>
            <a:off x="9002489" y="5116962"/>
            <a:ext cx="2823416" cy="908686"/>
          </a:xfrm>
          <a:prstGeom prst="rect">
            <a:avLst/>
          </a:prstGeom>
          <a:ln w="12700">
            <a:miter lim="400000"/>
          </a:ln>
        </p:spPr>
      </p:pic>
      <p:pic>
        <p:nvPicPr>
          <p:cNvPr id="29" name="Picture 19" descr="Picture 19"/>
          <p:cNvPicPr>
            <a:picLocks noChangeAspect="1"/>
          </p:cNvPicPr>
          <p:nvPr/>
        </p:nvPicPr>
        <p:blipFill>
          <a:blip r:embed="rId3"/>
          <a:stretch>
            <a:fillRect/>
          </a:stretch>
        </p:blipFill>
        <p:spPr>
          <a:xfrm>
            <a:off x="11189972" y="118166"/>
            <a:ext cx="866716" cy="895042"/>
          </a:xfrm>
          <a:prstGeom prst="rect">
            <a:avLst/>
          </a:prstGeom>
          <a:ln w="12700">
            <a:miter lim="400000"/>
          </a:ln>
        </p:spPr>
      </p:pic>
      <p:sp>
        <p:nvSpPr>
          <p:cNvPr id="30" name="Body Level One…"/>
          <p:cNvSpPr txBox="1">
            <a:spLocks noGrp="1"/>
          </p:cNvSpPr>
          <p:nvPr>
            <p:ph type="body" sz="quarter" idx="1"/>
          </p:nvPr>
        </p:nvSpPr>
        <p:spPr>
          <a:xfrm>
            <a:off x="5525727" y="3491867"/>
            <a:ext cx="5925538" cy="914401"/>
          </a:xfrm>
          <a:prstGeom prst="rect">
            <a:avLst/>
          </a:prstGeom>
        </p:spPr>
        <p:txBody>
          <a:bodyPr/>
          <a:lstStyle>
            <a:lvl1pPr>
              <a:defRPr sz="3200">
                <a:latin typeface="Source Sans Pro Bold"/>
                <a:ea typeface="Source Sans Pro Bold"/>
                <a:cs typeface="Source Sans Pro Bold"/>
                <a:sym typeface="Source Sans Pro Bold"/>
              </a:defRPr>
            </a:lvl1pPr>
            <a:lvl2pPr>
              <a:defRPr sz="3200">
                <a:latin typeface="Source Sans Pro Bold"/>
                <a:ea typeface="Source Sans Pro Bold"/>
                <a:cs typeface="Source Sans Pro Bold"/>
                <a:sym typeface="Source Sans Pro Bold"/>
              </a:defRPr>
            </a:lvl2pPr>
            <a:lvl3pPr>
              <a:defRPr sz="3200">
                <a:latin typeface="Source Sans Pro Bold"/>
                <a:ea typeface="Source Sans Pro Bold"/>
                <a:cs typeface="Source Sans Pro Bold"/>
                <a:sym typeface="Source Sans Pro Bold"/>
              </a:defRPr>
            </a:lvl3pPr>
            <a:lvl4pPr>
              <a:defRPr sz="3200">
                <a:latin typeface="Source Sans Pro Bold"/>
                <a:ea typeface="Source Sans Pro Bold"/>
                <a:cs typeface="Source Sans Pro Bold"/>
                <a:sym typeface="Source Sans Pro Bold"/>
              </a:defRPr>
            </a:lvl4pPr>
            <a:lvl5pPr>
              <a:defRPr sz="3200">
                <a:latin typeface="Source Sans Pro Bold"/>
                <a:ea typeface="Source Sans Pro Bold"/>
                <a:cs typeface="Source Sans Pro Bold"/>
                <a:sym typeface="Source Sans Pro Bold"/>
              </a:defRPr>
            </a:lvl5pPr>
          </a:lstStyle>
          <a:p>
            <a:r>
              <a:t>Body Level One</a:t>
            </a:r>
          </a:p>
          <a:p>
            <a:pPr lvl="1"/>
            <a:r>
              <a:t>Body Level Two</a:t>
            </a:r>
          </a:p>
          <a:p>
            <a:pPr lvl="2"/>
            <a:r>
              <a:t>Body Level Three</a:t>
            </a:r>
          </a:p>
          <a:p>
            <a:pPr lvl="3"/>
            <a:r>
              <a:t>Body Level Four</a:t>
            </a:r>
          </a:p>
          <a:p>
            <a:pPr lvl="4"/>
            <a:r>
              <a:t>Body Level Five</a:t>
            </a:r>
          </a:p>
        </p:txBody>
      </p:sp>
      <p:sp>
        <p:nvSpPr>
          <p:cNvPr id="31" name="Title Text"/>
          <p:cNvSpPr txBox="1">
            <a:spLocks noGrp="1"/>
          </p:cNvSpPr>
          <p:nvPr>
            <p:ph type="title"/>
          </p:nvPr>
        </p:nvSpPr>
        <p:spPr>
          <a:xfrm>
            <a:off x="517796" y="1587565"/>
            <a:ext cx="4490140" cy="2410277"/>
          </a:xfrm>
          <a:prstGeom prst="rect">
            <a:avLst/>
          </a:prstGeom>
        </p:spPr>
        <p:txBody>
          <a:bodyPr/>
          <a:lstStyle/>
          <a:p>
            <a:r>
              <a:t>Title Text</a:t>
            </a:r>
          </a:p>
        </p:txBody>
      </p:sp>
      <p:sp>
        <p:nvSpPr>
          <p:cNvPr id="2" name="Subtitle 5">
            <a:extLst>
              <a:ext uri="{FF2B5EF4-FFF2-40B4-BE49-F238E27FC236}">
                <a16:creationId xmlns:a16="http://schemas.microsoft.com/office/drawing/2014/main" id="{CA35AC1D-CA80-8708-DE63-402EB5B80E31}"/>
              </a:ext>
            </a:extLst>
          </p:cNvPr>
          <p:cNvSpPr txBox="1"/>
          <p:nvPr userDrawn="1"/>
        </p:nvSpPr>
        <p:spPr>
          <a:xfrm>
            <a:off x="8091774" y="6518695"/>
            <a:ext cx="3794759" cy="21698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lgn="r" defTabSz="216992">
              <a:lnSpc>
                <a:spcPct val="90000"/>
              </a:lnSpc>
              <a:spcBef>
                <a:spcPts val="200"/>
              </a:spcBef>
              <a:defRPr sz="900">
                <a:solidFill>
                  <a:srgbClr val="002060"/>
                </a:solidFill>
                <a:latin typeface="+mn-lt"/>
                <a:ea typeface="+mn-ea"/>
                <a:cs typeface="+mn-cs"/>
                <a:sym typeface="Source Sans Pro Regular"/>
              </a:defRPr>
            </a:lvl1pPr>
          </a:lstStyle>
          <a:p>
            <a:r>
              <a:rPr dirty="0"/>
              <a:t>RRT Advanced Training Package</a:t>
            </a:r>
          </a:p>
        </p:txBody>
      </p:sp>
      <p:sp>
        <p:nvSpPr>
          <p:cNvPr id="3" name="Slide Number">
            <a:extLst>
              <a:ext uri="{FF2B5EF4-FFF2-40B4-BE49-F238E27FC236}">
                <a16:creationId xmlns:a16="http://schemas.microsoft.com/office/drawing/2014/main" id="{398D252D-DE32-067E-F272-1E52DCAFA4EE}"/>
              </a:ext>
            </a:extLst>
          </p:cNvPr>
          <p:cNvSpPr txBox="1">
            <a:spLocks/>
          </p:cNvSpPr>
          <p:nvPr userDrawn="1"/>
        </p:nvSpPr>
        <p:spPr>
          <a:xfrm>
            <a:off x="11836401" y="6561216"/>
            <a:ext cx="348670" cy="314562"/>
          </a:xfrm>
          <a:prstGeom prst="rect">
            <a:avLst/>
          </a:prstGeom>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chemeClr val="bg1">
                    <a:lumMod val="50000"/>
                  </a:schemeClr>
                </a:solidFill>
                <a:effectLst/>
                <a:uFillTx/>
                <a:latin typeface="Calibri"/>
                <a:ea typeface="Calibri"/>
                <a:cs typeface="Calibri"/>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fld id="{86CB4B4D-7CA3-9044-876B-883B54F8677D}" type="slidenum">
              <a:rPr lang="hu-HU" sz="1100" smtClean="0">
                <a:latin typeface="+mn-lt"/>
              </a:rPr>
              <a:pPr/>
              <a:t>‹#›</a:t>
            </a:fld>
            <a:endParaRPr lang="hu-HU" sz="1100" dirty="0">
              <a:latin typeface="+mn-lt"/>
            </a:endParaRPr>
          </a:p>
        </p:txBody>
      </p:sp>
      <p:sp>
        <p:nvSpPr>
          <p:cNvPr id="4" name="Subtitle 5">
            <a:extLst>
              <a:ext uri="{FF2B5EF4-FFF2-40B4-BE49-F238E27FC236}">
                <a16:creationId xmlns:a16="http://schemas.microsoft.com/office/drawing/2014/main" id="{AA7DE4D0-6FD8-C858-1A94-B83C27D1EF04}"/>
              </a:ext>
            </a:extLst>
          </p:cNvPr>
          <p:cNvSpPr txBox="1"/>
          <p:nvPr userDrawn="1"/>
        </p:nvSpPr>
        <p:spPr>
          <a:xfrm>
            <a:off x="8091774" y="6684368"/>
            <a:ext cx="3794759" cy="21698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lgn="r" defTabSz="289321">
              <a:lnSpc>
                <a:spcPct val="90000"/>
              </a:lnSpc>
              <a:spcBef>
                <a:spcPts val="300"/>
              </a:spcBef>
              <a:defRPr sz="900">
                <a:solidFill>
                  <a:srgbClr val="002060"/>
                </a:solidFill>
                <a:latin typeface="+mn-lt"/>
                <a:ea typeface="+mn-ea"/>
                <a:cs typeface="+mn-cs"/>
                <a:sym typeface="Source Sans Pro Regular"/>
              </a:defRPr>
            </a:lvl1pPr>
          </a:lstStyle>
          <a:p>
            <a:r>
              <a:rPr dirty="0"/>
              <a:t>B6.1 I</a:t>
            </a:r>
            <a:r>
              <a:rPr lang="hu-HU" dirty="0" err="1"/>
              <a:t>nfection</a:t>
            </a:r>
            <a:r>
              <a:rPr lang="hu-HU" dirty="0"/>
              <a:t> </a:t>
            </a:r>
            <a:r>
              <a:rPr dirty="0"/>
              <a:t>P</a:t>
            </a:r>
            <a:r>
              <a:rPr lang="hu-HU" dirty="0" err="1"/>
              <a:t>revention</a:t>
            </a:r>
            <a:r>
              <a:rPr lang="hu-HU" dirty="0"/>
              <a:t> and </a:t>
            </a:r>
            <a:r>
              <a:rPr dirty="0"/>
              <a:t>C</a:t>
            </a:r>
            <a:r>
              <a:rPr lang="hu-HU" dirty="0" err="1"/>
              <a:t>ontrol</a:t>
            </a:r>
            <a:endParaRPr dirty="0"/>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tx">
  <p:cSld name="1_Custom Layout">
    <p:spTree>
      <p:nvGrpSpPr>
        <p:cNvPr id="1" name=""/>
        <p:cNvGrpSpPr/>
        <p:nvPr/>
      </p:nvGrpSpPr>
      <p:grpSpPr>
        <a:xfrm>
          <a:off x="0" y="0"/>
          <a:ext cx="0" cy="0"/>
          <a:chOff x="0" y="0"/>
          <a:chExt cx="0" cy="0"/>
        </a:xfrm>
      </p:grpSpPr>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tx">
  <p:cSld name="7_Custom Layout">
    <p:spTree>
      <p:nvGrpSpPr>
        <p:cNvPr id="1" name=""/>
        <p:cNvGrpSpPr/>
        <p:nvPr/>
      </p:nvGrpSpPr>
      <p:grpSpPr>
        <a:xfrm>
          <a:off x="0" y="0"/>
          <a:ext cx="0" cy="0"/>
          <a:chOff x="0" y="0"/>
          <a:chExt cx="0" cy="0"/>
        </a:xfrm>
      </p:grpSpPr>
      <p:pic>
        <p:nvPicPr>
          <p:cNvPr id="184" name="Image" descr="Image"/>
          <p:cNvPicPr>
            <a:picLocks noChangeAspect="1"/>
          </p:cNvPicPr>
          <p:nvPr/>
        </p:nvPicPr>
        <p:blipFill>
          <a:blip r:embed="rId2"/>
          <a:srcRect b="1317"/>
          <a:stretch>
            <a:fillRect/>
          </a:stretch>
        </p:blipFill>
        <p:spPr>
          <a:xfrm>
            <a:off x="-15228" y="-14824"/>
            <a:ext cx="12505419" cy="6126364"/>
          </a:xfrm>
          <a:prstGeom prst="rect">
            <a:avLst/>
          </a:prstGeom>
          <a:ln w="12700">
            <a:miter lim="400000"/>
          </a:ln>
        </p:spPr>
      </p:pic>
      <p:pic>
        <p:nvPicPr>
          <p:cNvPr id="185" name="Picture 6" descr="Picture 6"/>
          <p:cNvPicPr>
            <a:picLocks noChangeAspect="1"/>
          </p:cNvPicPr>
          <p:nvPr/>
        </p:nvPicPr>
        <p:blipFill>
          <a:blip r:embed="rId3"/>
          <a:stretch>
            <a:fillRect/>
          </a:stretch>
        </p:blipFill>
        <p:spPr>
          <a:xfrm>
            <a:off x="11358371" y="138176"/>
            <a:ext cx="685801" cy="711201"/>
          </a:xfrm>
          <a:prstGeom prst="rect">
            <a:avLst/>
          </a:prstGeom>
          <a:ln w="12700">
            <a:miter lim="400000"/>
          </a:ln>
        </p:spPr>
      </p:pic>
      <p:pic>
        <p:nvPicPr>
          <p:cNvPr id="186" name="Picture 2" descr="Picture 2"/>
          <p:cNvPicPr>
            <a:picLocks noChangeAspect="1"/>
          </p:cNvPicPr>
          <p:nvPr/>
        </p:nvPicPr>
        <p:blipFill>
          <a:blip r:embed="rId4"/>
          <a:stretch>
            <a:fillRect/>
          </a:stretch>
        </p:blipFill>
        <p:spPr>
          <a:xfrm>
            <a:off x="74344" y="6310302"/>
            <a:ext cx="1548718" cy="474296"/>
          </a:xfrm>
          <a:prstGeom prst="rect">
            <a:avLst/>
          </a:prstGeom>
          <a:ln w="12700">
            <a:miter lim="400000"/>
          </a:ln>
        </p:spPr>
      </p:pic>
      <p:pic>
        <p:nvPicPr>
          <p:cNvPr id="188" name="Picture 2" descr="Picture 2"/>
          <p:cNvPicPr>
            <a:picLocks noChangeAspect="1"/>
          </p:cNvPicPr>
          <p:nvPr/>
        </p:nvPicPr>
        <p:blipFill>
          <a:blip r:embed="rId4"/>
          <a:stretch>
            <a:fillRect/>
          </a:stretch>
        </p:blipFill>
        <p:spPr>
          <a:xfrm>
            <a:off x="74342" y="6310295"/>
            <a:ext cx="1548718" cy="474296"/>
          </a:xfrm>
          <a:prstGeom prst="rect">
            <a:avLst/>
          </a:prstGeom>
          <a:ln w="12700">
            <a:miter lim="400000"/>
          </a:ln>
        </p:spPr>
      </p:pic>
      <p:sp>
        <p:nvSpPr>
          <p:cNvPr id="191" name="Rounded Rectangle 4"/>
          <p:cNvSpPr/>
          <p:nvPr/>
        </p:nvSpPr>
        <p:spPr>
          <a:xfrm flipV="1">
            <a:off x="5003343" y="3246970"/>
            <a:ext cx="2515176" cy="111824"/>
          </a:xfrm>
          <a:prstGeom prst="roundRect">
            <a:avLst>
              <a:gd name="adj" fmla="val 50000"/>
            </a:avLst>
          </a:prstGeom>
          <a:solidFill>
            <a:schemeClr val="accent3"/>
          </a:solidFill>
          <a:ln w="12700">
            <a:miter lim="400000"/>
          </a:ln>
        </p:spPr>
        <p:txBody>
          <a:bodyPr lIns="45719" rIns="45719" anchor="ctr"/>
          <a:lstStyle/>
          <a:p>
            <a:pPr algn="ctr">
              <a:defRPr sz="700">
                <a:solidFill>
                  <a:srgbClr val="FFFFFF"/>
                </a:solidFill>
                <a:latin typeface="+mn-lt"/>
                <a:ea typeface="+mn-ea"/>
                <a:cs typeface="+mn-cs"/>
                <a:sym typeface="Source Sans Pro Regular"/>
              </a:defRPr>
            </a:pPr>
            <a:endParaRPr/>
          </a:p>
        </p:txBody>
      </p:sp>
      <p:sp>
        <p:nvSpPr>
          <p:cNvPr id="192" name="Body Level One…"/>
          <p:cNvSpPr txBox="1">
            <a:spLocks noGrp="1"/>
          </p:cNvSpPr>
          <p:nvPr>
            <p:ph type="body" sz="half" idx="1" hasCustomPrompt="1"/>
          </p:nvPr>
        </p:nvSpPr>
        <p:spPr>
          <a:xfrm>
            <a:off x="587205" y="1971020"/>
            <a:ext cx="11347451" cy="1870076"/>
          </a:xfrm>
          <a:prstGeom prst="rect">
            <a:avLst/>
          </a:prstGeom>
        </p:spPr>
        <p:txBody>
          <a:bodyPr anchor="ctr"/>
          <a:lstStyle>
            <a:lvl1pPr algn="ctr">
              <a:defRPr>
                <a:solidFill>
                  <a:srgbClr val="FFFFFF"/>
                </a:solidFill>
                <a:latin typeface="Source Sans Pro Bold"/>
                <a:ea typeface="Source Sans Pro Bold"/>
                <a:cs typeface="Source Sans Pro Bold"/>
                <a:sym typeface="Source Sans Pro Bold"/>
              </a:defRPr>
            </a:lvl1pPr>
            <a:lvl2pPr algn="ctr">
              <a:defRPr>
                <a:solidFill>
                  <a:srgbClr val="FFFFFF"/>
                </a:solidFill>
                <a:latin typeface="Source Sans Pro Bold"/>
                <a:ea typeface="Source Sans Pro Bold"/>
                <a:cs typeface="Source Sans Pro Bold"/>
                <a:sym typeface="Source Sans Pro Bold"/>
              </a:defRPr>
            </a:lvl2pPr>
            <a:lvl3pPr algn="ctr">
              <a:defRPr>
                <a:solidFill>
                  <a:srgbClr val="FFFFFF"/>
                </a:solidFill>
                <a:latin typeface="Source Sans Pro Bold"/>
                <a:ea typeface="Source Sans Pro Bold"/>
                <a:cs typeface="Source Sans Pro Bold"/>
                <a:sym typeface="Source Sans Pro Bold"/>
              </a:defRPr>
            </a:lvl3pPr>
            <a:lvl4pPr algn="ctr">
              <a:defRPr>
                <a:solidFill>
                  <a:srgbClr val="FFFFFF"/>
                </a:solidFill>
                <a:latin typeface="Source Sans Pro Bold"/>
                <a:ea typeface="Source Sans Pro Bold"/>
                <a:cs typeface="Source Sans Pro Bold"/>
                <a:sym typeface="Source Sans Pro Bold"/>
              </a:defRPr>
            </a:lvl4pPr>
            <a:lvl5pPr algn="ctr">
              <a:defRPr>
                <a:solidFill>
                  <a:srgbClr val="FFFFFF"/>
                </a:solidFill>
                <a:latin typeface="Source Sans Pro Bold"/>
                <a:ea typeface="Source Sans Pro Bold"/>
                <a:cs typeface="Source Sans Pro Bold"/>
                <a:sym typeface="Source Sans Pro Bold"/>
              </a:defRPr>
            </a:lvl5pPr>
          </a:lstStyle>
          <a:p>
            <a:r>
              <a:t>Click to edit Master title style</a:t>
            </a:r>
          </a:p>
          <a:p>
            <a:pPr lvl="1"/>
            <a:endParaRPr/>
          </a:p>
          <a:p>
            <a:pPr lvl="2"/>
            <a:endParaRPr/>
          </a:p>
          <a:p>
            <a:pPr lvl="3"/>
            <a:endParaRPr/>
          </a:p>
          <a:p>
            <a:pPr lvl="4"/>
            <a:endParaRPr/>
          </a:p>
        </p:txBody>
      </p:sp>
      <p:sp>
        <p:nvSpPr>
          <p:cNvPr id="2" name="Subtitle 5">
            <a:extLst>
              <a:ext uri="{FF2B5EF4-FFF2-40B4-BE49-F238E27FC236}">
                <a16:creationId xmlns:a16="http://schemas.microsoft.com/office/drawing/2014/main" id="{119932C8-9EFB-86A3-DFA7-1A40CE2B0AC8}"/>
              </a:ext>
            </a:extLst>
          </p:cNvPr>
          <p:cNvSpPr txBox="1"/>
          <p:nvPr userDrawn="1"/>
        </p:nvSpPr>
        <p:spPr>
          <a:xfrm>
            <a:off x="8091774" y="6518695"/>
            <a:ext cx="3794759" cy="21698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lgn="r" defTabSz="216992">
              <a:lnSpc>
                <a:spcPct val="90000"/>
              </a:lnSpc>
              <a:spcBef>
                <a:spcPts val="200"/>
              </a:spcBef>
              <a:defRPr sz="900">
                <a:solidFill>
                  <a:srgbClr val="002060"/>
                </a:solidFill>
                <a:latin typeface="+mn-lt"/>
                <a:ea typeface="+mn-ea"/>
                <a:cs typeface="+mn-cs"/>
                <a:sym typeface="Source Sans Pro Regular"/>
              </a:defRPr>
            </a:lvl1pPr>
          </a:lstStyle>
          <a:p>
            <a:r>
              <a:rPr dirty="0"/>
              <a:t>RRT Advanced Training Package</a:t>
            </a:r>
          </a:p>
        </p:txBody>
      </p:sp>
      <p:sp>
        <p:nvSpPr>
          <p:cNvPr id="3" name="Slide Number">
            <a:extLst>
              <a:ext uri="{FF2B5EF4-FFF2-40B4-BE49-F238E27FC236}">
                <a16:creationId xmlns:a16="http://schemas.microsoft.com/office/drawing/2014/main" id="{6356740B-72AC-4C3C-F101-A5EA987FFE32}"/>
              </a:ext>
            </a:extLst>
          </p:cNvPr>
          <p:cNvSpPr txBox="1">
            <a:spLocks/>
          </p:cNvSpPr>
          <p:nvPr userDrawn="1"/>
        </p:nvSpPr>
        <p:spPr>
          <a:xfrm>
            <a:off x="11836401" y="6561216"/>
            <a:ext cx="348670" cy="314562"/>
          </a:xfrm>
          <a:prstGeom prst="rect">
            <a:avLst/>
          </a:prstGeom>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chemeClr val="bg1">
                    <a:lumMod val="50000"/>
                  </a:schemeClr>
                </a:solidFill>
                <a:effectLst/>
                <a:uFillTx/>
                <a:latin typeface="Calibri"/>
                <a:ea typeface="Calibri"/>
                <a:cs typeface="Calibri"/>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fld id="{86CB4B4D-7CA3-9044-876B-883B54F8677D}" type="slidenum">
              <a:rPr lang="hu-HU" sz="1100" smtClean="0">
                <a:latin typeface="+mn-lt"/>
              </a:rPr>
              <a:pPr/>
              <a:t>‹#›</a:t>
            </a:fld>
            <a:endParaRPr lang="hu-HU" sz="1100" dirty="0">
              <a:latin typeface="+mn-lt"/>
            </a:endParaRPr>
          </a:p>
        </p:txBody>
      </p:sp>
      <p:sp>
        <p:nvSpPr>
          <p:cNvPr id="4" name="Subtitle 5">
            <a:extLst>
              <a:ext uri="{FF2B5EF4-FFF2-40B4-BE49-F238E27FC236}">
                <a16:creationId xmlns:a16="http://schemas.microsoft.com/office/drawing/2014/main" id="{271E2A1C-A7F8-39F1-48B3-F6D06A1D72BC}"/>
              </a:ext>
            </a:extLst>
          </p:cNvPr>
          <p:cNvSpPr txBox="1"/>
          <p:nvPr userDrawn="1"/>
        </p:nvSpPr>
        <p:spPr>
          <a:xfrm>
            <a:off x="8091774" y="6684368"/>
            <a:ext cx="3794759" cy="21698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lgn="r" defTabSz="289321">
              <a:lnSpc>
                <a:spcPct val="90000"/>
              </a:lnSpc>
              <a:spcBef>
                <a:spcPts val="300"/>
              </a:spcBef>
              <a:defRPr sz="900">
                <a:solidFill>
                  <a:srgbClr val="002060"/>
                </a:solidFill>
                <a:latin typeface="+mn-lt"/>
                <a:ea typeface="+mn-ea"/>
                <a:cs typeface="+mn-cs"/>
                <a:sym typeface="Source Sans Pro Regular"/>
              </a:defRPr>
            </a:lvl1pPr>
          </a:lstStyle>
          <a:p>
            <a:r>
              <a:rPr dirty="0"/>
              <a:t>B6.1 I</a:t>
            </a:r>
            <a:r>
              <a:rPr lang="hu-HU" dirty="0" err="1"/>
              <a:t>nfection</a:t>
            </a:r>
            <a:r>
              <a:rPr lang="hu-HU" dirty="0"/>
              <a:t> </a:t>
            </a:r>
            <a:r>
              <a:rPr dirty="0"/>
              <a:t>P</a:t>
            </a:r>
            <a:r>
              <a:rPr lang="hu-HU" dirty="0" err="1"/>
              <a:t>revention</a:t>
            </a:r>
            <a:r>
              <a:rPr lang="hu-HU" dirty="0"/>
              <a:t> and </a:t>
            </a:r>
            <a:r>
              <a:rPr dirty="0"/>
              <a:t>C</a:t>
            </a:r>
            <a:r>
              <a:rPr lang="hu-HU" dirty="0" err="1"/>
              <a:t>ontrol</a:t>
            </a:r>
            <a:endParaRPr dirty="0"/>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x">
  <p:cSld name="6_Custom Layout">
    <p:spTree>
      <p:nvGrpSpPr>
        <p:cNvPr id="1" name=""/>
        <p:cNvGrpSpPr/>
        <p:nvPr/>
      </p:nvGrpSpPr>
      <p:grpSpPr>
        <a:xfrm>
          <a:off x="0" y="0"/>
          <a:ext cx="0" cy="0"/>
          <a:chOff x="0" y="0"/>
          <a:chExt cx="0" cy="0"/>
        </a:xfrm>
      </p:grpSpPr>
      <p:pic>
        <p:nvPicPr>
          <p:cNvPr id="199" name="Image" descr="Image"/>
          <p:cNvPicPr>
            <a:picLocks noChangeAspect="1"/>
          </p:cNvPicPr>
          <p:nvPr/>
        </p:nvPicPr>
        <p:blipFill>
          <a:blip r:embed="rId2"/>
          <a:srcRect b="1317"/>
          <a:stretch>
            <a:fillRect/>
          </a:stretch>
        </p:blipFill>
        <p:spPr>
          <a:xfrm>
            <a:off x="-15228" y="-14824"/>
            <a:ext cx="12505419" cy="6126364"/>
          </a:xfrm>
          <a:prstGeom prst="rect">
            <a:avLst/>
          </a:prstGeom>
          <a:ln w="12700">
            <a:miter lim="400000"/>
          </a:ln>
        </p:spPr>
      </p:pic>
      <p:pic>
        <p:nvPicPr>
          <p:cNvPr id="200" name="Picture 6" descr="Picture 6"/>
          <p:cNvPicPr>
            <a:picLocks noChangeAspect="1"/>
          </p:cNvPicPr>
          <p:nvPr/>
        </p:nvPicPr>
        <p:blipFill>
          <a:blip r:embed="rId3"/>
          <a:stretch>
            <a:fillRect/>
          </a:stretch>
        </p:blipFill>
        <p:spPr>
          <a:xfrm>
            <a:off x="11358371" y="138176"/>
            <a:ext cx="685801" cy="711201"/>
          </a:xfrm>
          <a:prstGeom prst="rect">
            <a:avLst/>
          </a:prstGeom>
          <a:ln w="12700">
            <a:miter lim="400000"/>
          </a:ln>
        </p:spPr>
      </p:pic>
      <p:pic>
        <p:nvPicPr>
          <p:cNvPr id="201" name="Picture 2" descr="Picture 2"/>
          <p:cNvPicPr>
            <a:picLocks noChangeAspect="1"/>
          </p:cNvPicPr>
          <p:nvPr/>
        </p:nvPicPr>
        <p:blipFill>
          <a:blip r:embed="rId4"/>
          <a:stretch>
            <a:fillRect/>
          </a:stretch>
        </p:blipFill>
        <p:spPr>
          <a:xfrm>
            <a:off x="74344" y="6310302"/>
            <a:ext cx="1548718" cy="474296"/>
          </a:xfrm>
          <a:prstGeom prst="rect">
            <a:avLst/>
          </a:prstGeom>
          <a:ln w="12700">
            <a:miter lim="400000"/>
          </a:ln>
        </p:spPr>
      </p:pic>
      <p:pic>
        <p:nvPicPr>
          <p:cNvPr id="203" name="Picture 2" descr="Picture 2"/>
          <p:cNvPicPr>
            <a:picLocks noChangeAspect="1"/>
          </p:cNvPicPr>
          <p:nvPr/>
        </p:nvPicPr>
        <p:blipFill>
          <a:blip r:embed="rId4"/>
          <a:stretch>
            <a:fillRect/>
          </a:stretch>
        </p:blipFill>
        <p:spPr>
          <a:xfrm>
            <a:off x="74342" y="6310295"/>
            <a:ext cx="1548718" cy="474296"/>
          </a:xfrm>
          <a:prstGeom prst="rect">
            <a:avLst/>
          </a:prstGeom>
          <a:ln w="12700">
            <a:miter lim="400000"/>
          </a:ln>
        </p:spPr>
      </p:pic>
      <p:sp>
        <p:nvSpPr>
          <p:cNvPr id="2" name="Subtitle 5">
            <a:extLst>
              <a:ext uri="{FF2B5EF4-FFF2-40B4-BE49-F238E27FC236}">
                <a16:creationId xmlns:a16="http://schemas.microsoft.com/office/drawing/2014/main" id="{3236BF92-2840-F804-D4BB-D7C5E6CECD51}"/>
              </a:ext>
            </a:extLst>
          </p:cNvPr>
          <p:cNvSpPr txBox="1"/>
          <p:nvPr userDrawn="1"/>
        </p:nvSpPr>
        <p:spPr>
          <a:xfrm>
            <a:off x="8091774" y="6518695"/>
            <a:ext cx="3794759" cy="21698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lgn="r" defTabSz="216992">
              <a:lnSpc>
                <a:spcPct val="90000"/>
              </a:lnSpc>
              <a:spcBef>
                <a:spcPts val="200"/>
              </a:spcBef>
              <a:defRPr sz="900">
                <a:solidFill>
                  <a:srgbClr val="002060"/>
                </a:solidFill>
                <a:latin typeface="+mn-lt"/>
                <a:ea typeface="+mn-ea"/>
                <a:cs typeface="+mn-cs"/>
                <a:sym typeface="Source Sans Pro Regular"/>
              </a:defRPr>
            </a:lvl1pPr>
          </a:lstStyle>
          <a:p>
            <a:r>
              <a:rPr dirty="0"/>
              <a:t>RRT Advanced Training Package</a:t>
            </a:r>
          </a:p>
        </p:txBody>
      </p:sp>
      <p:sp>
        <p:nvSpPr>
          <p:cNvPr id="3" name="Slide Number">
            <a:extLst>
              <a:ext uri="{FF2B5EF4-FFF2-40B4-BE49-F238E27FC236}">
                <a16:creationId xmlns:a16="http://schemas.microsoft.com/office/drawing/2014/main" id="{CBCFFBDE-7DF7-D2F8-44E2-BBEF3359BCE1}"/>
              </a:ext>
            </a:extLst>
          </p:cNvPr>
          <p:cNvSpPr txBox="1">
            <a:spLocks/>
          </p:cNvSpPr>
          <p:nvPr userDrawn="1"/>
        </p:nvSpPr>
        <p:spPr>
          <a:xfrm>
            <a:off x="11836401" y="6561216"/>
            <a:ext cx="348670" cy="314562"/>
          </a:xfrm>
          <a:prstGeom prst="rect">
            <a:avLst/>
          </a:prstGeom>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chemeClr val="bg1">
                    <a:lumMod val="50000"/>
                  </a:schemeClr>
                </a:solidFill>
                <a:effectLst/>
                <a:uFillTx/>
                <a:latin typeface="Calibri"/>
                <a:ea typeface="Calibri"/>
                <a:cs typeface="Calibri"/>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fld id="{86CB4B4D-7CA3-9044-876B-883B54F8677D}" type="slidenum">
              <a:rPr lang="hu-HU" sz="1100" smtClean="0">
                <a:latin typeface="+mn-lt"/>
              </a:rPr>
              <a:pPr/>
              <a:t>‹#›</a:t>
            </a:fld>
            <a:endParaRPr lang="hu-HU" sz="1100" dirty="0">
              <a:latin typeface="+mn-lt"/>
            </a:endParaRPr>
          </a:p>
        </p:txBody>
      </p:sp>
      <p:sp>
        <p:nvSpPr>
          <p:cNvPr id="4" name="Subtitle 5">
            <a:extLst>
              <a:ext uri="{FF2B5EF4-FFF2-40B4-BE49-F238E27FC236}">
                <a16:creationId xmlns:a16="http://schemas.microsoft.com/office/drawing/2014/main" id="{B24B1E99-9E8E-DEA3-AD21-EEDFA94D9B34}"/>
              </a:ext>
            </a:extLst>
          </p:cNvPr>
          <p:cNvSpPr txBox="1"/>
          <p:nvPr userDrawn="1"/>
        </p:nvSpPr>
        <p:spPr>
          <a:xfrm>
            <a:off x="8091774" y="6684368"/>
            <a:ext cx="3794759" cy="21698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lgn="r" defTabSz="289321">
              <a:lnSpc>
                <a:spcPct val="90000"/>
              </a:lnSpc>
              <a:spcBef>
                <a:spcPts val="300"/>
              </a:spcBef>
              <a:defRPr sz="900">
                <a:solidFill>
                  <a:srgbClr val="002060"/>
                </a:solidFill>
                <a:latin typeface="+mn-lt"/>
                <a:ea typeface="+mn-ea"/>
                <a:cs typeface="+mn-cs"/>
                <a:sym typeface="Source Sans Pro Regular"/>
              </a:defRPr>
            </a:lvl1pPr>
          </a:lstStyle>
          <a:p>
            <a:r>
              <a:rPr dirty="0"/>
              <a:t>B6.1 I</a:t>
            </a:r>
            <a:r>
              <a:rPr lang="hu-HU" dirty="0" err="1"/>
              <a:t>nfection</a:t>
            </a:r>
            <a:r>
              <a:rPr lang="hu-HU" dirty="0"/>
              <a:t> </a:t>
            </a:r>
            <a:r>
              <a:rPr dirty="0"/>
              <a:t>P</a:t>
            </a:r>
            <a:r>
              <a:rPr lang="hu-HU" dirty="0" err="1"/>
              <a:t>revention</a:t>
            </a:r>
            <a:r>
              <a:rPr lang="hu-HU" dirty="0"/>
              <a:t> and </a:t>
            </a:r>
            <a:r>
              <a:rPr dirty="0"/>
              <a:t>C</a:t>
            </a:r>
            <a:r>
              <a:rPr lang="hu-HU" dirty="0" err="1"/>
              <a:t>ontrol</a:t>
            </a:r>
            <a:endParaRPr dirty="0"/>
          </a:p>
        </p:txBody>
      </p:sp>
    </p:spTree>
  </p:cSld>
  <p:clrMapOvr>
    <a:masterClrMapping/>
  </p:clrMapOvr>
  <p:transition spd="med"/>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tx">
  <p:cSld name="Title and Content">
    <p:spTree>
      <p:nvGrpSpPr>
        <p:cNvPr id="1" name=""/>
        <p:cNvGrpSpPr/>
        <p:nvPr/>
      </p:nvGrpSpPr>
      <p:grpSpPr>
        <a:xfrm>
          <a:off x="0" y="0"/>
          <a:ext cx="0" cy="0"/>
          <a:chOff x="0" y="0"/>
          <a:chExt cx="0" cy="0"/>
        </a:xfrm>
      </p:grpSpPr>
      <p:pic>
        <p:nvPicPr>
          <p:cNvPr id="212" name="Picture 2" descr="Picture 2"/>
          <p:cNvPicPr>
            <a:picLocks noChangeAspect="1"/>
          </p:cNvPicPr>
          <p:nvPr/>
        </p:nvPicPr>
        <p:blipFill>
          <a:blip r:embed="rId2"/>
          <a:stretch>
            <a:fillRect/>
          </a:stretch>
        </p:blipFill>
        <p:spPr>
          <a:xfrm>
            <a:off x="11189972" y="118166"/>
            <a:ext cx="866716" cy="895042"/>
          </a:xfrm>
          <a:prstGeom prst="rect">
            <a:avLst/>
          </a:prstGeom>
          <a:ln w="12700">
            <a:miter lim="400000"/>
          </a:ln>
        </p:spPr>
      </p:pic>
      <p:pic>
        <p:nvPicPr>
          <p:cNvPr id="213" name="Picture 2" descr="Picture 2"/>
          <p:cNvPicPr>
            <a:picLocks noChangeAspect="1"/>
          </p:cNvPicPr>
          <p:nvPr/>
        </p:nvPicPr>
        <p:blipFill>
          <a:blip r:embed="rId3"/>
          <a:stretch>
            <a:fillRect/>
          </a:stretch>
        </p:blipFill>
        <p:spPr>
          <a:xfrm>
            <a:off x="74344" y="6310302"/>
            <a:ext cx="1548718" cy="474296"/>
          </a:xfrm>
          <a:prstGeom prst="rect">
            <a:avLst/>
          </a:prstGeom>
          <a:ln w="12700">
            <a:miter lim="400000"/>
          </a:ln>
        </p:spPr>
      </p:pic>
      <p:pic>
        <p:nvPicPr>
          <p:cNvPr id="215" name="Picture 4" descr="Picture 4"/>
          <p:cNvPicPr>
            <a:picLocks noChangeAspect="1"/>
          </p:cNvPicPr>
          <p:nvPr/>
        </p:nvPicPr>
        <p:blipFill>
          <a:blip r:embed="rId2"/>
          <a:stretch>
            <a:fillRect/>
          </a:stretch>
        </p:blipFill>
        <p:spPr>
          <a:xfrm>
            <a:off x="11189969" y="118166"/>
            <a:ext cx="866716" cy="895042"/>
          </a:xfrm>
          <a:prstGeom prst="rect">
            <a:avLst/>
          </a:prstGeom>
          <a:ln w="12700">
            <a:miter lim="400000"/>
          </a:ln>
        </p:spPr>
      </p:pic>
      <p:pic>
        <p:nvPicPr>
          <p:cNvPr id="216" name="Picture 2" descr="Picture 2"/>
          <p:cNvPicPr>
            <a:picLocks noChangeAspect="1"/>
          </p:cNvPicPr>
          <p:nvPr/>
        </p:nvPicPr>
        <p:blipFill>
          <a:blip r:embed="rId3"/>
          <a:stretch>
            <a:fillRect/>
          </a:stretch>
        </p:blipFill>
        <p:spPr>
          <a:xfrm>
            <a:off x="74342" y="6310295"/>
            <a:ext cx="1548718" cy="474296"/>
          </a:xfrm>
          <a:prstGeom prst="rect">
            <a:avLst/>
          </a:prstGeom>
          <a:ln w="12700">
            <a:miter lim="400000"/>
          </a:ln>
        </p:spPr>
      </p:pic>
      <p:sp>
        <p:nvSpPr>
          <p:cNvPr id="219" name="Rectangle 5"/>
          <p:cNvSpPr/>
          <p:nvPr/>
        </p:nvSpPr>
        <p:spPr>
          <a:xfrm>
            <a:off x="0" y="-9332"/>
            <a:ext cx="12192000" cy="6199821"/>
          </a:xfrm>
          <a:prstGeom prst="rect">
            <a:avLst/>
          </a:prstGeom>
          <a:solidFill>
            <a:srgbClr val="ECF2F8"/>
          </a:solidFill>
          <a:ln w="12700">
            <a:miter lim="400000"/>
          </a:ln>
        </p:spPr>
        <p:txBody>
          <a:bodyPr lIns="45719" rIns="45719" anchor="ctr"/>
          <a:lstStyle/>
          <a:p>
            <a:pPr algn="ctr">
              <a:defRPr sz="2000">
                <a:solidFill>
                  <a:srgbClr val="FFFFFF"/>
                </a:solidFill>
                <a:latin typeface="+mn-lt"/>
                <a:ea typeface="+mn-ea"/>
                <a:cs typeface="+mn-cs"/>
                <a:sym typeface="Source Sans Pro Regular"/>
              </a:defRPr>
            </a:pPr>
            <a:endParaRPr/>
          </a:p>
        </p:txBody>
      </p:sp>
      <p:pic>
        <p:nvPicPr>
          <p:cNvPr id="220" name="Picture 3" descr="Picture 3"/>
          <p:cNvPicPr>
            <a:picLocks noChangeAspect="1"/>
          </p:cNvPicPr>
          <p:nvPr/>
        </p:nvPicPr>
        <p:blipFill>
          <a:blip r:embed="rId4"/>
          <a:stretch>
            <a:fillRect/>
          </a:stretch>
        </p:blipFill>
        <p:spPr>
          <a:xfrm>
            <a:off x="-9145" y="-18870"/>
            <a:ext cx="5130801" cy="660401"/>
          </a:xfrm>
          <a:prstGeom prst="rect">
            <a:avLst/>
          </a:prstGeom>
          <a:ln w="12700">
            <a:miter lim="400000"/>
          </a:ln>
        </p:spPr>
      </p:pic>
      <p:sp>
        <p:nvSpPr>
          <p:cNvPr id="221" name="TextBox 4"/>
          <p:cNvSpPr txBox="1"/>
          <p:nvPr/>
        </p:nvSpPr>
        <p:spPr>
          <a:xfrm>
            <a:off x="275896" y="11102"/>
            <a:ext cx="2627841" cy="5994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defRPr sz="3200">
                <a:solidFill>
                  <a:srgbClr val="FFFFFF"/>
                </a:solidFill>
                <a:latin typeface="Source Sans Pro Bold"/>
                <a:ea typeface="Source Sans Pro Bold"/>
                <a:cs typeface="Source Sans Pro Bold"/>
                <a:sym typeface="Source Sans Pro Bold"/>
              </a:defRPr>
            </a:lvl1pPr>
          </a:lstStyle>
          <a:p>
            <a:r>
              <a:rPr b="1" dirty="0"/>
              <a:t>Disclaimer</a:t>
            </a:r>
          </a:p>
        </p:txBody>
      </p:sp>
      <p:pic>
        <p:nvPicPr>
          <p:cNvPr id="222" name="Picture 6" descr="Picture 6"/>
          <p:cNvPicPr>
            <a:picLocks noChangeAspect="1"/>
          </p:cNvPicPr>
          <p:nvPr/>
        </p:nvPicPr>
        <p:blipFill>
          <a:blip r:embed="rId2"/>
          <a:stretch>
            <a:fillRect/>
          </a:stretch>
        </p:blipFill>
        <p:spPr>
          <a:xfrm>
            <a:off x="11189972" y="118166"/>
            <a:ext cx="866716" cy="895042"/>
          </a:xfrm>
          <a:prstGeom prst="rect">
            <a:avLst/>
          </a:prstGeom>
          <a:ln w="12700">
            <a:miter lim="400000"/>
          </a:ln>
        </p:spPr>
      </p:pic>
      <p:sp>
        <p:nvSpPr>
          <p:cNvPr id="223" name="Body Level One…"/>
          <p:cNvSpPr txBox="1">
            <a:spLocks noGrp="1"/>
          </p:cNvSpPr>
          <p:nvPr>
            <p:ph type="body" idx="1"/>
          </p:nvPr>
        </p:nvSpPr>
        <p:spPr>
          <a:xfrm>
            <a:off x="797442" y="842962"/>
            <a:ext cx="10450422" cy="5206965"/>
          </a:xfrm>
          <a:prstGeom prst="rect">
            <a:avLst/>
          </a:prstGeom>
        </p:spPr>
        <p:txBody>
          <a:bodyPr/>
          <a:lstStyle>
            <a:lvl1pPr>
              <a:defRPr sz="2000"/>
            </a:lvl1pPr>
            <a:lvl2pPr>
              <a:defRPr sz="2000"/>
            </a:lvl2pPr>
            <a:lvl3pPr>
              <a:defRPr sz="2000"/>
            </a:lvl3pPr>
            <a:lvl4pPr>
              <a:defRPr sz="2000"/>
            </a:lvl4pPr>
            <a:lvl5pPr>
              <a:defRPr sz="2000"/>
            </a:lvl5pPr>
          </a:lstStyle>
          <a:p>
            <a:r>
              <a:t>Body Level One</a:t>
            </a:r>
          </a:p>
          <a:p>
            <a:pPr lvl="1"/>
            <a:r>
              <a:t>Body Level Two</a:t>
            </a:r>
          </a:p>
          <a:p>
            <a:pPr lvl="2"/>
            <a:r>
              <a:t>Body Level Three</a:t>
            </a:r>
          </a:p>
          <a:p>
            <a:pPr lvl="3"/>
            <a:r>
              <a:t>Body Level Four</a:t>
            </a:r>
          </a:p>
          <a:p>
            <a:pPr lvl="4"/>
            <a:r>
              <a:t>Body Level Five</a:t>
            </a:r>
          </a:p>
        </p:txBody>
      </p:sp>
      <p:sp>
        <p:nvSpPr>
          <p:cNvPr id="2" name="Subtitle 5">
            <a:extLst>
              <a:ext uri="{FF2B5EF4-FFF2-40B4-BE49-F238E27FC236}">
                <a16:creationId xmlns:a16="http://schemas.microsoft.com/office/drawing/2014/main" id="{A4541FE2-FFD5-6887-A5D0-142591FDA13F}"/>
              </a:ext>
            </a:extLst>
          </p:cNvPr>
          <p:cNvSpPr txBox="1"/>
          <p:nvPr userDrawn="1"/>
        </p:nvSpPr>
        <p:spPr>
          <a:xfrm>
            <a:off x="8091774" y="6518695"/>
            <a:ext cx="3794759" cy="21698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lgn="r" defTabSz="216992">
              <a:lnSpc>
                <a:spcPct val="90000"/>
              </a:lnSpc>
              <a:spcBef>
                <a:spcPts val="200"/>
              </a:spcBef>
              <a:defRPr sz="900">
                <a:solidFill>
                  <a:srgbClr val="002060"/>
                </a:solidFill>
                <a:latin typeface="+mn-lt"/>
                <a:ea typeface="+mn-ea"/>
                <a:cs typeface="+mn-cs"/>
                <a:sym typeface="Source Sans Pro Regular"/>
              </a:defRPr>
            </a:lvl1pPr>
          </a:lstStyle>
          <a:p>
            <a:r>
              <a:rPr dirty="0"/>
              <a:t>RRT Advanced Training Package</a:t>
            </a:r>
          </a:p>
        </p:txBody>
      </p:sp>
      <p:sp>
        <p:nvSpPr>
          <p:cNvPr id="3" name="Slide Number">
            <a:extLst>
              <a:ext uri="{FF2B5EF4-FFF2-40B4-BE49-F238E27FC236}">
                <a16:creationId xmlns:a16="http://schemas.microsoft.com/office/drawing/2014/main" id="{1EC36AFE-3622-33E1-4082-4C38DC9F1E9F}"/>
              </a:ext>
            </a:extLst>
          </p:cNvPr>
          <p:cNvSpPr txBox="1">
            <a:spLocks/>
          </p:cNvSpPr>
          <p:nvPr userDrawn="1"/>
        </p:nvSpPr>
        <p:spPr>
          <a:xfrm>
            <a:off x="11836401" y="6561216"/>
            <a:ext cx="348670" cy="314562"/>
          </a:xfrm>
          <a:prstGeom prst="rect">
            <a:avLst/>
          </a:prstGeom>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chemeClr val="bg1">
                    <a:lumMod val="50000"/>
                  </a:schemeClr>
                </a:solidFill>
                <a:effectLst/>
                <a:uFillTx/>
                <a:latin typeface="Calibri"/>
                <a:ea typeface="Calibri"/>
                <a:cs typeface="Calibri"/>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fld id="{86CB4B4D-7CA3-9044-876B-883B54F8677D}" type="slidenum">
              <a:rPr lang="hu-HU" sz="1100" smtClean="0">
                <a:latin typeface="+mn-lt"/>
              </a:rPr>
              <a:pPr/>
              <a:t>‹#›</a:t>
            </a:fld>
            <a:endParaRPr lang="hu-HU" sz="1100" dirty="0">
              <a:latin typeface="+mn-lt"/>
            </a:endParaRPr>
          </a:p>
        </p:txBody>
      </p:sp>
      <p:sp>
        <p:nvSpPr>
          <p:cNvPr id="4" name="Subtitle 5">
            <a:extLst>
              <a:ext uri="{FF2B5EF4-FFF2-40B4-BE49-F238E27FC236}">
                <a16:creationId xmlns:a16="http://schemas.microsoft.com/office/drawing/2014/main" id="{FC46CD34-35AD-A2ED-FC71-0727DB9F9824}"/>
              </a:ext>
            </a:extLst>
          </p:cNvPr>
          <p:cNvSpPr txBox="1"/>
          <p:nvPr userDrawn="1"/>
        </p:nvSpPr>
        <p:spPr>
          <a:xfrm>
            <a:off x="8091774" y="6684368"/>
            <a:ext cx="3794759" cy="21698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lgn="r" defTabSz="289321">
              <a:lnSpc>
                <a:spcPct val="90000"/>
              </a:lnSpc>
              <a:spcBef>
                <a:spcPts val="300"/>
              </a:spcBef>
              <a:defRPr sz="900">
                <a:solidFill>
                  <a:srgbClr val="002060"/>
                </a:solidFill>
                <a:latin typeface="+mn-lt"/>
                <a:ea typeface="+mn-ea"/>
                <a:cs typeface="+mn-cs"/>
                <a:sym typeface="Source Sans Pro Regular"/>
              </a:defRPr>
            </a:lvl1pPr>
          </a:lstStyle>
          <a:p>
            <a:r>
              <a:rPr dirty="0"/>
              <a:t>B6.1 I</a:t>
            </a:r>
            <a:r>
              <a:rPr lang="hu-HU" dirty="0" err="1"/>
              <a:t>nfection</a:t>
            </a:r>
            <a:r>
              <a:rPr lang="hu-HU" dirty="0"/>
              <a:t> </a:t>
            </a:r>
            <a:r>
              <a:rPr dirty="0"/>
              <a:t>P</a:t>
            </a:r>
            <a:r>
              <a:rPr lang="hu-HU" dirty="0" err="1"/>
              <a:t>revention</a:t>
            </a:r>
            <a:r>
              <a:rPr lang="hu-HU" dirty="0"/>
              <a:t> and </a:t>
            </a:r>
            <a:r>
              <a:rPr dirty="0"/>
              <a:t>C</a:t>
            </a:r>
            <a:r>
              <a:rPr lang="hu-HU" dirty="0" err="1"/>
              <a:t>ontrol</a:t>
            </a:r>
            <a:endParaRPr dirty="0"/>
          </a:p>
        </p:txBody>
      </p:sp>
    </p:spTree>
  </p:cSld>
  <p:clrMapOvr>
    <a:masterClrMapping/>
  </p:clrMapOvr>
  <p:transition spd="med"/>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tx">
  <p:cSld name="Section Header">
    <p:spTree>
      <p:nvGrpSpPr>
        <p:cNvPr id="1" name=""/>
        <p:cNvGrpSpPr/>
        <p:nvPr/>
      </p:nvGrpSpPr>
      <p:grpSpPr>
        <a:xfrm>
          <a:off x="0" y="0"/>
          <a:ext cx="0" cy="0"/>
          <a:chOff x="0" y="0"/>
          <a:chExt cx="0" cy="0"/>
        </a:xfrm>
      </p:grpSpPr>
      <p:pic>
        <p:nvPicPr>
          <p:cNvPr id="230" name="Image" descr="Image"/>
          <p:cNvPicPr>
            <a:picLocks noChangeAspect="1"/>
          </p:cNvPicPr>
          <p:nvPr/>
        </p:nvPicPr>
        <p:blipFill>
          <a:blip r:embed="rId2"/>
          <a:stretch>
            <a:fillRect/>
          </a:stretch>
        </p:blipFill>
        <p:spPr>
          <a:xfrm>
            <a:off x="0" y="-26708"/>
            <a:ext cx="5131639" cy="655777"/>
          </a:xfrm>
          <a:prstGeom prst="rect">
            <a:avLst/>
          </a:prstGeom>
          <a:ln w="12700">
            <a:miter lim="400000"/>
          </a:ln>
        </p:spPr>
      </p:pic>
      <p:pic>
        <p:nvPicPr>
          <p:cNvPr id="231" name="Picture 2" descr="Picture 2"/>
          <p:cNvPicPr>
            <a:picLocks noChangeAspect="1"/>
          </p:cNvPicPr>
          <p:nvPr/>
        </p:nvPicPr>
        <p:blipFill>
          <a:blip r:embed="rId3"/>
          <a:stretch>
            <a:fillRect/>
          </a:stretch>
        </p:blipFill>
        <p:spPr>
          <a:xfrm>
            <a:off x="11189972" y="118166"/>
            <a:ext cx="866716" cy="895042"/>
          </a:xfrm>
          <a:prstGeom prst="rect">
            <a:avLst/>
          </a:prstGeom>
          <a:ln w="12700">
            <a:miter lim="400000"/>
          </a:ln>
        </p:spPr>
      </p:pic>
      <p:pic>
        <p:nvPicPr>
          <p:cNvPr id="232" name="Picture 2" descr="Picture 2"/>
          <p:cNvPicPr>
            <a:picLocks noChangeAspect="1"/>
          </p:cNvPicPr>
          <p:nvPr/>
        </p:nvPicPr>
        <p:blipFill>
          <a:blip r:embed="rId4"/>
          <a:stretch>
            <a:fillRect/>
          </a:stretch>
        </p:blipFill>
        <p:spPr>
          <a:xfrm>
            <a:off x="74344" y="6310302"/>
            <a:ext cx="1548718" cy="474296"/>
          </a:xfrm>
          <a:prstGeom prst="rect">
            <a:avLst/>
          </a:prstGeom>
          <a:ln w="12700">
            <a:miter lim="400000"/>
          </a:ln>
        </p:spPr>
      </p:pic>
      <p:pic>
        <p:nvPicPr>
          <p:cNvPr id="234" name="Picture 4" descr="Picture 4"/>
          <p:cNvPicPr>
            <a:picLocks noChangeAspect="1"/>
          </p:cNvPicPr>
          <p:nvPr/>
        </p:nvPicPr>
        <p:blipFill>
          <a:blip r:embed="rId3"/>
          <a:stretch>
            <a:fillRect/>
          </a:stretch>
        </p:blipFill>
        <p:spPr>
          <a:xfrm>
            <a:off x="11189969" y="118166"/>
            <a:ext cx="866716" cy="895042"/>
          </a:xfrm>
          <a:prstGeom prst="rect">
            <a:avLst/>
          </a:prstGeom>
          <a:ln w="12700">
            <a:miter lim="400000"/>
          </a:ln>
        </p:spPr>
      </p:pic>
      <p:pic>
        <p:nvPicPr>
          <p:cNvPr id="235" name="Picture 2" descr="Picture 2"/>
          <p:cNvPicPr>
            <a:picLocks noChangeAspect="1"/>
          </p:cNvPicPr>
          <p:nvPr/>
        </p:nvPicPr>
        <p:blipFill>
          <a:blip r:embed="rId4"/>
          <a:stretch>
            <a:fillRect/>
          </a:stretch>
        </p:blipFill>
        <p:spPr>
          <a:xfrm>
            <a:off x="74342" y="6310295"/>
            <a:ext cx="1548718" cy="474296"/>
          </a:xfrm>
          <a:prstGeom prst="rect">
            <a:avLst/>
          </a:prstGeom>
          <a:ln w="12700">
            <a:miter lim="400000"/>
          </a:ln>
        </p:spPr>
      </p:pic>
      <p:sp>
        <p:nvSpPr>
          <p:cNvPr id="238" name="Rectangle 2"/>
          <p:cNvSpPr txBox="1"/>
          <p:nvPr/>
        </p:nvSpPr>
        <p:spPr>
          <a:xfrm>
            <a:off x="135312" y="73402"/>
            <a:ext cx="8138160" cy="53553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defTabSz="289321">
              <a:lnSpc>
                <a:spcPct val="90000"/>
              </a:lnSpc>
              <a:defRPr sz="3200">
                <a:solidFill>
                  <a:srgbClr val="FFFFFF"/>
                </a:solidFill>
                <a:latin typeface="Source Sans Pro Bold"/>
                <a:ea typeface="Source Sans Pro Bold"/>
                <a:cs typeface="Source Sans Pro Bold"/>
                <a:sym typeface="Source Sans Pro Bold"/>
              </a:defRPr>
            </a:lvl1pPr>
          </a:lstStyle>
          <a:p>
            <a:r>
              <a:rPr b="1" dirty="0"/>
              <a:t>Learning objectives</a:t>
            </a:r>
          </a:p>
        </p:txBody>
      </p:sp>
      <p:sp>
        <p:nvSpPr>
          <p:cNvPr id="239" name="Body Level One…"/>
          <p:cNvSpPr txBox="1">
            <a:spLocks noGrp="1"/>
          </p:cNvSpPr>
          <p:nvPr>
            <p:ph type="body" idx="1"/>
          </p:nvPr>
        </p:nvSpPr>
        <p:spPr>
          <a:xfrm>
            <a:off x="2207941" y="860998"/>
            <a:ext cx="7915007" cy="5175067"/>
          </a:xfrm>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2" name="Subtitle 5">
            <a:extLst>
              <a:ext uri="{FF2B5EF4-FFF2-40B4-BE49-F238E27FC236}">
                <a16:creationId xmlns:a16="http://schemas.microsoft.com/office/drawing/2014/main" id="{B8B7A117-5ED2-1180-2077-51003EBAD7B2}"/>
              </a:ext>
            </a:extLst>
          </p:cNvPr>
          <p:cNvSpPr txBox="1"/>
          <p:nvPr userDrawn="1"/>
        </p:nvSpPr>
        <p:spPr>
          <a:xfrm>
            <a:off x="8091774" y="6518695"/>
            <a:ext cx="3794759" cy="21698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lgn="r" defTabSz="216992">
              <a:lnSpc>
                <a:spcPct val="90000"/>
              </a:lnSpc>
              <a:spcBef>
                <a:spcPts val="200"/>
              </a:spcBef>
              <a:defRPr sz="900">
                <a:solidFill>
                  <a:srgbClr val="002060"/>
                </a:solidFill>
                <a:latin typeface="+mn-lt"/>
                <a:ea typeface="+mn-ea"/>
                <a:cs typeface="+mn-cs"/>
                <a:sym typeface="Source Sans Pro Regular"/>
              </a:defRPr>
            </a:lvl1pPr>
          </a:lstStyle>
          <a:p>
            <a:r>
              <a:rPr dirty="0"/>
              <a:t>RRT Advanced Training Package</a:t>
            </a:r>
          </a:p>
        </p:txBody>
      </p:sp>
      <p:sp>
        <p:nvSpPr>
          <p:cNvPr id="3" name="Slide Number">
            <a:extLst>
              <a:ext uri="{FF2B5EF4-FFF2-40B4-BE49-F238E27FC236}">
                <a16:creationId xmlns:a16="http://schemas.microsoft.com/office/drawing/2014/main" id="{0FF30B68-A53B-CD45-367B-4AAF69136986}"/>
              </a:ext>
            </a:extLst>
          </p:cNvPr>
          <p:cNvSpPr txBox="1">
            <a:spLocks/>
          </p:cNvSpPr>
          <p:nvPr userDrawn="1"/>
        </p:nvSpPr>
        <p:spPr>
          <a:xfrm>
            <a:off x="11836401" y="6561216"/>
            <a:ext cx="348670" cy="314562"/>
          </a:xfrm>
          <a:prstGeom prst="rect">
            <a:avLst/>
          </a:prstGeom>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chemeClr val="bg1">
                    <a:lumMod val="50000"/>
                  </a:schemeClr>
                </a:solidFill>
                <a:effectLst/>
                <a:uFillTx/>
                <a:latin typeface="Calibri"/>
                <a:ea typeface="Calibri"/>
                <a:cs typeface="Calibri"/>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fld id="{86CB4B4D-7CA3-9044-876B-883B54F8677D}" type="slidenum">
              <a:rPr lang="hu-HU" sz="1100" smtClean="0">
                <a:latin typeface="+mn-lt"/>
              </a:rPr>
              <a:pPr/>
              <a:t>‹#›</a:t>
            </a:fld>
            <a:endParaRPr lang="hu-HU" sz="1100" dirty="0">
              <a:latin typeface="+mn-lt"/>
            </a:endParaRPr>
          </a:p>
        </p:txBody>
      </p:sp>
      <p:sp>
        <p:nvSpPr>
          <p:cNvPr id="4" name="Subtitle 5">
            <a:extLst>
              <a:ext uri="{FF2B5EF4-FFF2-40B4-BE49-F238E27FC236}">
                <a16:creationId xmlns:a16="http://schemas.microsoft.com/office/drawing/2014/main" id="{AA679780-3967-05F3-0497-35B8A83D8371}"/>
              </a:ext>
            </a:extLst>
          </p:cNvPr>
          <p:cNvSpPr txBox="1"/>
          <p:nvPr userDrawn="1"/>
        </p:nvSpPr>
        <p:spPr>
          <a:xfrm>
            <a:off x="8091774" y="6684368"/>
            <a:ext cx="3794759" cy="21698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lgn="r" defTabSz="289321">
              <a:lnSpc>
                <a:spcPct val="90000"/>
              </a:lnSpc>
              <a:spcBef>
                <a:spcPts val="300"/>
              </a:spcBef>
              <a:defRPr sz="900">
                <a:solidFill>
                  <a:srgbClr val="002060"/>
                </a:solidFill>
                <a:latin typeface="+mn-lt"/>
                <a:ea typeface="+mn-ea"/>
                <a:cs typeface="+mn-cs"/>
                <a:sym typeface="Source Sans Pro Regular"/>
              </a:defRPr>
            </a:lvl1pPr>
          </a:lstStyle>
          <a:p>
            <a:r>
              <a:rPr dirty="0"/>
              <a:t>B6.1 I</a:t>
            </a:r>
            <a:r>
              <a:rPr lang="hu-HU" dirty="0" err="1"/>
              <a:t>nfection</a:t>
            </a:r>
            <a:r>
              <a:rPr lang="hu-HU" dirty="0"/>
              <a:t> </a:t>
            </a:r>
            <a:r>
              <a:rPr dirty="0"/>
              <a:t>P</a:t>
            </a:r>
            <a:r>
              <a:rPr lang="hu-HU" dirty="0" err="1"/>
              <a:t>revention</a:t>
            </a:r>
            <a:r>
              <a:rPr lang="hu-HU" dirty="0"/>
              <a:t> and </a:t>
            </a:r>
            <a:r>
              <a:rPr dirty="0"/>
              <a:t>C</a:t>
            </a:r>
            <a:r>
              <a:rPr lang="hu-HU" dirty="0" err="1"/>
              <a:t>ontrol</a:t>
            </a:r>
            <a:endParaRPr dirty="0"/>
          </a:p>
        </p:txBody>
      </p:sp>
    </p:spTree>
  </p:cSld>
  <p:clrMapOvr>
    <a:masterClrMapping/>
  </p:clrMapOvr>
  <p:transition spd="med"/>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tx">
  <p:cSld name="1_Section Header">
    <p:spTree>
      <p:nvGrpSpPr>
        <p:cNvPr id="1" name=""/>
        <p:cNvGrpSpPr/>
        <p:nvPr/>
      </p:nvGrpSpPr>
      <p:grpSpPr>
        <a:xfrm>
          <a:off x="0" y="0"/>
          <a:ext cx="0" cy="0"/>
          <a:chOff x="0" y="0"/>
          <a:chExt cx="0" cy="0"/>
        </a:xfrm>
      </p:grpSpPr>
      <p:pic>
        <p:nvPicPr>
          <p:cNvPr id="246" name="Image" descr="Image"/>
          <p:cNvPicPr>
            <a:picLocks noChangeAspect="1"/>
          </p:cNvPicPr>
          <p:nvPr/>
        </p:nvPicPr>
        <p:blipFill>
          <a:blip r:embed="rId2"/>
          <a:stretch>
            <a:fillRect/>
          </a:stretch>
        </p:blipFill>
        <p:spPr>
          <a:xfrm>
            <a:off x="-18793" y="-35795"/>
            <a:ext cx="6452844" cy="655777"/>
          </a:xfrm>
          <a:prstGeom prst="rect">
            <a:avLst/>
          </a:prstGeom>
          <a:ln w="12700">
            <a:miter lim="400000"/>
          </a:ln>
        </p:spPr>
      </p:pic>
      <p:pic>
        <p:nvPicPr>
          <p:cNvPr id="247" name="Picture 2" descr="Picture 2"/>
          <p:cNvPicPr>
            <a:picLocks noChangeAspect="1"/>
          </p:cNvPicPr>
          <p:nvPr/>
        </p:nvPicPr>
        <p:blipFill>
          <a:blip r:embed="rId3"/>
          <a:stretch>
            <a:fillRect/>
          </a:stretch>
        </p:blipFill>
        <p:spPr>
          <a:xfrm>
            <a:off x="11189972" y="118166"/>
            <a:ext cx="866716" cy="895042"/>
          </a:xfrm>
          <a:prstGeom prst="rect">
            <a:avLst/>
          </a:prstGeom>
          <a:ln w="12700">
            <a:miter lim="400000"/>
          </a:ln>
        </p:spPr>
      </p:pic>
      <p:pic>
        <p:nvPicPr>
          <p:cNvPr id="248" name="Picture 2" descr="Picture 2"/>
          <p:cNvPicPr>
            <a:picLocks noChangeAspect="1"/>
          </p:cNvPicPr>
          <p:nvPr/>
        </p:nvPicPr>
        <p:blipFill>
          <a:blip r:embed="rId4"/>
          <a:stretch>
            <a:fillRect/>
          </a:stretch>
        </p:blipFill>
        <p:spPr>
          <a:xfrm>
            <a:off x="74344" y="6310302"/>
            <a:ext cx="1548718" cy="474296"/>
          </a:xfrm>
          <a:prstGeom prst="rect">
            <a:avLst/>
          </a:prstGeom>
          <a:ln w="12700">
            <a:miter lim="400000"/>
          </a:ln>
        </p:spPr>
      </p:pic>
      <p:pic>
        <p:nvPicPr>
          <p:cNvPr id="250" name="Picture 4" descr="Picture 4"/>
          <p:cNvPicPr>
            <a:picLocks noChangeAspect="1"/>
          </p:cNvPicPr>
          <p:nvPr/>
        </p:nvPicPr>
        <p:blipFill>
          <a:blip r:embed="rId3"/>
          <a:stretch>
            <a:fillRect/>
          </a:stretch>
        </p:blipFill>
        <p:spPr>
          <a:xfrm>
            <a:off x="11189969" y="118166"/>
            <a:ext cx="866716" cy="895042"/>
          </a:xfrm>
          <a:prstGeom prst="rect">
            <a:avLst/>
          </a:prstGeom>
          <a:ln w="12700">
            <a:miter lim="400000"/>
          </a:ln>
        </p:spPr>
      </p:pic>
      <p:pic>
        <p:nvPicPr>
          <p:cNvPr id="251" name="Picture 2" descr="Picture 2"/>
          <p:cNvPicPr>
            <a:picLocks noChangeAspect="1"/>
          </p:cNvPicPr>
          <p:nvPr/>
        </p:nvPicPr>
        <p:blipFill>
          <a:blip r:embed="rId4"/>
          <a:stretch>
            <a:fillRect/>
          </a:stretch>
        </p:blipFill>
        <p:spPr>
          <a:xfrm>
            <a:off x="74342" y="6310295"/>
            <a:ext cx="1548718" cy="474296"/>
          </a:xfrm>
          <a:prstGeom prst="rect">
            <a:avLst/>
          </a:prstGeom>
          <a:ln w="12700">
            <a:miter lim="400000"/>
          </a:ln>
        </p:spPr>
      </p:pic>
      <p:sp>
        <p:nvSpPr>
          <p:cNvPr id="254" name="Title Text"/>
          <p:cNvSpPr txBox="1">
            <a:spLocks noGrp="1"/>
          </p:cNvSpPr>
          <p:nvPr>
            <p:ph type="title"/>
          </p:nvPr>
        </p:nvSpPr>
        <p:spPr>
          <a:xfrm>
            <a:off x="189242" y="-30963"/>
            <a:ext cx="3571876" cy="646113"/>
          </a:xfrm>
          <a:prstGeom prst="rect">
            <a:avLst/>
          </a:prstGeom>
        </p:spPr>
        <p:txBody>
          <a:bodyPr/>
          <a:lstStyle/>
          <a:p>
            <a:r>
              <a:t>Title Text</a:t>
            </a:r>
          </a:p>
        </p:txBody>
      </p:sp>
      <p:sp>
        <p:nvSpPr>
          <p:cNvPr id="255" name="Body Level One…"/>
          <p:cNvSpPr txBox="1">
            <a:spLocks noGrp="1"/>
          </p:cNvSpPr>
          <p:nvPr>
            <p:ph type="body" idx="1"/>
          </p:nvPr>
        </p:nvSpPr>
        <p:spPr>
          <a:xfrm>
            <a:off x="2438400" y="1247001"/>
            <a:ext cx="8058616" cy="4654071"/>
          </a:xfrm>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2" name="Subtitle 5">
            <a:extLst>
              <a:ext uri="{FF2B5EF4-FFF2-40B4-BE49-F238E27FC236}">
                <a16:creationId xmlns:a16="http://schemas.microsoft.com/office/drawing/2014/main" id="{4B65328E-A61D-D7F8-1DD1-FCB409359940}"/>
              </a:ext>
            </a:extLst>
          </p:cNvPr>
          <p:cNvSpPr txBox="1"/>
          <p:nvPr userDrawn="1"/>
        </p:nvSpPr>
        <p:spPr>
          <a:xfrm>
            <a:off x="8091774" y="6518695"/>
            <a:ext cx="3794759" cy="21698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lgn="r" defTabSz="216992">
              <a:lnSpc>
                <a:spcPct val="90000"/>
              </a:lnSpc>
              <a:spcBef>
                <a:spcPts val="200"/>
              </a:spcBef>
              <a:defRPr sz="900">
                <a:solidFill>
                  <a:srgbClr val="002060"/>
                </a:solidFill>
                <a:latin typeface="+mn-lt"/>
                <a:ea typeface="+mn-ea"/>
                <a:cs typeface="+mn-cs"/>
                <a:sym typeface="Source Sans Pro Regular"/>
              </a:defRPr>
            </a:lvl1pPr>
          </a:lstStyle>
          <a:p>
            <a:r>
              <a:rPr dirty="0"/>
              <a:t>RRT Advanced Training Package</a:t>
            </a:r>
          </a:p>
        </p:txBody>
      </p:sp>
      <p:sp>
        <p:nvSpPr>
          <p:cNvPr id="3" name="Slide Number">
            <a:extLst>
              <a:ext uri="{FF2B5EF4-FFF2-40B4-BE49-F238E27FC236}">
                <a16:creationId xmlns:a16="http://schemas.microsoft.com/office/drawing/2014/main" id="{62E2EA32-2479-8221-5936-217B88C5732C}"/>
              </a:ext>
            </a:extLst>
          </p:cNvPr>
          <p:cNvSpPr txBox="1">
            <a:spLocks/>
          </p:cNvSpPr>
          <p:nvPr userDrawn="1"/>
        </p:nvSpPr>
        <p:spPr>
          <a:xfrm>
            <a:off x="11836401" y="6561216"/>
            <a:ext cx="348670" cy="314562"/>
          </a:xfrm>
          <a:prstGeom prst="rect">
            <a:avLst/>
          </a:prstGeom>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chemeClr val="bg1">
                    <a:lumMod val="50000"/>
                  </a:schemeClr>
                </a:solidFill>
                <a:effectLst/>
                <a:uFillTx/>
                <a:latin typeface="Calibri"/>
                <a:ea typeface="Calibri"/>
                <a:cs typeface="Calibri"/>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fld id="{86CB4B4D-7CA3-9044-876B-883B54F8677D}" type="slidenum">
              <a:rPr lang="hu-HU" sz="1100" smtClean="0">
                <a:latin typeface="+mn-lt"/>
              </a:rPr>
              <a:pPr/>
              <a:t>‹#›</a:t>
            </a:fld>
            <a:endParaRPr lang="hu-HU" sz="1100" dirty="0">
              <a:latin typeface="+mn-lt"/>
            </a:endParaRPr>
          </a:p>
        </p:txBody>
      </p:sp>
      <p:sp>
        <p:nvSpPr>
          <p:cNvPr id="4" name="Subtitle 5">
            <a:extLst>
              <a:ext uri="{FF2B5EF4-FFF2-40B4-BE49-F238E27FC236}">
                <a16:creationId xmlns:a16="http://schemas.microsoft.com/office/drawing/2014/main" id="{325C59E7-E360-E43F-C905-DC3B3CF9BBF8}"/>
              </a:ext>
            </a:extLst>
          </p:cNvPr>
          <p:cNvSpPr txBox="1"/>
          <p:nvPr userDrawn="1"/>
        </p:nvSpPr>
        <p:spPr>
          <a:xfrm>
            <a:off x="8091774" y="6684368"/>
            <a:ext cx="3794759" cy="21698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lgn="r" defTabSz="289321">
              <a:lnSpc>
                <a:spcPct val="90000"/>
              </a:lnSpc>
              <a:spcBef>
                <a:spcPts val="300"/>
              </a:spcBef>
              <a:defRPr sz="900">
                <a:solidFill>
                  <a:srgbClr val="002060"/>
                </a:solidFill>
                <a:latin typeface="+mn-lt"/>
                <a:ea typeface="+mn-ea"/>
                <a:cs typeface="+mn-cs"/>
                <a:sym typeface="Source Sans Pro Regular"/>
              </a:defRPr>
            </a:lvl1pPr>
          </a:lstStyle>
          <a:p>
            <a:r>
              <a:rPr dirty="0"/>
              <a:t>B6.1 I</a:t>
            </a:r>
            <a:r>
              <a:rPr lang="hu-HU" dirty="0" err="1"/>
              <a:t>nfection</a:t>
            </a:r>
            <a:r>
              <a:rPr lang="hu-HU" dirty="0"/>
              <a:t> </a:t>
            </a:r>
            <a:r>
              <a:rPr dirty="0"/>
              <a:t>P</a:t>
            </a:r>
            <a:r>
              <a:rPr lang="hu-HU" dirty="0" err="1"/>
              <a:t>revention</a:t>
            </a:r>
            <a:r>
              <a:rPr lang="hu-HU" dirty="0"/>
              <a:t> and </a:t>
            </a:r>
            <a:r>
              <a:rPr dirty="0"/>
              <a:t>C</a:t>
            </a:r>
            <a:r>
              <a:rPr lang="hu-HU" dirty="0" err="1"/>
              <a:t>ontrol</a:t>
            </a:r>
            <a:endParaRPr dirty="0"/>
          </a:p>
        </p:txBody>
      </p:sp>
    </p:spTree>
  </p:cSld>
  <p:clrMapOvr>
    <a:masterClrMapping/>
  </p:clrMapOvr>
  <p:transition spd="med"/>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tx">
  <p:cSld name="2_Section Header">
    <p:spTree>
      <p:nvGrpSpPr>
        <p:cNvPr id="1" name=""/>
        <p:cNvGrpSpPr/>
        <p:nvPr/>
      </p:nvGrpSpPr>
      <p:grpSpPr>
        <a:xfrm>
          <a:off x="0" y="0"/>
          <a:ext cx="0" cy="0"/>
          <a:chOff x="0" y="0"/>
          <a:chExt cx="0" cy="0"/>
        </a:xfrm>
      </p:grpSpPr>
      <p:pic>
        <p:nvPicPr>
          <p:cNvPr id="262" name="Picture 2" descr="Picture 2"/>
          <p:cNvPicPr>
            <a:picLocks noChangeAspect="1"/>
          </p:cNvPicPr>
          <p:nvPr/>
        </p:nvPicPr>
        <p:blipFill>
          <a:blip r:embed="rId2"/>
          <a:stretch>
            <a:fillRect/>
          </a:stretch>
        </p:blipFill>
        <p:spPr>
          <a:xfrm>
            <a:off x="11189972" y="118166"/>
            <a:ext cx="866716" cy="895042"/>
          </a:xfrm>
          <a:prstGeom prst="rect">
            <a:avLst/>
          </a:prstGeom>
          <a:ln w="12700">
            <a:miter lim="400000"/>
          </a:ln>
        </p:spPr>
      </p:pic>
      <p:pic>
        <p:nvPicPr>
          <p:cNvPr id="263" name="Picture 2" descr="Picture 2"/>
          <p:cNvPicPr>
            <a:picLocks noChangeAspect="1"/>
          </p:cNvPicPr>
          <p:nvPr/>
        </p:nvPicPr>
        <p:blipFill>
          <a:blip r:embed="rId3"/>
          <a:stretch>
            <a:fillRect/>
          </a:stretch>
        </p:blipFill>
        <p:spPr>
          <a:xfrm>
            <a:off x="74344" y="6310302"/>
            <a:ext cx="1548718" cy="474296"/>
          </a:xfrm>
          <a:prstGeom prst="rect">
            <a:avLst/>
          </a:prstGeom>
          <a:ln w="12700">
            <a:miter lim="400000"/>
          </a:ln>
        </p:spPr>
      </p:pic>
      <p:pic>
        <p:nvPicPr>
          <p:cNvPr id="265" name="Picture 4" descr="Picture 4"/>
          <p:cNvPicPr>
            <a:picLocks noChangeAspect="1"/>
          </p:cNvPicPr>
          <p:nvPr/>
        </p:nvPicPr>
        <p:blipFill>
          <a:blip r:embed="rId2"/>
          <a:stretch>
            <a:fillRect/>
          </a:stretch>
        </p:blipFill>
        <p:spPr>
          <a:xfrm>
            <a:off x="11189969" y="118166"/>
            <a:ext cx="866716" cy="895042"/>
          </a:xfrm>
          <a:prstGeom prst="rect">
            <a:avLst/>
          </a:prstGeom>
          <a:ln w="12700">
            <a:miter lim="400000"/>
          </a:ln>
        </p:spPr>
      </p:pic>
      <p:pic>
        <p:nvPicPr>
          <p:cNvPr id="266" name="Picture 2" descr="Picture 2"/>
          <p:cNvPicPr>
            <a:picLocks noChangeAspect="1"/>
          </p:cNvPicPr>
          <p:nvPr/>
        </p:nvPicPr>
        <p:blipFill>
          <a:blip r:embed="rId3"/>
          <a:stretch>
            <a:fillRect/>
          </a:stretch>
        </p:blipFill>
        <p:spPr>
          <a:xfrm>
            <a:off x="74342" y="6310295"/>
            <a:ext cx="1548718" cy="474296"/>
          </a:xfrm>
          <a:prstGeom prst="rect">
            <a:avLst/>
          </a:prstGeom>
          <a:ln w="12700">
            <a:miter lim="400000"/>
          </a:ln>
        </p:spPr>
      </p:pic>
      <p:sp>
        <p:nvSpPr>
          <p:cNvPr id="269" name="Body Level One…"/>
          <p:cNvSpPr txBox="1">
            <a:spLocks noGrp="1"/>
          </p:cNvSpPr>
          <p:nvPr>
            <p:ph type="body" idx="1"/>
          </p:nvPr>
        </p:nvSpPr>
        <p:spPr>
          <a:xfrm>
            <a:off x="2378927" y="1247001"/>
            <a:ext cx="8222167" cy="4654071"/>
          </a:xfrm>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2" name="Subtitle 5">
            <a:extLst>
              <a:ext uri="{FF2B5EF4-FFF2-40B4-BE49-F238E27FC236}">
                <a16:creationId xmlns:a16="http://schemas.microsoft.com/office/drawing/2014/main" id="{67DF9EF9-BE2E-F3ED-756F-A4C69796AC1F}"/>
              </a:ext>
            </a:extLst>
          </p:cNvPr>
          <p:cNvSpPr txBox="1"/>
          <p:nvPr userDrawn="1"/>
        </p:nvSpPr>
        <p:spPr>
          <a:xfrm>
            <a:off x="8091774" y="6518695"/>
            <a:ext cx="3794759" cy="21698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lgn="r" defTabSz="216992">
              <a:lnSpc>
                <a:spcPct val="90000"/>
              </a:lnSpc>
              <a:spcBef>
                <a:spcPts val="200"/>
              </a:spcBef>
              <a:defRPr sz="900">
                <a:solidFill>
                  <a:srgbClr val="002060"/>
                </a:solidFill>
                <a:latin typeface="+mn-lt"/>
                <a:ea typeface="+mn-ea"/>
                <a:cs typeface="+mn-cs"/>
                <a:sym typeface="Source Sans Pro Regular"/>
              </a:defRPr>
            </a:lvl1pPr>
          </a:lstStyle>
          <a:p>
            <a:r>
              <a:rPr dirty="0"/>
              <a:t>RRT Advanced Training Package</a:t>
            </a:r>
          </a:p>
        </p:txBody>
      </p:sp>
      <p:sp>
        <p:nvSpPr>
          <p:cNvPr id="3" name="Slide Number">
            <a:extLst>
              <a:ext uri="{FF2B5EF4-FFF2-40B4-BE49-F238E27FC236}">
                <a16:creationId xmlns:a16="http://schemas.microsoft.com/office/drawing/2014/main" id="{9031E27C-FC20-2BEC-81BB-B8533241A268}"/>
              </a:ext>
            </a:extLst>
          </p:cNvPr>
          <p:cNvSpPr txBox="1">
            <a:spLocks/>
          </p:cNvSpPr>
          <p:nvPr userDrawn="1"/>
        </p:nvSpPr>
        <p:spPr>
          <a:xfrm>
            <a:off x="11836401" y="6561216"/>
            <a:ext cx="348670" cy="314562"/>
          </a:xfrm>
          <a:prstGeom prst="rect">
            <a:avLst/>
          </a:prstGeom>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chemeClr val="bg1">
                    <a:lumMod val="50000"/>
                  </a:schemeClr>
                </a:solidFill>
                <a:effectLst/>
                <a:uFillTx/>
                <a:latin typeface="Calibri"/>
                <a:ea typeface="Calibri"/>
                <a:cs typeface="Calibri"/>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fld id="{86CB4B4D-7CA3-9044-876B-883B54F8677D}" type="slidenum">
              <a:rPr lang="hu-HU" sz="1100" smtClean="0">
                <a:latin typeface="+mn-lt"/>
              </a:rPr>
              <a:pPr/>
              <a:t>‹#›</a:t>
            </a:fld>
            <a:endParaRPr lang="hu-HU" sz="1100" dirty="0">
              <a:latin typeface="+mn-lt"/>
            </a:endParaRPr>
          </a:p>
        </p:txBody>
      </p:sp>
      <p:pic>
        <p:nvPicPr>
          <p:cNvPr id="6" name="Image" descr="Image">
            <a:extLst>
              <a:ext uri="{FF2B5EF4-FFF2-40B4-BE49-F238E27FC236}">
                <a16:creationId xmlns:a16="http://schemas.microsoft.com/office/drawing/2014/main" id="{4D6B0750-F8E4-4E7F-71ED-D27E1AD6551E}"/>
              </a:ext>
            </a:extLst>
          </p:cNvPr>
          <p:cNvPicPr>
            <a:picLocks noChangeAspect="1"/>
          </p:cNvPicPr>
          <p:nvPr userDrawn="1"/>
        </p:nvPicPr>
        <p:blipFill>
          <a:blip r:embed="rId4"/>
          <a:stretch>
            <a:fillRect/>
          </a:stretch>
        </p:blipFill>
        <p:spPr>
          <a:xfrm>
            <a:off x="-18793" y="-35795"/>
            <a:ext cx="6693913" cy="655777"/>
          </a:xfrm>
          <a:prstGeom prst="rect">
            <a:avLst/>
          </a:prstGeom>
          <a:ln w="12700">
            <a:miter lim="400000"/>
          </a:ln>
        </p:spPr>
      </p:pic>
      <p:sp>
        <p:nvSpPr>
          <p:cNvPr id="4" name="Subtitle 5">
            <a:extLst>
              <a:ext uri="{FF2B5EF4-FFF2-40B4-BE49-F238E27FC236}">
                <a16:creationId xmlns:a16="http://schemas.microsoft.com/office/drawing/2014/main" id="{99DCDAD5-7000-BB74-E9FE-35277BD2DB80}"/>
              </a:ext>
            </a:extLst>
          </p:cNvPr>
          <p:cNvSpPr txBox="1"/>
          <p:nvPr userDrawn="1"/>
        </p:nvSpPr>
        <p:spPr>
          <a:xfrm>
            <a:off x="8091774" y="6684368"/>
            <a:ext cx="3794759" cy="21698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lgn="r" defTabSz="289321">
              <a:lnSpc>
                <a:spcPct val="90000"/>
              </a:lnSpc>
              <a:spcBef>
                <a:spcPts val="300"/>
              </a:spcBef>
              <a:defRPr sz="900">
                <a:solidFill>
                  <a:srgbClr val="002060"/>
                </a:solidFill>
                <a:latin typeface="+mn-lt"/>
                <a:ea typeface="+mn-ea"/>
                <a:cs typeface="+mn-cs"/>
                <a:sym typeface="Source Sans Pro Regular"/>
              </a:defRPr>
            </a:lvl1pPr>
          </a:lstStyle>
          <a:p>
            <a:r>
              <a:rPr dirty="0"/>
              <a:t>B6.1 I</a:t>
            </a:r>
            <a:r>
              <a:rPr lang="hu-HU" dirty="0" err="1"/>
              <a:t>nfection</a:t>
            </a:r>
            <a:r>
              <a:rPr lang="hu-HU" dirty="0"/>
              <a:t> </a:t>
            </a:r>
            <a:r>
              <a:rPr dirty="0"/>
              <a:t>P</a:t>
            </a:r>
            <a:r>
              <a:rPr lang="hu-HU" dirty="0" err="1"/>
              <a:t>revention</a:t>
            </a:r>
            <a:r>
              <a:rPr lang="hu-HU" dirty="0"/>
              <a:t> and </a:t>
            </a:r>
            <a:r>
              <a:rPr dirty="0"/>
              <a:t>C</a:t>
            </a:r>
            <a:r>
              <a:rPr lang="hu-HU" dirty="0" err="1"/>
              <a:t>ontrol</a:t>
            </a:r>
            <a:endParaRPr dirty="0"/>
          </a:p>
        </p:txBody>
      </p:sp>
    </p:spTree>
  </p:cSld>
  <p:clrMapOvr>
    <a:masterClrMapping/>
  </p:clrMapOvr>
  <p:transition spd="med"/>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tx">
  <p:cSld name="3_Section Header">
    <p:spTree>
      <p:nvGrpSpPr>
        <p:cNvPr id="1" name=""/>
        <p:cNvGrpSpPr/>
        <p:nvPr/>
      </p:nvGrpSpPr>
      <p:grpSpPr>
        <a:xfrm>
          <a:off x="0" y="0"/>
          <a:ext cx="0" cy="0"/>
          <a:chOff x="0" y="0"/>
          <a:chExt cx="0" cy="0"/>
        </a:xfrm>
      </p:grpSpPr>
      <p:pic>
        <p:nvPicPr>
          <p:cNvPr id="277" name="Image" descr="Image"/>
          <p:cNvPicPr>
            <a:picLocks noChangeAspect="1"/>
          </p:cNvPicPr>
          <p:nvPr/>
        </p:nvPicPr>
        <p:blipFill>
          <a:blip r:embed="rId2"/>
          <a:srcRect t="43728"/>
          <a:stretch>
            <a:fillRect/>
          </a:stretch>
        </p:blipFill>
        <p:spPr>
          <a:xfrm>
            <a:off x="0" y="-20444"/>
            <a:ext cx="9905751" cy="712323"/>
          </a:xfrm>
          <a:prstGeom prst="rect">
            <a:avLst/>
          </a:prstGeom>
          <a:ln w="12700">
            <a:miter lim="400000"/>
          </a:ln>
        </p:spPr>
      </p:pic>
      <p:pic>
        <p:nvPicPr>
          <p:cNvPr id="278" name="Picture 2" descr="Picture 2"/>
          <p:cNvPicPr>
            <a:picLocks noChangeAspect="1"/>
          </p:cNvPicPr>
          <p:nvPr/>
        </p:nvPicPr>
        <p:blipFill>
          <a:blip r:embed="rId3"/>
          <a:stretch>
            <a:fillRect/>
          </a:stretch>
        </p:blipFill>
        <p:spPr>
          <a:xfrm>
            <a:off x="11189972" y="118166"/>
            <a:ext cx="866716" cy="895042"/>
          </a:xfrm>
          <a:prstGeom prst="rect">
            <a:avLst/>
          </a:prstGeom>
          <a:ln w="12700">
            <a:miter lim="400000"/>
          </a:ln>
        </p:spPr>
      </p:pic>
      <p:pic>
        <p:nvPicPr>
          <p:cNvPr id="279" name="Picture 2" descr="Picture 2"/>
          <p:cNvPicPr>
            <a:picLocks noChangeAspect="1"/>
          </p:cNvPicPr>
          <p:nvPr/>
        </p:nvPicPr>
        <p:blipFill>
          <a:blip r:embed="rId4"/>
          <a:stretch>
            <a:fillRect/>
          </a:stretch>
        </p:blipFill>
        <p:spPr>
          <a:xfrm>
            <a:off x="74344" y="6310302"/>
            <a:ext cx="1548718" cy="474296"/>
          </a:xfrm>
          <a:prstGeom prst="rect">
            <a:avLst/>
          </a:prstGeom>
          <a:ln w="12700">
            <a:miter lim="400000"/>
          </a:ln>
        </p:spPr>
      </p:pic>
      <p:pic>
        <p:nvPicPr>
          <p:cNvPr id="281" name="Picture 4" descr="Picture 4"/>
          <p:cNvPicPr>
            <a:picLocks noChangeAspect="1"/>
          </p:cNvPicPr>
          <p:nvPr/>
        </p:nvPicPr>
        <p:blipFill>
          <a:blip r:embed="rId3"/>
          <a:stretch>
            <a:fillRect/>
          </a:stretch>
        </p:blipFill>
        <p:spPr>
          <a:xfrm>
            <a:off x="11189969" y="118166"/>
            <a:ext cx="866716" cy="895042"/>
          </a:xfrm>
          <a:prstGeom prst="rect">
            <a:avLst/>
          </a:prstGeom>
          <a:ln w="12700">
            <a:miter lim="400000"/>
          </a:ln>
        </p:spPr>
      </p:pic>
      <p:pic>
        <p:nvPicPr>
          <p:cNvPr id="282" name="Picture 2" descr="Picture 2"/>
          <p:cNvPicPr>
            <a:picLocks noChangeAspect="1"/>
          </p:cNvPicPr>
          <p:nvPr/>
        </p:nvPicPr>
        <p:blipFill>
          <a:blip r:embed="rId4"/>
          <a:stretch>
            <a:fillRect/>
          </a:stretch>
        </p:blipFill>
        <p:spPr>
          <a:xfrm>
            <a:off x="74342" y="6310295"/>
            <a:ext cx="1548718" cy="474296"/>
          </a:xfrm>
          <a:prstGeom prst="rect">
            <a:avLst/>
          </a:prstGeom>
          <a:ln w="12700">
            <a:miter lim="400000"/>
          </a:ln>
        </p:spPr>
      </p:pic>
      <p:sp>
        <p:nvSpPr>
          <p:cNvPr id="285" name="Body Level One…"/>
          <p:cNvSpPr txBox="1">
            <a:spLocks noGrp="1"/>
          </p:cNvSpPr>
          <p:nvPr>
            <p:ph type="body" idx="1"/>
          </p:nvPr>
        </p:nvSpPr>
        <p:spPr>
          <a:xfrm>
            <a:off x="2378927" y="1247001"/>
            <a:ext cx="8222167" cy="4654071"/>
          </a:xfrm>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286" name="Click to add text"/>
          <p:cNvSpPr txBox="1">
            <a:spLocks noGrp="1"/>
          </p:cNvSpPr>
          <p:nvPr>
            <p:ph type="title" hasCustomPrompt="1"/>
          </p:nvPr>
        </p:nvSpPr>
        <p:spPr>
          <a:xfrm>
            <a:off x="189242" y="-20444"/>
            <a:ext cx="3571876" cy="646113"/>
          </a:xfrm>
          <a:prstGeom prst="rect">
            <a:avLst/>
          </a:prstGeom>
        </p:spPr>
        <p:txBody>
          <a:bodyPr/>
          <a:lstStyle/>
          <a:p>
            <a:r>
              <a:t>Click to add text</a:t>
            </a:r>
          </a:p>
        </p:txBody>
      </p:sp>
      <p:sp>
        <p:nvSpPr>
          <p:cNvPr id="2" name="Subtitle 5">
            <a:extLst>
              <a:ext uri="{FF2B5EF4-FFF2-40B4-BE49-F238E27FC236}">
                <a16:creationId xmlns:a16="http://schemas.microsoft.com/office/drawing/2014/main" id="{7627C901-334D-56D0-A08D-455B7EB7B020}"/>
              </a:ext>
            </a:extLst>
          </p:cNvPr>
          <p:cNvSpPr txBox="1"/>
          <p:nvPr userDrawn="1"/>
        </p:nvSpPr>
        <p:spPr>
          <a:xfrm>
            <a:off x="8091774" y="6518695"/>
            <a:ext cx="3794759" cy="21698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lgn="r" defTabSz="216992">
              <a:lnSpc>
                <a:spcPct val="90000"/>
              </a:lnSpc>
              <a:spcBef>
                <a:spcPts val="200"/>
              </a:spcBef>
              <a:defRPr sz="900">
                <a:solidFill>
                  <a:srgbClr val="002060"/>
                </a:solidFill>
                <a:latin typeface="+mn-lt"/>
                <a:ea typeface="+mn-ea"/>
                <a:cs typeface="+mn-cs"/>
                <a:sym typeface="Source Sans Pro Regular"/>
              </a:defRPr>
            </a:lvl1pPr>
          </a:lstStyle>
          <a:p>
            <a:r>
              <a:rPr dirty="0"/>
              <a:t>RRT Advanced Training Package</a:t>
            </a:r>
          </a:p>
        </p:txBody>
      </p:sp>
      <p:sp>
        <p:nvSpPr>
          <p:cNvPr id="3" name="Slide Number">
            <a:extLst>
              <a:ext uri="{FF2B5EF4-FFF2-40B4-BE49-F238E27FC236}">
                <a16:creationId xmlns:a16="http://schemas.microsoft.com/office/drawing/2014/main" id="{02AD09C5-28E7-C6D8-1C18-8C4FEB920FA1}"/>
              </a:ext>
            </a:extLst>
          </p:cNvPr>
          <p:cNvSpPr txBox="1">
            <a:spLocks/>
          </p:cNvSpPr>
          <p:nvPr userDrawn="1"/>
        </p:nvSpPr>
        <p:spPr>
          <a:xfrm>
            <a:off x="11836401" y="6561216"/>
            <a:ext cx="348670" cy="314562"/>
          </a:xfrm>
          <a:prstGeom prst="rect">
            <a:avLst/>
          </a:prstGeom>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chemeClr val="bg1">
                    <a:lumMod val="50000"/>
                  </a:schemeClr>
                </a:solidFill>
                <a:effectLst/>
                <a:uFillTx/>
                <a:latin typeface="Calibri"/>
                <a:ea typeface="Calibri"/>
                <a:cs typeface="Calibri"/>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fld id="{86CB4B4D-7CA3-9044-876B-883B54F8677D}" type="slidenum">
              <a:rPr lang="hu-HU" sz="1100" smtClean="0">
                <a:latin typeface="+mn-lt"/>
              </a:rPr>
              <a:pPr/>
              <a:t>‹#›</a:t>
            </a:fld>
            <a:endParaRPr lang="hu-HU" sz="1100" dirty="0">
              <a:latin typeface="+mn-lt"/>
            </a:endParaRPr>
          </a:p>
        </p:txBody>
      </p:sp>
      <p:sp>
        <p:nvSpPr>
          <p:cNvPr id="4" name="Subtitle 5">
            <a:extLst>
              <a:ext uri="{FF2B5EF4-FFF2-40B4-BE49-F238E27FC236}">
                <a16:creationId xmlns:a16="http://schemas.microsoft.com/office/drawing/2014/main" id="{0DA82611-6590-B89D-C759-997C49BE7A61}"/>
              </a:ext>
            </a:extLst>
          </p:cNvPr>
          <p:cNvSpPr txBox="1"/>
          <p:nvPr userDrawn="1"/>
        </p:nvSpPr>
        <p:spPr>
          <a:xfrm>
            <a:off x="8091774" y="6684368"/>
            <a:ext cx="3794759" cy="21698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lgn="r" defTabSz="289321">
              <a:lnSpc>
                <a:spcPct val="90000"/>
              </a:lnSpc>
              <a:spcBef>
                <a:spcPts val="300"/>
              </a:spcBef>
              <a:defRPr sz="900">
                <a:solidFill>
                  <a:srgbClr val="002060"/>
                </a:solidFill>
                <a:latin typeface="+mn-lt"/>
                <a:ea typeface="+mn-ea"/>
                <a:cs typeface="+mn-cs"/>
                <a:sym typeface="Source Sans Pro Regular"/>
              </a:defRPr>
            </a:lvl1pPr>
          </a:lstStyle>
          <a:p>
            <a:r>
              <a:rPr dirty="0"/>
              <a:t>B6.1 I</a:t>
            </a:r>
            <a:r>
              <a:rPr lang="hu-HU" dirty="0" err="1"/>
              <a:t>nfection</a:t>
            </a:r>
            <a:r>
              <a:rPr lang="hu-HU" dirty="0"/>
              <a:t> </a:t>
            </a:r>
            <a:r>
              <a:rPr dirty="0"/>
              <a:t>P</a:t>
            </a:r>
            <a:r>
              <a:rPr lang="hu-HU" dirty="0" err="1"/>
              <a:t>revention</a:t>
            </a:r>
            <a:r>
              <a:rPr lang="hu-HU" dirty="0"/>
              <a:t> and </a:t>
            </a:r>
            <a:r>
              <a:rPr dirty="0"/>
              <a:t>C</a:t>
            </a:r>
            <a:r>
              <a:rPr lang="hu-HU" dirty="0" err="1"/>
              <a:t>ontrol</a:t>
            </a:r>
            <a:endParaRPr dirty="0"/>
          </a:p>
        </p:txBody>
      </p:sp>
    </p:spTree>
  </p:cSld>
  <p:clrMapOvr>
    <a:masterClrMapping/>
  </p:clrMapOvr>
  <p:transition spd="med"/>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type="tx">
  <p:cSld name="4_Section Header">
    <p:spTree>
      <p:nvGrpSpPr>
        <p:cNvPr id="1" name=""/>
        <p:cNvGrpSpPr/>
        <p:nvPr/>
      </p:nvGrpSpPr>
      <p:grpSpPr>
        <a:xfrm>
          <a:off x="0" y="0"/>
          <a:ext cx="0" cy="0"/>
          <a:chOff x="0" y="0"/>
          <a:chExt cx="0" cy="0"/>
        </a:xfrm>
      </p:grpSpPr>
      <p:pic>
        <p:nvPicPr>
          <p:cNvPr id="294" name="Picture 2" descr="Picture 2"/>
          <p:cNvPicPr>
            <a:picLocks noChangeAspect="1"/>
          </p:cNvPicPr>
          <p:nvPr/>
        </p:nvPicPr>
        <p:blipFill>
          <a:blip r:embed="rId2"/>
          <a:stretch>
            <a:fillRect/>
          </a:stretch>
        </p:blipFill>
        <p:spPr>
          <a:xfrm>
            <a:off x="11189972" y="118166"/>
            <a:ext cx="866716" cy="895042"/>
          </a:xfrm>
          <a:prstGeom prst="rect">
            <a:avLst/>
          </a:prstGeom>
          <a:ln w="12700">
            <a:miter lim="400000"/>
          </a:ln>
        </p:spPr>
      </p:pic>
      <p:pic>
        <p:nvPicPr>
          <p:cNvPr id="295" name="Picture 2" descr="Picture 2"/>
          <p:cNvPicPr>
            <a:picLocks noChangeAspect="1"/>
          </p:cNvPicPr>
          <p:nvPr/>
        </p:nvPicPr>
        <p:blipFill>
          <a:blip r:embed="rId3"/>
          <a:stretch>
            <a:fillRect/>
          </a:stretch>
        </p:blipFill>
        <p:spPr>
          <a:xfrm>
            <a:off x="74344" y="6310302"/>
            <a:ext cx="1548718" cy="474296"/>
          </a:xfrm>
          <a:prstGeom prst="rect">
            <a:avLst/>
          </a:prstGeom>
          <a:ln w="12700">
            <a:miter lim="400000"/>
          </a:ln>
        </p:spPr>
      </p:pic>
      <p:pic>
        <p:nvPicPr>
          <p:cNvPr id="297" name="Picture 4" descr="Picture 4"/>
          <p:cNvPicPr>
            <a:picLocks noChangeAspect="1"/>
          </p:cNvPicPr>
          <p:nvPr/>
        </p:nvPicPr>
        <p:blipFill>
          <a:blip r:embed="rId2"/>
          <a:stretch>
            <a:fillRect/>
          </a:stretch>
        </p:blipFill>
        <p:spPr>
          <a:xfrm>
            <a:off x="11189969" y="118166"/>
            <a:ext cx="866716" cy="895042"/>
          </a:xfrm>
          <a:prstGeom prst="rect">
            <a:avLst/>
          </a:prstGeom>
          <a:ln w="12700">
            <a:miter lim="400000"/>
          </a:ln>
        </p:spPr>
      </p:pic>
      <p:pic>
        <p:nvPicPr>
          <p:cNvPr id="298" name="Picture 2" descr="Picture 2"/>
          <p:cNvPicPr>
            <a:picLocks noChangeAspect="1"/>
          </p:cNvPicPr>
          <p:nvPr/>
        </p:nvPicPr>
        <p:blipFill>
          <a:blip r:embed="rId3"/>
          <a:stretch>
            <a:fillRect/>
          </a:stretch>
        </p:blipFill>
        <p:spPr>
          <a:xfrm>
            <a:off x="74342" y="6310295"/>
            <a:ext cx="1548718" cy="474296"/>
          </a:xfrm>
          <a:prstGeom prst="rect">
            <a:avLst/>
          </a:prstGeom>
          <a:ln w="12700">
            <a:miter lim="400000"/>
          </a:ln>
        </p:spPr>
      </p:pic>
      <p:sp>
        <p:nvSpPr>
          <p:cNvPr id="301" name="Body Level One…"/>
          <p:cNvSpPr txBox="1">
            <a:spLocks noGrp="1"/>
          </p:cNvSpPr>
          <p:nvPr>
            <p:ph type="body" idx="1"/>
          </p:nvPr>
        </p:nvSpPr>
        <p:spPr>
          <a:xfrm>
            <a:off x="2378927" y="1247001"/>
            <a:ext cx="8222167" cy="4654071"/>
          </a:xfrm>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302" name="Click to add text"/>
          <p:cNvSpPr txBox="1">
            <a:spLocks noGrp="1"/>
          </p:cNvSpPr>
          <p:nvPr>
            <p:ph type="title" hasCustomPrompt="1"/>
          </p:nvPr>
        </p:nvSpPr>
        <p:spPr>
          <a:xfrm>
            <a:off x="297712" y="70580"/>
            <a:ext cx="3571876" cy="646113"/>
          </a:xfrm>
          <a:prstGeom prst="rect">
            <a:avLst/>
          </a:prstGeom>
        </p:spPr>
        <p:txBody>
          <a:bodyPr/>
          <a:lstStyle/>
          <a:p>
            <a:r>
              <a:t>Click to add text</a:t>
            </a:r>
          </a:p>
        </p:txBody>
      </p:sp>
      <p:sp>
        <p:nvSpPr>
          <p:cNvPr id="2" name="Subtitle 5">
            <a:extLst>
              <a:ext uri="{FF2B5EF4-FFF2-40B4-BE49-F238E27FC236}">
                <a16:creationId xmlns:a16="http://schemas.microsoft.com/office/drawing/2014/main" id="{CB633C75-99E7-5340-A33A-D59E968E0F17}"/>
              </a:ext>
            </a:extLst>
          </p:cNvPr>
          <p:cNvSpPr txBox="1"/>
          <p:nvPr userDrawn="1"/>
        </p:nvSpPr>
        <p:spPr>
          <a:xfrm>
            <a:off x="8091774" y="6518695"/>
            <a:ext cx="3794759" cy="21698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lgn="r" defTabSz="216992">
              <a:lnSpc>
                <a:spcPct val="90000"/>
              </a:lnSpc>
              <a:spcBef>
                <a:spcPts val="200"/>
              </a:spcBef>
              <a:defRPr sz="900">
                <a:solidFill>
                  <a:srgbClr val="002060"/>
                </a:solidFill>
                <a:latin typeface="+mn-lt"/>
                <a:ea typeface="+mn-ea"/>
                <a:cs typeface="+mn-cs"/>
                <a:sym typeface="Source Sans Pro Regular"/>
              </a:defRPr>
            </a:lvl1pPr>
          </a:lstStyle>
          <a:p>
            <a:r>
              <a:rPr dirty="0"/>
              <a:t>RRT Advanced Training Package</a:t>
            </a:r>
          </a:p>
        </p:txBody>
      </p:sp>
      <p:sp>
        <p:nvSpPr>
          <p:cNvPr id="3" name="Slide Number">
            <a:extLst>
              <a:ext uri="{FF2B5EF4-FFF2-40B4-BE49-F238E27FC236}">
                <a16:creationId xmlns:a16="http://schemas.microsoft.com/office/drawing/2014/main" id="{1984E2F4-1111-A5E4-A578-DFFEBF71E02C}"/>
              </a:ext>
            </a:extLst>
          </p:cNvPr>
          <p:cNvSpPr txBox="1">
            <a:spLocks/>
          </p:cNvSpPr>
          <p:nvPr userDrawn="1"/>
        </p:nvSpPr>
        <p:spPr>
          <a:xfrm>
            <a:off x="11836401" y="6561216"/>
            <a:ext cx="348670" cy="314562"/>
          </a:xfrm>
          <a:prstGeom prst="rect">
            <a:avLst/>
          </a:prstGeom>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chemeClr val="bg1">
                    <a:lumMod val="50000"/>
                  </a:schemeClr>
                </a:solidFill>
                <a:effectLst/>
                <a:uFillTx/>
                <a:latin typeface="Calibri"/>
                <a:ea typeface="Calibri"/>
                <a:cs typeface="Calibri"/>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fld id="{86CB4B4D-7CA3-9044-876B-883B54F8677D}" type="slidenum">
              <a:rPr lang="hu-HU" sz="1100" smtClean="0">
                <a:latin typeface="+mn-lt"/>
              </a:rPr>
              <a:pPr/>
              <a:t>‹#›</a:t>
            </a:fld>
            <a:endParaRPr lang="hu-HU" sz="1100" dirty="0">
              <a:latin typeface="+mn-lt"/>
            </a:endParaRPr>
          </a:p>
        </p:txBody>
      </p:sp>
      <p:pic>
        <p:nvPicPr>
          <p:cNvPr id="4" name="Image" descr="Image">
            <a:extLst>
              <a:ext uri="{FF2B5EF4-FFF2-40B4-BE49-F238E27FC236}">
                <a16:creationId xmlns:a16="http://schemas.microsoft.com/office/drawing/2014/main" id="{22CC1CD2-03AF-E2CD-6D18-8D9885188361}"/>
              </a:ext>
            </a:extLst>
          </p:cNvPr>
          <p:cNvPicPr>
            <a:picLocks noChangeAspect="1"/>
          </p:cNvPicPr>
          <p:nvPr userDrawn="1"/>
        </p:nvPicPr>
        <p:blipFill>
          <a:blip r:embed="rId4"/>
          <a:stretch>
            <a:fillRect/>
          </a:stretch>
        </p:blipFill>
        <p:spPr>
          <a:xfrm>
            <a:off x="-18794" y="-35795"/>
            <a:ext cx="10933405" cy="655777"/>
          </a:xfrm>
          <a:prstGeom prst="rect">
            <a:avLst/>
          </a:prstGeom>
          <a:ln w="12700">
            <a:miter lim="400000"/>
          </a:ln>
        </p:spPr>
      </p:pic>
      <p:sp>
        <p:nvSpPr>
          <p:cNvPr id="5" name="Subtitle 5">
            <a:extLst>
              <a:ext uri="{FF2B5EF4-FFF2-40B4-BE49-F238E27FC236}">
                <a16:creationId xmlns:a16="http://schemas.microsoft.com/office/drawing/2014/main" id="{7AEF34DB-074E-9B89-7237-0D27AA167B53}"/>
              </a:ext>
            </a:extLst>
          </p:cNvPr>
          <p:cNvSpPr txBox="1"/>
          <p:nvPr userDrawn="1"/>
        </p:nvSpPr>
        <p:spPr>
          <a:xfrm>
            <a:off x="8091774" y="6684368"/>
            <a:ext cx="3794759" cy="21698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lgn="r" defTabSz="289321">
              <a:lnSpc>
                <a:spcPct val="90000"/>
              </a:lnSpc>
              <a:spcBef>
                <a:spcPts val="300"/>
              </a:spcBef>
              <a:defRPr sz="900">
                <a:solidFill>
                  <a:srgbClr val="002060"/>
                </a:solidFill>
                <a:latin typeface="+mn-lt"/>
                <a:ea typeface="+mn-ea"/>
                <a:cs typeface="+mn-cs"/>
                <a:sym typeface="Source Sans Pro Regular"/>
              </a:defRPr>
            </a:lvl1pPr>
          </a:lstStyle>
          <a:p>
            <a:r>
              <a:rPr dirty="0"/>
              <a:t>B6.1 I</a:t>
            </a:r>
            <a:r>
              <a:rPr lang="hu-HU" dirty="0" err="1"/>
              <a:t>nfection</a:t>
            </a:r>
            <a:r>
              <a:rPr lang="hu-HU" dirty="0"/>
              <a:t> </a:t>
            </a:r>
            <a:r>
              <a:rPr dirty="0"/>
              <a:t>P</a:t>
            </a:r>
            <a:r>
              <a:rPr lang="hu-HU" dirty="0" err="1"/>
              <a:t>revention</a:t>
            </a:r>
            <a:r>
              <a:rPr lang="hu-HU" dirty="0"/>
              <a:t> and </a:t>
            </a:r>
            <a:r>
              <a:rPr dirty="0"/>
              <a:t>C</a:t>
            </a:r>
            <a:r>
              <a:rPr lang="hu-HU" dirty="0" err="1"/>
              <a:t>ontrol</a:t>
            </a:r>
            <a:endParaRPr dirty="0"/>
          </a:p>
        </p:txBody>
      </p:sp>
    </p:spTree>
  </p:cSld>
  <p:clrMapOvr>
    <a:masterClrMapping/>
  </p:clrMapOvr>
  <p:transition spd="med"/>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tx">
  <p:cSld name="Blank">
    <p:spTree>
      <p:nvGrpSpPr>
        <p:cNvPr id="1" name=""/>
        <p:cNvGrpSpPr/>
        <p:nvPr/>
      </p:nvGrpSpPr>
      <p:grpSpPr>
        <a:xfrm>
          <a:off x="0" y="0"/>
          <a:ext cx="0" cy="0"/>
          <a:chOff x="0" y="0"/>
          <a:chExt cx="0" cy="0"/>
        </a:xfrm>
      </p:grpSpPr>
      <p:pic>
        <p:nvPicPr>
          <p:cNvPr id="309" name="Picture 2" descr="Picture 2"/>
          <p:cNvPicPr>
            <a:picLocks noChangeAspect="1"/>
          </p:cNvPicPr>
          <p:nvPr/>
        </p:nvPicPr>
        <p:blipFill>
          <a:blip r:embed="rId2"/>
          <a:stretch>
            <a:fillRect/>
          </a:stretch>
        </p:blipFill>
        <p:spPr>
          <a:xfrm>
            <a:off x="11189972" y="118166"/>
            <a:ext cx="866716" cy="895042"/>
          </a:xfrm>
          <a:prstGeom prst="rect">
            <a:avLst/>
          </a:prstGeom>
          <a:ln w="12700">
            <a:miter lim="400000"/>
          </a:ln>
        </p:spPr>
      </p:pic>
      <p:pic>
        <p:nvPicPr>
          <p:cNvPr id="310" name="Picture 2" descr="Picture 2"/>
          <p:cNvPicPr>
            <a:picLocks noChangeAspect="1"/>
          </p:cNvPicPr>
          <p:nvPr/>
        </p:nvPicPr>
        <p:blipFill>
          <a:blip r:embed="rId3"/>
          <a:stretch>
            <a:fillRect/>
          </a:stretch>
        </p:blipFill>
        <p:spPr>
          <a:xfrm>
            <a:off x="74344" y="6310302"/>
            <a:ext cx="1548718" cy="474296"/>
          </a:xfrm>
          <a:prstGeom prst="rect">
            <a:avLst/>
          </a:prstGeom>
          <a:ln w="12700">
            <a:miter lim="400000"/>
          </a:ln>
        </p:spPr>
      </p:pic>
      <p:pic>
        <p:nvPicPr>
          <p:cNvPr id="312" name="Picture 4" descr="Picture 4"/>
          <p:cNvPicPr>
            <a:picLocks noChangeAspect="1"/>
          </p:cNvPicPr>
          <p:nvPr/>
        </p:nvPicPr>
        <p:blipFill>
          <a:blip r:embed="rId2"/>
          <a:stretch>
            <a:fillRect/>
          </a:stretch>
        </p:blipFill>
        <p:spPr>
          <a:xfrm>
            <a:off x="11189969" y="118166"/>
            <a:ext cx="866716" cy="895042"/>
          </a:xfrm>
          <a:prstGeom prst="rect">
            <a:avLst/>
          </a:prstGeom>
          <a:ln w="12700">
            <a:miter lim="400000"/>
          </a:ln>
        </p:spPr>
      </p:pic>
      <p:pic>
        <p:nvPicPr>
          <p:cNvPr id="313" name="Picture 2" descr="Picture 2"/>
          <p:cNvPicPr>
            <a:picLocks noChangeAspect="1"/>
          </p:cNvPicPr>
          <p:nvPr/>
        </p:nvPicPr>
        <p:blipFill>
          <a:blip r:embed="rId3"/>
          <a:stretch>
            <a:fillRect/>
          </a:stretch>
        </p:blipFill>
        <p:spPr>
          <a:xfrm>
            <a:off x="74342" y="6310295"/>
            <a:ext cx="1548718" cy="474296"/>
          </a:xfrm>
          <a:prstGeom prst="rect">
            <a:avLst/>
          </a:prstGeom>
          <a:ln w="12700">
            <a:miter lim="400000"/>
          </a:ln>
        </p:spPr>
      </p:pic>
      <p:sp>
        <p:nvSpPr>
          <p:cNvPr id="2" name="Subtitle 5">
            <a:extLst>
              <a:ext uri="{FF2B5EF4-FFF2-40B4-BE49-F238E27FC236}">
                <a16:creationId xmlns:a16="http://schemas.microsoft.com/office/drawing/2014/main" id="{21DEC4E0-91D5-55E4-B9B9-10281C5C5767}"/>
              </a:ext>
            </a:extLst>
          </p:cNvPr>
          <p:cNvSpPr txBox="1"/>
          <p:nvPr userDrawn="1"/>
        </p:nvSpPr>
        <p:spPr>
          <a:xfrm>
            <a:off x="8091774" y="6518695"/>
            <a:ext cx="3794759" cy="21698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lgn="r" defTabSz="216992">
              <a:lnSpc>
                <a:spcPct val="90000"/>
              </a:lnSpc>
              <a:spcBef>
                <a:spcPts val="200"/>
              </a:spcBef>
              <a:defRPr sz="900">
                <a:solidFill>
                  <a:srgbClr val="002060"/>
                </a:solidFill>
                <a:latin typeface="+mn-lt"/>
                <a:ea typeface="+mn-ea"/>
                <a:cs typeface="+mn-cs"/>
                <a:sym typeface="Source Sans Pro Regular"/>
              </a:defRPr>
            </a:lvl1pPr>
          </a:lstStyle>
          <a:p>
            <a:r>
              <a:rPr dirty="0"/>
              <a:t>RRT Advanced Training Package</a:t>
            </a:r>
          </a:p>
        </p:txBody>
      </p:sp>
      <p:sp>
        <p:nvSpPr>
          <p:cNvPr id="3" name="Slide Number">
            <a:extLst>
              <a:ext uri="{FF2B5EF4-FFF2-40B4-BE49-F238E27FC236}">
                <a16:creationId xmlns:a16="http://schemas.microsoft.com/office/drawing/2014/main" id="{0058D41C-26FC-7BD2-C59E-8800628C19DF}"/>
              </a:ext>
            </a:extLst>
          </p:cNvPr>
          <p:cNvSpPr txBox="1">
            <a:spLocks/>
          </p:cNvSpPr>
          <p:nvPr userDrawn="1"/>
        </p:nvSpPr>
        <p:spPr>
          <a:xfrm>
            <a:off x="11836401" y="6561216"/>
            <a:ext cx="348670" cy="314562"/>
          </a:xfrm>
          <a:prstGeom prst="rect">
            <a:avLst/>
          </a:prstGeom>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chemeClr val="bg1">
                    <a:lumMod val="50000"/>
                  </a:schemeClr>
                </a:solidFill>
                <a:effectLst/>
                <a:uFillTx/>
                <a:latin typeface="Calibri"/>
                <a:ea typeface="Calibri"/>
                <a:cs typeface="Calibri"/>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fld id="{86CB4B4D-7CA3-9044-876B-883B54F8677D}" type="slidenum">
              <a:rPr lang="hu-HU" sz="1100" smtClean="0">
                <a:latin typeface="+mn-lt"/>
              </a:rPr>
              <a:pPr/>
              <a:t>‹#›</a:t>
            </a:fld>
            <a:endParaRPr lang="hu-HU" sz="1100" dirty="0">
              <a:latin typeface="+mn-lt"/>
            </a:endParaRPr>
          </a:p>
        </p:txBody>
      </p:sp>
      <p:sp>
        <p:nvSpPr>
          <p:cNvPr id="4" name="Subtitle 5">
            <a:extLst>
              <a:ext uri="{FF2B5EF4-FFF2-40B4-BE49-F238E27FC236}">
                <a16:creationId xmlns:a16="http://schemas.microsoft.com/office/drawing/2014/main" id="{8E13272E-6A72-5AB7-4355-265E6847527B}"/>
              </a:ext>
            </a:extLst>
          </p:cNvPr>
          <p:cNvSpPr txBox="1"/>
          <p:nvPr userDrawn="1"/>
        </p:nvSpPr>
        <p:spPr>
          <a:xfrm>
            <a:off x="8091774" y="6684368"/>
            <a:ext cx="3794759" cy="21698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lgn="r" defTabSz="289321">
              <a:lnSpc>
                <a:spcPct val="90000"/>
              </a:lnSpc>
              <a:spcBef>
                <a:spcPts val="300"/>
              </a:spcBef>
              <a:defRPr sz="900">
                <a:solidFill>
                  <a:srgbClr val="002060"/>
                </a:solidFill>
                <a:latin typeface="+mn-lt"/>
                <a:ea typeface="+mn-ea"/>
                <a:cs typeface="+mn-cs"/>
                <a:sym typeface="Source Sans Pro Regular"/>
              </a:defRPr>
            </a:lvl1pPr>
          </a:lstStyle>
          <a:p>
            <a:r>
              <a:rPr dirty="0"/>
              <a:t>B6.1 I</a:t>
            </a:r>
            <a:r>
              <a:rPr lang="hu-HU" dirty="0" err="1"/>
              <a:t>nfection</a:t>
            </a:r>
            <a:r>
              <a:rPr lang="hu-HU" dirty="0"/>
              <a:t> </a:t>
            </a:r>
            <a:r>
              <a:rPr dirty="0"/>
              <a:t>P</a:t>
            </a:r>
            <a:r>
              <a:rPr lang="hu-HU" dirty="0" err="1"/>
              <a:t>revention</a:t>
            </a:r>
            <a:r>
              <a:rPr lang="hu-HU" dirty="0"/>
              <a:t> and </a:t>
            </a:r>
            <a:r>
              <a:rPr dirty="0"/>
              <a:t>C</a:t>
            </a:r>
            <a:r>
              <a:rPr lang="hu-HU" dirty="0" err="1"/>
              <a:t>ontrol</a:t>
            </a:r>
            <a:endParaRPr dirty="0"/>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tx">
  <p:cSld name="Subtitle slide">
    <p:spTree>
      <p:nvGrpSpPr>
        <p:cNvPr id="1" name=""/>
        <p:cNvGrpSpPr/>
        <p:nvPr/>
      </p:nvGrpSpPr>
      <p:grpSpPr>
        <a:xfrm>
          <a:off x="0" y="0"/>
          <a:ext cx="0" cy="0"/>
          <a:chOff x="0" y="0"/>
          <a:chExt cx="0" cy="0"/>
        </a:xfrm>
      </p:grpSpPr>
      <p:pic>
        <p:nvPicPr>
          <p:cNvPr id="38" name="Picture 2" descr="Picture 2"/>
          <p:cNvPicPr>
            <a:picLocks noChangeAspect="1"/>
          </p:cNvPicPr>
          <p:nvPr/>
        </p:nvPicPr>
        <p:blipFill>
          <a:blip r:embed="rId2"/>
          <a:stretch>
            <a:fillRect/>
          </a:stretch>
        </p:blipFill>
        <p:spPr>
          <a:xfrm>
            <a:off x="11189972" y="118166"/>
            <a:ext cx="866716" cy="895042"/>
          </a:xfrm>
          <a:prstGeom prst="rect">
            <a:avLst/>
          </a:prstGeom>
          <a:ln w="12700">
            <a:miter lim="400000"/>
          </a:ln>
        </p:spPr>
      </p:pic>
      <p:pic>
        <p:nvPicPr>
          <p:cNvPr id="39" name="Picture 2" descr="Picture 2"/>
          <p:cNvPicPr>
            <a:picLocks noChangeAspect="1"/>
          </p:cNvPicPr>
          <p:nvPr/>
        </p:nvPicPr>
        <p:blipFill>
          <a:blip r:embed="rId3"/>
          <a:stretch>
            <a:fillRect/>
          </a:stretch>
        </p:blipFill>
        <p:spPr>
          <a:xfrm>
            <a:off x="74344" y="6310302"/>
            <a:ext cx="1548718" cy="474296"/>
          </a:xfrm>
          <a:prstGeom prst="rect">
            <a:avLst/>
          </a:prstGeom>
          <a:ln w="12700">
            <a:miter lim="400000"/>
          </a:ln>
        </p:spPr>
      </p:pic>
      <p:pic>
        <p:nvPicPr>
          <p:cNvPr id="41" name="Picture 4" descr="Picture 4"/>
          <p:cNvPicPr>
            <a:picLocks noChangeAspect="1"/>
          </p:cNvPicPr>
          <p:nvPr/>
        </p:nvPicPr>
        <p:blipFill>
          <a:blip r:embed="rId2"/>
          <a:stretch>
            <a:fillRect/>
          </a:stretch>
        </p:blipFill>
        <p:spPr>
          <a:xfrm>
            <a:off x="11189969" y="118166"/>
            <a:ext cx="866716" cy="895042"/>
          </a:xfrm>
          <a:prstGeom prst="rect">
            <a:avLst/>
          </a:prstGeom>
          <a:ln w="12700">
            <a:miter lim="400000"/>
          </a:ln>
        </p:spPr>
      </p:pic>
      <p:pic>
        <p:nvPicPr>
          <p:cNvPr id="42" name="Picture 2" descr="Picture 2"/>
          <p:cNvPicPr>
            <a:picLocks noChangeAspect="1"/>
          </p:cNvPicPr>
          <p:nvPr/>
        </p:nvPicPr>
        <p:blipFill>
          <a:blip r:embed="rId3"/>
          <a:stretch>
            <a:fillRect/>
          </a:stretch>
        </p:blipFill>
        <p:spPr>
          <a:xfrm>
            <a:off x="74342" y="6310295"/>
            <a:ext cx="1548718" cy="474296"/>
          </a:xfrm>
          <a:prstGeom prst="rect">
            <a:avLst/>
          </a:prstGeom>
          <a:ln w="12700">
            <a:miter lim="400000"/>
          </a:ln>
        </p:spPr>
      </p:pic>
      <p:sp>
        <p:nvSpPr>
          <p:cNvPr id="45" name="Click to edit Subtitle"/>
          <p:cNvSpPr txBox="1">
            <a:spLocks noGrp="1"/>
          </p:cNvSpPr>
          <p:nvPr>
            <p:ph type="title" hasCustomPrompt="1"/>
          </p:nvPr>
        </p:nvSpPr>
        <p:spPr>
          <a:xfrm>
            <a:off x="190765" y="0"/>
            <a:ext cx="6241933" cy="645664"/>
          </a:xfrm>
          <a:prstGeom prst="rect">
            <a:avLst/>
          </a:prstGeom>
        </p:spPr>
        <p:txBody>
          <a:bodyPr/>
          <a:lstStyle/>
          <a:p>
            <a:r>
              <a:t>Click to edit Subtitle</a:t>
            </a:r>
          </a:p>
        </p:txBody>
      </p:sp>
      <p:sp>
        <p:nvSpPr>
          <p:cNvPr id="46" name="Body Level One…"/>
          <p:cNvSpPr txBox="1">
            <a:spLocks noGrp="1"/>
          </p:cNvSpPr>
          <p:nvPr>
            <p:ph type="body" idx="1"/>
          </p:nvPr>
        </p:nvSpPr>
        <p:spPr>
          <a:xfrm>
            <a:off x="648587" y="1247001"/>
            <a:ext cx="11143844" cy="4654071"/>
          </a:xfrm>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2" name="Subtitle 5">
            <a:extLst>
              <a:ext uri="{FF2B5EF4-FFF2-40B4-BE49-F238E27FC236}">
                <a16:creationId xmlns:a16="http://schemas.microsoft.com/office/drawing/2014/main" id="{487BE4E1-6B91-3265-9EF4-7139B6EE4E39}"/>
              </a:ext>
            </a:extLst>
          </p:cNvPr>
          <p:cNvSpPr txBox="1"/>
          <p:nvPr userDrawn="1"/>
        </p:nvSpPr>
        <p:spPr>
          <a:xfrm>
            <a:off x="8091774" y="6518695"/>
            <a:ext cx="3794759" cy="21698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lgn="r" defTabSz="216992">
              <a:lnSpc>
                <a:spcPct val="90000"/>
              </a:lnSpc>
              <a:spcBef>
                <a:spcPts val="200"/>
              </a:spcBef>
              <a:defRPr sz="900">
                <a:solidFill>
                  <a:srgbClr val="002060"/>
                </a:solidFill>
                <a:latin typeface="+mn-lt"/>
                <a:ea typeface="+mn-ea"/>
                <a:cs typeface="+mn-cs"/>
                <a:sym typeface="Source Sans Pro Regular"/>
              </a:defRPr>
            </a:lvl1pPr>
          </a:lstStyle>
          <a:p>
            <a:r>
              <a:rPr dirty="0"/>
              <a:t>RRT Advanced Training Package</a:t>
            </a:r>
          </a:p>
        </p:txBody>
      </p:sp>
      <p:sp>
        <p:nvSpPr>
          <p:cNvPr id="3" name="Slide Number">
            <a:extLst>
              <a:ext uri="{FF2B5EF4-FFF2-40B4-BE49-F238E27FC236}">
                <a16:creationId xmlns:a16="http://schemas.microsoft.com/office/drawing/2014/main" id="{0E54A3D7-DB89-1529-D1B2-7B5AF3D63D14}"/>
              </a:ext>
            </a:extLst>
          </p:cNvPr>
          <p:cNvSpPr txBox="1">
            <a:spLocks/>
          </p:cNvSpPr>
          <p:nvPr userDrawn="1"/>
        </p:nvSpPr>
        <p:spPr>
          <a:xfrm>
            <a:off x="11836401" y="6561216"/>
            <a:ext cx="348670" cy="314562"/>
          </a:xfrm>
          <a:prstGeom prst="rect">
            <a:avLst/>
          </a:prstGeom>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chemeClr val="bg1">
                    <a:lumMod val="50000"/>
                  </a:schemeClr>
                </a:solidFill>
                <a:effectLst/>
                <a:uFillTx/>
                <a:latin typeface="Calibri"/>
                <a:ea typeface="Calibri"/>
                <a:cs typeface="Calibri"/>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fld id="{86CB4B4D-7CA3-9044-876B-883B54F8677D}" type="slidenum">
              <a:rPr lang="hu-HU" sz="1100" smtClean="0">
                <a:latin typeface="+mn-lt"/>
              </a:rPr>
              <a:pPr/>
              <a:t>‹#›</a:t>
            </a:fld>
            <a:endParaRPr lang="hu-HU" sz="1100" dirty="0">
              <a:latin typeface="+mn-lt"/>
            </a:endParaRPr>
          </a:p>
        </p:txBody>
      </p:sp>
      <p:sp>
        <p:nvSpPr>
          <p:cNvPr id="4" name="Subtitle 5">
            <a:extLst>
              <a:ext uri="{FF2B5EF4-FFF2-40B4-BE49-F238E27FC236}">
                <a16:creationId xmlns:a16="http://schemas.microsoft.com/office/drawing/2014/main" id="{A9446672-1702-A4D0-6DDC-0CB4AA0A348F}"/>
              </a:ext>
            </a:extLst>
          </p:cNvPr>
          <p:cNvSpPr txBox="1"/>
          <p:nvPr userDrawn="1"/>
        </p:nvSpPr>
        <p:spPr>
          <a:xfrm>
            <a:off x="8091774" y="6684368"/>
            <a:ext cx="3794759" cy="21698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lgn="r" defTabSz="289321">
              <a:lnSpc>
                <a:spcPct val="90000"/>
              </a:lnSpc>
              <a:spcBef>
                <a:spcPts val="300"/>
              </a:spcBef>
              <a:defRPr sz="900">
                <a:solidFill>
                  <a:srgbClr val="002060"/>
                </a:solidFill>
                <a:latin typeface="+mn-lt"/>
                <a:ea typeface="+mn-ea"/>
                <a:cs typeface="+mn-cs"/>
                <a:sym typeface="Source Sans Pro Regular"/>
              </a:defRPr>
            </a:lvl1pPr>
          </a:lstStyle>
          <a:p>
            <a:r>
              <a:rPr dirty="0"/>
              <a:t>B6.1 I</a:t>
            </a:r>
            <a:r>
              <a:rPr lang="hu-HU" dirty="0" err="1"/>
              <a:t>nfection</a:t>
            </a:r>
            <a:r>
              <a:rPr lang="hu-HU" dirty="0"/>
              <a:t> </a:t>
            </a:r>
            <a:r>
              <a:rPr dirty="0"/>
              <a:t>P</a:t>
            </a:r>
            <a:r>
              <a:rPr lang="hu-HU" dirty="0" err="1"/>
              <a:t>revention</a:t>
            </a:r>
            <a:r>
              <a:rPr lang="hu-HU" dirty="0"/>
              <a:t> and </a:t>
            </a:r>
            <a:r>
              <a:rPr dirty="0"/>
              <a:t>C</a:t>
            </a:r>
            <a:r>
              <a:rPr lang="hu-HU" dirty="0" err="1"/>
              <a:t>ontrol</a:t>
            </a:r>
            <a:endParaRPr dirty="0"/>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tx">
  <p:cSld name="1_Subtitle slide">
    <p:spTree>
      <p:nvGrpSpPr>
        <p:cNvPr id="1" name=""/>
        <p:cNvGrpSpPr/>
        <p:nvPr/>
      </p:nvGrpSpPr>
      <p:grpSpPr>
        <a:xfrm>
          <a:off x="0" y="0"/>
          <a:ext cx="0" cy="0"/>
          <a:chOff x="0" y="0"/>
          <a:chExt cx="0" cy="0"/>
        </a:xfrm>
      </p:grpSpPr>
      <p:pic>
        <p:nvPicPr>
          <p:cNvPr id="53" name="Picture 2" descr="Picture 2"/>
          <p:cNvPicPr>
            <a:picLocks noChangeAspect="1"/>
          </p:cNvPicPr>
          <p:nvPr/>
        </p:nvPicPr>
        <p:blipFill>
          <a:blip r:embed="rId2"/>
          <a:stretch>
            <a:fillRect/>
          </a:stretch>
        </p:blipFill>
        <p:spPr>
          <a:xfrm>
            <a:off x="11189972" y="118166"/>
            <a:ext cx="866716" cy="895042"/>
          </a:xfrm>
          <a:prstGeom prst="rect">
            <a:avLst/>
          </a:prstGeom>
          <a:ln w="12700">
            <a:miter lim="400000"/>
          </a:ln>
        </p:spPr>
      </p:pic>
      <p:pic>
        <p:nvPicPr>
          <p:cNvPr id="54" name="Picture 2" descr="Picture 2"/>
          <p:cNvPicPr>
            <a:picLocks noChangeAspect="1"/>
          </p:cNvPicPr>
          <p:nvPr/>
        </p:nvPicPr>
        <p:blipFill>
          <a:blip r:embed="rId3"/>
          <a:stretch>
            <a:fillRect/>
          </a:stretch>
        </p:blipFill>
        <p:spPr>
          <a:xfrm>
            <a:off x="74344" y="6310302"/>
            <a:ext cx="1548718" cy="474296"/>
          </a:xfrm>
          <a:prstGeom prst="rect">
            <a:avLst/>
          </a:prstGeom>
          <a:ln w="12700">
            <a:miter lim="400000"/>
          </a:ln>
        </p:spPr>
      </p:pic>
      <p:pic>
        <p:nvPicPr>
          <p:cNvPr id="56" name="Picture 4" descr="Picture 4"/>
          <p:cNvPicPr>
            <a:picLocks noChangeAspect="1"/>
          </p:cNvPicPr>
          <p:nvPr/>
        </p:nvPicPr>
        <p:blipFill>
          <a:blip r:embed="rId2"/>
          <a:stretch>
            <a:fillRect/>
          </a:stretch>
        </p:blipFill>
        <p:spPr>
          <a:xfrm>
            <a:off x="11189969" y="118166"/>
            <a:ext cx="866716" cy="895042"/>
          </a:xfrm>
          <a:prstGeom prst="rect">
            <a:avLst/>
          </a:prstGeom>
          <a:ln w="12700">
            <a:miter lim="400000"/>
          </a:ln>
        </p:spPr>
      </p:pic>
      <p:pic>
        <p:nvPicPr>
          <p:cNvPr id="57" name="Picture 2" descr="Picture 2"/>
          <p:cNvPicPr>
            <a:picLocks noChangeAspect="1"/>
          </p:cNvPicPr>
          <p:nvPr/>
        </p:nvPicPr>
        <p:blipFill>
          <a:blip r:embed="rId3"/>
          <a:stretch>
            <a:fillRect/>
          </a:stretch>
        </p:blipFill>
        <p:spPr>
          <a:xfrm>
            <a:off x="74342" y="6310295"/>
            <a:ext cx="1548718" cy="474296"/>
          </a:xfrm>
          <a:prstGeom prst="rect">
            <a:avLst/>
          </a:prstGeom>
          <a:ln w="12700">
            <a:miter lim="400000"/>
          </a:ln>
        </p:spPr>
      </p:pic>
      <p:sp>
        <p:nvSpPr>
          <p:cNvPr id="60" name="Click to edit Subtitle"/>
          <p:cNvSpPr txBox="1">
            <a:spLocks noGrp="1"/>
          </p:cNvSpPr>
          <p:nvPr>
            <p:ph type="title" hasCustomPrompt="1"/>
          </p:nvPr>
        </p:nvSpPr>
        <p:spPr>
          <a:xfrm>
            <a:off x="190765" y="801824"/>
            <a:ext cx="5543940" cy="645665"/>
          </a:xfrm>
          <a:prstGeom prst="rect">
            <a:avLst/>
          </a:prstGeom>
        </p:spPr>
        <p:txBody>
          <a:bodyPr/>
          <a:lstStyle>
            <a:lvl1pPr>
              <a:defRPr sz="2800">
                <a:solidFill>
                  <a:srgbClr val="A2010C"/>
                </a:solidFill>
              </a:defRPr>
            </a:lvl1pPr>
          </a:lstStyle>
          <a:p>
            <a:r>
              <a:t>Click to edit Subtitle</a:t>
            </a:r>
          </a:p>
        </p:txBody>
      </p:sp>
      <p:sp>
        <p:nvSpPr>
          <p:cNvPr id="61" name="Body Level One…"/>
          <p:cNvSpPr txBox="1">
            <a:spLocks noGrp="1"/>
          </p:cNvSpPr>
          <p:nvPr>
            <p:ph type="body" idx="1"/>
          </p:nvPr>
        </p:nvSpPr>
        <p:spPr>
          <a:xfrm>
            <a:off x="1739589" y="1584250"/>
            <a:ext cx="8683085" cy="4471925"/>
          </a:xfrm>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62" name="Title 1"/>
          <p:cNvSpPr txBox="1"/>
          <p:nvPr/>
        </p:nvSpPr>
        <p:spPr>
          <a:xfrm>
            <a:off x="236485" y="-1"/>
            <a:ext cx="6150493" cy="64566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nchor="ctr">
            <a:normAutofit/>
          </a:bodyPr>
          <a:lstStyle>
            <a:lvl1pPr defTabSz="289321">
              <a:lnSpc>
                <a:spcPct val="90000"/>
              </a:lnSpc>
              <a:defRPr sz="3200">
                <a:solidFill>
                  <a:srgbClr val="FFFFFF"/>
                </a:solidFill>
                <a:latin typeface="Source Sans Pro Bold"/>
                <a:ea typeface="Source Sans Pro Bold"/>
                <a:cs typeface="Source Sans Pro Bold"/>
                <a:sym typeface="Source Sans Pro Bold"/>
              </a:defRPr>
            </a:lvl1pPr>
          </a:lstStyle>
          <a:p>
            <a:r>
              <a:t>Click to edit Subtitle</a:t>
            </a:r>
          </a:p>
        </p:txBody>
      </p:sp>
      <p:sp>
        <p:nvSpPr>
          <p:cNvPr id="63" name="Title 1"/>
          <p:cNvSpPr txBox="1"/>
          <p:nvPr/>
        </p:nvSpPr>
        <p:spPr>
          <a:xfrm>
            <a:off x="236485" y="87779"/>
            <a:ext cx="6150493" cy="64566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nchor="ctr">
            <a:normAutofit/>
          </a:bodyPr>
          <a:lstStyle>
            <a:lvl1pPr defTabSz="289321">
              <a:lnSpc>
                <a:spcPct val="90000"/>
              </a:lnSpc>
              <a:defRPr sz="3200">
                <a:solidFill>
                  <a:srgbClr val="FFFFFF"/>
                </a:solidFill>
                <a:latin typeface="Source Sans Pro Bold"/>
                <a:ea typeface="Source Sans Pro Bold"/>
                <a:cs typeface="Source Sans Pro Bold"/>
                <a:sym typeface="Source Sans Pro Bold"/>
              </a:defRPr>
            </a:lvl1pPr>
          </a:lstStyle>
          <a:p>
            <a:r>
              <a:t>Click to edit Subtitle</a:t>
            </a:r>
          </a:p>
        </p:txBody>
      </p:sp>
      <p:sp>
        <p:nvSpPr>
          <p:cNvPr id="2" name="Subtitle 5">
            <a:extLst>
              <a:ext uri="{FF2B5EF4-FFF2-40B4-BE49-F238E27FC236}">
                <a16:creationId xmlns:a16="http://schemas.microsoft.com/office/drawing/2014/main" id="{9477F470-9B91-97E3-EE8F-0C875CBB1B5A}"/>
              </a:ext>
            </a:extLst>
          </p:cNvPr>
          <p:cNvSpPr txBox="1"/>
          <p:nvPr userDrawn="1"/>
        </p:nvSpPr>
        <p:spPr>
          <a:xfrm>
            <a:off x="8091774" y="6518695"/>
            <a:ext cx="3794759" cy="21698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lgn="r" defTabSz="216992">
              <a:lnSpc>
                <a:spcPct val="90000"/>
              </a:lnSpc>
              <a:spcBef>
                <a:spcPts val="200"/>
              </a:spcBef>
              <a:defRPr sz="900">
                <a:solidFill>
                  <a:srgbClr val="002060"/>
                </a:solidFill>
                <a:latin typeface="+mn-lt"/>
                <a:ea typeface="+mn-ea"/>
                <a:cs typeface="+mn-cs"/>
                <a:sym typeface="Source Sans Pro Regular"/>
              </a:defRPr>
            </a:lvl1pPr>
          </a:lstStyle>
          <a:p>
            <a:r>
              <a:rPr dirty="0"/>
              <a:t>RRT Advanced Training Package</a:t>
            </a:r>
          </a:p>
        </p:txBody>
      </p:sp>
      <p:sp>
        <p:nvSpPr>
          <p:cNvPr id="3" name="Slide Number">
            <a:extLst>
              <a:ext uri="{FF2B5EF4-FFF2-40B4-BE49-F238E27FC236}">
                <a16:creationId xmlns:a16="http://schemas.microsoft.com/office/drawing/2014/main" id="{93723AD0-F019-E16E-F415-6E979E630ED4}"/>
              </a:ext>
            </a:extLst>
          </p:cNvPr>
          <p:cNvSpPr txBox="1">
            <a:spLocks/>
          </p:cNvSpPr>
          <p:nvPr userDrawn="1"/>
        </p:nvSpPr>
        <p:spPr>
          <a:xfrm>
            <a:off x="11836401" y="6561216"/>
            <a:ext cx="348670" cy="314562"/>
          </a:xfrm>
          <a:prstGeom prst="rect">
            <a:avLst/>
          </a:prstGeom>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chemeClr val="bg1">
                    <a:lumMod val="50000"/>
                  </a:schemeClr>
                </a:solidFill>
                <a:effectLst/>
                <a:uFillTx/>
                <a:latin typeface="Calibri"/>
                <a:ea typeface="Calibri"/>
                <a:cs typeface="Calibri"/>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fld id="{86CB4B4D-7CA3-9044-876B-883B54F8677D}" type="slidenum">
              <a:rPr lang="hu-HU" sz="1100" smtClean="0">
                <a:latin typeface="+mn-lt"/>
              </a:rPr>
              <a:pPr/>
              <a:t>‹#›</a:t>
            </a:fld>
            <a:endParaRPr lang="hu-HU" sz="1100" dirty="0">
              <a:latin typeface="+mn-lt"/>
            </a:endParaRPr>
          </a:p>
        </p:txBody>
      </p:sp>
      <p:sp>
        <p:nvSpPr>
          <p:cNvPr id="4" name="Subtitle 5">
            <a:extLst>
              <a:ext uri="{FF2B5EF4-FFF2-40B4-BE49-F238E27FC236}">
                <a16:creationId xmlns:a16="http://schemas.microsoft.com/office/drawing/2014/main" id="{BDCF9C0F-71CF-C011-59EC-E96A8AA1FA2C}"/>
              </a:ext>
            </a:extLst>
          </p:cNvPr>
          <p:cNvSpPr txBox="1"/>
          <p:nvPr userDrawn="1"/>
        </p:nvSpPr>
        <p:spPr>
          <a:xfrm>
            <a:off x="8091774" y="6684368"/>
            <a:ext cx="3794759" cy="21698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lgn="r" defTabSz="289321">
              <a:lnSpc>
                <a:spcPct val="90000"/>
              </a:lnSpc>
              <a:spcBef>
                <a:spcPts val="300"/>
              </a:spcBef>
              <a:defRPr sz="900">
                <a:solidFill>
                  <a:srgbClr val="002060"/>
                </a:solidFill>
                <a:latin typeface="+mn-lt"/>
                <a:ea typeface="+mn-ea"/>
                <a:cs typeface="+mn-cs"/>
                <a:sym typeface="Source Sans Pro Regular"/>
              </a:defRPr>
            </a:lvl1pPr>
          </a:lstStyle>
          <a:p>
            <a:r>
              <a:rPr dirty="0"/>
              <a:t>B6.1 I</a:t>
            </a:r>
            <a:r>
              <a:rPr lang="hu-HU" dirty="0" err="1"/>
              <a:t>nfection</a:t>
            </a:r>
            <a:r>
              <a:rPr lang="hu-HU" dirty="0"/>
              <a:t> </a:t>
            </a:r>
            <a:r>
              <a:rPr dirty="0"/>
              <a:t>P</a:t>
            </a:r>
            <a:r>
              <a:rPr lang="hu-HU" dirty="0" err="1"/>
              <a:t>revention</a:t>
            </a:r>
            <a:r>
              <a:rPr lang="hu-HU" dirty="0"/>
              <a:t> and </a:t>
            </a:r>
            <a:r>
              <a:rPr dirty="0"/>
              <a:t>C</a:t>
            </a:r>
            <a:r>
              <a:rPr lang="hu-HU" dirty="0" err="1"/>
              <a:t>ontrol</a:t>
            </a:r>
            <a:endParaRPr dirty="0"/>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x">
  <p:cSld name="Custom Layout">
    <p:spTree>
      <p:nvGrpSpPr>
        <p:cNvPr id="1" name=""/>
        <p:cNvGrpSpPr/>
        <p:nvPr/>
      </p:nvGrpSpPr>
      <p:grpSpPr>
        <a:xfrm>
          <a:off x="0" y="0"/>
          <a:ext cx="0" cy="0"/>
          <a:chOff x="0" y="0"/>
          <a:chExt cx="0" cy="0"/>
        </a:xfrm>
      </p:grpSpPr>
      <p:pic>
        <p:nvPicPr>
          <p:cNvPr id="70" name="Image" descr="Image"/>
          <p:cNvPicPr>
            <a:picLocks noChangeAspect="1"/>
          </p:cNvPicPr>
          <p:nvPr/>
        </p:nvPicPr>
        <p:blipFill>
          <a:blip r:embed="rId2"/>
          <a:stretch>
            <a:fillRect/>
          </a:stretch>
        </p:blipFill>
        <p:spPr>
          <a:xfrm>
            <a:off x="-25189" y="-7655"/>
            <a:ext cx="4102101" cy="6210301"/>
          </a:xfrm>
          <a:prstGeom prst="rect">
            <a:avLst/>
          </a:prstGeom>
          <a:ln w="12700">
            <a:miter lim="400000"/>
          </a:ln>
        </p:spPr>
      </p:pic>
      <p:pic>
        <p:nvPicPr>
          <p:cNvPr id="71" name="Picture 2" descr="Picture 2"/>
          <p:cNvPicPr>
            <a:picLocks noChangeAspect="1"/>
          </p:cNvPicPr>
          <p:nvPr/>
        </p:nvPicPr>
        <p:blipFill>
          <a:blip r:embed="rId3"/>
          <a:stretch>
            <a:fillRect/>
          </a:stretch>
        </p:blipFill>
        <p:spPr>
          <a:xfrm>
            <a:off x="11189972" y="118166"/>
            <a:ext cx="866716" cy="895042"/>
          </a:xfrm>
          <a:prstGeom prst="rect">
            <a:avLst/>
          </a:prstGeom>
          <a:ln w="12700">
            <a:miter lim="400000"/>
          </a:ln>
        </p:spPr>
      </p:pic>
      <p:pic>
        <p:nvPicPr>
          <p:cNvPr id="72" name="Picture 2" descr="Picture 2"/>
          <p:cNvPicPr>
            <a:picLocks noChangeAspect="1"/>
          </p:cNvPicPr>
          <p:nvPr/>
        </p:nvPicPr>
        <p:blipFill>
          <a:blip r:embed="rId4"/>
          <a:stretch>
            <a:fillRect/>
          </a:stretch>
        </p:blipFill>
        <p:spPr>
          <a:xfrm>
            <a:off x="74344" y="6310302"/>
            <a:ext cx="1548718" cy="474296"/>
          </a:xfrm>
          <a:prstGeom prst="rect">
            <a:avLst/>
          </a:prstGeom>
          <a:ln w="12700">
            <a:miter lim="400000"/>
          </a:ln>
        </p:spPr>
      </p:pic>
      <p:pic>
        <p:nvPicPr>
          <p:cNvPr id="74" name="Picture 4" descr="Picture 4"/>
          <p:cNvPicPr>
            <a:picLocks noChangeAspect="1"/>
          </p:cNvPicPr>
          <p:nvPr/>
        </p:nvPicPr>
        <p:blipFill>
          <a:blip r:embed="rId3"/>
          <a:stretch>
            <a:fillRect/>
          </a:stretch>
        </p:blipFill>
        <p:spPr>
          <a:xfrm>
            <a:off x="11189969" y="118166"/>
            <a:ext cx="866716" cy="895042"/>
          </a:xfrm>
          <a:prstGeom prst="rect">
            <a:avLst/>
          </a:prstGeom>
          <a:ln w="12700">
            <a:miter lim="400000"/>
          </a:ln>
        </p:spPr>
      </p:pic>
      <p:pic>
        <p:nvPicPr>
          <p:cNvPr id="75" name="Picture 2" descr="Picture 2"/>
          <p:cNvPicPr>
            <a:picLocks noChangeAspect="1"/>
          </p:cNvPicPr>
          <p:nvPr/>
        </p:nvPicPr>
        <p:blipFill>
          <a:blip r:embed="rId4"/>
          <a:stretch>
            <a:fillRect/>
          </a:stretch>
        </p:blipFill>
        <p:spPr>
          <a:xfrm>
            <a:off x="74342" y="6310295"/>
            <a:ext cx="1548718" cy="474296"/>
          </a:xfrm>
          <a:prstGeom prst="rect">
            <a:avLst/>
          </a:prstGeom>
          <a:ln w="12700">
            <a:miter lim="400000"/>
          </a:ln>
        </p:spPr>
      </p:pic>
      <p:sp>
        <p:nvSpPr>
          <p:cNvPr id="78" name="Pentagon 4"/>
          <p:cNvSpPr/>
          <p:nvPr/>
        </p:nvSpPr>
        <p:spPr>
          <a:xfrm rot="10800000">
            <a:off x="11803004" y="2297501"/>
            <a:ext cx="388998" cy="226299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10800" y="0"/>
                </a:lnTo>
                <a:lnTo>
                  <a:pt x="21600" y="10800"/>
                </a:lnTo>
                <a:lnTo>
                  <a:pt x="10800" y="21600"/>
                </a:lnTo>
                <a:lnTo>
                  <a:pt x="0" y="21600"/>
                </a:lnTo>
                <a:close/>
              </a:path>
            </a:pathLst>
          </a:custGeom>
          <a:solidFill>
            <a:srgbClr val="A2010C"/>
          </a:solidFill>
          <a:ln w="12700">
            <a:miter lim="400000"/>
          </a:ln>
        </p:spPr>
        <p:txBody>
          <a:bodyPr lIns="45719" rIns="45719" anchor="ctr"/>
          <a:lstStyle/>
          <a:p>
            <a:pPr algn="ctr">
              <a:defRPr sz="1300">
                <a:solidFill>
                  <a:srgbClr val="FFFFFF"/>
                </a:solidFill>
                <a:latin typeface="+mn-lt"/>
                <a:ea typeface="+mn-ea"/>
                <a:cs typeface="+mn-cs"/>
                <a:sym typeface="Source Sans Pro Regular"/>
              </a:defRPr>
            </a:pPr>
            <a:endParaRPr/>
          </a:p>
        </p:txBody>
      </p:sp>
      <p:sp>
        <p:nvSpPr>
          <p:cNvPr id="79" name="Title Text"/>
          <p:cNvSpPr txBox="1">
            <a:spLocks noGrp="1"/>
          </p:cNvSpPr>
          <p:nvPr>
            <p:ph type="title"/>
          </p:nvPr>
        </p:nvSpPr>
        <p:spPr>
          <a:xfrm>
            <a:off x="233916" y="843589"/>
            <a:ext cx="3264195" cy="1932378"/>
          </a:xfrm>
          <a:prstGeom prst="rect">
            <a:avLst/>
          </a:prstGeom>
        </p:spPr>
        <p:txBody>
          <a:bodyPr/>
          <a:lstStyle/>
          <a:p>
            <a:r>
              <a:t>Title Text</a:t>
            </a:r>
          </a:p>
        </p:txBody>
      </p:sp>
      <p:sp>
        <p:nvSpPr>
          <p:cNvPr id="80" name="Body Level One…"/>
          <p:cNvSpPr txBox="1">
            <a:spLocks noGrp="1"/>
          </p:cNvSpPr>
          <p:nvPr>
            <p:ph type="body" idx="1"/>
          </p:nvPr>
        </p:nvSpPr>
        <p:spPr>
          <a:xfrm>
            <a:off x="4273550" y="842962"/>
            <a:ext cx="7529514" cy="5546726"/>
          </a:xfrm>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2" name="Subtitle 5">
            <a:extLst>
              <a:ext uri="{FF2B5EF4-FFF2-40B4-BE49-F238E27FC236}">
                <a16:creationId xmlns:a16="http://schemas.microsoft.com/office/drawing/2014/main" id="{D3210596-6827-C32A-47E9-0838600D7DE9}"/>
              </a:ext>
            </a:extLst>
          </p:cNvPr>
          <p:cNvSpPr txBox="1"/>
          <p:nvPr userDrawn="1"/>
        </p:nvSpPr>
        <p:spPr>
          <a:xfrm>
            <a:off x="8091774" y="6518695"/>
            <a:ext cx="3794759" cy="21698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lgn="r" defTabSz="216992">
              <a:lnSpc>
                <a:spcPct val="90000"/>
              </a:lnSpc>
              <a:spcBef>
                <a:spcPts val="200"/>
              </a:spcBef>
              <a:defRPr sz="900">
                <a:solidFill>
                  <a:srgbClr val="002060"/>
                </a:solidFill>
                <a:latin typeface="+mn-lt"/>
                <a:ea typeface="+mn-ea"/>
                <a:cs typeface="+mn-cs"/>
                <a:sym typeface="Source Sans Pro Regular"/>
              </a:defRPr>
            </a:lvl1pPr>
          </a:lstStyle>
          <a:p>
            <a:r>
              <a:rPr dirty="0"/>
              <a:t>RRT Advanced Training Package</a:t>
            </a:r>
          </a:p>
        </p:txBody>
      </p:sp>
      <p:sp>
        <p:nvSpPr>
          <p:cNvPr id="3" name="Slide Number">
            <a:extLst>
              <a:ext uri="{FF2B5EF4-FFF2-40B4-BE49-F238E27FC236}">
                <a16:creationId xmlns:a16="http://schemas.microsoft.com/office/drawing/2014/main" id="{C368BC56-174E-383E-C59C-9731E48C7CC0}"/>
              </a:ext>
            </a:extLst>
          </p:cNvPr>
          <p:cNvSpPr txBox="1">
            <a:spLocks/>
          </p:cNvSpPr>
          <p:nvPr userDrawn="1"/>
        </p:nvSpPr>
        <p:spPr>
          <a:xfrm>
            <a:off x="11836401" y="6561216"/>
            <a:ext cx="348670" cy="314562"/>
          </a:xfrm>
          <a:prstGeom prst="rect">
            <a:avLst/>
          </a:prstGeom>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chemeClr val="bg1">
                    <a:lumMod val="50000"/>
                  </a:schemeClr>
                </a:solidFill>
                <a:effectLst/>
                <a:uFillTx/>
                <a:latin typeface="Calibri"/>
                <a:ea typeface="Calibri"/>
                <a:cs typeface="Calibri"/>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fld id="{86CB4B4D-7CA3-9044-876B-883B54F8677D}" type="slidenum">
              <a:rPr lang="hu-HU" sz="1100" smtClean="0">
                <a:latin typeface="+mn-lt"/>
              </a:rPr>
              <a:pPr/>
              <a:t>‹#›</a:t>
            </a:fld>
            <a:endParaRPr lang="hu-HU" sz="1100" dirty="0">
              <a:latin typeface="+mn-lt"/>
            </a:endParaRPr>
          </a:p>
        </p:txBody>
      </p:sp>
      <p:sp>
        <p:nvSpPr>
          <p:cNvPr id="4" name="Subtitle 5">
            <a:extLst>
              <a:ext uri="{FF2B5EF4-FFF2-40B4-BE49-F238E27FC236}">
                <a16:creationId xmlns:a16="http://schemas.microsoft.com/office/drawing/2014/main" id="{D1FA8CBF-3CD5-5C70-2ACE-04F1719F80CA}"/>
              </a:ext>
            </a:extLst>
          </p:cNvPr>
          <p:cNvSpPr txBox="1"/>
          <p:nvPr userDrawn="1"/>
        </p:nvSpPr>
        <p:spPr>
          <a:xfrm>
            <a:off x="8091774" y="6684368"/>
            <a:ext cx="3794759" cy="21698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lgn="r" defTabSz="289321">
              <a:lnSpc>
                <a:spcPct val="90000"/>
              </a:lnSpc>
              <a:spcBef>
                <a:spcPts val="300"/>
              </a:spcBef>
              <a:defRPr sz="900">
                <a:solidFill>
                  <a:srgbClr val="002060"/>
                </a:solidFill>
                <a:latin typeface="+mn-lt"/>
                <a:ea typeface="+mn-ea"/>
                <a:cs typeface="+mn-cs"/>
                <a:sym typeface="Source Sans Pro Regular"/>
              </a:defRPr>
            </a:lvl1pPr>
          </a:lstStyle>
          <a:p>
            <a:r>
              <a:rPr dirty="0"/>
              <a:t>B6.1 I</a:t>
            </a:r>
            <a:r>
              <a:rPr lang="hu-HU" dirty="0" err="1"/>
              <a:t>nfection</a:t>
            </a:r>
            <a:r>
              <a:rPr lang="hu-HU" dirty="0"/>
              <a:t> </a:t>
            </a:r>
            <a:r>
              <a:rPr dirty="0"/>
              <a:t>P</a:t>
            </a:r>
            <a:r>
              <a:rPr lang="hu-HU" dirty="0" err="1"/>
              <a:t>revention</a:t>
            </a:r>
            <a:r>
              <a:rPr lang="hu-HU" dirty="0"/>
              <a:t> and </a:t>
            </a:r>
            <a:r>
              <a:rPr dirty="0"/>
              <a:t>C</a:t>
            </a:r>
            <a:r>
              <a:rPr lang="hu-HU" dirty="0" err="1"/>
              <a:t>ontrol</a:t>
            </a:r>
            <a:endParaRPr dirty="0"/>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x">
  <p:cSld name="9_Custom Layout">
    <p:spTree>
      <p:nvGrpSpPr>
        <p:cNvPr id="1" name=""/>
        <p:cNvGrpSpPr/>
        <p:nvPr/>
      </p:nvGrpSpPr>
      <p:grpSpPr>
        <a:xfrm>
          <a:off x="0" y="0"/>
          <a:ext cx="0" cy="0"/>
          <a:chOff x="0" y="0"/>
          <a:chExt cx="0" cy="0"/>
        </a:xfrm>
      </p:grpSpPr>
      <p:pic>
        <p:nvPicPr>
          <p:cNvPr id="87" name="Image" descr="Image"/>
          <p:cNvPicPr>
            <a:picLocks noChangeAspect="1"/>
          </p:cNvPicPr>
          <p:nvPr/>
        </p:nvPicPr>
        <p:blipFill>
          <a:blip r:embed="rId2"/>
          <a:stretch>
            <a:fillRect/>
          </a:stretch>
        </p:blipFill>
        <p:spPr>
          <a:xfrm>
            <a:off x="-25189" y="-7655"/>
            <a:ext cx="4102101" cy="6210301"/>
          </a:xfrm>
          <a:prstGeom prst="rect">
            <a:avLst/>
          </a:prstGeom>
          <a:ln w="12700">
            <a:miter lim="400000"/>
          </a:ln>
        </p:spPr>
      </p:pic>
      <p:pic>
        <p:nvPicPr>
          <p:cNvPr id="88" name="Picture 2" descr="Picture 2"/>
          <p:cNvPicPr>
            <a:picLocks noChangeAspect="1"/>
          </p:cNvPicPr>
          <p:nvPr/>
        </p:nvPicPr>
        <p:blipFill>
          <a:blip r:embed="rId3"/>
          <a:stretch>
            <a:fillRect/>
          </a:stretch>
        </p:blipFill>
        <p:spPr>
          <a:xfrm>
            <a:off x="11189972" y="118166"/>
            <a:ext cx="866716" cy="895042"/>
          </a:xfrm>
          <a:prstGeom prst="rect">
            <a:avLst/>
          </a:prstGeom>
          <a:ln w="12700">
            <a:miter lim="400000"/>
          </a:ln>
        </p:spPr>
      </p:pic>
      <p:pic>
        <p:nvPicPr>
          <p:cNvPr id="89" name="Picture 2" descr="Picture 2"/>
          <p:cNvPicPr>
            <a:picLocks noChangeAspect="1"/>
          </p:cNvPicPr>
          <p:nvPr/>
        </p:nvPicPr>
        <p:blipFill>
          <a:blip r:embed="rId4"/>
          <a:stretch>
            <a:fillRect/>
          </a:stretch>
        </p:blipFill>
        <p:spPr>
          <a:xfrm>
            <a:off x="74344" y="6310302"/>
            <a:ext cx="1548718" cy="474296"/>
          </a:xfrm>
          <a:prstGeom prst="rect">
            <a:avLst/>
          </a:prstGeom>
          <a:ln w="12700">
            <a:miter lim="400000"/>
          </a:ln>
        </p:spPr>
      </p:pic>
      <p:pic>
        <p:nvPicPr>
          <p:cNvPr id="91" name="Picture 4" descr="Picture 4"/>
          <p:cNvPicPr>
            <a:picLocks noChangeAspect="1"/>
          </p:cNvPicPr>
          <p:nvPr/>
        </p:nvPicPr>
        <p:blipFill>
          <a:blip r:embed="rId3"/>
          <a:stretch>
            <a:fillRect/>
          </a:stretch>
        </p:blipFill>
        <p:spPr>
          <a:xfrm>
            <a:off x="11189969" y="118166"/>
            <a:ext cx="866716" cy="895042"/>
          </a:xfrm>
          <a:prstGeom prst="rect">
            <a:avLst/>
          </a:prstGeom>
          <a:ln w="12700">
            <a:miter lim="400000"/>
          </a:ln>
        </p:spPr>
      </p:pic>
      <p:pic>
        <p:nvPicPr>
          <p:cNvPr id="92" name="Picture 2" descr="Picture 2"/>
          <p:cNvPicPr>
            <a:picLocks noChangeAspect="1"/>
          </p:cNvPicPr>
          <p:nvPr/>
        </p:nvPicPr>
        <p:blipFill>
          <a:blip r:embed="rId4"/>
          <a:stretch>
            <a:fillRect/>
          </a:stretch>
        </p:blipFill>
        <p:spPr>
          <a:xfrm>
            <a:off x="74342" y="6310295"/>
            <a:ext cx="1548718" cy="474296"/>
          </a:xfrm>
          <a:prstGeom prst="rect">
            <a:avLst/>
          </a:prstGeom>
          <a:ln w="12700">
            <a:miter lim="400000"/>
          </a:ln>
        </p:spPr>
      </p:pic>
      <p:sp>
        <p:nvSpPr>
          <p:cNvPr id="95" name="Pentagon 4"/>
          <p:cNvSpPr/>
          <p:nvPr/>
        </p:nvSpPr>
        <p:spPr>
          <a:xfrm rot="10800000">
            <a:off x="11803004" y="2297501"/>
            <a:ext cx="388998" cy="226299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10800" y="0"/>
                </a:lnTo>
                <a:lnTo>
                  <a:pt x="21600" y="10800"/>
                </a:lnTo>
                <a:lnTo>
                  <a:pt x="10800" y="21600"/>
                </a:lnTo>
                <a:lnTo>
                  <a:pt x="0" y="21600"/>
                </a:lnTo>
                <a:close/>
              </a:path>
            </a:pathLst>
          </a:custGeom>
          <a:solidFill>
            <a:srgbClr val="A2010C"/>
          </a:solidFill>
          <a:ln w="12700">
            <a:miter lim="400000"/>
          </a:ln>
        </p:spPr>
        <p:txBody>
          <a:bodyPr lIns="45719" rIns="45719" anchor="ctr"/>
          <a:lstStyle/>
          <a:p>
            <a:pPr algn="ctr">
              <a:defRPr sz="1300">
                <a:solidFill>
                  <a:srgbClr val="FFFFFF"/>
                </a:solidFill>
                <a:latin typeface="+mn-lt"/>
                <a:ea typeface="+mn-ea"/>
                <a:cs typeface="+mn-cs"/>
                <a:sym typeface="Source Sans Pro Regular"/>
              </a:defRPr>
            </a:pPr>
            <a:endParaRPr/>
          </a:p>
        </p:txBody>
      </p:sp>
      <p:sp>
        <p:nvSpPr>
          <p:cNvPr id="96" name="Title Text"/>
          <p:cNvSpPr txBox="1">
            <a:spLocks noGrp="1"/>
          </p:cNvSpPr>
          <p:nvPr>
            <p:ph type="title"/>
          </p:nvPr>
        </p:nvSpPr>
        <p:spPr>
          <a:xfrm>
            <a:off x="283611" y="654793"/>
            <a:ext cx="3264195" cy="1005089"/>
          </a:xfrm>
          <a:prstGeom prst="rect">
            <a:avLst/>
          </a:prstGeom>
        </p:spPr>
        <p:txBody>
          <a:bodyPr/>
          <a:lstStyle/>
          <a:p>
            <a:r>
              <a:t>Title Text</a:t>
            </a:r>
          </a:p>
        </p:txBody>
      </p:sp>
      <p:sp>
        <p:nvSpPr>
          <p:cNvPr id="97" name="Body Level One…"/>
          <p:cNvSpPr txBox="1">
            <a:spLocks noGrp="1"/>
          </p:cNvSpPr>
          <p:nvPr>
            <p:ph type="body" idx="1"/>
          </p:nvPr>
        </p:nvSpPr>
        <p:spPr>
          <a:xfrm>
            <a:off x="4273550" y="842962"/>
            <a:ext cx="7529514" cy="5546726"/>
          </a:xfrm>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2" name="Subtitle 5">
            <a:extLst>
              <a:ext uri="{FF2B5EF4-FFF2-40B4-BE49-F238E27FC236}">
                <a16:creationId xmlns:a16="http://schemas.microsoft.com/office/drawing/2014/main" id="{D2125EB6-52EE-C65B-85D3-2E84AD8E164D}"/>
              </a:ext>
            </a:extLst>
          </p:cNvPr>
          <p:cNvSpPr txBox="1"/>
          <p:nvPr userDrawn="1"/>
        </p:nvSpPr>
        <p:spPr>
          <a:xfrm>
            <a:off x="8091774" y="6518695"/>
            <a:ext cx="3794759" cy="21698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lgn="r" defTabSz="216992">
              <a:lnSpc>
                <a:spcPct val="90000"/>
              </a:lnSpc>
              <a:spcBef>
                <a:spcPts val="200"/>
              </a:spcBef>
              <a:defRPr sz="900">
                <a:solidFill>
                  <a:srgbClr val="002060"/>
                </a:solidFill>
                <a:latin typeface="+mn-lt"/>
                <a:ea typeface="+mn-ea"/>
                <a:cs typeface="+mn-cs"/>
                <a:sym typeface="Source Sans Pro Regular"/>
              </a:defRPr>
            </a:lvl1pPr>
          </a:lstStyle>
          <a:p>
            <a:r>
              <a:rPr dirty="0"/>
              <a:t>RRT Advanced Training Package</a:t>
            </a:r>
          </a:p>
        </p:txBody>
      </p:sp>
      <p:sp>
        <p:nvSpPr>
          <p:cNvPr id="3" name="Slide Number">
            <a:extLst>
              <a:ext uri="{FF2B5EF4-FFF2-40B4-BE49-F238E27FC236}">
                <a16:creationId xmlns:a16="http://schemas.microsoft.com/office/drawing/2014/main" id="{6669B6E1-BA48-4EC8-0AC6-819CB7506B46}"/>
              </a:ext>
            </a:extLst>
          </p:cNvPr>
          <p:cNvSpPr txBox="1">
            <a:spLocks/>
          </p:cNvSpPr>
          <p:nvPr userDrawn="1"/>
        </p:nvSpPr>
        <p:spPr>
          <a:xfrm>
            <a:off x="11836401" y="6561216"/>
            <a:ext cx="348670" cy="314562"/>
          </a:xfrm>
          <a:prstGeom prst="rect">
            <a:avLst/>
          </a:prstGeom>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chemeClr val="bg1">
                    <a:lumMod val="50000"/>
                  </a:schemeClr>
                </a:solidFill>
                <a:effectLst/>
                <a:uFillTx/>
                <a:latin typeface="Calibri"/>
                <a:ea typeface="Calibri"/>
                <a:cs typeface="Calibri"/>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fld id="{86CB4B4D-7CA3-9044-876B-883B54F8677D}" type="slidenum">
              <a:rPr lang="hu-HU" sz="1100" smtClean="0">
                <a:latin typeface="+mn-lt"/>
              </a:rPr>
              <a:pPr/>
              <a:t>‹#›</a:t>
            </a:fld>
            <a:endParaRPr lang="hu-HU" sz="1100" dirty="0">
              <a:latin typeface="+mn-lt"/>
            </a:endParaRPr>
          </a:p>
        </p:txBody>
      </p:sp>
      <p:sp>
        <p:nvSpPr>
          <p:cNvPr id="4" name="Rounded Rectangle 3">
            <a:extLst>
              <a:ext uri="{FF2B5EF4-FFF2-40B4-BE49-F238E27FC236}">
                <a16:creationId xmlns:a16="http://schemas.microsoft.com/office/drawing/2014/main" id="{A985F9D9-CBB8-4AF4-2876-7FE95D7F15B8}"/>
              </a:ext>
            </a:extLst>
          </p:cNvPr>
          <p:cNvSpPr/>
          <p:nvPr userDrawn="1"/>
        </p:nvSpPr>
        <p:spPr>
          <a:xfrm flipV="1">
            <a:off x="389002" y="1484783"/>
            <a:ext cx="2336738" cy="112789"/>
          </a:xfrm>
          <a:prstGeom prst="roundRect">
            <a:avLst>
              <a:gd name="adj" fmla="val 50000"/>
            </a:avLst>
          </a:prstGeom>
          <a:solidFill>
            <a:schemeClr val="accent3"/>
          </a:solidFill>
          <a:ln w="12700">
            <a:miter lim="400000"/>
          </a:ln>
        </p:spPr>
        <p:txBody>
          <a:bodyPr lIns="45719" rIns="45719" anchor="ctr"/>
          <a:lstStyle/>
          <a:p>
            <a:pPr algn="ctr">
              <a:defRPr sz="500">
                <a:solidFill>
                  <a:srgbClr val="FFFFFF"/>
                </a:solidFill>
                <a:latin typeface="+mj-lt"/>
                <a:ea typeface="+mj-ea"/>
                <a:cs typeface="+mj-cs"/>
                <a:sym typeface="Source Sans Pro Regular"/>
              </a:defRPr>
            </a:pPr>
            <a:endParaRPr dirty="0">
              <a:solidFill>
                <a:srgbClr val="729E03"/>
              </a:solidFill>
            </a:endParaRPr>
          </a:p>
        </p:txBody>
      </p:sp>
      <p:sp>
        <p:nvSpPr>
          <p:cNvPr id="5" name="Subtitle 5">
            <a:extLst>
              <a:ext uri="{FF2B5EF4-FFF2-40B4-BE49-F238E27FC236}">
                <a16:creationId xmlns:a16="http://schemas.microsoft.com/office/drawing/2014/main" id="{27220939-9DF6-07AE-6431-CCE0D6C8E115}"/>
              </a:ext>
            </a:extLst>
          </p:cNvPr>
          <p:cNvSpPr txBox="1"/>
          <p:nvPr userDrawn="1"/>
        </p:nvSpPr>
        <p:spPr>
          <a:xfrm>
            <a:off x="8091774" y="6684368"/>
            <a:ext cx="3794759" cy="21698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lgn="r" defTabSz="289321">
              <a:lnSpc>
                <a:spcPct val="90000"/>
              </a:lnSpc>
              <a:spcBef>
                <a:spcPts val="300"/>
              </a:spcBef>
              <a:defRPr sz="900">
                <a:solidFill>
                  <a:srgbClr val="002060"/>
                </a:solidFill>
                <a:latin typeface="+mn-lt"/>
                <a:ea typeface="+mn-ea"/>
                <a:cs typeface="+mn-cs"/>
                <a:sym typeface="Source Sans Pro Regular"/>
              </a:defRPr>
            </a:lvl1pPr>
          </a:lstStyle>
          <a:p>
            <a:r>
              <a:rPr dirty="0"/>
              <a:t>B6.1 I</a:t>
            </a:r>
            <a:r>
              <a:rPr lang="hu-HU" dirty="0" err="1"/>
              <a:t>nfection</a:t>
            </a:r>
            <a:r>
              <a:rPr lang="hu-HU" dirty="0"/>
              <a:t> </a:t>
            </a:r>
            <a:r>
              <a:rPr dirty="0"/>
              <a:t>P</a:t>
            </a:r>
            <a:r>
              <a:rPr lang="hu-HU" dirty="0" err="1"/>
              <a:t>revention</a:t>
            </a:r>
            <a:r>
              <a:rPr lang="hu-HU" dirty="0"/>
              <a:t> and </a:t>
            </a:r>
            <a:r>
              <a:rPr dirty="0"/>
              <a:t>C</a:t>
            </a:r>
            <a:r>
              <a:rPr lang="hu-HU" dirty="0" err="1"/>
              <a:t>ontrol</a:t>
            </a:r>
            <a:endParaRPr dirty="0"/>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x">
  <p:cSld name="5_Custom Layout">
    <p:spTree>
      <p:nvGrpSpPr>
        <p:cNvPr id="1" name=""/>
        <p:cNvGrpSpPr/>
        <p:nvPr/>
      </p:nvGrpSpPr>
      <p:grpSpPr>
        <a:xfrm>
          <a:off x="0" y="0"/>
          <a:ext cx="0" cy="0"/>
          <a:chOff x="0" y="0"/>
          <a:chExt cx="0" cy="0"/>
        </a:xfrm>
      </p:grpSpPr>
      <p:pic>
        <p:nvPicPr>
          <p:cNvPr id="105" name="Image" descr="Image"/>
          <p:cNvPicPr>
            <a:picLocks noChangeAspect="1"/>
          </p:cNvPicPr>
          <p:nvPr/>
        </p:nvPicPr>
        <p:blipFill>
          <a:blip r:embed="rId2"/>
          <a:stretch>
            <a:fillRect/>
          </a:stretch>
        </p:blipFill>
        <p:spPr>
          <a:xfrm>
            <a:off x="-25189" y="-7655"/>
            <a:ext cx="4102101" cy="6210301"/>
          </a:xfrm>
          <a:prstGeom prst="rect">
            <a:avLst/>
          </a:prstGeom>
          <a:ln w="12700">
            <a:miter lim="400000"/>
          </a:ln>
        </p:spPr>
      </p:pic>
      <p:pic>
        <p:nvPicPr>
          <p:cNvPr id="106" name="Picture 2" descr="Picture 2"/>
          <p:cNvPicPr>
            <a:picLocks noChangeAspect="1"/>
          </p:cNvPicPr>
          <p:nvPr/>
        </p:nvPicPr>
        <p:blipFill>
          <a:blip r:embed="rId3"/>
          <a:stretch>
            <a:fillRect/>
          </a:stretch>
        </p:blipFill>
        <p:spPr>
          <a:xfrm>
            <a:off x="11189972" y="118166"/>
            <a:ext cx="866716" cy="895042"/>
          </a:xfrm>
          <a:prstGeom prst="rect">
            <a:avLst/>
          </a:prstGeom>
          <a:ln w="12700">
            <a:miter lim="400000"/>
          </a:ln>
        </p:spPr>
      </p:pic>
      <p:pic>
        <p:nvPicPr>
          <p:cNvPr id="107" name="Picture 2" descr="Picture 2"/>
          <p:cNvPicPr>
            <a:picLocks noChangeAspect="1"/>
          </p:cNvPicPr>
          <p:nvPr/>
        </p:nvPicPr>
        <p:blipFill>
          <a:blip r:embed="rId4"/>
          <a:stretch>
            <a:fillRect/>
          </a:stretch>
        </p:blipFill>
        <p:spPr>
          <a:xfrm>
            <a:off x="74344" y="6310302"/>
            <a:ext cx="1548718" cy="474296"/>
          </a:xfrm>
          <a:prstGeom prst="rect">
            <a:avLst/>
          </a:prstGeom>
          <a:ln w="12700">
            <a:miter lim="400000"/>
          </a:ln>
        </p:spPr>
      </p:pic>
      <p:pic>
        <p:nvPicPr>
          <p:cNvPr id="109" name="Picture 4" descr="Picture 4"/>
          <p:cNvPicPr>
            <a:picLocks noChangeAspect="1"/>
          </p:cNvPicPr>
          <p:nvPr/>
        </p:nvPicPr>
        <p:blipFill>
          <a:blip r:embed="rId3"/>
          <a:stretch>
            <a:fillRect/>
          </a:stretch>
        </p:blipFill>
        <p:spPr>
          <a:xfrm>
            <a:off x="11189969" y="118166"/>
            <a:ext cx="866716" cy="895042"/>
          </a:xfrm>
          <a:prstGeom prst="rect">
            <a:avLst/>
          </a:prstGeom>
          <a:ln w="12700">
            <a:miter lim="400000"/>
          </a:ln>
        </p:spPr>
      </p:pic>
      <p:pic>
        <p:nvPicPr>
          <p:cNvPr id="110" name="Picture 2" descr="Picture 2"/>
          <p:cNvPicPr>
            <a:picLocks noChangeAspect="1"/>
          </p:cNvPicPr>
          <p:nvPr/>
        </p:nvPicPr>
        <p:blipFill>
          <a:blip r:embed="rId4"/>
          <a:stretch>
            <a:fillRect/>
          </a:stretch>
        </p:blipFill>
        <p:spPr>
          <a:xfrm>
            <a:off x="74342" y="6310295"/>
            <a:ext cx="1548718" cy="474296"/>
          </a:xfrm>
          <a:prstGeom prst="rect">
            <a:avLst/>
          </a:prstGeom>
          <a:ln w="12700">
            <a:miter lim="400000"/>
          </a:ln>
        </p:spPr>
      </p:pic>
      <p:sp>
        <p:nvSpPr>
          <p:cNvPr id="115" name="Pentagon 6"/>
          <p:cNvSpPr/>
          <p:nvPr/>
        </p:nvSpPr>
        <p:spPr>
          <a:xfrm rot="10800000">
            <a:off x="11803004" y="2297501"/>
            <a:ext cx="388998" cy="226299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10800" y="0"/>
                </a:lnTo>
                <a:lnTo>
                  <a:pt x="21600" y="10800"/>
                </a:lnTo>
                <a:lnTo>
                  <a:pt x="10800" y="21600"/>
                </a:lnTo>
                <a:lnTo>
                  <a:pt x="0" y="21600"/>
                </a:lnTo>
                <a:close/>
              </a:path>
            </a:pathLst>
          </a:custGeom>
          <a:solidFill>
            <a:srgbClr val="A2010C"/>
          </a:solidFill>
          <a:ln w="12700">
            <a:miter lim="400000"/>
          </a:ln>
        </p:spPr>
        <p:txBody>
          <a:bodyPr lIns="45719" rIns="45719" anchor="ctr"/>
          <a:lstStyle/>
          <a:p>
            <a:pPr algn="ctr">
              <a:defRPr sz="1300">
                <a:solidFill>
                  <a:srgbClr val="FFFFFF"/>
                </a:solidFill>
                <a:latin typeface="+mn-lt"/>
                <a:ea typeface="+mn-ea"/>
                <a:cs typeface="+mn-cs"/>
                <a:sym typeface="Source Sans Pro Regular"/>
              </a:defRPr>
            </a:pPr>
            <a:endParaRPr/>
          </a:p>
        </p:txBody>
      </p:sp>
      <p:sp>
        <p:nvSpPr>
          <p:cNvPr id="116" name="Body Level One…"/>
          <p:cNvSpPr txBox="1">
            <a:spLocks noGrp="1"/>
          </p:cNvSpPr>
          <p:nvPr>
            <p:ph type="body" idx="1"/>
          </p:nvPr>
        </p:nvSpPr>
        <p:spPr>
          <a:xfrm>
            <a:off x="4273550" y="842962"/>
            <a:ext cx="7529514" cy="5546726"/>
          </a:xfrm>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2" name="Subtitle 5">
            <a:extLst>
              <a:ext uri="{FF2B5EF4-FFF2-40B4-BE49-F238E27FC236}">
                <a16:creationId xmlns:a16="http://schemas.microsoft.com/office/drawing/2014/main" id="{8585AC76-9C27-DF78-A479-641C05FE8BA3}"/>
              </a:ext>
            </a:extLst>
          </p:cNvPr>
          <p:cNvSpPr txBox="1"/>
          <p:nvPr userDrawn="1"/>
        </p:nvSpPr>
        <p:spPr>
          <a:xfrm>
            <a:off x="8091774" y="6518695"/>
            <a:ext cx="3794759" cy="21698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lgn="r" defTabSz="216992">
              <a:lnSpc>
                <a:spcPct val="90000"/>
              </a:lnSpc>
              <a:spcBef>
                <a:spcPts val="200"/>
              </a:spcBef>
              <a:defRPr sz="900">
                <a:solidFill>
                  <a:srgbClr val="002060"/>
                </a:solidFill>
                <a:latin typeface="+mn-lt"/>
                <a:ea typeface="+mn-ea"/>
                <a:cs typeface="+mn-cs"/>
                <a:sym typeface="Source Sans Pro Regular"/>
              </a:defRPr>
            </a:lvl1pPr>
          </a:lstStyle>
          <a:p>
            <a:r>
              <a:rPr dirty="0"/>
              <a:t>RRT Advanced Training Package</a:t>
            </a:r>
          </a:p>
        </p:txBody>
      </p:sp>
      <p:sp>
        <p:nvSpPr>
          <p:cNvPr id="3" name="Slide Number">
            <a:extLst>
              <a:ext uri="{FF2B5EF4-FFF2-40B4-BE49-F238E27FC236}">
                <a16:creationId xmlns:a16="http://schemas.microsoft.com/office/drawing/2014/main" id="{E35A55EF-7C72-6112-D080-C580D35CC726}"/>
              </a:ext>
            </a:extLst>
          </p:cNvPr>
          <p:cNvSpPr txBox="1">
            <a:spLocks/>
          </p:cNvSpPr>
          <p:nvPr userDrawn="1"/>
        </p:nvSpPr>
        <p:spPr>
          <a:xfrm>
            <a:off x="11836401" y="6561216"/>
            <a:ext cx="348670" cy="314562"/>
          </a:xfrm>
          <a:prstGeom prst="rect">
            <a:avLst/>
          </a:prstGeom>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chemeClr val="bg1">
                    <a:lumMod val="50000"/>
                  </a:schemeClr>
                </a:solidFill>
                <a:effectLst/>
                <a:uFillTx/>
                <a:latin typeface="Calibri"/>
                <a:ea typeface="Calibri"/>
                <a:cs typeface="Calibri"/>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fld id="{86CB4B4D-7CA3-9044-876B-883B54F8677D}" type="slidenum">
              <a:rPr lang="hu-HU" sz="1100" smtClean="0">
                <a:latin typeface="+mn-lt"/>
              </a:rPr>
              <a:pPr/>
              <a:t>‹#›</a:t>
            </a:fld>
            <a:endParaRPr lang="hu-HU" sz="1100" dirty="0">
              <a:latin typeface="+mn-lt"/>
            </a:endParaRPr>
          </a:p>
        </p:txBody>
      </p:sp>
      <p:sp>
        <p:nvSpPr>
          <p:cNvPr id="4" name="TextBox 4">
            <a:extLst>
              <a:ext uri="{FF2B5EF4-FFF2-40B4-BE49-F238E27FC236}">
                <a16:creationId xmlns:a16="http://schemas.microsoft.com/office/drawing/2014/main" id="{BA175CE6-11AE-C765-74EF-F92F69945329}"/>
              </a:ext>
            </a:extLst>
          </p:cNvPr>
          <p:cNvSpPr txBox="1"/>
          <p:nvPr userDrawn="1"/>
        </p:nvSpPr>
        <p:spPr>
          <a:xfrm>
            <a:off x="388936" y="885342"/>
            <a:ext cx="3355607" cy="5994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defRPr sz="3200">
                <a:solidFill>
                  <a:srgbClr val="FFFFFF"/>
                </a:solidFill>
                <a:latin typeface="Source Sans Pro Bold"/>
                <a:ea typeface="Source Sans Pro Bold"/>
                <a:cs typeface="Source Sans Pro Bold"/>
                <a:sym typeface="Source Sans Pro Bold"/>
              </a:defRPr>
            </a:lvl1pPr>
          </a:lstStyle>
          <a:p>
            <a:r>
              <a:rPr b="1" dirty="0"/>
              <a:t>Key messages</a:t>
            </a:r>
          </a:p>
        </p:txBody>
      </p:sp>
      <p:sp>
        <p:nvSpPr>
          <p:cNvPr id="5" name="Rounded Rectangle 3">
            <a:extLst>
              <a:ext uri="{FF2B5EF4-FFF2-40B4-BE49-F238E27FC236}">
                <a16:creationId xmlns:a16="http://schemas.microsoft.com/office/drawing/2014/main" id="{0742EE83-DEC0-16CE-30CC-B12B7909F763}"/>
              </a:ext>
            </a:extLst>
          </p:cNvPr>
          <p:cNvSpPr/>
          <p:nvPr userDrawn="1"/>
        </p:nvSpPr>
        <p:spPr>
          <a:xfrm flipV="1">
            <a:off x="389002" y="1484783"/>
            <a:ext cx="2336738" cy="112789"/>
          </a:xfrm>
          <a:prstGeom prst="roundRect">
            <a:avLst>
              <a:gd name="adj" fmla="val 50000"/>
            </a:avLst>
          </a:prstGeom>
          <a:solidFill>
            <a:schemeClr val="accent3"/>
          </a:solidFill>
          <a:ln w="12700">
            <a:miter lim="400000"/>
          </a:ln>
        </p:spPr>
        <p:txBody>
          <a:bodyPr lIns="45719" rIns="45719" anchor="ctr"/>
          <a:lstStyle/>
          <a:p>
            <a:pPr algn="ctr">
              <a:defRPr sz="500">
                <a:solidFill>
                  <a:srgbClr val="FFFFFF"/>
                </a:solidFill>
                <a:latin typeface="+mj-lt"/>
                <a:ea typeface="+mj-ea"/>
                <a:cs typeface="+mj-cs"/>
                <a:sym typeface="Source Sans Pro Regular"/>
              </a:defRPr>
            </a:pPr>
            <a:endParaRPr dirty="0"/>
          </a:p>
        </p:txBody>
      </p:sp>
      <p:sp>
        <p:nvSpPr>
          <p:cNvPr id="6" name="Subtitle 5">
            <a:extLst>
              <a:ext uri="{FF2B5EF4-FFF2-40B4-BE49-F238E27FC236}">
                <a16:creationId xmlns:a16="http://schemas.microsoft.com/office/drawing/2014/main" id="{E654621D-6D55-6290-26A6-2AF75E2EA519}"/>
              </a:ext>
            </a:extLst>
          </p:cNvPr>
          <p:cNvSpPr txBox="1"/>
          <p:nvPr userDrawn="1"/>
        </p:nvSpPr>
        <p:spPr>
          <a:xfrm>
            <a:off x="8091774" y="6684368"/>
            <a:ext cx="3794759" cy="21698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lgn="r" defTabSz="289321">
              <a:lnSpc>
                <a:spcPct val="90000"/>
              </a:lnSpc>
              <a:spcBef>
                <a:spcPts val="300"/>
              </a:spcBef>
              <a:defRPr sz="900">
                <a:solidFill>
                  <a:srgbClr val="002060"/>
                </a:solidFill>
                <a:latin typeface="+mn-lt"/>
                <a:ea typeface="+mn-ea"/>
                <a:cs typeface="+mn-cs"/>
                <a:sym typeface="Source Sans Pro Regular"/>
              </a:defRPr>
            </a:lvl1pPr>
          </a:lstStyle>
          <a:p>
            <a:r>
              <a:rPr dirty="0"/>
              <a:t>B6.1 I</a:t>
            </a:r>
            <a:r>
              <a:rPr lang="hu-HU" dirty="0" err="1"/>
              <a:t>nfection</a:t>
            </a:r>
            <a:r>
              <a:rPr lang="hu-HU" dirty="0"/>
              <a:t> </a:t>
            </a:r>
            <a:r>
              <a:rPr dirty="0"/>
              <a:t>P</a:t>
            </a:r>
            <a:r>
              <a:rPr lang="hu-HU" dirty="0" err="1"/>
              <a:t>revention</a:t>
            </a:r>
            <a:r>
              <a:rPr lang="hu-HU" dirty="0"/>
              <a:t> and </a:t>
            </a:r>
            <a:r>
              <a:rPr dirty="0"/>
              <a:t>C</a:t>
            </a:r>
            <a:r>
              <a:rPr lang="hu-HU" dirty="0" err="1"/>
              <a:t>ontrol</a:t>
            </a:r>
            <a:endParaRPr dirty="0"/>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tx">
  <p:cSld name="4_Custom Layout">
    <p:spTree>
      <p:nvGrpSpPr>
        <p:cNvPr id="1" name=""/>
        <p:cNvGrpSpPr/>
        <p:nvPr/>
      </p:nvGrpSpPr>
      <p:grpSpPr>
        <a:xfrm>
          <a:off x="0" y="0"/>
          <a:ext cx="0" cy="0"/>
          <a:chOff x="0" y="0"/>
          <a:chExt cx="0" cy="0"/>
        </a:xfrm>
      </p:grpSpPr>
      <p:pic>
        <p:nvPicPr>
          <p:cNvPr id="123" name="Image" descr="Image"/>
          <p:cNvPicPr>
            <a:picLocks noChangeAspect="1"/>
          </p:cNvPicPr>
          <p:nvPr/>
        </p:nvPicPr>
        <p:blipFill>
          <a:blip r:embed="rId2"/>
          <a:stretch>
            <a:fillRect/>
          </a:stretch>
        </p:blipFill>
        <p:spPr>
          <a:xfrm>
            <a:off x="-25189" y="-7655"/>
            <a:ext cx="4102101" cy="6210301"/>
          </a:xfrm>
          <a:prstGeom prst="rect">
            <a:avLst/>
          </a:prstGeom>
          <a:ln w="12700">
            <a:miter lim="400000"/>
          </a:ln>
        </p:spPr>
      </p:pic>
      <p:pic>
        <p:nvPicPr>
          <p:cNvPr id="124" name="Picture 2" descr="Picture 2"/>
          <p:cNvPicPr>
            <a:picLocks noChangeAspect="1"/>
          </p:cNvPicPr>
          <p:nvPr/>
        </p:nvPicPr>
        <p:blipFill>
          <a:blip r:embed="rId3"/>
          <a:stretch>
            <a:fillRect/>
          </a:stretch>
        </p:blipFill>
        <p:spPr>
          <a:xfrm>
            <a:off x="11189972" y="118166"/>
            <a:ext cx="866716" cy="895042"/>
          </a:xfrm>
          <a:prstGeom prst="rect">
            <a:avLst/>
          </a:prstGeom>
          <a:ln w="12700">
            <a:miter lim="400000"/>
          </a:ln>
        </p:spPr>
      </p:pic>
      <p:pic>
        <p:nvPicPr>
          <p:cNvPr id="125" name="Picture 2" descr="Picture 2"/>
          <p:cNvPicPr>
            <a:picLocks noChangeAspect="1"/>
          </p:cNvPicPr>
          <p:nvPr/>
        </p:nvPicPr>
        <p:blipFill>
          <a:blip r:embed="rId4"/>
          <a:stretch>
            <a:fillRect/>
          </a:stretch>
        </p:blipFill>
        <p:spPr>
          <a:xfrm>
            <a:off x="74344" y="6310302"/>
            <a:ext cx="1548718" cy="474296"/>
          </a:xfrm>
          <a:prstGeom prst="rect">
            <a:avLst/>
          </a:prstGeom>
          <a:ln w="12700">
            <a:miter lim="400000"/>
          </a:ln>
        </p:spPr>
      </p:pic>
      <p:pic>
        <p:nvPicPr>
          <p:cNvPr id="127" name="Picture 4" descr="Picture 4"/>
          <p:cNvPicPr>
            <a:picLocks noChangeAspect="1"/>
          </p:cNvPicPr>
          <p:nvPr/>
        </p:nvPicPr>
        <p:blipFill>
          <a:blip r:embed="rId3"/>
          <a:stretch>
            <a:fillRect/>
          </a:stretch>
        </p:blipFill>
        <p:spPr>
          <a:xfrm>
            <a:off x="11189969" y="118166"/>
            <a:ext cx="866716" cy="895042"/>
          </a:xfrm>
          <a:prstGeom prst="rect">
            <a:avLst/>
          </a:prstGeom>
          <a:ln w="12700">
            <a:miter lim="400000"/>
          </a:ln>
        </p:spPr>
      </p:pic>
      <p:pic>
        <p:nvPicPr>
          <p:cNvPr id="128" name="Picture 2" descr="Picture 2"/>
          <p:cNvPicPr>
            <a:picLocks noChangeAspect="1"/>
          </p:cNvPicPr>
          <p:nvPr/>
        </p:nvPicPr>
        <p:blipFill>
          <a:blip r:embed="rId4"/>
          <a:stretch>
            <a:fillRect/>
          </a:stretch>
        </p:blipFill>
        <p:spPr>
          <a:xfrm>
            <a:off x="74342" y="6310295"/>
            <a:ext cx="1548718" cy="474296"/>
          </a:xfrm>
          <a:prstGeom prst="rect">
            <a:avLst/>
          </a:prstGeom>
          <a:ln w="12700">
            <a:miter lim="400000"/>
          </a:ln>
        </p:spPr>
      </p:pic>
      <p:sp>
        <p:nvSpPr>
          <p:cNvPr id="133" name="Pentagon 6"/>
          <p:cNvSpPr/>
          <p:nvPr/>
        </p:nvSpPr>
        <p:spPr>
          <a:xfrm rot="10800000">
            <a:off x="11803004" y="2297501"/>
            <a:ext cx="388998" cy="226299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10800" y="0"/>
                </a:lnTo>
                <a:lnTo>
                  <a:pt x="21600" y="10800"/>
                </a:lnTo>
                <a:lnTo>
                  <a:pt x="10800" y="21600"/>
                </a:lnTo>
                <a:lnTo>
                  <a:pt x="0" y="21600"/>
                </a:lnTo>
                <a:close/>
              </a:path>
            </a:pathLst>
          </a:custGeom>
          <a:solidFill>
            <a:srgbClr val="A2010C"/>
          </a:solidFill>
          <a:ln w="12700">
            <a:miter lim="400000"/>
          </a:ln>
        </p:spPr>
        <p:txBody>
          <a:bodyPr lIns="45719" rIns="45719" anchor="ctr"/>
          <a:lstStyle/>
          <a:p>
            <a:pPr algn="ctr">
              <a:defRPr sz="1300">
                <a:solidFill>
                  <a:srgbClr val="FFFFFF"/>
                </a:solidFill>
                <a:latin typeface="+mn-lt"/>
                <a:ea typeface="+mn-ea"/>
                <a:cs typeface="+mn-cs"/>
                <a:sym typeface="Source Sans Pro Regular"/>
              </a:defRPr>
            </a:pPr>
            <a:endParaRPr/>
          </a:p>
        </p:txBody>
      </p:sp>
      <p:sp>
        <p:nvSpPr>
          <p:cNvPr id="134" name="Body Level One…"/>
          <p:cNvSpPr txBox="1">
            <a:spLocks noGrp="1"/>
          </p:cNvSpPr>
          <p:nvPr>
            <p:ph type="body" idx="1"/>
          </p:nvPr>
        </p:nvSpPr>
        <p:spPr>
          <a:xfrm>
            <a:off x="4273550" y="842962"/>
            <a:ext cx="7529514" cy="5546726"/>
          </a:xfrm>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2" name="Subtitle 5">
            <a:extLst>
              <a:ext uri="{FF2B5EF4-FFF2-40B4-BE49-F238E27FC236}">
                <a16:creationId xmlns:a16="http://schemas.microsoft.com/office/drawing/2014/main" id="{19ECAD03-B87C-8937-EF4A-F117D6835698}"/>
              </a:ext>
            </a:extLst>
          </p:cNvPr>
          <p:cNvSpPr txBox="1"/>
          <p:nvPr userDrawn="1"/>
        </p:nvSpPr>
        <p:spPr>
          <a:xfrm>
            <a:off x="8091774" y="6518695"/>
            <a:ext cx="3794759" cy="21698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lgn="r" defTabSz="216992">
              <a:lnSpc>
                <a:spcPct val="90000"/>
              </a:lnSpc>
              <a:spcBef>
                <a:spcPts val="200"/>
              </a:spcBef>
              <a:defRPr sz="900">
                <a:solidFill>
                  <a:srgbClr val="002060"/>
                </a:solidFill>
                <a:latin typeface="+mn-lt"/>
                <a:ea typeface="+mn-ea"/>
                <a:cs typeface="+mn-cs"/>
                <a:sym typeface="Source Sans Pro Regular"/>
              </a:defRPr>
            </a:lvl1pPr>
          </a:lstStyle>
          <a:p>
            <a:r>
              <a:rPr dirty="0"/>
              <a:t>RRT Advanced Training Package</a:t>
            </a:r>
          </a:p>
        </p:txBody>
      </p:sp>
      <p:sp>
        <p:nvSpPr>
          <p:cNvPr id="3" name="Slide Number">
            <a:extLst>
              <a:ext uri="{FF2B5EF4-FFF2-40B4-BE49-F238E27FC236}">
                <a16:creationId xmlns:a16="http://schemas.microsoft.com/office/drawing/2014/main" id="{0ABB0C9B-E827-1A7A-A099-C0BF677AC257}"/>
              </a:ext>
            </a:extLst>
          </p:cNvPr>
          <p:cNvSpPr txBox="1">
            <a:spLocks/>
          </p:cNvSpPr>
          <p:nvPr userDrawn="1"/>
        </p:nvSpPr>
        <p:spPr>
          <a:xfrm>
            <a:off x="11836401" y="6561216"/>
            <a:ext cx="348670" cy="314562"/>
          </a:xfrm>
          <a:prstGeom prst="rect">
            <a:avLst/>
          </a:prstGeom>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chemeClr val="bg1">
                    <a:lumMod val="50000"/>
                  </a:schemeClr>
                </a:solidFill>
                <a:effectLst/>
                <a:uFillTx/>
                <a:latin typeface="Calibri"/>
                <a:ea typeface="Calibri"/>
                <a:cs typeface="Calibri"/>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fld id="{86CB4B4D-7CA3-9044-876B-883B54F8677D}" type="slidenum">
              <a:rPr lang="hu-HU" sz="1100" smtClean="0">
                <a:latin typeface="+mn-lt"/>
              </a:rPr>
              <a:pPr/>
              <a:t>‹#›</a:t>
            </a:fld>
            <a:endParaRPr lang="hu-HU" sz="1100" dirty="0">
              <a:latin typeface="+mn-lt"/>
            </a:endParaRPr>
          </a:p>
        </p:txBody>
      </p:sp>
      <p:sp>
        <p:nvSpPr>
          <p:cNvPr id="4" name="TextBox 5">
            <a:extLst>
              <a:ext uri="{FF2B5EF4-FFF2-40B4-BE49-F238E27FC236}">
                <a16:creationId xmlns:a16="http://schemas.microsoft.com/office/drawing/2014/main" id="{A4EDF5B8-D4D0-44C0-794B-4A5C43561C47}"/>
              </a:ext>
            </a:extLst>
          </p:cNvPr>
          <p:cNvSpPr txBox="1"/>
          <p:nvPr userDrawn="1"/>
        </p:nvSpPr>
        <p:spPr>
          <a:xfrm>
            <a:off x="388936" y="377342"/>
            <a:ext cx="2803026" cy="11074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defRPr sz="3200">
                <a:solidFill>
                  <a:srgbClr val="FFFFFF"/>
                </a:solidFill>
                <a:latin typeface="Source Sans Pro Bold"/>
                <a:ea typeface="Source Sans Pro Bold"/>
                <a:cs typeface="Source Sans Pro Bold"/>
                <a:sym typeface="Source Sans Pro Bold"/>
              </a:defRPr>
            </a:lvl1pPr>
          </a:lstStyle>
          <a:p>
            <a:r>
              <a:rPr b="1" dirty="0"/>
              <a:t>References and guidelines</a:t>
            </a:r>
          </a:p>
        </p:txBody>
      </p:sp>
      <p:sp>
        <p:nvSpPr>
          <p:cNvPr id="5" name="Rounded Rectangle 3">
            <a:extLst>
              <a:ext uri="{FF2B5EF4-FFF2-40B4-BE49-F238E27FC236}">
                <a16:creationId xmlns:a16="http://schemas.microsoft.com/office/drawing/2014/main" id="{919C3BD3-C065-A6E7-21D8-AA9C209E7B5A}"/>
              </a:ext>
            </a:extLst>
          </p:cNvPr>
          <p:cNvSpPr/>
          <p:nvPr userDrawn="1"/>
        </p:nvSpPr>
        <p:spPr>
          <a:xfrm flipV="1">
            <a:off x="389002" y="1484783"/>
            <a:ext cx="2336738" cy="112789"/>
          </a:xfrm>
          <a:prstGeom prst="roundRect">
            <a:avLst>
              <a:gd name="adj" fmla="val 50000"/>
            </a:avLst>
          </a:prstGeom>
          <a:solidFill>
            <a:schemeClr val="accent3"/>
          </a:solidFill>
          <a:ln w="12700">
            <a:miter lim="400000"/>
          </a:ln>
        </p:spPr>
        <p:txBody>
          <a:bodyPr lIns="45719" rIns="45719" anchor="ctr"/>
          <a:lstStyle/>
          <a:p>
            <a:pPr algn="ctr">
              <a:defRPr sz="500">
                <a:solidFill>
                  <a:srgbClr val="FFFFFF"/>
                </a:solidFill>
                <a:latin typeface="+mj-lt"/>
                <a:ea typeface="+mj-ea"/>
                <a:cs typeface="+mj-cs"/>
                <a:sym typeface="Source Sans Pro Regular"/>
              </a:defRPr>
            </a:pPr>
            <a:endParaRPr dirty="0"/>
          </a:p>
        </p:txBody>
      </p:sp>
      <p:sp>
        <p:nvSpPr>
          <p:cNvPr id="6" name="Subtitle 5">
            <a:extLst>
              <a:ext uri="{FF2B5EF4-FFF2-40B4-BE49-F238E27FC236}">
                <a16:creationId xmlns:a16="http://schemas.microsoft.com/office/drawing/2014/main" id="{AB229945-50C1-25DD-FE5F-504983140542}"/>
              </a:ext>
            </a:extLst>
          </p:cNvPr>
          <p:cNvSpPr txBox="1"/>
          <p:nvPr userDrawn="1"/>
        </p:nvSpPr>
        <p:spPr>
          <a:xfrm>
            <a:off x="8091774" y="6684368"/>
            <a:ext cx="3794759" cy="21698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lgn="r" defTabSz="289321">
              <a:lnSpc>
                <a:spcPct val="90000"/>
              </a:lnSpc>
              <a:spcBef>
                <a:spcPts val="300"/>
              </a:spcBef>
              <a:defRPr sz="900">
                <a:solidFill>
                  <a:srgbClr val="002060"/>
                </a:solidFill>
                <a:latin typeface="+mn-lt"/>
                <a:ea typeface="+mn-ea"/>
                <a:cs typeface="+mn-cs"/>
                <a:sym typeface="Source Sans Pro Regular"/>
              </a:defRPr>
            </a:lvl1pPr>
          </a:lstStyle>
          <a:p>
            <a:r>
              <a:rPr dirty="0"/>
              <a:t>B6.1 I</a:t>
            </a:r>
            <a:r>
              <a:rPr lang="hu-HU" dirty="0" err="1"/>
              <a:t>nfection</a:t>
            </a:r>
            <a:r>
              <a:rPr lang="hu-HU" dirty="0"/>
              <a:t> </a:t>
            </a:r>
            <a:r>
              <a:rPr dirty="0"/>
              <a:t>P</a:t>
            </a:r>
            <a:r>
              <a:rPr lang="hu-HU" dirty="0" err="1"/>
              <a:t>revention</a:t>
            </a:r>
            <a:r>
              <a:rPr lang="hu-HU" dirty="0"/>
              <a:t> and </a:t>
            </a:r>
            <a:r>
              <a:rPr dirty="0"/>
              <a:t>C</a:t>
            </a:r>
            <a:r>
              <a:rPr lang="hu-HU" dirty="0" err="1"/>
              <a:t>ontrol</a:t>
            </a:r>
            <a:endParaRPr dirty="0"/>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tx">
  <p:cSld name="3_Custom Layout">
    <p:spTree>
      <p:nvGrpSpPr>
        <p:cNvPr id="1" name=""/>
        <p:cNvGrpSpPr/>
        <p:nvPr/>
      </p:nvGrpSpPr>
      <p:grpSpPr>
        <a:xfrm>
          <a:off x="0" y="0"/>
          <a:ext cx="0" cy="0"/>
          <a:chOff x="0" y="0"/>
          <a:chExt cx="0" cy="0"/>
        </a:xfrm>
      </p:grpSpPr>
      <p:pic>
        <p:nvPicPr>
          <p:cNvPr id="141" name="Image" descr="Image"/>
          <p:cNvPicPr>
            <a:picLocks noChangeAspect="1"/>
          </p:cNvPicPr>
          <p:nvPr/>
        </p:nvPicPr>
        <p:blipFill>
          <a:blip r:embed="rId2"/>
          <a:stretch>
            <a:fillRect/>
          </a:stretch>
        </p:blipFill>
        <p:spPr>
          <a:xfrm>
            <a:off x="-25189" y="-7655"/>
            <a:ext cx="4102101" cy="6210301"/>
          </a:xfrm>
          <a:prstGeom prst="rect">
            <a:avLst/>
          </a:prstGeom>
          <a:ln w="12700">
            <a:miter lim="400000"/>
          </a:ln>
        </p:spPr>
      </p:pic>
      <p:pic>
        <p:nvPicPr>
          <p:cNvPr id="142" name="Picture 2" descr="Picture 2"/>
          <p:cNvPicPr>
            <a:picLocks noChangeAspect="1"/>
          </p:cNvPicPr>
          <p:nvPr/>
        </p:nvPicPr>
        <p:blipFill>
          <a:blip r:embed="rId3"/>
          <a:stretch>
            <a:fillRect/>
          </a:stretch>
        </p:blipFill>
        <p:spPr>
          <a:xfrm>
            <a:off x="11189972" y="118166"/>
            <a:ext cx="866716" cy="895042"/>
          </a:xfrm>
          <a:prstGeom prst="rect">
            <a:avLst/>
          </a:prstGeom>
          <a:ln w="12700">
            <a:miter lim="400000"/>
          </a:ln>
        </p:spPr>
      </p:pic>
      <p:pic>
        <p:nvPicPr>
          <p:cNvPr id="143" name="Picture 2" descr="Picture 2"/>
          <p:cNvPicPr>
            <a:picLocks noChangeAspect="1"/>
          </p:cNvPicPr>
          <p:nvPr/>
        </p:nvPicPr>
        <p:blipFill>
          <a:blip r:embed="rId4"/>
          <a:stretch>
            <a:fillRect/>
          </a:stretch>
        </p:blipFill>
        <p:spPr>
          <a:xfrm>
            <a:off x="74344" y="6310302"/>
            <a:ext cx="1548718" cy="474296"/>
          </a:xfrm>
          <a:prstGeom prst="rect">
            <a:avLst/>
          </a:prstGeom>
          <a:ln w="12700">
            <a:miter lim="400000"/>
          </a:ln>
        </p:spPr>
      </p:pic>
      <p:pic>
        <p:nvPicPr>
          <p:cNvPr id="145" name="Picture 4" descr="Picture 4"/>
          <p:cNvPicPr>
            <a:picLocks noChangeAspect="1"/>
          </p:cNvPicPr>
          <p:nvPr/>
        </p:nvPicPr>
        <p:blipFill>
          <a:blip r:embed="rId3"/>
          <a:stretch>
            <a:fillRect/>
          </a:stretch>
        </p:blipFill>
        <p:spPr>
          <a:xfrm>
            <a:off x="11189969" y="118166"/>
            <a:ext cx="866716" cy="895042"/>
          </a:xfrm>
          <a:prstGeom prst="rect">
            <a:avLst/>
          </a:prstGeom>
          <a:ln w="12700">
            <a:miter lim="400000"/>
          </a:ln>
        </p:spPr>
      </p:pic>
      <p:pic>
        <p:nvPicPr>
          <p:cNvPr id="146" name="Picture 2" descr="Picture 2"/>
          <p:cNvPicPr>
            <a:picLocks noChangeAspect="1"/>
          </p:cNvPicPr>
          <p:nvPr/>
        </p:nvPicPr>
        <p:blipFill>
          <a:blip r:embed="rId4"/>
          <a:stretch>
            <a:fillRect/>
          </a:stretch>
        </p:blipFill>
        <p:spPr>
          <a:xfrm>
            <a:off x="74342" y="6310295"/>
            <a:ext cx="1548718" cy="474296"/>
          </a:xfrm>
          <a:prstGeom prst="rect">
            <a:avLst/>
          </a:prstGeom>
          <a:ln w="12700">
            <a:miter lim="400000"/>
          </a:ln>
        </p:spPr>
      </p:pic>
      <p:sp>
        <p:nvSpPr>
          <p:cNvPr id="151" name="Pentagon 7"/>
          <p:cNvSpPr/>
          <p:nvPr/>
        </p:nvSpPr>
        <p:spPr>
          <a:xfrm rot="10800000">
            <a:off x="11803004" y="2297501"/>
            <a:ext cx="388998" cy="226299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10800" y="0"/>
                </a:lnTo>
                <a:lnTo>
                  <a:pt x="21600" y="10800"/>
                </a:lnTo>
                <a:lnTo>
                  <a:pt x="10800" y="21600"/>
                </a:lnTo>
                <a:lnTo>
                  <a:pt x="0" y="21600"/>
                </a:lnTo>
                <a:close/>
              </a:path>
            </a:pathLst>
          </a:custGeom>
          <a:solidFill>
            <a:srgbClr val="A2010C"/>
          </a:solidFill>
          <a:ln w="12700">
            <a:miter lim="400000"/>
          </a:ln>
        </p:spPr>
        <p:txBody>
          <a:bodyPr lIns="45719" rIns="45719" anchor="ctr"/>
          <a:lstStyle/>
          <a:p>
            <a:pPr algn="ctr">
              <a:defRPr sz="1300">
                <a:solidFill>
                  <a:srgbClr val="FFFFFF"/>
                </a:solidFill>
                <a:latin typeface="+mn-lt"/>
                <a:ea typeface="+mn-ea"/>
                <a:cs typeface="+mn-cs"/>
                <a:sym typeface="Source Sans Pro Regular"/>
              </a:defRPr>
            </a:pPr>
            <a:endParaRPr/>
          </a:p>
        </p:txBody>
      </p:sp>
      <p:sp>
        <p:nvSpPr>
          <p:cNvPr id="152" name="Body Level One…"/>
          <p:cNvSpPr txBox="1">
            <a:spLocks noGrp="1"/>
          </p:cNvSpPr>
          <p:nvPr>
            <p:ph type="body" idx="1"/>
          </p:nvPr>
        </p:nvSpPr>
        <p:spPr>
          <a:xfrm>
            <a:off x="4273550" y="842962"/>
            <a:ext cx="7529514" cy="5546726"/>
          </a:xfrm>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2" name="Subtitle 5">
            <a:extLst>
              <a:ext uri="{FF2B5EF4-FFF2-40B4-BE49-F238E27FC236}">
                <a16:creationId xmlns:a16="http://schemas.microsoft.com/office/drawing/2014/main" id="{C293FC2E-7900-8AA1-55A9-20A048A86C3F}"/>
              </a:ext>
            </a:extLst>
          </p:cNvPr>
          <p:cNvSpPr txBox="1"/>
          <p:nvPr userDrawn="1"/>
        </p:nvSpPr>
        <p:spPr>
          <a:xfrm>
            <a:off x="8091774" y="6518695"/>
            <a:ext cx="3794759" cy="21698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lgn="r" defTabSz="216992">
              <a:lnSpc>
                <a:spcPct val="90000"/>
              </a:lnSpc>
              <a:spcBef>
                <a:spcPts val="200"/>
              </a:spcBef>
              <a:defRPr sz="900">
                <a:solidFill>
                  <a:srgbClr val="002060"/>
                </a:solidFill>
                <a:latin typeface="+mn-lt"/>
                <a:ea typeface="+mn-ea"/>
                <a:cs typeface="+mn-cs"/>
                <a:sym typeface="Source Sans Pro Regular"/>
              </a:defRPr>
            </a:lvl1pPr>
          </a:lstStyle>
          <a:p>
            <a:r>
              <a:rPr dirty="0"/>
              <a:t>RRT Advanced Training Package</a:t>
            </a:r>
          </a:p>
        </p:txBody>
      </p:sp>
      <p:sp>
        <p:nvSpPr>
          <p:cNvPr id="3" name="Slide Number">
            <a:extLst>
              <a:ext uri="{FF2B5EF4-FFF2-40B4-BE49-F238E27FC236}">
                <a16:creationId xmlns:a16="http://schemas.microsoft.com/office/drawing/2014/main" id="{CF72F737-EE24-8A48-4A4B-D3C3DC725CB2}"/>
              </a:ext>
            </a:extLst>
          </p:cNvPr>
          <p:cNvSpPr txBox="1">
            <a:spLocks/>
          </p:cNvSpPr>
          <p:nvPr userDrawn="1"/>
        </p:nvSpPr>
        <p:spPr>
          <a:xfrm>
            <a:off x="11836401" y="6561216"/>
            <a:ext cx="348670" cy="314562"/>
          </a:xfrm>
          <a:prstGeom prst="rect">
            <a:avLst/>
          </a:prstGeom>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chemeClr val="bg1">
                    <a:lumMod val="50000"/>
                  </a:schemeClr>
                </a:solidFill>
                <a:effectLst/>
                <a:uFillTx/>
                <a:latin typeface="Calibri"/>
                <a:ea typeface="Calibri"/>
                <a:cs typeface="Calibri"/>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fld id="{86CB4B4D-7CA3-9044-876B-883B54F8677D}" type="slidenum">
              <a:rPr lang="hu-HU" sz="1100" smtClean="0">
                <a:latin typeface="+mn-lt"/>
              </a:rPr>
              <a:pPr/>
              <a:t>‹#›</a:t>
            </a:fld>
            <a:endParaRPr lang="hu-HU" sz="1100" dirty="0">
              <a:latin typeface="+mn-lt"/>
            </a:endParaRPr>
          </a:p>
        </p:txBody>
      </p:sp>
      <p:sp>
        <p:nvSpPr>
          <p:cNvPr id="4" name="TextBox 6">
            <a:extLst>
              <a:ext uri="{FF2B5EF4-FFF2-40B4-BE49-F238E27FC236}">
                <a16:creationId xmlns:a16="http://schemas.microsoft.com/office/drawing/2014/main" id="{29776D7D-A9BC-C8E9-ECA3-72181FA2208E}"/>
              </a:ext>
            </a:extLst>
          </p:cNvPr>
          <p:cNvSpPr txBox="1"/>
          <p:nvPr userDrawn="1"/>
        </p:nvSpPr>
        <p:spPr>
          <a:xfrm>
            <a:off x="388936" y="463959"/>
            <a:ext cx="3425273" cy="107721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9" rIns="45719">
            <a:spAutoFit/>
          </a:bodyPr>
          <a:lstStyle>
            <a:lvl1pPr>
              <a:defRPr sz="3200">
                <a:solidFill>
                  <a:srgbClr val="FFFFFF"/>
                </a:solidFill>
                <a:latin typeface="Source Sans Pro Bold"/>
                <a:ea typeface="Source Sans Pro Bold"/>
                <a:cs typeface="Source Sans Pro Bold"/>
                <a:sym typeface="Source Sans Pro Bold"/>
              </a:defRPr>
            </a:lvl1pPr>
          </a:lstStyle>
          <a:p>
            <a:r>
              <a:rPr b="1" dirty="0"/>
              <a:t>Additional learning resources</a:t>
            </a:r>
          </a:p>
        </p:txBody>
      </p:sp>
      <p:sp>
        <p:nvSpPr>
          <p:cNvPr id="5" name="Rounded Rectangle 3">
            <a:extLst>
              <a:ext uri="{FF2B5EF4-FFF2-40B4-BE49-F238E27FC236}">
                <a16:creationId xmlns:a16="http://schemas.microsoft.com/office/drawing/2014/main" id="{BCD61F27-CC35-9198-FA4C-0E67E53FEAF8}"/>
              </a:ext>
            </a:extLst>
          </p:cNvPr>
          <p:cNvSpPr/>
          <p:nvPr userDrawn="1"/>
        </p:nvSpPr>
        <p:spPr>
          <a:xfrm flipV="1">
            <a:off x="389002" y="1484783"/>
            <a:ext cx="2336738" cy="112789"/>
          </a:xfrm>
          <a:prstGeom prst="roundRect">
            <a:avLst>
              <a:gd name="adj" fmla="val 50000"/>
            </a:avLst>
          </a:prstGeom>
          <a:solidFill>
            <a:schemeClr val="accent3"/>
          </a:solidFill>
          <a:ln w="12700">
            <a:miter lim="400000"/>
          </a:ln>
        </p:spPr>
        <p:txBody>
          <a:bodyPr lIns="45719" rIns="45719" anchor="ctr"/>
          <a:lstStyle/>
          <a:p>
            <a:pPr algn="ctr">
              <a:defRPr sz="500">
                <a:solidFill>
                  <a:srgbClr val="FFFFFF"/>
                </a:solidFill>
                <a:latin typeface="+mj-lt"/>
                <a:ea typeface="+mj-ea"/>
                <a:cs typeface="+mj-cs"/>
                <a:sym typeface="Source Sans Pro Regular"/>
              </a:defRPr>
            </a:pPr>
            <a:endParaRPr dirty="0"/>
          </a:p>
        </p:txBody>
      </p:sp>
      <p:sp>
        <p:nvSpPr>
          <p:cNvPr id="6" name="Subtitle 5">
            <a:extLst>
              <a:ext uri="{FF2B5EF4-FFF2-40B4-BE49-F238E27FC236}">
                <a16:creationId xmlns:a16="http://schemas.microsoft.com/office/drawing/2014/main" id="{7C0D043D-7E44-6AF4-AA04-1DBC43C670C1}"/>
              </a:ext>
            </a:extLst>
          </p:cNvPr>
          <p:cNvSpPr txBox="1"/>
          <p:nvPr userDrawn="1"/>
        </p:nvSpPr>
        <p:spPr>
          <a:xfrm>
            <a:off x="8091774" y="6684368"/>
            <a:ext cx="3794759" cy="21698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lgn="r" defTabSz="289321">
              <a:lnSpc>
                <a:spcPct val="90000"/>
              </a:lnSpc>
              <a:spcBef>
                <a:spcPts val="300"/>
              </a:spcBef>
              <a:defRPr sz="900">
                <a:solidFill>
                  <a:srgbClr val="002060"/>
                </a:solidFill>
                <a:latin typeface="+mn-lt"/>
                <a:ea typeface="+mn-ea"/>
                <a:cs typeface="+mn-cs"/>
                <a:sym typeface="Source Sans Pro Regular"/>
              </a:defRPr>
            </a:lvl1pPr>
          </a:lstStyle>
          <a:p>
            <a:r>
              <a:rPr dirty="0"/>
              <a:t>B6.1 I</a:t>
            </a:r>
            <a:r>
              <a:rPr lang="hu-HU" dirty="0" err="1"/>
              <a:t>nfection</a:t>
            </a:r>
            <a:r>
              <a:rPr lang="hu-HU" dirty="0"/>
              <a:t> </a:t>
            </a:r>
            <a:r>
              <a:rPr dirty="0"/>
              <a:t>P</a:t>
            </a:r>
            <a:r>
              <a:rPr lang="hu-HU" dirty="0" err="1"/>
              <a:t>revention</a:t>
            </a:r>
            <a:r>
              <a:rPr lang="hu-HU" dirty="0"/>
              <a:t> and </a:t>
            </a:r>
            <a:r>
              <a:rPr dirty="0"/>
              <a:t>C</a:t>
            </a:r>
            <a:r>
              <a:rPr lang="hu-HU" dirty="0" err="1"/>
              <a:t>ontrol</a:t>
            </a:r>
            <a:endParaRPr dirty="0"/>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tx">
  <p:cSld name="2_Custom Layout">
    <p:spTree>
      <p:nvGrpSpPr>
        <p:cNvPr id="1" name=""/>
        <p:cNvGrpSpPr/>
        <p:nvPr/>
      </p:nvGrpSpPr>
      <p:grpSpPr>
        <a:xfrm>
          <a:off x="0" y="0"/>
          <a:ext cx="0" cy="0"/>
          <a:chOff x="0" y="0"/>
          <a:chExt cx="0" cy="0"/>
        </a:xfrm>
      </p:grpSpPr>
      <p:pic>
        <p:nvPicPr>
          <p:cNvPr id="159" name="Image" descr="Image"/>
          <p:cNvPicPr>
            <a:picLocks noChangeAspect="1"/>
          </p:cNvPicPr>
          <p:nvPr/>
        </p:nvPicPr>
        <p:blipFill>
          <a:blip r:embed="rId2"/>
          <a:stretch>
            <a:fillRect/>
          </a:stretch>
        </p:blipFill>
        <p:spPr>
          <a:xfrm>
            <a:off x="-25189" y="-7655"/>
            <a:ext cx="4102101" cy="6210301"/>
          </a:xfrm>
          <a:prstGeom prst="rect">
            <a:avLst/>
          </a:prstGeom>
          <a:ln w="12700">
            <a:miter lim="400000"/>
          </a:ln>
        </p:spPr>
      </p:pic>
      <p:pic>
        <p:nvPicPr>
          <p:cNvPr id="160" name="Picture 2" descr="Picture 2"/>
          <p:cNvPicPr>
            <a:picLocks noChangeAspect="1"/>
          </p:cNvPicPr>
          <p:nvPr/>
        </p:nvPicPr>
        <p:blipFill>
          <a:blip r:embed="rId3"/>
          <a:stretch>
            <a:fillRect/>
          </a:stretch>
        </p:blipFill>
        <p:spPr>
          <a:xfrm>
            <a:off x="11189972" y="118166"/>
            <a:ext cx="866716" cy="895042"/>
          </a:xfrm>
          <a:prstGeom prst="rect">
            <a:avLst/>
          </a:prstGeom>
          <a:ln w="12700">
            <a:miter lim="400000"/>
          </a:ln>
        </p:spPr>
      </p:pic>
      <p:pic>
        <p:nvPicPr>
          <p:cNvPr id="161" name="Picture 2" descr="Picture 2"/>
          <p:cNvPicPr>
            <a:picLocks noChangeAspect="1"/>
          </p:cNvPicPr>
          <p:nvPr/>
        </p:nvPicPr>
        <p:blipFill>
          <a:blip r:embed="rId4"/>
          <a:stretch>
            <a:fillRect/>
          </a:stretch>
        </p:blipFill>
        <p:spPr>
          <a:xfrm>
            <a:off x="74344" y="6310302"/>
            <a:ext cx="1548718" cy="474296"/>
          </a:xfrm>
          <a:prstGeom prst="rect">
            <a:avLst/>
          </a:prstGeom>
          <a:ln w="12700">
            <a:miter lim="400000"/>
          </a:ln>
        </p:spPr>
      </p:pic>
      <p:pic>
        <p:nvPicPr>
          <p:cNvPr id="163" name="Picture 4" descr="Picture 4"/>
          <p:cNvPicPr>
            <a:picLocks noChangeAspect="1"/>
          </p:cNvPicPr>
          <p:nvPr/>
        </p:nvPicPr>
        <p:blipFill>
          <a:blip r:embed="rId3"/>
          <a:stretch>
            <a:fillRect/>
          </a:stretch>
        </p:blipFill>
        <p:spPr>
          <a:xfrm>
            <a:off x="11189969" y="118166"/>
            <a:ext cx="866716" cy="895042"/>
          </a:xfrm>
          <a:prstGeom prst="rect">
            <a:avLst/>
          </a:prstGeom>
          <a:ln w="12700">
            <a:miter lim="400000"/>
          </a:ln>
        </p:spPr>
      </p:pic>
      <p:pic>
        <p:nvPicPr>
          <p:cNvPr id="164" name="Picture 2" descr="Picture 2"/>
          <p:cNvPicPr>
            <a:picLocks noChangeAspect="1"/>
          </p:cNvPicPr>
          <p:nvPr/>
        </p:nvPicPr>
        <p:blipFill>
          <a:blip r:embed="rId4"/>
          <a:stretch>
            <a:fillRect/>
          </a:stretch>
        </p:blipFill>
        <p:spPr>
          <a:xfrm>
            <a:off x="74342" y="6310295"/>
            <a:ext cx="1548718" cy="474296"/>
          </a:xfrm>
          <a:prstGeom prst="rect">
            <a:avLst/>
          </a:prstGeom>
          <a:ln w="12700">
            <a:miter lim="400000"/>
          </a:ln>
        </p:spPr>
      </p:pic>
      <p:sp>
        <p:nvSpPr>
          <p:cNvPr id="169" name="Pentagon 7"/>
          <p:cNvSpPr/>
          <p:nvPr/>
        </p:nvSpPr>
        <p:spPr>
          <a:xfrm rot="10800000">
            <a:off x="11803004" y="2297501"/>
            <a:ext cx="388998" cy="226299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10800" y="0"/>
                </a:lnTo>
                <a:lnTo>
                  <a:pt x="21600" y="10800"/>
                </a:lnTo>
                <a:lnTo>
                  <a:pt x="10800" y="21600"/>
                </a:lnTo>
                <a:lnTo>
                  <a:pt x="0" y="21600"/>
                </a:lnTo>
                <a:close/>
              </a:path>
            </a:pathLst>
          </a:custGeom>
          <a:solidFill>
            <a:srgbClr val="A2010C"/>
          </a:solidFill>
          <a:ln w="12700">
            <a:miter lim="400000"/>
          </a:ln>
        </p:spPr>
        <p:txBody>
          <a:bodyPr lIns="45719" rIns="45719" anchor="ctr"/>
          <a:lstStyle/>
          <a:p>
            <a:pPr algn="ctr">
              <a:defRPr sz="1300">
                <a:solidFill>
                  <a:srgbClr val="FFFFFF"/>
                </a:solidFill>
                <a:latin typeface="+mn-lt"/>
                <a:ea typeface="+mn-ea"/>
                <a:cs typeface="+mn-cs"/>
                <a:sym typeface="Source Sans Pro Regular"/>
              </a:defRPr>
            </a:pPr>
            <a:endParaRPr/>
          </a:p>
        </p:txBody>
      </p:sp>
      <p:sp>
        <p:nvSpPr>
          <p:cNvPr id="170" name="Body Level One…"/>
          <p:cNvSpPr txBox="1">
            <a:spLocks noGrp="1"/>
          </p:cNvSpPr>
          <p:nvPr>
            <p:ph type="body" idx="1"/>
          </p:nvPr>
        </p:nvSpPr>
        <p:spPr>
          <a:xfrm>
            <a:off x="4273550" y="842962"/>
            <a:ext cx="7529514" cy="5546726"/>
          </a:xfrm>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2" name="Subtitle 5">
            <a:extLst>
              <a:ext uri="{FF2B5EF4-FFF2-40B4-BE49-F238E27FC236}">
                <a16:creationId xmlns:a16="http://schemas.microsoft.com/office/drawing/2014/main" id="{17F1BC07-D2A0-0E48-4B97-A55349BE94D9}"/>
              </a:ext>
            </a:extLst>
          </p:cNvPr>
          <p:cNvSpPr txBox="1"/>
          <p:nvPr userDrawn="1"/>
        </p:nvSpPr>
        <p:spPr>
          <a:xfrm>
            <a:off x="8091774" y="6518695"/>
            <a:ext cx="3794759" cy="21698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lgn="r" defTabSz="216992">
              <a:lnSpc>
                <a:spcPct val="90000"/>
              </a:lnSpc>
              <a:spcBef>
                <a:spcPts val="200"/>
              </a:spcBef>
              <a:defRPr sz="900">
                <a:solidFill>
                  <a:srgbClr val="002060"/>
                </a:solidFill>
                <a:latin typeface="+mn-lt"/>
                <a:ea typeface="+mn-ea"/>
                <a:cs typeface="+mn-cs"/>
                <a:sym typeface="Source Sans Pro Regular"/>
              </a:defRPr>
            </a:lvl1pPr>
          </a:lstStyle>
          <a:p>
            <a:r>
              <a:rPr dirty="0"/>
              <a:t>RRT Advanced Training Package</a:t>
            </a:r>
          </a:p>
        </p:txBody>
      </p:sp>
      <p:sp>
        <p:nvSpPr>
          <p:cNvPr id="3" name="Slide Number">
            <a:extLst>
              <a:ext uri="{FF2B5EF4-FFF2-40B4-BE49-F238E27FC236}">
                <a16:creationId xmlns:a16="http://schemas.microsoft.com/office/drawing/2014/main" id="{2B4586A0-35A8-8A6A-2F74-AF91CD033A08}"/>
              </a:ext>
            </a:extLst>
          </p:cNvPr>
          <p:cNvSpPr txBox="1">
            <a:spLocks/>
          </p:cNvSpPr>
          <p:nvPr userDrawn="1"/>
        </p:nvSpPr>
        <p:spPr>
          <a:xfrm>
            <a:off x="11836401" y="6561216"/>
            <a:ext cx="348670" cy="314562"/>
          </a:xfrm>
          <a:prstGeom prst="rect">
            <a:avLst/>
          </a:prstGeom>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chemeClr val="bg1">
                    <a:lumMod val="50000"/>
                  </a:schemeClr>
                </a:solidFill>
                <a:effectLst/>
                <a:uFillTx/>
                <a:latin typeface="Calibri"/>
                <a:ea typeface="Calibri"/>
                <a:cs typeface="Calibri"/>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fld id="{86CB4B4D-7CA3-9044-876B-883B54F8677D}" type="slidenum">
              <a:rPr lang="hu-HU" sz="1100" smtClean="0">
                <a:latin typeface="+mn-lt"/>
              </a:rPr>
              <a:pPr/>
              <a:t>‹#›</a:t>
            </a:fld>
            <a:endParaRPr lang="hu-HU" sz="1100" dirty="0">
              <a:latin typeface="+mn-lt"/>
            </a:endParaRPr>
          </a:p>
        </p:txBody>
      </p:sp>
      <p:sp>
        <p:nvSpPr>
          <p:cNvPr id="4" name="TextBox 6">
            <a:extLst>
              <a:ext uri="{FF2B5EF4-FFF2-40B4-BE49-F238E27FC236}">
                <a16:creationId xmlns:a16="http://schemas.microsoft.com/office/drawing/2014/main" id="{8C89CA2C-59B9-4011-5AFC-1E6B4961BEE7}"/>
              </a:ext>
            </a:extLst>
          </p:cNvPr>
          <p:cNvSpPr txBox="1"/>
          <p:nvPr userDrawn="1"/>
        </p:nvSpPr>
        <p:spPr>
          <a:xfrm>
            <a:off x="388936" y="885342"/>
            <a:ext cx="2294023" cy="5994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defRPr sz="3200">
                <a:solidFill>
                  <a:srgbClr val="FFFFFF"/>
                </a:solidFill>
                <a:latin typeface="Source Sans Pro Bold"/>
                <a:ea typeface="Source Sans Pro Bold"/>
                <a:cs typeface="Source Sans Pro Bold"/>
                <a:sym typeface="Source Sans Pro Bold"/>
              </a:defRPr>
            </a:lvl1pPr>
          </a:lstStyle>
          <a:p>
            <a:r>
              <a:rPr b="1" dirty="0"/>
              <a:t>Questions?</a:t>
            </a:r>
          </a:p>
        </p:txBody>
      </p:sp>
      <p:sp>
        <p:nvSpPr>
          <p:cNvPr id="5" name="Rounded Rectangle 3">
            <a:extLst>
              <a:ext uri="{FF2B5EF4-FFF2-40B4-BE49-F238E27FC236}">
                <a16:creationId xmlns:a16="http://schemas.microsoft.com/office/drawing/2014/main" id="{FE0F3DCA-66FA-B41C-568A-4CD1EA47AA8D}"/>
              </a:ext>
            </a:extLst>
          </p:cNvPr>
          <p:cNvSpPr/>
          <p:nvPr userDrawn="1"/>
        </p:nvSpPr>
        <p:spPr>
          <a:xfrm flipV="1">
            <a:off x="389002" y="1484783"/>
            <a:ext cx="2336738" cy="112789"/>
          </a:xfrm>
          <a:prstGeom prst="roundRect">
            <a:avLst>
              <a:gd name="adj" fmla="val 50000"/>
            </a:avLst>
          </a:prstGeom>
          <a:solidFill>
            <a:schemeClr val="accent3"/>
          </a:solidFill>
          <a:ln w="12700">
            <a:miter lim="400000"/>
          </a:ln>
        </p:spPr>
        <p:txBody>
          <a:bodyPr lIns="45719" rIns="45719" anchor="ctr"/>
          <a:lstStyle/>
          <a:p>
            <a:pPr algn="ctr">
              <a:defRPr sz="500">
                <a:solidFill>
                  <a:srgbClr val="FFFFFF"/>
                </a:solidFill>
                <a:latin typeface="+mj-lt"/>
                <a:ea typeface="+mj-ea"/>
                <a:cs typeface="+mj-cs"/>
                <a:sym typeface="Source Sans Pro Regular"/>
              </a:defRPr>
            </a:pPr>
            <a:endParaRPr dirty="0"/>
          </a:p>
        </p:txBody>
      </p:sp>
      <p:sp>
        <p:nvSpPr>
          <p:cNvPr id="6" name="Subtitle 5">
            <a:extLst>
              <a:ext uri="{FF2B5EF4-FFF2-40B4-BE49-F238E27FC236}">
                <a16:creationId xmlns:a16="http://schemas.microsoft.com/office/drawing/2014/main" id="{32461EC6-B144-6891-EB5B-165C47A790A6}"/>
              </a:ext>
            </a:extLst>
          </p:cNvPr>
          <p:cNvSpPr txBox="1"/>
          <p:nvPr userDrawn="1"/>
        </p:nvSpPr>
        <p:spPr>
          <a:xfrm>
            <a:off x="8091774" y="6684368"/>
            <a:ext cx="3794759" cy="21698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lgn="r" defTabSz="289321">
              <a:lnSpc>
                <a:spcPct val="90000"/>
              </a:lnSpc>
              <a:spcBef>
                <a:spcPts val="300"/>
              </a:spcBef>
              <a:defRPr sz="900">
                <a:solidFill>
                  <a:srgbClr val="002060"/>
                </a:solidFill>
                <a:latin typeface="+mn-lt"/>
                <a:ea typeface="+mn-ea"/>
                <a:cs typeface="+mn-cs"/>
                <a:sym typeface="Source Sans Pro Regular"/>
              </a:defRPr>
            </a:lvl1pPr>
          </a:lstStyle>
          <a:p>
            <a:r>
              <a:rPr dirty="0"/>
              <a:t>B6.1 I</a:t>
            </a:r>
            <a:r>
              <a:rPr lang="hu-HU" dirty="0" err="1"/>
              <a:t>nfection</a:t>
            </a:r>
            <a:r>
              <a:rPr lang="hu-HU" dirty="0"/>
              <a:t> </a:t>
            </a:r>
            <a:r>
              <a:rPr dirty="0"/>
              <a:t>P</a:t>
            </a:r>
            <a:r>
              <a:rPr lang="hu-HU" dirty="0" err="1"/>
              <a:t>revention</a:t>
            </a:r>
            <a:r>
              <a:rPr lang="hu-HU" dirty="0"/>
              <a:t> and </a:t>
            </a:r>
            <a:r>
              <a:rPr dirty="0"/>
              <a:t>C</a:t>
            </a:r>
            <a:r>
              <a:rPr lang="hu-HU" dirty="0" err="1"/>
              <a:t>ontrol</a:t>
            </a:r>
            <a:endParaRPr dirty="0"/>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image" Target="../media/image1.pn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image" Target="../media/image3.png"/><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2" name="Image" descr="Image"/>
          <p:cNvPicPr>
            <a:picLocks noChangeAspect="1"/>
          </p:cNvPicPr>
          <p:nvPr/>
        </p:nvPicPr>
        <p:blipFill>
          <a:blip r:embed="rId21"/>
          <a:srcRect b="1317"/>
          <a:stretch>
            <a:fillRect/>
          </a:stretch>
        </p:blipFill>
        <p:spPr>
          <a:xfrm>
            <a:off x="-15228" y="-14824"/>
            <a:ext cx="12505419" cy="6126364"/>
          </a:xfrm>
          <a:prstGeom prst="rect">
            <a:avLst/>
          </a:prstGeom>
          <a:ln w="12700">
            <a:miter lim="400000"/>
          </a:ln>
        </p:spPr>
      </p:pic>
      <p:pic>
        <p:nvPicPr>
          <p:cNvPr id="3" name="Picture 6" descr="Picture 6"/>
          <p:cNvPicPr>
            <a:picLocks noChangeAspect="1"/>
          </p:cNvPicPr>
          <p:nvPr/>
        </p:nvPicPr>
        <p:blipFill>
          <a:blip r:embed="rId22"/>
          <a:stretch>
            <a:fillRect/>
          </a:stretch>
        </p:blipFill>
        <p:spPr>
          <a:xfrm>
            <a:off x="11358371" y="138176"/>
            <a:ext cx="685801" cy="711201"/>
          </a:xfrm>
          <a:prstGeom prst="rect">
            <a:avLst/>
          </a:prstGeom>
          <a:ln w="12700">
            <a:miter lim="400000"/>
          </a:ln>
        </p:spPr>
      </p:pic>
      <p:pic>
        <p:nvPicPr>
          <p:cNvPr id="4" name="Picture 2" descr="Picture 2"/>
          <p:cNvPicPr>
            <a:picLocks noChangeAspect="1"/>
          </p:cNvPicPr>
          <p:nvPr/>
        </p:nvPicPr>
        <p:blipFill>
          <a:blip r:embed="rId23"/>
          <a:stretch>
            <a:fillRect/>
          </a:stretch>
        </p:blipFill>
        <p:spPr>
          <a:xfrm>
            <a:off x="74344" y="6310302"/>
            <a:ext cx="1548718" cy="474296"/>
          </a:xfrm>
          <a:prstGeom prst="rect">
            <a:avLst/>
          </a:prstGeom>
          <a:ln w="12700">
            <a:miter lim="400000"/>
          </a:ln>
        </p:spPr>
      </p:pic>
      <p:pic>
        <p:nvPicPr>
          <p:cNvPr id="6" name="Picture 2" descr="Picture 2"/>
          <p:cNvPicPr>
            <a:picLocks noChangeAspect="1"/>
          </p:cNvPicPr>
          <p:nvPr/>
        </p:nvPicPr>
        <p:blipFill>
          <a:blip r:embed="rId23"/>
          <a:stretch>
            <a:fillRect/>
          </a:stretch>
        </p:blipFill>
        <p:spPr>
          <a:xfrm>
            <a:off x="74342" y="6310295"/>
            <a:ext cx="1548718" cy="474296"/>
          </a:xfrm>
          <a:prstGeom prst="rect">
            <a:avLst/>
          </a:prstGeom>
          <a:ln w="12700">
            <a:miter lim="400000"/>
          </a:ln>
        </p:spPr>
      </p:pic>
      <p:sp>
        <p:nvSpPr>
          <p:cNvPr id="7" name="Subtitle 5"/>
          <p:cNvSpPr txBox="1"/>
          <p:nvPr/>
        </p:nvSpPr>
        <p:spPr>
          <a:xfrm>
            <a:off x="8091774" y="6518695"/>
            <a:ext cx="3794759" cy="21698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lgn="r" defTabSz="216992">
              <a:lnSpc>
                <a:spcPct val="90000"/>
              </a:lnSpc>
              <a:spcBef>
                <a:spcPts val="200"/>
              </a:spcBef>
              <a:defRPr sz="900">
                <a:solidFill>
                  <a:srgbClr val="002060"/>
                </a:solidFill>
                <a:latin typeface="+mn-lt"/>
                <a:ea typeface="+mn-ea"/>
                <a:cs typeface="+mn-cs"/>
                <a:sym typeface="Source Sans Pro Regular"/>
              </a:defRPr>
            </a:lvl1pPr>
          </a:lstStyle>
          <a:p>
            <a:r>
              <a:rPr dirty="0"/>
              <a:t>RRT Advanced Training Package</a:t>
            </a:r>
          </a:p>
        </p:txBody>
      </p:sp>
      <p:sp>
        <p:nvSpPr>
          <p:cNvPr id="8" name="Subtitle 5"/>
          <p:cNvSpPr txBox="1"/>
          <p:nvPr/>
        </p:nvSpPr>
        <p:spPr>
          <a:xfrm>
            <a:off x="8091774" y="6684368"/>
            <a:ext cx="3794759" cy="21698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lgn="r" defTabSz="289321">
              <a:lnSpc>
                <a:spcPct val="90000"/>
              </a:lnSpc>
              <a:spcBef>
                <a:spcPts val="300"/>
              </a:spcBef>
              <a:defRPr sz="900">
                <a:solidFill>
                  <a:srgbClr val="002060"/>
                </a:solidFill>
                <a:latin typeface="+mn-lt"/>
                <a:ea typeface="+mn-ea"/>
                <a:cs typeface="+mn-cs"/>
                <a:sym typeface="Source Sans Pro Regular"/>
              </a:defRPr>
            </a:lvl1pPr>
          </a:lstStyle>
          <a:p>
            <a:r>
              <a:rPr dirty="0"/>
              <a:t>B6.1 I</a:t>
            </a:r>
            <a:r>
              <a:rPr lang="hu-HU" dirty="0" err="1"/>
              <a:t>nfection</a:t>
            </a:r>
            <a:r>
              <a:rPr lang="hu-HU" dirty="0"/>
              <a:t> </a:t>
            </a:r>
            <a:r>
              <a:rPr dirty="0"/>
              <a:t>P</a:t>
            </a:r>
            <a:r>
              <a:rPr lang="hu-HU" dirty="0" err="1"/>
              <a:t>revention</a:t>
            </a:r>
            <a:r>
              <a:rPr lang="hu-HU" dirty="0"/>
              <a:t> and </a:t>
            </a:r>
            <a:r>
              <a:rPr dirty="0"/>
              <a:t>C</a:t>
            </a:r>
            <a:r>
              <a:rPr lang="hu-HU" dirty="0" err="1"/>
              <a:t>ontrol</a:t>
            </a:r>
            <a:endParaRPr dirty="0"/>
          </a:p>
        </p:txBody>
      </p:sp>
      <p:sp>
        <p:nvSpPr>
          <p:cNvPr id="9" name="Rounded Rectangle 4"/>
          <p:cNvSpPr/>
          <p:nvPr/>
        </p:nvSpPr>
        <p:spPr>
          <a:xfrm flipV="1">
            <a:off x="5003343" y="3246970"/>
            <a:ext cx="2515176" cy="111824"/>
          </a:xfrm>
          <a:prstGeom prst="roundRect">
            <a:avLst>
              <a:gd name="adj" fmla="val 50000"/>
            </a:avLst>
          </a:prstGeom>
          <a:solidFill>
            <a:schemeClr val="accent3"/>
          </a:solidFill>
          <a:ln w="12700">
            <a:miter lim="400000"/>
          </a:ln>
        </p:spPr>
        <p:txBody>
          <a:bodyPr lIns="45719" rIns="45719" anchor="ctr"/>
          <a:lstStyle/>
          <a:p>
            <a:pPr algn="ctr">
              <a:defRPr sz="700">
                <a:solidFill>
                  <a:srgbClr val="FFFFFF"/>
                </a:solidFill>
                <a:latin typeface="+mn-lt"/>
                <a:ea typeface="+mn-ea"/>
                <a:cs typeface="+mn-cs"/>
                <a:sym typeface="Source Sans Pro Regular"/>
              </a:defRPr>
            </a:pPr>
            <a:endParaRPr>
              <a:solidFill>
                <a:srgbClr val="729E03"/>
              </a:solidFill>
            </a:endParaRPr>
          </a:p>
        </p:txBody>
      </p:sp>
      <p:sp>
        <p:nvSpPr>
          <p:cNvPr id="10" name="TextBox 5"/>
          <p:cNvSpPr txBox="1"/>
          <p:nvPr/>
        </p:nvSpPr>
        <p:spPr>
          <a:xfrm>
            <a:off x="4400180" y="2654390"/>
            <a:ext cx="3721502" cy="58477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lgn="ctr">
              <a:defRPr sz="4400">
                <a:solidFill>
                  <a:srgbClr val="FFFFFF"/>
                </a:solidFill>
                <a:latin typeface="Source Sans Pro Bold"/>
                <a:ea typeface="Source Sans Pro Bold"/>
                <a:cs typeface="Source Sans Pro Bold"/>
                <a:sym typeface="Source Sans Pro Bold"/>
              </a:defRPr>
            </a:lvl1pPr>
          </a:lstStyle>
          <a:p>
            <a:r>
              <a:rPr sz="3200" b="1" dirty="0"/>
              <a:t>Thank you</a:t>
            </a:r>
          </a:p>
        </p:txBody>
      </p:sp>
      <p:sp>
        <p:nvSpPr>
          <p:cNvPr id="11" name="Title Text"/>
          <p:cNvSpPr txBox="1">
            <a:spLocks noGrp="1"/>
          </p:cNvSpPr>
          <p:nvPr>
            <p:ph type="title"/>
          </p:nvPr>
        </p:nvSpPr>
        <p:spPr>
          <a:xfrm>
            <a:off x="609600" y="92074"/>
            <a:ext cx="10972800" cy="150812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nchor="ctr">
            <a:normAutofit/>
          </a:bodyPr>
          <a:lstStyle/>
          <a:p>
            <a:r>
              <a:t>Title Text</a:t>
            </a:r>
          </a:p>
        </p:txBody>
      </p:sp>
      <p:sp>
        <p:nvSpPr>
          <p:cNvPr id="12" name="Body Level One…"/>
          <p:cNvSpPr txBox="1">
            <a:spLocks noGrp="1"/>
          </p:cNvSpPr>
          <p:nvPr>
            <p:ph type="body" idx="1"/>
          </p:nvPr>
        </p:nvSpPr>
        <p:spPr>
          <a:xfrm>
            <a:off x="609600" y="1600200"/>
            <a:ext cx="10972800" cy="11430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normAutofit/>
          </a:bodyPr>
          <a:lstStyle/>
          <a:p>
            <a:r>
              <a:t>Body Level One</a:t>
            </a:r>
          </a:p>
          <a:p>
            <a:pPr lvl="1"/>
            <a:r>
              <a:t>Body Level Two</a:t>
            </a:r>
          </a:p>
          <a:p>
            <a:pPr lvl="2"/>
            <a:r>
              <a:t>Body Level Three</a:t>
            </a:r>
          </a:p>
          <a:p>
            <a:pPr lvl="3"/>
            <a:r>
              <a:t>Body Level Four</a:t>
            </a:r>
          </a:p>
          <a:p>
            <a:pPr lvl="4"/>
            <a:r>
              <a:t>Body Level Five</a:t>
            </a:r>
          </a:p>
        </p:txBody>
      </p:sp>
      <p:sp>
        <p:nvSpPr>
          <p:cNvPr id="13" name="Slide Number">
            <a:extLst>
              <a:ext uri="{FF2B5EF4-FFF2-40B4-BE49-F238E27FC236}">
                <a16:creationId xmlns:a16="http://schemas.microsoft.com/office/drawing/2014/main" id="{D25BAE93-D68B-4281-0AE2-813DC96E2141}"/>
              </a:ext>
            </a:extLst>
          </p:cNvPr>
          <p:cNvSpPr txBox="1">
            <a:spLocks/>
          </p:cNvSpPr>
          <p:nvPr userDrawn="1"/>
        </p:nvSpPr>
        <p:spPr>
          <a:xfrm>
            <a:off x="11836401" y="6561216"/>
            <a:ext cx="348670" cy="314562"/>
          </a:xfrm>
          <a:prstGeom prst="rect">
            <a:avLst/>
          </a:prstGeom>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chemeClr val="bg1">
                    <a:lumMod val="50000"/>
                  </a:schemeClr>
                </a:solidFill>
                <a:effectLst/>
                <a:uFillTx/>
                <a:latin typeface="Calibri"/>
                <a:ea typeface="Calibri"/>
                <a:cs typeface="Calibri"/>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fld id="{86CB4B4D-7CA3-9044-876B-883B54F8677D}" type="slidenum">
              <a:rPr lang="hu-HU" sz="1100" smtClean="0">
                <a:latin typeface="+mn-lt"/>
              </a:rPr>
              <a:pPr/>
              <a:t>‹#›</a:t>
            </a:fld>
            <a:endParaRPr lang="hu-HU" sz="1100" dirty="0">
              <a:latin typeface="+mn-lt"/>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Lst>
  <p:transition spd="med"/>
  <p:txStyles>
    <p:titleStyle>
      <a:lvl1pPr marL="0" marR="0" indent="0" algn="l" defTabSz="289321"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1pPr>
      <a:lvl2pPr marL="0" marR="0" indent="0" algn="l" defTabSz="289321"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2pPr>
      <a:lvl3pPr marL="0" marR="0" indent="0" algn="l" defTabSz="289321"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3pPr>
      <a:lvl4pPr marL="0" marR="0" indent="0" algn="l" defTabSz="289321"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4pPr>
      <a:lvl5pPr marL="0" marR="0" indent="0" algn="l" defTabSz="289321"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5pPr>
      <a:lvl6pPr marL="0" marR="0" indent="0" algn="l" defTabSz="289321"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6pPr>
      <a:lvl7pPr marL="0" marR="0" indent="0" algn="l" defTabSz="289321"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7pPr>
      <a:lvl8pPr marL="0" marR="0" indent="0" algn="l" defTabSz="289321"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8pPr>
      <a:lvl9pPr marL="0" marR="0" indent="0" algn="l" defTabSz="289321"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9pPr>
    </p:titleStyle>
    <p:bodyStyle>
      <a:lvl1pPr marL="0" marR="0" indent="0" algn="l" defTabSz="289321" rtl="0" latinLnBrk="0">
        <a:lnSpc>
          <a:spcPct val="90000"/>
        </a:lnSpc>
        <a:spcBef>
          <a:spcPts val="300"/>
        </a:spcBef>
        <a:spcAft>
          <a:spcPts val="0"/>
        </a:spcAft>
        <a:buClrTx/>
        <a:buSzTx/>
        <a:buFontTx/>
        <a:buNone/>
        <a:tabLst/>
        <a:defRPr sz="2400" b="0" i="0" u="none" strike="noStrike" cap="none" spc="0" baseline="0">
          <a:solidFill>
            <a:srgbClr val="000000"/>
          </a:solidFill>
          <a:uFillTx/>
          <a:latin typeface="+mn-lt"/>
          <a:ea typeface="+mn-ea"/>
          <a:cs typeface="+mn-cs"/>
          <a:sym typeface="Source Sans Pro Regular"/>
        </a:defRPr>
      </a:lvl1pPr>
      <a:lvl2pPr marL="216992" marR="0" indent="-72331" algn="l" defTabSz="289321" rtl="0" latinLnBrk="0">
        <a:lnSpc>
          <a:spcPct val="90000"/>
        </a:lnSpc>
        <a:spcBef>
          <a:spcPts val="300"/>
        </a:spcBef>
        <a:spcAft>
          <a:spcPts val="0"/>
        </a:spcAft>
        <a:buClrTx/>
        <a:buSzPct val="100000"/>
        <a:buFontTx/>
        <a:buChar char="•"/>
        <a:tabLst/>
        <a:defRPr sz="2400" b="0" i="0" u="none" strike="noStrike" cap="none" spc="0" baseline="0">
          <a:solidFill>
            <a:srgbClr val="000000"/>
          </a:solidFill>
          <a:uFillTx/>
          <a:latin typeface="+mn-lt"/>
          <a:ea typeface="+mn-ea"/>
          <a:cs typeface="+mn-cs"/>
          <a:sym typeface="Source Sans Pro Regular"/>
        </a:defRPr>
      </a:lvl2pPr>
      <a:lvl3pPr marL="361652" marR="0" indent="-72331" algn="l" defTabSz="289321" rtl="0" latinLnBrk="0">
        <a:lnSpc>
          <a:spcPct val="90000"/>
        </a:lnSpc>
        <a:spcBef>
          <a:spcPts val="300"/>
        </a:spcBef>
        <a:spcAft>
          <a:spcPts val="0"/>
        </a:spcAft>
        <a:buClrTx/>
        <a:buSzPct val="100000"/>
        <a:buFontTx/>
        <a:buChar char="•"/>
        <a:tabLst/>
        <a:defRPr sz="2400" b="0" i="0" u="none" strike="noStrike" cap="none" spc="0" baseline="0">
          <a:solidFill>
            <a:srgbClr val="000000"/>
          </a:solidFill>
          <a:uFillTx/>
          <a:latin typeface="+mn-lt"/>
          <a:ea typeface="+mn-ea"/>
          <a:cs typeface="+mn-cs"/>
          <a:sym typeface="Source Sans Pro Regular"/>
        </a:defRPr>
      </a:lvl3pPr>
      <a:lvl4pPr marL="506314" marR="0" indent="-72331" algn="l" defTabSz="289321" rtl="0" latinLnBrk="0">
        <a:lnSpc>
          <a:spcPct val="90000"/>
        </a:lnSpc>
        <a:spcBef>
          <a:spcPts val="300"/>
        </a:spcBef>
        <a:spcAft>
          <a:spcPts val="0"/>
        </a:spcAft>
        <a:buClrTx/>
        <a:buSzPct val="100000"/>
        <a:buFontTx/>
        <a:buChar char="•"/>
        <a:tabLst/>
        <a:defRPr sz="2400" b="0" i="0" u="none" strike="noStrike" cap="none" spc="0" baseline="0">
          <a:solidFill>
            <a:srgbClr val="000000"/>
          </a:solidFill>
          <a:uFillTx/>
          <a:latin typeface="+mn-lt"/>
          <a:ea typeface="+mn-ea"/>
          <a:cs typeface="+mn-cs"/>
          <a:sym typeface="Source Sans Pro Regular"/>
        </a:defRPr>
      </a:lvl4pPr>
      <a:lvl5pPr marL="650974" marR="0" indent="-72331" algn="l" defTabSz="289321" rtl="0" latinLnBrk="0">
        <a:lnSpc>
          <a:spcPct val="90000"/>
        </a:lnSpc>
        <a:spcBef>
          <a:spcPts val="300"/>
        </a:spcBef>
        <a:spcAft>
          <a:spcPts val="0"/>
        </a:spcAft>
        <a:buClrTx/>
        <a:buSzPct val="100000"/>
        <a:buFontTx/>
        <a:buChar char="•"/>
        <a:tabLst/>
        <a:defRPr sz="2400" b="0" i="0" u="none" strike="noStrike" cap="none" spc="0" baseline="0">
          <a:solidFill>
            <a:srgbClr val="000000"/>
          </a:solidFill>
          <a:uFillTx/>
          <a:latin typeface="+mn-lt"/>
          <a:ea typeface="+mn-ea"/>
          <a:cs typeface="+mn-cs"/>
          <a:sym typeface="Source Sans Pro Regular"/>
        </a:defRPr>
      </a:lvl5pPr>
      <a:lvl6pPr marL="1070492" marR="0" indent="-347188" algn="l" defTabSz="289321" rtl="0" latinLnBrk="0">
        <a:lnSpc>
          <a:spcPct val="90000"/>
        </a:lnSpc>
        <a:spcBef>
          <a:spcPts val="300"/>
        </a:spcBef>
        <a:spcAft>
          <a:spcPts val="0"/>
        </a:spcAft>
        <a:buClrTx/>
        <a:buSzPct val="100000"/>
        <a:buFontTx/>
        <a:buChar char="•"/>
        <a:tabLst/>
        <a:defRPr sz="2400" b="0" i="0" u="none" strike="noStrike" cap="none" spc="0" baseline="0">
          <a:solidFill>
            <a:srgbClr val="000000"/>
          </a:solidFill>
          <a:uFillTx/>
          <a:latin typeface="+mn-lt"/>
          <a:ea typeface="+mn-ea"/>
          <a:cs typeface="+mn-cs"/>
          <a:sym typeface="Source Sans Pro Regular"/>
        </a:defRPr>
      </a:lvl6pPr>
      <a:lvl7pPr marL="1215154" marR="0" indent="-347188" algn="l" defTabSz="289321" rtl="0" latinLnBrk="0">
        <a:lnSpc>
          <a:spcPct val="90000"/>
        </a:lnSpc>
        <a:spcBef>
          <a:spcPts val="300"/>
        </a:spcBef>
        <a:spcAft>
          <a:spcPts val="0"/>
        </a:spcAft>
        <a:buClrTx/>
        <a:buSzPct val="100000"/>
        <a:buFontTx/>
        <a:buChar char="•"/>
        <a:tabLst/>
        <a:defRPr sz="2400" b="0" i="0" u="none" strike="noStrike" cap="none" spc="0" baseline="0">
          <a:solidFill>
            <a:srgbClr val="000000"/>
          </a:solidFill>
          <a:uFillTx/>
          <a:latin typeface="+mn-lt"/>
          <a:ea typeface="+mn-ea"/>
          <a:cs typeface="+mn-cs"/>
          <a:sym typeface="Source Sans Pro Regular"/>
        </a:defRPr>
      </a:lvl7pPr>
      <a:lvl8pPr marL="1359816" marR="0" indent="-347189" algn="l" defTabSz="289321" rtl="0" latinLnBrk="0">
        <a:lnSpc>
          <a:spcPct val="90000"/>
        </a:lnSpc>
        <a:spcBef>
          <a:spcPts val="300"/>
        </a:spcBef>
        <a:spcAft>
          <a:spcPts val="0"/>
        </a:spcAft>
        <a:buClrTx/>
        <a:buSzPct val="100000"/>
        <a:buFontTx/>
        <a:buChar char="•"/>
        <a:tabLst/>
        <a:defRPr sz="2400" b="0" i="0" u="none" strike="noStrike" cap="none" spc="0" baseline="0">
          <a:solidFill>
            <a:srgbClr val="000000"/>
          </a:solidFill>
          <a:uFillTx/>
          <a:latin typeface="+mn-lt"/>
          <a:ea typeface="+mn-ea"/>
          <a:cs typeface="+mn-cs"/>
          <a:sym typeface="Source Sans Pro Regular"/>
        </a:defRPr>
      </a:lvl8pPr>
      <a:lvl9pPr marL="1504475" marR="0" indent="-347189" algn="l" defTabSz="289321" rtl="0" latinLnBrk="0">
        <a:lnSpc>
          <a:spcPct val="90000"/>
        </a:lnSpc>
        <a:spcBef>
          <a:spcPts val="300"/>
        </a:spcBef>
        <a:spcAft>
          <a:spcPts val="0"/>
        </a:spcAft>
        <a:buClrTx/>
        <a:buSzPct val="100000"/>
        <a:buFontTx/>
        <a:buChar char="•"/>
        <a:tabLst/>
        <a:defRPr sz="2400" b="0" i="0" u="none" strike="noStrike" cap="none" spc="0" baseline="0">
          <a:solidFill>
            <a:srgbClr val="000000"/>
          </a:solidFill>
          <a:uFillTx/>
          <a:latin typeface="+mn-lt"/>
          <a:ea typeface="+mn-ea"/>
          <a:cs typeface="+mn-cs"/>
          <a:sym typeface="Source Sans Pro Regular"/>
        </a:defRPr>
      </a:lvl9pPr>
    </p:bodyStyle>
    <p:otherStyle>
      <a:lvl1pPr marL="0" marR="0" indent="0" algn="l" defTabSz="914400" rtl="0" latinLnBrk="0">
        <a:lnSpc>
          <a:spcPct val="100000"/>
        </a:lnSpc>
        <a:spcBef>
          <a:spcPts val="0"/>
        </a:spcBef>
        <a:spcAft>
          <a:spcPts val="0"/>
        </a:spcAft>
        <a:buClrTx/>
        <a:buSzTx/>
        <a:buFontTx/>
        <a:buNone/>
        <a:tabLst/>
        <a:defRPr sz="1400" b="0" i="0" u="none" strike="noStrike" cap="none" spc="0" baseline="0">
          <a:solidFill>
            <a:schemeClr val="tx1"/>
          </a:solidFill>
          <a:uFillTx/>
          <a:latin typeface="+mn-lt"/>
          <a:ea typeface="+mn-ea"/>
          <a:cs typeface="+mn-cs"/>
          <a:sym typeface="Source Sans Pro Regular"/>
        </a:defRPr>
      </a:lvl1pPr>
      <a:lvl2pPr marL="0" marR="0" indent="457200" algn="l" defTabSz="914400" rtl="0" latinLnBrk="0">
        <a:lnSpc>
          <a:spcPct val="100000"/>
        </a:lnSpc>
        <a:spcBef>
          <a:spcPts val="0"/>
        </a:spcBef>
        <a:spcAft>
          <a:spcPts val="0"/>
        </a:spcAft>
        <a:buClrTx/>
        <a:buSzTx/>
        <a:buFontTx/>
        <a:buNone/>
        <a:tabLst/>
        <a:defRPr sz="1400" b="0" i="0" u="none" strike="noStrike" cap="none" spc="0" baseline="0">
          <a:solidFill>
            <a:schemeClr val="tx1"/>
          </a:solidFill>
          <a:uFillTx/>
          <a:latin typeface="+mn-lt"/>
          <a:ea typeface="+mn-ea"/>
          <a:cs typeface="+mn-cs"/>
          <a:sym typeface="Source Sans Pro Regular"/>
        </a:defRPr>
      </a:lvl2pPr>
      <a:lvl3pPr marL="0" marR="0" indent="914400" algn="l" defTabSz="914400" rtl="0" latinLnBrk="0">
        <a:lnSpc>
          <a:spcPct val="100000"/>
        </a:lnSpc>
        <a:spcBef>
          <a:spcPts val="0"/>
        </a:spcBef>
        <a:spcAft>
          <a:spcPts val="0"/>
        </a:spcAft>
        <a:buClrTx/>
        <a:buSzTx/>
        <a:buFontTx/>
        <a:buNone/>
        <a:tabLst/>
        <a:defRPr sz="1400" b="0" i="0" u="none" strike="noStrike" cap="none" spc="0" baseline="0">
          <a:solidFill>
            <a:schemeClr val="tx1"/>
          </a:solidFill>
          <a:uFillTx/>
          <a:latin typeface="+mn-lt"/>
          <a:ea typeface="+mn-ea"/>
          <a:cs typeface="+mn-cs"/>
          <a:sym typeface="Source Sans Pro Regular"/>
        </a:defRPr>
      </a:lvl3pPr>
      <a:lvl4pPr marL="0" marR="0" indent="1371600" algn="l" defTabSz="914400" rtl="0" latinLnBrk="0">
        <a:lnSpc>
          <a:spcPct val="100000"/>
        </a:lnSpc>
        <a:spcBef>
          <a:spcPts val="0"/>
        </a:spcBef>
        <a:spcAft>
          <a:spcPts val="0"/>
        </a:spcAft>
        <a:buClrTx/>
        <a:buSzTx/>
        <a:buFontTx/>
        <a:buNone/>
        <a:tabLst/>
        <a:defRPr sz="1400" b="0" i="0" u="none" strike="noStrike" cap="none" spc="0" baseline="0">
          <a:solidFill>
            <a:schemeClr val="tx1"/>
          </a:solidFill>
          <a:uFillTx/>
          <a:latin typeface="+mn-lt"/>
          <a:ea typeface="+mn-ea"/>
          <a:cs typeface="+mn-cs"/>
          <a:sym typeface="Source Sans Pro Regular"/>
        </a:defRPr>
      </a:lvl4pPr>
      <a:lvl5pPr marL="0" marR="0" indent="1828800" algn="l" defTabSz="914400" rtl="0" latinLnBrk="0">
        <a:lnSpc>
          <a:spcPct val="100000"/>
        </a:lnSpc>
        <a:spcBef>
          <a:spcPts val="0"/>
        </a:spcBef>
        <a:spcAft>
          <a:spcPts val="0"/>
        </a:spcAft>
        <a:buClrTx/>
        <a:buSzTx/>
        <a:buFontTx/>
        <a:buNone/>
        <a:tabLst/>
        <a:defRPr sz="1400" b="0" i="0" u="none" strike="noStrike" cap="none" spc="0" baseline="0">
          <a:solidFill>
            <a:schemeClr val="tx1"/>
          </a:solidFill>
          <a:uFillTx/>
          <a:latin typeface="+mn-lt"/>
          <a:ea typeface="+mn-ea"/>
          <a:cs typeface="+mn-cs"/>
          <a:sym typeface="Source Sans Pro Regular"/>
        </a:defRPr>
      </a:lvl5pPr>
      <a:lvl6pPr marL="0" marR="0" indent="2286000" algn="l" defTabSz="914400" rtl="0" latinLnBrk="0">
        <a:lnSpc>
          <a:spcPct val="100000"/>
        </a:lnSpc>
        <a:spcBef>
          <a:spcPts val="0"/>
        </a:spcBef>
        <a:spcAft>
          <a:spcPts val="0"/>
        </a:spcAft>
        <a:buClrTx/>
        <a:buSzTx/>
        <a:buFontTx/>
        <a:buNone/>
        <a:tabLst/>
        <a:defRPr sz="1400" b="0" i="0" u="none" strike="noStrike" cap="none" spc="0" baseline="0">
          <a:solidFill>
            <a:schemeClr val="tx1"/>
          </a:solidFill>
          <a:uFillTx/>
          <a:latin typeface="+mn-lt"/>
          <a:ea typeface="+mn-ea"/>
          <a:cs typeface="+mn-cs"/>
          <a:sym typeface="Source Sans Pro Regular"/>
        </a:defRPr>
      </a:lvl6pPr>
      <a:lvl7pPr marL="0" marR="0" indent="2743200" algn="l" defTabSz="914400" rtl="0" latinLnBrk="0">
        <a:lnSpc>
          <a:spcPct val="100000"/>
        </a:lnSpc>
        <a:spcBef>
          <a:spcPts val="0"/>
        </a:spcBef>
        <a:spcAft>
          <a:spcPts val="0"/>
        </a:spcAft>
        <a:buClrTx/>
        <a:buSzTx/>
        <a:buFontTx/>
        <a:buNone/>
        <a:tabLst/>
        <a:defRPr sz="1400" b="0" i="0" u="none" strike="noStrike" cap="none" spc="0" baseline="0">
          <a:solidFill>
            <a:schemeClr val="tx1"/>
          </a:solidFill>
          <a:uFillTx/>
          <a:latin typeface="+mn-lt"/>
          <a:ea typeface="+mn-ea"/>
          <a:cs typeface="+mn-cs"/>
          <a:sym typeface="Source Sans Pro Regular"/>
        </a:defRPr>
      </a:lvl7pPr>
      <a:lvl8pPr marL="0" marR="0" indent="3200400" algn="l" defTabSz="914400" rtl="0" latinLnBrk="0">
        <a:lnSpc>
          <a:spcPct val="100000"/>
        </a:lnSpc>
        <a:spcBef>
          <a:spcPts val="0"/>
        </a:spcBef>
        <a:spcAft>
          <a:spcPts val="0"/>
        </a:spcAft>
        <a:buClrTx/>
        <a:buSzTx/>
        <a:buFontTx/>
        <a:buNone/>
        <a:tabLst/>
        <a:defRPr sz="1400" b="0" i="0" u="none" strike="noStrike" cap="none" spc="0" baseline="0">
          <a:solidFill>
            <a:schemeClr val="tx1"/>
          </a:solidFill>
          <a:uFillTx/>
          <a:latin typeface="+mn-lt"/>
          <a:ea typeface="+mn-ea"/>
          <a:cs typeface="+mn-cs"/>
          <a:sym typeface="Source Sans Pro Regular"/>
        </a:defRPr>
      </a:lvl8pPr>
      <a:lvl9pPr marL="0" marR="0" indent="3657600" algn="l" defTabSz="914400" rtl="0" latinLnBrk="0">
        <a:lnSpc>
          <a:spcPct val="100000"/>
        </a:lnSpc>
        <a:spcBef>
          <a:spcPts val="0"/>
        </a:spcBef>
        <a:spcAft>
          <a:spcPts val="0"/>
        </a:spcAft>
        <a:buClrTx/>
        <a:buSzTx/>
        <a:buFontTx/>
        <a:buNone/>
        <a:tabLst/>
        <a:defRPr sz="1400" b="0" i="0" u="none" strike="noStrike" cap="none" spc="0" baseline="0">
          <a:solidFill>
            <a:schemeClr val="tx1"/>
          </a:solidFill>
          <a:uFillTx/>
          <a:latin typeface="+mn-lt"/>
          <a:ea typeface="+mn-ea"/>
          <a:cs typeface="+mn-cs"/>
          <a:sym typeface="Source Sans Pro Regular"/>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1.xml.rels><?xml version="1.0" encoding="UTF-8" standalone="yes"?>
<Relationships xmlns="http://schemas.openxmlformats.org/package/2006/relationships"><Relationship Id="rId3" Type="http://schemas.openxmlformats.org/officeDocument/2006/relationships/hyperlink" Target="https://www.who.int/publications-detail/infection-prevention-and-control-during-health-care-when-novel-coronavirus-(ncov)-infection-is-suspected-20200125" TargetMode="External"/><Relationship Id="rId2" Type="http://schemas.openxmlformats.org/officeDocument/2006/relationships/notesSlide" Target="../notesSlides/notesSlide7.xml"/><Relationship Id="rId1" Type="http://schemas.openxmlformats.org/officeDocument/2006/relationships/slideLayout" Target="../slideLayouts/slideLayout16.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9.xml"/></Relationships>
</file>

<file path=ppt/slides/_rels/slide13.xml.rels><?xml version="1.0" encoding="UTF-8" standalone="yes"?>
<Relationships xmlns="http://schemas.openxmlformats.org/package/2006/relationships"><Relationship Id="rId3" Type="http://schemas.openxmlformats.org/officeDocument/2006/relationships/hyperlink" Target="https://www.who.int/publications-detail/infection-prevention-and-control-during-health-care-when-novel-coronavirus-(ncov)-infection-is-suspected-20200125" TargetMode="External"/><Relationship Id="rId2" Type="http://schemas.openxmlformats.org/officeDocument/2006/relationships/notesSlide" Target="../notesSlides/notesSlide9.xml"/><Relationship Id="rId1" Type="http://schemas.openxmlformats.org/officeDocument/2006/relationships/slideLayout" Target="../slideLayouts/slideLayout1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5.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0.xml"/><Relationship Id="rId1" Type="http://schemas.openxmlformats.org/officeDocument/2006/relationships/slideLayout" Target="../slideLayouts/slideLayout17.xml"/><Relationship Id="rId4" Type="http://schemas.openxmlformats.org/officeDocument/2006/relationships/image" Target="../media/image15.png"/></Relationships>
</file>

<file path=ppt/slides/_rels/slide16.xml.rels><?xml version="1.0" encoding="UTF-8" standalone="yes"?>
<Relationships xmlns="http://schemas.openxmlformats.org/package/2006/relationships"><Relationship Id="rId3" Type="http://schemas.openxmlformats.org/officeDocument/2006/relationships/hyperlink" Target="https://www.who.int/gpsc/5may/Your_5_Moments_For_Hand_Hygiene_Poster.pdf" TargetMode="External"/><Relationship Id="rId2" Type="http://schemas.openxmlformats.org/officeDocument/2006/relationships/notesSlide" Target="../notesSlides/notesSlide11.xml"/><Relationship Id="rId1" Type="http://schemas.openxmlformats.org/officeDocument/2006/relationships/slideLayout" Target="../slideLayouts/slideLayout17.xml"/></Relationships>
</file>

<file path=ppt/slides/_rels/slide17.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2.xml"/><Relationship Id="rId1" Type="http://schemas.openxmlformats.org/officeDocument/2006/relationships/slideLayout" Target="../slideLayouts/slideLayout18.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1.xml.rels><?xml version="1.0" encoding="UTF-8" standalone="yes"?>
<Relationships xmlns="http://schemas.openxmlformats.org/package/2006/relationships"><Relationship Id="rId3" Type="http://schemas.openxmlformats.org/officeDocument/2006/relationships/hyperlink" Target="https://openwho.org/courses/IPC-SP-PPE-EN/" TargetMode="External"/><Relationship Id="rId2" Type="http://schemas.openxmlformats.org/officeDocument/2006/relationships/notesSlide" Target="../notesSlides/notesSlide13.xml"/><Relationship Id="rId1" Type="http://schemas.openxmlformats.org/officeDocument/2006/relationships/slideLayout" Target="../slideLayouts/slideLayout17.xml"/><Relationship Id="rId5" Type="http://schemas.openxmlformats.org/officeDocument/2006/relationships/image" Target="../media/image18.png"/><Relationship Id="rId4" Type="http://schemas.openxmlformats.org/officeDocument/2006/relationships/hyperlink" Target="https://openwho.org/courses/IPC-PPE-EN/" TargetMode="External"/></Relationships>
</file>

<file path=ppt/slides/_rels/slide22.xml.rels><?xml version="1.0" encoding="UTF-8" standalone="yes"?>
<Relationships xmlns="http://schemas.openxmlformats.org/package/2006/relationships"><Relationship Id="rId3" Type="http://schemas.openxmlformats.org/officeDocument/2006/relationships/image" Target="../media/image19.tif"/><Relationship Id="rId2" Type="http://schemas.openxmlformats.org/officeDocument/2006/relationships/notesSlide" Target="../notesSlides/notesSlide14.xml"/><Relationship Id="rId1" Type="http://schemas.openxmlformats.org/officeDocument/2006/relationships/slideLayout" Target="../slideLayouts/slideLayout15.xml"/><Relationship Id="rId6" Type="http://schemas.openxmlformats.org/officeDocument/2006/relationships/image" Target="../media/image22.png"/><Relationship Id="rId5" Type="http://schemas.openxmlformats.org/officeDocument/2006/relationships/image" Target="../media/image21.png"/><Relationship Id="rId4" Type="http://schemas.openxmlformats.org/officeDocument/2006/relationships/image" Target="../media/image20.jpeg"/></Relationships>
</file>

<file path=ppt/slides/_rels/slide23.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5.xml"/><Relationship Id="rId1" Type="http://schemas.openxmlformats.org/officeDocument/2006/relationships/slideLayout" Target="../slideLayouts/slideLayout15.xml"/><Relationship Id="rId4" Type="http://schemas.openxmlformats.org/officeDocument/2006/relationships/image" Target="../media/image24.png"/></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7.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7.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8.xml.rels><?xml version="1.0" encoding="UTF-8" standalone="yes"?>
<Relationships xmlns="http://schemas.openxmlformats.org/package/2006/relationships"><Relationship Id="rId3" Type="http://schemas.openxmlformats.org/officeDocument/2006/relationships/hyperlink" Target="https://www.who.int/infection-prevention/tools/injections/training-education/en/" TargetMode="External"/><Relationship Id="rId2" Type="http://schemas.openxmlformats.org/officeDocument/2006/relationships/notesSlide" Target="../notesSlides/notesSlide19.xml"/><Relationship Id="rId1" Type="http://schemas.openxmlformats.org/officeDocument/2006/relationships/slideLayout" Target="../slideLayouts/slideLayout16.xml"/><Relationship Id="rId4" Type="http://schemas.openxmlformats.org/officeDocument/2006/relationships/image" Target="../media/image25.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hyperlink" Target="https://apps.who.int/iris/handle/10665/250232" TargetMode="External"/><Relationship Id="rId1" Type="http://schemas.openxmlformats.org/officeDocument/2006/relationships/slideLayout" Target="../slideLayouts/slideLayout15.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5.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37.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1.xml"/><Relationship Id="rId1" Type="http://schemas.openxmlformats.org/officeDocument/2006/relationships/slideLayout" Target="../slideLayouts/slideLayout1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8.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7.xml"/></Relationships>
</file>

<file path=ppt/slides/_rels/slide41.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4.xml"/><Relationship Id="rId1" Type="http://schemas.openxmlformats.org/officeDocument/2006/relationships/slideLayout" Target="../slideLayouts/slideLayout15.xml"/></Relationships>
</file>

<file path=ppt/slides/_rels/slide42.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5.xml"/><Relationship Id="rId1" Type="http://schemas.openxmlformats.org/officeDocument/2006/relationships/slideLayout" Target="../slideLayouts/slideLayout15.xml"/></Relationships>
</file>

<file path=ppt/slides/_rels/slide43.xml.rels><?xml version="1.0" encoding="UTF-8" standalone="yes"?>
<Relationships xmlns="http://schemas.openxmlformats.org/package/2006/relationships"><Relationship Id="rId3" Type="http://schemas.openxmlformats.org/officeDocument/2006/relationships/hyperlink" Target="https://www.who.int/publications-detail/infection-prevention-and-control-during-health-care-when-novel-coronavirus-(ncov)-infection-is-suspected-20200125" TargetMode="External"/><Relationship Id="rId2" Type="http://schemas.openxmlformats.org/officeDocument/2006/relationships/notesSlide" Target="../notesSlides/notesSlide26.xml"/><Relationship Id="rId1" Type="http://schemas.openxmlformats.org/officeDocument/2006/relationships/slideLayout" Target="../slideLayouts/slideLayout17.xml"/></Relationships>
</file>

<file path=ppt/slides/_rels/slide44.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18.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47.xml.rels><?xml version="1.0" encoding="UTF-8" standalone="yes"?>
<Relationships xmlns="http://schemas.openxmlformats.org/package/2006/relationships"><Relationship Id="rId3" Type="http://schemas.openxmlformats.org/officeDocument/2006/relationships/hyperlink" Target="https://cdn.who.int/media/docs/default-source/documents/health-topics/hand-hygiene-why-how-and-when-brochure.pdf?sfvrsn=9b52e145_2&amp;download=true" TargetMode="External"/><Relationship Id="rId7" Type="http://schemas.openxmlformats.org/officeDocument/2006/relationships/hyperlink" Target="https://www.who.int/teams/risk-communication/health-workers-and-administrators" TargetMode="External"/><Relationship Id="rId2" Type="http://schemas.openxmlformats.org/officeDocument/2006/relationships/hyperlink" Target="https://www.who.int/publications/m/item/standard-precautions-in-health-care" TargetMode="External"/><Relationship Id="rId1" Type="http://schemas.openxmlformats.org/officeDocument/2006/relationships/slideLayout" Target="../slideLayouts/slideLayout7.xml"/><Relationship Id="rId6" Type="http://schemas.openxmlformats.org/officeDocument/2006/relationships/hyperlink" Target="https://apps.who.int/iris/rest/bitstreams/1061263/retrieve" TargetMode="External"/><Relationship Id="rId5" Type="http://schemas.openxmlformats.org/officeDocument/2006/relationships/hyperlink" Target="http://apps.who.int/iris/bitstream/10665/251426/1/9789241549721-eng.pdf?ua=1" TargetMode="External"/><Relationship Id="rId4" Type="http://schemas.openxmlformats.org/officeDocument/2006/relationships/hyperlink" Target="https://www.who.int/gpsc/5may/Your_5_Moments_For_Hand_Hygiene_Poster.pdf" TargetMode="Externa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49.xml.rels><?xml version="1.0" encoding="UTF-8" standalone="yes"?>
<Relationships xmlns="http://schemas.openxmlformats.org/package/2006/relationships"><Relationship Id="rId8" Type="http://schemas.openxmlformats.org/officeDocument/2006/relationships/hyperlink" Target="https://openwho.org/courses/COVID-19-IPC-EN/items/5EKzePU7YSCL2J765gTlZG" TargetMode="External"/><Relationship Id="rId3" Type="http://schemas.openxmlformats.org/officeDocument/2006/relationships/hyperlink" Target="https://openwho.org/courses/IPC-HH-en" TargetMode="External"/><Relationship Id="rId7" Type="http://schemas.openxmlformats.org/officeDocument/2006/relationships/hyperlink" Target="https://openwho.org/courses/care-pregnant-woman-antenatal-clinic-en" TargetMode="External"/><Relationship Id="rId2" Type="http://schemas.openxmlformats.org/officeDocument/2006/relationships/hyperlink" Target="https://openwho.org/channels/ipc" TargetMode="External"/><Relationship Id="rId1" Type="http://schemas.openxmlformats.org/officeDocument/2006/relationships/slideLayout" Target="../slideLayouts/slideLayout8.xml"/><Relationship Id="rId6" Type="http://schemas.openxmlformats.org/officeDocument/2006/relationships/hyperlink" Target="https://openwho.org/courses/IPC-TBP-EN/resume" TargetMode="External"/><Relationship Id="rId11" Type="http://schemas.openxmlformats.org/officeDocument/2006/relationships/hyperlink" Target="https://openwho.org/courses/IPC-IS-EN" TargetMode="External"/><Relationship Id="rId5" Type="http://schemas.openxmlformats.org/officeDocument/2006/relationships/hyperlink" Target="https://openwho.org/courses/IPC-EC-EN/resume" TargetMode="External"/><Relationship Id="rId10" Type="http://schemas.openxmlformats.org/officeDocument/2006/relationships/hyperlink" Target="https://openwho.org/courses/IPC-DECON-EN/resume" TargetMode="External"/><Relationship Id="rId4" Type="http://schemas.openxmlformats.org/officeDocument/2006/relationships/hyperlink" Target="https://openwho.org/courses/IPC-SP-PPE-EN/resume" TargetMode="External"/><Relationship Id="rId9" Type="http://schemas.openxmlformats.org/officeDocument/2006/relationships/hyperlink" Target="https://openwho.org/courses/ipc-health-workers/resume" TargetMode="Externa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5.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1.xml.rels><?xml version="1.0" encoding="UTF-8" standalone="yes"?>
<Relationships xmlns="http://schemas.openxmlformats.org/package/2006/relationships"><Relationship Id="rId3" Type="http://schemas.openxmlformats.org/officeDocument/2006/relationships/hyperlink" Target="https://extranet.who.int/hslp" TargetMode="External"/><Relationship Id="rId2" Type="http://schemas.openxmlformats.org/officeDocument/2006/relationships/hyperlink" Target="https://extranet.who.int/hslp/?q=content/terms-use" TargetMode="External"/><Relationship Id="rId1" Type="http://schemas.openxmlformats.org/officeDocument/2006/relationships/slideLayout" Target="../slideLayouts/slideLayout13.xml"/><Relationship Id="rId4" Type="http://schemas.openxmlformats.org/officeDocument/2006/relationships/hyperlink" Target="mailto:ihrhrt@who.int" TargetMode="Externa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5.xml"/><Relationship Id="rId1" Type="http://schemas.openxmlformats.org/officeDocument/2006/relationships/slideLayout" Target="../slideLayouts/slideLayout17.xml"/><Relationship Id="rId4" Type="http://schemas.openxmlformats.org/officeDocument/2006/relationships/hyperlink" Target="https://youtu.be/K-2XWtEjfl8" TargetMode="External"/></Relationships>
</file>

<file path=ppt/slides/_rels/slide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6.xml"/><Relationship Id="rId1" Type="http://schemas.openxmlformats.org/officeDocument/2006/relationships/slideLayout" Target="../slideLayouts/slideLayout16.xml"/><Relationship Id="rId5" Type="http://schemas.openxmlformats.org/officeDocument/2006/relationships/image" Target="../media/image13.jpeg"/><Relationship Id="rId4" Type="http://schemas.openxmlformats.org/officeDocument/2006/relationships/image" Target="../media/image12.jpe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5" name="Title 2"/>
          <p:cNvSpPr txBox="1">
            <a:spLocks noGrp="1"/>
          </p:cNvSpPr>
          <p:nvPr>
            <p:ph type="title"/>
          </p:nvPr>
        </p:nvSpPr>
        <p:spPr>
          <a:xfrm>
            <a:off x="517796" y="1587565"/>
            <a:ext cx="4490140" cy="2410277"/>
          </a:xfrm>
          <a:prstGeom prst="rect">
            <a:avLst/>
          </a:prstGeom>
        </p:spPr>
        <p:txBody>
          <a:bodyPr lIns="45719" tIns="45720" rIns="45719" bIns="45720" anchor="ctr">
            <a:normAutofit/>
          </a:bodyPr>
          <a:lstStyle/>
          <a:p>
            <a:r>
              <a:rPr b="1" dirty="0"/>
              <a:t>Infection Prevention and control</a:t>
            </a:r>
            <a:r>
              <a:rPr lang="fr-FR" b="1" dirty="0"/>
              <a:t> for the </a:t>
            </a:r>
            <a:r>
              <a:rPr lang="fr-FR" b="1" dirty="0" err="1"/>
              <a:t>rapid</a:t>
            </a:r>
            <a:r>
              <a:rPr lang="fr-FR" b="1" dirty="0"/>
              <a:t> </a:t>
            </a:r>
            <a:r>
              <a:rPr lang="fr-FR" b="1" dirty="0" err="1"/>
              <a:t>response</a:t>
            </a:r>
            <a:r>
              <a:rPr lang="fr-FR" b="1" dirty="0"/>
              <a:t> team</a:t>
            </a:r>
            <a:endParaRPr lang="fr-FR" b="1"/>
          </a:p>
          <a:p>
            <a:br>
              <a:rPr dirty="0"/>
            </a:br>
            <a:endParaRPr dirty="0"/>
          </a:p>
        </p:txBody>
      </p:sp>
      <p:sp>
        <p:nvSpPr>
          <p:cNvPr id="326" name="Title 2"/>
          <p:cNvSpPr txBox="1"/>
          <p:nvPr/>
        </p:nvSpPr>
        <p:spPr>
          <a:xfrm>
            <a:off x="426881" y="1051034"/>
            <a:ext cx="4398700" cy="72912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nchor="ctr">
            <a:normAutofit/>
          </a:bodyPr>
          <a:lstStyle>
            <a:lvl1pPr defTabSz="274855">
              <a:lnSpc>
                <a:spcPct val="90000"/>
              </a:lnSpc>
              <a:defRPr sz="3989">
                <a:solidFill>
                  <a:srgbClr val="FFFFFF"/>
                </a:solidFill>
                <a:latin typeface="Source Sans Pro Bold"/>
                <a:ea typeface="Source Sans Pro Bold"/>
                <a:cs typeface="Source Sans Pro Bold"/>
                <a:sym typeface="Source Sans Pro Bold"/>
              </a:defRPr>
            </a:lvl1pPr>
          </a:lstStyle>
          <a:p>
            <a:r>
              <a:rPr sz="4400" b="1" dirty="0"/>
              <a:t> B6</a:t>
            </a:r>
            <a:r>
              <a:rPr lang="hu-HU" sz="4400" b="1" dirty="0"/>
              <a:t> </a:t>
            </a:r>
            <a:r>
              <a:rPr sz="4400" b="1" dirty="0"/>
              <a:t>.</a:t>
            </a:r>
            <a:r>
              <a:rPr lang="hu-HU" sz="4400" b="1" dirty="0"/>
              <a:t> </a:t>
            </a:r>
            <a:r>
              <a:rPr sz="4400" b="1" dirty="0"/>
              <a:t>1</a:t>
            </a:r>
          </a:p>
        </p:txBody>
      </p:sp>
      <p:sp>
        <p:nvSpPr>
          <p:cNvPr id="328" name="TextBox 9"/>
          <p:cNvSpPr txBox="1"/>
          <p:nvPr/>
        </p:nvSpPr>
        <p:spPr>
          <a:xfrm>
            <a:off x="567709" y="4147146"/>
            <a:ext cx="2333564" cy="3200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defRPr sz="1400">
                <a:solidFill>
                  <a:srgbClr val="FFFFFF"/>
                </a:solidFill>
                <a:latin typeface="+mn-lt"/>
                <a:ea typeface="+mn-ea"/>
                <a:cs typeface="+mn-cs"/>
                <a:sym typeface="Source Sans Pro Regular"/>
              </a:defRPr>
            </a:lvl1pPr>
          </a:lstStyle>
          <a:p>
            <a:r>
              <a:t>Speaker name</a:t>
            </a:r>
          </a:p>
        </p:txBody>
      </p:sp>
    </p:spTree>
  </p:cSld>
  <p:clrMapOvr>
    <a:masterClrMapping/>
  </p:clrMapOvr>
  <p:transition spd="med"/>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9" name="Title 1"/>
          <p:cNvSpPr txBox="1">
            <a:spLocks noGrp="1"/>
          </p:cNvSpPr>
          <p:nvPr>
            <p:ph type="body" sz="half" idx="1"/>
          </p:nvPr>
        </p:nvSpPr>
        <p:spPr>
          <a:prstGeom prst="rect">
            <a:avLst/>
          </a:prstGeom>
        </p:spPr>
        <p:txBody>
          <a:bodyPr lIns="54864" tIns="54864" rIns="54864" bIns="54864"/>
          <a:lstStyle>
            <a:lvl1pPr>
              <a:spcBef>
                <a:spcPts val="0"/>
              </a:spcBef>
              <a:defRPr sz="3200"/>
            </a:lvl1pPr>
          </a:lstStyle>
          <a:p>
            <a:r>
              <a:rPr b="1" dirty="0"/>
              <a:t>2. Standard precautions</a:t>
            </a:r>
          </a:p>
        </p:txBody>
      </p:sp>
    </p:spTree>
  </p:cSld>
  <p:clrMapOvr>
    <a:masterClrMapping/>
  </p:clrMapOvr>
  <p:transition spd="med"/>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2" name="Google Shape;308;p8"/>
          <p:cNvSpPr txBox="1">
            <a:spLocks noGrp="1"/>
          </p:cNvSpPr>
          <p:nvPr>
            <p:ph type="body" idx="1"/>
          </p:nvPr>
        </p:nvSpPr>
        <p:spPr>
          <a:xfrm>
            <a:off x="2378927" y="2121608"/>
            <a:ext cx="8222167" cy="2614785"/>
          </a:xfrm>
          <a:prstGeom prst="rect">
            <a:avLst/>
          </a:prstGeom>
        </p:spPr>
        <p:txBody>
          <a:bodyPr lIns="0" tIns="0" rIns="0" bIns="0"/>
          <a:lstStyle/>
          <a:p>
            <a:pPr>
              <a:lnSpc>
                <a:spcPct val="110000"/>
              </a:lnSpc>
              <a:spcBef>
                <a:spcPts val="0"/>
              </a:spcBef>
            </a:pPr>
            <a:r>
              <a:rPr dirty="0"/>
              <a:t>Standard precautions are the basic level of IPC precautions, to be used as a minimum for </a:t>
            </a:r>
            <a:r>
              <a:rPr dirty="0">
                <a:solidFill>
                  <a:schemeClr val="accent2"/>
                </a:solidFill>
                <a:latin typeface="Source Sans Pro Bold"/>
                <a:ea typeface="Source Sans Pro Bold"/>
                <a:cs typeface="Source Sans Pro Bold"/>
                <a:sym typeface="Source Sans Pro Bold"/>
              </a:rPr>
              <a:t>ALL</a:t>
            </a:r>
            <a:r>
              <a:rPr dirty="0">
                <a:solidFill>
                  <a:schemeClr val="accent2"/>
                </a:solidFill>
              </a:rPr>
              <a:t> </a:t>
            </a:r>
            <a:r>
              <a:rPr dirty="0">
                <a:solidFill>
                  <a:schemeClr val="accent2"/>
                </a:solidFill>
                <a:latin typeface="Source Sans Pro Bold"/>
                <a:ea typeface="Source Sans Pro Bold"/>
                <a:cs typeface="Source Sans Pro Bold"/>
                <a:sym typeface="Source Sans Pro Bold"/>
              </a:rPr>
              <a:t>patients</a:t>
            </a:r>
            <a:r>
              <a:rPr dirty="0"/>
              <a:t> at </a:t>
            </a:r>
            <a:r>
              <a:rPr dirty="0">
                <a:solidFill>
                  <a:schemeClr val="accent2"/>
                </a:solidFill>
                <a:latin typeface="Source Sans Pro Bold"/>
                <a:ea typeface="Source Sans Pro Bold"/>
                <a:cs typeface="Source Sans Pro Bold"/>
                <a:sym typeface="Source Sans Pro Bold"/>
              </a:rPr>
              <a:t>ALL times</a:t>
            </a:r>
            <a:r>
              <a:rPr dirty="0">
                <a:latin typeface="Source Sans Pro Bold"/>
                <a:ea typeface="Source Sans Pro Bold"/>
                <a:cs typeface="Source Sans Pro Bold"/>
                <a:sym typeface="Source Sans Pro Bold"/>
              </a:rPr>
              <a:t> </a:t>
            </a:r>
            <a:r>
              <a:rPr dirty="0"/>
              <a:t>regardless of suspected or confirmed status of the patient.</a:t>
            </a:r>
          </a:p>
          <a:p>
            <a:pPr>
              <a:lnSpc>
                <a:spcPct val="110000"/>
              </a:lnSpc>
              <a:spcBef>
                <a:spcPts val="1600"/>
              </a:spcBef>
            </a:pPr>
            <a:r>
              <a:rPr dirty="0"/>
              <a:t>Risk assessment is critical for all activities, i.e., assess each health care activity and determine the personal protective equipment (PPE) that is needed for adequate protection.</a:t>
            </a:r>
          </a:p>
        </p:txBody>
      </p:sp>
      <p:sp>
        <p:nvSpPr>
          <p:cNvPr id="433" name="Google Shape;266;p2"/>
          <p:cNvSpPr txBox="1"/>
          <p:nvPr/>
        </p:nvSpPr>
        <p:spPr>
          <a:xfrm>
            <a:off x="656462" y="5484702"/>
            <a:ext cx="11033750" cy="27695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699" tIns="45699" rIns="45699" bIns="45699">
            <a:spAutoFit/>
          </a:bodyPr>
          <a:lstStyle>
            <a:lvl1pPr>
              <a:defRPr sz="1400" u="sng">
                <a:solidFill>
                  <a:srgbClr val="0563C1"/>
                </a:solidFill>
                <a:uFill>
                  <a:solidFill>
                    <a:srgbClr val="0563C1"/>
                  </a:solidFill>
                </a:uFill>
                <a:latin typeface="+mn-lt"/>
                <a:ea typeface="+mn-ea"/>
                <a:cs typeface="+mn-cs"/>
                <a:sym typeface="Source Sans Pro Regular"/>
                <a:hlinkClick r:id="rId3"/>
              </a:defRPr>
            </a:lvl1pPr>
          </a:lstStyle>
          <a:p>
            <a:pPr algn="ctr">
              <a:defRPr>
                <a:solidFill>
                  <a:srgbClr val="000000"/>
                </a:solidFill>
                <a:uFillTx/>
              </a:defRPr>
            </a:pPr>
            <a:r>
              <a:rPr sz="1200" dirty="0">
                <a:solidFill>
                  <a:srgbClr val="0563C1"/>
                </a:solidFill>
                <a:uFill>
                  <a:solidFill>
                    <a:srgbClr val="0563C1"/>
                  </a:solidFill>
                </a:uFill>
                <a:hlinkClick r:id="rId3"/>
              </a:rPr>
              <a:t>https://www.who.int/publications-detail/infection-prevention-and-control-during-health-care-when-novel-coronavirus-(ncov)-infection-is-suspected-20200125</a:t>
            </a:r>
          </a:p>
        </p:txBody>
      </p:sp>
      <p:sp>
        <p:nvSpPr>
          <p:cNvPr id="434" name="Google Shape;266;p2"/>
          <p:cNvSpPr txBox="1"/>
          <p:nvPr/>
        </p:nvSpPr>
        <p:spPr>
          <a:xfrm>
            <a:off x="653691" y="5250939"/>
            <a:ext cx="9890750" cy="27695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699" tIns="45699" rIns="45699" bIns="45699">
            <a:spAutoFit/>
          </a:bodyPr>
          <a:lstStyle/>
          <a:p>
            <a:pPr algn="ctr">
              <a:defRPr sz="1600">
                <a:latin typeface="+mn-lt"/>
                <a:ea typeface="+mn-ea"/>
                <a:cs typeface="+mn-cs"/>
                <a:sym typeface="Source Sans Pro Regular"/>
              </a:defRPr>
            </a:pPr>
            <a:r>
              <a:rPr sz="1200" dirty="0"/>
              <a:t>Source: Infection Prevention and Control during health care when Novel Coronavirus (</a:t>
            </a:r>
            <a:r>
              <a:rPr sz="1200" dirty="0" err="1"/>
              <a:t>nCov</a:t>
            </a:r>
            <a:r>
              <a:rPr sz="1200" dirty="0"/>
              <a:t>) is suspected</a:t>
            </a:r>
          </a:p>
        </p:txBody>
      </p:sp>
      <p:sp>
        <p:nvSpPr>
          <p:cNvPr id="2" name="Title 1">
            <a:extLst>
              <a:ext uri="{FF2B5EF4-FFF2-40B4-BE49-F238E27FC236}">
                <a16:creationId xmlns:a16="http://schemas.microsoft.com/office/drawing/2014/main" id="{CF2C8D19-409C-4A1B-99D7-B7AF29C1F883}"/>
              </a:ext>
            </a:extLst>
          </p:cNvPr>
          <p:cNvSpPr txBox="1">
            <a:spLocks/>
          </p:cNvSpPr>
          <p:nvPr/>
        </p:nvSpPr>
        <p:spPr>
          <a:xfrm>
            <a:off x="138856" y="92028"/>
            <a:ext cx="8940881" cy="646113"/>
          </a:xfrm>
          <a:prstGeom prst="rect">
            <a:avLst/>
          </a:prstGeom>
        </p:spPr>
        <p:txBody>
          <a:bodyPr/>
          <a:lstStyle>
            <a:lvl1pPr marL="0" marR="0" indent="0" algn="l" defTabSz="289321"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1pPr>
            <a:lvl2pPr marL="0" marR="0" indent="0" algn="l" defTabSz="289321"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2pPr>
            <a:lvl3pPr marL="0" marR="0" indent="0" algn="l" defTabSz="289321"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3pPr>
            <a:lvl4pPr marL="0" marR="0" indent="0" algn="l" defTabSz="289321"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4pPr>
            <a:lvl5pPr marL="0" marR="0" indent="0" algn="l" defTabSz="289321"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5pPr>
            <a:lvl6pPr marL="0" marR="0" indent="0" algn="l" defTabSz="289321"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6pPr>
            <a:lvl7pPr marL="0" marR="0" indent="0" algn="l" defTabSz="289321"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7pPr>
            <a:lvl8pPr marL="0" marR="0" indent="0" algn="l" defTabSz="289321"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8pPr>
            <a:lvl9pPr marL="0" marR="0" indent="0" algn="l" defTabSz="289321"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9pPr>
          </a:lstStyle>
          <a:p>
            <a:pPr hangingPunct="1"/>
            <a:r>
              <a:rPr lang="en-US" b="1" dirty="0"/>
              <a:t>What are standard precautions?</a:t>
            </a:r>
          </a:p>
        </p:txBody>
      </p:sp>
    </p:spTree>
  </p:cSld>
  <p:clrMapOvr>
    <a:masterClrMapping/>
  </p:clrMapOvr>
  <p:transition spd="med"/>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1" name="Title 12"/>
          <p:cNvSpPr txBox="1">
            <a:spLocks noGrp="1"/>
          </p:cNvSpPr>
          <p:nvPr>
            <p:ph type="title" idx="4294967295"/>
          </p:nvPr>
        </p:nvSpPr>
        <p:spPr>
          <a:xfrm>
            <a:off x="4441521" y="2687082"/>
            <a:ext cx="6996873" cy="1006194"/>
          </a:xfrm>
          <a:prstGeom prst="rect">
            <a:avLst/>
          </a:prstGeom>
        </p:spPr>
        <p:txBody>
          <a:bodyPr>
            <a:normAutofit/>
          </a:bodyPr>
          <a:lstStyle>
            <a:lvl1pPr algn="ctr" defTabSz="277749">
              <a:defRPr sz="3072">
                <a:solidFill>
                  <a:srgbClr val="C00000"/>
                </a:solidFill>
              </a:defRPr>
            </a:lvl1pPr>
          </a:lstStyle>
          <a:p>
            <a:r>
              <a:rPr sz="2800" b="1" dirty="0" err="1"/>
              <a:t>Whic</a:t>
            </a:r>
            <a:r>
              <a:rPr lang="hu-HU" sz="2800" b="1" dirty="0"/>
              <a:t>h</a:t>
            </a:r>
            <a:r>
              <a:rPr sz="2800" b="1" dirty="0"/>
              <a:t> are the 8 core elements of standard precautions?</a:t>
            </a:r>
          </a:p>
        </p:txBody>
      </p:sp>
    </p:spTree>
  </p:cSld>
  <p:clrMapOvr>
    <a:masterClrMapping/>
  </p:clrMapOvr>
  <p:transition spd="med"/>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6" name="Google Shape;315;p9"/>
          <p:cNvSpPr txBox="1">
            <a:spLocks noGrp="1"/>
          </p:cNvSpPr>
          <p:nvPr>
            <p:ph type="body" idx="1"/>
          </p:nvPr>
        </p:nvSpPr>
        <p:spPr>
          <a:xfrm>
            <a:off x="2378926" y="1566753"/>
            <a:ext cx="7830394" cy="3724495"/>
          </a:xfrm>
          <a:prstGeom prst="rect">
            <a:avLst/>
          </a:prstGeom>
        </p:spPr>
        <p:txBody>
          <a:bodyPr lIns="0" tIns="0" rIns="0" bIns="0"/>
          <a:lstStyle/>
          <a:p>
            <a:pPr marL="523875" lvl="1" indent="-342900">
              <a:lnSpc>
                <a:spcPct val="100000"/>
              </a:lnSpc>
              <a:spcBef>
                <a:spcPts val="0"/>
              </a:spcBef>
              <a:buClr>
                <a:srgbClr val="C00000"/>
              </a:buClr>
              <a:buAutoNum type="arabicPeriod"/>
            </a:pPr>
            <a:r>
              <a:rPr dirty="0"/>
              <a:t>Hand hygiene</a:t>
            </a:r>
          </a:p>
          <a:p>
            <a:pPr marL="523875" lvl="1" indent="-342900">
              <a:lnSpc>
                <a:spcPct val="100000"/>
              </a:lnSpc>
              <a:spcBef>
                <a:spcPts val="0"/>
              </a:spcBef>
              <a:buClr>
                <a:srgbClr val="C00000"/>
              </a:buClr>
              <a:buAutoNum type="arabicPeriod"/>
            </a:pPr>
            <a:r>
              <a:rPr dirty="0"/>
              <a:t>Respiratory hygiene (etiquette)</a:t>
            </a:r>
          </a:p>
          <a:p>
            <a:pPr marL="523875" lvl="1" indent="-342900">
              <a:lnSpc>
                <a:spcPct val="100000"/>
              </a:lnSpc>
              <a:spcBef>
                <a:spcPts val="0"/>
              </a:spcBef>
              <a:buClr>
                <a:srgbClr val="C00000"/>
              </a:buClr>
              <a:buAutoNum type="arabicPeriod"/>
            </a:pPr>
            <a:r>
              <a:rPr dirty="0"/>
              <a:t>PPE according to the risk </a:t>
            </a:r>
          </a:p>
          <a:p>
            <a:pPr marL="523875" lvl="1" indent="-342900">
              <a:lnSpc>
                <a:spcPct val="100000"/>
              </a:lnSpc>
              <a:spcBef>
                <a:spcPts val="0"/>
              </a:spcBef>
              <a:buClr>
                <a:srgbClr val="C00000"/>
              </a:buClr>
              <a:buAutoNum type="arabicPeriod"/>
            </a:pPr>
            <a:r>
              <a:rPr dirty="0"/>
              <a:t>Safe injection practices, sharps management and injury prevention</a:t>
            </a:r>
          </a:p>
          <a:p>
            <a:pPr marL="523875" lvl="1" indent="-342900">
              <a:lnSpc>
                <a:spcPct val="100000"/>
              </a:lnSpc>
              <a:spcBef>
                <a:spcPts val="0"/>
              </a:spcBef>
              <a:buClr>
                <a:srgbClr val="C00000"/>
              </a:buClr>
              <a:buAutoNum type="arabicPeriod"/>
            </a:pPr>
            <a:r>
              <a:rPr dirty="0"/>
              <a:t>Safe handling, cleaning and disinfection of patient care equipment</a:t>
            </a:r>
          </a:p>
          <a:p>
            <a:pPr marL="523875" lvl="1" indent="-342900">
              <a:lnSpc>
                <a:spcPct val="100000"/>
              </a:lnSpc>
              <a:spcBef>
                <a:spcPts val="0"/>
              </a:spcBef>
              <a:buClr>
                <a:srgbClr val="C00000"/>
              </a:buClr>
              <a:buAutoNum type="arabicPeriod"/>
            </a:pPr>
            <a:r>
              <a:rPr dirty="0"/>
              <a:t>Environmental cleaning </a:t>
            </a:r>
          </a:p>
          <a:p>
            <a:pPr marL="523875" lvl="1" indent="-342900">
              <a:lnSpc>
                <a:spcPct val="100000"/>
              </a:lnSpc>
              <a:spcBef>
                <a:spcPts val="0"/>
              </a:spcBef>
              <a:buClr>
                <a:srgbClr val="C00000"/>
              </a:buClr>
              <a:buAutoNum type="arabicPeriod"/>
            </a:pPr>
            <a:r>
              <a:rPr dirty="0"/>
              <a:t>Safe handling and cleaning of soiled linen</a:t>
            </a:r>
          </a:p>
          <a:p>
            <a:pPr marL="523875" lvl="1" indent="-342900">
              <a:lnSpc>
                <a:spcPct val="100000"/>
              </a:lnSpc>
              <a:spcBef>
                <a:spcPts val="0"/>
              </a:spcBef>
              <a:buClr>
                <a:srgbClr val="C00000"/>
              </a:buClr>
              <a:buAutoNum type="arabicPeriod"/>
            </a:pPr>
            <a:r>
              <a:rPr dirty="0"/>
              <a:t>Waste management </a:t>
            </a:r>
          </a:p>
        </p:txBody>
      </p:sp>
      <p:sp>
        <p:nvSpPr>
          <p:cNvPr id="448" name="TextBox 1"/>
          <p:cNvSpPr txBox="1"/>
          <p:nvPr/>
        </p:nvSpPr>
        <p:spPr>
          <a:xfrm>
            <a:off x="267156" y="678561"/>
            <a:ext cx="6953183" cy="52322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5719" rIns="45719">
            <a:spAutoFit/>
          </a:bodyPr>
          <a:lstStyle>
            <a:lvl1pPr>
              <a:defRPr sz="2800">
                <a:solidFill>
                  <a:schemeClr val="accent2"/>
                </a:solidFill>
                <a:latin typeface="Source Sans Pro Bold"/>
                <a:ea typeface="Source Sans Pro Bold"/>
                <a:cs typeface="Source Sans Pro Bold"/>
                <a:sym typeface="Source Sans Pro Bold"/>
              </a:defRPr>
            </a:lvl1pPr>
          </a:lstStyle>
          <a:p>
            <a:r>
              <a:rPr b="1" dirty="0"/>
              <a:t>The 8 core elements of standard precautions :</a:t>
            </a:r>
          </a:p>
        </p:txBody>
      </p:sp>
      <p:sp>
        <p:nvSpPr>
          <p:cNvPr id="449" name="Google Shape;266;p2"/>
          <p:cNvSpPr txBox="1"/>
          <p:nvPr/>
        </p:nvSpPr>
        <p:spPr>
          <a:xfrm>
            <a:off x="777156" y="5604362"/>
            <a:ext cx="11033750" cy="27695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699" tIns="45699" rIns="45699" bIns="45699">
            <a:spAutoFit/>
          </a:bodyPr>
          <a:lstStyle>
            <a:lvl1pPr>
              <a:defRPr sz="1400" u="sng">
                <a:solidFill>
                  <a:srgbClr val="0563C1"/>
                </a:solidFill>
                <a:uFill>
                  <a:solidFill>
                    <a:srgbClr val="0563C1"/>
                  </a:solidFill>
                </a:uFill>
                <a:latin typeface="+mn-lt"/>
                <a:ea typeface="+mn-ea"/>
                <a:cs typeface="+mn-cs"/>
                <a:sym typeface="Source Sans Pro Regular"/>
                <a:hlinkClick r:id="rId3"/>
              </a:defRPr>
            </a:lvl1pPr>
          </a:lstStyle>
          <a:p>
            <a:pPr algn="ctr">
              <a:defRPr>
                <a:solidFill>
                  <a:srgbClr val="000000"/>
                </a:solidFill>
                <a:uFillTx/>
              </a:defRPr>
            </a:pPr>
            <a:r>
              <a:rPr sz="1200">
                <a:solidFill>
                  <a:srgbClr val="0563C1"/>
                </a:solidFill>
                <a:uFill>
                  <a:solidFill>
                    <a:srgbClr val="0563C1"/>
                  </a:solidFill>
                </a:uFill>
                <a:hlinkClick r:id="rId3"/>
              </a:rPr>
              <a:t>https://www.who.int/publications-detail/infection-prevention-and-control-during-health-care-when-novel-coronavirus-(ncov)-infection-is-suspected-20200125</a:t>
            </a:r>
          </a:p>
        </p:txBody>
      </p:sp>
      <p:sp>
        <p:nvSpPr>
          <p:cNvPr id="450" name="Google Shape;266;p2"/>
          <p:cNvSpPr txBox="1"/>
          <p:nvPr/>
        </p:nvSpPr>
        <p:spPr>
          <a:xfrm>
            <a:off x="1348656" y="5321598"/>
            <a:ext cx="9890750" cy="27695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699" tIns="45699" rIns="45699" bIns="45699">
            <a:spAutoFit/>
          </a:bodyPr>
          <a:lstStyle/>
          <a:p>
            <a:pPr algn="ctr">
              <a:defRPr sz="1600">
                <a:latin typeface="+mn-lt"/>
                <a:ea typeface="+mn-ea"/>
                <a:cs typeface="+mn-cs"/>
                <a:sym typeface="Source Sans Pro Regular"/>
              </a:defRPr>
            </a:pPr>
            <a:r>
              <a:rPr sz="1200" dirty="0"/>
              <a:t>Source: Infection Prevention and Control during health care when Novel Coronavirus (</a:t>
            </a:r>
            <a:r>
              <a:rPr sz="1200" dirty="0" err="1"/>
              <a:t>nCov</a:t>
            </a:r>
            <a:r>
              <a:rPr sz="1200" dirty="0"/>
              <a:t>) is suspected</a:t>
            </a:r>
          </a:p>
        </p:txBody>
      </p:sp>
      <p:sp>
        <p:nvSpPr>
          <p:cNvPr id="2" name="Title 1">
            <a:extLst>
              <a:ext uri="{FF2B5EF4-FFF2-40B4-BE49-F238E27FC236}">
                <a16:creationId xmlns:a16="http://schemas.microsoft.com/office/drawing/2014/main" id="{C033F186-4EF6-7A5D-31E4-C19C42CB93D4}"/>
              </a:ext>
            </a:extLst>
          </p:cNvPr>
          <p:cNvSpPr txBox="1">
            <a:spLocks/>
          </p:cNvSpPr>
          <p:nvPr/>
        </p:nvSpPr>
        <p:spPr>
          <a:xfrm>
            <a:off x="138856" y="92028"/>
            <a:ext cx="8940881" cy="646113"/>
          </a:xfrm>
          <a:prstGeom prst="rect">
            <a:avLst/>
          </a:prstGeom>
        </p:spPr>
        <p:txBody>
          <a:bodyPr/>
          <a:lstStyle>
            <a:lvl1pPr marL="0" marR="0" indent="0" algn="l" defTabSz="289321"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1pPr>
            <a:lvl2pPr marL="0" marR="0" indent="0" algn="l" defTabSz="289321"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2pPr>
            <a:lvl3pPr marL="0" marR="0" indent="0" algn="l" defTabSz="289321"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3pPr>
            <a:lvl4pPr marL="0" marR="0" indent="0" algn="l" defTabSz="289321"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4pPr>
            <a:lvl5pPr marL="0" marR="0" indent="0" algn="l" defTabSz="289321"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5pPr>
            <a:lvl6pPr marL="0" marR="0" indent="0" algn="l" defTabSz="289321"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6pPr>
            <a:lvl7pPr marL="0" marR="0" indent="0" algn="l" defTabSz="289321"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7pPr>
            <a:lvl8pPr marL="0" marR="0" indent="0" algn="l" defTabSz="289321"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8pPr>
            <a:lvl9pPr marL="0" marR="0" indent="0" algn="l" defTabSz="289321"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9pPr>
          </a:lstStyle>
          <a:p>
            <a:pPr hangingPunct="1"/>
            <a:r>
              <a:rPr lang="en-US" b="1" dirty="0"/>
              <a:t>Core elements of standard precautions</a:t>
            </a:r>
          </a:p>
        </p:txBody>
      </p:sp>
    </p:spTree>
  </p:cSld>
  <p:clrMapOvr>
    <a:masterClrMapping/>
  </p:clrMapOvr>
  <p:transition spd="med"/>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5" name="Google Shape;300;p7"/>
          <p:cNvSpPr txBox="1">
            <a:spLocks noGrp="1"/>
          </p:cNvSpPr>
          <p:nvPr>
            <p:ph type="body" sz="half" idx="1"/>
          </p:nvPr>
        </p:nvSpPr>
        <p:spPr>
          <a:prstGeom prst="rect">
            <a:avLst/>
          </a:prstGeom>
        </p:spPr>
        <p:txBody>
          <a:bodyPr lIns="54864" tIns="54864" rIns="54864" bIns="54864"/>
          <a:lstStyle>
            <a:lvl1pPr>
              <a:lnSpc>
                <a:spcPct val="110000"/>
              </a:lnSpc>
              <a:spcBef>
                <a:spcPts val="0"/>
              </a:spcBef>
              <a:defRPr sz="3200"/>
            </a:lvl1pPr>
          </a:lstStyle>
          <a:p>
            <a:r>
              <a:rPr b="1" dirty="0"/>
              <a:t>2a. Hand hygiene</a:t>
            </a:r>
          </a:p>
        </p:txBody>
      </p:sp>
    </p:spTree>
  </p:cSld>
  <p:clrMapOvr>
    <a:masterClrMapping/>
  </p:clrMapOvr>
  <p:transition spd="med"/>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8" name="Google Shape;351;p13"/>
          <p:cNvSpPr txBox="1">
            <a:spLocks noGrp="1"/>
          </p:cNvSpPr>
          <p:nvPr>
            <p:ph type="body" sz="half" idx="1"/>
          </p:nvPr>
        </p:nvSpPr>
        <p:spPr>
          <a:xfrm>
            <a:off x="7178564" y="1235447"/>
            <a:ext cx="4543528" cy="4387106"/>
          </a:xfrm>
          <a:prstGeom prst="rect">
            <a:avLst/>
          </a:prstGeom>
        </p:spPr>
        <p:txBody>
          <a:bodyPr lIns="0" tIns="0" rIns="0" bIns="0">
            <a:normAutofit/>
          </a:bodyPr>
          <a:lstStyle/>
          <a:p>
            <a:pPr defTabSz="286428">
              <a:lnSpc>
                <a:spcPct val="100000"/>
              </a:lnSpc>
              <a:spcBef>
                <a:spcPts val="0"/>
              </a:spcBef>
              <a:defRPr sz="2178"/>
            </a:pPr>
            <a:r>
              <a:rPr dirty="0"/>
              <a:t>Use appropriate product and technique</a:t>
            </a:r>
          </a:p>
          <a:p>
            <a:pPr defTabSz="286428">
              <a:lnSpc>
                <a:spcPct val="100000"/>
              </a:lnSpc>
              <a:spcBef>
                <a:spcPts val="1500"/>
              </a:spcBef>
              <a:defRPr sz="2178"/>
            </a:pPr>
            <a:r>
              <a:rPr dirty="0"/>
              <a:t>An alcohol-based hand rub product is preferable, if hands are not visibly soiled</a:t>
            </a:r>
          </a:p>
          <a:p>
            <a:pPr marL="251459" lvl="1" indent="-251459" defTabSz="286428">
              <a:lnSpc>
                <a:spcPct val="100000"/>
              </a:lnSpc>
              <a:spcBef>
                <a:spcPts val="1000"/>
              </a:spcBef>
              <a:buClr>
                <a:srgbClr val="729E03"/>
              </a:buClr>
              <a:buSzPts val="2100"/>
              <a:buFont typeface="Arial"/>
              <a:defRPr sz="2178"/>
            </a:pPr>
            <a:r>
              <a:rPr dirty="0"/>
              <a:t>Rub hands for 20–30 seconds!</a:t>
            </a:r>
          </a:p>
          <a:p>
            <a:pPr defTabSz="286428">
              <a:lnSpc>
                <a:spcPct val="100000"/>
              </a:lnSpc>
              <a:spcBef>
                <a:spcPts val="1500"/>
              </a:spcBef>
              <a:defRPr sz="2178"/>
            </a:pPr>
            <a:r>
              <a:rPr dirty="0"/>
              <a:t>Soap, running water and single use towel, when visibly dirty or contaminated with protein related material</a:t>
            </a:r>
          </a:p>
          <a:p>
            <a:pPr marL="251459" lvl="1" indent="-251459" defTabSz="286428">
              <a:lnSpc>
                <a:spcPct val="100000"/>
              </a:lnSpc>
              <a:spcBef>
                <a:spcPts val="1000"/>
              </a:spcBef>
              <a:buClr>
                <a:srgbClr val="729E03"/>
              </a:buClr>
              <a:buSzPts val="2100"/>
              <a:buFont typeface="Arial"/>
              <a:defRPr sz="2178"/>
            </a:pPr>
            <a:r>
              <a:rPr dirty="0"/>
              <a:t>Wash hands for 40–60 seconds!</a:t>
            </a:r>
          </a:p>
        </p:txBody>
      </p:sp>
      <p:pic>
        <p:nvPicPr>
          <p:cNvPr id="460" name="Immagine 8" descr="Immagine 8"/>
          <p:cNvPicPr>
            <a:picLocks noChangeAspect="1"/>
          </p:cNvPicPr>
          <p:nvPr/>
        </p:nvPicPr>
        <p:blipFill>
          <a:blip r:embed="rId3"/>
          <a:srcRect l="658" t="868" r="1042" b="15556"/>
          <a:stretch>
            <a:fillRect/>
          </a:stretch>
        </p:blipFill>
        <p:spPr>
          <a:xfrm>
            <a:off x="212749" y="1383378"/>
            <a:ext cx="3244755" cy="3869096"/>
          </a:xfrm>
          <a:prstGeom prst="rect">
            <a:avLst/>
          </a:prstGeom>
          <a:ln w="38100">
            <a:solidFill>
              <a:srgbClr val="F57F32"/>
            </a:solidFill>
          </a:ln>
        </p:spPr>
      </p:pic>
      <p:sp>
        <p:nvSpPr>
          <p:cNvPr id="461" name="TextBox 2"/>
          <p:cNvSpPr txBox="1"/>
          <p:nvPr/>
        </p:nvSpPr>
        <p:spPr>
          <a:xfrm>
            <a:off x="469908" y="5051093"/>
            <a:ext cx="6743850" cy="54864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p>
            <a:pPr>
              <a:defRPr>
                <a:latin typeface="+mn-lt"/>
                <a:ea typeface="+mn-ea"/>
                <a:cs typeface="+mn-cs"/>
                <a:sym typeface="Source Sans Pro Regular"/>
              </a:defRPr>
            </a:pPr>
            <a:endParaRPr/>
          </a:p>
          <a:p>
            <a:pPr>
              <a:defRPr sz="1000">
                <a:solidFill>
                  <a:srgbClr val="0000EE"/>
                </a:solidFill>
                <a:latin typeface="+mn-lt"/>
                <a:ea typeface="+mn-ea"/>
                <a:cs typeface="+mn-cs"/>
                <a:sym typeface="Source Sans Pro Regular"/>
              </a:defRPr>
            </a:pPr>
            <a:r>
              <a:t>https://www.who.int/teams/integrated-health-services/infection-prevention-control/hand-hygiene/training-tools</a:t>
            </a:r>
          </a:p>
        </p:txBody>
      </p:sp>
      <p:pic>
        <p:nvPicPr>
          <p:cNvPr id="462" name="Immagine 289" descr="Immagine 289"/>
          <p:cNvPicPr>
            <a:picLocks noChangeAspect="1"/>
          </p:cNvPicPr>
          <p:nvPr/>
        </p:nvPicPr>
        <p:blipFill>
          <a:blip r:embed="rId4"/>
          <a:srcRect b="16113"/>
          <a:stretch>
            <a:fillRect/>
          </a:stretch>
        </p:blipFill>
        <p:spPr>
          <a:xfrm>
            <a:off x="3523981" y="1383379"/>
            <a:ext cx="3285441" cy="3869095"/>
          </a:xfrm>
          <a:prstGeom prst="rect">
            <a:avLst/>
          </a:prstGeom>
          <a:ln w="38100">
            <a:solidFill>
              <a:srgbClr val="25408F"/>
            </a:solidFill>
          </a:ln>
        </p:spPr>
      </p:pic>
      <p:sp>
        <p:nvSpPr>
          <p:cNvPr id="2" name="Title 1">
            <a:extLst>
              <a:ext uri="{FF2B5EF4-FFF2-40B4-BE49-F238E27FC236}">
                <a16:creationId xmlns:a16="http://schemas.microsoft.com/office/drawing/2014/main" id="{BEBB0D8A-7D54-150F-EA68-4BCBD4ED3110}"/>
              </a:ext>
            </a:extLst>
          </p:cNvPr>
          <p:cNvSpPr txBox="1">
            <a:spLocks/>
          </p:cNvSpPr>
          <p:nvPr/>
        </p:nvSpPr>
        <p:spPr>
          <a:xfrm>
            <a:off x="138856" y="92028"/>
            <a:ext cx="8940881" cy="646113"/>
          </a:xfrm>
          <a:prstGeom prst="rect">
            <a:avLst/>
          </a:prstGeom>
        </p:spPr>
        <p:txBody>
          <a:bodyPr/>
          <a:lstStyle>
            <a:lvl1pPr marL="0" marR="0" indent="0" algn="l" defTabSz="289321"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1pPr>
            <a:lvl2pPr marL="0" marR="0" indent="0" algn="l" defTabSz="289321"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2pPr>
            <a:lvl3pPr marL="0" marR="0" indent="0" algn="l" defTabSz="289321"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3pPr>
            <a:lvl4pPr marL="0" marR="0" indent="0" algn="l" defTabSz="289321"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4pPr>
            <a:lvl5pPr marL="0" marR="0" indent="0" algn="l" defTabSz="289321"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5pPr>
            <a:lvl6pPr marL="0" marR="0" indent="0" algn="l" defTabSz="289321"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6pPr>
            <a:lvl7pPr marL="0" marR="0" indent="0" algn="l" defTabSz="289321"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7pPr>
            <a:lvl8pPr marL="0" marR="0" indent="0" algn="l" defTabSz="289321"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8pPr>
            <a:lvl9pPr marL="0" marR="0" indent="0" algn="l" defTabSz="289321"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9pPr>
          </a:lstStyle>
          <a:p>
            <a:pPr hangingPunct="1"/>
            <a:r>
              <a:rPr lang="en-US" b="1" dirty="0"/>
              <a:t>How to perform hand hygiene?</a:t>
            </a:r>
          </a:p>
        </p:txBody>
      </p:sp>
    </p:spTree>
  </p:cSld>
  <p:clrMapOvr>
    <a:masterClrMapping/>
  </p:clrMapOvr>
  <p:transition spd="med"/>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9" name="Google Shape;700;p11"/>
          <p:cNvSpPr txBox="1"/>
          <p:nvPr/>
        </p:nvSpPr>
        <p:spPr>
          <a:xfrm>
            <a:off x="4907798" y="5189079"/>
            <a:ext cx="5940596" cy="35408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nchor="b">
            <a:noAutofit/>
          </a:bodyPr>
          <a:lstStyle/>
          <a:p>
            <a:pPr defTabSz="566927">
              <a:defRPr sz="558">
                <a:latin typeface="+mn-lt"/>
                <a:ea typeface="+mn-ea"/>
                <a:cs typeface="+mn-cs"/>
                <a:sym typeface="Source Sans Pro Regular"/>
              </a:defRPr>
            </a:pPr>
            <a:r>
              <a:rPr sz="1100" dirty="0"/>
              <a:t>Source: </a:t>
            </a:r>
            <a:r>
              <a:rPr sz="1100" u="sng" dirty="0">
                <a:solidFill>
                  <a:srgbClr val="0563C1"/>
                </a:solidFill>
                <a:uFill>
                  <a:solidFill>
                    <a:srgbClr val="0563C1"/>
                  </a:solidFill>
                </a:uFill>
                <a:hlinkClick r:id="rId3"/>
              </a:rPr>
              <a:t>https://www.who.int/gpsc/5may/Your_5_Moments_For_Hand_Hygiene_Poster.pdf</a:t>
            </a:r>
          </a:p>
        </p:txBody>
      </p:sp>
      <p:grpSp>
        <p:nvGrpSpPr>
          <p:cNvPr id="743" name="Elemento grafico 6"/>
          <p:cNvGrpSpPr/>
          <p:nvPr/>
        </p:nvGrpSpPr>
        <p:grpSpPr>
          <a:xfrm>
            <a:off x="4867411" y="1130113"/>
            <a:ext cx="5534912" cy="3934373"/>
            <a:chOff x="0" y="0"/>
            <a:chExt cx="5534910" cy="3934371"/>
          </a:xfrm>
        </p:grpSpPr>
        <p:sp>
          <p:nvSpPr>
            <p:cNvPr id="470" name="Figura a mano libera: forma 4"/>
            <p:cNvSpPr/>
            <p:nvPr/>
          </p:nvSpPr>
          <p:spPr>
            <a:xfrm>
              <a:off x="1371682" y="914426"/>
              <a:ext cx="1402342" cy="683492"/>
            </a:xfrm>
            <a:custGeom>
              <a:avLst/>
              <a:gdLst/>
              <a:ahLst/>
              <a:cxnLst>
                <a:cxn ang="0">
                  <a:pos x="wd2" y="hd2"/>
                </a:cxn>
                <a:cxn ang="5400000">
                  <a:pos x="wd2" y="hd2"/>
                </a:cxn>
                <a:cxn ang="10800000">
                  <a:pos x="wd2" y="hd2"/>
                </a:cxn>
                <a:cxn ang="16200000">
                  <a:pos x="wd2" y="hd2"/>
                </a:cxn>
              </a:cxnLst>
              <a:rect l="0" t="0" r="r" b="b"/>
              <a:pathLst>
                <a:path w="21398" h="21508" extrusionOk="0">
                  <a:moveTo>
                    <a:pt x="10030" y="21508"/>
                  </a:moveTo>
                  <a:lnTo>
                    <a:pt x="1451" y="14711"/>
                  </a:lnTo>
                  <a:lnTo>
                    <a:pt x="1430" y="14711"/>
                  </a:lnTo>
                  <a:lnTo>
                    <a:pt x="1430" y="14661"/>
                  </a:lnTo>
                  <a:lnTo>
                    <a:pt x="519" y="10142"/>
                  </a:lnTo>
                  <a:cubicBezTo>
                    <a:pt x="473" y="9827"/>
                    <a:pt x="424" y="9519"/>
                    <a:pt x="378" y="9218"/>
                  </a:cubicBezTo>
                  <a:cubicBezTo>
                    <a:pt x="79" y="7335"/>
                    <a:pt x="-202" y="5544"/>
                    <a:pt x="199" y="4083"/>
                  </a:cubicBezTo>
                  <a:cubicBezTo>
                    <a:pt x="484" y="3038"/>
                    <a:pt x="1085" y="2286"/>
                    <a:pt x="2045" y="1792"/>
                  </a:cubicBezTo>
                  <a:lnTo>
                    <a:pt x="2530" y="1527"/>
                  </a:lnTo>
                  <a:cubicBezTo>
                    <a:pt x="3993" y="739"/>
                    <a:pt x="5582" y="-92"/>
                    <a:pt x="5930" y="8"/>
                  </a:cubicBezTo>
                  <a:cubicBezTo>
                    <a:pt x="6060" y="44"/>
                    <a:pt x="6194" y="109"/>
                    <a:pt x="6324" y="166"/>
                  </a:cubicBezTo>
                  <a:cubicBezTo>
                    <a:pt x="6591" y="342"/>
                    <a:pt x="6875" y="379"/>
                    <a:pt x="7150" y="273"/>
                  </a:cubicBezTo>
                  <a:cubicBezTo>
                    <a:pt x="7340" y="116"/>
                    <a:pt x="8093" y="1433"/>
                    <a:pt x="9707" y="4463"/>
                  </a:cubicBezTo>
                  <a:cubicBezTo>
                    <a:pt x="10113" y="5271"/>
                    <a:pt x="10541" y="6031"/>
                    <a:pt x="10990" y="6740"/>
                  </a:cubicBezTo>
                  <a:lnTo>
                    <a:pt x="21398" y="12011"/>
                  </a:lnTo>
                  <a:lnTo>
                    <a:pt x="21370" y="12233"/>
                  </a:lnTo>
                  <a:lnTo>
                    <a:pt x="10962" y="6962"/>
                  </a:lnTo>
                  <a:cubicBezTo>
                    <a:pt x="10860" y="6912"/>
                    <a:pt x="10498" y="6246"/>
                    <a:pt x="9633" y="4628"/>
                  </a:cubicBezTo>
                  <a:cubicBezTo>
                    <a:pt x="8768" y="3009"/>
                    <a:pt x="7382" y="409"/>
                    <a:pt x="7171" y="481"/>
                  </a:cubicBezTo>
                  <a:cubicBezTo>
                    <a:pt x="6877" y="615"/>
                    <a:pt x="6570" y="581"/>
                    <a:pt x="6285" y="381"/>
                  </a:cubicBezTo>
                  <a:cubicBezTo>
                    <a:pt x="6155" y="323"/>
                    <a:pt x="6022" y="266"/>
                    <a:pt x="5899" y="230"/>
                  </a:cubicBezTo>
                  <a:cubicBezTo>
                    <a:pt x="5547" y="130"/>
                    <a:pt x="3515" y="1219"/>
                    <a:pt x="2541" y="1749"/>
                  </a:cubicBezTo>
                  <a:lnTo>
                    <a:pt x="2052" y="2006"/>
                  </a:lnTo>
                  <a:cubicBezTo>
                    <a:pt x="1127" y="2486"/>
                    <a:pt x="547" y="3202"/>
                    <a:pt x="276" y="4191"/>
                  </a:cubicBezTo>
                  <a:cubicBezTo>
                    <a:pt x="-97" y="5573"/>
                    <a:pt x="174" y="7306"/>
                    <a:pt x="466" y="9147"/>
                  </a:cubicBezTo>
                  <a:cubicBezTo>
                    <a:pt x="512" y="9448"/>
                    <a:pt x="561" y="9763"/>
                    <a:pt x="607" y="10071"/>
                  </a:cubicBezTo>
                  <a:cubicBezTo>
                    <a:pt x="607" y="10071"/>
                    <a:pt x="1500" y="14561"/>
                    <a:pt x="1500" y="14561"/>
                  </a:cubicBezTo>
                  <a:lnTo>
                    <a:pt x="1468" y="14504"/>
                  </a:lnTo>
                  <a:lnTo>
                    <a:pt x="10044" y="21300"/>
                  </a:lnTo>
                  <a:close/>
                </a:path>
              </a:pathLst>
            </a:custGeom>
            <a:solidFill>
              <a:srgbClr val="008DD1"/>
            </a:solidFill>
            <a:ln w="12700" cap="flat">
              <a:noFill/>
              <a:miter lim="400000"/>
            </a:ln>
            <a:effectLst/>
          </p:spPr>
          <p:txBody>
            <a:bodyPr wrap="square" lIns="45719" tIns="45719" rIns="45719" bIns="45719" numCol="1" anchor="ctr">
              <a:noAutofit/>
            </a:bodyPr>
            <a:lstStyle/>
            <a:p>
              <a:pPr>
                <a:defRPr>
                  <a:latin typeface="+mn-lt"/>
                  <a:ea typeface="+mn-ea"/>
                  <a:cs typeface="+mn-cs"/>
                  <a:sym typeface="Source Sans Pro Regular"/>
                </a:defRPr>
              </a:pPr>
              <a:endParaRPr/>
            </a:p>
          </p:txBody>
        </p:sp>
        <p:sp>
          <p:nvSpPr>
            <p:cNvPr id="471" name="Figura a mano libera: forma 7"/>
            <p:cNvSpPr/>
            <p:nvPr/>
          </p:nvSpPr>
          <p:spPr>
            <a:xfrm>
              <a:off x="2580915" y="1707388"/>
              <a:ext cx="943648" cy="318629"/>
            </a:xfrm>
            <a:custGeom>
              <a:avLst/>
              <a:gdLst/>
              <a:ahLst/>
              <a:cxnLst>
                <a:cxn ang="0">
                  <a:pos x="wd2" y="hd2"/>
                </a:cxn>
                <a:cxn ang="5400000">
                  <a:pos x="wd2" y="hd2"/>
                </a:cxn>
                <a:cxn ang="10800000">
                  <a:pos x="wd2" y="hd2"/>
                </a:cxn>
                <a:cxn ang="16200000">
                  <a:pos x="wd2" y="hd2"/>
                </a:cxn>
              </a:cxnLst>
              <a:rect l="0" t="0" r="r" b="b"/>
              <a:pathLst>
                <a:path w="21600" h="21600" extrusionOk="0">
                  <a:moveTo>
                    <a:pt x="69" y="11139"/>
                  </a:moveTo>
                  <a:lnTo>
                    <a:pt x="7654" y="21122"/>
                  </a:lnTo>
                  <a:lnTo>
                    <a:pt x="7585" y="21106"/>
                  </a:lnTo>
                  <a:lnTo>
                    <a:pt x="21484" y="4011"/>
                  </a:lnTo>
                  <a:lnTo>
                    <a:pt x="21436" y="4227"/>
                  </a:lnTo>
                  <a:lnTo>
                    <a:pt x="21436" y="0"/>
                  </a:lnTo>
                  <a:lnTo>
                    <a:pt x="21600" y="0"/>
                  </a:lnTo>
                  <a:lnTo>
                    <a:pt x="21600" y="4397"/>
                  </a:lnTo>
                  <a:lnTo>
                    <a:pt x="21547" y="4459"/>
                  </a:lnTo>
                  <a:lnTo>
                    <a:pt x="7648" y="21554"/>
                  </a:lnTo>
                  <a:lnTo>
                    <a:pt x="7617" y="21600"/>
                  </a:lnTo>
                  <a:lnTo>
                    <a:pt x="7585" y="21554"/>
                  </a:lnTo>
                  <a:lnTo>
                    <a:pt x="0" y="11587"/>
                  </a:lnTo>
                  <a:lnTo>
                    <a:pt x="69" y="11139"/>
                  </a:lnTo>
                  <a:close/>
                </a:path>
              </a:pathLst>
            </a:custGeom>
            <a:solidFill>
              <a:srgbClr val="008DD1"/>
            </a:solidFill>
            <a:ln w="12700" cap="flat">
              <a:noFill/>
              <a:miter lim="400000"/>
            </a:ln>
            <a:effectLst/>
          </p:spPr>
          <p:txBody>
            <a:bodyPr wrap="square" lIns="45719" tIns="45719" rIns="45719" bIns="45719" numCol="1" anchor="ctr">
              <a:noAutofit/>
            </a:bodyPr>
            <a:lstStyle/>
            <a:p>
              <a:pPr>
                <a:defRPr>
                  <a:latin typeface="+mn-lt"/>
                  <a:ea typeface="+mn-ea"/>
                  <a:cs typeface="+mn-cs"/>
                  <a:sym typeface="Source Sans Pro Regular"/>
                </a:defRPr>
              </a:pPr>
              <a:endParaRPr/>
            </a:p>
          </p:txBody>
        </p:sp>
        <p:sp>
          <p:nvSpPr>
            <p:cNvPr id="472" name="Figura a mano libera: forma 9"/>
            <p:cNvSpPr/>
            <p:nvPr/>
          </p:nvSpPr>
          <p:spPr>
            <a:xfrm>
              <a:off x="2746054" y="2278484"/>
              <a:ext cx="151220" cy="189063"/>
            </a:xfrm>
            <a:custGeom>
              <a:avLst/>
              <a:gdLst/>
              <a:ahLst/>
              <a:cxnLst>
                <a:cxn ang="0">
                  <a:pos x="wd2" y="hd2"/>
                </a:cxn>
                <a:cxn ang="5400000">
                  <a:pos x="wd2" y="hd2"/>
                </a:cxn>
                <a:cxn ang="10800000">
                  <a:pos x="wd2" y="hd2"/>
                </a:cxn>
                <a:cxn ang="16200000">
                  <a:pos x="wd2" y="hd2"/>
                </a:cxn>
              </a:cxnLst>
              <a:rect l="0" t="0" r="r" b="b"/>
              <a:pathLst>
                <a:path w="19175" h="21112" extrusionOk="0">
                  <a:moveTo>
                    <a:pt x="2437" y="3956"/>
                  </a:moveTo>
                  <a:cubicBezTo>
                    <a:pt x="4126" y="1082"/>
                    <a:pt x="8173" y="-59"/>
                    <a:pt x="11481" y="1410"/>
                  </a:cubicBezTo>
                  <a:cubicBezTo>
                    <a:pt x="11706" y="1512"/>
                    <a:pt x="11925" y="1623"/>
                    <a:pt x="12138" y="1745"/>
                  </a:cubicBezTo>
                  <a:cubicBezTo>
                    <a:pt x="17889" y="5151"/>
                    <a:pt x="19873" y="11723"/>
                    <a:pt x="16784" y="17147"/>
                  </a:cubicBezTo>
                  <a:cubicBezTo>
                    <a:pt x="15119" y="20016"/>
                    <a:pt x="11095" y="21167"/>
                    <a:pt x="7796" y="19721"/>
                  </a:cubicBezTo>
                  <a:cubicBezTo>
                    <a:pt x="7550" y="19612"/>
                    <a:pt x="7311" y="19490"/>
                    <a:pt x="7083" y="19358"/>
                  </a:cubicBezTo>
                  <a:cubicBezTo>
                    <a:pt x="1332" y="15952"/>
                    <a:pt x="-652" y="9380"/>
                    <a:pt x="2437" y="3956"/>
                  </a:cubicBezTo>
                  <a:moveTo>
                    <a:pt x="1648" y="3550"/>
                  </a:moveTo>
                  <a:cubicBezTo>
                    <a:pt x="-76" y="6333"/>
                    <a:pt x="-465" y="9593"/>
                    <a:pt x="567" y="12623"/>
                  </a:cubicBezTo>
                  <a:cubicBezTo>
                    <a:pt x="1391" y="15696"/>
                    <a:pt x="3562" y="18367"/>
                    <a:pt x="6615" y="20069"/>
                  </a:cubicBezTo>
                  <a:cubicBezTo>
                    <a:pt x="8447" y="21056"/>
                    <a:pt x="10659" y="21358"/>
                    <a:pt x="12752" y="20908"/>
                  </a:cubicBezTo>
                  <a:cubicBezTo>
                    <a:pt x="14829" y="20415"/>
                    <a:pt x="16583" y="19203"/>
                    <a:pt x="17602" y="17553"/>
                  </a:cubicBezTo>
                  <a:cubicBezTo>
                    <a:pt x="20948" y="11739"/>
                    <a:pt x="18809" y="4666"/>
                    <a:pt x="12606" y="1034"/>
                  </a:cubicBezTo>
                  <a:cubicBezTo>
                    <a:pt x="10779" y="60"/>
                    <a:pt x="8582" y="-242"/>
                    <a:pt x="6498" y="195"/>
                  </a:cubicBezTo>
                  <a:cubicBezTo>
                    <a:pt x="4427" y="698"/>
                    <a:pt x="2679" y="1908"/>
                    <a:pt x="1648" y="3550"/>
                  </a:cubicBezTo>
                </a:path>
              </a:pathLst>
            </a:custGeom>
            <a:solidFill>
              <a:srgbClr val="008DD1"/>
            </a:solidFill>
            <a:ln w="12700" cap="flat">
              <a:noFill/>
              <a:miter lim="400000"/>
            </a:ln>
            <a:effectLst/>
          </p:spPr>
          <p:txBody>
            <a:bodyPr wrap="square" lIns="45719" tIns="45719" rIns="45719" bIns="45719" numCol="1" anchor="ctr">
              <a:noAutofit/>
            </a:bodyPr>
            <a:lstStyle/>
            <a:p>
              <a:pPr>
                <a:defRPr>
                  <a:latin typeface="+mn-lt"/>
                  <a:ea typeface="+mn-ea"/>
                  <a:cs typeface="+mn-cs"/>
                  <a:sym typeface="Source Sans Pro Regular"/>
                </a:defRPr>
              </a:pPr>
              <a:endParaRPr/>
            </a:p>
          </p:txBody>
        </p:sp>
        <p:sp>
          <p:nvSpPr>
            <p:cNvPr id="473" name="Figura a mano libera: forma 11"/>
            <p:cNvSpPr/>
            <p:nvPr/>
          </p:nvSpPr>
          <p:spPr>
            <a:xfrm>
              <a:off x="2785854" y="2323299"/>
              <a:ext cx="72312" cy="99049"/>
            </a:xfrm>
            <a:custGeom>
              <a:avLst/>
              <a:gdLst/>
              <a:ahLst/>
              <a:cxnLst>
                <a:cxn ang="0">
                  <a:pos x="wd2" y="hd2"/>
                </a:cxn>
                <a:cxn ang="5400000">
                  <a:pos x="wd2" y="hd2"/>
                </a:cxn>
                <a:cxn ang="10800000">
                  <a:pos x="wd2" y="hd2"/>
                </a:cxn>
                <a:cxn ang="16200000">
                  <a:pos x="wd2" y="hd2"/>
                </a:cxn>
              </a:cxnLst>
              <a:rect l="0" t="0" r="r" b="b"/>
              <a:pathLst>
                <a:path w="19738" h="19832" extrusionOk="0">
                  <a:moveTo>
                    <a:pt x="6961" y="901"/>
                  </a:moveTo>
                  <a:cubicBezTo>
                    <a:pt x="11615" y="35"/>
                    <a:pt x="16836" y="3362"/>
                    <a:pt x="18660" y="8329"/>
                  </a:cubicBezTo>
                  <a:cubicBezTo>
                    <a:pt x="19799" y="11054"/>
                    <a:pt x="19440" y="13994"/>
                    <a:pt x="17654" y="16532"/>
                  </a:cubicBezTo>
                  <a:cubicBezTo>
                    <a:pt x="16817" y="17726"/>
                    <a:pt x="15339" y="18614"/>
                    <a:pt x="13565" y="18992"/>
                  </a:cubicBezTo>
                  <a:cubicBezTo>
                    <a:pt x="8911" y="19858"/>
                    <a:pt x="3690" y="16532"/>
                    <a:pt x="1866" y="11565"/>
                  </a:cubicBezTo>
                  <a:cubicBezTo>
                    <a:pt x="42" y="6598"/>
                    <a:pt x="2369" y="1813"/>
                    <a:pt x="6961" y="901"/>
                  </a:cubicBezTo>
                  <a:moveTo>
                    <a:pt x="671" y="11747"/>
                  </a:moveTo>
                  <a:cubicBezTo>
                    <a:pt x="2621" y="17079"/>
                    <a:pt x="8407" y="20633"/>
                    <a:pt x="13251" y="19676"/>
                  </a:cubicBezTo>
                  <a:cubicBezTo>
                    <a:pt x="15289" y="19266"/>
                    <a:pt x="17000" y="18259"/>
                    <a:pt x="17968" y="16896"/>
                  </a:cubicBezTo>
                  <a:cubicBezTo>
                    <a:pt x="19874" y="14189"/>
                    <a:pt x="20258" y="11054"/>
                    <a:pt x="19038" y="8147"/>
                  </a:cubicBezTo>
                  <a:cubicBezTo>
                    <a:pt x="17088" y="2815"/>
                    <a:pt x="11301" y="-967"/>
                    <a:pt x="6457" y="218"/>
                  </a:cubicBezTo>
                  <a:cubicBezTo>
                    <a:pt x="1614" y="1403"/>
                    <a:pt x="-1342" y="6370"/>
                    <a:pt x="608" y="11747"/>
                  </a:cubicBezTo>
                </a:path>
              </a:pathLst>
            </a:custGeom>
            <a:solidFill>
              <a:srgbClr val="008DD1"/>
            </a:solidFill>
            <a:ln w="12700" cap="flat">
              <a:noFill/>
              <a:miter lim="400000"/>
            </a:ln>
            <a:effectLst/>
          </p:spPr>
          <p:txBody>
            <a:bodyPr wrap="square" lIns="45719" tIns="45719" rIns="45719" bIns="45719" numCol="1" anchor="ctr">
              <a:noAutofit/>
            </a:bodyPr>
            <a:lstStyle/>
            <a:p>
              <a:pPr>
                <a:defRPr>
                  <a:latin typeface="+mn-lt"/>
                  <a:ea typeface="+mn-ea"/>
                  <a:cs typeface="+mn-cs"/>
                  <a:sym typeface="Source Sans Pro Regular"/>
                </a:defRPr>
              </a:pPr>
              <a:endParaRPr/>
            </a:p>
          </p:txBody>
        </p:sp>
        <p:sp>
          <p:nvSpPr>
            <p:cNvPr id="474" name="Figura a mano libera: forma 12"/>
            <p:cNvSpPr/>
            <p:nvPr/>
          </p:nvSpPr>
          <p:spPr>
            <a:xfrm>
              <a:off x="3540923" y="1772707"/>
              <a:ext cx="92637" cy="259911"/>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0" y="5958"/>
                  </a:lnTo>
                  <a:lnTo>
                    <a:pt x="537" y="5882"/>
                  </a:lnTo>
                  <a:lnTo>
                    <a:pt x="20418" y="2837"/>
                  </a:lnTo>
                  <a:lnTo>
                    <a:pt x="19934" y="3121"/>
                  </a:lnTo>
                  <a:lnTo>
                    <a:pt x="19934" y="0"/>
                  </a:lnTo>
                  <a:lnTo>
                    <a:pt x="21600" y="0"/>
                  </a:lnTo>
                  <a:lnTo>
                    <a:pt x="21600" y="3310"/>
                  </a:lnTo>
                  <a:lnTo>
                    <a:pt x="21116" y="3386"/>
                  </a:lnTo>
                  <a:lnTo>
                    <a:pt x="1182" y="6431"/>
                  </a:lnTo>
                  <a:lnTo>
                    <a:pt x="1719" y="6166"/>
                  </a:lnTo>
                  <a:lnTo>
                    <a:pt x="1719" y="21600"/>
                  </a:lnTo>
                  <a:lnTo>
                    <a:pt x="0" y="21600"/>
                  </a:lnTo>
                  <a:close/>
                </a:path>
              </a:pathLst>
            </a:custGeom>
            <a:solidFill>
              <a:srgbClr val="008DD1"/>
            </a:solidFill>
            <a:ln w="12700" cap="flat">
              <a:noFill/>
              <a:miter lim="400000"/>
            </a:ln>
            <a:effectLst/>
          </p:spPr>
          <p:txBody>
            <a:bodyPr wrap="square" lIns="45719" tIns="45719" rIns="45719" bIns="45719" numCol="1" anchor="ctr">
              <a:noAutofit/>
            </a:bodyPr>
            <a:lstStyle/>
            <a:p>
              <a:pPr>
                <a:defRPr>
                  <a:latin typeface="+mn-lt"/>
                  <a:ea typeface="+mn-ea"/>
                  <a:cs typeface="+mn-cs"/>
                  <a:sym typeface="Source Sans Pro Regular"/>
                </a:defRPr>
              </a:pPr>
              <a:endParaRPr/>
            </a:p>
          </p:txBody>
        </p:sp>
        <p:sp>
          <p:nvSpPr>
            <p:cNvPr id="475" name="Figura a mano libera: forma 13"/>
            <p:cNvSpPr/>
            <p:nvPr/>
          </p:nvSpPr>
          <p:spPr>
            <a:xfrm>
              <a:off x="3462628" y="2014677"/>
              <a:ext cx="55260" cy="75611"/>
            </a:xfrm>
            <a:custGeom>
              <a:avLst/>
              <a:gdLst/>
              <a:ahLst/>
              <a:cxnLst>
                <a:cxn ang="0">
                  <a:pos x="wd2" y="hd2"/>
                </a:cxn>
                <a:cxn ang="5400000">
                  <a:pos x="wd2" y="hd2"/>
                </a:cxn>
                <a:cxn ang="10800000">
                  <a:pos x="wd2" y="hd2"/>
                </a:cxn>
                <a:cxn ang="16200000">
                  <a:pos x="wd2" y="hd2"/>
                </a:cxn>
              </a:cxnLst>
              <a:rect l="0" t="0" r="r" b="b"/>
              <a:pathLst>
                <a:path w="20530" h="20708" extrusionOk="0">
                  <a:moveTo>
                    <a:pt x="3490" y="3293"/>
                  </a:moveTo>
                  <a:cubicBezTo>
                    <a:pt x="4432" y="2162"/>
                    <a:pt x="5990" y="1371"/>
                    <a:pt x="7770" y="1111"/>
                  </a:cubicBezTo>
                  <a:cubicBezTo>
                    <a:pt x="9577" y="883"/>
                    <a:pt x="11426" y="1199"/>
                    <a:pt x="12907" y="1984"/>
                  </a:cubicBezTo>
                  <a:cubicBezTo>
                    <a:pt x="16040" y="3747"/>
                    <a:pt x="18155" y="6306"/>
                    <a:pt x="18814" y="9152"/>
                  </a:cubicBezTo>
                  <a:cubicBezTo>
                    <a:pt x="19722" y="11973"/>
                    <a:pt x="19105" y="14939"/>
                    <a:pt x="17102" y="17442"/>
                  </a:cubicBezTo>
                  <a:cubicBezTo>
                    <a:pt x="16134" y="18594"/>
                    <a:pt x="14551" y="19406"/>
                    <a:pt x="12736" y="19686"/>
                  </a:cubicBezTo>
                  <a:cubicBezTo>
                    <a:pt x="10930" y="19906"/>
                    <a:pt x="9080" y="19592"/>
                    <a:pt x="7599" y="18813"/>
                  </a:cubicBezTo>
                  <a:cubicBezTo>
                    <a:pt x="4457" y="17027"/>
                    <a:pt x="2351" y="14446"/>
                    <a:pt x="1692" y="11583"/>
                  </a:cubicBezTo>
                  <a:cubicBezTo>
                    <a:pt x="784" y="8754"/>
                    <a:pt x="1435" y="5780"/>
                    <a:pt x="3490" y="3293"/>
                  </a:cubicBezTo>
                  <a:moveTo>
                    <a:pt x="2377" y="2794"/>
                  </a:moveTo>
                  <a:cubicBezTo>
                    <a:pt x="168" y="5516"/>
                    <a:pt x="-534" y="8747"/>
                    <a:pt x="408" y="11832"/>
                  </a:cubicBezTo>
                  <a:cubicBezTo>
                    <a:pt x="1127" y="14925"/>
                    <a:pt x="3421" y="17707"/>
                    <a:pt x="6829" y="19624"/>
                  </a:cubicBezTo>
                  <a:cubicBezTo>
                    <a:pt x="8661" y="20532"/>
                    <a:pt x="10895" y="20889"/>
                    <a:pt x="13078" y="20621"/>
                  </a:cubicBezTo>
                  <a:cubicBezTo>
                    <a:pt x="15184" y="20253"/>
                    <a:pt x="17017" y="19317"/>
                    <a:pt x="18215" y="18003"/>
                  </a:cubicBezTo>
                  <a:cubicBezTo>
                    <a:pt x="20389" y="15273"/>
                    <a:pt x="21066" y="12043"/>
                    <a:pt x="20098" y="8965"/>
                  </a:cubicBezTo>
                  <a:cubicBezTo>
                    <a:pt x="19465" y="5849"/>
                    <a:pt x="17154" y="3046"/>
                    <a:pt x="13678" y="1173"/>
                  </a:cubicBezTo>
                  <a:cubicBezTo>
                    <a:pt x="10356" y="-711"/>
                    <a:pt x="5570" y="-280"/>
                    <a:pt x="2985" y="2136"/>
                  </a:cubicBezTo>
                  <a:cubicBezTo>
                    <a:pt x="2762" y="2344"/>
                    <a:pt x="2557" y="2565"/>
                    <a:pt x="2377" y="2794"/>
                  </a:cubicBezTo>
                </a:path>
              </a:pathLst>
            </a:custGeom>
            <a:solidFill>
              <a:srgbClr val="008DD1"/>
            </a:solidFill>
            <a:ln w="12700" cap="flat">
              <a:noFill/>
              <a:miter lim="400000"/>
            </a:ln>
            <a:effectLst/>
          </p:spPr>
          <p:txBody>
            <a:bodyPr wrap="square" lIns="45719" tIns="45719" rIns="45719" bIns="45719" numCol="1" anchor="ctr">
              <a:noAutofit/>
            </a:bodyPr>
            <a:lstStyle/>
            <a:p>
              <a:pPr>
                <a:defRPr>
                  <a:latin typeface="+mn-lt"/>
                  <a:ea typeface="+mn-ea"/>
                  <a:cs typeface="+mn-cs"/>
                  <a:sym typeface="Source Sans Pro Regular"/>
                </a:defRPr>
              </a:pPr>
              <a:endParaRPr/>
            </a:p>
          </p:txBody>
        </p:sp>
        <p:sp>
          <p:nvSpPr>
            <p:cNvPr id="476" name="Figura a mano libera: forma 14"/>
            <p:cNvSpPr/>
            <p:nvPr/>
          </p:nvSpPr>
          <p:spPr>
            <a:xfrm>
              <a:off x="3429701" y="1973484"/>
              <a:ext cx="123061" cy="155591"/>
            </a:xfrm>
            <a:custGeom>
              <a:avLst/>
              <a:gdLst/>
              <a:ahLst/>
              <a:cxnLst>
                <a:cxn ang="0">
                  <a:pos x="wd2" y="hd2"/>
                </a:cxn>
                <a:cxn ang="5400000">
                  <a:pos x="wd2" y="hd2"/>
                </a:cxn>
                <a:cxn ang="10800000">
                  <a:pos x="wd2" y="hd2"/>
                </a:cxn>
                <a:cxn ang="16200000">
                  <a:pos x="wd2" y="hd2"/>
                </a:cxn>
              </a:cxnLst>
              <a:rect l="0" t="0" r="r" b="b"/>
              <a:pathLst>
                <a:path w="20054" h="20173" extrusionOk="0">
                  <a:moveTo>
                    <a:pt x="7836" y="1027"/>
                  </a:moveTo>
                  <a:cubicBezTo>
                    <a:pt x="12530" y="319"/>
                    <a:pt x="17374" y="3771"/>
                    <a:pt x="18613" y="8788"/>
                  </a:cubicBezTo>
                  <a:cubicBezTo>
                    <a:pt x="19361" y="11464"/>
                    <a:pt x="18767" y="14264"/>
                    <a:pt x="16961" y="16607"/>
                  </a:cubicBezTo>
                  <a:cubicBezTo>
                    <a:pt x="15928" y="17913"/>
                    <a:pt x="14257" y="18830"/>
                    <a:pt x="12342" y="19145"/>
                  </a:cubicBezTo>
                  <a:cubicBezTo>
                    <a:pt x="7648" y="19883"/>
                    <a:pt x="2804" y="16401"/>
                    <a:pt x="1527" y="11414"/>
                  </a:cubicBezTo>
                  <a:cubicBezTo>
                    <a:pt x="250" y="6427"/>
                    <a:pt x="3104" y="1735"/>
                    <a:pt x="7836" y="1027"/>
                  </a:cubicBezTo>
                  <a:moveTo>
                    <a:pt x="325" y="11591"/>
                  </a:moveTo>
                  <a:cubicBezTo>
                    <a:pt x="1677" y="17079"/>
                    <a:pt x="7160" y="20886"/>
                    <a:pt x="12492" y="20060"/>
                  </a:cubicBezTo>
                  <a:cubicBezTo>
                    <a:pt x="14723" y="19700"/>
                    <a:pt x="16668" y="18632"/>
                    <a:pt x="17862" y="17109"/>
                  </a:cubicBezTo>
                  <a:cubicBezTo>
                    <a:pt x="19875" y="14577"/>
                    <a:pt x="20536" y="11523"/>
                    <a:pt x="19702" y="8611"/>
                  </a:cubicBezTo>
                  <a:cubicBezTo>
                    <a:pt x="18313" y="3093"/>
                    <a:pt x="12868" y="-714"/>
                    <a:pt x="7498" y="112"/>
                  </a:cubicBezTo>
                  <a:cubicBezTo>
                    <a:pt x="2128" y="938"/>
                    <a:pt x="-1064" y="6014"/>
                    <a:pt x="325" y="11591"/>
                  </a:cubicBezTo>
                </a:path>
              </a:pathLst>
            </a:custGeom>
            <a:solidFill>
              <a:srgbClr val="008DD1"/>
            </a:solidFill>
            <a:ln w="12700" cap="flat">
              <a:noFill/>
              <a:miter lim="400000"/>
            </a:ln>
            <a:effectLst/>
          </p:spPr>
          <p:txBody>
            <a:bodyPr wrap="square" lIns="45719" tIns="45719" rIns="45719" bIns="45719" numCol="1" anchor="ctr">
              <a:noAutofit/>
            </a:bodyPr>
            <a:lstStyle/>
            <a:p>
              <a:pPr>
                <a:defRPr>
                  <a:latin typeface="+mn-lt"/>
                  <a:ea typeface="+mn-ea"/>
                  <a:cs typeface="+mn-cs"/>
                  <a:sym typeface="Source Sans Pro Regular"/>
                </a:defRPr>
              </a:pPr>
              <a:endParaRPr/>
            </a:p>
          </p:txBody>
        </p:sp>
        <p:sp>
          <p:nvSpPr>
            <p:cNvPr id="477" name="Figura a mano libera: forma 15"/>
            <p:cNvSpPr/>
            <p:nvPr/>
          </p:nvSpPr>
          <p:spPr>
            <a:xfrm>
              <a:off x="1532938" y="1731529"/>
              <a:ext cx="54368" cy="81903"/>
            </a:xfrm>
            <a:custGeom>
              <a:avLst/>
              <a:gdLst/>
              <a:ahLst/>
              <a:cxnLst>
                <a:cxn ang="0">
                  <a:pos x="wd2" y="hd2"/>
                </a:cxn>
                <a:cxn ang="5400000">
                  <a:pos x="wd2" y="hd2"/>
                </a:cxn>
                <a:cxn ang="10800000">
                  <a:pos x="wd2" y="hd2"/>
                </a:cxn>
                <a:cxn ang="16200000">
                  <a:pos x="wd2" y="hd2"/>
                </a:cxn>
              </a:cxnLst>
              <a:rect l="0" t="0" r="r" b="b"/>
              <a:pathLst>
                <a:path w="20405" h="21257" extrusionOk="0">
                  <a:moveTo>
                    <a:pt x="3264" y="2654"/>
                  </a:moveTo>
                  <a:cubicBezTo>
                    <a:pt x="3987" y="1713"/>
                    <a:pt x="5235" y="1011"/>
                    <a:pt x="6724" y="704"/>
                  </a:cubicBezTo>
                  <a:cubicBezTo>
                    <a:pt x="8250" y="507"/>
                    <a:pt x="9830" y="719"/>
                    <a:pt x="11135" y="1295"/>
                  </a:cubicBezTo>
                  <a:cubicBezTo>
                    <a:pt x="14810" y="3166"/>
                    <a:pt x="17337" y="5903"/>
                    <a:pt x="18227" y="8974"/>
                  </a:cubicBezTo>
                  <a:cubicBezTo>
                    <a:pt x="19618" y="12004"/>
                    <a:pt x="19246" y="15283"/>
                    <a:pt x="17189" y="18130"/>
                  </a:cubicBezTo>
                  <a:cubicBezTo>
                    <a:pt x="16466" y="19070"/>
                    <a:pt x="15219" y="19772"/>
                    <a:pt x="13730" y="20079"/>
                  </a:cubicBezTo>
                  <a:cubicBezTo>
                    <a:pt x="12191" y="20285"/>
                    <a:pt x="10596" y="20050"/>
                    <a:pt x="9318" y="19429"/>
                  </a:cubicBezTo>
                  <a:cubicBezTo>
                    <a:pt x="5624" y="17596"/>
                    <a:pt x="3089" y="14872"/>
                    <a:pt x="2226" y="11809"/>
                  </a:cubicBezTo>
                  <a:cubicBezTo>
                    <a:pt x="925" y="8813"/>
                    <a:pt x="1294" y="5593"/>
                    <a:pt x="3264" y="2772"/>
                  </a:cubicBezTo>
                  <a:moveTo>
                    <a:pt x="2053" y="2299"/>
                  </a:moveTo>
                  <a:cubicBezTo>
                    <a:pt x="-174" y="5383"/>
                    <a:pt x="-607" y="8930"/>
                    <a:pt x="843" y="12223"/>
                  </a:cubicBezTo>
                  <a:cubicBezTo>
                    <a:pt x="1831" y="15531"/>
                    <a:pt x="4611" y="18463"/>
                    <a:pt x="8627" y="20433"/>
                  </a:cubicBezTo>
                  <a:cubicBezTo>
                    <a:pt x="10223" y="21172"/>
                    <a:pt x="12193" y="21428"/>
                    <a:pt x="14076" y="21142"/>
                  </a:cubicBezTo>
                  <a:cubicBezTo>
                    <a:pt x="15917" y="20775"/>
                    <a:pt x="17472" y="19926"/>
                    <a:pt x="18400" y="18779"/>
                  </a:cubicBezTo>
                  <a:cubicBezTo>
                    <a:pt x="20562" y="15746"/>
                    <a:pt x="20993" y="12272"/>
                    <a:pt x="19611" y="9033"/>
                  </a:cubicBezTo>
                  <a:cubicBezTo>
                    <a:pt x="18655" y="5715"/>
                    <a:pt x="15869" y="2776"/>
                    <a:pt x="11827" y="823"/>
                  </a:cubicBezTo>
                  <a:cubicBezTo>
                    <a:pt x="10231" y="84"/>
                    <a:pt x="8260" y="-172"/>
                    <a:pt x="6378" y="114"/>
                  </a:cubicBezTo>
                  <a:cubicBezTo>
                    <a:pt x="4536" y="481"/>
                    <a:pt x="2982" y="1330"/>
                    <a:pt x="2053" y="2477"/>
                  </a:cubicBezTo>
                </a:path>
              </a:pathLst>
            </a:custGeom>
            <a:solidFill>
              <a:srgbClr val="008DD1"/>
            </a:solidFill>
            <a:ln w="12700" cap="flat">
              <a:noFill/>
              <a:miter lim="400000"/>
            </a:ln>
            <a:effectLst/>
          </p:spPr>
          <p:txBody>
            <a:bodyPr wrap="square" lIns="45719" tIns="45719" rIns="45719" bIns="45719" numCol="1" anchor="ctr">
              <a:noAutofit/>
            </a:bodyPr>
            <a:lstStyle/>
            <a:p>
              <a:pPr>
                <a:defRPr>
                  <a:latin typeface="+mn-lt"/>
                  <a:ea typeface="+mn-ea"/>
                  <a:cs typeface="+mn-cs"/>
                  <a:sym typeface="Source Sans Pro Regular"/>
                </a:defRPr>
              </a:pPr>
              <a:endParaRPr/>
            </a:p>
          </p:txBody>
        </p:sp>
        <p:sp>
          <p:nvSpPr>
            <p:cNvPr id="478" name="Figura a mano libera: forma 16"/>
            <p:cNvSpPr/>
            <p:nvPr/>
          </p:nvSpPr>
          <p:spPr>
            <a:xfrm>
              <a:off x="1499422" y="1692021"/>
              <a:ext cx="123799" cy="155208"/>
            </a:xfrm>
            <a:custGeom>
              <a:avLst/>
              <a:gdLst/>
              <a:ahLst/>
              <a:cxnLst>
                <a:cxn ang="0">
                  <a:pos x="wd2" y="hd2"/>
                </a:cxn>
                <a:cxn ang="5400000">
                  <a:pos x="wd2" y="hd2"/>
                </a:cxn>
                <a:cxn ang="10800000">
                  <a:pos x="wd2" y="hd2"/>
                </a:cxn>
                <a:cxn ang="16200000">
                  <a:pos x="wd2" y="hd2"/>
                </a:cxn>
              </a:cxnLst>
              <a:rect l="0" t="0" r="r" b="b"/>
              <a:pathLst>
                <a:path w="19898" h="19991" extrusionOk="0">
                  <a:moveTo>
                    <a:pt x="2747" y="3856"/>
                  </a:moveTo>
                  <a:cubicBezTo>
                    <a:pt x="4495" y="1217"/>
                    <a:pt x="8614" y="200"/>
                    <a:pt x="11947" y="1583"/>
                  </a:cubicBezTo>
                  <a:cubicBezTo>
                    <a:pt x="12172" y="1676"/>
                    <a:pt x="12389" y="1779"/>
                    <a:pt x="12599" y="1891"/>
                  </a:cubicBezTo>
                  <a:cubicBezTo>
                    <a:pt x="15485" y="3396"/>
                    <a:pt x="17517" y="5730"/>
                    <a:pt x="18266" y="8399"/>
                  </a:cubicBezTo>
                  <a:cubicBezTo>
                    <a:pt x="19822" y="13324"/>
                    <a:pt x="17340" y="18043"/>
                    <a:pt x="12784" y="18952"/>
                  </a:cubicBezTo>
                  <a:cubicBezTo>
                    <a:pt x="8229" y="19861"/>
                    <a:pt x="3192" y="16578"/>
                    <a:pt x="1673" y="11682"/>
                  </a:cubicBezTo>
                  <a:cubicBezTo>
                    <a:pt x="749" y="9058"/>
                    <a:pt x="1148" y="6252"/>
                    <a:pt x="2784" y="3856"/>
                  </a:cubicBezTo>
                  <a:moveTo>
                    <a:pt x="1784" y="3357"/>
                  </a:moveTo>
                  <a:cubicBezTo>
                    <a:pt x="-30" y="5971"/>
                    <a:pt x="-482" y="9043"/>
                    <a:pt x="525" y="11917"/>
                  </a:cubicBezTo>
                  <a:cubicBezTo>
                    <a:pt x="2229" y="17311"/>
                    <a:pt x="7933" y="20711"/>
                    <a:pt x="13044" y="19861"/>
                  </a:cubicBezTo>
                  <a:cubicBezTo>
                    <a:pt x="18155" y="19011"/>
                    <a:pt x="21118" y="13588"/>
                    <a:pt x="19414" y="8135"/>
                  </a:cubicBezTo>
                  <a:cubicBezTo>
                    <a:pt x="18613" y="5226"/>
                    <a:pt x="16407" y="2680"/>
                    <a:pt x="13266" y="1041"/>
                  </a:cubicBezTo>
                  <a:cubicBezTo>
                    <a:pt x="9533" y="-889"/>
                    <a:pt x="4529" y="-59"/>
                    <a:pt x="2090" y="2896"/>
                  </a:cubicBezTo>
                  <a:cubicBezTo>
                    <a:pt x="1982" y="3027"/>
                    <a:pt x="1880" y="3162"/>
                    <a:pt x="1784" y="3299"/>
                  </a:cubicBezTo>
                </a:path>
              </a:pathLst>
            </a:custGeom>
            <a:solidFill>
              <a:srgbClr val="008DD1"/>
            </a:solidFill>
            <a:ln w="12700" cap="flat">
              <a:noFill/>
              <a:miter lim="400000"/>
            </a:ln>
            <a:effectLst/>
          </p:spPr>
          <p:txBody>
            <a:bodyPr wrap="square" lIns="45719" tIns="45719" rIns="45719" bIns="45719" numCol="1" anchor="ctr">
              <a:noAutofit/>
            </a:bodyPr>
            <a:lstStyle/>
            <a:p>
              <a:pPr>
                <a:defRPr>
                  <a:latin typeface="+mn-lt"/>
                  <a:ea typeface="+mn-ea"/>
                  <a:cs typeface="+mn-cs"/>
                  <a:sym typeface="Source Sans Pro Regular"/>
                </a:defRPr>
              </a:pPr>
              <a:endParaRPr/>
            </a:p>
          </p:txBody>
        </p:sp>
        <p:sp>
          <p:nvSpPr>
            <p:cNvPr id="479" name="Figura a mano libera: forma 17"/>
            <p:cNvSpPr/>
            <p:nvPr/>
          </p:nvSpPr>
          <p:spPr>
            <a:xfrm>
              <a:off x="1383323" y="1473425"/>
              <a:ext cx="1465823" cy="820012"/>
            </a:xfrm>
            <a:custGeom>
              <a:avLst/>
              <a:gdLst/>
              <a:ahLst/>
              <a:cxnLst>
                <a:cxn ang="0">
                  <a:pos x="wd2" y="hd2"/>
                </a:cxn>
                <a:cxn ang="5400000">
                  <a:pos x="wd2" y="hd2"/>
                </a:cxn>
                <a:cxn ang="10800000">
                  <a:pos x="wd2" y="hd2"/>
                </a:cxn>
                <a:cxn ang="16200000">
                  <a:pos x="wd2" y="hd2"/>
                </a:cxn>
              </a:cxnLst>
              <a:rect l="0" t="0" r="r" b="b"/>
              <a:pathLst>
                <a:path w="21600" h="21600" extrusionOk="0">
                  <a:moveTo>
                    <a:pt x="21495" y="21600"/>
                  </a:moveTo>
                  <a:lnTo>
                    <a:pt x="21495" y="19789"/>
                  </a:lnTo>
                  <a:lnTo>
                    <a:pt x="21525" y="19873"/>
                  </a:lnTo>
                  <a:lnTo>
                    <a:pt x="31" y="1954"/>
                  </a:lnTo>
                  <a:lnTo>
                    <a:pt x="0" y="1924"/>
                  </a:lnTo>
                  <a:lnTo>
                    <a:pt x="0" y="0"/>
                  </a:lnTo>
                  <a:lnTo>
                    <a:pt x="109" y="0"/>
                  </a:lnTo>
                  <a:lnTo>
                    <a:pt x="109" y="1864"/>
                  </a:lnTo>
                  <a:lnTo>
                    <a:pt x="78" y="1781"/>
                  </a:lnTo>
                  <a:lnTo>
                    <a:pt x="21569" y="19700"/>
                  </a:lnTo>
                  <a:lnTo>
                    <a:pt x="21600" y="19730"/>
                  </a:lnTo>
                  <a:lnTo>
                    <a:pt x="21600" y="21600"/>
                  </a:lnTo>
                  <a:lnTo>
                    <a:pt x="21495" y="21600"/>
                  </a:lnTo>
                  <a:close/>
                </a:path>
              </a:pathLst>
            </a:custGeom>
            <a:solidFill>
              <a:srgbClr val="008DD1"/>
            </a:solidFill>
            <a:ln w="12700" cap="flat">
              <a:noFill/>
              <a:miter lim="400000"/>
            </a:ln>
            <a:effectLst/>
          </p:spPr>
          <p:txBody>
            <a:bodyPr wrap="square" lIns="45719" tIns="45719" rIns="45719" bIns="45719" numCol="1" anchor="ctr">
              <a:noAutofit/>
            </a:bodyPr>
            <a:lstStyle/>
            <a:p>
              <a:pPr>
                <a:defRPr>
                  <a:latin typeface="+mn-lt"/>
                  <a:ea typeface="+mn-ea"/>
                  <a:cs typeface="+mn-cs"/>
                  <a:sym typeface="Source Sans Pro Regular"/>
                </a:defRPr>
              </a:pPr>
              <a:endParaRPr/>
            </a:p>
          </p:txBody>
        </p:sp>
        <p:sp>
          <p:nvSpPr>
            <p:cNvPr id="480" name="Figura a mano libera: forma 18"/>
            <p:cNvSpPr/>
            <p:nvPr/>
          </p:nvSpPr>
          <p:spPr>
            <a:xfrm>
              <a:off x="2885427" y="2126384"/>
              <a:ext cx="12701" cy="232827"/>
            </a:xfrm>
            <a:prstGeom prst="rect">
              <a:avLst/>
            </a:prstGeom>
            <a:solidFill>
              <a:srgbClr val="008DD1"/>
            </a:solidFill>
            <a:ln w="12700" cap="flat">
              <a:noFill/>
              <a:miter lim="400000"/>
            </a:ln>
            <a:effectLst/>
          </p:spPr>
          <p:txBody>
            <a:bodyPr wrap="square" lIns="45719" tIns="45719" rIns="45719" bIns="45719" numCol="1" anchor="ctr">
              <a:noAutofit/>
            </a:bodyPr>
            <a:lstStyle/>
            <a:p>
              <a:pPr>
                <a:defRPr>
                  <a:latin typeface="+mn-lt"/>
                  <a:ea typeface="+mn-ea"/>
                  <a:cs typeface="+mn-cs"/>
                  <a:sym typeface="Source Sans Pro Regular"/>
                </a:defRPr>
              </a:pPr>
              <a:endParaRPr/>
            </a:p>
          </p:txBody>
        </p:sp>
        <p:sp>
          <p:nvSpPr>
            <p:cNvPr id="481" name="Figura a mano libera: forma 19"/>
            <p:cNvSpPr/>
            <p:nvPr/>
          </p:nvSpPr>
          <p:spPr>
            <a:xfrm>
              <a:off x="2890855" y="2118191"/>
              <a:ext cx="146099" cy="192909"/>
            </a:xfrm>
            <a:custGeom>
              <a:avLst/>
              <a:gdLst/>
              <a:ahLst/>
              <a:cxnLst>
                <a:cxn ang="0">
                  <a:pos x="wd2" y="hd2"/>
                </a:cxn>
                <a:cxn ang="5400000">
                  <a:pos x="wd2" y="hd2"/>
                </a:cxn>
                <a:cxn ang="10800000">
                  <a:pos x="wd2" y="hd2"/>
                </a:cxn>
                <a:cxn ang="16200000">
                  <a:pos x="wd2" y="hd2"/>
                </a:cxn>
              </a:cxnLst>
              <a:rect l="0" t="0" r="r" b="b"/>
              <a:pathLst>
                <a:path w="21600" h="21436" extrusionOk="0">
                  <a:moveTo>
                    <a:pt x="2998" y="0"/>
                  </a:moveTo>
                  <a:lnTo>
                    <a:pt x="21600" y="13960"/>
                  </a:lnTo>
                  <a:lnTo>
                    <a:pt x="21600" y="17905"/>
                  </a:lnTo>
                  <a:lnTo>
                    <a:pt x="21361" y="18032"/>
                  </a:lnTo>
                  <a:lnTo>
                    <a:pt x="14820" y="21294"/>
                  </a:lnTo>
                  <a:cubicBezTo>
                    <a:pt x="13420" y="21600"/>
                    <a:pt x="11907" y="21405"/>
                    <a:pt x="10732" y="20763"/>
                  </a:cubicBezTo>
                  <a:lnTo>
                    <a:pt x="0" y="13884"/>
                  </a:lnTo>
                  <a:lnTo>
                    <a:pt x="715" y="13277"/>
                  </a:lnTo>
                  <a:lnTo>
                    <a:pt x="11447" y="20156"/>
                  </a:lnTo>
                  <a:cubicBezTo>
                    <a:pt x="12326" y="20642"/>
                    <a:pt x="13468" y="20783"/>
                    <a:pt x="14514" y="20535"/>
                  </a:cubicBezTo>
                  <a:lnTo>
                    <a:pt x="21021" y="17273"/>
                  </a:lnTo>
                  <a:lnTo>
                    <a:pt x="20816" y="17602"/>
                  </a:lnTo>
                  <a:lnTo>
                    <a:pt x="20816" y="14516"/>
                  </a:lnTo>
                  <a:lnTo>
                    <a:pt x="2249" y="556"/>
                  </a:lnTo>
                  <a:close/>
                </a:path>
              </a:pathLst>
            </a:custGeom>
            <a:solidFill>
              <a:srgbClr val="008DD1"/>
            </a:solidFill>
            <a:ln w="12700" cap="flat">
              <a:noFill/>
              <a:miter lim="400000"/>
            </a:ln>
            <a:effectLst/>
          </p:spPr>
          <p:txBody>
            <a:bodyPr wrap="square" lIns="45719" tIns="45719" rIns="45719" bIns="45719" numCol="1" anchor="ctr">
              <a:noAutofit/>
            </a:bodyPr>
            <a:lstStyle/>
            <a:p>
              <a:pPr>
                <a:defRPr>
                  <a:latin typeface="+mn-lt"/>
                  <a:ea typeface="+mn-ea"/>
                  <a:cs typeface="+mn-cs"/>
                  <a:sym typeface="Source Sans Pro Regular"/>
                </a:defRPr>
              </a:pPr>
              <a:endParaRPr/>
            </a:p>
          </p:txBody>
        </p:sp>
        <p:sp>
          <p:nvSpPr>
            <p:cNvPr id="482" name="Figura a mano libera: forma 20"/>
            <p:cNvSpPr/>
            <p:nvPr/>
          </p:nvSpPr>
          <p:spPr>
            <a:xfrm>
              <a:off x="1332627" y="1376699"/>
              <a:ext cx="2302777" cy="724423"/>
            </a:xfrm>
            <a:custGeom>
              <a:avLst/>
              <a:gdLst/>
              <a:ahLst/>
              <a:cxnLst>
                <a:cxn ang="0">
                  <a:pos x="wd2" y="hd2"/>
                </a:cxn>
                <a:cxn ang="5400000">
                  <a:pos x="wd2" y="hd2"/>
                </a:cxn>
                <a:cxn ang="10800000">
                  <a:pos x="wd2" y="hd2"/>
                </a:cxn>
                <a:cxn ang="16200000">
                  <a:pos x="wd2" y="hd2"/>
                </a:cxn>
              </a:cxnLst>
              <a:rect l="0" t="0" r="r" b="b"/>
              <a:pathLst>
                <a:path w="21600" h="21600" extrusionOk="0">
                  <a:moveTo>
                    <a:pt x="1277" y="109"/>
                  </a:moveTo>
                  <a:lnTo>
                    <a:pt x="56" y="1330"/>
                  </a:lnTo>
                  <a:lnTo>
                    <a:pt x="58" y="1228"/>
                  </a:lnTo>
                  <a:lnTo>
                    <a:pt x="2278" y="4262"/>
                  </a:lnTo>
                  <a:lnTo>
                    <a:pt x="14327" y="21485"/>
                  </a:lnTo>
                  <a:lnTo>
                    <a:pt x="14314" y="21485"/>
                  </a:lnTo>
                  <a:lnTo>
                    <a:pt x="21542" y="11760"/>
                  </a:lnTo>
                  <a:lnTo>
                    <a:pt x="21544" y="11862"/>
                  </a:lnTo>
                  <a:lnTo>
                    <a:pt x="20521" y="10878"/>
                  </a:lnTo>
                  <a:lnTo>
                    <a:pt x="20532" y="10769"/>
                  </a:lnTo>
                  <a:lnTo>
                    <a:pt x="21555" y="11753"/>
                  </a:lnTo>
                  <a:lnTo>
                    <a:pt x="21600" y="11801"/>
                  </a:lnTo>
                  <a:lnTo>
                    <a:pt x="21555" y="11855"/>
                  </a:lnTo>
                  <a:lnTo>
                    <a:pt x="14327" y="21586"/>
                  </a:lnTo>
                  <a:lnTo>
                    <a:pt x="14320" y="21600"/>
                  </a:lnTo>
                  <a:lnTo>
                    <a:pt x="14311" y="21586"/>
                  </a:lnTo>
                  <a:lnTo>
                    <a:pt x="2265" y="4363"/>
                  </a:lnTo>
                  <a:lnTo>
                    <a:pt x="43" y="1330"/>
                  </a:lnTo>
                  <a:lnTo>
                    <a:pt x="0" y="1269"/>
                  </a:lnTo>
                  <a:lnTo>
                    <a:pt x="45" y="1228"/>
                  </a:lnTo>
                  <a:lnTo>
                    <a:pt x="1267" y="0"/>
                  </a:lnTo>
                  <a:lnTo>
                    <a:pt x="1277" y="109"/>
                  </a:lnTo>
                  <a:close/>
                </a:path>
              </a:pathLst>
            </a:custGeom>
            <a:solidFill>
              <a:srgbClr val="008DD1"/>
            </a:solidFill>
            <a:ln w="12700" cap="flat">
              <a:noFill/>
              <a:miter lim="400000"/>
            </a:ln>
            <a:effectLst/>
          </p:spPr>
          <p:txBody>
            <a:bodyPr wrap="square" lIns="45719" tIns="45719" rIns="45719" bIns="45719" numCol="1" anchor="ctr">
              <a:noAutofit/>
            </a:bodyPr>
            <a:lstStyle/>
            <a:p>
              <a:pPr>
                <a:defRPr>
                  <a:latin typeface="+mn-lt"/>
                  <a:ea typeface="+mn-ea"/>
                  <a:cs typeface="+mn-cs"/>
                  <a:sym typeface="Source Sans Pro Regular"/>
                </a:defRPr>
              </a:pPr>
              <a:endParaRPr/>
            </a:p>
          </p:txBody>
        </p:sp>
        <p:sp>
          <p:nvSpPr>
            <p:cNvPr id="483" name="Figura a mano libera: forma 21"/>
            <p:cNvSpPr/>
            <p:nvPr/>
          </p:nvSpPr>
          <p:spPr>
            <a:xfrm>
              <a:off x="1357284" y="873266"/>
              <a:ext cx="788102" cy="425150"/>
            </a:xfrm>
            <a:custGeom>
              <a:avLst/>
              <a:gdLst/>
              <a:ahLst/>
              <a:cxnLst>
                <a:cxn ang="0">
                  <a:pos x="wd2" y="hd2"/>
                </a:cxn>
                <a:cxn ang="5400000">
                  <a:pos x="wd2" y="hd2"/>
                </a:cxn>
                <a:cxn ang="10800000">
                  <a:pos x="wd2" y="hd2"/>
                </a:cxn>
                <a:cxn ang="16200000">
                  <a:pos x="wd2" y="hd2"/>
                </a:cxn>
              </a:cxnLst>
              <a:rect l="0" t="0" r="r" b="b"/>
              <a:pathLst>
                <a:path w="21600" h="20597" extrusionOk="0">
                  <a:moveTo>
                    <a:pt x="0" y="3065"/>
                  </a:moveTo>
                  <a:lnTo>
                    <a:pt x="1648" y="8137"/>
                  </a:lnTo>
                  <a:cubicBezTo>
                    <a:pt x="1648" y="8137"/>
                    <a:pt x="4484" y="18502"/>
                    <a:pt x="8179" y="20497"/>
                  </a:cubicBezTo>
                  <a:cubicBezTo>
                    <a:pt x="10244" y="21600"/>
                    <a:pt x="21600" y="13187"/>
                    <a:pt x="21600" y="13187"/>
                  </a:cubicBezTo>
                  <a:cubicBezTo>
                    <a:pt x="21600" y="13187"/>
                    <a:pt x="17912" y="7013"/>
                    <a:pt x="16983" y="3925"/>
                  </a:cubicBezTo>
                  <a:cubicBezTo>
                    <a:pt x="16055" y="838"/>
                    <a:pt x="12872" y="0"/>
                    <a:pt x="12872" y="0"/>
                  </a:cubicBezTo>
                  <a:cubicBezTo>
                    <a:pt x="12872" y="0"/>
                    <a:pt x="7067" y="1577"/>
                    <a:pt x="4225" y="728"/>
                  </a:cubicBezTo>
                  <a:cubicBezTo>
                    <a:pt x="2679" y="129"/>
                    <a:pt x="1067" y="1021"/>
                    <a:pt x="0" y="3065"/>
                  </a:cubicBezTo>
                </a:path>
              </a:pathLst>
            </a:custGeom>
            <a:solidFill>
              <a:srgbClr val="FFFFFF"/>
            </a:solidFill>
            <a:ln w="12700" cap="flat">
              <a:noFill/>
              <a:miter lim="400000"/>
            </a:ln>
            <a:effectLst/>
          </p:spPr>
          <p:txBody>
            <a:bodyPr wrap="square" lIns="45719" tIns="45719" rIns="45719" bIns="45719" numCol="1" anchor="ctr">
              <a:noAutofit/>
            </a:bodyPr>
            <a:lstStyle/>
            <a:p>
              <a:pPr>
                <a:defRPr>
                  <a:latin typeface="+mn-lt"/>
                  <a:ea typeface="+mn-ea"/>
                  <a:cs typeface="+mn-cs"/>
                  <a:sym typeface="Source Sans Pro Regular"/>
                </a:defRPr>
              </a:pPr>
              <a:endParaRPr/>
            </a:p>
          </p:txBody>
        </p:sp>
        <p:sp>
          <p:nvSpPr>
            <p:cNvPr id="484" name="Figura a mano libera: forma 22"/>
            <p:cNvSpPr/>
            <p:nvPr/>
          </p:nvSpPr>
          <p:spPr>
            <a:xfrm>
              <a:off x="1357745" y="874860"/>
              <a:ext cx="792941" cy="427958"/>
            </a:xfrm>
            <a:custGeom>
              <a:avLst/>
              <a:gdLst/>
              <a:ahLst/>
              <a:cxnLst>
                <a:cxn ang="0">
                  <a:pos x="wd2" y="hd2"/>
                </a:cxn>
                <a:cxn ang="5400000">
                  <a:pos x="wd2" y="hd2"/>
                </a:cxn>
                <a:cxn ang="10800000">
                  <a:pos x="wd2" y="hd2"/>
                </a:cxn>
                <a:cxn ang="16200000">
                  <a:pos x="wd2" y="hd2"/>
                </a:cxn>
              </a:cxnLst>
              <a:rect l="0" t="0" r="r" b="b"/>
              <a:pathLst>
                <a:path w="21600" h="20607" extrusionOk="0">
                  <a:moveTo>
                    <a:pt x="82" y="3068"/>
                  </a:moveTo>
                  <a:cubicBezTo>
                    <a:pt x="1137" y="1075"/>
                    <a:pt x="2717" y="204"/>
                    <a:pt x="4237" y="778"/>
                  </a:cubicBezTo>
                  <a:cubicBezTo>
                    <a:pt x="7031" y="1611"/>
                    <a:pt x="12787" y="66"/>
                    <a:pt x="12843" y="55"/>
                  </a:cubicBezTo>
                  <a:cubicBezTo>
                    <a:pt x="12875" y="55"/>
                    <a:pt x="15982" y="932"/>
                    <a:pt x="16898" y="3912"/>
                  </a:cubicBezTo>
                  <a:cubicBezTo>
                    <a:pt x="17815" y="6893"/>
                    <a:pt x="21456" y="13074"/>
                    <a:pt x="21493" y="13140"/>
                  </a:cubicBezTo>
                  <a:lnTo>
                    <a:pt x="21493" y="12997"/>
                  </a:lnTo>
                  <a:cubicBezTo>
                    <a:pt x="21380" y="13074"/>
                    <a:pt x="10194" y="21337"/>
                    <a:pt x="8186" y="20252"/>
                  </a:cubicBezTo>
                  <a:cubicBezTo>
                    <a:pt x="4564" y="18312"/>
                    <a:pt x="1751" y="8121"/>
                    <a:pt x="1726" y="8011"/>
                  </a:cubicBezTo>
                  <a:lnTo>
                    <a:pt x="88" y="2970"/>
                  </a:lnTo>
                  <a:close/>
                  <a:moveTo>
                    <a:pt x="0" y="2970"/>
                  </a:moveTo>
                  <a:lnTo>
                    <a:pt x="0" y="3025"/>
                  </a:lnTo>
                  <a:lnTo>
                    <a:pt x="1638" y="8066"/>
                  </a:lnTo>
                  <a:cubicBezTo>
                    <a:pt x="2181" y="9956"/>
                    <a:pt x="2811" y="11767"/>
                    <a:pt x="3522" y="13479"/>
                  </a:cubicBezTo>
                  <a:cubicBezTo>
                    <a:pt x="4564" y="16121"/>
                    <a:pt x="6240" y="19408"/>
                    <a:pt x="8154" y="20504"/>
                  </a:cubicBezTo>
                  <a:cubicBezTo>
                    <a:pt x="10201" y="21600"/>
                    <a:pt x="21066" y="13578"/>
                    <a:pt x="21531" y="13227"/>
                  </a:cubicBezTo>
                  <a:lnTo>
                    <a:pt x="21600" y="13227"/>
                  </a:lnTo>
                  <a:lnTo>
                    <a:pt x="21543" y="13129"/>
                  </a:lnTo>
                  <a:cubicBezTo>
                    <a:pt x="21543" y="13063"/>
                    <a:pt x="17878" y="6970"/>
                    <a:pt x="16967" y="3956"/>
                  </a:cubicBezTo>
                  <a:cubicBezTo>
                    <a:pt x="16057" y="942"/>
                    <a:pt x="12975" y="33"/>
                    <a:pt x="12843" y="0"/>
                  </a:cubicBezTo>
                  <a:cubicBezTo>
                    <a:pt x="12787" y="0"/>
                    <a:pt x="7049" y="1545"/>
                    <a:pt x="4269" y="723"/>
                  </a:cubicBezTo>
                  <a:cubicBezTo>
                    <a:pt x="2718" y="103"/>
                    <a:pt x="1095" y="957"/>
                    <a:pt x="0" y="2970"/>
                  </a:cubicBezTo>
                </a:path>
              </a:pathLst>
            </a:custGeom>
            <a:solidFill>
              <a:srgbClr val="008DD1"/>
            </a:solidFill>
            <a:ln w="12700" cap="flat">
              <a:noFill/>
              <a:miter lim="400000"/>
            </a:ln>
            <a:effectLst/>
          </p:spPr>
          <p:txBody>
            <a:bodyPr wrap="square" lIns="45719" tIns="45719" rIns="45719" bIns="45719" numCol="1" anchor="ctr">
              <a:noAutofit/>
            </a:bodyPr>
            <a:lstStyle/>
            <a:p>
              <a:pPr>
                <a:defRPr>
                  <a:latin typeface="+mn-lt"/>
                  <a:ea typeface="+mn-ea"/>
                  <a:cs typeface="+mn-cs"/>
                  <a:sym typeface="Source Sans Pro Regular"/>
                </a:defRPr>
              </a:pPr>
              <a:endParaRPr/>
            </a:p>
          </p:txBody>
        </p:sp>
        <p:sp>
          <p:nvSpPr>
            <p:cNvPr id="485" name="Figura a mano libera: forma 23"/>
            <p:cNvSpPr/>
            <p:nvPr/>
          </p:nvSpPr>
          <p:spPr>
            <a:xfrm>
              <a:off x="1605441" y="1096615"/>
              <a:ext cx="1975567" cy="916113"/>
            </a:xfrm>
            <a:custGeom>
              <a:avLst/>
              <a:gdLst/>
              <a:ahLst/>
              <a:cxnLst>
                <a:cxn ang="0">
                  <a:pos x="wd2" y="hd2"/>
                </a:cxn>
                <a:cxn ang="5400000">
                  <a:pos x="wd2" y="hd2"/>
                </a:cxn>
                <a:cxn ang="10800000">
                  <a:pos x="wd2" y="hd2"/>
                </a:cxn>
                <a:cxn ang="16200000">
                  <a:pos x="wd2" y="hd2"/>
                </a:cxn>
              </a:cxnLst>
              <a:rect l="0" t="0" r="r" b="b"/>
              <a:pathLst>
                <a:path w="21346" h="20482" extrusionOk="0">
                  <a:moveTo>
                    <a:pt x="17211" y="6038"/>
                  </a:moveTo>
                  <a:cubicBezTo>
                    <a:pt x="17962" y="6318"/>
                    <a:pt x="18720" y="6505"/>
                    <a:pt x="19482" y="6598"/>
                  </a:cubicBezTo>
                  <a:cubicBezTo>
                    <a:pt x="20801" y="6766"/>
                    <a:pt x="20535" y="6791"/>
                    <a:pt x="20684" y="7132"/>
                  </a:cubicBezTo>
                  <a:cubicBezTo>
                    <a:pt x="20684" y="7132"/>
                    <a:pt x="20998" y="8374"/>
                    <a:pt x="20983" y="8939"/>
                  </a:cubicBezTo>
                  <a:cubicBezTo>
                    <a:pt x="20968" y="9503"/>
                    <a:pt x="21195" y="12908"/>
                    <a:pt x="21337" y="13198"/>
                  </a:cubicBezTo>
                  <a:cubicBezTo>
                    <a:pt x="21536" y="13605"/>
                    <a:pt x="18645" y="14632"/>
                    <a:pt x="18478" y="14933"/>
                  </a:cubicBezTo>
                  <a:cubicBezTo>
                    <a:pt x="18312" y="15233"/>
                    <a:pt x="16412" y="17090"/>
                    <a:pt x="15839" y="17014"/>
                  </a:cubicBezTo>
                  <a:cubicBezTo>
                    <a:pt x="15266" y="16937"/>
                    <a:pt x="13750" y="17584"/>
                    <a:pt x="13484" y="18062"/>
                  </a:cubicBezTo>
                  <a:cubicBezTo>
                    <a:pt x="13217" y="18540"/>
                    <a:pt x="12737" y="21115"/>
                    <a:pt x="12401" y="20336"/>
                  </a:cubicBezTo>
                  <a:cubicBezTo>
                    <a:pt x="12064" y="19558"/>
                    <a:pt x="11225" y="16179"/>
                    <a:pt x="10541" y="17579"/>
                  </a:cubicBezTo>
                  <a:cubicBezTo>
                    <a:pt x="9345" y="20021"/>
                    <a:pt x="9124" y="18668"/>
                    <a:pt x="8636" y="17538"/>
                  </a:cubicBezTo>
                  <a:cubicBezTo>
                    <a:pt x="8148" y="16408"/>
                    <a:pt x="5991" y="15706"/>
                    <a:pt x="5411" y="15350"/>
                  </a:cubicBezTo>
                  <a:cubicBezTo>
                    <a:pt x="4831" y="14994"/>
                    <a:pt x="4353" y="12994"/>
                    <a:pt x="4166" y="12582"/>
                  </a:cubicBezTo>
                  <a:cubicBezTo>
                    <a:pt x="3980" y="12170"/>
                    <a:pt x="3093" y="11803"/>
                    <a:pt x="2441" y="12114"/>
                  </a:cubicBezTo>
                  <a:cubicBezTo>
                    <a:pt x="1788" y="12424"/>
                    <a:pt x="613" y="11559"/>
                    <a:pt x="628" y="11025"/>
                  </a:cubicBezTo>
                  <a:cubicBezTo>
                    <a:pt x="643" y="10491"/>
                    <a:pt x="80" y="10781"/>
                    <a:pt x="8" y="10236"/>
                  </a:cubicBezTo>
                  <a:cubicBezTo>
                    <a:pt x="-64" y="9692"/>
                    <a:pt x="387" y="6445"/>
                    <a:pt x="626" y="6013"/>
                  </a:cubicBezTo>
                  <a:cubicBezTo>
                    <a:pt x="807" y="5654"/>
                    <a:pt x="969" y="5256"/>
                    <a:pt x="1109" y="4827"/>
                  </a:cubicBezTo>
                  <a:cubicBezTo>
                    <a:pt x="1109" y="4827"/>
                    <a:pt x="2075" y="2527"/>
                    <a:pt x="2075" y="1784"/>
                  </a:cubicBezTo>
                  <a:cubicBezTo>
                    <a:pt x="2075" y="1784"/>
                    <a:pt x="2174" y="-485"/>
                    <a:pt x="4761" y="95"/>
                  </a:cubicBezTo>
                  <a:lnTo>
                    <a:pt x="5357" y="858"/>
                  </a:lnTo>
                  <a:cubicBezTo>
                    <a:pt x="5948" y="1340"/>
                    <a:pt x="6563" y="1690"/>
                    <a:pt x="7192" y="1901"/>
                  </a:cubicBezTo>
                  <a:cubicBezTo>
                    <a:pt x="7192" y="1901"/>
                    <a:pt x="12669" y="4578"/>
                    <a:pt x="13489" y="4787"/>
                  </a:cubicBezTo>
                  <a:cubicBezTo>
                    <a:pt x="13489" y="4787"/>
                    <a:pt x="16556" y="4532"/>
                    <a:pt x="17174" y="5977"/>
                  </a:cubicBezTo>
                  <a:close/>
                </a:path>
              </a:pathLst>
            </a:custGeom>
            <a:solidFill>
              <a:srgbClr val="FFFFFF"/>
            </a:solidFill>
            <a:ln w="12700" cap="flat">
              <a:noFill/>
              <a:miter lim="400000"/>
            </a:ln>
            <a:effectLst/>
          </p:spPr>
          <p:txBody>
            <a:bodyPr wrap="square" lIns="45719" tIns="45719" rIns="45719" bIns="45719" numCol="1" anchor="ctr">
              <a:noAutofit/>
            </a:bodyPr>
            <a:lstStyle/>
            <a:p>
              <a:pPr>
                <a:defRPr>
                  <a:latin typeface="+mn-lt"/>
                  <a:ea typeface="+mn-ea"/>
                  <a:cs typeface="+mn-cs"/>
                  <a:sym typeface="Source Sans Pro Regular"/>
                </a:defRPr>
              </a:pPr>
              <a:endParaRPr/>
            </a:p>
          </p:txBody>
        </p:sp>
        <p:sp>
          <p:nvSpPr>
            <p:cNvPr id="486" name="Figura a mano libera: forma 24"/>
            <p:cNvSpPr/>
            <p:nvPr/>
          </p:nvSpPr>
          <p:spPr>
            <a:xfrm>
              <a:off x="1606594" y="1085818"/>
              <a:ext cx="1979509" cy="923197"/>
            </a:xfrm>
            <a:custGeom>
              <a:avLst/>
              <a:gdLst/>
              <a:ahLst/>
              <a:cxnLst>
                <a:cxn ang="0">
                  <a:pos x="wd2" y="hd2"/>
                </a:cxn>
                <a:cxn ang="5400000">
                  <a:pos x="wd2" y="hd2"/>
                </a:cxn>
                <a:cxn ang="10800000">
                  <a:pos x="wd2" y="hd2"/>
                </a:cxn>
                <a:cxn ang="16200000">
                  <a:pos x="wd2" y="hd2"/>
                </a:cxn>
              </a:cxnLst>
              <a:rect l="0" t="0" r="r" b="b"/>
              <a:pathLst>
                <a:path w="21530" h="21347" extrusionOk="0">
                  <a:moveTo>
                    <a:pt x="17365" y="6252"/>
                  </a:moveTo>
                  <a:lnTo>
                    <a:pt x="17337" y="6189"/>
                  </a:lnTo>
                  <a:cubicBezTo>
                    <a:pt x="16710" y="4684"/>
                    <a:pt x="13723" y="4921"/>
                    <a:pt x="13595" y="4931"/>
                  </a:cubicBezTo>
                  <a:cubicBezTo>
                    <a:pt x="12780" y="4715"/>
                    <a:pt x="7329" y="1979"/>
                    <a:pt x="7259" y="1947"/>
                  </a:cubicBezTo>
                  <a:cubicBezTo>
                    <a:pt x="6629" y="1735"/>
                    <a:pt x="6013" y="1382"/>
                    <a:pt x="5419" y="895"/>
                  </a:cubicBezTo>
                  <a:lnTo>
                    <a:pt x="4833" y="90"/>
                  </a:lnTo>
                  <a:cubicBezTo>
                    <a:pt x="3394" y="-242"/>
                    <a:pt x="2717" y="411"/>
                    <a:pt x="2401" y="953"/>
                  </a:cubicBezTo>
                  <a:cubicBezTo>
                    <a:pt x="2236" y="1199"/>
                    <a:pt x="2127" y="1582"/>
                    <a:pt x="2103" y="2005"/>
                  </a:cubicBezTo>
                  <a:cubicBezTo>
                    <a:pt x="2080" y="2737"/>
                    <a:pt x="1126" y="4979"/>
                    <a:pt x="1118" y="5005"/>
                  </a:cubicBezTo>
                  <a:cubicBezTo>
                    <a:pt x="981" y="5445"/>
                    <a:pt x="820" y="5851"/>
                    <a:pt x="639" y="6215"/>
                  </a:cubicBezTo>
                  <a:cubicBezTo>
                    <a:pt x="389" y="6699"/>
                    <a:pt x="-65" y="10094"/>
                    <a:pt x="8" y="10667"/>
                  </a:cubicBezTo>
                  <a:cubicBezTo>
                    <a:pt x="50" y="10999"/>
                    <a:pt x="223" y="11073"/>
                    <a:pt x="376" y="11141"/>
                  </a:cubicBezTo>
                  <a:cubicBezTo>
                    <a:pt x="529" y="11209"/>
                    <a:pt x="627" y="11262"/>
                    <a:pt x="627" y="11462"/>
                  </a:cubicBezTo>
                  <a:cubicBezTo>
                    <a:pt x="630" y="11617"/>
                    <a:pt x="670" y="11758"/>
                    <a:pt x="732" y="11841"/>
                  </a:cubicBezTo>
                  <a:cubicBezTo>
                    <a:pt x="1252" y="12544"/>
                    <a:pt x="1874" y="12837"/>
                    <a:pt x="2487" y="12667"/>
                  </a:cubicBezTo>
                  <a:cubicBezTo>
                    <a:pt x="3133" y="12357"/>
                    <a:pt x="4018" y="12725"/>
                    <a:pt x="4186" y="13130"/>
                  </a:cubicBezTo>
                  <a:cubicBezTo>
                    <a:pt x="4251" y="13298"/>
                    <a:pt x="4311" y="13473"/>
                    <a:pt x="4366" y="13657"/>
                  </a:cubicBezTo>
                  <a:cubicBezTo>
                    <a:pt x="4582" y="14441"/>
                    <a:pt x="4980" y="15725"/>
                    <a:pt x="5437" y="16020"/>
                  </a:cubicBezTo>
                  <a:cubicBezTo>
                    <a:pt x="5579" y="16109"/>
                    <a:pt x="5818" y="16225"/>
                    <a:pt x="6093" y="16351"/>
                  </a:cubicBezTo>
                  <a:cubicBezTo>
                    <a:pt x="6973" y="16767"/>
                    <a:pt x="8301" y="17404"/>
                    <a:pt x="8667" y="18261"/>
                  </a:cubicBezTo>
                  <a:cubicBezTo>
                    <a:pt x="8727" y="18409"/>
                    <a:pt x="8785" y="18561"/>
                    <a:pt x="8840" y="18703"/>
                  </a:cubicBezTo>
                  <a:cubicBezTo>
                    <a:pt x="9038" y="19230"/>
                    <a:pt x="9226" y="19714"/>
                    <a:pt x="9509" y="19756"/>
                  </a:cubicBezTo>
                  <a:cubicBezTo>
                    <a:pt x="9793" y="19798"/>
                    <a:pt x="10159" y="19335"/>
                    <a:pt x="10640" y="18319"/>
                  </a:cubicBezTo>
                  <a:cubicBezTo>
                    <a:pt x="10733" y="18100"/>
                    <a:pt x="10869" y="17983"/>
                    <a:pt x="11008" y="18004"/>
                  </a:cubicBezTo>
                  <a:cubicBezTo>
                    <a:pt x="11432" y="18088"/>
                    <a:pt x="11888" y="19488"/>
                    <a:pt x="12191" y="20409"/>
                  </a:cubicBezTo>
                  <a:cubicBezTo>
                    <a:pt x="12268" y="20673"/>
                    <a:pt x="12351" y="20928"/>
                    <a:pt x="12442" y="21172"/>
                  </a:cubicBezTo>
                  <a:cubicBezTo>
                    <a:pt x="12486" y="21292"/>
                    <a:pt x="12556" y="21358"/>
                    <a:pt x="12627" y="21345"/>
                  </a:cubicBezTo>
                  <a:cubicBezTo>
                    <a:pt x="12846" y="21303"/>
                    <a:pt x="13069" y="20524"/>
                    <a:pt x="13282" y="19767"/>
                  </a:cubicBezTo>
                  <a:cubicBezTo>
                    <a:pt x="13371" y="19424"/>
                    <a:pt x="13480" y="19104"/>
                    <a:pt x="13605" y="18814"/>
                  </a:cubicBezTo>
                  <a:cubicBezTo>
                    <a:pt x="13856" y="18356"/>
                    <a:pt x="15359" y="17672"/>
                    <a:pt x="15948" y="17761"/>
                  </a:cubicBezTo>
                  <a:cubicBezTo>
                    <a:pt x="16537" y="17851"/>
                    <a:pt x="18487" y="15867"/>
                    <a:pt x="18635" y="15588"/>
                  </a:cubicBezTo>
                  <a:cubicBezTo>
                    <a:pt x="19000" y="15325"/>
                    <a:pt x="19372" y="15118"/>
                    <a:pt x="19751" y="14967"/>
                  </a:cubicBezTo>
                  <a:cubicBezTo>
                    <a:pt x="20974" y="14372"/>
                    <a:pt x="21490" y="14083"/>
                    <a:pt x="21528" y="13814"/>
                  </a:cubicBezTo>
                  <a:cubicBezTo>
                    <a:pt x="21535" y="13763"/>
                    <a:pt x="21527" y="13707"/>
                    <a:pt x="21508" y="13672"/>
                  </a:cubicBezTo>
                  <a:cubicBezTo>
                    <a:pt x="21382" y="13415"/>
                    <a:pt x="21144" y="9957"/>
                    <a:pt x="21164" y="9331"/>
                  </a:cubicBezTo>
                  <a:cubicBezTo>
                    <a:pt x="21117" y="8660"/>
                    <a:pt x="21013" y="8013"/>
                    <a:pt x="20856" y="7420"/>
                  </a:cubicBezTo>
                  <a:cubicBezTo>
                    <a:pt x="20838" y="7378"/>
                    <a:pt x="20823" y="7330"/>
                    <a:pt x="20811" y="7278"/>
                  </a:cubicBezTo>
                  <a:cubicBezTo>
                    <a:pt x="20746" y="7026"/>
                    <a:pt x="20736" y="6984"/>
                    <a:pt x="19620" y="6836"/>
                  </a:cubicBezTo>
                  <a:cubicBezTo>
                    <a:pt x="18856" y="6744"/>
                    <a:pt x="18095" y="6551"/>
                    <a:pt x="17342" y="6257"/>
                  </a:cubicBezTo>
                  <a:close/>
                  <a:moveTo>
                    <a:pt x="17307" y="6363"/>
                  </a:moveTo>
                  <a:cubicBezTo>
                    <a:pt x="18071" y="6666"/>
                    <a:pt x="18844" y="6868"/>
                    <a:pt x="19620" y="6968"/>
                  </a:cubicBezTo>
                  <a:cubicBezTo>
                    <a:pt x="20691" y="7110"/>
                    <a:pt x="20703" y="7157"/>
                    <a:pt x="20746" y="7320"/>
                  </a:cubicBezTo>
                  <a:cubicBezTo>
                    <a:pt x="20761" y="7385"/>
                    <a:pt x="20781" y="7445"/>
                    <a:pt x="20803" y="7499"/>
                  </a:cubicBezTo>
                  <a:cubicBezTo>
                    <a:pt x="20953" y="8067"/>
                    <a:pt x="21054" y="8685"/>
                    <a:pt x="21102" y="9325"/>
                  </a:cubicBezTo>
                  <a:cubicBezTo>
                    <a:pt x="21084" y="9899"/>
                    <a:pt x="21315" y="13467"/>
                    <a:pt x="21470" y="13788"/>
                  </a:cubicBezTo>
                  <a:cubicBezTo>
                    <a:pt x="21470" y="13788"/>
                    <a:pt x="21470" y="13788"/>
                    <a:pt x="21470" y="13788"/>
                  </a:cubicBezTo>
                  <a:cubicBezTo>
                    <a:pt x="21422" y="14020"/>
                    <a:pt x="20417" y="14504"/>
                    <a:pt x="19753" y="14841"/>
                  </a:cubicBezTo>
                  <a:cubicBezTo>
                    <a:pt x="19358" y="14978"/>
                    <a:pt x="18971" y="15200"/>
                    <a:pt x="18598" y="15504"/>
                  </a:cubicBezTo>
                  <a:cubicBezTo>
                    <a:pt x="18455" y="15767"/>
                    <a:pt x="16532" y="17709"/>
                    <a:pt x="15969" y="17609"/>
                  </a:cubicBezTo>
                  <a:cubicBezTo>
                    <a:pt x="15405" y="17509"/>
                    <a:pt x="13851" y="18193"/>
                    <a:pt x="13570" y="18714"/>
                  </a:cubicBezTo>
                  <a:cubicBezTo>
                    <a:pt x="13442" y="19011"/>
                    <a:pt x="13334" y="19342"/>
                    <a:pt x="13247" y="19698"/>
                  </a:cubicBezTo>
                  <a:cubicBezTo>
                    <a:pt x="13061" y="20351"/>
                    <a:pt x="12830" y="21156"/>
                    <a:pt x="12653" y="21193"/>
                  </a:cubicBezTo>
                  <a:cubicBezTo>
                    <a:pt x="12606" y="21198"/>
                    <a:pt x="12562" y="21152"/>
                    <a:pt x="12535" y="21072"/>
                  </a:cubicBezTo>
                  <a:cubicBezTo>
                    <a:pt x="12443" y="20834"/>
                    <a:pt x="12360" y="20584"/>
                    <a:pt x="12284" y="20324"/>
                  </a:cubicBezTo>
                  <a:cubicBezTo>
                    <a:pt x="11956" y="19319"/>
                    <a:pt x="11505" y="17940"/>
                    <a:pt x="11031" y="17851"/>
                  </a:cubicBezTo>
                  <a:cubicBezTo>
                    <a:pt x="10868" y="17824"/>
                    <a:pt x="10709" y="17959"/>
                    <a:pt x="10600" y="18214"/>
                  </a:cubicBezTo>
                  <a:cubicBezTo>
                    <a:pt x="10134" y="19193"/>
                    <a:pt x="9795" y="19635"/>
                    <a:pt x="9530" y="19603"/>
                  </a:cubicBezTo>
                  <a:cubicBezTo>
                    <a:pt x="9264" y="19572"/>
                    <a:pt x="9111" y="19135"/>
                    <a:pt x="8915" y="18625"/>
                  </a:cubicBezTo>
                  <a:cubicBezTo>
                    <a:pt x="8860" y="18477"/>
                    <a:pt x="8803" y="18325"/>
                    <a:pt x="8740" y="18177"/>
                  </a:cubicBezTo>
                  <a:cubicBezTo>
                    <a:pt x="8359" y="17267"/>
                    <a:pt x="7016" y="16635"/>
                    <a:pt x="6126" y="16214"/>
                  </a:cubicBezTo>
                  <a:cubicBezTo>
                    <a:pt x="5850" y="16083"/>
                    <a:pt x="5625" y="15972"/>
                    <a:pt x="5474" y="15883"/>
                  </a:cubicBezTo>
                  <a:cubicBezTo>
                    <a:pt x="5048" y="15609"/>
                    <a:pt x="4665" y="14357"/>
                    <a:pt x="4434" y="13609"/>
                  </a:cubicBezTo>
                  <a:cubicBezTo>
                    <a:pt x="4377" y="13414"/>
                    <a:pt x="4315" y="13226"/>
                    <a:pt x="4249" y="13046"/>
                  </a:cubicBezTo>
                  <a:cubicBezTo>
                    <a:pt x="4048" y="12567"/>
                    <a:pt x="3116" y="12220"/>
                    <a:pt x="2471" y="12520"/>
                  </a:cubicBezTo>
                  <a:cubicBezTo>
                    <a:pt x="1879" y="12678"/>
                    <a:pt x="1279" y="12397"/>
                    <a:pt x="775" y="11725"/>
                  </a:cubicBezTo>
                  <a:cubicBezTo>
                    <a:pt x="722" y="11631"/>
                    <a:pt x="694" y="11546"/>
                    <a:pt x="697" y="11483"/>
                  </a:cubicBezTo>
                  <a:cubicBezTo>
                    <a:pt x="697" y="11131"/>
                    <a:pt x="534" y="11057"/>
                    <a:pt x="381" y="10988"/>
                  </a:cubicBezTo>
                  <a:cubicBezTo>
                    <a:pt x="228" y="10920"/>
                    <a:pt x="100" y="10867"/>
                    <a:pt x="73" y="10636"/>
                  </a:cubicBezTo>
                  <a:cubicBezTo>
                    <a:pt x="8" y="10110"/>
                    <a:pt x="446" y="6784"/>
                    <a:pt x="679" y="6352"/>
                  </a:cubicBezTo>
                  <a:cubicBezTo>
                    <a:pt x="868" y="5977"/>
                    <a:pt x="1036" y="5559"/>
                    <a:pt x="1181" y="5105"/>
                  </a:cubicBezTo>
                  <a:cubicBezTo>
                    <a:pt x="1218" y="5005"/>
                    <a:pt x="2128" y="2637"/>
                    <a:pt x="2153" y="1847"/>
                  </a:cubicBezTo>
                  <a:cubicBezTo>
                    <a:pt x="2207" y="1498"/>
                    <a:pt x="2313" y="1195"/>
                    <a:pt x="2456" y="984"/>
                  </a:cubicBezTo>
                  <a:cubicBezTo>
                    <a:pt x="2760" y="458"/>
                    <a:pt x="3419" y="-68"/>
                    <a:pt x="4825" y="242"/>
                  </a:cubicBezTo>
                  <a:lnTo>
                    <a:pt x="4807" y="242"/>
                  </a:lnTo>
                  <a:lnTo>
                    <a:pt x="5406" y="1026"/>
                  </a:lnTo>
                  <a:cubicBezTo>
                    <a:pt x="6005" y="1527"/>
                    <a:pt x="6628" y="1890"/>
                    <a:pt x="7264" y="2110"/>
                  </a:cubicBezTo>
                  <a:cubicBezTo>
                    <a:pt x="7319" y="2110"/>
                    <a:pt x="12778" y="4879"/>
                    <a:pt x="13605" y="5094"/>
                  </a:cubicBezTo>
                  <a:cubicBezTo>
                    <a:pt x="13638" y="5094"/>
                    <a:pt x="16683" y="4852"/>
                    <a:pt x="17284" y="6294"/>
                  </a:cubicBezTo>
                  <a:lnTo>
                    <a:pt x="17314" y="6363"/>
                  </a:lnTo>
                </a:path>
              </a:pathLst>
            </a:custGeom>
            <a:solidFill>
              <a:srgbClr val="008DD1"/>
            </a:solidFill>
            <a:ln w="12700" cap="flat">
              <a:noFill/>
              <a:miter lim="400000"/>
            </a:ln>
            <a:effectLst/>
          </p:spPr>
          <p:txBody>
            <a:bodyPr wrap="square" lIns="45719" tIns="45719" rIns="45719" bIns="45719" numCol="1" anchor="ctr">
              <a:noAutofit/>
            </a:bodyPr>
            <a:lstStyle/>
            <a:p>
              <a:pPr>
                <a:defRPr>
                  <a:latin typeface="+mn-lt"/>
                  <a:ea typeface="+mn-ea"/>
                  <a:cs typeface="+mn-cs"/>
                  <a:sym typeface="Source Sans Pro Regular"/>
                </a:defRPr>
              </a:pPr>
              <a:endParaRPr/>
            </a:p>
          </p:txBody>
        </p:sp>
        <p:sp>
          <p:nvSpPr>
            <p:cNvPr id="487" name="Figura a mano libera: forma 25"/>
            <p:cNvSpPr/>
            <p:nvPr/>
          </p:nvSpPr>
          <p:spPr>
            <a:xfrm>
              <a:off x="1631244" y="834233"/>
              <a:ext cx="228628" cy="222114"/>
            </a:xfrm>
            <a:custGeom>
              <a:avLst/>
              <a:gdLst/>
              <a:ahLst/>
              <a:cxnLst>
                <a:cxn ang="0">
                  <a:pos x="wd2" y="hd2"/>
                </a:cxn>
                <a:cxn ang="5400000">
                  <a:pos x="wd2" y="hd2"/>
                </a:cxn>
                <a:cxn ang="10800000">
                  <a:pos x="wd2" y="hd2"/>
                </a:cxn>
                <a:cxn ang="16200000">
                  <a:pos x="wd2" y="hd2"/>
                </a:cxn>
              </a:cxnLst>
              <a:rect l="0" t="0" r="r" b="b"/>
              <a:pathLst>
                <a:path w="20725" h="20960" extrusionOk="0">
                  <a:moveTo>
                    <a:pt x="3491" y="14959"/>
                  </a:moveTo>
                  <a:cubicBezTo>
                    <a:pt x="3924" y="15495"/>
                    <a:pt x="4414" y="15977"/>
                    <a:pt x="4953" y="16398"/>
                  </a:cubicBezTo>
                  <a:cubicBezTo>
                    <a:pt x="7189" y="18310"/>
                    <a:pt x="12119" y="21295"/>
                    <a:pt x="20725" y="20930"/>
                  </a:cubicBezTo>
                  <a:lnTo>
                    <a:pt x="19409" y="16806"/>
                  </a:lnTo>
                  <a:cubicBezTo>
                    <a:pt x="21498" y="10363"/>
                    <a:pt x="17675" y="8216"/>
                    <a:pt x="17738" y="7292"/>
                  </a:cubicBezTo>
                  <a:cubicBezTo>
                    <a:pt x="17585" y="6419"/>
                    <a:pt x="17250" y="5591"/>
                    <a:pt x="16756" y="4865"/>
                  </a:cubicBezTo>
                  <a:cubicBezTo>
                    <a:pt x="16536" y="4050"/>
                    <a:pt x="16111" y="3310"/>
                    <a:pt x="15524" y="2717"/>
                  </a:cubicBezTo>
                  <a:cubicBezTo>
                    <a:pt x="15339" y="2500"/>
                    <a:pt x="15144" y="2292"/>
                    <a:pt x="14939" y="2095"/>
                  </a:cubicBezTo>
                  <a:cubicBezTo>
                    <a:pt x="13120" y="423"/>
                    <a:pt x="10659" y="-305"/>
                    <a:pt x="8254" y="119"/>
                  </a:cubicBezTo>
                  <a:cubicBezTo>
                    <a:pt x="5998" y="505"/>
                    <a:pt x="2259" y="4758"/>
                    <a:pt x="1465" y="5466"/>
                  </a:cubicBezTo>
                  <a:cubicBezTo>
                    <a:pt x="560" y="6871"/>
                    <a:pt x="53" y="8507"/>
                    <a:pt x="2" y="10191"/>
                  </a:cubicBezTo>
                  <a:cubicBezTo>
                    <a:pt x="-102" y="11716"/>
                    <a:pt x="2655" y="14336"/>
                    <a:pt x="2655" y="14336"/>
                  </a:cubicBezTo>
                  <a:close/>
                </a:path>
              </a:pathLst>
            </a:custGeom>
            <a:solidFill>
              <a:srgbClr val="FFFFFF"/>
            </a:solidFill>
            <a:ln w="12700" cap="flat">
              <a:noFill/>
              <a:miter lim="400000"/>
            </a:ln>
            <a:effectLst/>
          </p:spPr>
          <p:txBody>
            <a:bodyPr wrap="square" lIns="45719" tIns="45719" rIns="45719" bIns="45719" numCol="1" anchor="ctr">
              <a:noAutofit/>
            </a:bodyPr>
            <a:lstStyle/>
            <a:p>
              <a:pPr>
                <a:defRPr>
                  <a:latin typeface="+mn-lt"/>
                  <a:ea typeface="+mn-ea"/>
                  <a:cs typeface="+mn-cs"/>
                  <a:sym typeface="Source Sans Pro Regular"/>
                </a:defRPr>
              </a:pPr>
              <a:endParaRPr/>
            </a:p>
          </p:txBody>
        </p:sp>
        <p:sp>
          <p:nvSpPr>
            <p:cNvPr id="488" name="Figura a mano libera: forma 26"/>
            <p:cNvSpPr/>
            <p:nvPr/>
          </p:nvSpPr>
          <p:spPr>
            <a:xfrm>
              <a:off x="1730134" y="881671"/>
              <a:ext cx="36411" cy="18226"/>
            </a:xfrm>
            <a:custGeom>
              <a:avLst/>
              <a:gdLst/>
              <a:ahLst/>
              <a:cxnLst>
                <a:cxn ang="0">
                  <a:pos x="wd2" y="hd2"/>
                </a:cxn>
                <a:cxn ang="5400000">
                  <a:pos x="wd2" y="hd2"/>
                </a:cxn>
                <a:cxn ang="10800000">
                  <a:pos x="wd2" y="hd2"/>
                </a:cxn>
                <a:cxn ang="16200000">
                  <a:pos x="wd2" y="hd2"/>
                </a:cxn>
              </a:cxnLst>
              <a:rect l="0" t="0" r="r" b="b"/>
              <a:pathLst>
                <a:path w="21600" h="20325" extrusionOk="0">
                  <a:moveTo>
                    <a:pt x="0" y="19563"/>
                  </a:moveTo>
                  <a:cubicBezTo>
                    <a:pt x="260" y="13261"/>
                    <a:pt x="2012" y="7497"/>
                    <a:pt x="4785" y="3827"/>
                  </a:cubicBezTo>
                  <a:cubicBezTo>
                    <a:pt x="10054" y="-1275"/>
                    <a:pt x="16331" y="-1275"/>
                    <a:pt x="21600" y="3827"/>
                  </a:cubicBezTo>
                  <a:lnTo>
                    <a:pt x="20643" y="8903"/>
                  </a:lnTo>
                  <a:cubicBezTo>
                    <a:pt x="16306" y="5175"/>
                    <a:pt x="11309" y="5175"/>
                    <a:pt x="6972" y="8903"/>
                  </a:cubicBezTo>
                  <a:cubicBezTo>
                    <a:pt x="5009" y="11634"/>
                    <a:pt x="3765" y="15787"/>
                    <a:pt x="3554" y="20325"/>
                  </a:cubicBezTo>
                  <a:close/>
                </a:path>
              </a:pathLst>
            </a:custGeom>
            <a:solidFill>
              <a:srgbClr val="008DD1"/>
            </a:solidFill>
            <a:ln w="12700" cap="flat">
              <a:noFill/>
              <a:miter lim="400000"/>
            </a:ln>
            <a:effectLst/>
          </p:spPr>
          <p:txBody>
            <a:bodyPr wrap="square" lIns="45719" tIns="45719" rIns="45719" bIns="45719" numCol="1" anchor="ctr">
              <a:noAutofit/>
            </a:bodyPr>
            <a:lstStyle/>
            <a:p>
              <a:pPr>
                <a:defRPr>
                  <a:latin typeface="+mn-lt"/>
                  <a:ea typeface="+mn-ea"/>
                  <a:cs typeface="+mn-cs"/>
                  <a:sym typeface="Source Sans Pro Regular"/>
                </a:defRPr>
              </a:pPr>
              <a:endParaRPr/>
            </a:p>
          </p:txBody>
        </p:sp>
        <p:sp>
          <p:nvSpPr>
            <p:cNvPr id="489" name="Figura a mano libera: forma 27"/>
            <p:cNvSpPr/>
            <p:nvPr/>
          </p:nvSpPr>
          <p:spPr>
            <a:xfrm>
              <a:off x="1745113" y="908163"/>
              <a:ext cx="29267" cy="14947"/>
            </a:xfrm>
            <a:custGeom>
              <a:avLst/>
              <a:gdLst/>
              <a:ahLst/>
              <a:cxnLst>
                <a:cxn ang="0">
                  <a:pos x="wd2" y="hd2"/>
                </a:cxn>
                <a:cxn ang="5400000">
                  <a:pos x="wd2" y="hd2"/>
                </a:cxn>
                <a:cxn ang="10800000">
                  <a:pos x="wd2" y="hd2"/>
                </a:cxn>
                <a:cxn ang="16200000">
                  <a:pos x="wd2" y="hd2"/>
                </a:cxn>
              </a:cxnLst>
              <a:rect l="0" t="0" r="r" b="b"/>
              <a:pathLst>
                <a:path w="21600" h="19768" extrusionOk="0">
                  <a:moveTo>
                    <a:pt x="0" y="15854"/>
                  </a:moveTo>
                  <a:cubicBezTo>
                    <a:pt x="5046" y="4071"/>
                    <a:pt x="13351" y="-1832"/>
                    <a:pt x="21600" y="504"/>
                  </a:cubicBezTo>
                  <a:lnTo>
                    <a:pt x="21600" y="7427"/>
                  </a:lnTo>
                  <a:cubicBezTo>
                    <a:pt x="14732" y="5641"/>
                    <a:pt x="7837" y="10319"/>
                    <a:pt x="3401" y="19768"/>
                  </a:cubicBezTo>
                  <a:close/>
                </a:path>
              </a:pathLst>
            </a:custGeom>
            <a:solidFill>
              <a:srgbClr val="008DD1"/>
            </a:solidFill>
            <a:ln w="12700" cap="flat">
              <a:noFill/>
              <a:miter lim="400000"/>
            </a:ln>
            <a:effectLst/>
          </p:spPr>
          <p:txBody>
            <a:bodyPr wrap="square" lIns="45719" tIns="45719" rIns="45719" bIns="45719" numCol="1" anchor="ctr">
              <a:noAutofit/>
            </a:bodyPr>
            <a:lstStyle/>
            <a:p>
              <a:pPr>
                <a:defRPr>
                  <a:latin typeface="+mn-lt"/>
                  <a:ea typeface="+mn-ea"/>
                  <a:cs typeface="+mn-cs"/>
                  <a:sym typeface="Source Sans Pro Regular"/>
                </a:defRPr>
              </a:pPr>
              <a:endParaRPr/>
            </a:p>
          </p:txBody>
        </p:sp>
        <p:sp>
          <p:nvSpPr>
            <p:cNvPr id="490" name="Figura a mano libera: forma 28"/>
            <p:cNvSpPr/>
            <p:nvPr/>
          </p:nvSpPr>
          <p:spPr>
            <a:xfrm rot="18935402">
              <a:off x="1799406" y="928371"/>
              <a:ext cx="12701" cy="12701"/>
            </a:xfrm>
            <a:prstGeom prst="rect">
              <a:avLst/>
            </a:prstGeom>
            <a:solidFill>
              <a:srgbClr val="008DD1"/>
            </a:solidFill>
            <a:ln w="12700" cap="flat">
              <a:noFill/>
              <a:miter lim="400000"/>
            </a:ln>
            <a:effectLst/>
          </p:spPr>
          <p:txBody>
            <a:bodyPr wrap="square" lIns="45719" tIns="45719" rIns="45719" bIns="45719" numCol="1" anchor="ctr">
              <a:noAutofit/>
            </a:bodyPr>
            <a:lstStyle/>
            <a:p>
              <a:pPr>
                <a:defRPr>
                  <a:latin typeface="+mn-lt"/>
                  <a:ea typeface="+mn-ea"/>
                  <a:cs typeface="+mn-cs"/>
                  <a:sym typeface="Source Sans Pro Regular"/>
                </a:defRPr>
              </a:pPr>
              <a:endParaRPr/>
            </a:p>
          </p:txBody>
        </p:sp>
        <p:sp>
          <p:nvSpPr>
            <p:cNvPr id="491" name="Figura a mano libera: forma 29"/>
            <p:cNvSpPr/>
            <p:nvPr/>
          </p:nvSpPr>
          <p:spPr>
            <a:xfrm rot="17503799">
              <a:off x="1819484" y="922446"/>
              <a:ext cx="14112" cy="12701"/>
            </a:xfrm>
            <a:prstGeom prst="rect">
              <a:avLst/>
            </a:prstGeom>
            <a:solidFill>
              <a:srgbClr val="008DD1"/>
            </a:solidFill>
            <a:ln w="12700" cap="flat">
              <a:noFill/>
              <a:miter lim="400000"/>
            </a:ln>
            <a:effectLst/>
          </p:spPr>
          <p:txBody>
            <a:bodyPr wrap="square" lIns="45719" tIns="45719" rIns="45719" bIns="45719" numCol="1" anchor="ctr">
              <a:noAutofit/>
            </a:bodyPr>
            <a:lstStyle/>
            <a:p>
              <a:pPr>
                <a:defRPr>
                  <a:latin typeface="+mn-lt"/>
                  <a:ea typeface="+mn-ea"/>
                  <a:cs typeface="+mn-cs"/>
                  <a:sym typeface="Source Sans Pro Regular"/>
                </a:defRPr>
              </a:pPr>
              <a:endParaRPr/>
            </a:p>
          </p:txBody>
        </p:sp>
        <p:sp>
          <p:nvSpPr>
            <p:cNvPr id="492" name="Figura a mano libera: forma 30"/>
            <p:cNvSpPr/>
            <p:nvPr/>
          </p:nvSpPr>
          <p:spPr>
            <a:xfrm>
              <a:off x="1805027" y="951501"/>
              <a:ext cx="28115" cy="12701"/>
            </a:xfrm>
            <a:custGeom>
              <a:avLst/>
              <a:gdLst/>
              <a:ahLst/>
              <a:cxnLst>
                <a:cxn ang="0">
                  <a:pos x="wd2" y="hd2"/>
                </a:cxn>
                <a:cxn ang="5400000">
                  <a:pos x="wd2" y="hd2"/>
                </a:cxn>
                <a:cxn ang="10800000">
                  <a:pos x="wd2" y="hd2"/>
                </a:cxn>
                <a:cxn ang="16200000">
                  <a:pos x="wd2" y="hd2"/>
                </a:cxn>
              </a:cxnLst>
              <a:rect l="0" t="0" r="r" b="b"/>
              <a:pathLst>
                <a:path w="21600" h="18139" extrusionOk="0">
                  <a:moveTo>
                    <a:pt x="0" y="11646"/>
                  </a:moveTo>
                  <a:cubicBezTo>
                    <a:pt x="5894" y="-580"/>
                    <a:pt x="14417" y="-3461"/>
                    <a:pt x="21600" y="4339"/>
                  </a:cubicBezTo>
                  <a:lnTo>
                    <a:pt x="19475" y="11646"/>
                  </a:lnTo>
                  <a:cubicBezTo>
                    <a:pt x="11862" y="688"/>
                    <a:pt x="1771" y="18139"/>
                    <a:pt x="1771" y="18139"/>
                  </a:cubicBezTo>
                  <a:close/>
                </a:path>
              </a:pathLst>
            </a:custGeom>
            <a:solidFill>
              <a:srgbClr val="008DD1"/>
            </a:solidFill>
            <a:ln w="12700" cap="flat">
              <a:noFill/>
              <a:miter lim="400000"/>
            </a:ln>
            <a:effectLst/>
          </p:spPr>
          <p:txBody>
            <a:bodyPr wrap="square" lIns="45719" tIns="45719" rIns="45719" bIns="45719" numCol="1" anchor="ctr">
              <a:noAutofit/>
            </a:bodyPr>
            <a:lstStyle/>
            <a:p>
              <a:pPr>
                <a:defRPr>
                  <a:latin typeface="+mn-lt"/>
                  <a:ea typeface="+mn-ea"/>
                  <a:cs typeface="+mn-cs"/>
                  <a:sym typeface="Source Sans Pro Regular"/>
                </a:defRPr>
              </a:pPr>
              <a:endParaRPr/>
            </a:p>
          </p:txBody>
        </p:sp>
        <p:sp>
          <p:nvSpPr>
            <p:cNvPr id="493" name="Figura a mano libera: forma 31"/>
            <p:cNvSpPr/>
            <p:nvPr/>
          </p:nvSpPr>
          <p:spPr>
            <a:xfrm>
              <a:off x="1813783" y="906632"/>
              <a:ext cx="13367" cy="12701"/>
            </a:xfrm>
            <a:custGeom>
              <a:avLst/>
              <a:gdLst/>
              <a:ahLst/>
              <a:cxnLst>
                <a:cxn ang="0">
                  <a:pos x="wd2" y="hd2"/>
                </a:cxn>
                <a:cxn ang="5400000">
                  <a:pos x="wd2" y="hd2"/>
                </a:cxn>
                <a:cxn ang="10800000">
                  <a:pos x="wd2" y="hd2"/>
                </a:cxn>
                <a:cxn ang="16200000">
                  <a:pos x="wd2" y="hd2"/>
                </a:cxn>
              </a:cxnLst>
              <a:rect l="0" t="0" r="r" b="b"/>
              <a:pathLst>
                <a:path w="21600" h="21600" extrusionOk="0">
                  <a:moveTo>
                    <a:pt x="745" y="0"/>
                  </a:moveTo>
                  <a:lnTo>
                    <a:pt x="21600" y="4801"/>
                  </a:lnTo>
                  <a:lnTo>
                    <a:pt x="20855" y="21600"/>
                  </a:lnTo>
                  <a:lnTo>
                    <a:pt x="0" y="16799"/>
                  </a:lnTo>
                  <a:lnTo>
                    <a:pt x="745" y="0"/>
                  </a:lnTo>
                  <a:close/>
                </a:path>
              </a:pathLst>
            </a:custGeom>
            <a:solidFill>
              <a:srgbClr val="008DD1"/>
            </a:solidFill>
            <a:ln w="12700" cap="flat">
              <a:noFill/>
              <a:miter lim="400000"/>
            </a:ln>
            <a:effectLst/>
          </p:spPr>
          <p:txBody>
            <a:bodyPr wrap="square" lIns="45719" tIns="45719" rIns="45719" bIns="45719" numCol="1" anchor="ctr">
              <a:noAutofit/>
            </a:bodyPr>
            <a:lstStyle/>
            <a:p>
              <a:pPr>
                <a:defRPr>
                  <a:latin typeface="+mn-lt"/>
                  <a:ea typeface="+mn-ea"/>
                  <a:cs typeface="+mn-cs"/>
                  <a:sym typeface="Source Sans Pro Regular"/>
                </a:defRPr>
              </a:pPr>
              <a:endParaRPr/>
            </a:p>
          </p:txBody>
        </p:sp>
        <p:sp>
          <p:nvSpPr>
            <p:cNvPr id="494" name="Figura a mano libera: forma 32"/>
            <p:cNvSpPr/>
            <p:nvPr/>
          </p:nvSpPr>
          <p:spPr>
            <a:xfrm>
              <a:off x="1628476" y="830156"/>
              <a:ext cx="234853" cy="225343"/>
            </a:xfrm>
            <a:custGeom>
              <a:avLst/>
              <a:gdLst/>
              <a:ahLst/>
              <a:cxnLst>
                <a:cxn ang="0">
                  <a:pos x="wd2" y="hd2"/>
                </a:cxn>
                <a:cxn ang="5400000">
                  <a:pos x="wd2" y="hd2"/>
                </a:cxn>
                <a:cxn ang="10800000">
                  <a:pos x="wd2" y="hd2"/>
                </a:cxn>
                <a:cxn ang="16200000">
                  <a:pos x="wd2" y="hd2"/>
                </a:cxn>
              </a:cxnLst>
              <a:rect l="0" t="0" r="r" b="b"/>
              <a:pathLst>
                <a:path w="21498" h="20737" extrusionOk="0">
                  <a:moveTo>
                    <a:pt x="4053" y="14753"/>
                  </a:moveTo>
                  <a:cubicBezTo>
                    <a:pt x="4053" y="14753"/>
                    <a:pt x="8905" y="21141"/>
                    <a:pt x="21139" y="20618"/>
                  </a:cubicBezTo>
                  <a:lnTo>
                    <a:pt x="20021" y="18167"/>
                  </a:lnTo>
                  <a:lnTo>
                    <a:pt x="19557" y="16911"/>
                  </a:lnTo>
                  <a:lnTo>
                    <a:pt x="19557" y="16806"/>
                  </a:lnTo>
                  <a:cubicBezTo>
                    <a:pt x="20548" y="14061"/>
                    <a:pt x="20097" y="11006"/>
                    <a:pt x="18355" y="8659"/>
                  </a:cubicBezTo>
                  <a:cubicBezTo>
                    <a:pt x="18074" y="8366"/>
                    <a:pt x="17896" y="7991"/>
                    <a:pt x="17849" y="7590"/>
                  </a:cubicBezTo>
                  <a:cubicBezTo>
                    <a:pt x="17696" y="6834"/>
                    <a:pt x="17379" y="6119"/>
                    <a:pt x="16921" y="5496"/>
                  </a:cubicBezTo>
                  <a:cubicBezTo>
                    <a:pt x="16716" y="4750"/>
                    <a:pt x="16316" y="4070"/>
                    <a:pt x="15760" y="3527"/>
                  </a:cubicBezTo>
                  <a:cubicBezTo>
                    <a:pt x="13997" y="1570"/>
                    <a:pt x="11343" y="652"/>
                    <a:pt x="8736" y="1098"/>
                  </a:cubicBezTo>
                  <a:cubicBezTo>
                    <a:pt x="6985" y="1391"/>
                    <a:pt x="4117" y="4218"/>
                    <a:pt x="2767" y="5580"/>
                  </a:cubicBezTo>
                  <a:lnTo>
                    <a:pt x="2050" y="6250"/>
                  </a:lnTo>
                  <a:cubicBezTo>
                    <a:pt x="1261" y="7462"/>
                    <a:pt x="797" y="8853"/>
                    <a:pt x="700" y="10292"/>
                  </a:cubicBezTo>
                  <a:cubicBezTo>
                    <a:pt x="700" y="11381"/>
                    <a:pt x="2514" y="13392"/>
                    <a:pt x="3252" y="14062"/>
                  </a:cubicBezTo>
                  <a:lnTo>
                    <a:pt x="4096" y="14690"/>
                  </a:lnTo>
                  <a:lnTo>
                    <a:pt x="3589" y="15068"/>
                  </a:lnTo>
                  <a:cubicBezTo>
                    <a:pt x="3589" y="15068"/>
                    <a:pt x="2851" y="13245"/>
                    <a:pt x="3885" y="12345"/>
                  </a:cubicBezTo>
                  <a:cubicBezTo>
                    <a:pt x="4918" y="11444"/>
                    <a:pt x="5994" y="12198"/>
                    <a:pt x="7260" y="12680"/>
                  </a:cubicBezTo>
                  <a:lnTo>
                    <a:pt x="7639" y="12805"/>
                  </a:lnTo>
                  <a:cubicBezTo>
                    <a:pt x="7515" y="12794"/>
                    <a:pt x="7397" y="12861"/>
                    <a:pt x="7344" y="12973"/>
                  </a:cubicBezTo>
                  <a:cubicBezTo>
                    <a:pt x="7280" y="13083"/>
                    <a:pt x="7280" y="13219"/>
                    <a:pt x="7344" y="13329"/>
                  </a:cubicBezTo>
                  <a:cubicBezTo>
                    <a:pt x="6619" y="12324"/>
                    <a:pt x="6175" y="11146"/>
                    <a:pt x="6057" y="9915"/>
                  </a:cubicBezTo>
                  <a:cubicBezTo>
                    <a:pt x="6061" y="9600"/>
                    <a:pt x="6190" y="9299"/>
                    <a:pt x="6416" y="9077"/>
                  </a:cubicBezTo>
                  <a:cubicBezTo>
                    <a:pt x="6943" y="8617"/>
                    <a:pt x="6922" y="6292"/>
                    <a:pt x="6753" y="4763"/>
                  </a:cubicBezTo>
                  <a:cubicBezTo>
                    <a:pt x="7220" y="2880"/>
                    <a:pt x="9036" y="1646"/>
                    <a:pt x="10972" y="1894"/>
                  </a:cubicBezTo>
                  <a:cubicBezTo>
                    <a:pt x="13082" y="2040"/>
                    <a:pt x="13799" y="2061"/>
                    <a:pt x="14326" y="2082"/>
                  </a:cubicBezTo>
                  <a:lnTo>
                    <a:pt x="15423" y="2082"/>
                  </a:lnTo>
                  <a:lnTo>
                    <a:pt x="15423" y="2752"/>
                  </a:lnTo>
                  <a:lnTo>
                    <a:pt x="14368" y="2752"/>
                  </a:lnTo>
                  <a:cubicBezTo>
                    <a:pt x="13820" y="2752"/>
                    <a:pt x="13082" y="2752"/>
                    <a:pt x="10993" y="2585"/>
                  </a:cubicBezTo>
                  <a:cubicBezTo>
                    <a:pt x="9376" y="2318"/>
                    <a:pt x="7824" y="3330"/>
                    <a:pt x="7428" y="4909"/>
                  </a:cubicBezTo>
                  <a:cubicBezTo>
                    <a:pt x="7428" y="5559"/>
                    <a:pt x="7829" y="8931"/>
                    <a:pt x="6880" y="9769"/>
                  </a:cubicBezTo>
                  <a:cubicBezTo>
                    <a:pt x="6786" y="9880"/>
                    <a:pt x="6734" y="10021"/>
                    <a:pt x="6732" y="10167"/>
                  </a:cubicBezTo>
                  <a:cubicBezTo>
                    <a:pt x="6864" y="11222"/>
                    <a:pt x="7255" y="12229"/>
                    <a:pt x="7871" y="13099"/>
                  </a:cubicBezTo>
                  <a:cubicBezTo>
                    <a:pt x="7974" y="13228"/>
                    <a:pt x="7974" y="13410"/>
                    <a:pt x="7871" y="13539"/>
                  </a:cubicBezTo>
                  <a:cubicBezTo>
                    <a:pt x="7703" y="13769"/>
                    <a:pt x="7492" y="13685"/>
                    <a:pt x="6985" y="13539"/>
                  </a:cubicBezTo>
                  <a:cubicBezTo>
                    <a:pt x="6479" y="13392"/>
                    <a:pt x="4876" y="12680"/>
                    <a:pt x="4307" y="13078"/>
                  </a:cubicBezTo>
                  <a:cubicBezTo>
                    <a:pt x="3737" y="13476"/>
                    <a:pt x="4180" y="15068"/>
                    <a:pt x="4180" y="15172"/>
                  </a:cubicBezTo>
                  <a:lnTo>
                    <a:pt x="4623" y="16261"/>
                  </a:lnTo>
                  <a:lnTo>
                    <a:pt x="3674" y="15549"/>
                  </a:lnTo>
                  <a:lnTo>
                    <a:pt x="2809" y="14565"/>
                  </a:lnTo>
                  <a:cubicBezTo>
                    <a:pt x="2492" y="14272"/>
                    <a:pt x="-102" y="11842"/>
                    <a:pt x="3" y="10250"/>
                  </a:cubicBezTo>
                  <a:cubicBezTo>
                    <a:pt x="60" y="8525"/>
                    <a:pt x="616" y="6852"/>
                    <a:pt x="1607" y="5433"/>
                  </a:cubicBezTo>
                  <a:lnTo>
                    <a:pt x="2282" y="4763"/>
                  </a:lnTo>
                  <a:cubicBezTo>
                    <a:pt x="3821" y="3255"/>
                    <a:pt x="6669" y="448"/>
                    <a:pt x="8610" y="113"/>
                  </a:cubicBezTo>
                  <a:cubicBezTo>
                    <a:pt x="11441" y="-354"/>
                    <a:pt x="14318" y="640"/>
                    <a:pt x="16246" y="2752"/>
                  </a:cubicBezTo>
                  <a:cubicBezTo>
                    <a:pt x="16893" y="3393"/>
                    <a:pt x="17352" y="4197"/>
                    <a:pt x="17575" y="5077"/>
                  </a:cubicBezTo>
                  <a:lnTo>
                    <a:pt x="17575" y="4930"/>
                  </a:lnTo>
                  <a:cubicBezTo>
                    <a:pt x="18119" y="5696"/>
                    <a:pt x="18474" y="6579"/>
                    <a:pt x="18608" y="7507"/>
                  </a:cubicBezTo>
                  <a:cubicBezTo>
                    <a:pt x="18715" y="7738"/>
                    <a:pt x="18849" y="7956"/>
                    <a:pt x="19009" y="8156"/>
                  </a:cubicBezTo>
                  <a:cubicBezTo>
                    <a:pt x="20855" y="10665"/>
                    <a:pt x="21344" y="13913"/>
                    <a:pt x="20317" y="16848"/>
                  </a:cubicBezTo>
                  <a:lnTo>
                    <a:pt x="20317" y="16659"/>
                  </a:lnTo>
                  <a:lnTo>
                    <a:pt x="21498" y="19885"/>
                  </a:lnTo>
                  <a:lnTo>
                    <a:pt x="21498" y="20262"/>
                  </a:lnTo>
                  <a:lnTo>
                    <a:pt x="21203" y="20701"/>
                  </a:lnTo>
                  <a:cubicBezTo>
                    <a:pt x="8546" y="21246"/>
                    <a:pt x="3864" y="15361"/>
                    <a:pt x="3674" y="15088"/>
                  </a:cubicBezTo>
                  <a:close/>
                </a:path>
              </a:pathLst>
            </a:custGeom>
            <a:solidFill>
              <a:srgbClr val="008DD1"/>
            </a:solidFill>
            <a:ln w="12700" cap="flat">
              <a:noFill/>
              <a:miter lim="400000"/>
            </a:ln>
            <a:effectLst/>
          </p:spPr>
          <p:txBody>
            <a:bodyPr wrap="square" lIns="45719" tIns="45719" rIns="45719" bIns="45719" numCol="1" anchor="ctr">
              <a:noAutofit/>
            </a:bodyPr>
            <a:lstStyle/>
            <a:p>
              <a:pPr>
                <a:defRPr>
                  <a:latin typeface="+mn-lt"/>
                  <a:ea typeface="+mn-ea"/>
                  <a:cs typeface="+mn-cs"/>
                  <a:sym typeface="Source Sans Pro Regular"/>
                </a:defRPr>
              </a:pPr>
              <a:endParaRPr/>
            </a:p>
          </p:txBody>
        </p:sp>
        <p:sp>
          <p:nvSpPr>
            <p:cNvPr id="495" name="Figura a mano libera: forma 33"/>
            <p:cNvSpPr/>
            <p:nvPr/>
          </p:nvSpPr>
          <p:spPr>
            <a:xfrm>
              <a:off x="1684047" y="1004154"/>
              <a:ext cx="28575" cy="12701"/>
            </a:xfrm>
            <a:custGeom>
              <a:avLst/>
              <a:gdLst/>
              <a:ahLst/>
              <a:cxnLst>
                <a:cxn ang="0">
                  <a:pos x="wd2" y="hd2"/>
                </a:cxn>
                <a:cxn ang="5400000">
                  <a:pos x="wd2" y="hd2"/>
                </a:cxn>
                <a:cxn ang="10800000">
                  <a:pos x="wd2" y="hd2"/>
                </a:cxn>
                <a:cxn ang="16200000">
                  <a:pos x="wd2" y="hd2"/>
                </a:cxn>
              </a:cxnLst>
              <a:rect l="0" t="0" r="r" b="b"/>
              <a:pathLst>
                <a:path w="21600" h="13885" extrusionOk="0">
                  <a:moveTo>
                    <a:pt x="2613" y="0"/>
                  </a:moveTo>
                  <a:cubicBezTo>
                    <a:pt x="6968" y="8485"/>
                    <a:pt x="16723" y="0"/>
                    <a:pt x="20032" y="0"/>
                  </a:cubicBezTo>
                  <a:lnTo>
                    <a:pt x="21600" y="7714"/>
                  </a:lnTo>
                  <a:cubicBezTo>
                    <a:pt x="21600" y="7714"/>
                    <a:pt x="7316" y="21600"/>
                    <a:pt x="0" y="7714"/>
                  </a:cubicBezTo>
                  <a:close/>
                </a:path>
              </a:pathLst>
            </a:custGeom>
            <a:solidFill>
              <a:srgbClr val="008DD1"/>
            </a:solidFill>
            <a:ln w="12700" cap="flat">
              <a:noFill/>
              <a:miter lim="400000"/>
            </a:ln>
            <a:effectLst/>
          </p:spPr>
          <p:txBody>
            <a:bodyPr wrap="square" lIns="45719" tIns="45719" rIns="45719" bIns="45719" numCol="1" anchor="ctr">
              <a:noAutofit/>
            </a:bodyPr>
            <a:lstStyle/>
            <a:p>
              <a:pPr>
                <a:defRPr>
                  <a:latin typeface="+mn-lt"/>
                  <a:ea typeface="+mn-ea"/>
                  <a:cs typeface="+mn-cs"/>
                  <a:sym typeface="Source Sans Pro Regular"/>
                </a:defRPr>
              </a:pPr>
              <a:endParaRPr/>
            </a:p>
          </p:txBody>
        </p:sp>
        <p:sp>
          <p:nvSpPr>
            <p:cNvPr id="496" name="Figura a mano libera: forma 34"/>
            <p:cNvSpPr/>
            <p:nvPr/>
          </p:nvSpPr>
          <p:spPr>
            <a:xfrm>
              <a:off x="1658443" y="1032808"/>
              <a:ext cx="176082" cy="303153"/>
            </a:xfrm>
            <a:custGeom>
              <a:avLst/>
              <a:gdLst/>
              <a:ahLst/>
              <a:cxnLst>
                <a:cxn ang="0">
                  <a:pos x="wd2" y="hd2"/>
                </a:cxn>
                <a:cxn ang="5400000">
                  <a:pos x="wd2" y="hd2"/>
                </a:cxn>
                <a:cxn ang="10800000">
                  <a:pos x="wd2" y="hd2"/>
                </a:cxn>
                <a:cxn ang="16200000">
                  <a:pos x="wd2" y="hd2"/>
                </a:cxn>
              </a:cxnLst>
              <a:rect l="0" t="0" r="r" b="b"/>
              <a:pathLst>
                <a:path w="19790" h="21600" extrusionOk="0">
                  <a:moveTo>
                    <a:pt x="7591" y="0"/>
                  </a:moveTo>
                  <a:cubicBezTo>
                    <a:pt x="7591" y="0"/>
                    <a:pt x="8213" y="1735"/>
                    <a:pt x="7307" y="2238"/>
                  </a:cubicBezTo>
                  <a:cubicBezTo>
                    <a:pt x="6400" y="2741"/>
                    <a:pt x="-1810" y="5481"/>
                    <a:pt x="366" y="10022"/>
                  </a:cubicBezTo>
                  <a:cubicBezTo>
                    <a:pt x="2049" y="13573"/>
                    <a:pt x="4535" y="18032"/>
                    <a:pt x="8524" y="20757"/>
                  </a:cubicBezTo>
                  <a:lnTo>
                    <a:pt x="9430" y="21600"/>
                  </a:lnTo>
                  <a:cubicBezTo>
                    <a:pt x="9922" y="21114"/>
                    <a:pt x="12901" y="17092"/>
                    <a:pt x="19790" y="17951"/>
                  </a:cubicBezTo>
                  <a:cubicBezTo>
                    <a:pt x="17726" y="16010"/>
                    <a:pt x="16446" y="13784"/>
                    <a:pt x="16061" y="11465"/>
                  </a:cubicBezTo>
                  <a:cubicBezTo>
                    <a:pt x="15567" y="8446"/>
                    <a:pt x="12261" y="5899"/>
                    <a:pt x="7643" y="4978"/>
                  </a:cubicBezTo>
                </a:path>
              </a:pathLst>
            </a:custGeom>
            <a:solidFill>
              <a:srgbClr val="FFFFFF"/>
            </a:solidFill>
            <a:ln w="12700" cap="flat">
              <a:noFill/>
              <a:miter lim="400000"/>
            </a:ln>
            <a:effectLst/>
          </p:spPr>
          <p:txBody>
            <a:bodyPr wrap="square" lIns="45719" tIns="45719" rIns="45719" bIns="45719" numCol="1" anchor="ctr">
              <a:noAutofit/>
            </a:bodyPr>
            <a:lstStyle/>
            <a:p>
              <a:pPr>
                <a:defRPr>
                  <a:latin typeface="+mn-lt"/>
                  <a:ea typeface="+mn-ea"/>
                  <a:cs typeface="+mn-cs"/>
                  <a:sym typeface="Source Sans Pro Regular"/>
                </a:defRPr>
              </a:pPr>
              <a:endParaRPr/>
            </a:p>
          </p:txBody>
        </p:sp>
        <p:sp>
          <p:nvSpPr>
            <p:cNvPr id="497" name="Figura a mano libera: forma 35"/>
            <p:cNvSpPr/>
            <p:nvPr/>
          </p:nvSpPr>
          <p:spPr>
            <a:xfrm>
              <a:off x="1658443" y="1032808"/>
              <a:ext cx="176082" cy="303153"/>
            </a:xfrm>
            <a:custGeom>
              <a:avLst/>
              <a:gdLst/>
              <a:ahLst/>
              <a:cxnLst>
                <a:cxn ang="0">
                  <a:pos x="wd2" y="hd2"/>
                </a:cxn>
                <a:cxn ang="5400000">
                  <a:pos x="wd2" y="hd2"/>
                </a:cxn>
                <a:cxn ang="10800000">
                  <a:pos x="wd2" y="hd2"/>
                </a:cxn>
                <a:cxn ang="16200000">
                  <a:pos x="wd2" y="hd2"/>
                </a:cxn>
              </a:cxnLst>
              <a:rect l="0" t="0" r="r" b="b"/>
              <a:pathLst>
                <a:path w="19790" h="21600" extrusionOk="0">
                  <a:moveTo>
                    <a:pt x="7591" y="0"/>
                  </a:moveTo>
                  <a:cubicBezTo>
                    <a:pt x="7591" y="0"/>
                    <a:pt x="8213" y="1735"/>
                    <a:pt x="7307" y="2238"/>
                  </a:cubicBezTo>
                  <a:cubicBezTo>
                    <a:pt x="6400" y="2741"/>
                    <a:pt x="-1810" y="5481"/>
                    <a:pt x="366" y="10022"/>
                  </a:cubicBezTo>
                  <a:cubicBezTo>
                    <a:pt x="2049" y="13573"/>
                    <a:pt x="4535" y="18032"/>
                    <a:pt x="8524" y="20757"/>
                  </a:cubicBezTo>
                  <a:lnTo>
                    <a:pt x="9430" y="21600"/>
                  </a:lnTo>
                  <a:cubicBezTo>
                    <a:pt x="9922" y="21114"/>
                    <a:pt x="12901" y="17092"/>
                    <a:pt x="19790" y="17951"/>
                  </a:cubicBezTo>
                  <a:cubicBezTo>
                    <a:pt x="17726" y="16010"/>
                    <a:pt x="16446" y="13784"/>
                    <a:pt x="16061" y="11465"/>
                  </a:cubicBezTo>
                  <a:cubicBezTo>
                    <a:pt x="15567" y="8446"/>
                    <a:pt x="12261" y="5899"/>
                    <a:pt x="7643" y="4978"/>
                  </a:cubicBezTo>
                </a:path>
              </a:pathLst>
            </a:custGeom>
            <a:noFill/>
            <a:ln w="8326" cap="flat">
              <a:solidFill>
                <a:srgbClr val="008DD1"/>
              </a:solidFill>
              <a:prstDash val="solid"/>
              <a:miter lim="800000"/>
            </a:ln>
            <a:effectLst/>
          </p:spPr>
          <p:txBody>
            <a:bodyPr wrap="square" lIns="45719" tIns="45719" rIns="45719" bIns="45719" numCol="1" anchor="ctr">
              <a:noAutofit/>
            </a:bodyPr>
            <a:lstStyle/>
            <a:p>
              <a:pPr>
                <a:defRPr>
                  <a:latin typeface="+mn-lt"/>
                  <a:ea typeface="+mn-ea"/>
                  <a:cs typeface="+mn-cs"/>
                  <a:sym typeface="Source Sans Pro Regular"/>
                </a:defRPr>
              </a:pPr>
              <a:endParaRPr/>
            </a:p>
          </p:txBody>
        </p:sp>
        <p:sp>
          <p:nvSpPr>
            <p:cNvPr id="498" name="Figura a mano libera: forma 36"/>
            <p:cNvSpPr/>
            <p:nvPr/>
          </p:nvSpPr>
          <p:spPr>
            <a:xfrm>
              <a:off x="1747647" y="1327994"/>
              <a:ext cx="378382" cy="209157"/>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627" y="1739"/>
                    <a:pt x="1549" y="3073"/>
                    <a:pt x="2631" y="3808"/>
                  </a:cubicBezTo>
                  <a:cubicBezTo>
                    <a:pt x="4157" y="7028"/>
                    <a:pt x="16851" y="15983"/>
                    <a:pt x="16851" y="15983"/>
                  </a:cubicBezTo>
                  <a:cubicBezTo>
                    <a:pt x="16851" y="17792"/>
                    <a:pt x="20627" y="20119"/>
                    <a:pt x="21600" y="21600"/>
                  </a:cubicBezTo>
                </a:path>
              </a:pathLst>
            </a:custGeom>
            <a:noFill/>
            <a:ln w="8326" cap="flat">
              <a:solidFill>
                <a:srgbClr val="008DD1"/>
              </a:solidFill>
              <a:prstDash val="solid"/>
              <a:miter lim="800000"/>
            </a:ln>
            <a:effectLst/>
          </p:spPr>
          <p:txBody>
            <a:bodyPr wrap="square" lIns="45719" tIns="45719" rIns="45719" bIns="45719" numCol="1" anchor="ctr">
              <a:noAutofit/>
            </a:bodyPr>
            <a:lstStyle/>
            <a:p>
              <a:pPr>
                <a:defRPr>
                  <a:latin typeface="+mn-lt"/>
                  <a:ea typeface="+mn-ea"/>
                  <a:cs typeface="+mn-cs"/>
                  <a:sym typeface="Source Sans Pro Regular"/>
                </a:defRPr>
              </a:pPr>
              <a:endParaRPr/>
            </a:p>
          </p:txBody>
        </p:sp>
        <p:sp>
          <p:nvSpPr>
            <p:cNvPr id="499" name="Figura a mano libera: forma 37"/>
            <p:cNvSpPr/>
            <p:nvPr/>
          </p:nvSpPr>
          <p:spPr>
            <a:xfrm>
              <a:off x="1828531" y="1284297"/>
              <a:ext cx="345660" cy="223040"/>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cubicBezTo>
                    <a:pt x="21354" y="20997"/>
                    <a:pt x="21080" y="20422"/>
                    <a:pt x="20779" y="19881"/>
                  </a:cubicBezTo>
                  <a:cubicBezTo>
                    <a:pt x="19327" y="17088"/>
                    <a:pt x="17121" y="15464"/>
                    <a:pt x="14789" y="15473"/>
                  </a:cubicBezTo>
                  <a:cubicBezTo>
                    <a:pt x="12632" y="13458"/>
                    <a:pt x="10586" y="11181"/>
                    <a:pt x="8669" y="8662"/>
                  </a:cubicBezTo>
                  <a:cubicBezTo>
                    <a:pt x="6678" y="6164"/>
                    <a:pt x="4430" y="4190"/>
                    <a:pt x="2016" y="2821"/>
                  </a:cubicBezTo>
                  <a:cubicBezTo>
                    <a:pt x="1469" y="2821"/>
                    <a:pt x="461" y="1014"/>
                    <a:pt x="0" y="0"/>
                  </a:cubicBezTo>
                </a:path>
              </a:pathLst>
            </a:custGeom>
            <a:noFill/>
            <a:ln w="8326" cap="flat">
              <a:solidFill>
                <a:srgbClr val="008DD1"/>
              </a:solidFill>
              <a:prstDash val="solid"/>
              <a:miter lim="800000"/>
            </a:ln>
            <a:effectLst/>
          </p:spPr>
          <p:txBody>
            <a:bodyPr wrap="square" lIns="45719" tIns="45719" rIns="45719" bIns="45719" numCol="1" anchor="ctr">
              <a:noAutofit/>
            </a:bodyPr>
            <a:lstStyle/>
            <a:p>
              <a:pPr>
                <a:defRPr>
                  <a:latin typeface="+mn-lt"/>
                  <a:ea typeface="+mn-ea"/>
                  <a:cs typeface="+mn-cs"/>
                  <a:sym typeface="Source Sans Pro Regular"/>
                </a:defRPr>
              </a:pPr>
              <a:endParaRPr/>
            </a:p>
          </p:txBody>
        </p:sp>
        <p:sp>
          <p:nvSpPr>
            <p:cNvPr id="500" name="Figura a mano libera: forma 38"/>
            <p:cNvSpPr/>
            <p:nvPr/>
          </p:nvSpPr>
          <p:spPr>
            <a:xfrm>
              <a:off x="1798805" y="1023932"/>
              <a:ext cx="249566" cy="150439"/>
            </a:xfrm>
            <a:custGeom>
              <a:avLst/>
              <a:gdLst/>
              <a:ahLst/>
              <a:cxnLst>
                <a:cxn ang="0">
                  <a:pos x="wd2" y="hd2"/>
                </a:cxn>
                <a:cxn ang="5400000">
                  <a:pos x="wd2" y="hd2"/>
                </a:cxn>
                <a:cxn ang="10800000">
                  <a:pos x="wd2" y="hd2"/>
                </a:cxn>
                <a:cxn ang="16200000">
                  <a:pos x="wd2" y="hd2"/>
                </a:cxn>
              </a:cxnLst>
              <a:rect l="0" t="0" r="r" b="b"/>
              <a:pathLst>
                <a:path w="21600" h="21600" extrusionOk="0">
                  <a:moveTo>
                    <a:pt x="4368" y="0"/>
                  </a:moveTo>
                  <a:cubicBezTo>
                    <a:pt x="4368" y="0"/>
                    <a:pt x="14958" y="2255"/>
                    <a:pt x="21600" y="9803"/>
                  </a:cubicBezTo>
                  <a:cubicBezTo>
                    <a:pt x="21600" y="9803"/>
                    <a:pt x="9274" y="9803"/>
                    <a:pt x="5983" y="11437"/>
                  </a:cubicBezTo>
                  <a:cubicBezTo>
                    <a:pt x="2929" y="12563"/>
                    <a:pt x="577" y="16559"/>
                    <a:pt x="0" y="21600"/>
                  </a:cubicBezTo>
                </a:path>
              </a:pathLst>
            </a:custGeom>
            <a:solidFill>
              <a:srgbClr val="FFFFFF"/>
            </a:solidFill>
            <a:ln w="12700" cap="flat">
              <a:noFill/>
              <a:miter lim="400000"/>
            </a:ln>
            <a:effectLst/>
          </p:spPr>
          <p:txBody>
            <a:bodyPr wrap="square" lIns="45719" tIns="45719" rIns="45719" bIns="45719" numCol="1" anchor="ctr">
              <a:noAutofit/>
            </a:bodyPr>
            <a:lstStyle/>
            <a:p>
              <a:pPr>
                <a:defRPr>
                  <a:latin typeface="+mn-lt"/>
                  <a:ea typeface="+mn-ea"/>
                  <a:cs typeface="+mn-cs"/>
                  <a:sym typeface="Source Sans Pro Regular"/>
                </a:defRPr>
              </a:pPr>
              <a:endParaRPr/>
            </a:p>
          </p:txBody>
        </p:sp>
        <p:sp>
          <p:nvSpPr>
            <p:cNvPr id="501" name="Figura a mano libera: forma 39"/>
            <p:cNvSpPr/>
            <p:nvPr/>
          </p:nvSpPr>
          <p:spPr>
            <a:xfrm>
              <a:off x="1798805" y="1023932"/>
              <a:ext cx="249566" cy="150439"/>
            </a:xfrm>
            <a:custGeom>
              <a:avLst/>
              <a:gdLst/>
              <a:ahLst/>
              <a:cxnLst>
                <a:cxn ang="0">
                  <a:pos x="wd2" y="hd2"/>
                </a:cxn>
                <a:cxn ang="5400000">
                  <a:pos x="wd2" y="hd2"/>
                </a:cxn>
                <a:cxn ang="10800000">
                  <a:pos x="wd2" y="hd2"/>
                </a:cxn>
                <a:cxn ang="16200000">
                  <a:pos x="wd2" y="hd2"/>
                </a:cxn>
              </a:cxnLst>
              <a:rect l="0" t="0" r="r" b="b"/>
              <a:pathLst>
                <a:path w="21600" h="21600" extrusionOk="0">
                  <a:moveTo>
                    <a:pt x="4368" y="0"/>
                  </a:moveTo>
                  <a:cubicBezTo>
                    <a:pt x="4368" y="0"/>
                    <a:pt x="14958" y="2255"/>
                    <a:pt x="21600" y="9803"/>
                  </a:cubicBezTo>
                  <a:cubicBezTo>
                    <a:pt x="21600" y="9803"/>
                    <a:pt x="9274" y="9803"/>
                    <a:pt x="5983" y="11437"/>
                  </a:cubicBezTo>
                  <a:cubicBezTo>
                    <a:pt x="2929" y="12563"/>
                    <a:pt x="577" y="16559"/>
                    <a:pt x="0" y="21600"/>
                  </a:cubicBezTo>
                </a:path>
              </a:pathLst>
            </a:custGeom>
            <a:noFill/>
            <a:ln w="8326" cap="flat">
              <a:solidFill>
                <a:srgbClr val="008DD1"/>
              </a:solidFill>
              <a:prstDash val="solid"/>
              <a:miter lim="800000"/>
            </a:ln>
            <a:effectLst/>
          </p:spPr>
          <p:txBody>
            <a:bodyPr wrap="square" lIns="45719" tIns="45719" rIns="45719" bIns="45719" numCol="1" anchor="ctr">
              <a:noAutofit/>
            </a:bodyPr>
            <a:lstStyle/>
            <a:p>
              <a:pPr>
                <a:defRPr>
                  <a:latin typeface="+mn-lt"/>
                  <a:ea typeface="+mn-ea"/>
                  <a:cs typeface="+mn-cs"/>
                  <a:sym typeface="Source Sans Pro Regular"/>
                </a:defRPr>
              </a:pPr>
              <a:endParaRPr/>
            </a:p>
          </p:txBody>
        </p:sp>
        <p:sp>
          <p:nvSpPr>
            <p:cNvPr id="502" name="Figura a mano libera: forma 40"/>
            <p:cNvSpPr/>
            <p:nvPr/>
          </p:nvSpPr>
          <p:spPr>
            <a:xfrm>
              <a:off x="1725756" y="1024615"/>
              <a:ext cx="136825" cy="32602"/>
            </a:xfrm>
            <a:custGeom>
              <a:avLst/>
              <a:gdLst/>
              <a:ahLst/>
              <a:cxnLst>
                <a:cxn ang="0">
                  <a:pos x="wd2" y="hd2"/>
                </a:cxn>
                <a:cxn ang="5400000">
                  <a:pos x="wd2" y="hd2"/>
                </a:cxn>
                <a:cxn ang="10800000">
                  <a:pos x="wd2" y="hd2"/>
                </a:cxn>
                <a:cxn ang="16200000">
                  <a:pos x="wd2" y="hd2"/>
                </a:cxn>
              </a:cxnLst>
              <a:rect l="0" t="0" r="r" b="b"/>
              <a:pathLst>
                <a:path w="19461" h="18418" extrusionOk="0">
                  <a:moveTo>
                    <a:pt x="0" y="5014"/>
                  </a:moveTo>
                  <a:cubicBezTo>
                    <a:pt x="0" y="5014"/>
                    <a:pt x="11374" y="21600"/>
                    <a:pt x="17896" y="17871"/>
                  </a:cubicBezTo>
                  <a:cubicBezTo>
                    <a:pt x="21600" y="15429"/>
                    <a:pt x="17568" y="0"/>
                    <a:pt x="17568" y="0"/>
                  </a:cubicBezTo>
                </a:path>
              </a:pathLst>
            </a:custGeom>
            <a:noFill/>
            <a:ln w="8326" cap="flat">
              <a:solidFill>
                <a:srgbClr val="008DD1"/>
              </a:solidFill>
              <a:prstDash val="solid"/>
              <a:miter lim="800000"/>
            </a:ln>
            <a:effectLst/>
          </p:spPr>
          <p:txBody>
            <a:bodyPr wrap="square" lIns="45719" tIns="45719" rIns="45719" bIns="45719" numCol="1" anchor="ctr">
              <a:noAutofit/>
            </a:bodyPr>
            <a:lstStyle/>
            <a:p>
              <a:pPr>
                <a:defRPr>
                  <a:latin typeface="+mn-lt"/>
                  <a:ea typeface="+mn-ea"/>
                  <a:cs typeface="+mn-cs"/>
                  <a:sym typeface="Source Sans Pro Regular"/>
                </a:defRPr>
              </a:pPr>
              <a:endParaRPr/>
            </a:p>
          </p:txBody>
        </p:sp>
        <p:sp>
          <p:nvSpPr>
            <p:cNvPr id="503" name="Figura a mano libera: forma 42"/>
            <p:cNvSpPr/>
            <p:nvPr/>
          </p:nvSpPr>
          <p:spPr>
            <a:xfrm>
              <a:off x="1683112" y="1004198"/>
              <a:ext cx="12701" cy="12701"/>
            </a:xfrm>
            <a:custGeom>
              <a:avLst/>
              <a:gdLst/>
              <a:ahLst/>
              <a:cxnLst>
                <a:cxn ang="0">
                  <a:pos x="wd2" y="hd2"/>
                </a:cxn>
                <a:cxn ang="5400000">
                  <a:pos x="wd2" y="hd2"/>
                </a:cxn>
                <a:cxn ang="10800000">
                  <a:pos x="wd2" y="hd2"/>
                </a:cxn>
                <a:cxn ang="16200000">
                  <a:pos x="wd2" y="hd2"/>
                </a:cxn>
              </a:cxnLst>
              <a:rect l="0" t="0" r="r" b="b"/>
              <a:pathLst>
                <a:path w="21600" h="19740" extrusionOk="0">
                  <a:moveTo>
                    <a:pt x="0" y="8742"/>
                  </a:moveTo>
                  <a:lnTo>
                    <a:pt x="7812" y="15944"/>
                  </a:lnTo>
                  <a:lnTo>
                    <a:pt x="7812" y="8228"/>
                  </a:lnTo>
                  <a:lnTo>
                    <a:pt x="14707" y="8228"/>
                  </a:lnTo>
                  <a:lnTo>
                    <a:pt x="7353" y="1029"/>
                  </a:lnTo>
                  <a:lnTo>
                    <a:pt x="7353" y="11829"/>
                  </a:lnTo>
                  <a:close/>
                  <a:moveTo>
                    <a:pt x="14707" y="15429"/>
                  </a:moveTo>
                  <a:cubicBezTo>
                    <a:pt x="17925" y="11314"/>
                    <a:pt x="14707" y="10286"/>
                    <a:pt x="6895" y="0"/>
                  </a:cubicBezTo>
                  <a:lnTo>
                    <a:pt x="6895" y="10286"/>
                  </a:lnTo>
                  <a:cubicBezTo>
                    <a:pt x="17005" y="20573"/>
                    <a:pt x="18384" y="21600"/>
                    <a:pt x="21600" y="17487"/>
                  </a:cubicBezTo>
                </a:path>
              </a:pathLst>
            </a:custGeom>
            <a:solidFill>
              <a:srgbClr val="008DD1"/>
            </a:solidFill>
            <a:ln w="12700" cap="flat">
              <a:noFill/>
              <a:miter lim="400000"/>
            </a:ln>
            <a:effectLst/>
          </p:spPr>
          <p:txBody>
            <a:bodyPr wrap="square" lIns="45719" tIns="45719" rIns="45719" bIns="45719" numCol="1" anchor="ctr">
              <a:noAutofit/>
            </a:bodyPr>
            <a:lstStyle/>
            <a:p>
              <a:pPr>
                <a:defRPr>
                  <a:latin typeface="+mn-lt"/>
                  <a:ea typeface="+mn-ea"/>
                  <a:cs typeface="+mn-cs"/>
                  <a:sym typeface="Source Sans Pro Regular"/>
                </a:defRPr>
              </a:pPr>
              <a:endParaRPr/>
            </a:p>
          </p:txBody>
        </p:sp>
        <p:sp>
          <p:nvSpPr>
            <p:cNvPr id="504" name="Figura a mano libera: forma 43"/>
            <p:cNvSpPr/>
            <p:nvPr/>
          </p:nvSpPr>
          <p:spPr>
            <a:xfrm>
              <a:off x="1803086" y="1129534"/>
              <a:ext cx="56556" cy="88989"/>
            </a:xfrm>
            <a:custGeom>
              <a:avLst/>
              <a:gdLst/>
              <a:ahLst/>
              <a:cxnLst>
                <a:cxn ang="0">
                  <a:pos x="wd2" y="hd2"/>
                </a:cxn>
                <a:cxn ang="5400000">
                  <a:pos x="wd2" y="hd2"/>
                </a:cxn>
                <a:cxn ang="10800000">
                  <a:pos x="wd2" y="hd2"/>
                </a:cxn>
                <a:cxn ang="16200000">
                  <a:pos x="wd2" y="hd2"/>
                </a:cxn>
              </a:cxnLst>
              <a:rect l="0" t="0" r="r" b="b"/>
              <a:pathLst>
                <a:path w="18280" h="21600" extrusionOk="0">
                  <a:moveTo>
                    <a:pt x="18280" y="939"/>
                  </a:moveTo>
                  <a:cubicBezTo>
                    <a:pt x="18280" y="939"/>
                    <a:pt x="-1979" y="11988"/>
                    <a:pt x="1670" y="21600"/>
                  </a:cubicBezTo>
                  <a:lnTo>
                    <a:pt x="479" y="21600"/>
                  </a:lnTo>
                  <a:cubicBezTo>
                    <a:pt x="-3320" y="11214"/>
                    <a:pt x="16716" y="442"/>
                    <a:pt x="17610" y="0"/>
                  </a:cubicBezTo>
                  <a:close/>
                </a:path>
              </a:pathLst>
            </a:custGeom>
            <a:solidFill>
              <a:srgbClr val="008DD1"/>
            </a:solidFill>
            <a:ln w="12700" cap="flat">
              <a:noFill/>
              <a:miter lim="400000"/>
            </a:ln>
            <a:effectLst/>
          </p:spPr>
          <p:txBody>
            <a:bodyPr wrap="square" lIns="45719" tIns="45719" rIns="45719" bIns="45719" numCol="1" anchor="ctr">
              <a:noAutofit/>
            </a:bodyPr>
            <a:lstStyle/>
            <a:p>
              <a:pPr>
                <a:defRPr>
                  <a:latin typeface="+mn-lt"/>
                  <a:ea typeface="+mn-ea"/>
                  <a:cs typeface="+mn-cs"/>
                  <a:sym typeface="Source Sans Pro Regular"/>
                </a:defRPr>
              </a:pPr>
              <a:endParaRPr/>
            </a:p>
          </p:txBody>
        </p:sp>
        <p:sp>
          <p:nvSpPr>
            <p:cNvPr id="505" name="Figura a mano libera: forma 44"/>
            <p:cNvSpPr/>
            <p:nvPr/>
          </p:nvSpPr>
          <p:spPr>
            <a:xfrm>
              <a:off x="2223965" y="1326312"/>
              <a:ext cx="489223" cy="284124"/>
            </a:xfrm>
            <a:custGeom>
              <a:avLst/>
              <a:gdLst/>
              <a:ahLst/>
              <a:cxnLst>
                <a:cxn ang="0">
                  <a:pos x="wd2" y="hd2"/>
                </a:cxn>
                <a:cxn ang="5400000">
                  <a:pos x="wd2" y="hd2"/>
                </a:cxn>
                <a:cxn ang="10800000">
                  <a:pos x="wd2" y="hd2"/>
                </a:cxn>
                <a:cxn ang="16200000">
                  <a:pos x="wd2" y="hd2"/>
                </a:cxn>
              </a:cxnLst>
              <a:rect l="0" t="0" r="r" b="b"/>
              <a:pathLst>
                <a:path w="21600" h="21266" extrusionOk="0">
                  <a:moveTo>
                    <a:pt x="21539" y="262"/>
                  </a:moveTo>
                  <a:cubicBezTo>
                    <a:pt x="21447" y="262"/>
                    <a:pt x="13339" y="-334"/>
                    <a:pt x="9706" y="5747"/>
                  </a:cubicBezTo>
                  <a:cubicBezTo>
                    <a:pt x="9259" y="6497"/>
                    <a:pt x="8903" y="7212"/>
                    <a:pt x="8546" y="7894"/>
                  </a:cubicBezTo>
                  <a:cubicBezTo>
                    <a:pt x="7621" y="9733"/>
                    <a:pt x="6878" y="11164"/>
                    <a:pt x="5423" y="11522"/>
                  </a:cubicBezTo>
                  <a:cubicBezTo>
                    <a:pt x="3490" y="11982"/>
                    <a:pt x="336" y="17893"/>
                    <a:pt x="173" y="21266"/>
                  </a:cubicBezTo>
                  <a:lnTo>
                    <a:pt x="0" y="21266"/>
                  </a:lnTo>
                  <a:cubicBezTo>
                    <a:pt x="286" y="18916"/>
                    <a:pt x="997" y="16769"/>
                    <a:pt x="2035" y="15116"/>
                  </a:cubicBezTo>
                  <a:cubicBezTo>
                    <a:pt x="2904" y="13279"/>
                    <a:pt x="4091" y="11934"/>
                    <a:pt x="5433" y="11267"/>
                  </a:cubicBezTo>
                  <a:cubicBezTo>
                    <a:pt x="6827" y="10926"/>
                    <a:pt x="7539" y="9563"/>
                    <a:pt x="8485" y="7723"/>
                  </a:cubicBezTo>
                  <a:cubicBezTo>
                    <a:pt x="8831" y="7042"/>
                    <a:pt x="9198" y="6327"/>
                    <a:pt x="9645" y="5577"/>
                  </a:cubicBezTo>
                  <a:cubicBezTo>
                    <a:pt x="11578" y="2340"/>
                    <a:pt x="14732" y="995"/>
                    <a:pt x="17032" y="467"/>
                  </a:cubicBezTo>
                  <a:cubicBezTo>
                    <a:pt x="18544" y="86"/>
                    <a:pt x="20073" y="-62"/>
                    <a:pt x="21600" y="24"/>
                  </a:cubicBezTo>
                  <a:close/>
                </a:path>
              </a:pathLst>
            </a:custGeom>
            <a:solidFill>
              <a:srgbClr val="008DD1"/>
            </a:solidFill>
            <a:ln w="12700" cap="flat">
              <a:noFill/>
              <a:miter lim="400000"/>
            </a:ln>
            <a:effectLst/>
          </p:spPr>
          <p:txBody>
            <a:bodyPr wrap="square" lIns="45719" tIns="45719" rIns="45719" bIns="45719" numCol="1" anchor="ctr">
              <a:noAutofit/>
            </a:bodyPr>
            <a:lstStyle/>
            <a:p>
              <a:pPr>
                <a:defRPr>
                  <a:latin typeface="+mn-lt"/>
                  <a:ea typeface="+mn-ea"/>
                  <a:cs typeface="+mn-cs"/>
                  <a:sym typeface="Source Sans Pro Regular"/>
                </a:defRPr>
              </a:pPr>
              <a:endParaRPr/>
            </a:p>
          </p:txBody>
        </p:sp>
        <p:sp>
          <p:nvSpPr>
            <p:cNvPr id="506" name="Figura a mano libera: forma 45"/>
            <p:cNvSpPr/>
            <p:nvPr/>
          </p:nvSpPr>
          <p:spPr>
            <a:xfrm>
              <a:off x="2600732" y="1563756"/>
              <a:ext cx="118908" cy="283147"/>
            </a:xfrm>
            <a:custGeom>
              <a:avLst/>
              <a:gdLst/>
              <a:ahLst/>
              <a:cxnLst>
                <a:cxn ang="0">
                  <a:pos x="wd2" y="hd2"/>
                </a:cxn>
                <a:cxn ang="5400000">
                  <a:pos x="wd2" y="hd2"/>
                </a:cxn>
                <a:cxn ang="10800000">
                  <a:pos x="wd2" y="hd2"/>
                </a:cxn>
                <a:cxn ang="16200000">
                  <a:pos x="wd2" y="hd2"/>
                </a:cxn>
              </a:cxnLst>
              <a:rect l="0" t="0" r="r" b="b"/>
              <a:pathLst>
                <a:path w="21600" h="21498" extrusionOk="0">
                  <a:moveTo>
                    <a:pt x="0" y="21498"/>
                  </a:moveTo>
                  <a:cubicBezTo>
                    <a:pt x="0" y="21498"/>
                    <a:pt x="2595" y="16055"/>
                    <a:pt x="5777" y="10750"/>
                  </a:cubicBezTo>
                  <a:cubicBezTo>
                    <a:pt x="12265" y="-102"/>
                    <a:pt x="14986" y="-16"/>
                    <a:pt x="15865" y="2"/>
                  </a:cubicBezTo>
                  <a:cubicBezTo>
                    <a:pt x="16744" y="19"/>
                    <a:pt x="18377" y="658"/>
                    <a:pt x="18963" y="5186"/>
                  </a:cubicBezTo>
                  <a:cubicBezTo>
                    <a:pt x="20428" y="17109"/>
                    <a:pt x="21181" y="18802"/>
                    <a:pt x="21433" y="19010"/>
                  </a:cubicBezTo>
                  <a:cubicBezTo>
                    <a:pt x="21349" y="18952"/>
                    <a:pt x="21169" y="18934"/>
                    <a:pt x="21031" y="18968"/>
                  </a:cubicBezTo>
                  <a:cubicBezTo>
                    <a:pt x="20989" y="18979"/>
                    <a:pt x="20955" y="18993"/>
                    <a:pt x="20930" y="19010"/>
                  </a:cubicBezTo>
                  <a:cubicBezTo>
                    <a:pt x="20972" y="18907"/>
                    <a:pt x="20972" y="18802"/>
                    <a:pt x="20930" y="18699"/>
                  </a:cubicBezTo>
                  <a:lnTo>
                    <a:pt x="21600" y="18699"/>
                  </a:lnTo>
                  <a:cubicBezTo>
                    <a:pt x="21600" y="19096"/>
                    <a:pt x="21600" y="19234"/>
                    <a:pt x="21056" y="19234"/>
                  </a:cubicBezTo>
                  <a:cubicBezTo>
                    <a:pt x="20512" y="19234"/>
                    <a:pt x="20428" y="19234"/>
                    <a:pt x="19884" y="16660"/>
                  </a:cubicBezTo>
                  <a:cubicBezTo>
                    <a:pt x="19381" y="14361"/>
                    <a:pt x="18795" y="10508"/>
                    <a:pt x="18126" y="5220"/>
                  </a:cubicBezTo>
                  <a:cubicBezTo>
                    <a:pt x="17581" y="883"/>
                    <a:pt x="16242" y="382"/>
                    <a:pt x="15698" y="347"/>
                  </a:cubicBezTo>
                  <a:cubicBezTo>
                    <a:pt x="12181" y="157"/>
                    <a:pt x="4772" y="13255"/>
                    <a:pt x="586" y="21498"/>
                  </a:cubicBezTo>
                  <a:close/>
                </a:path>
              </a:pathLst>
            </a:custGeom>
            <a:solidFill>
              <a:srgbClr val="008DD1"/>
            </a:solidFill>
            <a:ln w="12700" cap="flat">
              <a:noFill/>
              <a:miter lim="400000"/>
            </a:ln>
            <a:effectLst/>
          </p:spPr>
          <p:txBody>
            <a:bodyPr wrap="square" lIns="45719" tIns="45719" rIns="45719" bIns="45719" numCol="1" anchor="ctr">
              <a:noAutofit/>
            </a:bodyPr>
            <a:lstStyle/>
            <a:p>
              <a:pPr>
                <a:defRPr>
                  <a:latin typeface="+mn-lt"/>
                  <a:ea typeface="+mn-ea"/>
                  <a:cs typeface="+mn-cs"/>
                  <a:sym typeface="Source Sans Pro Regular"/>
                </a:defRPr>
              </a:pPr>
              <a:endParaRPr/>
            </a:p>
          </p:txBody>
        </p:sp>
        <p:sp>
          <p:nvSpPr>
            <p:cNvPr id="507" name="Figura a mano libera: forma 46"/>
            <p:cNvSpPr/>
            <p:nvPr/>
          </p:nvSpPr>
          <p:spPr>
            <a:xfrm>
              <a:off x="2775319" y="1565251"/>
              <a:ext cx="93185" cy="301680"/>
            </a:xfrm>
            <a:custGeom>
              <a:avLst/>
              <a:gdLst/>
              <a:ahLst/>
              <a:cxnLst>
                <a:cxn ang="0">
                  <a:pos x="wd2" y="hd2"/>
                </a:cxn>
                <a:cxn ang="5400000">
                  <a:pos x="wd2" y="hd2"/>
                </a:cxn>
                <a:cxn ang="10800000">
                  <a:pos x="wd2" y="hd2"/>
                </a:cxn>
                <a:cxn ang="16200000">
                  <a:pos x="wd2" y="hd2"/>
                </a:cxn>
              </a:cxnLst>
              <a:rect l="0" t="0" r="r" b="b"/>
              <a:pathLst>
                <a:path w="19113" h="21479" extrusionOk="0">
                  <a:moveTo>
                    <a:pt x="12118" y="21463"/>
                  </a:moveTo>
                  <a:cubicBezTo>
                    <a:pt x="12118" y="21463"/>
                    <a:pt x="7911" y="16310"/>
                    <a:pt x="4508" y="11173"/>
                  </a:cubicBezTo>
                  <a:cubicBezTo>
                    <a:pt x="-2487" y="657"/>
                    <a:pt x="491" y="171"/>
                    <a:pt x="1483" y="25"/>
                  </a:cubicBezTo>
                  <a:cubicBezTo>
                    <a:pt x="2476" y="-121"/>
                    <a:pt x="4839" y="365"/>
                    <a:pt x="7769" y="1791"/>
                  </a:cubicBezTo>
                  <a:cubicBezTo>
                    <a:pt x="9112" y="2436"/>
                    <a:pt x="10563" y="3052"/>
                    <a:pt x="12118" y="3638"/>
                  </a:cubicBezTo>
                  <a:cubicBezTo>
                    <a:pt x="16844" y="5502"/>
                    <a:pt x="19113" y="6344"/>
                    <a:pt x="19113" y="15224"/>
                  </a:cubicBezTo>
                  <a:lnTo>
                    <a:pt x="18309" y="15224"/>
                  </a:lnTo>
                  <a:cubicBezTo>
                    <a:pt x="18309" y="6442"/>
                    <a:pt x="16183" y="5615"/>
                    <a:pt x="11503" y="3881"/>
                  </a:cubicBezTo>
                  <a:cubicBezTo>
                    <a:pt x="9963" y="3291"/>
                    <a:pt x="8511" y="2675"/>
                    <a:pt x="7155" y="2034"/>
                  </a:cubicBezTo>
                  <a:cubicBezTo>
                    <a:pt x="3752" y="414"/>
                    <a:pt x="2428" y="252"/>
                    <a:pt x="1814" y="414"/>
                  </a:cubicBezTo>
                  <a:cubicBezTo>
                    <a:pt x="-2251" y="1062"/>
                    <a:pt x="6162" y="13377"/>
                    <a:pt x="12827" y="21479"/>
                  </a:cubicBezTo>
                  <a:close/>
                </a:path>
              </a:pathLst>
            </a:custGeom>
            <a:solidFill>
              <a:srgbClr val="008DD1"/>
            </a:solidFill>
            <a:ln w="12700" cap="flat">
              <a:noFill/>
              <a:miter lim="400000"/>
            </a:ln>
            <a:effectLst/>
          </p:spPr>
          <p:txBody>
            <a:bodyPr wrap="square" lIns="45719" tIns="45719" rIns="45719" bIns="45719" numCol="1" anchor="ctr">
              <a:noAutofit/>
            </a:bodyPr>
            <a:lstStyle/>
            <a:p>
              <a:pPr>
                <a:defRPr>
                  <a:latin typeface="+mn-lt"/>
                  <a:ea typeface="+mn-ea"/>
                  <a:cs typeface="+mn-cs"/>
                  <a:sym typeface="Source Sans Pro Regular"/>
                </a:defRPr>
              </a:pPr>
              <a:endParaRPr/>
            </a:p>
          </p:txBody>
        </p:sp>
        <p:sp>
          <p:nvSpPr>
            <p:cNvPr id="508" name="Figura a mano libera: forma 47"/>
            <p:cNvSpPr/>
            <p:nvPr/>
          </p:nvSpPr>
          <p:spPr>
            <a:xfrm>
              <a:off x="1810327" y="1147079"/>
              <a:ext cx="148175" cy="102852"/>
            </a:xfrm>
            <a:custGeom>
              <a:avLst/>
              <a:gdLst/>
              <a:ahLst/>
              <a:cxnLst>
                <a:cxn ang="0">
                  <a:pos x="wd2" y="hd2"/>
                </a:cxn>
                <a:cxn ang="5400000">
                  <a:pos x="wd2" y="hd2"/>
                </a:cxn>
                <a:cxn ang="10800000">
                  <a:pos x="wd2" y="hd2"/>
                </a:cxn>
                <a:cxn ang="16200000">
                  <a:pos x="wd2" y="hd2"/>
                </a:cxn>
              </a:cxnLst>
              <a:rect l="0" t="0" r="r" b="b"/>
              <a:pathLst>
                <a:path w="21368" h="20421" extrusionOk="0">
                  <a:moveTo>
                    <a:pt x="0" y="18026"/>
                  </a:moveTo>
                  <a:cubicBezTo>
                    <a:pt x="0" y="18026"/>
                    <a:pt x="4885" y="13055"/>
                    <a:pt x="9969" y="8401"/>
                  </a:cubicBezTo>
                  <a:cubicBezTo>
                    <a:pt x="20171" y="-1179"/>
                    <a:pt x="20869" y="-185"/>
                    <a:pt x="21235" y="267"/>
                  </a:cubicBezTo>
                  <a:cubicBezTo>
                    <a:pt x="21600" y="719"/>
                    <a:pt x="21235" y="2120"/>
                    <a:pt x="19872" y="4560"/>
                  </a:cubicBezTo>
                  <a:cubicBezTo>
                    <a:pt x="16471" y="10024"/>
                    <a:pt x="12069" y="14171"/>
                    <a:pt x="7111" y="16580"/>
                  </a:cubicBezTo>
                  <a:cubicBezTo>
                    <a:pt x="6081" y="17167"/>
                    <a:pt x="4918" y="17800"/>
                    <a:pt x="4852" y="18162"/>
                  </a:cubicBezTo>
                  <a:cubicBezTo>
                    <a:pt x="4852" y="18387"/>
                    <a:pt x="5450" y="18839"/>
                    <a:pt x="7876" y="19698"/>
                  </a:cubicBezTo>
                  <a:lnTo>
                    <a:pt x="7876" y="20421"/>
                  </a:lnTo>
                  <a:cubicBezTo>
                    <a:pt x="5317" y="19472"/>
                    <a:pt x="4553" y="18975"/>
                    <a:pt x="4553" y="18252"/>
                  </a:cubicBezTo>
                  <a:cubicBezTo>
                    <a:pt x="4553" y="17529"/>
                    <a:pt x="5383" y="16941"/>
                    <a:pt x="7145" y="15947"/>
                  </a:cubicBezTo>
                  <a:cubicBezTo>
                    <a:pt x="12035" y="13624"/>
                    <a:pt x="16366" y="9530"/>
                    <a:pt x="19673" y="4108"/>
                  </a:cubicBezTo>
                  <a:cubicBezTo>
                    <a:pt x="21235" y="1352"/>
                    <a:pt x="21068" y="855"/>
                    <a:pt x="21068" y="855"/>
                  </a:cubicBezTo>
                  <a:cubicBezTo>
                    <a:pt x="20171" y="-140"/>
                    <a:pt x="10003" y="9124"/>
                    <a:pt x="698" y="18659"/>
                  </a:cubicBezTo>
                  <a:close/>
                </a:path>
              </a:pathLst>
            </a:custGeom>
            <a:solidFill>
              <a:srgbClr val="008DD1"/>
            </a:solidFill>
            <a:ln w="12700" cap="flat">
              <a:noFill/>
              <a:miter lim="400000"/>
            </a:ln>
            <a:effectLst/>
          </p:spPr>
          <p:txBody>
            <a:bodyPr wrap="square" lIns="45719" tIns="45719" rIns="45719" bIns="45719" numCol="1" anchor="ctr">
              <a:noAutofit/>
            </a:bodyPr>
            <a:lstStyle/>
            <a:p>
              <a:pPr>
                <a:defRPr>
                  <a:latin typeface="+mn-lt"/>
                  <a:ea typeface="+mn-ea"/>
                  <a:cs typeface="+mn-cs"/>
                  <a:sym typeface="Source Sans Pro Regular"/>
                </a:defRPr>
              </a:pPr>
              <a:endParaRPr/>
            </a:p>
          </p:txBody>
        </p:sp>
        <p:sp>
          <p:nvSpPr>
            <p:cNvPr id="509" name="Figura a mano libera: forma 48"/>
            <p:cNvSpPr/>
            <p:nvPr/>
          </p:nvSpPr>
          <p:spPr>
            <a:xfrm>
              <a:off x="2847072" y="1185154"/>
              <a:ext cx="673803" cy="750283"/>
            </a:xfrm>
            <a:custGeom>
              <a:avLst/>
              <a:gdLst/>
              <a:ahLst/>
              <a:cxnLst>
                <a:cxn ang="0">
                  <a:pos x="wd2" y="hd2"/>
                </a:cxn>
                <a:cxn ang="5400000">
                  <a:pos x="wd2" y="hd2"/>
                </a:cxn>
                <a:cxn ang="10800000">
                  <a:pos x="wd2" y="hd2"/>
                </a:cxn>
                <a:cxn ang="16200000">
                  <a:pos x="wd2" y="hd2"/>
                </a:cxn>
              </a:cxnLst>
              <a:rect l="0" t="0" r="r" b="b"/>
              <a:pathLst>
                <a:path w="21600" h="21161" extrusionOk="0">
                  <a:moveTo>
                    <a:pt x="768" y="20590"/>
                  </a:moveTo>
                  <a:cubicBezTo>
                    <a:pt x="768" y="20590"/>
                    <a:pt x="3804" y="6359"/>
                    <a:pt x="4122" y="4542"/>
                  </a:cubicBezTo>
                  <a:cubicBezTo>
                    <a:pt x="4403" y="2969"/>
                    <a:pt x="5267" y="2918"/>
                    <a:pt x="5267" y="2918"/>
                  </a:cubicBezTo>
                  <a:lnTo>
                    <a:pt x="20551" y="49"/>
                  </a:lnTo>
                  <a:cubicBezTo>
                    <a:pt x="20551" y="49"/>
                    <a:pt x="21600" y="-439"/>
                    <a:pt x="21600" y="1666"/>
                  </a:cubicBezTo>
                  <a:lnTo>
                    <a:pt x="21600" y="14729"/>
                  </a:lnTo>
                  <a:lnTo>
                    <a:pt x="2549" y="21161"/>
                  </a:lnTo>
                  <a:lnTo>
                    <a:pt x="0" y="20288"/>
                  </a:lnTo>
                </a:path>
              </a:pathLst>
            </a:custGeom>
            <a:solidFill>
              <a:srgbClr val="FFFFFF"/>
            </a:solidFill>
            <a:ln w="12700" cap="flat">
              <a:noFill/>
              <a:miter lim="400000"/>
            </a:ln>
            <a:effectLst/>
          </p:spPr>
          <p:txBody>
            <a:bodyPr wrap="square" lIns="45719" tIns="45719" rIns="45719" bIns="45719" numCol="1" anchor="ctr">
              <a:noAutofit/>
            </a:bodyPr>
            <a:lstStyle/>
            <a:p>
              <a:pPr>
                <a:defRPr>
                  <a:latin typeface="+mn-lt"/>
                  <a:ea typeface="+mn-ea"/>
                  <a:cs typeface="+mn-cs"/>
                  <a:sym typeface="Source Sans Pro Regular"/>
                </a:defRPr>
              </a:pPr>
              <a:endParaRPr/>
            </a:p>
          </p:txBody>
        </p:sp>
        <p:sp>
          <p:nvSpPr>
            <p:cNvPr id="510" name="Figura a mano libera: forma 49"/>
            <p:cNvSpPr/>
            <p:nvPr/>
          </p:nvSpPr>
          <p:spPr>
            <a:xfrm>
              <a:off x="2847072" y="1180194"/>
              <a:ext cx="678874" cy="757746"/>
            </a:xfrm>
            <a:custGeom>
              <a:avLst/>
              <a:gdLst/>
              <a:ahLst/>
              <a:cxnLst>
                <a:cxn ang="0">
                  <a:pos x="wd2" y="hd2"/>
                </a:cxn>
                <a:cxn ang="5400000">
                  <a:pos x="wd2" y="hd2"/>
                </a:cxn>
                <a:cxn ang="10800000">
                  <a:pos x="wd2" y="hd2"/>
                </a:cxn>
                <a:cxn ang="16200000">
                  <a:pos x="wd2" y="hd2"/>
                </a:cxn>
              </a:cxnLst>
              <a:rect l="0" t="0" r="r" b="b"/>
              <a:pathLst>
                <a:path w="21600" h="21578" extrusionOk="0">
                  <a:moveTo>
                    <a:pt x="645" y="20878"/>
                  </a:moveTo>
                  <a:cubicBezTo>
                    <a:pt x="645" y="20735"/>
                    <a:pt x="3666" y="6491"/>
                    <a:pt x="3981" y="4676"/>
                  </a:cubicBezTo>
                  <a:cubicBezTo>
                    <a:pt x="4267" y="3023"/>
                    <a:pt x="5184" y="2952"/>
                    <a:pt x="5220" y="2945"/>
                  </a:cubicBezTo>
                  <a:lnTo>
                    <a:pt x="20383" y="68"/>
                  </a:lnTo>
                  <a:cubicBezTo>
                    <a:pt x="20581" y="-22"/>
                    <a:pt x="20815" y="-22"/>
                    <a:pt x="21013" y="68"/>
                  </a:cubicBezTo>
                  <a:cubicBezTo>
                    <a:pt x="21402" y="275"/>
                    <a:pt x="21600" y="846"/>
                    <a:pt x="21600" y="1772"/>
                  </a:cubicBezTo>
                  <a:lnTo>
                    <a:pt x="21600" y="15097"/>
                  </a:lnTo>
                  <a:lnTo>
                    <a:pt x="21527" y="15097"/>
                  </a:lnTo>
                  <a:lnTo>
                    <a:pt x="2588" y="21578"/>
                  </a:lnTo>
                  <a:lnTo>
                    <a:pt x="2530" y="21578"/>
                  </a:lnTo>
                  <a:lnTo>
                    <a:pt x="0" y="20697"/>
                  </a:lnTo>
                  <a:lnTo>
                    <a:pt x="88" y="20509"/>
                  </a:lnTo>
                  <a:lnTo>
                    <a:pt x="2618" y="21390"/>
                  </a:lnTo>
                  <a:lnTo>
                    <a:pt x="2530" y="21390"/>
                  </a:lnTo>
                  <a:lnTo>
                    <a:pt x="21431" y="14909"/>
                  </a:lnTo>
                  <a:lnTo>
                    <a:pt x="21358" y="15000"/>
                  </a:lnTo>
                  <a:lnTo>
                    <a:pt x="21358" y="1818"/>
                  </a:lnTo>
                  <a:cubicBezTo>
                    <a:pt x="21358" y="768"/>
                    <a:pt x="21101" y="405"/>
                    <a:pt x="20889" y="288"/>
                  </a:cubicBezTo>
                  <a:cubicBezTo>
                    <a:pt x="20760" y="228"/>
                    <a:pt x="20607" y="228"/>
                    <a:pt x="20478" y="288"/>
                  </a:cubicBezTo>
                  <a:lnTo>
                    <a:pt x="5316" y="3166"/>
                  </a:lnTo>
                  <a:cubicBezTo>
                    <a:pt x="5316" y="3166"/>
                    <a:pt x="4546" y="3244"/>
                    <a:pt x="4289" y="4721"/>
                  </a:cubicBezTo>
                  <a:cubicBezTo>
                    <a:pt x="3974" y="6529"/>
                    <a:pt x="982" y="20768"/>
                    <a:pt x="953" y="20923"/>
                  </a:cubicBezTo>
                  <a:close/>
                </a:path>
              </a:pathLst>
            </a:custGeom>
            <a:solidFill>
              <a:srgbClr val="008DD1"/>
            </a:solidFill>
            <a:ln w="12700" cap="flat">
              <a:noFill/>
              <a:miter lim="400000"/>
            </a:ln>
            <a:effectLst/>
          </p:spPr>
          <p:txBody>
            <a:bodyPr wrap="square" lIns="45719" tIns="45719" rIns="45719" bIns="45719" numCol="1" anchor="ctr">
              <a:noAutofit/>
            </a:bodyPr>
            <a:lstStyle/>
            <a:p>
              <a:pPr>
                <a:defRPr>
                  <a:latin typeface="+mn-lt"/>
                  <a:ea typeface="+mn-ea"/>
                  <a:cs typeface="+mn-cs"/>
                  <a:sym typeface="Source Sans Pro Regular"/>
                </a:defRPr>
              </a:pPr>
              <a:endParaRPr/>
            </a:p>
          </p:txBody>
        </p:sp>
        <p:sp>
          <p:nvSpPr>
            <p:cNvPr id="511" name="Figura a mano libera: forma 50"/>
            <p:cNvSpPr/>
            <p:nvPr/>
          </p:nvSpPr>
          <p:spPr>
            <a:xfrm>
              <a:off x="2927034" y="1292253"/>
              <a:ext cx="101056" cy="642728"/>
            </a:xfrm>
            <a:custGeom>
              <a:avLst/>
              <a:gdLst/>
              <a:ahLst/>
              <a:cxnLst>
                <a:cxn ang="0">
                  <a:pos x="wd2" y="hd2"/>
                </a:cxn>
                <a:cxn ang="5400000">
                  <a:pos x="wd2" y="hd2"/>
                </a:cxn>
                <a:cxn ang="10800000">
                  <a:pos x="wd2" y="hd2"/>
                </a:cxn>
                <a:cxn ang="16200000">
                  <a:pos x="wd2" y="hd2"/>
                </a:cxn>
              </a:cxnLst>
              <a:rect l="0" t="0" r="r" b="b"/>
              <a:pathLst>
                <a:path w="20818" h="21306" extrusionOk="0">
                  <a:moveTo>
                    <a:pt x="13530" y="279"/>
                  </a:moveTo>
                  <a:cubicBezTo>
                    <a:pt x="14669" y="-22"/>
                    <a:pt x="21600" y="-294"/>
                    <a:pt x="20746" y="679"/>
                  </a:cubicBezTo>
                  <a:cubicBezTo>
                    <a:pt x="20271" y="1222"/>
                    <a:pt x="0" y="21306"/>
                    <a:pt x="0" y="21306"/>
                  </a:cubicBezTo>
                </a:path>
              </a:pathLst>
            </a:custGeom>
            <a:solidFill>
              <a:srgbClr val="FFFFFF"/>
            </a:solidFill>
            <a:ln w="12700" cap="flat">
              <a:noFill/>
              <a:miter lim="400000"/>
            </a:ln>
            <a:effectLst/>
          </p:spPr>
          <p:txBody>
            <a:bodyPr wrap="square" lIns="45719" tIns="45719" rIns="45719" bIns="45719" numCol="1" anchor="ctr">
              <a:noAutofit/>
            </a:bodyPr>
            <a:lstStyle/>
            <a:p>
              <a:pPr>
                <a:defRPr>
                  <a:latin typeface="+mn-lt"/>
                  <a:ea typeface="+mn-ea"/>
                  <a:cs typeface="+mn-cs"/>
                  <a:sym typeface="Source Sans Pro Regular"/>
                </a:defRPr>
              </a:pPr>
              <a:endParaRPr/>
            </a:p>
          </p:txBody>
        </p:sp>
        <p:sp>
          <p:nvSpPr>
            <p:cNvPr id="512" name="Figura a mano libera: forma 51"/>
            <p:cNvSpPr/>
            <p:nvPr/>
          </p:nvSpPr>
          <p:spPr>
            <a:xfrm>
              <a:off x="2925190" y="1291457"/>
              <a:ext cx="104741" cy="646027"/>
            </a:xfrm>
            <a:custGeom>
              <a:avLst/>
              <a:gdLst/>
              <a:ahLst/>
              <a:cxnLst>
                <a:cxn ang="0">
                  <a:pos x="wd2" y="hd2"/>
                </a:cxn>
                <a:cxn ang="5400000">
                  <a:pos x="wd2" y="hd2"/>
                </a:cxn>
                <a:cxn ang="10800000">
                  <a:pos x="wd2" y="hd2"/>
                </a:cxn>
                <a:cxn ang="16200000">
                  <a:pos x="wd2" y="hd2"/>
                </a:cxn>
              </a:cxnLst>
              <a:rect l="0" t="0" r="r" b="b"/>
              <a:pathLst>
                <a:path w="21250" h="21539" extrusionOk="0">
                  <a:moveTo>
                    <a:pt x="13418" y="307"/>
                  </a:moveTo>
                  <a:cubicBezTo>
                    <a:pt x="14835" y="45"/>
                    <a:pt x="17056" y="-61"/>
                    <a:pt x="19122" y="34"/>
                  </a:cubicBezTo>
                  <a:cubicBezTo>
                    <a:pt x="20057" y="87"/>
                    <a:pt x="21600" y="254"/>
                    <a:pt x="21179" y="793"/>
                  </a:cubicBezTo>
                  <a:cubicBezTo>
                    <a:pt x="20759" y="1332"/>
                    <a:pt x="935" y="21334"/>
                    <a:pt x="748" y="21539"/>
                  </a:cubicBezTo>
                  <a:lnTo>
                    <a:pt x="0" y="21539"/>
                  </a:lnTo>
                  <a:cubicBezTo>
                    <a:pt x="0" y="21342"/>
                    <a:pt x="19964" y="1332"/>
                    <a:pt x="20431" y="793"/>
                  </a:cubicBezTo>
                  <a:cubicBezTo>
                    <a:pt x="20712" y="482"/>
                    <a:pt x="20151" y="277"/>
                    <a:pt x="18888" y="209"/>
                  </a:cubicBezTo>
                  <a:cubicBezTo>
                    <a:pt x="17201" y="146"/>
                    <a:pt x="15433" y="229"/>
                    <a:pt x="14213" y="429"/>
                  </a:cubicBezTo>
                  <a:close/>
                </a:path>
              </a:pathLst>
            </a:custGeom>
            <a:solidFill>
              <a:srgbClr val="008DD1"/>
            </a:solidFill>
            <a:ln w="12700" cap="flat">
              <a:noFill/>
              <a:miter lim="400000"/>
            </a:ln>
            <a:effectLst/>
          </p:spPr>
          <p:txBody>
            <a:bodyPr wrap="square" lIns="45719" tIns="45719" rIns="45719" bIns="45719" numCol="1" anchor="ctr">
              <a:noAutofit/>
            </a:bodyPr>
            <a:lstStyle/>
            <a:p>
              <a:pPr>
                <a:defRPr>
                  <a:latin typeface="+mn-lt"/>
                  <a:ea typeface="+mn-ea"/>
                  <a:cs typeface="+mn-cs"/>
                  <a:sym typeface="Source Sans Pro Regular"/>
                </a:defRPr>
              </a:pPr>
              <a:endParaRPr/>
            </a:p>
          </p:txBody>
        </p:sp>
        <p:sp>
          <p:nvSpPr>
            <p:cNvPr id="513" name="Figura a mano libera: forma 52"/>
            <p:cNvSpPr/>
            <p:nvPr/>
          </p:nvSpPr>
          <p:spPr>
            <a:xfrm>
              <a:off x="3043405" y="1279972"/>
              <a:ext cx="26502" cy="610856"/>
            </a:xfrm>
            <a:custGeom>
              <a:avLst/>
              <a:gdLst/>
              <a:ahLst/>
              <a:cxnLst>
                <a:cxn ang="0">
                  <a:pos x="wd2" y="hd2"/>
                </a:cxn>
                <a:cxn ang="5400000">
                  <a:pos x="wd2" y="hd2"/>
                </a:cxn>
                <a:cxn ang="10800000">
                  <a:pos x="wd2" y="hd2"/>
                </a:cxn>
                <a:cxn ang="16200000">
                  <a:pos x="wd2" y="hd2"/>
                </a:cxn>
              </a:cxnLst>
              <a:rect l="0" t="0" r="r" b="b"/>
              <a:pathLst>
                <a:path w="21600" h="21600" extrusionOk="0">
                  <a:moveTo>
                    <a:pt x="5635" y="0"/>
                  </a:moveTo>
                  <a:cubicBezTo>
                    <a:pt x="13711" y="105"/>
                    <a:pt x="21600" y="48"/>
                    <a:pt x="21600" y="1859"/>
                  </a:cubicBezTo>
                  <a:cubicBezTo>
                    <a:pt x="21600" y="3670"/>
                    <a:pt x="0" y="21600"/>
                    <a:pt x="0" y="21600"/>
                  </a:cubicBezTo>
                </a:path>
              </a:pathLst>
            </a:custGeom>
            <a:solidFill>
              <a:srgbClr val="FFFFFF"/>
            </a:solidFill>
            <a:ln w="12700" cap="flat">
              <a:noFill/>
              <a:miter lim="400000"/>
            </a:ln>
            <a:effectLst/>
          </p:spPr>
          <p:txBody>
            <a:bodyPr wrap="square" lIns="45719" tIns="45719" rIns="45719" bIns="45719" numCol="1" anchor="ctr">
              <a:noAutofit/>
            </a:bodyPr>
            <a:lstStyle/>
            <a:p>
              <a:pPr>
                <a:defRPr>
                  <a:latin typeface="+mn-lt"/>
                  <a:ea typeface="+mn-ea"/>
                  <a:cs typeface="+mn-cs"/>
                  <a:sym typeface="Source Sans Pro Regular"/>
                </a:defRPr>
              </a:pPr>
              <a:endParaRPr/>
            </a:p>
          </p:txBody>
        </p:sp>
        <p:sp>
          <p:nvSpPr>
            <p:cNvPr id="514" name="Figura a mano libera: forma 53"/>
            <p:cNvSpPr/>
            <p:nvPr/>
          </p:nvSpPr>
          <p:spPr>
            <a:xfrm>
              <a:off x="3041792" y="1277924"/>
              <a:ext cx="29958" cy="611995"/>
            </a:xfrm>
            <a:custGeom>
              <a:avLst/>
              <a:gdLst/>
              <a:ahLst/>
              <a:cxnLst>
                <a:cxn ang="0">
                  <a:pos x="wd2" y="hd2"/>
                </a:cxn>
                <a:cxn ang="5400000">
                  <a:pos x="wd2" y="hd2"/>
                </a:cxn>
                <a:cxn ang="10800000">
                  <a:pos x="wd2" y="hd2"/>
                </a:cxn>
                <a:cxn ang="16200000">
                  <a:pos x="wd2" y="hd2"/>
                </a:cxn>
              </a:cxnLst>
              <a:rect l="0" t="0" r="r" b="b"/>
              <a:pathLst>
                <a:path w="21600" h="21600" extrusionOk="0">
                  <a:moveTo>
                    <a:pt x="6480" y="0"/>
                  </a:moveTo>
                  <a:lnTo>
                    <a:pt x="8141" y="0"/>
                  </a:lnTo>
                  <a:cubicBezTo>
                    <a:pt x="14954" y="96"/>
                    <a:pt x="21600" y="177"/>
                    <a:pt x="21600" y="1896"/>
                  </a:cubicBezTo>
                  <a:cubicBezTo>
                    <a:pt x="21600" y="3615"/>
                    <a:pt x="2659" y="21423"/>
                    <a:pt x="2492" y="21600"/>
                  </a:cubicBezTo>
                  <a:lnTo>
                    <a:pt x="0" y="21600"/>
                  </a:lnTo>
                  <a:cubicBezTo>
                    <a:pt x="0" y="21423"/>
                    <a:pt x="19107" y="3695"/>
                    <a:pt x="19107" y="1904"/>
                  </a:cubicBezTo>
                  <a:cubicBezTo>
                    <a:pt x="19107" y="297"/>
                    <a:pt x="13458" y="209"/>
                    <a:pt x="7643" y="137"/>
                  </a:cubicBezTo>
                  <a:lnTo>
                    <a:pt x="5815" y="137"/>
                  </a:lnTo>
                  <a:close/>
                </a:path>
              </a:pathLst>
            </a:custGeom>
            <a:solidFill>
              <a:srgbClr val="008DD1"/>
            </a:solidFill>
            <a:ln w="12700" cap="flat">
              <a:noFill/>
              <a:miter lim="400000"/>
            </a:ln>
            <a:effectLst/>
          </p:spPr>
          <p:txBody>
            <a:bodyPr wrap="square" lIns="45719" tIns="45719" rIns="45719" bIns="45719" numCol="1" anchor="ctr">
              <a:noAutofit/>
            </a:bodyPr>
            <a:lstStyle/>
            <a:p>
              <a:pPr>
                <a:defRPr>
                  <a:latin typeface="+mn-lt"/>
                  <a:ea typeface="+mn-ea"/>
                  <a:cs typeface="+mn-cs"/>
                  <a:sym typeface="Source Sans Pro Regular"/>
                </a:defRPr>
              </a:pPr>
              <a:endParaRPr/>
            </a:p>
          </p:txBody>
        </p:sp>
        <p:sp>
          <p:nvSpPr>
            <p:cNvPr id="515" name="Figura a mano libera: forma 55"/>
            <p:cNvSpPr/>
            <p:nvPr/>
          </p:nvSpPr>
          <p:spPr>
            <a:xfrm>
              <a:off x="3062992" y="1335732"/>
              <a:ext cx="418017" cy="101280"/>
            </a:xfrm>
            <a:custGeom>
              <a:avLst/>
              <a:gdLst/>
              <a:ahLst/>
              <a:cxnLst>
                <a:cxn ang="0">
                  <a:pos x="wd2" y="hd2"/>
                </a:cxn>
                <a:cxn ang="5400000">
                  <a:pos x="wd2" y="hd2"/>
                </a:cxn>
                <a:cxn ang="10800000">
                  <a:pos x="wd2" y="hd2"/>
                </a:cxn>
                <a:cxn ang="16200000">
                  <a:pos x="wd2" y="hd2"/>
                </a:cxn>
              </a:cxnLst>
              <a:rect l="0" t="0" r="r" b="b"/>
              <a:pathLst>
                <a:path w="21600" h="21600" extrusionOk="0">
                  <a:moveTo>
                    <a:pt x="0" y="20872"/>
                  </a:moveTo>
                  <a:lnTo>
                    <a:pt x="21564" y="0"/>
                  </a:lnTo>
                  <a:lnTo>
                    <a:pt x="21600" y="777"/>
                  </a:lnTo>
                  <a:lnTo>
                    <a:pt x="48" y="21600"/>
                  </a:lnTo>
                  <a:lnTo>
                    <a:pt x="0" y="20872"/>
                  </a:lnTo>
                  <a:close/>
                </a:path>
              </a:pathLst>
            </a:custGeom>
            <a:solidFill>
              <a:srgbClr val="008DD1"/>
            </a:solidFill>
            <a:ln w="12700" cap="flat">
              <a:noFill/>
              <a:miter lim="400000"/>
            </a:ln>
            <a:effectLst/>
          </p:spPr>
          <p:txBody>
            <a:bodyPr wrap="square" lIns="45719" tIns="45719" rIns="45719" bIns="45719" numCol="1" anchor="ctr">
              <a:noAutofit/>
            </a:bodyPr>
            <a:lstStyle/>
            <a:p>
              <a:pPr>
                <a:defRPr>
                  <a:latin typeface="+mn-lt"/>
                  <a:ea typeface="+mn-ea"/>
                  <a:cs typeface="+mn-cs"/>
                  <a:sym typeface="Source Sans Pro Regular"/>
                </a:defRPr>
              </a:pPr>
              <a:endParaRPr/>
            </a:p>
          </p:txBody>
        </p:sp>
        <p:sp>
          <p:nvSpPr>
            <p:cNvPr id="516" name="Figura a mano libera: forma 57"/>
            <p:cNvSpPr/>
            <p:nvPr/>
          </p:nvSpPr>
          <p:spPr>
            <a:xfrm>
              <a:off x="3069675" y="1232634"/>
              <a:ext cx="409952" cy="90127"/>
            </a:xfrm>
            <a:custGeom>
              <a:avLst/>
              <a:gdLst/>
              <a:ahLst/>
              <a:cxnLst>
                <a:cxn ang="0">
                  <a:pos x="wd2" y="hd2"/>
                </a:cxn>
                <a:cxn ang="5400000">
                  <a:pos x="wd2" y="hd2"/>
                </a:cxn>
                <a:cxn ang="10800000">
                  <a:pos x="wd2" y="hd2"/>
                </a:cxn>
                <a:cxn ang="16200000">
                  <a:pos x="wd2" y="hd2"/>
                </a:cxn>
              </a:cxnLst>
              <a:rect l="0" t="0" r="r" b="b"/>
              <a:pathLst>
                <a:path w="21600" h="21600" extrusionOk="0">
                  <a:moveTo>
                    <a:pt x="0" y="20727"/>
                  </a:moveTo>
                  <a:lnTo>
                    <a:pt x="21564" y="0"/>
                  </a:lnTo>
                  <a:lnTo>
                    <a:pt x="21600" y="818"/>
                  </a:lnTo>
                  <a:lnTo>
                    <a:pt x="49" y="21600"/>
                  </a:lnTo>
                  <a:lnTo>
                    <a:pt x="0" y="20727"/>
                  </a:lnTo>
                  <a:close/>
                </a:path>
              </a:pathLst>
            </a:custGeom>
            <a:solidFill>
              <a:srgbClr val="008DD1"/>
            </a:solidFill>
            <a:ln w="12700" cap="flat">
              <a:noFill/>
              <a:miter lim="400000"/>
            </a:ln>
            <a:effectLst/>
          </p:spPr>
          <p:txBody>
            <a:bodyPr wrap="square" lIns="45719" tIns="45719" rIns="45719" bIns="45719" numCol="1" anchor="ctr">
              <a:noAutofit/>
            </a:bodyPr>
            <a:lstStyle/>
            <a:p>
              <a:pPr>
                <a:defRPr>
                  <a:latin typeface="+mn-lt"/>
                  <a:ea typeface="+mn-ea"/>
                  <a:cs typeface="+mn-cs"/>
                  <a:sym typeface="Source Sans Pro Regular"/>
                </a:defRPr>
              </a:pPr>
              <a:endParaRPr/>
            </a:p>
          </p:txBody>
        </p:sp>
        <p:sp>
          <p:nvSpPr>
            <p:cNvPr id="517" name="Figura a mano libera: forma 58"/>
            <p:cNvSpPr/>
            <p:nvPr/>
          </p:nvSpPr>
          <p:spPr>
            <a:xfrm>
              <a:off x="1464438" y="1378519"/>
              <a:ext cx="153704" cy="109927"/>
            </a:xfrm>
            <a:custGeom>
              <a:avLst/>
              <a:gdLst/>
              <a:ahLst/>
              <a:cxnLst>
                <a:cxn ang="0">
                  <a:pos x="wd2" y="hd2"/>
                </a:cxn>
                <a:cxn ang="5400000">
                  <a:pos x="wd2" y="hd2"/>
                </a:cxn>
                <a:cxn ang="10800000">
                  <a:pos x="wd2" y="hd2"/>
                </a:cxn>
                <a:cxn ang="16200000">
                  <a:pos x="wd2" y="hd2"/>
                </a:cxn>
              </a:cxnLst>
              <a:rect l="0" t="0" r="r" b="b"/>
              <a:pathLst>
                <a:path w="21600" h="21600" extrusionOk="0">
                  <a:moveTo>
                    <a:pt x="1036" y="0"/>
                  </a:moveTo>
                  <a:lnTo>
                    <a:pt x="1036" y="8765"/>
                  </a:lnTo>
                  <a:lnTo>
                    <a:pt x="712" y="8094"/>
                  </a:lnTo>
                  <a:lnTo>
                    <a:pt x="21600" y="20303"/>
                  </a:lnTo>
                  <a:lnTo>
                    <a:pt x="21179" y="21600"/>
                  </a:lnTo>
                  <a:lnTo>
                    <a:pt x="324" y="9391"/>
                  </a:lnTo>
                  <a:lnTo>
                    <a:pt x="0" y="9212"/>
                  </a:lnTo>
                  <a:lnTo>
                    <a:pt x="0" y="0"/>
                  </a:lnTo>
                  <a:lnTo>
                    <a:pt x="1036" y="0"/>
                  </a:lnTo>
                  <a:close/>
                </a:path>
              </a:pathLst>
            </a:custGeom>
            <a:solidFill>
              <a:srgbClr val="008DD1"/>
            </a:solidFill>
            <a:ln w="12700" cap="flat">
              <a:noFill/>
              <a:miter lim="400000"/>
            </a:ln>
            <a:effectLst/>
          </p:spPr>
          <p:txBody>
            <a:bodyPr wrap="square" lIns="45719" tIns="45719" rIns="45719" bIns="45719" numCol="1" anchor="ctr">
              <a:noAutofit/>
            </a:bodyPr>
            <a:lstStyle/>
            <a:p>
              <a:pPr>
                <a:defRPr>
                  <a:latin typeface="+mn-lt"/>
                  <a:ea typeface="+mn-ea"/>
                  <a:cs typeface="+mn-cs"/>
                  <a:sym typeface="Source Sans Pro Regular"/>
                </a:defRPr>
              </a:pPr>
              <a:endParaRPr/>
            </a:p>
          </p:txBody>
        </p:sp>
        <p:sp>
          <p:nvSpPr>
            <p:cNvPr id="518" name="Figura a mano libera: forma 59"/>
            <p:cNvSpPr/>
            <p:nvPr/>
          </p:nvSpPr>
          <p:spPr>
            <a:xfrm>
              <a:off x="1334471" y="1419258"/>
              <a:ext cx="2164052" cy="732617"/>
            </a:xfrm>
            <a:custGeom>
              <a:avLst/>
              <a:gdLst/>
              <a:ahLst/>
              <a:cxnLst>
                <a:cxn ang="0">
                  <a:pos x="wd2" y="hd2"/>
                </a:cxn>
                <a:cxn ang="5400000">
                  <a:pos x="wd2" y="hd2"/>
                </a:cxn>
                <a:cxn ang="10800000">
                  <a:pos x="wd2" y="hd2"/>
                </a:cxn>
                <a:cxn ang="16200000">
                  <a:pos x="wd2" y="hd2"/>
                </a:cxn>
              </a:cxnLst>
              <a:rect l="0" t="0" r="r" b="b"/>
              <a:pathLst>
                <a:path w="21600" h="21600" extrusionOk="0">
                  <a:moveTo>
                    <a:pt x="71" y="0"/>
                  </a:moveTo>
                  <a:lnTo>
                    <a:pt x="94" y="993"/>
                  </a:lnTo>
                  <a:lnTo>
                    <a:pt x="74" y="906"/>
                  </a:lnTo>
                  <a:lnTo>
                    <a:pt x="15098" y="21392"/>
                  </a:lnTo>
                  <a:lnTo>
                    <a:pt x="15068" y="21385"/>
                  </a:lnTo>
                  <a:lnTo>
                    <a:pt x="21549" y="13092"/>
                  </a:lnTo>
                  <a:lnTo>
                    <a:pt x="21600" y="13031"/>
                  </a:lnTo>
                  <a:lnTo>
                    <a:pt x="21600" y="16440"/>
                  </a:lnTo>
                  <a:lnTo>
                    <a:pt x="21526" y="16440"/>
                  </a:lnTo>
                  <a:lnTo>
                    <a:pt x="21526" y="13185"/>
                  </a:lnTo>
                  <a:lnTo>
                    <a:pt x="21577" y="13286"/>
                  </a:lnTo>
                  <a:lnTo>
                    <a:pt x="15098" y="21580"/>
                  </a:lnTo>
                  <a:lnTo>
                    <a:pt x="15082" y="21600"/>
                  </a:lnTo>
                  <a:lnTo>
                    <a:pt x="15068" y="21580"/>
                  </a:lnTo>
                  <a:lnTo>
                    <a:pt x="44" y="1094"/>
                  </a:lnTo>
                  <a:lnTo>
                    <a:pt x="23" y="1067"/>
                  </a:lnTo>
                  <a:lnTo>
                    <a:pt x="23" y="1007"/>
                  </a:lnTo>
                  <a:lnTo>
                    <a:pt x="0" y="13"/>
                  </a:lnTo>
                  <a:lnTo>
                    <a:pt x="71" y="0"/>
                  </a:lnTo>
                  <a:close/>
                </a:path>
              </a:pathLst>
            </a:custGeom>
            <a:solidFill>
              <a:srgbClr val="008DD1"/>
            </a:solidFill>
            <a:ln w="12700" cap="flat">
              <a:noFill/>
              <a:miter lim="400000"/>
            </a:ln>
            <a:effectLst/>
          </p:spPr>
          <p:txBody>
            <a:bodyPr wrap="square" lIns="45719" tIns="45719" rIns="45719" bIns="45719" numCol="1" anchor="ctr">
              <a:noAutofit/>
            </a:bodyPr>
            <a:lstStyle/>
            <a:p>
              <a:pPr>
                <a:defRPr>
                  <a:latin typeface="+mn-lt"/>
                  <a:ea typeface="+mn-ea"/>
                  <a:cs typeface="+mn-cs"/>
                  <a:sym typeface="Source Sans Pro Regular"/>
                </a:defRPr>
              </a:pPr>
              <a:endParaRPr/>
            </a:p>
          </p:txBody>
        </p:sp>
        <p:sp>
          <p:nvSpPr>
            <p:cNvPr id="519" name="Figura a mano libera: forma 60"/>
            <p:cNvSpPr/>
            <p:nvPr/>
          </p:nvSpPr>
          <p:spPr>
            <a:xfrm>
              <a:off x="1594162" y="1643891"/>
              <a:ext cx="12701" cy="78975"/>
            </a:xfrm>
            <a:prstGeom prst="rect">
              <a:avLst/>
            </a:prstGeom>
            <a:solidFill>
              <a:srgbClr val="008DD1"/>
            </a:solidFill>
            <a:ln w="12700" cap="flat">
              <a:noFill/>
              <a:miter lim="400000"/>
            </a:ln>
            <a:effectLst/>
          </p:spPr>
          <p:txBody>
            <a:bodyPr wrap="square" lIns="45719" tIns="45719" rIns="45719" bIns="45719" numCol="1" anchor="ctr">
              <a:noAutofit/>
            </a:bodyPr>
            <a:lstStyle/>
            <a:p>
              <a:pPr>
                <a:defRPr>
                  <a:latin typeface="+mn-lt"/>
                  <a:ea typeface="+mn-ea"/>
                  <a:cs typeface="+mn-cs"/>
                  <a:sym typeface="Source Sans Pro Regular"/>
                </a:defRPr>
              </a:pPr>
              <a:endParaRPr/>
            </a:p>
          </p:txBody>
        </p:sp>
        <p:sp>
          <p:nvSpPr>
            <p:cNvPr id="520" name="Figura a mano libera: forma 61"/>
            <p:cNvSpPr/>
            <p:nvPr/>
          </p:nvSpPr>
          <p:spPr>
            <a:xfrm>
              <a:off x="1553835" y="1625229"/>
              <a:ext cx="12701" cy="71464"/>
            </a:xfrm>
            <a:prstGeom prst="rect">
              <a:avLst/>
            </a:prstGeom>
            <a:solidFill>
              <a:srgbClr val="008DD1"/>
            </a:solidFill>
            <a:ln w="12700" cap="flat">
              <a:noFill/>
              <a:miter lim="400000"/>
            </a:ln>
            <a:effectLst/>
          </p:spPr>
          <p:txBody>
            <a:bodyPr wrap="square" lIns="45719" tIns="45719" rIns="45719" bIns="45719" numCol="1" anchor="ctr">
              <a:noAutofit/>
            </a:bodyPr>
            <a:lstStyle/>
            <a:p>
              <a:pPr>
                <a:defRPr>
                  <a:latin typeface="+mn-lt"/>
                  <a:ea typeface="+mn-ea"/>
                  <a:cs typeface="+mn-cs"/>
                  <a:sym typeface="Source Sans Pro Regular"/>
                </a:defRPr>
              </a:pPr>
              <a:endParaRPr/>
            </a:p>
          </p:txBody>
        </p:sp>
        <p:sp>
          <p:nvSpPr>
            <p:cNvPr id="521" name="Figura a mano libera: forma 62"/>
            <p:cNvSpPr/>
            <p:nvPr/>
          </p:nvSpPr>
          <p:spPr>
            <a:xfrm>
              <a:off x="3454739" y="1191895"/>
              <a:ext cx="27884" cy="530971"/>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3481" y="9"/>
                    <a:pt x="6748" y="89"/>
                    <a:pt x="9104" y="222"/>
                  </a:cubicBezTo>
                  <a:cubicBezTo>
                    <a:pt x="14816" y="500"/>
                    <a:pt x="21600" y="1148"/>
                    <a:pt x="21600" y="2703"/>
                  </a:cubicBezTo>
                  <a:lnTo>
                    <a:pt x="21600" y="21600"/>
                  </a:lnTo>
                  <a:lnTo>
                    <a:pt x="19279" y="21600"/>
                  </a:lnTo>
                  <a:lnTo>
                    <a:pt x="19279" y="2703"/>
                  </a:lnTo>
                  <a:cubicBezTo>
                    <a:pt x="19279" y="1213"/>
                    <a:pt x="13210" y="593"/>
                    <a:pt x="8033" y="333"/>
                  </a:cubicBezTo>
                  <a:cubicBezTo>
                    <a:pt x="6158" y="229"/>
                    <a:pt x="3624" y="163"/>
                    <a:pt x="893" y="148"/>
                  </a:cubicBezTo>
                  <a:close/>
                </a:path>
              </a:pathLst>
            </a:custGeom>
            <a:solidFill>
              <a:srgbClr val="008DD1"/>
            </a:solidFill>
            <a:ln w="12700" cap="flat">
              <a:noFill/>
              <a:miter lim="400000"/>
            </a:ln>
            <a:effectLst/>
          </p:spPr>
          <p:txBody>
            <a:bodyPr wrap="square" lIns="45719" tIns="45719" rIns="45719" bIns="45719" numCol="1" anchor="ctr">
              <a:noAutofit/>
            </a:bodyPr>
            <a:lstStyle/>
            <a:p>
              <a:pPr>
                <a:defRPr>
                  <a:latin typeface="+mn-lt"/>
                  <a:ea typeface="+mn-ea"/>
                  <a:cs typeface="+mn-cs"/>
                  <a:sym typeface="Source Sans Pro Regular"/>
                </a:defRPr>
              </a:pPr>
              <a:endParaRPr/>
            </a:p>
          </p:txBody>
        </p:sp>
        <p:sp>
          <p:nvSpPr>
            <p:cNvPr id="522" name="Figura a mano libera: forma 63"/>
            <p:cNvSpPr/>
            <p:nvPr/>
          </p:nvSpPr>
          <p:spPr>
            <a:xfrm>
              <a:off x="2096993" y="1500508"/>
              <a:ext cx="46089" cy="33002"/>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8061" y="5401"/>
                    <a:pt x="15372" y="12713"/>
                    <a:pt x="21600" y="21600"/>
                  </a:cubicBezTo>
                </a:path>
              </a:pathLst>
            </a:custGeom>
            <a:solidFill>
              <a:srgbClr val="FFFFFF"/>
            </a:solidFill>
            <a:ln w="12700" cap="flat">
              <a:noFill/>
              <a:miter lim="400000"/>
            </a:ln>
            <a:effectLst/>
          </p:spPr>
          <p:txBody>
            <a:bodyPr wrap="square" lIns="45719" tIns="45719" rIns="45719" bIns="45719" numCol="1" anchor="ctr">
              <a:noAutofit/>
            </a:bodyPr>
            <a:lstStyle/>
            <a:p>
              <a:pPr>
                <a:defRPr>
                  <a:latin typeface="+mn-lt"/>
                  <a:ea typeface="+mn-ea"/>
                  <a:cs typeface="+mn-cs"/>
                  <a:sym typeface="Source Sans Pro Regular"/>
                </a:defRPr>
              </a:pPr>
              <a:endParaRPr/>
            </a:p>
          </p:txBody>
        </p:sp>
        <p:sp>
          <p:nvSpPr>
            <p:cNvPr id="523" name="Figura a mano libera: forma 64"/>
            <p:cNvSpPr/>
            <p:nvPr/>
          </p:nvSpPr>
          <p:spPr>
            <a:xfrm>
              <a:off x="2096993" y="1500508"/>
              <a:ext cx="46089" cy="33002"/>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8061" y="5401"/>
                    <a:pt x="15372" y="12713"/>
                    <a:pt x="21600" y="21600"/>
                  </a:cubicBezTo>
                </a:path>
              </a:pathLst>
            </a:custGeom>
            <a:noFill/>
            <a:ln w="6122" cap="flat">
              <a:solidFill>
                <a:srgbClr val="008DD1"/>
              </a:solidFill>
              <a:prstDash val="solid"/>
              <a:miter lim="800000"/>
            </a:ln>
            <a:effectLst/>
          </p:spPr>
          <p:txBody>
            <a:bodyPr wrap="square" lIns="45719" tIns="45719" rIns="45719" bIns="45719" numCol="1" anchor="ctr">
              <a:noAutofit/>
            </a:bodyPr>
            <a:lstStyle/>
            <a:p>
              <a:pPr>
                <a:defRPr>
                  <a:latin typeface="+mn-lt"/>
                  <a:ea typeface="+mn-ea"/>
                  <a:cs typeface="+mn-cs"/>
                  <a:sym typeface="Source Sans Pro Regular"/>
                </a:defRPr>
              </a:pPr>
              <a:endParaRPr/>
            </a:p>
          </p:txBody>
        </p:sp>
        <p:sp>
          <p:nvSpPr>
            <p:cNvPr id="524" name="Figura a mano libera: forma 65"/>
            <p:cNvSpPr/>
            <p:nvPr/>
          </p:nvSpPr>
          <p:spPr>
            <a:xfrm>
              <a:off x="2108284" y="1487991"/>
              <a:ext cx="53924" cy="43926"/>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8116" y="5737"/>
                    <a:pt x="15411" y="13032"/>
                    <a:pt x="21600" y="21600"/>
                  </a:cubicBezTo>
                </a:path>
              </a:pathLst>
            </a:custGeom>
            <a:solidFill>
              <a:srgbClr val="FFFFFF"/>
            </a:solidFill>
            <a:ln w="12700" cap="flat">
              <a:noFill/>
              <a:miter lim="400000"/>
            </a:ln>
            <a:effectLst/>
          </p:spPr>
          <p:txBody>
            <a:bodyPr wrap="square" lIns="45719" tIns="45719" rIns="45719" bIns="45719" numCol="1" anchor="ctr">
              <a:noAutofit/>
            </a:bodyPr>
            <a:lstStyle/>
            <a:p>
              <a:pPr>
                <a:defRPr>
                  <a:latin typeface="+mn-lt"/>
                  <a:ea typeface="+mn-ea"/>
                  <a:cs typeface="+mn-cs"/>
                  <a:sym typeface="Source Sans Pro Regular"/>
                </a:defRPr>
              </a:pPr>
              <a:endParaRPr/>
            </a:p>
          </p:txBody>
        </p:sp>
        <p:sp>
          <p:nvSpPr>
            <p:cNvPr id="525" name="Figura a mano libera: forma 66"/>
            <p:cNvSpPr/>
            <p:nvPr/>
          </p:nvSpPr>
          <p:spPr>
            <a:xfrm>
              <a:off x="2108284" y="1487991"/>
              <a:ext cx="53924" cy="43926"/>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8116" y="5737"/>
                    <a:pt x="15411" y="13032"/>
                    <a:pt x="21600" y="21600"/>
                  </a:cubicBezTo>
                </a:path>
              </a:pathLst>
            </a:custGeom>
            <a:noFill/>
            <a:ln w="6122" cap="flat">
              <a:solidFill>
                <a:srgbClr val="008DD1"/>
              </a:solidFill>
              <a:prstDash val="solid"/>
              <a:miter lim="800000"/>
            </a:ln>
            <a:effectLst/>
          </p:spPr>
          <p:txBody>
            <a:bodyPr wrap="square" lIns="45719" tIns="45719" rIns="45719" bIns="45719" numCol="1" anchor="ctr">
              <a:noAutofit/>
            </a:bodyPr>
            <a:lstStyle/>
            <a:p>
              <a:pPr>
                <a:defRPr>
                  <a:latin typeface="+mn-lt"/>
                  <a:ea typeface="+mn-ea"/>
                  <a:cs typeface="+mn-cs"/>
                  <a:sym typeface="Source Sans Pro Regular"/>
                </a:defRPr>
              </a:pPr>
              <a:endParaRPr/>
            </a:p>
          </p:txBody>
        </p:sp>
        <p:sp>
          <p:nvSpPr>
            <p:cNvPr id="526" name="Figura a mano libera: forma 67"/>
            <p:cNvSpPr/>
            <p:nvPr/>
          </p:nvSpPr>
          <p:spPr>
            <a:xfrm>
              <a:off x="2125336" y="1481163"/>
              <a:ext cx="43554" cy="38464"/>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8700" y="5070"/>
                    <a:pt x="16126" y="12496"/>
                    <a:pt x="21600" y="21600"/>
                  </a:cubicBezTo>
                </a:path>
              </a:pathLst>
            </a:custGeom>
            <a:solidFill>
              <a:srgbClr val="FFFFFF"/>
            </a:solidFill>
            <a:ln w="12700" cap="flat">
              <a:noFill/>
              <a:miter lim="400000"/>
            </a:ln>
            <a:effectLst/>
          </p:spPr>
          <p:txBody>
            <a:bodyPr wrap="square" lIns="45719" tIns="45719" rIns="45719" bIns="45719" numCol="1" anchor="ctr">
              <a:noAutofit/>
            </a:bodyPr>
            <a:lstStyle/>
            <a:p>
              <a:pPr>
                <a:defRPr>
                  <a:latin typeface="+mn-lt"/>
                  <a:ea typeface="+mn-ea"/>
                  <a:cs typeface="+mn-cs"/>
                  <a:sym typeface="Source Sans Pro Regular"/>
                </a:defRPr>
              </a:pPr>
              <a:endParaRPr/>
            </a:p>
          </p:txBody>
        </p:sp>
        <p:sp>
          <p:nvSpPr>
            <p:cNvPr id="527" name="Figura a mano libera: forma 68"/>
            <p:cNvSpPr/>
            <p:nvPr/>
          </p:nvSpPr>
          <p:spPr>
            <a:xfrm>
              <a:off x="2125336" y="1481163"/>
              <a:ext cx="43554" cy="38464"/>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8700" y="5070"/>
                    <a:pt x="16126" y="12496"/>
                    <a:pt x="21600" y="21600"/>
                  </a:cubicBezTo>
                </a:path>
              </a:pathLst>
            </a:custGeom>
            <a:noFill/>
            <a:ln w="6122" cap="flat">
              <a:solidFill>
                <a:srgbClr val="008DD1"/>
              </a:solidFill>
              <a:prstDash val="solid"/>
              <a:miter lim="800000"/>
            </a:ln>
            <a:effectLst/>
          </p:spPr>
          <p:txBody>
            <a:bodyPr wrap="square" lIns="45719" tIns="45719" rIns="45719" bIns="45719" numCol="1" anchor="ctr">
              <a:noAutofit/>
            </a:bodyPr>
            <a:lstStyle/>
            <a:p>
              <a:pPr>
                <a:defRPr>
                  <a:latin typeface="+mn-lt"/>
                  <a:ea typeface="+mn-ea"/>
                  <a:cs typeface="+mn-cs"/>
                  <a:sym typeface="Source Sans Pro Regular"/>
                </a:defRPr>
              </a:pPr>
              <a:endParaRPr/>
            </a:p>
          </p:txBody>
        </p:sp>
        <p:sp>
          <p:nvSpPr>
            <p:cNvPr id="528" name="Figura a mano libera: forma 69"/>
            <p:cNvSpPr/>
            <p:nvPr/>
          </p:nvSpPr>
          <p:spPr>
            <a:xfrm>
              <a:off x="1710547" y="1004814"/>
              <a:ext cx="15441" cy="27312"/>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11284" y="12420"/>
                    <a:pt x="17408" y="12240"/>
                    <a:pt x="21600" y="21600"/>
                  </a:cubicBezTo>
                </a:path>
              </a:pathLst>
            </a:custGeom>
            <a:noFill/>
            <a:ln w="6122" cap="flat">
              <a:solidFill>
                <a:srgbClr val="008DD1"/>
              </a:solidFill>
              <a:prstDash val="solid"/>
              <a:miter lim="800000"/>
            </a:ln>
            <a:effectLst/>
          </p:spPr>
          <p:txBody>
            <a:bodyPr wrap="square" lIns="45719" tIns="45719" rIns="45719" bIns="45719" numCol="1" anchor="ctr">
              <a:noAutofit/>
            </a:bodyPr>
            <a:lstStyle/>
            <a:p>
              <a:pPr>
                <a:defRPr>
                  <a:latin typeface="+mn-lt"/>
                  <a:ea typeface="+mn-ea"/>
                  <a:cs typeface="+mn-cs"/>
                  <a:sym typeface="Source Sans Pro Regular"/>
                </a:defRPr>
              </a:pPr>
              <a:endParaRPr/>
            </a:p>
          </p:txBody>
        </p:sp>
        <p:sp>
          <p:nvSpPr>
            <p:cNvPr id="529" name="Figura a mano libera: forma 70"/>
            <p:cNvSpPr/>
            <p:nvPr/>
          </p:nvSpPr>
          <p:spPr>
            <a:xfrm>
              <a:off x="695925" y="-1"/>
              <a:ext cx="3348969" cy="3391339"/>
            </a:xfrm>
            <a:custGeom>
              <a:avLst/>
              <a:gdLst/>
              <a:ahLst/>
              <a:cxnLst>
                <a:cxn ang="0">
                  <a:pos x="wd2" y="hd2"/>
                </a:cxn>
                <a:cxn ang="5400000">
                  <a:pos x="wd2" y="hd2"/>
                </a:cxn>
                <a:cxn ang="10800000">
                  <a:pos x="wd2" y="hd2"/>
                </a:cxn>
                <a:cxn ang="16200000">
                  <a:pos x="wd2" y="hd2"/>
                </a:cxn>
              </a:cxnLst>
              <a:rect l="0" t="0" r="r" b="b"/>
              <a:pathLst>
                <a:path w="21600" h="21600" extrusionOk="0">
                  <a:moveTo>
                    <a:pt x="21600" y="16518"/>
                  </a:moveTo>
                  <a:cubicBezTo>
                    <a:pt x="21600" y="19324"/>
                    <a:pt x="19668" y="21600"/>
                    <a:pt x="17281" y="21600"/>
                  </a:cubicBezTo>
                  <a:lnTo>
                    <a:pt x="4319" y="21600"/>
                  </a:lnTo>
                  <a:cubicBezTo>
                    <a:pt x="1941" y="21600"/>
                    <a:pt x="0" y="19324"/>
                    <a:pt x="0" y="16518"/>
                  </a:cubicBezTo>
                  <a:lnTo>
                    <a:pt x="0" y="5082"/>
                  </a:lnTo>
                  <a:cubicBezTo>
                    <a:pt x="0" y="2276"/>
                    <a:pt x="1934" y="0"/>
                    <a:pt x="4319" y="0"/>
                  </a:cubicBezTo>
                  <a:lnTo>
                    <a:pt x="17281" y="0"/>
                  </a:lnTo>
                  <a:cubicBezTo>
                    <a:pt x="19666" y="0"/>
                    <a:pt x="21600" y="2276"/>
                    <a:pt x="21600" y="5082"/>
                  </a:cubicBezTo>
                  <a:close/>
                </a:path>
              </a:pathLst>
            </a:custGeom>
            <a:noFill/>
            <a:ln w="41383" cap="flat">
              <a:solidFill>
                <a:srgbClr val="008DD1"/>
              </a:solidFill>
              <a:custDash>
                <a:ds d="305250" sp="305250"/>
              </a:custDash>
              <a:miter lim="800000"/>
            </a:ln>
            <a:effectLst/>
          </p:spPr>
          <p:txBody>
            <a:bodyPr wrap="square" lIns="45719" tIns="45719" rIns="45719" bIns="45719" numCol="1" anchor="ctr">
              <a:noAutofit/>
            </a:bodyPr>
            <a:lstStyle/>
            <a:p>
              <a:pPr>
                <a:defRPr>
                  <a:latin typeface="+mn-lt"/>
                  <a:ea typeface="+mn-ea"/>
                  <a:cs typeface="+mn-cs"/>
                  <a:sym typeface="Source Sans Pro Regular"/>
                </a:defRPr>
              </a:pPr>
              <a:endParaRPr/>
            </a:p>
          </p:txBody>
        </p:sp>
        <p:sp>
          <p:nvSpPr>
            <p:cNvPr id="530" name="Figura a mano libera: forma 71"/>
            <p:cNvSpPr/>
            <p:nvPr/>
          </p:nvSpPr>
          <p:spPr>
            <a:xfrm>
              <a:off x="3622268" y="850052"/>
              <a:ext cx="1313041" cy="1103592"/>
            </a:xfrm>
            <a:custGeom>
              <a:avLst/>
              <a:gdLst/>
              <a:ahLst/>
              <a:cxnLst>
                <a:cxn ang="0">
                  <a:pos x="wd2" y="hd2"/>
                </a:cxn>
                <a:cxn ang="5400000">
                  <a:pos x="wd2" y="hd2"/>
                </a:cxn>
                <a:cxn ang="10800000">
                  <a:pos x="wd2" y="hd2"/>
                </a:cxn>
                <a:cxn ang="16200000">
                  <a:pos x="wd2" y="hd2"/>
                </a:cxn>
              </a:cxnLst>
              <a:rect l="0" t="0" r="r" b="b"/>
              <a:pathLst>
                <a:path w="21600" h="21600" extrusionOk="0">
                  <a:moveTo>
                    <a:pt x="14117" y="21600"/>
                  </a:moveTo>
                  <a:lnTo>
                    <a:pt x="14117" y="17270"/>
                  </a:lnTo>
                  <a:lnTo>
                    <a:pt x="0" y="17270"/>
                  </a:lnTo>
                  <a:lnTo>
                    <a:pt x="0" y="4325"/>
                  </a:lnTo>
                  <a:lnTo>
                    <a:pt x="14117" y="4325"/>
                  </a:lnTo>
                  <a:lnTo>
                    <a:pt x="14117" y="0"/>
                  </a:lnTo>
                  <a:lnTo>
                    <a:pt x="21600" y="10780"/>
                  </a:lnTo>
                  <a:lnTo>
                    <a:pt x="14117" y="21600"/>
                  </a:lnTo>
                  <a:close/>
                </a:path>
              </a:pathLst>
            </a:custGeom>
            <a:solidFill>
              <a:srgbClr val="F57F32"/>
            </a:solidFill>
            <a:ln w="12700" cap="flat">
              <a:noFill/>
              <a:miter lim="400000"/>
            </a:ln>
            <a:effectLst/>
          </p:spPr>
          <p:txBody>
            <a:bodyPr wrap="square" lIns="45719" tIns="45719" rIns="45719" bIns="45719" numCol="1" anchor="ctr">
              <a:noAutofit/>
            </a:bodyPr>
            <a:lstStyle/>
            <a:p>
              <a:pPr>
                <a:defRPr>
                  <a:latin typeface="+mn-lt"/>
                  <a:ea typeface="+mn-ea"/>
                  <a:cs typeface="+mn-cs"/>
                  <a:sym typeface="Source Sans Pro Regular"/>
                </a:defRPr>
              </a:pPr>
              <a:endParaRPr/>
            </a:p>
          </p:txBody>
        </p:sp>
        <p:sp>
          <p:nvSpPr>
            <p:cNvPr id="531" name="Figura a mano libera: forma 72"/>
            <p:cNvSpPr/>
            <p:nvPr/>
          </p:nvSpPr>
          <p:spPr>
            <a:xfrm>
              <a:off x="3753387" y="2792772"/>
              <a:ext cx="1781524" cy="1103591"/>
            </a:xfrm>
            <a:custGeom>
              <a:avLst/>
              <a:gdLst/>
              <a:ahLst/>
              <a:cxnLst>
                <a:cxn ang="0">
                  <a:pos x="wd2" y="hd2"/>
                </a:cxn>
                <a:cxn ang="5400000">
                  <a:pos x="wd2" y="hd2"/>
                </a:cxn>
                <a:cxn ang="10800000">
                  <a:pos x="wd2" y="hd2"/>
                </a:cxn>
                <a:cxn ang="16200000">
                  <a:pos x="wd2" y="hd2"/>
                </a:cxn>
              </a:cxnLst>
              <a:rect l="0" t="0" r="r" b="b"/>
              <a:pathLst>
                <a:path w="21600" h="21600" extrusionOk="0">
                  <a:moveTo>
                    <a:pt x="16088" y="21600"/>
                  </a:moveTo>
                  <a:lnTo>
                    <a:pt x="16088" y="17275"/>
                  </a:lnTo>
                  <a:lnTo>
                    <a:pt x="0" y="17275"/>
                  </a:lnTo>
                  <a:lnTo>
                    <a:pt x="0" y="4330"/>
                  </a:lnTo>
                  <a:lnTo>
                    <a:pt x="16088" y="4330"/>
                  </a:lnTo>
                  <a:lnTo>
                    <a:pt x="16088" y="0"/>
                  </a:lnTo>
                  <a:lnTo>
                    <a:pt x="21600" y="10780"/>
                  </a:lnTo>
                  <a:lnTo>
                    <a:pt x="16088" y="21600"/>
                  </a:lnTo>
                  <a:close/>
                </a:path>
              </a:pathLst>
            </a:custGeom>
            <a:solidFill>
              <a:srgbClr val="F57F32"/>
            </a:solidFill>
            <a:ln w="12700" cap="flat">
              <a:noFill/>
              <a:miter lim="400000"/>
            </a:ln>
            <a:effectLst/>
          </p:spPr>
          <p:txBody>
            <a:bodyPr wrap="square" lIns="45719" tIns="45719" rIns="45719" bIns="45719" numCol="1" anchor="ctr">
              <a:noAutofit/>
            </a:bodyPr>
            <a:lstStyle/>
            <a:p>
              <a:pPr>
                <a:defRPr>
                  <a:latin typeface="+mn-lt"/>
                  <a:ea typeface="+mn-ea"/>
                  <a:cs typeface="+mn-cs"/>
                  <a:sym typeface="Source Sans Pro Regular"/>
                </a:defRPr>
              </a:pPr>
              <a:endParaRPr/>
            </a:p>
          </p:txBody>
        </p:sp>
        <p:sp>
          <p:nvSpPr>
            <p:cNvPr id="532" name="Figura a mano libera: forma 73"/>
            <p:cNvSpPr/>
            <p:nvPr/>
          </p:nvSpPr>
          <p:spPr>
            <a:xfrm>
              <a:off x="927516" y="2231076"/>
              <a:ext cx="1789590" cy="911360"/>
            </a:xfrm>
            <a:custGeom>
              <a:avLst/>
              <a:gdLst/>
              <a:ahLst/>
              <a:cxnLst>
                <a:cxn ang="0">
                  <a:pos x="wd2" y="hd2"/>
                </a:cxn>
                <a:cxn ang="5400000">
                  <a:pos x="wd2" y="hd2"/>
                </a:cxn>
                <a:cxn ang="10800000">
                  <a:pos x="wd2" y="hd2"/>
                </a:cxn>
                <a:cxn ang="16200000">
                  <a:pos x="wd2" y="hd2"/>
                </a:cxn>
              </a:cxnLst>
              <a:rect l="0" t="0" r="r" b="b"/>
              <a:pathLst>
                <a:path w="21600" h="13886" extrusionOk="0">
                  <a:moveTo>
                    <a:pt x="21600" y="3534"/>
                  </a:moveTo>
                  <a:cubicBezTo>
                    <a:pt x="15617" y="21600"/>
                    <a:pt x="3226" y="10528"/>
                    <a:pt x="3226" y="10528"/>
                  </a:cubicBezTo>
                  <a:lnTo>
                    <a:pt x="1914" y="12726"/>
                  </a:lnTo>
                  <a:lnTo>
                    <a:pt x="0" y="2441"/>
                  </a:lnTo>
                  <a:lnTo>
                    <a:pt x="8464" y="1748"/>
                  </a:lnTo>
                  <a:lnTo>
                    <a:pt x="7162" y="3950"/>
                  </a:lnTo>
                  <a:cubicBezTo>
                    <a:pt x="7162" y="3950"/>
                    <a:pt x="11890" y="9356"/>
                    <a:pt x="15350" y="0"/>
                  </a:cubicBezTo>
                  <a:close/>
                </a:path>
              </a:pathLst>
            </a:custGeom>
            <a:solidFill>
              <a:srgbClr val="F57F32"/>
            </a:solidFill>
            <a:ln w="12700" cap="flat">
              <a:noFill/>
              <a:miter lim="400000"/>
            </a:ln>
            <a:effectLst/>
          </p:spPr>
          <p:txBody>
            <a:bodyPr wrap="square" lIns="45719" tIns="45719" rIns="45719" bIns="45719" numCol="1" anchor="ctr">
              <a:noAutofit/>
            </a:bodyPr>
            <a:lstStyle/>
            <a:p>
              <a:pPr>
                <a:defRPr>
                  <a:latin typeface="+mn-lt"/>
                  <a:ea typeface="+mn-ea"/>
                  <a:cs typeface="+mn-cs"/>
                  <a:sym typeface="Source Sans Pro Regular"/>
                </a:defRPr>
              </a:pPr>
              <a:endParaRPr/>
            </a:p>
          </p:txBody>
        </p:sp>
        <p:sp>
          <p:nvSpPr>
            <p:cNvPr id="533" name="Figura a mano libera: forma 74"/>
            <p:cNvSpPr/>
            <p:nvPr/>
          </p:nvSpPr>
          <p:spPr>
            <a:xfrm>
              <a:off x="2658110" y="2757267"/>
              <a:ext cx="1191834" cy="1177105"/>
            </a:xfrm>
            <a:prstGeom prst="ellipse">
              <a:avLst/>
            </a:prstGeom>
            <a:solidFill>
              <a:srgbClr val="FFFFFF"/>
            </a:solidFill>
            <a:ln w="12700" cap="flat">
              <a:noFill/>
              <a:miter lim="400000"/>
            </a:ln>
            <a:effectLst/>
          </p:spPr>
          <p:txBody>
            <a:bodyPr wrap="square" lIns="45719" tIns="45719" rIns="45719" bIns="45719" numCol="1" anchor="ctr">
              <a:noAutofit/>
            </a:bodyPr>
            <a:lstStyle/>
            <a:p>
              <a:pPr>
                <a:defRPr>
                  <a:latin typeface="+mn-lt"/>
                  <a:ea typeface="+mn-ea"/>
                  <a:cs typeface="+mn-cs"/>
                  <a:sym typeface="Source Sans Pro Regular"/>
                </a:defRPr>
              </a:pPr>
              <a:endParaRPr/>
            </a:p>
          </p:txBody>
        </p:sp>
        <p:sp>
          <p:nvSpPr>
            <p:cNvPr id="534" name="Figura a mano libera: forma 75"/>
            <p:cNvSpPr/>
            <p:nvPr/>
          </p:nvSpPr>
          <p:spPr>
            <a:xfrm>
              <a:off x="2658110" y="2757267"/>
              <a:ext cx="1191834" cy="1177105"/>
            </a:xfrm>
            <a:prstGeom prst="ellipse">
              <a:avLst/>
            </a:prstGeom>
            <a:noFill/>
            <a:ln w="33303" cap="flat">
              <a:solidFill>
                <a:srgbClr val="F4960B"/>
              </a:solidFill>
              <a:custDash>
                <a:ds d="254250" sp="203250"/>
              </a:custDash>
              <a:miter lim="800000"/>
            </a:ln>
            <a:effectLst/>
          </p:spPr>
          <p:txBody>
            <a:bodyPr wrap="square" lIns="45719" tIns="45719" rIns="45719" bIns="45719" numCol="1" anchor="ctr">
              <a:noAutofit/>
            </a:bodyPr>
            <a:lstStyle/>
            <a:p>
              <a:pPr>
                <a:defRPr>
                  <a:latin typeface="+mn-lt"/>
                  <a:ea typeface="+mn-ea"/>
                  <a:cs typeface="+mn-cs"/>
                  <a:sym typeface="Source Sans Pro Regular"/>
                </a:defRPr>
              </a:pPr>
              <a:endParaRPr/>
            </a:p>
          </p:txBody>
        </p:sp>
        <p:sp>
          <p:nvSpPr>
            <p:cNvPr id="535" name="Figura a mano libera: forma 76"/>
            <p:cNvSpPr/>
            <p:nvPr/>
          </p:nvSpPr>
          <p:spPr>
            <a:xfrm>
              <a:off x="2858814" y="3094558"/>
              <a:ext cx="696627" cy="340477"/>
            </a:xfrm>
            <a:custGeom>
              <a:avLst/>
              <a:gdLst/>
              <a:ahLst/>
              <a:cxnLst>
                <a:cxn ang="0">
                  <a:pos x="wd2" y="hd2"/>
                </a:cxn>
                <a:cxn ang="5400000">
                  <a:pos x="wd2" y="hd2"/>
                </a:cxn>
                <a:cxn ang="10800000">
                  <a:pos x="wd2" y="hd2"/>
                </a:cxn>
                <a:cxn ang="16200000">
                  <a:pos x="wd2" y="hd2"/>
                </a:cxn>
              </a:cxnLst>
              <a:rect l="0" t="0" r="r" b="b"/>
              <a:pathLst>
                <a:path w="21395" h="21600" extrusionOk="0">
                  <a:moveTo>
                    <a:pt x="9972" y="21600"/>
                  </a:moveTo>
                  <a:lnTo>
                    <a:pt x="1409" y="14785"/>
                  </a:lnTo>
                  <a:lnTo>
                    <a:pt x="1409" y="14713"/>
                  </a:lnTo>
                  <a:lnTo>
                    <a:pt x="517" y="10208"/>
                  </a:lnTo>
                  <a:cubicBezTo>
                    <a:pt x="467" y="9890"/>
                    <a:pt x="418" y="9573"/>
                    <a:pt x="375" y="9270"/>
                  </a:cubicBezTo>
                  <a:cubicBezTo>
                    <a:pt x="85" y="7465"/>
                    <a:pt x="-205" y="5588"/>
                    <a:pt x="198" y="4101"/>
                  </a:cubicBezTo>
                  <a:cubicBezTo>
                    <a:pt x="632" y="2834"/>
                    <a:pt x="1303" y="1991"/>
                    <a:pt x="2053" y="1776"/>
                  </a:cubicBezTo>
                  <a:lnTo>
                    <a:pt x="2555" y="1516"/>
                  </a:lnTo>
                  <a:cubicBezTo>
                    <a:pt x="3661" y="809"/>
                    <a:pt x="4796" y="302"/>
                    <a:pt x="5945" y="0"/>
                  </a:cubicBezTo>
                  <a:cubicBezTo>
                    <a:pt x="6079" y="30"/>
                    <a:pt x="6212" y="84"/>
                    <a:pt x="6342" y="159"/>
                  </a:cubicBezTo>
                  <a:cubicBezTo>
                    <a:pt x="6604" y="331"/>
                    <a:pt x="6884" y="365"/>
                    <a:pt x="7155" y="260"/>
                  </a:cubicBezTo>
                  <a:cubicBezTo>
                    <a:pt x="7354" y="101"/>
                    <a:pt x="8005" y="1213"/>
                    <a:pt x="9732" y="4461"/>
                  </a:cubicBezTo>
                  <a:cubicBezTo>
                    <a:pt x="10135" y="5264"/>
                    <a:pt x="10560" y="6022"/>
                    <a:pt x="11006" y="6728"/>
                  </a:cubicBezTo>
                  <a:lnTo>
                    <a:pt x="21395" y="12013"/>
                  </a:lnTo>
                  <a:lnTo>
                    <a:pt x="21360" y="12330"/>
                  </a:lnTo>
                  <a:lnTo>
                    <a:pt x="10963" y="7060"/>
                  </a:lnTo>
                  <a:cubicBezTo>
                    <a:pt x="10480" y="6362"/>
                    <a:pt x="10030" y="5573"/>
                    <a:pt x="9618" y="4707"/>
                  </a:cubicBezTo>
                  <a:cubicBezTo>
                    <a:pt x="8879" y="3178"/>
                    <a:pt x="8072" y="1795"/>
                    <a:pt x="7205" y="578"/>
                  </a:cubicBezTo>
                  <a:cubicBezTo>
                    <a:pt x="6904" y="713"/>
                    <a:pt x="6591" y="677"/>
                    <a:pt x="6299" y="476"/>
                  </a:cubicBezTo>
                  <a:cubicBezTo>
                    <a:pt x="6173" y="413"/>
                    <a:pt x="6046" y="365"/>
                    <a:pt x="5917" y="332"/>
                  </a:cubicBezTo>
                  <a:cubicBezTo>
                    <a:pt x="4792" y="647"/>
                    <a:pt x="3680" y="1131"/>
                    <a:pt x="2591" y="1776"/>
                  </a:cubicBezTo>
                  <a:lnTo>
                    <a:pt x="2088" y="2050"/>
                  </a:lnTo>
                  <a:cubicBezTo>
                    <a:pt x="1382" y="2242"/>
                    <a:pt x="747" y="3021"/>
                    <a:pt x="333" y="4202"/>
                  </a:cubicBezTo>
                  <a:cubicBezTo>
                    <a:pt x="-35" y="5559"/>
                    <a:pt x="234" y="7291"/>
                    <a:pt x="524" y="9111"/>
                  </a:cubicBezTo>
                  <a:cubicBezTo>
                    <a:pt x="566" y="9414"/>
                    <a:pt x="616" y="9732"/>
                    <a:pt x="666" y="10035"/>
                  </a:cubicBezTo>
                  <a:cubicBezTo>
                    <a:pt x="666" y="10035"/>
                    <a:pt x="1557" y="14525"/>
                    <a:pt x="1557" y="14525"/>
                  </a:cubicBezTo>
                  <a:lnTo>
                    <a:pt x="1508" y="14438"/>
                  </a:lnTo>
                  <a:lnTo>
                    <a:pt x="10071" y="21239"/>
                  </a:lnTo>
                  <a:close/>
                </a:path>
              </a:pathLst>
            </a:custGeom>
            <a:solidFill>
              <a:srgbClr val="008DD1"/>
            </a:solidFill>
            <a:ln w="12700" cap="flat">
              <a:noFill/>
              <a:miter lim="400000"/>
            </a:ln>
            <a:effectLst/>
          </p:spPr>
          <p:txBody>
            <a:bodyPr wrap="square" lIns="45719" tIns="45719" rIns="45719" bIns="45719" numCol="1" anchor="ctr">
              <a:noAutofit/>
            </a:bodyPr>
            <a:lstStyle/>
            <a:p>
              <a:pPr>
                <a:defRPr>
                  <a:latin typeface="+mn-lt"/>
                  <a:ea typeface="+mn-ea"/>
                  <a:cs typeface="+mn-cs"/>
                  <a:sym typeface="Source Sans Pro Regular"/>
                </a:defRPr>
              </a:pPr>
              <a:endParaRPr/>
            </a:p>
          </p:txBody>
        </p:sp>
        <p:sp>
          <p:nvSpPr>
            <p:cNvPr id="536" name="Figura a mano libera: forma 77"/>
            <p:cNvSpPr/>
            <p:nvPr/>
          </p:nvSpPr>
          <p:spPr>
            <a:xfrm>
              <a:off x="3310945" y="3567264"/>
              <a:ext cx="348195" cy="79203"/>
            </a:xfrm>
            <a:custGeom>
              <a:avLst/>
              <a:gdLst/>
              <a:ahLst/>
              <a:cxnLst>
                <a:cxn ang="0">
                  <a:pos x="wd2" y="hd2"/>
                </a:cxn>
                <a:cxn ang="5400000">
                  <a:pos x="wd2" y="hd2"/>
                </a:cxn>
                <a:cxn ang="10800000">
                  <a:pos x="wd2" y="hd2"/>
                </a:cxn>
                <a:cxn ang="16200000">
                  <a:pos x="wd2" y="hd2"/>
                </a:cxn>
              </a:cxnLst>
              <a:rect l="0" t="0" r="r" b="b"/>
              <a:pathLst>
                <a:path w="21600" h="21600" extrusionOk="0">
                  <a:moveTo>
                    <a:pt x="86" y="745"/>
                  </a:moveTo>
                  <a:lnTo>
                    <a:pt x="10293" y="20607"/>
                  </a:lnTo>
                  <a:lnTo>
                    <a:pt x="10207" y="20607"/>
                  </a:lnTo>
                  <a:lnTo>
                    <a:pt x="21500" y="0"/>
                  </a:lnTo>
                  <a:lnTo>
                    <a:pt x="21600" y="869"/>
                  </a:lnTo>
                  <a:lnTo>
                    <a:pt x="10293" y="21538"/>
                  </a:lnTo>
                  <a:lnTo>
                    <a:pt x="10235" y="21600"/>
                  </a:lnTo>
                  <a:lnTo>
                    <a:pt x="10192" y="21538"/>
                  </a:lnTo>
                  <a:lnTo>
                    <a:pt x="0" y="1614"/>
                  </a:lnTo>
                  <a:lnTo>
                    <a:pt x="86" y="745"/>
                  </a:lnTo>
                  <a:close/>
                </a:path>
              </a:pathLst>
            </a:custGeom>
            <a:solidFill>
              <a:srgbClr val="008DD1"/>
            </a:solidFill>
            <a:ln w="12700" cap="flat">
              <a:noFill/>
              <a:miter lim="400000"/>
            </a:ln>
            <a:effectLst/>
          </p:spPr>
          <p:txBody>
            <a:bodyPr wrap="square" lIns="45719" tIns="45719" rIns="45719" bIns="45719" numCol="1" anchor="ctr">
              <a:noAutofit/>
            </a:bodyPr>
            <a:lstStyle/>
            <a:p>
              <a:pPr>
                <a:defRPr>
                  <a:latin typeface="+mn-lt"/>
                  <a:ea typeface="+mn-ea"/>
                  <a:cs typeface="+mn-cs"/>
                  <a:sym typeface="Source Sans Pro Regular"/>
                </a:defRPr>
              </a:pPr>
              <a:endParaRPr/>
            </a:p>
          </p:txBody>
        </p:sp>
        <p:sp>
          <p:nvSpPr>
            <p:cNvPr id="537" name="Figura a mano libera: forma 78"/>
            <p:cNvSpPr/>
            <p:nvPr/>
          </p:nvSpPr>
          <p:spPr>
            <a:xfrm>
              <a:off x="2785090" y="3483069"/>
              <a:ext cx="28240" cy="41384"/>
            </a:xfrm>
            <a:custGeom>
              <a:avLst/>
              <a:gdLst/>
              <a:ahLst/>
              <a:cxnLst>
                <a:cxn ang="0">
                  <a:pos x="wd2" y="hd2"/>
                </a:cxn>
                <a:cxn ang="5400000">
                  <a:pos x="wd2" y="hd2"/>
                </a:cxn>
                <a:cxn ang="10800000">
                  <a:pos x="wd2" y="hd2"/>
                </a:cxn>
                <a:cxn ang="16200000">
                  <a:pos x="wd2" y="hd2"/>
                </a:cxn>
              </a:cxnLst>
              <a:rect l="0" t="0" r="r" b="b"/>
              <a:pathLst>
                <a:path w="19181" h="20726" extrusionOk="0">
                  <a:moveTo>
                    <a:pt x="6883" y="1248"/>
                  </a:moveTo>
                  <a:cubicBezTo>
                    <a:pt x="8088" y="1100"/>
                    <a:pt x="9325" y="1305"/>
                    <a:pt x="10326" y="1818"/>
                  </a:cubicBezTo>
                  <a:cubicBezTo>
                    <a:pt x="13425" y="3619"/>
                    <a:pt x="15538" y="6160"/>
                    <a:pt x="16274" y="8999"/>
                  </a:cubicBezTo>
                  <a:cubicBezTo>
                    <a:pt x="17683" y="13786"/>
                    <a:pt x="16274" y="18345"/>
                    <a:pt x="12205" y="18915"/>
                  </a:cubicBezTo>
                  <a:cubicBezTo>
                    <a:pt x="8135" y="19485"/>
                    <a:pt x="4378" y="15952"/>
                    <a:pt x="2970" y="11164"/>
                  </a:cubicBezTo>
                  <a:cubicBezTo>
                    <a:pt x="1561" y="6377"/>
                    <a:pt x="2970" y="1818"/>
                    <a:pt x="6883" y="1248"/>
                  </a:cubicBezTo>
                  <a:moveTo>
                    <a:pt x="622" y="11506"/>
                  </a:moveTo>
                  <a:cubicBezTo>
                    <a:pt x="2344" y="17433"/>
                    <a:pt x="7666" y="21423"/>
                    <a:pt x="12831" y="20625"/>
                  </a:cubicBezTo>
                  <a:cubicBezTo>
                    <a:pt x="17996" y="19827"/>
                    <a:pt x="20344" y="14584"/>
                    <a:pt x="18622" y="9227"/>
                  </a:cubicBezTo>
                  <a:cubicBezTo>
                    <a:pt x="17839" y="5899"/>
                    <a:pt x="15319" y="2912"/>
                    <a:pt x="11579" y="906"/>
                  </a:cubicBezTo>
                  <a:cubicBezTo>
                    <a:pt x="10092" y="108"/>
                    <a:pt x="8213" y="-177"/>
                    <a:pt x="6413" y="108"/>
                  </a:cubicBezTo>
                  <a:cubicBezTo>
                    <a:pt x="1248" y="906"/>
                    <a:pt x="-1256" y="6263"/>
                    <a:pt x="622" y="12076"/>
                  </a:cubicBezTo>
                </a:path>
              </a:pathLst>
            </a:custGeom>
            <a:solidFill>
              <a:srgbClr val="008DD1"/>
            </a:solidFill>
            <a:ln w="12700" cap="flat">
              <a:noFill/>
              <a:miter lim="400000"/>
            </a:ln>
            <a:effectLst/>
          </p:spPr>
          <p:txBody>
            <a:bodyPr wrap="square" lIns="45719" tIns="45719" rIns="45719" bIns="45719" numCol="1" anchor="ctr">
              <a:noAutofit/>
            </a:bodyPr>
            <a:lstStyle/>
            <a:p>
              <a:pPr>
                <a:defRPr>
                  <a:latin typeface="+mn-lt"/>
                  <a:ea typeface="+mn-ea"/>
                  <a:cs typeface="+mn-cs"/>
                  <a:sym typeface="Source Sans Pro Regular"/>
                </a:defRPr>
              </a:pPr>
              <a:endParaRPr/>
            </a:p>
          </p:txBody>
        </p:sp>
        <p:sp>
          <p:nvSpPr>
            <p:cNvPr id="538" name="Figura a mano libera: forma 79"/>
            <p:cNvSpPr/>
            <p:nvPr/>
          </p:nvSpPr>
          <p:spPr>
            <a:xfrm>
              <a:off x="2768063" y="3463172"/>
              <a:ext cx="63160" cy="78237"/>
            </a:xfrm>
            <a:custGeom>
              <a:avLst/>
              <a:gdLst/>
              <a:ahLst/>
              <a:cxnLst>
                <a:cxn ang="0">
                  <a:pos x="wd2" y="hd2"/>
                </a:cxn>
                <a:cxn ang="5400000">
                  <a:pos x="wd2" y="hd2"/>
                </a:cxn>
                <a:cxn ang="10800000">
                  <a:pos x="wd2" y="hd2"/>
                </a:cxn>
                <a:cxn ang="16200000">
                  <a:pos x="wd2" y="hd2"/>
                </a:cxn>
              </a:cxnLst>
              <a:rect l="0" t="0" r="r" b="b"/>
              <a:pathLst>
                <a:path w="20613" h="21028" extrusionOk="0">
                  <a:moveTo>
                    <a:pt x="3524" y="4121"/>
                  </a:moveTo>
                  <a:cubicBezTo>
                    <a:pt x="4494" y="2819"/>
                    <a:pt x="6066" y="1895"/>
                    <a:pt x="7886" y="1552"/>
                  </a:cubicBezTo>
                  <a:cubicBezTo>
                    <a:pt x="9714" y="1234"/>
                    <a:pt x="11617" y="1546"/>
                    <a:pt x="13151" y="2409"/>
                  </a:cubicBezTo>
                  <a:cubicBezTo>
                    <a:pt x="18761" y="5797"/>
                    <a:pt x="20461" y="12025"/>
                    <a:pt x="17137" y="17029"/>
                  </a:cubicBezTo>
                  <a:cubicBezTo>
                    <a:pt x="16174" y="18344"/>
                    <a:pt x="14602" y="19292"/>
                    <a:pt x="12775" y="19659"/>
                  </a:cubicBezTo>
                  <a:cubicBezTo>
                    <a:pt x="8338" y="20455"/>
                    <a:pt x="3524" y="17029"/>
                    <a:pt x="2170" y="12074"/>
                  </a:cubicBezTo>
                  <a:cubicBezTo>
                    <a:pt x="1358" y="9382"/>
                    <a:pt x="1847" y="6538"/>
                    <a:pt x="3524" y="4121"/>
                  </a:cubicBezTo>
                  <a:moveTo>
                    <a:pt x="2095" y="3387"/>
                  </a:moveTo>
                  <a:cubicBezTo>
                    <a:pt x="87" y="6085"/>
                    <a:pt x="-507" y="9321"/>
                    <a:pt x="440" y="12380"/>
                  </a:cubicBezTo>
                  <a:cubicBezTo>
                    <a:pt x="1148" y="17561"/>
                    <a:pt x="6758" y="21366"/>
                    <a:pt x="13151" y="21005"/>
                  </a:cubicBezTo>
                  <a:cubicBezTo>
                    <a:pt x="15430" y="20583"/>
                    <a:pt x="17393" y="19408"/>
                    <a:pt x="18566" y="17763"/>
                  </a:cubicBezTo>
                  <a:cubicBezTo>
                    <a:pt x="20499" y="15065"/>
                    <a:pt x="21093" y="11872"/>
                    <a:pt x="20220" y="8832"/>
                  </a:cubicBezTo>
                  <a:cubicBezTo>
                    <a:pt x="19461" y="5730"/>
                    <a:pt x="17250" y="2990"/>
                    <a:pt x="14053" y="1185"/>
                  </a:cubicBezTo>
                  <a:cubicBezTo>
                    <a:pt x="12128" y="139"/>
                    <a:pt x="9774" y="-234"/>
                    <a:pt x="7510" y="145"/>
                  </a:cubicBezTo>
                  <a:cubicBezTo>
                    <a:pt x="5224" y="555"/>
                    <a:pt x="3253" y="1730"/>
                    <a:pt x="2095" y="3387"/>
                  </a:cubicBezTo>
                </a:path>
              </a:pathLst>
            </a:custGeom>
            <a:solidFill>
              <a:srgbClr val="008DD1"/>
            </a:solidFill>
            <a:ln w="12700" cap="flat">
              <a:noFill/>
              <a:miter lim="400000"/>
            </a:ln>
            <a:effectLst/>
          </p:spPr>
          <p:txBody>
            <a:bodyPr wrap="square" lIns="45719" tIns="45719" rIns="45719" bIns="45719" numCol="1" anchor="ctr">
              <a:noAutofit/>
            </a:bodyPr>
            <a:lstStyle/>
            <a:p>
              <a:pPr>
                <a:defRPr>
                  <a:latin typeface="+mn-lt"/>
                  <a:ea typeface="+mn-ea"/>
                  <a:cs typeface="+mn-cs"/>
                  <a:sym typeface="Source Sans Pro Regular"/>
                </a:defRPr>
              </a:pPr>
              <a:endParaRPr/>
            </a:p>
          </p:txBody>
        </p:sp>
        <p:sp>
          <p:nvSpPr>
            <p:cNvPr id="539" name="Figura a mano libera: forma 80"/>
            <p:cNvSpPr/>
            <p:nvPr/>
          </p:nvSpPr>
          <p:spPr>
            <a:xfrm>
              <a:off x="3244104" y="2800054"/>
              <a:ext cx="12701" cy="202329"/>
            </a:xfrm>
            <a:prstGeom prst="rect">
              <a:avLst/>
            </a:prstGeom>
            <a:solidFill>
              <a:srgbClr val="008DD1"/>
            </a:solidFill>
            <a:ln w="12700" cap="flat">
              <a:noFill/>
              <a:miter lim="400000"/>
            </a:ln>
            <a:effectLst/>
          </p:spPr>
          <p:txBody>
            <a:bodyPr wrap="square" lIns="45719" tIns="45719" rIns="45719" bIns="45719" numCol="1" anchor="ctr">
              <a:noAutofit/>
            </a:bodyPr>
            <a:lstStyle/>
            <a:p>
              <a:pPr>
                <a:defRPr>
                  <a:latin typeface="+mn-lt"/>
                  <a:ea typeface="+mn-ea"/>
                  <a:cs typeface="+mn-cs"/>
                  <a:sym typeface="Source Sans Pro Regular"/>
                </a:defRPr>
              </a:pPr>
              <a:endParaRPr/>
            </a:p>
          </p:txBody>
        </p:sp>
        <p:sp>
          <p:nvSpPr>
            <p:cNvPr id="540" name="Figura a mano libera: forma 81"/>
            <p:cNvSpPr/>
            <p:nvPr/>
          </p:nvSpPr>
          <p:spPr>
            <a:xfrm>
              <a:off x="3260235" y="2801420"/>
              <a:ext cx="12701" cy="200963"/>
            </a:xfrm>
            <a:prstGeom prst="rect">
              <a:avLst/>
            </a:prstGeom>
            <a:solidFill>
              <a:srgbClr val="008DD1"/>
            </a:solidFill>
            <a:ln w="12700" cap="flat">
              <a:noFill/>
              <a:miter lim="400000"/>
            </a:ln>
            <a:effectLst/>
          </p:spPr>
          <p:txBody>
            <a:bodyPr wrap="square" lIns="45719" tIns="45719" rIns="45719" bIns="45719" numCol="1" anchor="ctr">
              <a:noAutofit/>
            </a:bodyPr>
            <a:lstStyle/>
            <a:p>
              <a:pPr>
                <a:defRPr>
                  <a:latin typeface="+mn-lt"/>
                  <a:ea typeface="+mn-ea"/>
                  <a:cs typeface="+mn-cs"/>
                  <a:sym typeface="Source Sans Pro Regular"/>
                </a:defRPr>
              </a:pPr>
              <a:endParaRPr/>
            </a:p>
          </p:txBody>
        </p:sp>
        <p:sp>
          <p:nvSpPr>
            <p:cNvPr id="541" name="Figura a mano libera: forma 82"/>
            <p:cNvSpPr/>
            <p:nvPr/>
          </p:nvSpPr>
          <p:spPr>
            <a:xfrm>
              <a:off x="3216252" y="2998741"/>
              <a:ext cx="86665" cy="92822"/>
            </a:xfrm>
            <a:custGeom>
              <a:avLst/>
              <a:gdLst/>
              <a:ahLst/>
              <a:cxnLst>
                <a:cxn ang="0">
                  <a:pos x="wd2" y="hd2"/>
                </a:cxn>
                <a:cxn ang="5400000">
                  <a:pos x="wd2" y="hd2"/>
                </a:cxn>
                <a:cxn ang="10800000">
                  <a:pos x="wd2" y="hd2"/>
                </a:cxn>
                <a:cxn ang="16200000">
                  <a:pos x="wd2" y="hd2"/>
                </a:cxn>
              </a:cxnLst>
              <a:rect l="0" t="0" r="r" b="b"/>
              <a:pathLst>
                <a:path w="21116" h="21413" extrusionOk="0">
                  <a:moveTo>
                    <a:pt x="11450" y="892"/>
                  </a:moveTo>
                  <a:lnTo>
                    <a:pt x="18862" y="15436"/>
                  </a:lnTo>
                  <a:cubicBezTo>
                    <a:pt x="19564" y="16491"/>
                    <a:pt x="19687" y="17799"/>
                    <a:pt x="19199" y="18954"/>
                  </a:cubicBezTo>
                  <a:cubicBezTo>
                    <a:pt x="18317" y="19862"/>
                    <a:pt x="17020" y="20308"/>
                    <a:pt x="15717" y="20161"/>
                  </a:cubicBezTo>
                  <a:lnTo>
                    <a:pt x="4937" y="20161"/>
                  </a:lnTo>
                  <a:cubicBezTo>
                    <a:pt x="3634" y="20303"/>
                    <a:pt x="2343" y="19852"/>
                    <a:pt x="1456" y="18954"/>
                  </a:cubicBezTo>
                  <a:cubicBezTo>
                    <a:pt x="939" y="17799"/>
                    <a:pt x="1063" y="16486"/>
                    <a:pt x="1793" y="15436"/>
                  </a:cubicBezTo>
                  <a:lnTo>
                    <a:pt x="9148" y="892"/>
                  </a:lnTo>
                  <a:lnTo>
                    <a:pt x="8530" y="1260"/>
                  </a:lnTo>
                  <a:lnTo>
                    <a:pt x="12068" y="1260"/>
                  </a:lnTo>
                  <a:close/>
                  <a:moveTo>
                    <a:pt x="12629" y="368"/>
                  </a:moveTo>
                  <a:lnTo>
                    <a:pt x="12629" y="0"/>
                  </a:lnTo>
                  <a:lnTo>
                    <a:pt x="8025" y="0"/>
                  </a:lnTo>
                  <a:lnTo>
                    <a:pt x="8025" y="368"/>
                  </a:lnTo>
                  <a:lnTo>
                    <a:pt x="670" y="14911"/>
                  </a:lnTo>
                  <a:cubicBezTo>
                    <a:pt x="-223" y="16355"/>
                    <a:pt x="-223" y="18140"/>
                    <a:pt x="670" y="19584"/>
                  </a:cubicBezTo>
                  <a:cubicBezTo>
                    <a:pt x="1720" y="20912"/>
                    <a:pt x="3466" y="21600"/>
                    <a:pt x="5218" y="21369"/>
                  </a:cubicBezTo>
                  <a:lnTo>
                    <a:pt x="15998" y="21369"/>
                  </a:lnTo>
                  <a:cubicBezTo>
                    <a:pt x="17761" y="21574"/>
                    <a:pt x="19507" y="20896"/>
                    <a:pt x="20602" y="19584"/>
                  </a:cubicBezTo>
                  <a:cubicBezTo>
                    <a:pt x="21377" y="18087"/>
                    <a:pt x="21270" y="16318"/>
                    <a:pt x="20322" y="14911"/>
                  </a:cubicBezTo>
                  <a:close/>
                </a:path>
              </a:pathLst>
            </a:custGeom>
            <a:solidFill>
              <a:srgbClr val="008DD1"/>
            </a:solidFill>
            <a:ln w="12700" cap="flat">
              <a:noFill/>
              <a:miter lim="400000"/>
            </a:ln>
            <a:effectLst/>
          </p:spPr>
          <p:txBody>
            <a:bodyPr wrap="square" lIns="45719" tIns="45719" rIns="45719" bIns="45719" numCol="1" anchor="ctr">
              <a:noAutofit/>
            </a:bodyPr>
            <a:lstStyle/>
            <a:p>
              <a:pPr>
                <a:defRPr>
                  <a:latin typeface="+mn-lt"/>
                  <a:ea typeface="+mn-ea"/>
                  <a:cs typeface="+mn-cs"/>
                  <a:sym typeface="Source Sans Pro Regular"/>
                </a:defRPr>
              </a:pPr>
              <a:endParaRPr/>
            </a:p>
          </p:txBody>
        </p:sp>
        <p:sp>
          <p:nvSpPr>
            <p:cNvPr id="542" name="Figura a mano libera: forma 83"/>
            <p:cNvSpPr/>
            <p:nvPr/>
          </p:nvSpPr>
          <p:spPr>
            <a:xfrm>
              <a:off x="2862510" y="3372218"/>
              <a:ext cx="729110" cy="406935"/>
            </a:xfrm>
            <a:custGeom>
              <a:avLst/>
              <a:gdLst/>
              <a:ahLst/>
              <a:cxnLst>
                <a:cxn ang="0">
                  <a:pos x="wd2" y="hd2"/>
                </a:cxn>
                <a:cxn ang="5400000">
                  <a:pos x="wd2" y="hd2"/>
                </a:cxn>
                <a:cxn ang="10800000">
                  <a:pos x="wd2" y="hd2"/>
                </a:cxn>
                <a:cxn ang="16200000">
                  <a:pos x="wd2" y="hd2"/>
                </a:cxn>
              </a:cxnLst>
              <a:rect l="0" t="0" r="r" b="b"/>
              <a:pathLst>
                <a:path w="21600" h="21600" extrusionOk="0">
                  <a:moveTo>
                    <a:pt x="21443" y="21600"/>
                  </a:moveTo>
                  <a:lnTo>
                    <a:pt x="21443" y="19788"/>
                  </a:lnTo>
                  <a:lnTo>
                    <a:pt x="21484" y="19921"/>
                  </a:lnTo>
                  <a:lnTo>
                    <a:pt x="48" y="1993"/>
                  </a:lnTo>
                  <a:lnTo>
                    <a:pt x="0" y="1957"/>
                  </a:lnTo>
                  <a:lnTo>
                    <a:pt x="0" y="0"/>
                  </a:lnTo>
                  <a:lnTo>
                    <a:pt x="164" y="0"/>
                  </a:lnTo>
                  <a:lnTo>
                    <a:pt x="164" y="1873"/>
                  </a:lnTo>
                  <a:lnTo>
                    <a:pt x="116" y="1740"/>
                  </a:lnTo>
                  <a:lnTo>
                    <a:pt x="21552" y="19667"/>
                  </a:lnTo>
                  <a:lnTo>
                    <a:pt x="21600" y="19703"/>
                  </a:lnTo>
                  <a:lnTo>
                    <a:pt x="21600" y="21600"/>
                  </a:lnTo>
                  <a:lnTo>
                    <a:pt x="21443" y="21600"/>
                  </a:lnTo>
                  <a:close/>
                </a:path>
              </a:pathLst>
            </a:custGeom>
            <a:solidFill>
              <a:srgbClr val="008DD1"/>
            </a:solidFill>
            <a:ln w="12700" cap="flat">
              <a:noFill/>
              <a:miter lim="400000"/>
            </a:ln>
            <a:effectLst/>
          </p:spPr>
          <p:txBody>
            <a:bodyPr wrap="square" lIns="45719" tIns="45719" rIns="45719" bIns="45719" numCol="1" anchor="ctr">
              <a:noAutofit/>
            </a:bodyPr>
            <a:lstStyle/>
            <a:p>
              <a:pPr>
                <a:defRPr>
                  <a:latin typeface="+mn-lt"/>
                  <a:ea typeface="+mn-ea"/>
                  <a:cs typeface="+mn-cs"/>
                  <a:sym typeface="Source Sans Pro Regular"/>
                </a:defRPr>
              </a:pPr>
              <a:endParaRPr/>
            </a:p>
          </p:txBody>
        </p:sp>
        <p:sp>
          <p:nvSpPr>
            <p:cNvPr id="543" name="Figura a mano libera: forma 84"/>
            <p:cNvSpPr/>
            <p:nvPr/>
          </p:nvSpPr>
          <p:spPr>
            <a:xfrm>
              <a:off x="3021053" y="2797029"/>
              <a:ext cx="246340" cy="301626"/>
            </a:xfrm>
            <a:custGeom>
              <a:avLst/>
              <a:gdLst/>
              <a:ahLst/>
              <a:cxnLst>
                <a:cxn ang="0">
                  <a:pos x="wd2" y="hd2"/>
                </a:cxn>
                <a:cxn ang="5400000">
                  <a:pos x="wd2" y="hd2"/>
                </a:cxn>
                <a:cxn ang="10800000">
                  <a:pos x="wd2" y="hd2"/>
                </a:cxn>
                <a:cxn ang="16200000">
                  <a:pos x="wd2" y="hd2"/>
                </a:cxn>
              </a:cxnLst>
              <a:rect l="0" t="0" r="r" b="b"/>
              <a:pathLst>
                <a:path w="21600" h="21379" extrusionOk="0">
                  <a:moveTo>
                    <a:pt x="0" y="21250"/>
                  </a:moveTo>
                  <a:lnTo>
                    <a:pt x="3576" y="8006"/>
                  </a:lnTo>
                  <a:cubicBezTo>
                    <a:pt x="3576" y="7909"/>
                    <a:pt x="3778" y="5796"/>
                    <a:pt x="7860" y="4393"/>
                  </a:cubicBezTo>
                  <a:lnTo>
                    <a:pt x="19984" y="86"/>
                  </a:lnTo>
                  <a:cubicBezTo>
                    <a:pt x="19984" y="86"/>
                    <a:pt x="21256" y="-221"/>
                    <a:pt x="21600" y="327"/>
                  </a:cubicBezTo>
                  <a:lnTo>
                    <a:pt x="21317" y="440"/>
                  </a:lnTo>
                  <a:cubicBezTo>
                    <a:pt x="21135" y="150"/>
                    <a:pt x="20367" y="263"/>
                    <a:pt x="20085" y="327"/>
                  </a:cubicBezTo>
                  <a:lnTo>
                    <a:pt x="7961" y="4635"/>
                  </a:lnTo>
                  <a:cubicBezTo>
                    <a:pt x="4082" y="5990"/>
                    <a:pt x="3920" y="8006"/>
                    <a:pt x="3920" y="8038"/>
                  </a:cubicBezTo>
                  <a:lnTo>
                    <a:pt x="303" y="21379"/>
                  </a:lnTo>
                  <a:close/>
                </a:path>
              </a:pathLst>
            </a:custGeom>
            <a:solidFill>
              <a:srgbClr val="008DD1"/>
            </a:solidFill>
            <a:ln w="12700" cap="flat">
              <a:noFill/>
              <a:miter lim="400000"/>
            </a:ln>
            <a:effectLst/>
          </p:spPr>
          <p:txBody>
            <a:bodyPr wrap="square" lIns="45719" tIns="45719" rIns="45719" bIns="45719" numCol="1" anchor="ctr">
              <a:noAutofit/>
            </a:bodyPr>
            <a:lstStyle/>
            <a:p>
              <a:pPr>
                <a:defRPr>
                  <a:latin typeface="+mn-lt"/>
                  <a:ea typeface="+mn-ea"/>
                  <a:cs typeface="+mn-cs"/>
                  <a:sym typeface="Source Sans Pro Regular"/>
                </a:defRPr>
              </a:pPr>
              <a:endParaRPr/>
            </a:p>
          </p:txBody>
        </p:sp>
        <p:sp>
          <p:nvSpPr>
            <p:cNvPr id="544" name="Figura a mano libera: forma 85"/>
            <p:cNvSpPr/>
            <p:nvPr/>
          </p:nvSpPr>
          <p:spPr>
            <a:xfrm>
              <a:off x="2836010" y="3323514"/>
              <a:ext cx="955631" cy="361189"/>
            </a:xfrm>
            <a:custGeom>
              <a:avLst/>
              <a:gdLst/>
              <a:ahLst/>
              <a:cxnLst>
                <a:cxn ang="0">
                  <a:pos x="wd2" y="hd2"/>
                </a:cxn>
                <a:cxn ang="5400000">
                  <a:pos x="wd2" y="hd2"/>
                </a:cxn>
                <a:cxn ang="10800000">
                  <a:pos x="wd2" y="hd2"/>
                </a:cxn>
                <a:cxn ang="16200000">
                  <a:pos x="wd2" y="hd2"/>
                </a:cxn>
              </a:cxnLst>
              <a:rect l="0" t="0" r="r" b="b"/>
              <a:pathLst>
                <a:path w="21600" h="21600" extrusionOk="0">
                  <a:moveTo>
                    <a:pt x="1583" y="204"/>
                  </a:moveTo>
                  <a:lnTo>
                    <a:pt x="125" y="1429"/>
                  </a:lnTo>
                  <a:lnTo>
                    <a:pt x="130" y="1225"/>
                  </a:lnTo>
                  <a:lnTo>
                    <a:pt x="2781" y="4246"/>
                  </a:lnTo>
                  <a:lnTo>
                    <a:pt x="17188" y="21382"/>
                  </a:lnTo>
                  <a:lnTo>
                    <a:pt x="17157" y="21382"/>
                  </a:lnTo>
                  <a:lnTo>
                    <a:pt x="21569" y="16442"/>
                  </a:lnTo>
                  <a:lnTo>
                    <a:pt x="21600" y="16632"/>
                  </a:lnTo>
                  <a:lnTo>
                    <a:pt x="17188" y="21586"/>
                  </a:lnTo>
                  <a:lnTo>
                    <a:pt x="17173" y="21600"/>
                  </a:lnTo>
                  <a:lnTo>
                    <a:pt x="17157" y="21573"/>
                  </a:lnTo>
                  <a:lnTo>
                    <a:pt x="2750" y="4437"/>
                  </a:lnTo>
                  <a:lnTo>
                    <a:pt x="94" y="1415"/>
                  </a:lnTo>
                  <a:lnTo>
                    <a:pt x="0" y="1307"/>
                  </a:lnTo>
                  <a:lnTo>
                    <a:pt x="99" y="1225"/>
                  </a:lnTo>
                  <a:lnTo>
                    <a:pt x="1557" y="0"/>
                  </a:lnTo>
                  <a:lnTo>
                    <a:pt x="1583" y="204"/>
                  </a:lnTo>
                  <a:close/>
                </a:path>
              </a:pathLst>
            </a:custGeom>
            <a:solidFill>
              <a:srgbClr val="008DD1"/>
            </a:solidFill>
            <a:ln w="12700" cap="flat">
              <a:noFill/>
              <a:miter lim="400000"/>
            </a:ln>
            <a:effectLst/>
          </p:spPr>
          <p:txBody>
            <a:bodyPr wrap="square" lIns="45719" tIns="45719" rIns="45719" bIns="45719" numCol="1" anchor="ctr">
              <a:noAutofit/>
            </a:bodyPr>
            <a:lstStyle/>
            <a:p>
              <a:pPr>
                <a:defRPr>
                  <a:latin typeface="+mn-lt"/>
                  <a:ea typeface="+mn-ea"/>
                  <a:cs typeface="+mn-cs"/>
                  <a:sym typeface="Source Sans Pro Regular"/>
                </a:defRPr>
              </a:pPr>
              <a:endParaRPr/>
            </a:p>
          </p:txBody>
        </p:sp>
        <p:sp>
          <p:nvSpPr>
            <p:cNvPr id="545" name="Figura a mano libera: forma 86"/>
            <p:cNvSpPr/>
            <p:nvPr/>
          </p:nvSpPr>
          <p:spPr>
            <a:xfrm>
              <a:off x="2974965" y="3204029"/>
              <a:ext cx="787180" cy="431245"/>
            </a:xfrm>
            <a:custGeom>
              <a:avLst/>
              <a:gdLst/>
              <a:ahLst/>
              <a:cxnLst>
                <a:cxn ang="0">
                  <a:pos x="wd2" y="hd2"/>
                </a:cxn>
                <a:cxn ang="5400000">
                  <a:pos x="wd2" y="hd2"/>
                </a:cxn>
                <a:cxn ang="10800000">
                  <a:pos x="wd2" y="hd2"/>
                </a:cxn>
                <a:cxn ang="16200000">
                  <a:pos x="wd2" y="hd2"/>
                </a:cxn>
              </a:cxnLst>
              <a:rect l="0" t="0" r="r" b="b"/>
              <a:pathLst>
                <a:path w="21600" h="20903" extrusionOk="0">
                  <a:moveTo>
                    <a:pt x="17262" y="18059"/>
                  </a:moveTo>
                  <a:cubicBezTo>
                    <a:pt x="17155" y="18086"/>
                    <a:pt x="17054" y="18166"/>
                    <a:pt x="16971" y="18291"/>
                  </a:cubicBezTo>
                  <a:cubicBezTo>
                    <a:pt x="16636" y="18809"/>
                    <a:pt x="16029" y="21600"/>
                    <a:pt x="15606" y="20739"/>
                  </a:cubicBezTo>
                  <a:cubicBezTo>
                    <a:pt x="15182" y="19879"/>
                    <a:pt x="14126" y="16272"/>
                    <a:pt x="13266" y="17772"/>
                  </a:cubicBezTo>
                  <a:cubicBezTo>
                    <a:pt x="11761" y="20398"/>
                    <a:pt x="11477" y="18941"/>
                    <a:pt x="10863" y="17772"/>
                  </a:cubicBezTo>
                  <a:cubicBezTo>
                    <a:pt x="10250" y="16603"/>
                    <a:pt x="7525" y="15852"/>
                    <a:pt x="6797" y="15411"/>
                  </a:cubicBezTo>
                  <a:cubicBezTo>
                    <a:pt x="6070" y="14970"/>
                    <a:pt x="5470" y="12885"/>
                    <a:pt x="5242" y="12433"/>
                  </a:cubicBezTo>
                  <a:cubicBezTo>
                    <a:pt x="4577" y="11807"/>
                    <a:pt x="3803" y="11626"/>
                    <a:pt x="3067" y="11925"/>
                  </a:cubicBezTo>
                  <a:cubicBezTo>
                    <a:pt x="2245" y="12256"/>
                    <a:pt x="765" y="11330"/>
                    <a:pt x="784" y="10767"/>
                  </a:cubicBezTo>
                  <a:cubicBezTo>
                    <a:pt x="803" y="10204"/>
                    <a:pt x="95" y="10491"/>
                    <a:pt x="0" y="9906"/>
                  </a:cubicBezTo>
                  <a:cubicBezTo>
                    <a:pt x="59" y="8374"/>
                    <a:pt x="195" y="6853"/>
                    <a:pt x="405" y="5361"/>
                  </a:cubicBezTo>
                  <a:cubicBezTo>
                    <a:pt x="575" y="3872"/>
                    <a:pt x="892" y="3596"/>
                    <a:pt x="892" y="3596"/>
                  </a:cubicBezTo>
                  <a:lnTo>
                    <a:pt x="6981" y="0"/>
                  </a:lnTo>
                  <a:cubicBezTo>
                    <a:pt x="7613" y="287"/>
                    <a:pt x="10376" y="1346"/>
                    <a:pt x="10376" y="1346"/>
                  </a:cubicBezTo>
                  <a:cubicBezTo>
                    <a:pt x="10376" y="1346"/>
                    <a:pt x="17332" y="3475"/>
                    <a:pt x="21600" y="4964"/>
                  </a:cubicBezTo>
                </a:path>
              </a:pathLst>
            </a:custGeom>
            <a:solidFill>
              <a:srgbClr val="FFFFFF"/>
            </a:solidFill>
            <a:ln w="12700" cap="flat">
              <a:noFill/>
              <a:miter lim="400000"/>
            </a:ln>
            <a:effectLst/>
          </p:spPr>
          <p:txBody>
            <a:bodyPr wrap="square" lIns="45719" tIns="45719" rIns="45719" bIns="45719" numCol="1" anchor="ctr">
              <a:noAutofit/>
            </a:bodyPr>
            <a:lstStyle/>
            <a:p>
              <a:pPr>
                <a:defRPr>
                  <a:latin typeface="+mn-lt"/>
                  <a:ea typeface="+mn-ea"/>
                  <a:cs typeface="+mn-cs"/>
                  <a:sym typeface="Source Sans Pro Regular"/>
                </a:defRPr>
              </a:pPr>
              <a:endParaRPr/>
            </a:p>
          </p:txBody>
        </p:sp>
        <p:sp>
          <p:nvSpPr>
            <p:cNvPr id="546" name="Figura a mano libera: forma 87"/>
            <p:cNvSpPr/>
            <p:nvPr/>
          </p:nvSpPr>
          <p:spPr>
            <a:xfrm>
              <a:off x="2972430" y="3201753"/>
              <a:ext cx="789946" cy="436984"/>
            </a:xfrm>
            <a:custGeom>
              <a:avLst/>
              <a:gdLst/>
              <a:ahLst/>
              <a:cxnLst>
                <a:cxn ang="0">
                  <a:pos x="wd2" y="hd2"/>
                </a:cxn>
                <a:cxn ang="5400000">
                  <a:pos x="wd2" y="hd2"/>
                </a:cxn>
                <a:cxn ang="10800000">
                  <a:pos x="wd2" y="hd2"/>
                </a:cxn>
                <a:cxn ang="16200000">
                  <a:pos x="wd2" y="hd2"/>
                </a:cxn>
              </a:cxnLst>
              <a:rect l="0" t="0" r="r" b="b"/>
              <a:pathLst>
                <a:path w="21600" h="21594" extrusionOk="0">
                  <a:moveTo>
                    <a:pt x="17277" y="18692"/>
                  </a:moveTo>
                  <a:cubicBezTo>
                    <a:pt x="17185" y="18719"/>
                    <a:pt x="17100" y="18793"/>
                    <a:pt x="17032" y="18905"/>
                  </a:cubicBezTo>
                  <a:cubicBezTo>
                    <a:pt x="16883" y="19206"/>
                    <a:pt x="16756" y="19539"/>
                    <a:pt x="16654" y="19895"/>
                  </a:cubicBezTo>
                  <a:cubicBezTo>
                    <a:pt x="16383" y="20705"/>
                    <a:pt x="16099" y="21537"/>
                    <a:pt x="15816" y="21593"/>
                  </a:cubicBezTo>
                  <a:cubicBezTo>
                    <a:pt x="15720" y="21600"/>
                    <a:pt x="15628" y="21525"/>
                    <a:pt x="15570" y="21391"/>
                  </a:cubicBezTo>
                  <a:cubicBezTo>
                    <a:pt x="15482" y="21211"/>
                    <a:pt x="15368" y="20919"/>
                    <a:pt x="15236" y="20581"/>
                  </a:cubicBezTo>
                  <a:cubicBezTo>
                    <a:pt x="14864" y="19603"/>
                    <a:pt x="14297" y="18129"/>
                    <a:pt x="13780" y="18039"/>
                  </a:cubicBezTo>
                  <a:cubicBezTo>
                    <a:pt x="13613" y="18020"/>
                    <a:pt x="13450" y="18141"/>
                    <a:pt x="13339" y="18366"/>
                  </a:cubicBezTo>
                  <a:cubicBezTo>
                    <a:pt x="12709" y="19490"/>
                    <a:pt x="12281" y="19940"/>
                    <a:pt x="11909" y="19906"/>
                  </a:cubicBezTo>
                  <a:cubicBezTo>
                    <a:pt x="11537" y="19873"/>
                    <a:pt x="11279" y="19344"/>
                    <a:pt x="11058" y="18782"/>
                  </a:cubicBezTo>
                  <a:cubicBezTo>
                    <a:pt x="10989" y="18624"/>
                    <a:pt x="10913" y="18467"/>
                    <a:pt x="10838" y="18321"/>
                  </a:cubicBezTo>
                  <a:cubicBezTo>
                    <a:pt x="10390" y="17410"/>
                    <a:pt x="8740" y="16746"/>
                    <a:pt x="7643" y="16307"/>
                  </a:cubicBezTo>
                  <a:cubicBezTo>
                    <a:pt x="7303" y="16161"/>
                    <a:pt x="7013" y="16049"/>
                    <a:pt x="6824" y="15948"/>
                  </a:cubicBezTo>
                  <a:cubicBezTo>
                    <a:pt x="6251" y="15633"/>
                    <a:pt x="5753" y="14272"/>
                    <a:pt x="5457" y="13451"/>
                  </a:cubicBezTo>
                  <a:cubicBezTo>
                    <a:pt x="5391" y="13251"/>
                    <a:pt x="5317" y="13058"/>
                    <a:pt x="5236" y="12877"/>
                  </a:cubicBezTo>
                  <a:cubicBezTo>
                    <a:pt x="4594" y="12272"/>
                    <a:pt x="3851" y="12105"/>
                    <a:pt x="3144" y="12405"/>
                  </a:cubicBezTo>
                  <a:cubicBezTo>
                    <a:pt x="2367" y="12587"/>
                    <a:pt x="1579" y="12272"/>
                    <a:pt x="920" y="11516"/>
                  </a:cubicBezTo>
                  <a:cubicBezTo>
                    <a:pt x="837" y="11416"/>
                    <a:pt x="784" y="11255"/>
                    <a:pt x="775" y="11078"/>
                  </a:cubicBezTo>
                  <a:cubicBezTo>
                    <a:pt x="775" y="10909"/>
                    <a:pt x="687" y="10853"/>
                    <a:pt x="479" y="10785"/>
                  </a:cubicBezTo>
                  <a:cubicBezTo>
                    <a:pt x="271" y="10718"/>
                    <a:pt x="57" y="10628"/>
                    <a:pt x="0" y="10257"/>
                  </a:cubicBezTo>
                  <a:cubicBezTo>
                    <a:pt x="25" y="8832"/>
                    <a:pt x="141" y="7417"/>
                    <a:pt x="347" y="6039"/>
                  </a:cubicBezTo>
                  <a:lnTo>
                    <a:pt x="403" y="5556"/>
                  </a:lnTo>
                  <a:cubicBezTo>
                    <a:pt x="573" y="3993"/>
                    <a:pt x="907" y="3678"/>
                    <a:pt x="926" y="3666"/>
                  </a:cubicBezTo>
                  <a:lnTo>
                    <a:pt x="6994" y="0"/>
                  </a:lnTo>
                  <a:lnTo>
                    <a:pt x="7038" y="0"/>
                  </a:lnTo>
                  <a:cubicBezTo>
                    <a:pt x="7668" y="281"/>
                    <a:pt x="10390" y="1361"/>
                    <a:pt x="10422" y="1372"/>
                  </a:cubicBezTo>
                  <a:cubicBezTo>
                    <a:pt x="10453" y="1383"/>
                    <a:pt x="17416" y="3554"/>
                    <a:pt x="21600" y="5050"/>
                  </a:cubicBezTo>
                  <a:lnTo>
                    <a:pt x="21600" y="5308"/>
                  </a:lnTo>
                  <a:cubicBezTo>
                    <a:pt x="17416" y="3813"/>
                    <a:pt x="10485" y="1642"/>
                    <a:pt x="10416" y="1619"/>
                  </a:cubicBezTo>
                  <a:cubicBezTo>
                    <a:pt x="10346" y="1597"/>
                    <a:pt x="7656" y="495"/>
                    <a:pt x="7026" y="247"/>
                  </a:cubicBezTo>
                  <a:lnTo>
                    <a:pt x="7063" y="247"/>
                  </a:lnTo>
                  <a:lnTo>
                    <a:pt x="983" y="3903"/>
                  </a:lnTo>
                  <a:cubicBezTo>
                    <a:pt x="983" y="3903"/>
                    <a:pt x="693" y="4195"/>
                    <a:pt x="542" y="5623"/>
                  </a:cubicBezTo>
                  <a:lnTo>
                    <a:pt x="485" y="6096"/>
                  </a:lnTo>
                  <a:cubicBezTo>
                    <a:pt x="296" y="7437"/>
                    <a:pt x="180" y="8808"/>
                    <a:pt x="139" y="10189"/>
                  </a:cubicBezTo>
                  <a:cubicBezTo>
                    <a:pt x="170" y="10414"/>
                    <a:pt x="340" y="10471"/>
                    <a:pt x="504" y="10538"/>
                  </a:cubicBezTo>
                  <a:cubicBezTo>
                    <a:pt x="668" y="10605"/>
                    <a:pt x="933" y="10695"/>
                    <a:pt x="920" y="11100"/>
                  </a:cubicBezTo>
                  <a:cubicBezTo>
                    <a:pt x="920" y="11100"/>
                    <a:pt x="920" y="11190"/>
                    <a:pt x="1008" y="11325"/>
                  </a:cubicBezTo>
                  <a:cubicBezTo>
                    <a:pt x="1629" y="12030"/>
                    <a:pt x="2370" y="12325"/>
                    <a:pt x="3100" y="12157"/>
                  </a:cubicBezTo>
                  <a:cubicBezTo>
                    <a:pt x="3913" y="11820"/>
                    <a:pt x="5091" y="12157"/>
                    <a:pt x="5343" y="12709"/>
                  </a:cubicBezTo>
                  <a:cubicBezTo>
                    <a:pt x="5400" y="12832"/>
                    <a:pt x="5476" y="13046"/>
                    <a:pt x="5576" y="13316"/>
                  </a:cubicBezTo>
                  <a:cubicBezTo>
                    <a:pt x="5860" y="14103"/>
                    <a:pt x="6333" y="15430"/>
                    <a:pt x="6837" y="15711"/>
                  </a:cubicBezTo>
                  <a:cubicBezTo>
                    <a:pt x="7007" y="15801"/>
                    <a:pt x="7303" y="15925"/>
                    <a:pt x="7649" y="16060"/>
                  </a:cubicBezTo>
                  <a:cubicBezTo>
                    <a:pt x="8758" y="16510"/>
                    <a:pt x="10441" y="17185"/>
                    <a:pt x="10920" y="18152"/>
                  </a:cubicBezTo>
                  <a:lnTo>
                    <a:pt x="11140" y="18635"/>
                  </a:lnTo>
                  <a:cubicBezTo>
                    <a:pt x="11380" y="19164"/>
                    <a:pt x="11588" y="19625"/>
                    <a:pt x="11884" y="19648"/>
                  </a:cubicBezTo>
                  <a:cubicBezTo>
                    <a:pt x="12180" y="19670"/>
                    <a:pt x="12627" y="19220"/>
                    <a:pt x="13201" y="18197"/>
                  </a:cubicBezTo>
                  <a:cubicBezTo>
                    <a:pt x="13342" y="17915"/>
                    <a:pt x="13550" y="17765"/>
                    <a:pt x="13761" y="17792"/>
                  </a:cubicBezTo>
                  <a:cubicBezTo>
                    <a:pt x="14347" y="17893"/>
                    <a:pt x="14908" y="19366"/>
                    <a:pt x="15324" y="20435"/>
                  </a:cubicBezTo>
                  <a:cubicBezTo>
                    <a:pt x="15421" y="20709"/>
                    <a:pt x="15529" y="20972"/>
                    <a:pt x="15646" y="21222"/>
                  </a:cubicBezTo>
                  <a:cubicBezTo>
                    <a:pt x="15696" y="21335"/>
                    <a:pt x="15740" y="21346"/>
                    <a:pt x="15772" y="21335"/>
                  </a:cubicBezTo>
                  <a:cubicBezTo>
                    <a:pt x="15986" y="21335"/>
                    <a:pt x="16276" y="20424"/>
                    <a:pt x="16496" y="19771"/>
                  </a:cubicBezTo>
                  <a:cubicBezTo>
                    <a:pt x="16608" y="19397"/>
                    <a:pt x="16743" y="19046"/>
                    <a:pt x="16899" y="18725"/>
                  </a:cubicBezTo>
                  <a:cubicBezTo>
                    <a:pt x="16993" y="18577"/>
                    <a:pt x="17109" y="18479"/>
                    <a:pt x="17233" y="18444"/>
                  </a:cubicBezTo>
                  <a:close/>
                </a:path>
              </a:pathLst>
            </a:custGeom>
            <a:solidFill>
              <a:srgbClr val="008DD1"/>
            </a:solidFill>
            <a:ln w="12700" cap="flat">
              <a:noFill/>
              <a:miter lim="400000"/>
            </a:ln>
            <a:effectLst/>
          </p:spPr>
          <p:txBody>
            <a:bodyPr wrap="square" lIns="45719" tIns="45719" rIns="45719" bIns="45719" numCol="1" anchor="ctr">
              <a:noAutofit/>
            </a:bodyPr>
            <a:lstStyle/>
            <a:p>
              <a:pPr>
                <a:defRPr>
                  <a:latin typeface="+mn-lt"/>
                  <a:ea typeface="+mn-ea"/>
                  <a:cs typeface="+mn-cs"/>
                  <a:sym typeface="Source Sans Pro Regular"/>
                </a:defRPr>
              </a:pPr>
              <a:endParaRPr/>
            </a:p>
          </p:txBody>
        </p:sp>
        <p:sp>
          <p:nvSpPr>
            <p:cNvPr id="547" name="Figura a mano libera: forma 88"/>
            <p:cNvSpPr/>
            <p:nvPr/>
          </p:nvSpPr>
          <p:spPr>
            <a:xfrm>
              <a:off x="3443217" y="3528347"/>
              <a:ext cx="230439" cy="73285"/>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3694" y="21600"/>
                  </a:lnTo>
                  <a:lnTo>
                    <a:pt x="0" y="17038"/>
                  </a:lnTo>
                </a:path>
              </a:pathLst>
            </a:custGeom>
            <a:solidFill>
              <a:srgbClr val="FFFFFF"/>
            </a:solidFill>
            <a:ln w="12700" cap="flat">
              <a:noFill/>
              <a:miter lim="400000"/>
            </a:ln>
            <a:effectLst/>
          </p:spPr>
          <p:txBody>
            <a:bodyPr wrap="square" lIns="45719" tIns="45719" rIns="45719" bIns="45719" numCol="1" anchor="ctr">
              <a:noAutofit/>
            </a:bodyPr>
            <a:lstStyle/>
            <a:p>
              <a:pPr>
                <a:defRPr>
                  <a:latin typeface="+mn-lt"/>
                  <a:ea typeface="+mn-ea"/>
                  <a:cs typeface="+mn-cs"/>
                  <a:sym typeface="Source Sans Pro Regular"/>
                </a:defRPr>
              </a:pPr>
              <a:endParaRPr/>
            </a:p>
          </p:txBody>
        </p:sp>
        <p:sp>
          <p:nvSpPr>
            <p:cNvPr id="548" name="Figura a mano libera: forma 89"/>
            <p:cNvSpPr/>
            <p:nvPr/>
          </p:nvSpPr>
          <p:spPr>
            <a:xfrm>
              <a:off x="3442525" y="3526754"/>
              <a:ext cx="231592" cy="76699"/>
            </a:xfrm>
            <a:custGeom>
              <a:avLst/>
              <a:gdLst/>
              <a:ahLst/>
              <a:cxnLst>
                <a:cxn ang="0">
                  <a:pos x="wd2" y="hd2"/>
                </a:cxn>
                <a:cxn ang="5400000">
                  <a:pos x="wd2" y="hd2"/>
                </a:cxn>
                <a:cxn ang="10800000">
                  <a:pos x="wd2" y="hd2"/>
                </a:cxn>
                <a:cxn ang="16200000">
                  <a:pos x="wd2" y="hd2"/>
                </a:cxn>
              </a:cxnLst>
              <a:rect l="0" t="0" r="r" b="b"/>
              <a:pathLst>
                <a:path w="21600" h="21600" extrusionOk="0">
                  <a:moveTo>
                    <a:pt x="21600" y="897"/>
                  </a:moveTo>
                  <a:lnTo>
                    <a:pt x="3804" y="21536"/>
                  </a:lnTo>
                  <a:lnTo>
                    <a:pt x="3740" y="21600"/>
                  </a:lnTo>
                  <a:lnTo>
                    <a:pt x="3675" y="21536"/>
                  </a:lnTo>
                  <a:lnTo>
                    <a:pt x="0" y="17242"/>
                  </a:lnTo>
                  <a:lnTo>
                    <a:pt x="129" y="16280"/>
                  </a:lnTo>
                  <a:lnTo>
                    <a:pt x="3804" y="20639"/>
                  </a:lnTo>
                  <a:lnTo>
                    <a:pt x="3675" y="20639"/>
                  </a:lnTo>
                  <a:lnTo>
                    <a:pt x="21471" y="0"/>
                  </a:lnTo>
                  <a:lnTo>
                    <a:pt x="21600" y="897"/>
                  </a:lnTo>
                  <a:close/>
                </a:path>
              </a:pathLst>
            </a:custGeom>
            <a:solidFill>
              <a:srgbClr val="008DD1"/>
            </a:solidFill>
            <a:ln w="12700" cap="flat">
              <a:noFill/>
              <a:miter lim="400000"/>
            </a:ln>
            <a:effectLst/>
          </p:spPr>
          <p:txBody>
            <a:bodyPr wrap="square" lIns="45719" tIns="45719" rIns="45719" bIns="45719" numCol="1" anchor="ctr">
              <a:noAutofit/>
            </a:bodyPr>
            <a:lstStyle/>
            <a:p>
              <a:pPr>
                <a:defRPr>
                  <a:latin typeface="+mn-lt"/>
                  <a:ea typeface="+mn-ea"/>
                  <a:cs typeface="+mn-cs"/>
                  <a:sym typeface="Source Sans Pro Regular"/>
                </a:defRPr>
              </a:pPr>
              <a:endParaRPr/>
            </a:p>
          </p:txBody>
        </p:sp>
        <p:sp>
          <p:nvSpPr>
            <p:cNvPr id="549" name="Figura a mano libera: forma 90"/>
            <p:cNvSpPr/>
            <p:nvPr/>
          </p:nvSpPr>
          <p:spPr>
            <a:xfrm>
              <a:off x="3601528" y="3244085"/>
              <a:ext cx="239658" cy="346850"/>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cubicBezTo>
                    <a:pt x="0" y="21600"/>
                    <a:pt x="4154" y="6009"/>
                    <a:pt x="4694" y="4039"/>
                  </a:cubicBezTo>
                  <a:cubicBezTo>
                    <a:pt x="5089" y="2310"/>
                    <a:pt x="6293" y="2239"/>
                    <a:pt x="6293" y="2239"/>
                  </a:cubicBezTo>
                  <a:lnTo>
                    <a:pt x="21600" y="0"/>
                  </a:lnTo>
                </a:path>
              </a:pathLst>
            </a:custGeom>
            <a:solidFill>
              <a:srgbClr val="FFFFFF"/>
            </a:solidFill>
            <a:ln w="12700" cap="flat">
              <a:noFill/>
              <a:miter lim="400000"/>
            </a:ln>
            <a:effectLst/>
          </p:spPr>
          <p:txBody>
            <a:bodyPr wrap="square" lIns="45719" tIns="45719" rIns="45719" bIns="45719" numCol="1" anchor="ctr">
              <a:noAutofit/>
            </a:bodyPr>
            <a:lstStyle/>
            <a:p>
              <a:pPr>
                <a:defRPr>
                  <a:latin typeface="+mn-lt"/>
                  <a:ea typeface="+mn-ea"/>
                  <a:cs typeface="+mn-cs"/>
                  <a:sym typeface="Source Sans Pro Regular"/>
                </a:defRPr>
              </a:pPr>
              <a:endParaRPr/>
            </a:p>
          </p:txBody>
        </p:sp>
        <p:sp>
          <p:nvSpPr>
            <p:cNvPr id="550" name="Figura a mano libera: forma 91"/>
            <p:cNvSpPr/>
            <p:nvPr/>
          </p:nvSpPr>
          <p:spPr>
            <a:xfrm>
              <a:off x="3598993" y="3241581"/>
              <a:ext cx="243345" cy="349809"/>
            </a:xfrm>
            <a:custGeom>
              <a:avLst/>
              <a:gdLst/>
              <a:ahLst/>
              <a:cxnLst>
                <a:cxn ang="0">
                  <a:pos x="wd2" y="hd2"/>
                </a:cxn>
                <a:cxn ang="5400000">
                  <a:pos x="wd2" y="hd2"/>
                </a:cxn>
                <a:cxn ang="10800000">
                  <a:pos x="wd2" y="hd2"/>
                </a:cxn>
                <a:cxn ang="16200000">
                  <a:pos x="wd2" y="hd2"/>
                </a:cxn>
              </a:cxnLst>
              <a:rect l="0" t="0" r="r" b="b"/>
              <a:pathLst>
                <a:path w="21600" h="21600" extrusionOk="0">
                  <a:moveTo>
                    <a:pt x="0" y="21544"/>
                  </a:moveTo>
                  <a:cubicBezTo>
                    <a:pt x="0" y="21389"/>
                    <a:pt x="4091" y="6085"/>
                    <a:pt x="4602" y="4132"/>
                  </a:cubicBezTo>
                  <a:cubicBezTo>
                    <a:pt x="5114" y="2178"/>
                    <a:pt x="6341" y="2220"/>
                    <a:pt x="6402" y="2220"/>
                  </a:cubicBezTo>
                  <a:lnTo>
                    <a:pt x="21498" y="0"/>
                  </a:lnTo>
                  <a:lnTo>
                    <a:pt x="21600" y="323"/>
                  </a:lnTo>
                  <a:lnTo>
                    <a:pt x="6505" y="2544"/>
                  </a:lnTo>
                  <a:cubicBezTo>
                    <a:pt x="6505" y="2544"/>
                    <a:pt x="5502" y="2642"/>
                    <a:pt x="5155" y="4174"/>
                  </a:cubicBezTo>
                  <a:cubicBezTo>
                    <a:pt x="4725" y="6113"/>
                    <a:pt x="573" y="21445"/>
                    <a:pt x="532" y="21600"/>
                  </a:cubicBezTo>
                  <a:close/>
                </a:path>
              </a:pathLst>
            </a:custGeom>
            <a:solidFill>
              <a:srgbClr val="008DD1"/>
            </a:solidFill>
            <a:ln w="12700" cap="flat">
              <a:noFill/>
              <a:miter lim="400000"/>
            </a:ln>
            <a:effectLst/>
          </p:spPr>
          <p:txBody>
            <a:bodyPr wrap="square" lIns="45719" tIns="45719" rIns="45719" bIns="45719" numCol="1" anchor="ctr">
              <a:noAutofit/>
            </a:bodyPr>
            <a:lstStyle/>
            <a:p>
              <a:pPr>
                <a:defRPr>
                  <a:latin typeface="+mn-lt"/>
                  <a:ea typeface="+mn-ea"/>
                  <a:cs typeface="+mn-cs"/>
                  <a:sym typeface="Source Sans Pro Regular"/>
                </a:defRPr>
              </a:pPr>
              <a:endParaRPr/>
            </a:p>
          </p:txBody>
        </p:sp>
        <p:sp>
          <p:nvSpPr>
            <p:cNvPr id="551" name="Figura a mano libera: forma 92"/>
            <p:cNvSpPr/>
            <p:nvPr/>
          </p:nvSpPr>
          <p:spPr>
            <a:xfrm>
              <a:off x="3629411" y="3282646"/>
              <a:ext cx="50183" cy="318987"/>
            </a:xfrm>
            <a:custGeom>
              <a:avLst/>
              <a:gdLst/>
              <a:ahLst/>
              <a:cxnLst>
                <a:cxn ang="0">
                  <a:pos x="wd2" y="hd2"/>
                </a:cxn>
                <a:cxn ang="5400000">
                  <a:pos x="wd2" y="hd2"/>
                </a:cxn>
                <a:cxn ang="10800000">
                  <a:pos x="wd2" y="hd2"/>
                </a:cxn>
                <a:cxn ang="16200000">
                  <a:pos x="wd2" y="hd2"/>
                </a:cxn>
              </a:cxnLst>
              <a:rect l="0" t="0" r="r" b="b"/>
              <a:pathLst>
                <a:path w="20813" h="21305" extrusionOk="0">
                  <a:moveTo>
                    <a:pt x="13476" y="283"/>
                  </a:moveTo>
                  <a:cubicBezTo>
                    <a:pt x="14623" y="-21"/>
                    <a:pt x="21600" y="-295"/>
                    <a:pt x="20740" y="678"/>
                  </a:cubicBezTo>
                  <a:cubicBezTo>
                    <a:pt x="20740" y="1225"/>
                    <a:pt x="0" y="21305"/>
                    <a:pt x="0" y="21305"/>
                  </a:cubicBezTo>
                </a:path>
              </a:pathLst>
            </a:custGeom>
            <a:solidFill>
              <a:srgbClr val="FFFFFF"/>
            </a:solidFill>
            <a:ln w="12700" cap="flat">
              <a:noFill/>
              <a:miter lim="400000"/>
            </a:ln>
            <a:effectLst/>
          </p:spPr>
          <p:txBody>
            <a:bodyPr wrap="square" lIns="45719" tIns="45719" rIns="45719" bIns="45719" numCol="1" anchor="ctr">
              <a:noAutofit/>
            </a:bodyPr>
            <a:lstStyle/>
            <a:p>
              <a:pPr>
                <a:defRPr>
                  <a:latin typeface="+mn-lt"/>
                  <a:ea typeface="+mn-ea"/>
                  <a:cs typeface="+mn-cs"/>
                  <a:sym typeface="Source Sans Pro Regular"/>
                </a:defRPr>
              </a:pPr>
              <a:endParaRPr/>
            </a:p>
          </p:txBody>
        </p:sp>
        <p:sp>
          <p:nvSpPr>
            <p:cNvPr id="552" name="Figura a mano libera: forma 93"/>
            <p:cNvSpPr/>
            <p:nvPr/>
          </p:nvSpPr>
          <p:spPr>
            <a:xfrm>
              <a:off x="3627568" y="3280917"/>
              <a:ext cx="53660" cy="320942"/>
            </a:xfrm>
            <a:custGeom>
              <a:avLst/>
              <a:gdLst/>
              <a:ahLst/>
              <a:cxnLst>
                <a:cxn ang="0">
                  <a:pos x="wd2" y="hd2"/>
                </a:cxn>
                <a:cxn ang="5400000">
                  <a:pos x="wd2" y="hd2"/>
                </a:cxn>
                <a:cxn ang="10800000">
                  <a:pos x="wd2" y="hd2"/>
                </a:cxn>
                <a:cxn ang="16200000">
                  <a:pos x="wd2" y="hd2"/>
                </a:cxn>
              </a:cxnLst>
              <a:rect l="0" t="0" r="r" b="b"/>
              <a:pathLst>
                <a:path w="21222" h="21537" extrusionOk="0">
                  <a:moveTo>
                    <a:pt x="13033" y="339"/>
                  </a:moveTo>
                  <a:cubicBezTo>
                    <a:pt x="14491" y="55"/>
                    <a:pt x="16797" y="-63"/>
                    <a:pt x="18957" y="33"/>
                  </a:cubicBezTo>
                  <a:cubicBezTo>
                    <a:pt x="19959" y="33"/>
                    <a:pt x="21600" y="278"/>
                    <a:pt x="21144" y="812"/>
                  </a:cubicBezTo>
                  <a:cubicBezTo>
                    <a:pt x="20688" y="1347"/>
                    <a:pt x="2187" y="20666"/>
                    <a:pt x="1367" y="21537"/>
                  </a:cubicBezTo>
                  <a:lnTo>
                    <a:pt x="0" y="21537"/>
                  </a:lnTo>
                  <a:cubicBezTo>
                    <a:pt x="0" y="21323"/>
                    <a:pt x="19322" y="1347"/>
                    <a:pt x="19777" y="812"/>
                  </a:cubicBezTo>
                  <a:cubicBezTo>
                    <a:pt x="19777" y="537"/>
                    <a:pt x="19777" y="354"/>
                    <a:pt x="18501" y="293"/>
                  </a:cubicBezTo>
                  <a:cubicBezTo>
                    <a:pt x="16961" y="224"/>
                    <a:pt x="15321" y="299"/>
                    <a:pt x="14218" y="491"/>
                  </a:cubicBezTo>
                  <a:close/>
                </a:path>
              </a:pathLst>
            </a:custGeom>
            <a:solidFill>
              <a:srgbClr val="008DD1"/>
            </a:solidFill>
            <a:ln w="12700" cap="flat">
              <a:noFill/>
              <a:miter lim="400000"/>
            </a:ln>
            <a:effectLst/>
          </p:spPr>
          <p:txBody>
            <a:bodyPr wrap="square" lIns="45719" tIns="45719" rIns="45719" bIns="45719" numCol="1" anchor="ctr">
              <a:noAutofit/>
            </a:bodyPr>
            <a:lstStyle/>
            <a:p>
              <a:pPr>
                <a:defRPr>
                  <a:latin typeface="+mn-lt"/>
                  <a:ea typeface="+mn-ea"/>
                  <a:cs typeface="+mn-cs"/>
                  <a:sym typeface="Source Sans Pro Regular"/>
                </a:defRPr>
              </a:pPr>
              <a:endParaRPr/>
            </a:p>
          </p:txBody>
        </p:sp>
        <p:sp>
          <p:nvSpPr>
            <p:cNvPr id="553" name="Figura a mano libera: forma 94"/>
            <p:cNvSpPr/>
            <p:nvPr/>
          </p:nvSpPr>
          <p:spPr>
            <a:xfrm>
              <a:off x="3687251" y="3276403"/>
              <a:ext cx="13136" cy="302925"/>
            </a:xfrm>
            <a:custGeom>
              <a:avLst/>
              <a:gdLst/>
              <a:ahLst/>
              <a:cxnLst>
                <a:cxn ang="0">
                  <a:pos x="wd2" y="hd2"/>
                </a:cxn>
                <a:cxn ang="5400000">
                  <a:pos x="wd2" y="hd2"/>
                </a:cxn>
                <a:cxn ang="10800000">
                  <a:pos x="wd2" y="hd2"/>
                </a:cxn>
                <a:cxn ang="16200000">
                  <a:pos x="wd2" y="hd2"/>
                </a:cxn>
              </a:cxnLst>
              <a:rect l="0" t="0" r="r" b="b"/>
              <a:pathLst>
                <a:path w="21600" h="21600" extrusionOk="0">
                  <a:moveTo>
                    <a:pt x="5304" y="0"/>
                  </a:moveTo>
                  <a:cubicBezTo>
                    <a:pt x="13643" y="97"/>
                    <a:pt x="21600" y="0"/>
                    <a:pt x="21600" y="1850"/>
                  </a:cubicBezTo>
                  <a:cubicBezTo>
                    <a:pt x="21600" y="3700"/>
                    <a:pt x="0" y="21600"/>
                    <a:pt x="0" y="21600"/>
                  </a:cubicBezTo>
                </a:path>
              </a:pathLst>
            </a:custGeom>
            <a:solidFill>
              <a:srgbClr val="FFFFFF"/>
            </a:solidFill>
            <a:ln w="12700" cap="flat">
              <a:noFill/>
              <a:miter lim="400000"/>
            </a:ln>
            <a:effectLst/>
          </p:spPr>
          <p:txBody>
            <a:bodyPr wrap="square" lIns="45719" tIns="45719" rIns="45719" bIns="45719" numCol="1" anchor="ctr">
              <a:noAutofit/>
            </a:bodyPr>
            <a:lstStyle/>
            <a:p>
              <a:pPr>
                <a:defRPr>
                  <a:latin typeface="+mn-lt"/>
                  <a:ea typeface="+mn-ea"/>
                  <a:cs typeface="+mn-cs"/>
                  <a:sym typeface="Source Sans Pro Regular"/>
                </a:defRPr>
              </a:pPr>
              <a:endParaRPr/>
            </a:p>
          </p:txBody>
        </p:sp>
        <p:sp>
          <p:nvSpPr>
            <p:cNvPr id="554" name="Figura a mano libera: forma 95"/>
            <p:cNvSpPr/>
            <p:nvPr/>
          </p:nvSpPr>
          <p:spPr>
            <a:xfrm>
              <a:off x="3684487" y="3274810"/>
              <a:ext cx="16593" cy="304517"/>
            </a:xfrm>
            <a:custGeom>
              <a:avLst/>
              <a:gdLst/>
              <a:ahLst/>
              <a:cxnLst>
                <a:cxn ang="0">
                  <a:pos x="wd2" y="hd2"/>
                </a:cxn>
                <a:cxn ang="5400000">
                  <a:pos x="wd2" y="hd2"/>
                </a:cxn>
                <a:cxn ang="10800000">
                  <a:pos x="wd2" y="hd2"/>
                </a:cxn>
                <a:cxn ang="16200000">
                  <a:pos x="wd2" y="hd2"/>
                </a:cxn>
              </a:cxnLst>
              <a:rect l="0" t="0" r="r" b="b"/>
              <a:pathLst>
                <a:path w="21600" h="21600" extrusionOk="0">
                  <a:moveTo>
                    <a:pt x="8700" y="0"/>
                  </a:moveTo>
                  <a:cubicBezTo>
                    <a:pt x="16499" y="113"/>
                    <a:pt x="21600" y="307"/>
                    <a:pt x="21600" y="1937"/>
                  </a:cubicBezTo>
                  <a:cubicBezTo>
                    <a:pt x="21600" y="3568"/>
                    <a:pt x="4801" y="21422"/>
                    <a:pt x="4499" y="21600"/>
                  </a:cubicBezTo>
                  <a:lnTo>
                    <a:pt x="0" y="21600"/>
                  </a:lnTo>
                  <a:cubicBezTo>
                    <a:pt x="0" y="21422"/>
                    <a:pt x="17099" y="3745"/>
                    <a:pt x="17099" y="1953"/>
                  </a:cubicBezTo>
                  <a:cubicBezTo>
                    <a:pt x="17099" y="161"/>
                    <a:pt x="12300" y="339"/>
                    <a:pt x="7500" y="339"/>
                  </a:cubicBezTo>
                  <a:lnTo>
                    <a:pt x="5999" y="339"/>
                  </a:lnTo>
                  <a:close/>
                </a:path>
              </a:pathLst>
            </a:custGeom>
            <a:solidFill>
              <a:srgbClr val="008DD1"/>
            </a:solidFill>
            <a:ln w="12700" cap="flat">
              <a:noFill/>
              <a:miter lim="400000"/>
            </a:ln>
            <a:effectLst/>
          </p:spPr>
          <p:txBody>
            <a:bodyPr wrap="square" lIns="45719" tIns="45719" rIns="45719" bIns="45719" numCol="1" anchor="ctr">
              <a:noAutofit/>
            </a:bodyPr>
            <a:lstStyle/>
            <a:p>
              <a:pPr>
                <a:defRPr>
                  <a:latin typeface="+mn-lt"/>
                  <a:ea typeface="+mn-ea"/>
                  <a:cs typeface="+mn-cs"/>
                  <a:sym typeface="Source Sans Pro Regular"/>
                </a:defRPr>
              </a:pPr>
              <a:endParaRPr/>
            </a:p>
          </p:txBody>
        </p:sp>
        <p:sp>
          <p:nvSpPr>
            <p:cNvPr id="555" name="Figura a mano libera: forma 97"/>
            <p:cNvSpPr/>
            <p:nvPr/>
          </p:nvSpPr>
          <p:spPr>
            <a:xfrm>
              <a:off x="3696700" y="3316004"/>
              <a:ext cx="153012" cy="39147"/>
            </a:xfrm>
            <a:custGeom>
              <a:avLst/>
              <a:gdLst/>
              <a:ahLst/>
              <a:cxnLst>
                <a:cxn ang="0">
                  <a:pos x="wd2" y="hd2"/>
                </a:cxn>
                <a:cxn ang="5400000">
                  <a:pos x="wd2" y="hd2"/>
                </a:cxn>
                <a:cxn ang="10800000">
                  <a:pos x="wd2" y="hd2"/>
                </a:cxn>
                <a:cxn ang="16200000">
                  <a:pos x="wd2" y="hd2"/>
                </a:cxn>
              </a:cxnLst>
              <a:rect l="0" t="0" r="r" b="b"/>
              <a:pathLst>
                <a:path w="21600" h="21600" extrusionOk="0">
                  <a:moveTo>
                    <a:pt x="0" y="19716"/>
                  </a:moveTo>
                  <a:lnTo>
                    <a:pt x="21470" y="0"/>
                  </a:lnTo>
                  <a:lnTo>
                    <a:pt x="21600" y="1883"/>
                  </a:lnTo>
                  <a:lnTo>
                    <a:pt x="98" y="21600"/>
                  </a:lnTo>
                  <a:lnTo>
                    <a:pt x="0" y="19716"/>
                  </a:lnTo>
                  <a:close/>
                </a:path>
              </a:pathLst>
            </a:custGeom>
            <a:solidFill>
              <a:srgbClr val="008DD1"/>
            </a:solidFill>
            <a:ln w="12700" cap="flat">
              <a:noFill/>
              <a:miter lim="400000"/>
            </a:ln>
            <a:effectLst/>
          </p:spPr>
          <p:txBody>
            <a:bodyPr wrap="square" lIns="45719" tIns="45719" rIns="45719" bIns="45719" numCol="1" anchor="ctr">
              <a:noAutofit/>
            </a:bodyPr>
            <a:lstStyle/>
            <a:p>
              <a:pPr>
                <a:defRPr>
                  <a:latin typeface="+mn-lt"/>
                  <a:ea typeface="+mn-ea"/>
                  <a:cs typeface="+mn-cs"/>
                  <a:sym typeface="Source Sans Pro Regular"/>
                </a:defRPr>
              </a:pPr>
              <a:endParaRPr/>
            </a:p>
          </p:txBody>
        </p:sp>
        <p:sp>
          <p:nvSpPr>
            <p:cNvPr id="556" name="Figura a mano libera: forma 99"/>
            <p:cNvSpPr/>
            <p:nvPr/>
          </p:nvSpPr>
          <p:spPr>
            <a:xfrm>
              <a:off x="3699925" y="3264568"/>
              <a:ext cx="144947" cy="33912"/>
            </a:xfrm>
            <a:custGeom>
              <a:avLst/>
              <a:gdLst/>
              <a:ahLst/>
              <a:cxnLst>
                <a:cxn ang="0">
                  <a:pos x="wd2" y="hd2"/>
                </a:cxn>
                <a:cxn ang="5400000">
                  <a:pos x="wd2" y="hd2"/>
                </a:cxn>
                <a:cxn ang="10800000">
                  <a:pos x="wd2" y="hd2"/>
                </a:cxn>
                <a:cxn ang="16200000">
                  <a:pos x="wd2" y="hd2"/>
                </a:cxn>
              </a:cxnLst>
              <a:rect l="0" t="0" r="r" b="b"/>
              <a:pathLst>
                <a:path w="21600" h="21600" extrusionOk="0">
                  <a:moveTo>
                    <a:pt x="0" y="19426"/>
                  </a:moveTo>
                  <a:lnTo>
                    <a:pt x="21497" y="0"/>
                  </a:lnTo>
                  <a:lnTo>
                    <a:pt x="21600" y="2175"/>
                  </a:lnTo>
                  <a:lnTo>
                    <a:pt x="137" y="21600"/>
                  </a:lnTo>
                  <a:lnTo>
                    <a:pt x="0" y="19426"/>
                  </a:lnTo>
                  <a:close/>
                </a:path>
              </a:pathLst>
            </a:custGeom>
            <a:solidFill>
              <a:srgbClr val="008DD1"/>
            </a:solidFill>
            <a:ln w="12700" cap="flat">
              <a:noFill/>
              <a:miter lim="400000"/>
            </a:ln>
            <a:effectLst/>
          </p:spPr>
          <p:txBody>
            <a:bodyPr wrap="square" lIns="45719" tIns="45719" rIns="45719" bIns="45719" numCol="1" anchor="ctr">
              <a:noAutofit/>
            </a:bodyPr>
            <a:lstStyle/>
            <a:p>
              <a:pPr>
                <a:defRPr>
                  <a:latin typeface="+mn-lt"/>
                  <a:ea typeface="+mn-ea"/>
                  <a:cs typeface="+mn-cs"/>
                  <a:sym typeface="Source Sans Pro Regular"/>
                </a:defRPr>
              </a:pPr>
              <a:endParaRPr/>
            </a:p>
          </p:txBody>
        </p:sp>
        <p:sp>
          <p:nvSpPr>
            <p:cNvPr id="557" name="Figura a mano libera: forma 100"/>
            <p:cNvSpPr/>
            <p:nvPr/>
          </p:nvSpPr>
          <p:spPr>
            <a:xfrm>
              <a:off x="2903759" y="3325336"/>
              <a:ext cx="76045" cy="54395"/>
            </a:xfrm>
            <a:custGeom>
              <a:avLst/>
              <a:gdLst/>
              <a:ahLst/>
              <a:cxnLst>
                <a:cxn ang="0">
                  <a:pos x="wd2" y="hd2"/>
                </a:cxn>
                <a:cxn ang="5400000">
                  <a:pos x="wd2" y="hd2"/>
                </a:cxn>
                <a:cxn ang="10800000">
                  <a:pos x="wd2" y="hd2"/>
                </a:cxn>
                <a:cxn ang="16200000">
                  <a:pos x="wd2" y="hd2"/>
                </a:cxn>
              </a:cxnLst>
              <a:rect l="0" t="0" r="r" b="b"/>
              <a:pathLst>
                <a:path w="21600" h="21600" extrusionOk="0">
                  <a:moveTo>
                    <a:pt x="1047" y="0"/>
                  </a:moveTo>
                  <a:lnTo>
                    <a:pt x="1047" y="8766"/>
                  </a:lnTo>
                  <a:lnTo>
                    <a:pt x="655" y="8044"/>
                  </a:lnTo>
                  <a:lnTo>
                    <a:pt x="21600" y="20335"/>
                  </a:lnTo>
                  <a:lnTo>
                    <a:pt x="21207" y="21600"/>
                  </a:lnTo>
                  <a:lnTo>
                    <a:pt x="327" y="9399"/>
                  </a:lnTo>
                  <a:lnTo>
                    <a:pt x="0" y="9218"/>
                  </a:lnTo>
                  <a:lnTo>
                    <a:pt x="0" y="0"/>
                  </a:lnTo>
                  <a:lnTo>
                    <a:pt x="1047" y="0"/>
                  </a:lnTo>
                  <a:close/>
                </a:path>
              </a:pathLst>
            </a:custGeom>
            <a:solidFill>
              <a:srgbClr val="008DD1"/>
            </a:solidFill>
            <a:ln w="12700" cap="flat">
              <a:noFill/>
              <a:miter lim="400000"/>
            </a:ln>
            <a:effectLst/>
          </p:spPr>
          <p:txBody>
            <a:bodyPr wrap="square" lIns="45719" tIns="45719" rIns="45719" bIns="45719" numCol="1" anchor="ctr">
              <a:noAutofit/>
            </a:bodyPr>
            <a:lstStyle/>
            <a:p>
              <a:pPr>
                <a:defRPr>
                  <a:latin typeface="+mn-lt"/>
                  <a:ea typeface="+mn-ea"/>
                  <a:cs typeface="+mn-cs"/>
                  <a:sym typeface="Source Sans Pro Regular"/>
                </a:defRPr>
              </a:pPr>
              <a:endParaRPr/>
            </a:p>
          </p:txBody>
        </p:sp>
        <p:sp>
          <p:nvSpPr>
            <p:cNvPr id="558" name="Figura a mano libera: forma 101"/>
            <p:cNvSpPr/>
            <p:nvPr/>
          </p:nvSpPr>
          <p:spPr>
            <a:xfrm>
              <a:off x="2839236" y="3345590"/>
              <a:ext cx="939500" cy="363465"/>
            </a:xfrm>
            <a:custGeom>
              <a:avLst/>
              <a:gdLst/>
              <a:ahLst/>
              <a:cxnLst>
                <a:cxn ang="0">
                  <a:pos x="wd2" y="hd2"/>
                </a:cxn>
                <a:cxn ang="5400000">
                  <a:pos x="wd2" y="hd2"/>
                </a:cxn>
                <a:cxn ang="10800000">
                  <a:pos x="wd2" y="hd2"/>
                </a:cxn>
                <a:cxn ang="16200000">
                  <a:pos x="wd2" y="hd2"/>
                </a:cxn>
              </a:cxnLst>
              <a:rect l="0" t="0" r="r" b="b"/>
              <a:pathLst>
                <a:path w="21600" h="21600" extrusionOk="0">
                  <a:moveTo>
                    <a:pt x="79" y="0"/>
                  </a:moveTo>
                  <a:lnTo>
                    <a:pt x="106" y="987"/>
                  </a:lnTo>
                  <a:lnTo>
                    <a:pt x="85" y="893"/>
                  </a:lnTo>
                  <a:lnTo>
                    <a:pt x="17256" y="21384"/>
                  </a:lnTo>
                  <a:lnTo>
                    <a:pt x="17219" y="21384"/>
                  </a:lnTo>
                  <a:lnTo>
                    <a:pt x="21563" y="16514"/>
                  </a:lnTo>
                  <a:lnTo>
                    <a:pt x="21600" y="16717"/>
                  </a:lnTo>
                  <a:lnTo>
                    <a:pt x="17256" y="21573"/>
                  </a:lnTo>
                  <a:lnTo>
                    <a:pt x="17234" y="21600"/>
                  </a:lnTo>
                  <a:lnTo>
                    <a:pt x="17219" y="21573"/>
                  </a:lnTo>
                  <a:lnTo>
                    <a:pt x="48" y="1082"/>
                  </a:lnTo>
                  <a:lnTo>
                    <a:pt x="26" y="1055"/>
                  </a:lnTo>
                  <a:lnTo>
                    <a:pt x="26" y="1001"/>
                  </a:lnTo>
                  <a:lnTo>
                    <a:pt x="0" y="14"/>
                  </a:lnTo>
                  <a:lnTo>
                    <a:pt x="79" y="0"/>
                  </a:lnTo>
                  <a:close/>
                </a:path>
              </a:pathLst>
            </a:custGeom>
            <a:solidFill>
              <a:srgbClr val="008DD1"/>
            </a:solidFill>
            <a:ln w="12700" cap="flat">
              <a:noFill/>
              <a:miter lim="400000"/>
            </a:ln>
            <a:effectLst/>
          </p:spPr>
          <p:txBody>
            <a:bodyPr wrap="square" lIns="45719" tIns="45719" rIns="45719" bIns="45719" numCol="1" anchor="ctr">
              <a:noAutofit/>
            </a:bodyPr>
            <a:lstStyle/>
            <a:p>
              <a:pPr>
                <a:defRPr>
                  <a:latin typeface="+mn-lt"/>
                  <a:ea typeface="+mn-ea"/>
                  <a:cs typeface="+mn-cs"/>
                  <a:sym typeface="Source Sans Pro Regular"/>
                </a:defRPr>
              </a:pPr>
              <a:endParaRPr/>
            </a:p>
          </p:txBody>
        </p:sp>
        <p:sp>
          <p:nvSpPr>
            <p:cNvPr id="559" name="Figura a mano libera: forma 102"/>
            <p:cNvSpPr/>
            <p:nvPr/>
          </p:nvSpPr>
          <p:spPr>
            <a:xfrm>
              <a:off x="2818022" y="3456882"/>
              <a:ext cx="12701" cy="32774"/>
            </a:xfrm>
            <a:prstGeom prst="rect">
              <a:avLst/>
            </a:prstGeom>
            <a:solidFill>
              <a:srgbClr val="008DD1"/>
            </a:solidFill>
            <a:ln w="12700" cap="flat">
              <a:noFill/>
              <a:miter lim="400000"/>
            </a:ln>
            <a:effectLst/>
          </p:spPr>
          <p:txBody>
            <a:bodyPr wrap="square" lIns="45719" tIns="45719" rIns="45719" bIns="45719" numCol="1" anchor="ctr">
              <a:noAutofit/>
            </a:bodyPr>
            <a:lstStyle/>
            <a:p>
              <a:pPr>
                <a:defRPr>
                  <a:latin typeface="+mn-lt"/>
                  <a:ea typeface="+mn-ea"/>
                  <a:cs typeface="+mn-cs"/>
                  <a:sym typeface="Source Sans Pro Regular"/>
                </a:defRPr>
              </a:pPr>
              <a:endParaRPr/>
            </a:p>
          </p:txBody>
        </p:sp>
        <p:sp>
          <p:nvSpPr>
            <p:cNvPr id="560" name="Figura a mano libera: forma 103"/>
            <p:cNvSpPr/>
            <p:nvPr/>
          </p:nvSpPr>
          <p:spPr>
            <a:xfrm>
              <a:off x="2798205" y="3447552"/>
              <a:ext cx="12701" cy="20029"/>
            </a:xfrm>
            <a:prstGeom prst="rect">
              <a:avLst/>
            </a:prstGeom>
            <a:solidFill>
              <a:srgbClr val="008DD1"/>
            </a:solidFill>
            <a:ln w="12700" cap="flat">
              <a:noFill/>
              <a:miter lim="400000"/>
            </a:ln>
            <a:effectLst/>
          </p:spPr>
          <p:txBody>
            <a:bodyPr wrap="square" lIns="45719" tIns="45719" rIns="45719" bIns="45719" numCol="1" anchor="ctr">
              <a:noAutofit/>
            </a:bodyPr>
            <a:lstStyle/>
            <a:p>
              <a:pPr>
                <a:defRPr>
                  <a:latin typeface="+mn-lt"/>
                  <a:ea typeface="+mn-ea"/>
                  <a:cs typeface="+mn-cs"/>
                  <a:sym typeface="Source Sans Pro Regular"/>
                </a:defRPr>
              </a:pPr>
              <a:endParaRPr/>
            </a:p>
          </p:txBody>
        </p:sp>
        <p:sp>
          <p:nvSpPr>
            <p:cNvPr id="561" name="Figura a mano libera: forma 104"/>
            <p:cNvSpPr/>
            <p:nvPr/>
          </p:nvSpPr>
          <p:spPr>
            <a:xfrm>
              <a:off x="2851450" y="3075213"/>
              <a:ext cx="393641" cy="202198"/>
            </a:xfrm>
            <a:custGeom>
              <a:avLst/>
              <a:gdLst/>
              <a:ahLst/>
              <a:cxnLst>
                <a:cxn ang="0">
                  <a:pos x="wd2" y="hd2"/>
                </a:cxn>
                <a:cxn ang="5400000">
                  <a:pos x="wd2" y="hd2"/>
                </a:cxn>
                <a:cxn ang="10800000">
                  <a:pos x="wd2" y="hd2"/>
                </a:cxn>
                <a:cxn ang="16200000">
                  <a:pos x="wd2" y="hd2"/>
                </a:cxn>
              </a:cxnLst>
              <a:rect l="0" t="0" r="r" b="b"/>
              <a:pathLst>
                <a:path w="21493" h="20568" extrusionOk="0">
                  <a:moveTo>
                    <a:pt x="0" y="3172"/>
                  </a:moveTo>
                  <a:lnTo>
                    <a:pt x="1636" y="8450"/>
                  </a:lnTo>
                  <a:cubicBezTo>
                    <a:pt x="1636" y="8450"/>
                    <a:pt x="3926" y="18359"/>
                    <a:pt x="7587" y="20442"/>
                  </a:cubicBezTo>
                  <a:cubicBezTo>
                    <a:pt x="9625" y="21600"/>
                    <a:pt x="21352" y="14377"/>
                    <a:pt x="21352" y="14377"/>
                  </a:cubicBezTo>
                  <a:cubicBezTo>
                    <a:pt x="21600" y="13397"/>
                    <a:pt x="21517" y="12240"/>
                    <a:pt x="21138" y="11413"/>
                  </a:cubicBezTo>
                  <a:cubicBezTo>
                    <a:pt x="19993" y="9098"/>
                    <a:pt x="17364" y="6158"/>
                    <a:pt x="16797" y="4098"/>
                  </a:cubicBezTo>
                  <a:cubicBezTo>
                    <a:pt x="15879" y="880"/>
                    <a:pt x="12733" y="0"/>
                    <a:pt x="12733" y="0"/>
                  </a:cubicBezTo>
                  <a:cubicBezTo>
                    <a:pt x="12733" y="0"/>
                    <a:pt x="6983" y="1644"/>
                    <a:pt x="4190" y="764"/>
                  </a:cubicBezTo>
                  <a:cubicBezTo>
                    <a:pt x="2669" y="104"/>
                    <a:pt x="1072" y="986"/>
                    <a:pt x="0" y="3079"/>
                  </a:cubicBezTo>
                </a:path>
              </a:pathLst>
            </a:custGeom>
            <a:solidFill>
              <a:srgbClr val="FFFFFF"/>
            </a:solidFill>
            <a:ln w="12700" cap="flat">
              <a:noFill/>
              <a:miter lim="400000"/>
            </a:ln>
            <a:effectLst/>
          </p:spPr>
          <p:txBody>
            <a:bodyPr wrap="square" lIns="45719" tIns="45719" rIns="45719" bIns="45719" numCol="1" anchor="ctr">
              <a:noAutofit/>
            </a:bodyPr>
            <a:lstStyle/>
            <a:p>
              <a:pPr>
                <a:defRPr>
                  <a:latin typeface="+mn-lt"/>
                  <a:ea typeface="+mn-ea"/>
                  <a:cs typeface="+mn-cs"/>
                  <a:sym typeface="Source Sans Pro Regular"/>
                </a:defRPr>
              </a:pPr>
              <a:endParaRPr/>
            </a:p>
          </p:txBody>
        </p:sp>
        <p:sp>
          <p:nvSpPr>
            <p:cNvPr id="562" name="Figura a mano libera: forma 105"/>
            <p:cNvSpPr/>
            <p:nvPr/>
          </p:nvSpPr>
          <p:spPr>
            <a:xfrm>
              <a:off x="2850067" y="3072253"/>
              <a:ext cx="396409" cy="204750"/>
            </a:xfrm>
            <a:custGeom>
              <a:avLst/>
              <a:gdLst/>
              <a:ahLst/>
              <a:cxnLst>
                <a:cxn ang="0">
                  <a:pos x="wd2" y="hd2"/>
                </a:cxn>
                <a:cxn ang="5400000">
                  <a:pos x="wd2" y="hd2"/>
                </a:cxn>
                <a:cxn ang="10800000">
                  <a:pos x="wd2" y="hd2"/>
                </a:cxn>
                <a:cxn ang="16200000">
                  <a:pos x="wd2" y="hd2"/>
                </a:cxn>
              </a:cxnLst>
              <a:rect l="0" t="0" r="r" b="b"/>
              <a:pathLst>
                <a:path w="21486" h="20585" extrusionOk="0">
                  <a:moveTo>
                    <a:pt x="150" y="3547"/>
                  </a:moveTo>
                  <a:cubicBezTo>
                    <a:pt x="1184" y="1515"/>
                    <a:pt x="2730" y="643"/>
                    <a:pt x="4209" y="1258"/>
                  </a:cubicBezTo>
                  <a:cubicBezTo>
                    <a:pt x="6982" y="2105"/>
                    <a:pt x="12665" y="503"/>
                    <a:pt x="12727" y="503"/>
                  </a:cubicBezTo>
                  <a:cubicBezTo>
                    <a:pt x="12727" y="503"/>
                    <a:pt x="15825" y="1396"/>
                    <a:pt x="16699" y="4462"/>
                  </a:cubicBezTo>
                  <a:cubicBezTo>
                    <a:pt x="17350" y="6066"/>
                    <a:pt x="18144" y="7459"/>
                    <a:pt x="19047" y="8581"/>
                  </a:cubicBezTo>
                  <a:cubicBezTo>
                    <a:pt x="19750" y="9544"/>
                    <a:pt x="20413" y="10599"/>
                    <a:pt x="21033" y="11738"/>
                  </a:cubicBezTo>
                  <a:cubicBezTo>
                    <a:pt x="21385" y="12489"/>
                    <a:pt x="21459" y="13550"/>
                    <a:pt x="21220" y="14438"/>
                  </a:cubicBezTo>
                  <a:lnTo>
                    <a:pt x="21283" y="14438"/>
                  </a:lnTo>
                  <a:cubicBezTo>
                    <a:pt x="21158" y="14438"/>
                    <a:pt x="9655" y="21554"/>
                    <a:pt x="7681" y="20433"/>
                  </a:cubicBezTo>
                  <a:cubicBezTo>
                    <a:pt x="4122" y="18442"/>
                    <a:pt x="1849" y="8809"/>
                    <a:pt x="1824" y="8695"/>
                  </a:cubicBezTo>
                  <a:lnTo>
                    <a:pt x="212" y="3455"/>
                  </a:lnTo>
                  <a:close/>
                  <a:moveTo>
                    <a:pt x="0" y="3318"/>
                  </a:moveTo>
                  <a:lnTo>
                    <a:pt x="1624" y="8535"/>
                  </a:lnTo>
                  <a:cubicBezTo>
                    <a:pt x="1624" y="8535"/>
                    <a:pt x="3947" y="18397"/>
                    <a:pt x="7594" y="20456"/>
                  </a:cubicBezTo>
                  <a:cubicBezTo>
                    <a:pt x="9630" y="21600"/>
                    <a:pt x="20846" y="14759"/>
                    <a:pt x="21333" y="14461"/>
                  </a:cubicBezTo>
                  <a:cubicBezTo>
                    <a:pt x="21600" y="13434"/>
                    <a:pt x="21511" y="12214"/>
                    <a:pt x="21108" y="11349"/>
                  </a:cubicBezTo>
                  <a:cubicBezTo>
                    <a:pt x="20487" y="10196"/>
                    <a:pt x="19819" y="9134"/>
                    <a:pt x="19110" y="8169"/>
                  </a:cubicBezTo>
                  <a:cubicBezTo>
                    <a:pt x="18226" y="7070"/>
                    <a:pt x="17450" y="5709"/>
                    <a:pt x="16811" y="4142"/>
                  </a:cubicBezTo>
                  <a:cubicBezTo>
                    <a:pt x="15875" y="938"/>
                    <a:pt x="12827" y="46"/>
                    <a:pt x="12702" y="0"/>
                  </a:cubicBezTo>
                  <a:cubicBezTo>
                    <a:pt x="9912" y="835"/>
                    <a:pt x="7081" y="1096"/>
                    <a:pt x="4259" y="778"/>
                  </a:cubicBezTo>
                  <a:cubicBezTo>
                    <a:pt x="2709" y="149"/>
                    <a:pt x="1093" y="1071"/>
                    <a:pt x="12" y="3203"/>
                  </a:cubicBezTo>
                </a:path>
              </a:pathLst>
            </a:custGeom>
            <a:solidFill>
              <a:srgbClr val="008DD1"/>
            </a:solidFill>
            <a:ln w="12700" cap="flat">
              <a:noFill/>
              <a:miter lim="400000"/>
            </a:ln>
            <a:effectLst/>
          </p:spPr>
          <p:txBody>
            <a:bodyPr wrap="square" lIns="45719" tIns="45719" rIns="45719" bIns="45719" numCol="1" anchor="ctr">
              <a:noAutofit/>
            </a:bodyPr>
            <a:lstStyle/>
            <a:p>
              <a:pPr>
                <a:defRPr>
                  <a:latin typeface="+mn-lt"/>
                  <a:ea typeface="+mn-ea"/>
                  <a:cs typeface="+mn-cs"/>
                  <a:sym typeface="Source Sans Pro Regular"/>
                </a:defRPr>
              </a:pPr>
              <a:endParaRPr/>
            </a:p>
          </p:txBody>
        </p:sp>
        <p:sp>
          <p:nvSpPr>
            <p:cNvPr id="563" name="Figura a mano libera: forma 106"/>
            <p:cNvSpPr/>
            <p:nvPr/>
          </p:nvSpPr>
          <p:spPr>
            <a:xfrm>
              <a:off x="3101245" y="3317825"/>
              <a:ext cx="476318" cy="105448"/>
            </a:xfrm>
            <a:custGeom>
              <a:avLst/>
              <a:gdLst/>
              <a:ahLst/>
              <a:cxnLst>
                <a:cxn ang="0">
                  <a:pos x="wd2" y="hd2"/>
                </a:cxn>
                <a:cxn ang="5400000">
                  <a:pos x="wd2" y="hd2"/>
                </a:cxn>
                <a:cxn ang="10800000">
                  <a:pos x="wd2" y="hd2"/>
                </a:cxn>
                <a:cxn ang="16200000">
                  <a:pos x="wd2" y="hd2"/>
                </a:cxn>
              </a:cxnLst>
              <a:rect l="0" t="0" r="r" b="b"/>
              <a:pathLst>
                <a:path w="21600" h="18812" extrusionOk="0">
                  <a:moveTo>
                    <a:pt x="0" y="0"/>
                  </a:moveTo>
                  <a:lnTo>
                    <a:pt x="15132" y="16971"/>
                  </a:lnTo>
                  <a:cubicBezTo>
                    <a:pt x="19311" y="21600"/>
                    <a:pt x="21600" y="16038"/>
                    <a:pt x="21600" y="16038"/>
                  </a:cubicBezTo>
                </a:path>
              </a:pathLst>
            </a:custGeom>
            <a:solidFill>
              <a:srgbClr val="FFFFFF"/>
            </a:solidFill>
            <a:ln w="12700" cap="flat">
              <a:noFill/>
              <a:miter lim="400000"/>
            </a:ln>
            <a:effectLst/>
          </p:spPr>
          <p:txBody>
            <a:bodyPr wrap="square" lIns="45719" tIns="45719" rIns="45719" bIns="45719" numCol="1" anchor="ctr">
              <a:noAutofit/>
            </a:bodyPr>
            <a:lstStyle/>
            <a:p>
              <a:pPr>
                <a:defRPr>
                  <a:latin typeface="+mn-lt"/>
                  <a:ea typeface="+mn-ea"/>
                  <a:cs typeface="+mn-cs"/>
                  <a:sym typeface="Source Sans Pro Regular"/>
                </a:defRPr>
              </a:pPr>
              <a:endParaRPr/>
            </a:p>
          </p:txBody>
        </p:sp>
        <p:sp>
          <p:nvSpPr>
            <p:cNvPr id="564" name="Figura a mano libera: forma 107"/>
            <p:cNvSpPr/>
            <p:nvPr/>
          </p:nvSpPr>
          <p:spPr>
            <a:xfrm>
              <a:off x="3099863" y="3316232"/>
              <a:ext cx="478623" cy="108469"/>
            </a:xfrm>
            <a:custGeom>
              <a:avLst/>
              <a:gdLst/>
              <a:ahLst/>
              <a:cxnLst>
                <a:cxn ang="0">
                  <a:pos x="wd2" y="hd2"/>
                </a:cxn>
                <a:cxn ang="5400000">
                  <a:pos x="wd2" y="hd2"/>
                </a:cxn>
                <a:cxn ang="10800000">
                  <a:pos x="wd2" y="hd2"/>
                </a:cxn>
                <a:cxn ang="16200000">
                  <a:pos x="wd2" y="hd2"/>
                </a:cxn>
              </a:cxnLst>
              <a:rect l="0" t="0" r="r" b="b"/>
              <a:pathLst>
                <a:path w="21600" h="18924" extrusionOk="0">
                  <a:moveTo>
                    <a:pt x="94" y="0"/>
                  </a:moveTo>
                  <a:lnTo>
                    <a:pt x="15152" y="16597"/>
                  </a:lnTo>
                  <a:cubicBezTo>
                    <a:pt x="19187" y="21004"/>
                    <a:pt x="21496" y="15724"/>
                    <a:pt x="21517" y="15684"/>
                  </a:cubicBezTo>
                  <a:lnTo>
                    <a:pt x="21600" y="16200"/>
                  </a:lnTo>
                  <a:cubicBezTo>
                    <a:pt x="21600" y="16200"/>
                    <a:pt x="19218" y="21600"/>
                    <a:pt x="15059" y="17193"/>
                  </a:cubicBezTo>
                  <a:lnTo>
                    <a:pt x="0" y="596"/>
                  </a:lnTo>
                  <a:close/>
                </a:path>
              </a:pathLst>
            </a:custGeom>
            <a:solidFill>
              <a:srgbClr val="008DD1"/>
            </a:solidFill>
            <a:ln w="12700" cap="flat">
              <a:noFill/>
              <a:miter lim="400000"/>
            </a:ln>
            <a:effectLst/>
          </p:spPr>
          <p:txBody>
            <a:bodyPr wrap="square" lIns="45719" tIns="45719" rIns="45719" bIns="45719" numCol="1" anchor="ctr">
              <a:noAutofit/>
            </a:bodyPr>
            <a:lstStyle/>
            <a:p>
              <a:pPr>
                <a:defRPr>
                  <a:latin typeface="+mn-lt"/>
                  <a:ea typeface="+mn-ea"/>
                  <a:cs typeface="+mn-cs"/>
                  <a:sym typeface="Source Sans Pro Regular"/>
                </a:defRPr>
              </a:pPr>
              <a:endParaRPr/>
            </a:p>
          </p:txBody>
        </p:sp>
        <p:sp>
          <p:nvSpPr>
            <p:cNvPr id="565" name="Figura a mano libera: forma 108"/>
            <p:cNvSpPr/>
            <p:nvPr/>
          </p:nvSpPr>
          <p:spPr>
            <a:xfrm>
              <a:off x="2684151" y="3254781"/>
              <a:ext cx="255787" cy="71237"/>
            </a:xfrm>
            <a:custGeom>
              <a:avLst/>
              <a:gdLst/>
              <a:ahLst/>
              <a:cxnLst>
                <a:cxn ang="0">
                  <a:pos x="wd2" y="hd2"/>
                </a:cxn>
                <a:cxn ang="5400000">
                  <a:pos x="wd2" y="hd2"/>
                </a:cxn>
                <a:cxn ang="10800000">
                  <a:pos x="wd2" y="hd2"/>
                </a:cxn>
                <a:cxn ang="16200000">
                  <a:pos x="wd2" y="hd2"/>
                </a:cxn>
              </a:cxnLst>
              <a:rect l="0" t="0" r="r" b="b"/>
              <a:pathLst>
                <a:path w="21600" h="21600" extrusionOk="0">
                  <a:moveTo>
                    <a:pt x="21600" y="7936"/>
                  </a:moveTo>
                  <a:lnTo>
                    <a:pt x="9749" y="21600"/>
                  </a:lnTo>
                  <a:lnTo>
                    <a:pt x="0" y="11110"/>
                  </a:lnTo>
                  <a:lnTo>
                    <a:pt x="11442" y="0"/>
                  </a:lnTo>
                  <a:lnTo>
                    <a:pt x="21600" y="7936"/>
                  </a:lnTo>
                  <a:close/>
                </a:path>
              </a:pathLst>
            </a:custGeom>
            <a:solidFill>
              <a:srgbClr val="FFFFFF"/>
            </a:solidFill>
            <a:ln w="12700" cap="flat">
              <a:noFill/>
              <a:miter lim="400000"/>
            </a:ln>
            <a:effectLst/>
          </p:spPr>
          <p:txBody>
            <a:bodyPr wrap="square" lIns="45719" tIns="45719" rIns="45719" bIns="45719" numCol="1" anchor="ctr">
              <a:noAutofit/>
            </a:bodyPr>
            <a:lstStyle/>
            <a:p>
              <a:pPr>
                <a:defRPr>
                  <a:latin typeface="+mn-lt"/>
                  <a:ea typeface="+mn-ea"/>
                  <a:cs typeface="+mn-cs"/>
                  <a:sym typeface="Source Sans Pro Regular"/>
                </a:defRPr>
              </a:pPr>
              <a:endParaRPr/>
            </a:p>
          </p:txBody>
        </p:sp>
        <p:sp>
          <p:nvSpPr>
            <p:cNvPr id="566" name="Figura a mano libera: forma 109"/>
            <p:cNvSpPr/>
            <p:nvPr/>
          </p:nvSpPr>
          <p:spPr>
            <a:xfrm>
              <a:off x="2684151" y="3291424"/>
              <a:ext cx="115450" cy="373478"/>
            </a:xfrm>
            <a:custGeom>
              <a:avLst/>
              <a:gdLst/>
              <a:ahLst/>
              <a:cxnLst>
                <a:cxn ang="0">
                  <a:pos x="wd2" y="hd2"/>
                </a:cxn>
                <a:cxn ang="5400000">
                  <a:pos x="wd2" y="hd2"/>
                </a:cxn>
                <a:cxn ang="10800000">
                  <a:pos x="wd2" y="hd2"/>
                </a:cxn>
                <a:cxn ang="16200000">
                  <a:pos x="wd2" y="hd2"/>
                </a:cxn>
              </a:cxnLst>
              <a:rect l="0" t="0" r="r" b="b"/>
              <a:pathLst>
                <a:path w="21600" h="21600" extrusionOk="0">
                  <a:moveTo>
                    <a:pt x="0" y="13044"/>
                  </a:moveTo>
                  <a:lnTo>
                    <a:pt x="0" y="0"/>
                  </a:lnTo>
                  <a:lnTo>
                    <a:pt x="21600" y="2001"/>
                  </a:lnTo>
                  <a:lnTo>
                    <a:pt x="21600" y="21600"/>
                  </a:lnTo>
                  <a:lnTo>
                    <a:pt x="9140" y="19612"/>
                  </a:lnTo>
                </a:path>
              </a:pathLst>
            </a:custGeom>
            <a:solidFill>
              <a:srgbClr val="FFFFFF"/>
            </a:solidFill>
            <a:ln w="12700" cap="flat">
              <a:noFill/>
              <a:miter lim="400000"/>
            </a:ln>
            <a:effectLst/>
          </p:spPr>
          <p:txBody>
            <a:bodyPr wrap="square" lIns="45719" tIns="45719" rIns="45719" bIns="45719" numCol="1" anchor="ctr">
              <a:noAutofit/>
            </a:bodyPr>
            <a:lstStyle/>
            <a:p>
              <a:pPr>
                <a:defRPr>
                  <a:latin typeface="+mn-lt"/>
                  <a:ea typeface="+mn-ea"/>
                  <a:cs typeface="+mn-cs"/>
                  <a:sym typeface="Source Sans Pro Regular"/>
                </a:defRPr>
              </a:pPr>
              <a:endParaRPr/>
            </a:p>
          </p:txBody>
        </p:sp>
        <p:sp>
          <p:nvSpPr>
            <p:cNvPr id="567" name="Figura a mano libera: forma 110"/>
            <p:cNvSpPr/>
            <p:nvPr/>
          </p:nvSpPr>
          <p:spPr>
            <a:xfrm>
              <a:off x="2799601" y="3280955"/>
              <a:ext cx="140338" cy="383948"/>
            </a:xfrm>
            <a:custGeom>
              <a:avLst/>
              <a:gdLst/>
              <a:ahLst/>
              <a:cxnLst>
                <a:cxn ang="0">
                  <a:pos x="wd2" y="hd2"/>
                </a:cxn>
                <a:cxn ang="5400000">
                  <a:pos x="wd2" y="hd2"/>
                </a:cxn>
                <a:cxn ang="10800000">
                  <a:pos x="wd2" y="hd2"/>
                </a:cxn>
                <a:cxn ang="16200000">
                  <a:pos x="wd2" y="hd2"/>
                </a:cxn>
              </a:cxnLst>
              <a:rect l="0" t="0" r="r" b="b"/>
              <a:pathLst>
                <a:path w="21600" h="21600" extrusionOk="0">
                  <a:moveTo>
                    <a:pt x="0" y="2535"/>
                  </a:moveTo>
                  <a:lnTo>
                    <a:pt x="0" y="21600"/>
                  </a:lnTo>
                  <a:lnTo>
                    <a:pt x="3901" y="20781"/>
                  </a:lnTo>
                  <a:lnTo>
                    <a:pt x="3901" y="19283"/>
                  </a:lnTo>
                  <a:lnTo>
                    <a:pt x="19578" y="16427"/>
                  </a:lnTo>
                  <a:lnTo>
                    <a:pt x="19578" y="17720"/>
                  </a:lnTo>
                  <a:lnTo>
                    <a:pt x="21600" y="17119"/>
                  </a:lnTo>
                  <a:lnTo>
                    <a:pt x="21600" y="0"/>
                  </a:lnTo>
                </a:path>
              </a:pathLst>
            </a:custGeom>
            <a:solidFill>
              <a:srgbClr val="FFFFFF"/>
            </a:solidFill>
            <a:ln w="12700" cap="flat">
              <a:noFill/>
              <a:miter lim="400000"/>
            </a:ln>
            <a:effectLst/>
          </p:spPr>
          <p:txBody>
            <a:bodyPr wrap="square" lIns="45719" tIns="45719" rIns="45719" bIns="45719" numCol="1" anchor="ctr">
              <a:noAutofit/>
            </a:bodyPr>
            <a:lstStyle/>
            <a:p>
              <a:pPr>
                <a:defRPr>
                  <a:latin typeface="+mn-lt"/>
                  <a:ea typeface="+mn-ea"/>
                  <a:cs typeface="+mn-cs"/>
                  <a:sym typeface="Source Sans Pro Regular"/>
                </a:defRPr>
              </a:pPr>
              <a:endParaRPr/>
            </a:p>
          </p:txBody>
        </p:sp>
        <p:sp>
          <p:nvSpPr>
            <p:cNvPr id="568" name="Figura a mano libera: forma 111"/>
            <p:cNvSpPr/>
            <p:nvPr/>
          </p:nvSpPr>
          <p:spPr>
            <a:xfrm>
              <a:off x="2681386" y="3252961"/>
              <a:ext cx="260397" cy="74423"/>
            </a:xfrm>
            <a:custGeom>
              <a:avLst/>
              <a:gdLst/>
              <a:ahLst/>
              <a:cxnLst>
                <a:cxn ang="0">
                  <a:pos x="wd2" y="hd2"/>
                </a:cxn>
                <a:cxn ang="5400000">
                  <a:pos x="wd2" y="hd2"/>
                </a:cxn>
                <a:cxn ang="10800000">
                  <a:pos x="wd2" y="hd2"/>
                </a:cxn>
                <a:cxn ang="16200000">
                  <a:pos x="wd2" y="hd2"/>
                </a:cxn>
              </a:cxnLst>
              <a:rect l="0" t="0" r="r" b="b"/>
              <a:pathLst>
                <a:path w="21600" h="21600" extrusionOk="0">
                  <a:moveTo>
                    <a:pt x="21600" y="8059"/>
                  </a:moveTo>
                  <a:cubicBezTo>
                    <a:pt x="21600" y="8059"/>
                    <a:pt x="21600" y="7596"/>
                    <a:pt x="21485" y="7596"/>
                  </a:cubicBezTo>
                  <a:lnTo>
                    <a:pt x="11507" y="0"/>
                  </a:lnTo>
                  <a:lnTo>
                    <a:pt x="268" y="10635"/>
                  </a:lnTo>
                  <a:cubicBezTo>
                    <a:pt x="201" y="10668"/>
                    <a:pt x="153" y="10866"/>
                    <a:pt x="153" y="11097"/>
                  </a:cubicBezTo>
                  <a:cubicBezTo>
                    <a:pt x="153" y="11328"/>
                    <a:pt x="201" y="11526"/>
                    <a:pt x="268" y="11560"/>
                  </a:cubicBezTo>
                  <a:lnTo>
                    <a:pt x="9825" y="21600"/>
                  </a:lnTo>
                  <a:lnTo>
                    <a:pt x="21485" y="8389"/>
                  </a:lnTo>
                  <a:cubicBezTo>
                    <a:pt x="21506" y="8244"/>
                    <a:pt x="21506" y="8072"/>
                    <a:pt x="21485" y="7927"/>
                  </a:cubicBezTo>
                  <a:moveTo>
                    <a:pt x="11316" y="859"/>
                  </a:moveTo>
                  <a:lnTo>
                    <a:pt x="21313" y="8455"/>
                  </a:lnTo>
                  <a:cubicBezTo>
                    <a:pt x="21246" y="8422"/>
                    <a:pt x="21199" y="8224"/>
                    <a:pt x="21199" y="7993"/>
                  </a:cubicBezTo>
                  <a:cubicBezTo>
                    <a:pt x="21166" y="7834"/>
                    <a:pt x="21166" y="7623"/>
                    <a:pt x="21199" y="7464"/>
                  </a:cubicBezTo>
                  <a:lnTo>
                    <a:pt x="9558" y="20675"/>
                  </a:lnTo>
                  <a:lnTo>
                    <a:pt x="0" y="10635"/>
                  </a:lnTo>
                  <a:cubicBezTo>
                    <a:pt x="0" y="10635"/>
                    <a:pt x="115" y="10635"/>
                    <a:pt x="0" y="11097"/>
                  </a:cubicBezTo>
                  <a:cubicBezTo>
                    <a:pt x="25" y="11262"/>
                    <a:pt x="25" y="11460"/>
                    <a:pt x="0" y="11626"/>
                  </a:cubicBezTo>
                  <a:lnTo>
                    <a:pt x="11240" y="991"/>
                  </a:lnTo>
                </a:path>
              </a:pathLst>
            </a:custGeom>
            <a:solidFill>
              <a:srgbClr val="008DD1"/>
            </a:solidFill>
            <a:ln w="12700" cap="flat">
              <a:noFill/>
              <a:miter lim="400000"/>
            </a:ln>
            <a:effectLst/>
          </p:spPr>
          <p:txBody>
            <a:bodyPr wrap="square" lIns="45719" tIns="45719" rIns="45719" bIns="45719" numCol="1" anchor="ctr">
              <a:noAutofit/>
            </a:bodyPr>
            <a:lstStyle/>
            <a:p>
              <a:pPr>
                <a:defRPr>
                  <a:latin typeface="+mn-lt"/>
                  <a:ea typeface="+mn-ea"/>
                  <a:cs typeface="+mn-cs"/>
                  <a:sym typeface="Source Sans Pro Regular"/>
                </a:defRPr>
              </a:pPr>
              <a:endParaRPr/>
            </a:p>
          </p:txBody>
        </p:sp>
        <p:sp>
          <p:nvSpPr>
            <p:cNvPr id="569" name="Figura a mano libera: forma 112"/>
            <p:cNvSpPr/>
            <p:nvPr/>
          </p:nvSpPr>
          <p:spPr>
            <a:xfrm>
              <a:off x="2682117" y="3289802"/>
              <a:ext cx="118544" cy="377091"/>
            </a:xfrm>
            <a:custGeom>
              <a:avLst/>
              <a:gdLst/>
              <a:ahLst/>
              <a:cxnLst>
                <a:cxn ang="0">
                  <a:pos x="wd2" y="hd2"/>
                </a:cxn>
                <a:cxn ang="5400000">
                  <a:pos x="wd2" y="hd2"/>
                </a:cxn>
                <a:cxn ang="10800000">
                  <a:pos x="wd2" y="hd2"/>
                </a:cxn>
                <a:cxn ang="16200000">
                  <a:pos x="wd2" y="hd2"/>
                </a:cxn>
              </a:cxnLst>
              <a:rect l="0" t="0" r="r" b="b"/>
              <a:pathLst>
                <a:path w="21580" h="21592" extrusionOk="0">
                  <a:moveTo>
                    <a:pt x="34" y="13007"/>
                  </a:moveTo>
                  <a:lnTo>
                    <a:pt x="34" y="93"/>
                  </a:lnTo>
                  <a:cubicBezTo>
                    <a:pt x="-12" y="68"/>
                    <a:pt x="-12" y="39"/>
                    <a:pt x="34" y="15"/>
                  </a:cubicBezTo>
                  <a:cubicBezTo>
                    <a:pt x="122" y="-5"/>
                    <a:pt x="240" y="-5"/>
                    <a:pt x="328" y="15"/>
                  </a:cubicBezTo>
                  <a:lnTo>
                    <a:pt x="21303" y="1995"/>
                  </a:lnTo>
                  <a:cubicBezTo>
                    <a:pt x="21450" y="2002"/>
                    <a:pt x="21554" y="2041"/>
                    <a:pt x="21554" y="2087"/>
                  </a:cubicBezTo>
                  <a:lnTo>
                    <a:pt x="21554" y="21491"/>
                  </a:lnTo>
                  <a:cubicBezTo>
                    <a:pt x="21588" y="21521"/>
                    <a:pt x="21588" y="21552"/>
                    <a:pt x="21554" y="21582"/>
                  </a:cubicBezTo>
                  <a:cubicBezTo>
                    <a:pt x="21445" y="21595"/>
                    <a:pt x="21328" y="21595"/>
                    <a:pt x="21219" y="21582"/>
                  </a:cubicBezTo>
                  <a:lnTo>
                    <a:pt x="9137" y="19614"/>
                  </a:lnTo>
                  <a:lnTo>
                    <a:pt x="9431" y="19432"/>
                  </a:lnTo>
                  <a:lnTo>
                    <a:pt x="21554" y="21413"/>
                  </a:lnTo>
                  <a:cubicBezTo>
                    <a:pt x="21458" y="21387"/>
                    <a:pt x="21315" y="21387"/>
                    <a:pt x="21219" y="21413"/>
                  </a:cubicBezTo>
                  <a:cubicBezTo>
                    <a:pt x="21185" y="21437"/>
                    <a:pt x="21185" y="21466"/>
                    <a:pt x="21219" y="21491"/>
                  </a:cubicBezTo>
                  <a:lnTo>
                    <a:pt x="21219" y="2087"/>
                  </a:lnTo>
                  <a:cubicBezTo>
                    <a:pt x="21219" y="2132"/>
                    <a:pt x="21324" y="2171"/>
                    <a:pt x="21471" y="2178"/>
                  </a:cubicBezTo>
                  <a:lnTo>
                    <a:pt x="496" y="197"/>
                  </a:lnTo>
                  <a:cubicBezTo>
                    <a:pt x="588" y="209"/>
                    <a:pt x="697" y="209"/>
                    <a:pt x="789" y="197"/>
                  </a:cubicBezTo>
                  <a:cubicBezTo>
                    <a:pt x="814" y="171"/>
                    <a:pt x="814" y="145"/>
                    <a:pt x="789" y="119"/>
                  </a:cubicBezTo>
                  <a:lnTo>
                    <a:pt x="789" y="13033"/>
                  </a:lnTo>
                  <a:close/>
                </a:path>
              </a:pathLst>
            </a:custGeom>
            <a:solidFill>
              <a:srgbClr val="008DD1"/>
            </a:solidFill>
            <a:ln w="12700" cap="flat">
              <a:noFill/>
              <a:miter lim="400000"/>
            </a:ln>
            <a:effectLst/>
          </p:spPr>
          <p:txBody>
            <a:bodyPr wrap="square" lIns="45719" tIns="45719" rIns="45719" bIns="45719" numCol="1" anchor="ctr">
              <a:noAutofit/>
            </a:bodyPr>
            <a:lstStyle/>
            <a:p>
              <a:pPr>
                <a:defRPr>
                  <a:latin typeface="+mn-lt"/>
                  <a:ea typeface="+mn-ea"/>
                  <a:cs typeface="+mn-cs"/>
                  <a:sym typeface="Source Sans Pro Regular"/>
                </a:defRPr>
              </a:pPr>
              <a:endParaRPr/>
            </a:p>
          </p:txBody>
        </p:sp>
        <p:sp>
          <p:nvSpPr>
            <p:cNvPr id="570" name="Figura a mano libera: forma 113"/>
            <p:cNvSpPr/>
            <p:nvPr/>
          </p:nvSpPr>
          <p:spPr>
            <a:xfrm>
              <a:off x="2799601" y="3280727"/>
              <a:ext cx="143755" cy="385939"/>
            </a:xfrm>
            <a:custGeom>
              <a:avLst/>
              <a:gdLst/>
              <a:ahLst/>
              <a:cxnLst>
                <a:cxn ang="0">
                  <a:pos x="wd2" y="hd2"/>
                </a:cxn>
                <a:cxn ang="5400000">
                  <a:pos x="wd2" y="hd2"/>
                </a:cxn>
                <a:cxn ang="10800000">
                  <a:pos x="wd2" y="hd2"/>
                </a:cxn>
                <a:cxn ang="16200000">
                  <a:pos x="wd2" y="hd2"/>
                </a:cxn>
              </a:cxnLst>
              <a:rect l="0" t="0" r="r" b="b"/>
              <a:pathLst>
                <a:path w="21590" h="21597" extrusionOk="0">
                  <a:moveTo>
                    <a:pt x="277" y="2547"/>
                  </a:moveTo>
                  <a:lnTo>
                    <a:pt x="277" y="21511"/>
                  </a:lnTo>
                  <a:cubicBezTo>
                    <a:pt x="305" y="21487"/>
                    <a:pt x="305" y="21459"/>
                    <a:pt x="277" y="21434"/>
                  </a:cubicBezTo>
                  <a:cubicBezTo>
                    <a:pt x="197" y="21409"/>
                    <a:pt x="80" y="21409"/>
                    <a:pt x="0" y="21434"/>
                  </a:cubicBezTo>
                  <a:lnTo>
                    <a:pt x="3842" y="20607"/>
                  </a:lnTo>
                  <a:cubicBezTo>
                    <a:pt x="3804" y="20635"/>
                    <a:pt x="3804" y="20668"/>
                    <a:pt x="3842" y="20696"/>
                  </a:cubicBezTo>
                  <a:lnTo>
                    <a:pt x="3842" y="19206"/>
                  </a:lnTo>
                  <a:cubicBezTo>
                    <a:pt x="3797" y="19178"/>
                    <a:pt x="3797" y="19145"/>
                    <a:pt x="3842" y="19117"/>
                  </a:cubicBezTo>
                  <a:lnTo>
                    <a:pt x="19139" y="16276"/>
                  </a:lnTo>
                  <a:cubicBezTo>
                    <a:pt x="19139" y="16276"/>
                    <a:pt x="19139" y="16276"/>
                    <a:pt x="19382" y="16276"/>
                  </a:cubicBezTo>
                  <a:cubicBezTo>
                    <a:pt x="19420" y="16301"/>
                    <a:pt x="19420" y="16329"/>
                    <a:pt x="19382" y="16353"/>
                  </a:cubicBezTo>
                  <a:lnTo>
                    <a:pt x="19382" y="17626"/>
                  </a:lnTo>
                  <a:cubicBezTo>
                    <a:pt x="19409" y="17597"/>
                    <a:pt x="19409" y="17567"/>
                    <a:pt x="19382" y="17537"/>
                  </a:cubicBezTo>
                  <a:cubicBezTo>
                    <a:pt x="19281" y="17525"/>
                    <a:pt x="19170" y="17525"/>
                    <a:pt x="19070" y="17537"/>
                  </a:cubicBezTo>
                  <a:lnTo>
                    <a:pt x="21043" y="16939"/>
                  </a:lnTo>
                  <a:cubicBezTo>
                    <a:pt x="21029" y="16964"/>
                    <a:pt x="21029" y="16990"/>
                    <a:pt x="21043" y="17015"/>
                  </a:cubicBezTo>
                  <a:lnTo>
                    <a:pt x="21043" y="0"/>
                  </a:lnTo>
                  <a:lnTo>
                    <a:pt x="21562" y="0"/>
                  </a:lnTo>
                  <a:lnTo>
                    <a:pt x="21562" y="17028"/>
                  </a:lnTo>
                  <a:cubicBezTo>
                    <a:pt x="21600" y="17052"/>
                    <a:pt x="21600" y="17080"/>
                    <a:pt x="21562" y="17104"/>
                  </a:cubicBezTo>
                  <a:lnTo>
                    <a:pt x="19589" y="17703"/>
                  </a:lnTo>
                  <a:cubicBezTo>
                    <a:pt x="19510" y="17728"/>
                    <a:pt x="19392" y="17728"/>
                    <a:pt x="19312" y="17703"/>
                  </a:cubicBezTo>
                  <a:cubicBezTo>
                    <a:pt x="19267" y="17675"/>
                    <a:pt x="19267" y="17642"/>
                    <a:pt x="19312" y="17614"/>
                  </a:cubicBezTo>
                  <a:lnTo>
                    <a:pt x="19312" y="16340"/>
                  </a:lnTo>
                  <a:cubicBezTo>
                    <a:pt x="19274" y="16368"/>
                    <a:pt x="19274" y="16401"/>
                    <a:pt x="19312" y="16429"/>
                  </a:cubicBezTo>
                  <a:cubicBezTo>
                    <a:pt x="19392" y="16455"/>
                    <a:pt x="19510" y="16455"/>
                    <a:pt x="19589" y="16429"/>
                  </a:cubicBezTo>
                  <a:lnTo>
                    <a:pt x="4292" y="19282"/>
                  </a:lnTo>
                  <a:cubicBezTo>
                    <a:pt x="4337" y="19254"/>
                    <a:pt x="4337" y="19221"/>
                    <a:pt x="4292" y="19193"/>
                  </a:cubicBezTo>
                  <a:lnTo>
                    <a:pt x="4292" y="20683"/>
                  </a:lnTo>
                  <a:cubicBezTo>
                    <a:pt x="4330" y="20711"/>
                    <a:pt x="4330" y="20744"/>
                    <a:pt x="4292" y="20772"/>
                  </a:cubicBezTo>
                  <a:lnTo>
                    <a:pt x="484" y="21587"/>
                  </a:lnTo>
                  <a:cubicBezTo>
                    <a:pt x="395" y="21600"/>
                    <a:pt x="298" y="21600"/>
                    <a:pt x="208" y="21587"/>
                  </a:cubicBezTo>
                  <a:cubicBezTo>
                    <a:pt x="180" y="21558"/>
                    <a:pt x="180" y="21527"/>
                    <a:pt x="208" y="21498"/>
                  </a:cubicBezTo>
                  <a:lnTo>
                    <a:pt x="208" y="2547"/>
                  </a:lnTo>
                  <a:close/>
                </a:path>
              </a:pathLst>
            </a:custGeom>
            <a:solidFill>
              <a:srgbClr val="008DD1"/>
            </a:solidFill>
            <a:ln w="12700" cap="flat">
              <a:noFill/>
              <a:miter lim="400000"/>
            </a:ln>
            <a:effectLst/>
          </p:spPr>
          <p:txBody>
            <a:bodyPr wrap="square" lIns="45719" tIns="45719" rIns="45719" bIns="45719" numCol="1" anchor="ctr">
              <a:noAutofit/>
            </a:bodyPr>
            <a:lstStyle/>
            <a:p>
              <a:pPr>
                <a:defRPr>
                  <a:latin typeface="+mn-lt"/>
                  <a:ea typeface="+mn-ea"/>
                  <a:cs typeface="+mn-cs"/>
                  <a:sym typeface="Source Sans Pro Regular"/>
                </a:defRPr>
              </a:pPr>
              <a:endParaRPr/>
            </a:p>
          </p:txBody>
        </p:sp>
        <p:sp>
          <p:nvSpPr>
            <p:cNvPr id="571" name="Figura a mano libera: forma 114"/>
            <p:cNvSpPr/>
            <p:nvPr/>
          </p:nvSpPr>
          <p:spPr>
            <a:xfrm>
              <a:off x="2681386" y="3252961"/>
              <a:ext cx="260397" cy="74423"/>
            </a:xfrm>
            <a:custGeom>
              <a:avLst/>
              <a:gdLst/>
              <a:ahLst/>
              <a:cxnLst>
                <a:cxn ang="0">
                  <a:pos x="wd2" y="hd2"/>
                </a:cxn>
                <a:cxn ang="5400000">
                  <a:pos x="wd2" y="hd2"/>
                </a:cxn>
                <a:cxn ang="10800000">
                  <a:pos x="wd2" y="hd2"/>
                </a:cxn>
                <a:cxn ang="16200000">
                  <a:pos x="wd2" y="hd2"/>
                </a:cxn>
              </a:cxnLst>
              <a:rect l="0" t="0" r="r" b="b"/>
              <a:pathLst>
                <a:path w="21600" h="21600" extrusionOk="0">
                  <a:moveTo>
                    <a:pt x="21600" y="8059"/>
                  </a:moveTo>
                  <a:cubicBezTo>
                    <a:pt x="21600" y="8059"/>
                    <a:pt x="21600" y="7596"/>
                    <a:pt x="21485" y="7596"/>
                  </a:cubicBezTo>
                  <a:lnTo>
                    <a:pt x="11507" y="0"/>
                  </a:lnTo>
                  <a:lnTo>
                    <a:pt x="268" y="10635"/>
                  </a:lnTo>
                  <a:cubicBezTo>
                    <a:pt x="201" y="10668"/>
                    <a:pt x="153" y="10866"/>
                    <a:pt x="153" y="11097"/>
                  </a:cubicBezTo>
                  <a:cubicBezTo>
                    <a:pt x="153" y="11328"/>
                    <a:pt x="201" y="11526"/>
                    <a:pt x="268" y="11560"/>
                  </a:cubicBezTo>
                  <a:lnTo>
                    <a:pt x="9825" y="21600"/>
                  </a:lnTo>
                  <a:lnTo>
                    <a:pt x="21485" y="8389"/>
                  </a:lnTo>
                  <a:cubicBezTo>
                    <a:pt x="21506" y="8244"/>
                    <a:pt x="21506" y="8072"/>
                    <a:pt x="21485" y="7927"/>
                  </a:cubicBezTo>
                  <a:moveTo>
                    <a:pt x="11316" y="859"/>
                  </a:moveTo>
                  <a:lnTo>
                    <a:pt x="21313" y="8455"/>
                  </a:lnTo>
                  <a:cubicBezTo>
                    <a:pt x="21246" y="8422"/>
                    <a:pt x="21199" y="8224"/>
                    <a:pt x="21199" y="7993"/>
                  </a:cubicBezTo>
                  <a:cubicBezTo>
                    <a:pt x="21166" y="7834"/>
                    <a:pt x="21166" y="7623"/>
                    <a:pt x="21199" y="7464"/>
                  </a:cubicBezTo>
                  <a:lnTo>
                    <a:pt x="9558" y="20675"/>
                  </a:lnTo>
                  <a:lnTo>
                    <a:pt x="0" y="10635"/>
                  </a:lnTo>
                  <a:cubicBezTo>
                    <a:pt x="0" y="10635"/>
                    <a:pt x="115" y="10635"/>
                    <a:pt x="0" y="11097"/>
                  </a:cubicBezTo>
                  <a:cubicBezTo>
                    <a:pt x="25" y="11262"/>
                    <a:pt x="25" y="11460"/>
                    <a:pt x="0" y="11626"/>
                  </a:cubicBezTo>
                  <a:lnTo>
                    <a:pt x="11240" y="991"/>
                  </a:lnTo>
                </a:path>
              </a:pathLst>
            </a:custGeom>
            <a:solidFill>
              <a:srgbClr val="008DD1"/>
            </a:solidFill>
            <a:ln w="12700" cap="flat">
              <a:noFill/>
              <a:miter lim="400000"/>
            </a:ln>
            <a:effectLst/>
          </p:spPr>
          <p:txBody>
            <a:bodyPr wrap="square" lIns="45719" tIns="45719" rIns="45719" bIns="45719" numCol="1" anchor="ctr">
              <a:noAutofit/>
            </a:bodyPr>
            <a:lstStyle/>
            <a:p>
              <a:pPr>
                <a:defRPr>
                  <a:latin typeface="+mn-lt"/>
                  <a:ea typeface="+mn-ea"/>
                  <a:cs typeface="+mn-cs"/>
                  <a:sym typeface="Source Sans Pro Regular"/>
                </a:defRPr>
              </a:pPr>
              <a:endParaRPr/>
            </a:p>
          </p:txBody>
        </p:sp>
        <p:sp>
          <p:nvSpPr>
            <p:cNvPr id="572" name="Figura a mano libera: forma 115"/>
            <p:cNvSpPr/>
            <p:nvPr/>
          </p:nvSpPr>
          <p:spPr>
            <a:xfrm>
              <a:off x="2682117" y="3289802"/>
              <a:ext cx="118544" cy="377091"/>
            </a:xfrm>
            <a:custGeom>
              <a:avLst/>
              <a:gdLst/>
              <a:ahLst/>
              <a:cxnLst>
                <a:cxn ang="0">
                  <a:pos x="wd2" y="hd2"/>
                </a:cxn>
                <a:cxn ang="5400000">
                  <a:pos x="wd2" y="hd2"/>
                </a:cxn>
                <a:cxn ang="10800000">
                  <a:pos x="wd2" y="hd2"/>
                </a:cxn>
                <a:cxn ang="16200000">
                  <a:pos x="wd2" y="hd2"/>
                </a:cxn>
              </a:cxnLst>
              <a:rect l="0" t="0" r="r" b="b"/>
              <a:pathLst>
                <a:path w="21580" h="21592" extrusionOk="0">
                  <a:moveTo>
                    <a:pt x="34" y="13007"/>
                  </a:moveTo>
                  <a:lnTo>
                    <a:pt x="34" y="93"/>
                  </a:lnTo>
                  <a:cubicBezTo>
                    <a:pt x="-12" y="68"/>
                    <a:pt x="-12" y="39"/>
                    <a:pt x="34" y="15"/>
                  </a:cubicBezTo>
                  <a:cubicBezTo>
                    <a:pt x="122" y="-5"/>
                    <a:pt x="240" y="-5"/>
                    <a:pt x="328" y="15"/>
                  </a:cubicBezTo>
                  <a:lnTo>
                    <a:pt x="21303" y="1995"/>
                  </a:lnTo>
                  <a:cubicBezTo>
                    <a:pt x="21450" y="2002"/>
                    <a:pt x="21554" y="2041"/>
                    <a:pt x="21554" y="2087"/>
                  </a:cubicBezTo>
                  <a:lnTo>
                    <a:pt x="21554" y="21491"/>
                  </a:lnTo>
                  <a:cubicBezTo>
                    <a:pt x="21588" y="21521"/>
                    <a:pt x="21588" y="21552"/>
                    <a:pt x="21554" y="21582"/>
                  </a:cubicBezTo>
                  <a:cubicBezTo>
                    <a:pt x="21445" y="21595"/>
                    <a:pt x="21328" y="21595"/>
                    <a:pt x="21219" y="21582"/>
                  </a:cubicBezTo>
                  <a:lnTo>
                    <a:pt x="9137" y="19614"/>
                  </a:lnTo>
                  <a:lnTo>
                    <a:pt x="9431" y="19432"/>
                  </a:lnTo>
                  <a:lnTo>
                    <a:pt x="21554" y="21413"/>
                  </a:lnTo>
                  <a:cubicBezTo>
                    <a:pt x="21458" y="21387"/>
                    <a:pt x="21315" y="21387"/>
                    <a:pt x="21219" y="21413"/>
                  </a:cubicBezTo>
                  <a:cubicBezTo>
                    <a:pt x="21185" y="21437"/>
                    <a:pt x="21185" y="21466"/>
                    <a:pt x="21219" y="21491"/>
                  </a:cubicBezTo>
                  <a:lnTo>
                    <a:pt x="21219" y="2087"/>
                  </a:lnTo>
                  <a:cubicBezTo>
                    <a:pt x="21219" y="2132"/>
                    <a:pt x="21324" y="2171"/>
                    <a:pt x="21471" y="2178"/>
                  </a:cubicBezTo>
                  <a:lnTo>
                    <a:pt x="496" y="197"/>
                  </a:lnTo>
                  <a:cubicBezTo>
                    <a:pt x="588" y="209"/>
                    <a:pt x="697" y="209"/>
                    <a:pt x="789" y="197"/>
                  </a:cubicBezTo>
                  <a:cubicBezTo>
                    <a:pt x="814" y="171"/>
                    <a:pt x="814" y="145"/>
                    <a:pt x="789" y="119"/>
                  </a:cubicBezTo>
                  <a:lnTo>
                    <a:pt x="789" y="13033"/>
                  </a:lnTo>
                  <a:close/>
                </a:path>
              </a:pathLst>
            </a:custGeom>
            <a:solidFill>
              <a:srgbClr val="008DD1"/>
            </a:solidFill>
            <a:ln w="12700" cap="flat">
              <a:noFill/>
              <a:miter lim="400000"/>
            </a:ln>
            <a:effectLst/>
          </p:spPr>
          <p:txBody>
            <a:bodyPr wrap="square" lIns="45719" tIns="45719" rIns="45719" bIns="45719" numCol="1" anchor="ctr">
              <a:noAutofit/>
            </a:bodyPr>
            <a:lstStyle/>
            <a:p>
              <a:pPr>
                <a:defRPr>
                  <a:latin typeface="+mn-lt"/>
                  <a:ea typeface="+mn-ea"/>
                  <a:cs typeface="+mn-cs"/>
                  <a:sym typeface="Source Sans Pro Regular"/>
                </a:defRPr>
              </a:pPr>
              <a:endParaRPr/>
            </a:p>
          </p:txBody>
        </p:sp>
        <p:sp>
          <p:nvSpPr>
            <p:cNvPr id="573" name="Figura a mano libera: forma 116"/>
            <p:cNvSpPr/>
            <p:nvPr/>
          </p:nvSpPr>
          <p:spPr>
            <a:xfrm>
              <a:off x="2799601" y="3280727"/>
              <a:ext cx="143755" cy="385939"/>
            </a:xfrm>
            <a:custGeom>
              <a:avLst/>
              <a:gdLst/>
              <a:ahLst/>
              <a:cxnLst>
                <a:cxn ang="0">
                  <a:pos x="wd2" y="hd2"/>
                </a:cxn>
                <a:cxn ang="5400000">
                  <a:pos x="wd2" y="hd2"/>
                </a:cxn>
                <a:cxn ang="10800000">
                  <a:pos x="wd2" y="hd2"/>
                </a:cxn>
                <a:cxn ang="16200000">
                  <a:pos x="wd2" y="hd2"/>
                </a:cxn>
              </a:cxnLst>
              <a:rect l="0" t="0" r="r" b="b"/>
              <a:pathLst>
                <a:path w="21590" h="21597" extrusionOk="0">
                  <a:moveTo>
                    <a:pt x="277" y="2547"/>
                  </a:moveTo>
                  <a:lnTo>
                    <a:pt x="277" y="21511"/>
                  </a:lnTo>
                  <a:cubicBezTo>
                    <a:pt x="305" y="21487"/>
                    <a:pt x="305" y="21459"/>
                    <a:pt x="277" y="21434"/>
                  </a:cubicBezTo>
                  <a:cubicBezTo>
                    <a:pt x="197" y="21409"/>
                    <a:pt x="80" y="21409"/>
                    <a:pt x="0" y="21434"/>
                  </a:cubicBezTo>
                  <a:lnTo>
                    <a:pt x="3842" y="20607"/>
                  </a:lnTo>
                  <a:cubicBezTo>
                    <a:pt x="3804" y="20635"/>
                    <a:pt x="3804" y="20668"/>
                    <a:pt x="3842" y="20696"/>
                  </a:cubicBezTo>
                  <a:lnTo>
                    <a:pt x="3842" y="19206"/>
                  </a:lnTo>
                  <a:cubicBezTo>
                    <a:pt x="3797" y="19178"/>
                    <a:pt x="3797" y="19145"/>
                    <a:pt x="3842" y="19117"/>
                  </a:cubicBezTo>
                  <a:lnTo>
                    <a:pt x="19139" y="16276"/>
                  </a:lnTo>
                  <a:cubicBezTo>
                    <a:pt x="19139" y="16276"/>
                    <a:pt x="19139" y="16276"/>
                    <a:pt x="19382" y="16276"/>
                  </a:cubicBezTo>
                  <a:cubicBezTo>
                    <a:pt x="19420" y="16301"/>
                    <a:pt x="19420" y="16329"/>
                    <a:pt x="19382" y="16353"/>
                  </a:cubicBezTo>
                  <a:lnTo>
                    <a:pt x="19382" y="17626"/>
                  </a:lnTo>
                  <a:cubicBezTo>
                    <a:pt x="19409" y="17597"/>
                    <a:pt x="19409" y="17567"/>
                    <a:pt x="19382" y="17537"/>
                  </a:cubicBezTo>
                  <a:cubicBezTo>
                    <a:pt x="19281" y="17525"/>
                    <a:pt x="19170" y="17525"/>
                    <a:pt x="19070" y="17537"/>
                  </a:cubicBezTo>
                  <a:lnTo>
                    <a:pt x="21043" y="16939"/>
                  </a:lnTo>
                  <a:cubicBezTo>
                    <a:pt x="21029" y="16964"/>
                    <a:pt x="21029" y="16990"/>
                    <a:pt x="21043" y="17015"/>
                  </a:cubicBezTo>
                  <a:lnTo>
                    <a:pt x="21043" y="0"/>
                  </a:lnTo>
                  <a:lnTo>
                    <a:pt x="21562" y="0"/>
                  </a:lnTo>
                  <a:lnTo>
                    <a:pt x="21562" y="17028"/>
                  </a:lnTo>
                  <a:cubicBezTo>
                    <a:pt x="21600" y="17052"/>
                    <a:pt x="21600" y="17080"/>
                    <a:pt x="21562" y="17104"/>
                  </a:cubicBezTo>
                  <a:lnTo>
                    <a:pt x="19589" y="17703"/>
                  </a:lnTo>
                  <a:cubicBezTo>
                    <a:pt x="19510" y="17728"/>
                    <a:pt x="19392" y="17728"/>
                    <a:pt x="19312" y="17703"/>
                  </a:cubicBezTo>
                  <a:cubicBezTo>
                    <a:pt x="19267" y="17675"/>
                    <a:pt x="19267" y="17642"/>
                    <a:pt x="19312" y="17614"/>
                  </a:cubicBezTo>
                  <a:lnTo>
                    <a:pt x="19312" y="16340"/>
                  </a:lnTo>
                  <a:cubicBezTo>
                    <a:pt x="19274" y="16368"/>
                    <a:pt x="19274" y="16401"/>
                    <a:pt x="19312" y="16429"/>
                  </a:cubicBezTo>
                  <a:cubicBezTo>
                    <a:pt x="19392" y="16455"/>
                    <a:pt x="19510" y="16455"/>
                    <a:pt x="19589" y="16429"/>
                  </a:cubicBezTo>
                  <a:lnTo>
                    <a:pt x="4292" y="19282"/>
                  </a:lnTo>
                  <a:cubicBezTo>
                    <a:pt x="4337" y="19254"/>
                    <a:pt x="4337" y="19221"/>
                    <a:pt x="4292" y="19193"/>
                  </a:cubicBezTo>
                  <a:lnTo>
                    <a:pt x="4292" y="20683"/>
                  </a:lnTo>
                  <a:cubicBezTo>
                    <a:pt x="4330" y="20711"/>
                    <a:pt x="4330" y="20744"/>
                    <a:pt x="4292" y="20772"/>
                  </a:cubicBezTo>
                  <a:lnTo>
                    <a:pt x="484" y="21587"/>
                  </a:lnTo>
                  <a:cubicBezTo>
                    <a:pt x="395" y="21600"/>
                    <a:pt x="298" y="21600"/>
                    <a:pt x="208" y="21587"/>
                  </a:cubicBezTo>
                  <a:cubicBezTo>
                    <a:pt x="180" y="21558"/>
                    <a:pt x="180" y="21527"/>
                    <a:pt x="208" y="21498"/>
                  </a:cubicBezTo>
                  <a:lnTo>
                    <a:pt x="208" y="2547"/>
                  </a:lnTo>
                  <a:close/>
                </a:path>
              </a:pathLst>
            </a:custGeom>
            <a:solidFill>
              <a:srgbClr val="008DD1"/>
            </a:solidFill>
            <a:ln w="12700" cap="flat">
              <a:noFill/>
              <a:miter lim="400000"/>
            </a:ln>
            <a:effectLst/>
          </p:spPr>
          <p:txBody>
            <a:bodyPr wrap="square" lIns="45719" tIns="45719" rIns="45719" bIns="45719" numCol="1" anchor="ctr">
              <a:noAutofit/>
            </a:bodyPr>
            <a:lstStyle/>
            <a:p>
              <a:pPr>
                <a:defRPr>
                  <a:latin typeface="+mn-lt"/>
                  <a:ea typeface="+mn-ea"/>
                  <a:cs typeface="+mn-cs"/>
                  <a:sym typeface="Source Sans Pro Regular"/>
                </a:defRPr>
              </a:pPr>
              <a:endParaRPr/>
            </a:p>
          </p:txBody>
        </p:sp>
        <p:sp>
          <p:nvSpPr>
            <p:cNvPr id="574" name="Figura a mano libera: forma 117"/>
            <p:cNvSpPr/>
            <p:nvPr/>
          </p:nvSpPr>
          <p:spPr>
            <a:xfrm>
              <a:off x="2808818" y="3296431"/>
              <a:ext cx="122595" cy="112659"/>
            </a:xfrm>
            <a:custGeom>
              <a:avLst/>
              <a:gdLst/>
              <a:ahLst/>
              <a:cxnLst>
                <a:cxn ang="0">
                  <a:pos x="wd2" y="hd2"/>
                </a:cxn>
                <a:cxn ang="5400000">
                  <a:pos x="wd2" y="hd2"/>
                </a:cxn>
                <a:cxn ang="10800000">
                  <a:pos x="wd2" y="hd2"/>
                </a:cxn>
                <a:cxn ang="16200000">
                  <a:pos x="wd2" y="hd2"/>
                </a:cxn>
              </a:cxnLst>
              <a:rect l="0" t="0" r="r" b="b"/>
              <a:pathLst>
                <a:path w="21600" h="21600" extrusionOk="0">
                  <a:moveTo>
                    <a:pt x="0" y="8029"/>
                  </a:moveTo>
                  <a:lnTo>
                    <a:pt x="0" y="21600"/>
                  </a:lnTo>
                  <a:cubicBezTo>
                    <a:pt x="0" y="21600"/>
                    <a:pt x="0" y="21600"/>
                    <a:pt x="0" y="21600"/>
                  </a:cubicBezTo>
                  <a:lnTo>
                    <a:pt x="21397" y="12305"/>
                  </a:lnTo>
                  <a:lnTo>
                    <a:pt x="21397" y="131"/>
                  </a:lnTo>
                  <a:cubicBezTo>
                    <a:pt x="21397" y="131"/>
                    <a:pt x="21397" y="131"/>
                    <a:pt x="21397" y="131"/>
                  </a:cubicBezTo>
                  <a:lnTo>
                    <a:pt x="0" y="8073"/>
                  </a:lnTo>
                  <a:cubicBezTo>
                    <a:pt x="0" y="8073"/>
                    <a:pt x="0" y="8073"/>
                    <a:pt x="0" y="8073"/>
                  </a:cubicBezTo>
                  <a:moveTo>
                    <a:pt x="244" y="21469"/>
                  </a:moveTo>
                  <a:cubicBezTo>
                    <a:pt x="244" y="21469"/>
                    <a:pt x="244" y="21469"/>
                    <a:pt x="244" y="21469"/>
                  </a:cubicBezTo>
                  <a:lnTo>
                    <a:pt x="244" y="7898"/>
                  </a:lnTo>
                  <a:cubicBezTo>
                    <a:pt x="244" y="7898"/>
                    <a:pt x="244" y="7898"/>
                    <a:pt x="244" y="7898"/>
                  </a:cubicBezTo>
                  <a:lnTo>
                    <a:pt x="21600" y="0"/>
                  </a:lnTo>
                  <a:lnTo>
                    <a:pt x="21600" y="12174"/>
                  </a:lnTo>
                  <a:cubicBezTo>
                    <a:pt x="21600" y="12174"/>
                    <a:pt x="21600" y="12174"/>
                    <a:pt x="21600" y="12174"/>
                  </a:cubicBezTo>
                  <a:lnTo>
                    <a:pt x="203" y="21469"/>
                  </a:lnTo>
                </a:path>
              </a:pathLst>
            </a:custGeom>
            <a:solidFill>
              <a:srgbClr val="008DD1"/>
            </a:solidFill>
            <a:ln w="12700" cap="flat">
              <a:noFill/>
              <a:miter lim="400000"/>
            </a:ln>
            <a:effectLst/>
          </p:spPr>
          <p:txBody>
            <a:bodyPr wrap="square" lIns="45719" tIns="45719" rIns="45719" bIns="45719" numCol="1" anchor="ctr">
              <a:noAutofit/>
            </a:bodyPr>
            <a:lstStyle/>
            <a:p>
              <a:pPr>
                <a:defRPr>
                  <a:latin typeface="+mn-lt"/>
                  <a:ea typeface="+mn-ea"/>
                  <a:cs typeface="+mn-cs"/>
                  <a:sym typeface="Source Sans Pro Regular"/>
                </a:defRPr>
              </a:pPr>
              <a:endParaRPr/>
            </a:p>
          </p:txBody>
        </p:sp>
        <p:sp>
          <p:nvSpPr>
            <p:cNvPr id="575" name="Figura a mano libera: forma 118"/>
            <p:cNvSpPr/>
            <p:nvPr/>
          </p:nvSpPr>
          <p:spPr>
            <a:xfrm>
              <a:off x="2807667" y="3372901"/>
              <a:ext cx="123056" cy="238973"/>
            </a:xfrm>
            <a:custGeom>
              <a:avLst/>
              <a:gdLst/>
              <a:ahLst/>
              <a:cxnLst>
                <a:cxn ang="0">
                  <a:pos x="wd2" y="hd2"/>
                </a:cxn>
                <a:cxn ang="5400000">
                  <a:pos x="wd2" y="hd2"/>
                </a:cxn>
                <a:cxn ang="10800000">
                  <a:pos x="wd2" y="hd2"/>
                </a:cxn>
                <a:cxn ang="16200000">
                  <a:pos x="wd2" y="hd2"/>
                </a:cxn>
              </a:cxnLst>
              <a:rect l="0" t="0" r="r" b="b"/>
              <a:pathLst>
                <a:path w="21600" h="21600" extrusionOk="0">
                  <a:moveTo>
                    <a:pt x="40" y="4299"/>
                  </a:moveTo>
                  <a:lnTo>
                    <a:pt x="40" y="21600"/>
                  </a:lnTo>
                  <a:cubicBezTo>
                    <a:pt x="40" y="21600"/>
                    <a:pt x="40" y="21600"/>
                    <a:pt x="40" y="21600"/>
                  </a:cubicBezTo>
                  <a:lnTo>
                    <a:pt x="21195" y="16519"/>
                  </a:lnTo>
                  <a:lnTo>
                    <a:pt x="21195" y="62"/>
                  </a:lnTo>
                  <a:cubicBezTo>
                    <a:pt x="21195" y="62"/>
                    <a:pt x="21195" y="62"/>
                    <a:pt x="21195" y="62"/>
                  </a:cubicBezTo>
                  <a:lnTo>
                    <a:pt x="0" y="4299"/>
                  </a:lnTo>
                  <a:cubicBezTo>
                    <a:pt x="0" y="4299"/>
                    <a:pt x="0" y="4299"/>
                    <a:pt x="0" y="4299"/>
                  </a:cubicBezTo>
                  <a:moveTo>
                    <a:pt x="405" y="21538"/>
                  </a:moveTo>
                  <a:lnTo>
                    <a:pt x="405" y="4238"/>
                  </a:lnTo>
                  <a:cubicBezTo>
                    <a:pt x="405" y="4238"/>
                    <a:pt x="405" y="4238"/>
                    <a:pt x="405" y="4238"/>
                  </a:cubicBezTo>
                  <a:lnTo>
                    <a:pt x="21600" y="0"/>
                  </a:lnTo>
                  <a:cubicBezTo>
                    <a:pt x="21600" y="0"/>
                    <a:pt x="21600" y="0"/>
                    <a:pt x="21600" y="0"/>
                  </a:cubicBezTo>
                  <a:lnTo>
                    <a:pt x="21600" y="16457"/>
                  </a:lnTo>
                  <a:lnTo>
                    <a:pt x="445" y="21538"/>
                  </a:lnTo>
                  <a:cubicBezTo>
                    <a:pt x="445" y="21538"/>
                    <a:pt x="445" y="21538"/>
                    <a:pt x="445" y="21538"/>
                  </a:cubicBezTo>
                </a:path>
              </a:pathLst>
            </a:custGeom>
            <a:solidFill>
              <a:srgbClr val="008DD1"/>
            </a:solidFill>
            <a:ln w="12700" cap="flat">
              <a:noFill/>
              <a:miter lim="400000"/>
            </a:ln>
            <a:effectLst/>
          </p:spPr>
          <p:txBody>
            <a:bodyPr wrap="square" lIns="45719" tIns="45719" rIns="45719" bIns="45719" numCol="1" anchor="ctr">
              <a:noAutofit/>
            </a:bodyPr>
            <a:lstStyle/>
            <a:p>
              <a:pPr>
                <a:defRPr>
                  <a:latin typeface="+mn-lt"/>
                  <a:ea typeface="+mn-ea"/>
                  <a:cs typeface="+mn-cs"/>
                  <a:sym typeface="Source Sans Pro Regular"/>
                </a:defRPr>
              </a:pPr>
              <a:endParaRPr/>
            </a:p>
          </p:txBody>
        </p:sp>
        <p:sp>
          <p:nvSpPr>
            <p:cNvPr id="576" name="Figura a mano libera: forma 119"/>
            <p:cNvSpPr/>
            <p:nvPr/>
          </p:nvSpPr>
          <p:spPr>
            <a:xfrm>
              <a:off x="2658110" y="2757267"/>
              <a:ext cx="1191834" cy="1177105"/>
            </a:xfrm>
            <a:prstGeom prst="ellipse">
              <a:avLst/>
            </a:prstGeom>
            <a:noFill/>
            <a:ln w="33303" cap="flat">
              <a:solidFill>
                <a:srgbClr val="F57F32"/>
              </a:solidFill>
              <a:custDash>
                <a:ds d="254250" sp="203250"/>
              </a:custDash>
              <a:miter lim="800000"/>
            </a:ln>
            <a:effectLst/>
          </p:spPr>
          <p:txBody>
            <a:bodyPr wrap="square" lIns="45719" tIns="45719" rIns="45719" bIns="45719" numCol="1" anchor="ctr">
              <a:noAutofit/>
            </a:bodyPr>
            <a:lstStyle/>
            <a:p>
              <a:pPr>
                <a:defRPr>
                  <a:latin typeface="+mn-lt"/>
                  <a:ea typeface="+mn-ea"/>
                  <a:cs typeface="+mn-cs"/>
                  <a:sym typeface="Source Sans Pro Regular"/>
                </a:defRPr>
              </a:pPr>
              <a:endParaRPr/>
            </a:p>
          </p:txBody>
        </p:sp>
        <p:sp>
          <p:nvSpPr>
            <p:cNvPr id="577" name="Figura a mano libera: forma 120"/>
            <p:cNvSpPr/>
            <p:nvPr/>
          </p:nvSpPr>
          <p:spPr>
            <a:xfrm>
              <a:off x="1295083" y="1781146"/>
              <a:ext cx="125720" cy="76426"/>
            </a:xfrm>
            <a:custGeom>
              <a:avLst/>
              <a:gdLst/>
              <a:ahLst/>
              <a:cxnLst>
                <a:cxn ang="0">
                  <a:pos x="wd2" y="hd2"/>
                </a:cxn>
                <a:cxn ang="5400000">
                  <a:pos x="wd2" y="hd2"/>
                </a:cxn>
                <a:cxn ang="10800000">
                  <a:pos x="wd2" y="hd2"/>
                </a:cxn>
                <a:cxn ang="16200000">
                  <a:pos x="wd2" y="hd2"/>
                </a:cxn>
              </a:cxnLst>
              <a:rect l="0" t="0" r="r" b="b"/>
              <a:pathLst>
                <a:path w="21426" h="21359" extrusionOk="0">
                  <a:moveTo>
                    <a:pt x="20420" y="504"/>
                  </a:moveTo>
                  <a:lnTo>
                    <a:pt x="312" y="19585"/>
                  </a:lnTo>
                  <a:cubicBezTo>
                    <a:pt x="17" y="19908"/>
                    <a:pt x="-84" y="20534"/>
                    <a:pt x="76" y="21048"/>
                  </a:cubicBezTo>
                  <a:cubicBezTo>
                    <a:pt x="317" y="21452"/>
                    <a:pt x="715" y="21463"/>
                    <a:pt x="964" y="21072"/>
                  </a:cubicBezTo>
                  <a:cubicBezTo>
                    <a:pt x="969" y="21064"/>
                    <a:pt x="974" y="21057"/>
                    <a:pt x="979" y="21048"/>
                  </a:cubicBezTo>
                  <a:lnTo>
                    <a:pt x="21088" y="1966"/>
                  </a:lnTo>
                  <a:cubicBezTo>
                    <a:pt x="21395" y="1708"/>
                    <a:pt x="21516" y="1094"/>
                    <a:pt x="21356" y="594"/>
                  </a:cubicBezTo>
                  <a:cubicBezTo>
                    <a:pt x="21346" y="563"/>
                    <a:pt x="21335" y="533"/>
                    <a:pt x="21323" y="504"/>
                  </a:cubicBezTo>
                  <a:cubicBezTo>
                    <a:pt x="21124" y="27"/>
                    <a:pt x="20737" y="-137"/>
                    <a:pt x="20420" y="122"/>
                  </a:cubicBezTo>
                </a:path>
              </a:pathLst>
            </a:custGeom>
            <a:solidFill>
              <a:srgbClr val="008DD1"/>
            </a:solidFill>
            <a:ln w="12700" cap="flat">
              <a:noFill/>
              <a:miter lim="400000"/>
            </a:ln>
            <a:effectLst/>
          </p:spPr>
          <p:txBody>
            <a:bodyPr wrap="square" lIns="45719" tIns="45719" rIns="45719" bIns="45719" numCol="1" anchor="ctr">
              <a:noAutofit/>
            </a:bodyPr>
            <a:lstStyle/>
            <a:p>
              <a:pPr>
                <a:defRPr>
                  <a:latin typeface="+mn-lt"/>
                  <a:ea typeface="+mn-ea"/>
                  <a:cs typeface="+mn-cs"/>
                  <a:sym typeface="Source Sans Pro Regular"/>
                </a:defRPr>
              </a:pPr>
              <a:endParaRPr/>
            </a:p>
          </p:txBody>
        </p:sp>
        <p:sp>
          <p:nvSpPr>
            <p:cNvPr id="578" name="Figura a mano libera: forma 121"/>
            <p:cNvSpPr/>
            <p:nvPr/>
          </p:nvSpPr>
          <p:spPr>
            <a:xfrm>
              <a:off x="1416968" y="176155"/>
              <a:ext cx="14058" cy="1610209"/>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21600"/>
                  </a:lnTo>
                  <a:lnTo>
                    <a:pt x="16642" y="21600"/>
                  </a:lnTo>
                  <a:lnTo>
                    <a:pt x="21600" y="0"/>
                  </a:lnTo>
                </a:path>
              </a:pathLst>
            </a:custGeom>
            <a:solidFill>
              <a:srgbClr val="FFFFFF"/>
            </a:solidFill>
            <a:ln w="12700" cap="flat">
              <a:noFill/>
              <a:miter lim="400000"/>
            </a:ln>
            <a:effectLst/>
          </p:spPr>
          <p:txBody>
            <a:bodyPr wrap="square" lIns="45719" tIns="45719" rIns="45719" bIns="45719" numCol="1" anchor="ctr">
              <a:noAutofit/>
            </a:bodyPr>
            <a:lstStyle/>
            <a:p>
              <a:pPr>
                <a:defRPr>
                  <a:latin typeface="+mn-lt"/>
                  <a:ea typeface="+mn-ea"/>
                  <a:cs typeface="+mn-cs"/>
                  <a:sym typeface="Source Sans Pro Regular"/>
                </a:defRPr>
              </a:pPr>
              <a:endParaRPr/>
            </a:p>
          </p:txBody>
        </p:sp>
        <p:sp>
          <p:nvSpPr>
            <p:cNvPr id="579" name="Figura a mano libera: forma 122"/>
            <p:cNvSpPr/>
            <p:nvPr/>
          </p:nvSpPr>
          <p:spPr>
            <a:xfrm>
              <a:off x="1415124" y="176155"/>
              <a:ext cx="17744" cy="1612030"/>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21600"/>
                  </a:lnTo>
                  <a:lnTo>
                    <a:pt x="17673" y="21600"/>
                  </a:lnTo>
                  <a:lnTo>
                    <a:pt x="17673" y="21576"/>
                  </a:lnTo>
                  <a:lnTo>
                    <a:pt x="21600" y="0"/>
                  </a:lnTo>
                  <a:lnTo>
                    <a:pt x="17112" y="0"/>
                  </a:lnTo>
                  <a:lnTo>
                    <a:pt x="13184" y="21576"/>
                  </a:lnTo>
                  <a:lnTo>
                    <a:pt x="15429" y="21548"/>
                  </a:lnTo>
                  <a:lnTo>
                    <a:pt x="2245" y="21548"/>
                  </a:lnTo>
                  <a:lnTo>
                    <a:pt x="4488" y="21576"/>
                  </a:lnTo>
                  <a:lnTo>
                    <a:pt x="4488" y="0"/>
                  </a:lnTo>
                  <a:lnTo>
                    <a:pt x="0" y="0"/>
                  </a:lnTo>
                  <a:close/>
                </a:path>
              </a:pathLst>
            </a:custGeom>
            <a:solidFill>
              <a:srgbClr val="008DD1"/>
            </a:solidFill>
            <a:ln w="12700" cap="flat">
              <a:noFill/>
              <a:miter lim="400000"/>
            </a:ln>
            <a:effectLst/>
          </p:spPr>
          <p:txBody>
            <a:bodyPr wrap="square" lIns="45719" tIns="45719" rIns="45719" bIns="45719" numCol="1" anchor="ctr">
              <a:noAutofit/>
            </a:bodyPr>
            <a:lstStyle/>
            <a:p>
              <a:pPr>
                <a:defRPr>
                  <a:latin typeface="+mn-lt"/>
                  <a:ea typeface="+mn-ea"/>
                  <a:cs typeface="+mn-cs"/>
                  <a:sym typeface="Source Sans Pro Regular"/>
                </a:defRPr>
              </a:pPr>
              <a:endParaRPr/>
            </a:p>
          </p:txBody>
        </p:sp>
        <p:sp>
          <p:nvSpPr>
            <p:cNvPr id="580" name="Figura a mano libera: forma 123"/>
            <p:cNvSpPr/>
            <p:nvPr/>
          </p:nvSpPr>
          <p:spPr>
            <a:xfrm>
              <a:off x="1416276" y="1779990"/>
              <a:ext cx="121116" cy="80905"/>
            </a:xfrm>
            <a:custGeom>
              <a:avLst/>
              <a:gdLst/>
              <a:ahLst/>
              <a:cxnLst>
                <a:cxn ang="0">
                  <a:pos x="wd2" y="hd2"/>
                </a:cxn>
                <a:cxn ang="5400000">
                  <a:pos x="wd2" y="hd2"/>
                </a:cxn>
                <a:cxn ang="10800000">
                  <a:pos x="wd2" y="hd2"/>
                </a:cxn>
                <a:cxn ang="16200000">
                  <a:pos x="wd2" y="hd2"/>
                </a:cxn>
              </a:cxnLst>
              <a:rect l="0" t="0" r="r" b="b"/>
              <a:pathLst>
                <a:path w="21537" h="21508" extrusionOk="0">
                  <a:moveTo>
                    <a:pt x="21104" y="19665"/>
                  </a:moveTo>
                  <a:lnTo>
                    <a:pt x="2418" y="847"/>
                  </a:lnTo>
                  <a:lnTo>
                    <a:pt x="2090" y="2663"/>
                  </a:lnTo>
                  <a:lnTo>
                    <a:pt x="14383" y="1997"/>
                  </a:lnTo>
                  <a:cubicBezTo>
                    <a:pt x="14745" y="1998"/>
                    <a:pt x="15039" y="1565"/>
                    <a:pt x="15040" y="1031"/>
                  </a:cubicBezTo>
                  <a:cubicBezTo>
                    <a:pt x="15040" y="1010"/>
                    <a:pt x="15040" y="989"/>
                    <a:pt x="15039" y="968"/>
                  </a:cubicBezTo>
                  <a:cubicBezTo>
                    <a:pt x="15017" y="424"/>
                    <a:pt x="14712" y="-1"/>
                    <a:pt x="14342" y="0"/>
                  </a:cubicBezTo>
                  <a:lnTo>
                    <a:pt x="2049" y="666"/>
                  </a:lnTo>
                  <a:lnTo>
                    <a:pt x="0" y="666"/>
                  </a:lnTo>
                  <a:lnTo>
                    <a:pt x="1721" y="2421"/>
                  </a:lnTo>
                  <a:lnTo>
                    <a:pt x="20407" y="21238"/>
                  </a:lnTo>
                  <a:cubicBezTo>
                    <a:pt x="20673" y="21599"/>
                    <a:pt x="21083" y="21599"/>
                    <a:pt x="21350" y="21238"/>
                  </a:cubicBezTo>
                  <a:cubicBezTo>
                    <a:pt x="21600" y="20825"/>
                    <a:pt x="21600" y="20199"/>
                    <a:pt x="21350" y="19786"/>
                  </a:cubicBezTo>
                </a:path>
              </a:pathLst>
            </a:custGeom>
            <a:solidFill>
              <a:srgbClr val="008DD1"/>
            </a:solidFill>
            <a:ln w="12700" cap="flat">
              <a:noFill/>
              <a:miter lim="400000"/>
            </a:ln>
            <a:effectLst/>
          </p:spPr>
          <p:txBody>
            <a:bodyPr wrap="square" lIns="45719" tIns="45719" rIns="45719" bIns="45719" numCol="1" anchor="ctr">
              <a:noAutofit/>
            </a:bodyPr>
            <a:lstStyle/>
            <a:p>
              <a:pPr>
                <a:defRPr>
                  <a:latin typeface="+mn-lt"/>
                  <a:ea typeface="+mn-ea"/>
                  <a:cs typeface="+mn-cs"/>
                  <a:sym typeface="Source Sans Pro Regular"/>
                </a:defRPr>
              </a:pPr>
              <a:endParaRPr/>
            </a:p>
          </p:txBody>
        </p:sp>
        <p:sp>
          <p:nvSpPr>
            <p:cNvPr id="581" name="Figura a mano libera: forma 124"/>
            <p:cNvSpPr/>
            <p:nvPr/>
          </p:nvSpPr>
          <p:spPr>
            <a:xfrm>
              <a:off x="1257734" y="219169"/>
              <a:ext cx="202557" cy="354589"/>
            </a:xfrm>
            <a:custGeom>
              <a:avLst/>
              <a:gdLst/>
              <a:ahLst/>
              <a:cxnLst>
                <a:cxn ang="0">
                  <a:pos x="wd2" y="hd2"/>
                </a:cxn>
                <a:cxn ang="5400000">
                  <a:pos x="wd2" y="hd2"/>
                </a:cxn>
                <a:cxn ang="10800000">
                  <a:pos x="wd2" y="hd2"/>
                </a:cxn>
                <a:cxn ang="16200000">
                  <a:pos x="wd2" y="hd2"/>
                </a:cxn>
              </a:cxnLst>
              <a:rect l="0" t="0" r="r" b="b"/>
              <a:pathLst>
                <a:path w="21600" h="21600" extrusionOk="0">
                  <a:moveTo>
                    <a:pt x="25" y="305"/>
                  </a:moveTo>
                  <a:lnTo>
                    <a:pt x="19683" y="0"/>
                  </a:lnTo>
                  <a:lnTo>
                    <a:pt x="21600" y="21600"/>
                  </a:lnTo>
                  <a:lnTo>
                    <a:pt x="270" y="21281"/>
                  </a:lnTo>
                  <a:cubicBezTo>
                    <a:pt x="270" y="21281"/>
                    <a:pt x="1917" y="14654"/>
                    <a:pt x="1917" y="13268"/>
                  </a:cubicBezTo>
                  <a:cubicBezTo>
                    <a:pt x="1917" y="11881"/>
                    <a:pt x="0" y="305"/>
                    <a:pt x="0" y="305"/>
                  </a:cubicBezTo>
                </a:path>
              </a:pathLst>
            </a:custGeom>
            <a:solidFill>
              <a:srgbClr val="FFFFFF"/>
            </a:solidFill>
            <a:ln w="12700" cap="flat">
              <a:noFill/>
              <a:miter lim="400000"/>
            </a:ln>
            <a:effectLst/>
          </p:spPr>
          <p:txBody>
            <a:bodyPr wrap="square" lIns="45719" tIns="45719" rIns="45719" bIns="45719" numCol="1" anchor="ctr">
              <a:noAutofit/>
            </a:bodyPr>
            <a:lstStyle/>
            <a:p>
              <a:pPr>
                <a:defRPr>
                  <a:latin typeface="+mn-lt"/>
                  <a:ea typeface="+mn-ea"/>
                  <a:cs typeface="+mn-cs"/>
                  <a:sym typeface="Source Sans Pro Regular"/>
                </a:defRPr>
              </a:pPr>
              <a:endParaRPr/>
            </a:p>
          </p:txBody>
        </p:sp>
        <p:sp>
          <p:nvSpPr>
            <p:cNvPr id="582" name="Figura a mano libera: forma 125"/>
            <p:cNvSpPr/>
            <p:nvPr/>
          </p:nvSpPr>
          <p:spPr>
            <a:xfrm>
              <a:off x="1255199" y="216439"/>
              <a:ext cx="208549" cy="359822"/>
            </a:xfrm>
            <a:custGeom>
              <a:avLst/>
              <a:gdLst/>
              <a:ahLst/>
              <a:cxnLst>
                <a:cxn ang="0">
                  <a:pos x="wd2" y="hd2"/>
                </a:cxn>
                <a:cxn ang="5400000">
                  <a:pos x="wd2" y="hd2"/>
                </a:cxn>
                <a:cxn ang="10800000">
                  <a:pos x="wd2" y="hd2"/>
                </a:cxn>
                <a:cxn ang="16200000">
                  <a:pos x="wd2" y="hd2"/>
                </a:cxn>
              </a:cxnLst>
              <a:rect l="0" t="0" r="r" b="b"/>
              <a:pathLst>
                <a:path w="21600" h="21600" extrusionOk="0">
                  <a:moveTo>
                    <a:pt x="286" y="628"/>
                  </a:moveTo>
                  <a:lnTo>
                    <a:pt x="19380" y="328"/>
                  </a:lnTo>
                  <a:lnTo>
                    <a:pt x="19094" y="178"/>
                  </a:lnTo>
                  <a:lnTo>
                    <a:pt x="20956" y="21450"/>
                  </a:lnTo>
                  <a:lnTo>
                    <a:pt x="21242" y="21286"/>
                  </a:lnTo>
                  <a:lnTo>
                    <a:pt x="549" y="20985"/>
                  </a:lnTo>
                  <a:lnTo>
                    <a:pt x="812" y="21163"/>
                  </a:lnTo>
                  <a:cubicBezTo>
                    <a:pt x="812" y="20890"/>
                    <a:pt x="2387" y="14591"/>
                    <a:pt x="2387" y="13239"/>
                  </a:cubicBezTo>
                  <a:cubicBezTo>
                    <a:pt x="2387" y="11886"/>
                    <a:pt x="621" y="943"/>
                    <a:pt x="549" y="451"/>
                  </a:cubicBezTo>
                  <a:close/>
                  <a:moveTo>
                    <a:pt x="1862" y="13239"/>
                  </a:moveTo>
                  <a:cubicBezTo>
                    <a:pt x="1862" y="14605"/>
                    <a:pt x="286" y="21054"/>
                    <a:pt x="286" y="21122"/>
                  </a:cubicBezTo>
                  <a:lnTo>
                    <a:pt x="286" y="21299"/>
                  </a:lnTo>
                  <a:lnTo>
                    <a:pt x="597" y="21299"/>
                  </a:lnTo>
                  <a:lnTo>
                    <a:pt x="21314" y="21600"/>
                  </a:lnTo>
                  <a:lnTo>
                    <a:pt x="21600" y="21600"/>
                  </a:lnTo>
                  <a:lnTo>
                    <a:pt x="21600" y="21436"/>
                  </a:lnTo>
                  <a:lnTo>
                    <a:pt x="19762" y="150"/>
                  </a:lnTo>
                  <a:lnTo>
                    <a:pt x="19762" y="0"/>
                  </a:lnTo>
                  <a:lnTo>
                    <a:pt x="19404" y="0"/>
                  </a:lnTo>
                  <a:lnTo>
                    <a:pt x="310" y="314"/>
                  </a:lnTo>
                  <a:lnTo>
                    <a:pt x="0" y="314"/>
                  </a:lnTo>
                  <a:lnTo>
                    <a:pt x="0" y="478"/>
                  </a:lnTo>
                  <a:cubicBezTo>
                    <a:pt x="0" y="601"/>
                    <a:pt x="1862" y="11886"/>
                    <a:pt x="1862" y="13239"/>
                  </a:cubicBezTo>
                </a:path>
              </a:pathLst>
            </a:custGeom>
            <a:solidFill>
              <a:srgbClr val="008DD1"/>
            </a:solidFill>
            <a:ln w="12700" cap="flat">
              <a:noFill/>
              <a:miter lim="400000"/>
            </a:ln>
            <a:effectLst/>
          </p:spPr>
          <p:txBody>
            <a:bodyPr wrap="square" lIns="45719" tIns="45719" rIns="45719" bIns="45719" numCol="1" anchor="ctr">
              <a:noAutofit/>
            </a:bodyPr>
            <a:lstStyle/>
            <a:p>
              <a:pPr>
                <a:defRPr>
                  <a:latin typeface="+mn-lt"/>
                  <a:ea typeface="+mn-ea"/>
                  <a:cs typeface="+mn-cs"/>
                  <a:sym typeface="Source Sans Pro Regular"/>
                </a:defRPr>
              </a:pPr>
              <a:endParaRPr/>
            </a:p>
          </p:txBody>
        </p:sp>
        <p:sp>
          <p:nvSpPr>
            <p:cNvPr id="583" name="Figura a mano libera: forma 126"/>
            <p:cNvSpPr/>
            <p:nvPr/>
          </p:nvSpPr>
          <p:spPr>
            <a:xfrm>
              <a:off x="1278141" y="248301"/>
              <a:ext cx="160482" cy="305884"/>
            </a:xfrm>
            <a:custGeom>
              <a:avLst/>
              <a:gdLst/>
              <a:ahLst/>
              <a:cxnLst>
                <a:cxn ang="0">
                  <a:pos x="wd2" y="hd2"/>
                </a:cxn>
                <a:cxn ang="5400000">
                  <a:pos x="wd2" y="hd2"/>
                </a:cxn>
                <a:cxn ang="10800000">
                  <a:pos x="wd2" y="hd2"/>
                </a:cxn>
                <a:cxn ang="16200000">
                  <a:pos x="wd2" y="hd2"/>
                </a:cxn>
              </a:cxnLst>
              <a:rect l="0" t="0" r="r" b="b"/>
              <a:pathLst>
                <a:path w="20880" h="21600" extrusionOk="0">
                  <a:moveTo>
                    <a:pt x="553" y="161"/>
                  </a:moveTo>
                  <a:cubicBezTo>
                    <a:pt x="25" y="2765"/>
                    <a:pt x="-125" y="5387"/>
                    <a:pt x="103" y="8004"/>
                  </a:cubicBezTo>
                  <a:cubicBezTo>
                    <a:pt x="361" y="9170"/>
                    <a:pt x="1033" y="10299"/>
                    <a:pt x="2082" y="11330"/>
                  </a:cubicBezTo>
                  <a:cubicBezTo>
                    <a:pt x="3770" y="12619"/>
                    <a:pt x="4098" y="14284"/>
                    <a:pt x="2952" y="15734"/>
                  </a:cubicBezTo>
                  <a:cubicBezTo>
                    <a:pt x="1766" y="16830"/>
                    <a:pt x="1505" y="18144"/>
                    <a:pt x="2232" y="19350"/>
                  </a:cubicBezTo>
                  <a:cubicBezTo>
                    <a:pt x="3025" y="20350"/>
                    <a:pt x="4491" y="21153"/>
                    <a:pt x="6340" y="21600"/>
                  </a:cubicBezTo>
                  <a:lnTo>
                    <a:pt x="13055" y="21600"/>
                  </a:lnTo>
                  <a:cubicBezTo>
                    <a:pt x="16182" y="21486"/>
                    <a:pt x="18958" y="20488"/>
                    <a:pt x="20341" y="18980"/>
                  </a:cubicBezTo>
                  <a:cubicBezTo>
                    <a:pt x="21475" y="17206"/>
                    <a:pt x="20792" y="15242"/>
                    <a:pt x="18542" y="13805"/>
                  </a:cubicBezTo>
                  <a:cubicBezTo>
                    <a:pt x="15544" y="11620"/>
                    <a:pt x="19951" y="113"/>
                    <a:pt x="19981" y="0"/>
                  </a:cubicBezTo>
                  <a:lnTo>
                    <a:pt x="19801" y="0"/>
                  </a:lnTo>
                  <a:lnTo>
                    <a:pt x="613" y="177"/>
                  </a:lnTo>
                  <a:lnTo>
                    <a:pt x="613" y="305"/>
                  </a:lnTo>
                  <a:lnTo>
                    <a:pt x="19831" y="129"/>
                  </a:lnTo>
                  <a:lnTo>
                    <a:pt x="19681" y="48"/>
                  </a:lnTo>
                  <a:cubicBezTo>
                    <a:pt x="19502" y="530"/>
                    <a:pt x="15304" y="11732"/>
                    <a:pt x="18272" y="13966"/>
                  </a:cubicBezTo>
                  <a:cubicBezTo>
                    <a:pt x="20481" y="15363"/>
                    <a:pt x="21154" y="17281"/>
                    <a:pt x="20041" y="19013"/>
                  </a:cubicBezTo>
                  <a:cubicBezTo>
                    <a:pt x="18689" y="20471"/>
                    <a:pt x="15997" y="21437"/>
                    <a:pt x="12966" y="21552"/>
                  </a:cubicBezTo>
                  <a:lnTo>
                    <a:pt x="6370" y="21552"/>
                  </a:lnTo>
                  <a:cubicBezTo>
                    <a:pt x="4593" y="21104"/>
                    <a:pt x="3177" y="20328"/>
                    <a:pt x="2382" y="19366"/>
                  </a:cubicBezTo>
                  <a:cubicBezTo>
                    <a:pt x="1683" y="18196"/>
                    <a:pt x="1944" y="16923"/>
                    <a:pt x="3102" y="15863"/>
                  </a:cubicBezTo>
                  <a:cubicBezTo>
                    <a:pt x="4300" y="14375"/>
                    <a:pt x="3982" y="12662"/>
                    <a:pt x="2262" y="11330"/>
                  </a:cubicBezTo>
                  <a:cubicBezTo>
                    <a:pt x="1241" y="10333"/>
                    <a:pt x="570" y="9244"/>
                    <a:pt x="283" y="8116"/>
                  </a:cubicBezTo>
                  <a:cubicBezTo>
                    <a:pt x="70" y="5510"/>
                    <a:pt x="220" y="2899"/>
                    <a:pt x="733" y="305"/>
                  </a:cubicBezTo>
                  <a:close/>
                </a:path>
              </a:pathLst>
            </a:custGeom>
            <a:solidFill>
              <a:srgbClr val="008DD1"/>
            </a:solidFill>
            <a:ln w="12700" cap="flat">
              <a:noFill/>
              <a:miter lim="400000"/>
            </a:ln>
            <a:effectLst/>
          </p:spPr>
          <p:txBody>
            <a:bodyPr wrap="square" lIns="45719" tIns="45719" rIns="45719" bIns="45719" numCol="1" anchor="ctr">
              <a:noAutofit/>
            </a:bodyPr>
            <a:lstStyle/>
            <a:p>
              <a:pPr>
                <a:defRPr>
                  <a:latin typeface="+mn-lt"/>
                  <a:ea typeface="+mn-ea"/>
                  <a:cs typeface="+mn-cs"/>
                  <a:sym typeface="Source Sans Pro Regular"/>
                </a:defRPr>
              </a:pPr>
              <a:endParaRPr/>
            </a:p>
          </p:txBody>
        </p:sp>
        <p:sp>
          <p:nvSpPr>
            <p:cNvPr id="584" name="Figura a mano libera: forma 127"/>
            <p:cNvSpPr/>
            <p:nvPr/>
          </p:nvSpPr>
          <p:spPr>
            <a:xfrm>
              <a:off x="1323409" y="570343"/>
              <a:ext cx="53924" cy="68051"/>
            </a:xfrm>
            <a:custGeom>
              <a:avLst/>
              <a:gdLst/>
              <a:ahLst/>
              <a:cxnLst>
                <a:cxn ang="0">
                  <a:pos x="wd2" y="hd2"/>
                </a:cxn>
                <a:cxn ang="5400000">
                  <a:pos x="wd2" y="hd2"/>
                </a:cxn>
                <a:cxn ang="10800000">
                  <a:pos x="wd2" y="hd2"/>
                </a:cxn>
                <a:cxn ang="16200000">
                  <a:pos x="wd2" y="hd2"/>
                </a:cxn>
              </a:cxnLst>
              <a:rect l="0" t="0" r="r" b="b"/>
              <a:pathLst>
                <a:path w="21600" h="21600" extrusionOk="0">
                  <a:moveTo>
                    <a:pt x="1016" y="0"/>
                  </a:moveTo>
                  <a:lnTo>
                    <a:pt x="0" y="20877"/>
                  </a:lnTo>
                  <a:lnTo>
                    <a:pt x="0" y="21383"/>
                  </a:lnTo>
                  <a:lnTo>
                    <a:pt x="554" y="21383"/>
                  </a:lnTo>
                  <a:lnTo>
                    <a:pt x="18646" y="21600"/>
                  </a:lnTo>
                  <a:lnTo>
                    <a:pt x="19200" y="21600"/>
                  </a:lnTo>
                  <a:lnTo>
                    <a:pt x="19200" y="21166"/>
                  </a:lnTo>
                  <a:lnTo>
                    <a:pt x="21600" y="434"/>
                  </a:lnTo>
                  <a:lnTo>
                    <a:pt x="20492" y="361"/>
                  </a:lnTo>
                  <a:lnTo>
                    <a:pt x="18092" y="21094"/>
                  </a:lnTo>
                  <a:lnTo>
                    <a:pt x="18646" y="20661"/>
                  </a:lnTo>
                  <a:lnTo>
                    <a:pt x="554" y="20444"/>
                  </a:lnTo>
                  <a:lnTo>
                    <a:pt x="1200" y="20950"/>
                  </a:lnTo>
                  <a:lnTo>
                    <a:pt x="2123" y="0"/>
                  </a:lnTo>
                  <a:lnTo>
                    <a:pt x="1016" y="0"/>
                  </a:lnTo>
                  <a:close/>
                </a:path>
              </a:pathLst>
            </a:custGeom>
            <a:solidFill>
              <a:srgbClr val="008DD1"/>
            </a:solidFill>
            <a:ln w="12700" cap="flat">
              <a:noFill/>
              <a:miter lim="400000"/>
            </a:ln>
            <a:effectLst/>
          </p:spPr>
          <p:txBody>
            <a:bodyPr wrap="square" lIns="45719" tIns="45719" rIns="45719" bIns="45719" numCol="1" anchor="ctr">
              <a:noAutofit/>
            </a:bodyPr>
            <a:lstStyle/>
            <a:p>
              <a:pPr>
                <a:defRPr>
                  <a:latin typeface="+mn-lt"/>
                  <a:ea typeface="+mn-ea"/>
                  <a:cs typeface="+mn-cs"/>
                  <a:sym typeface="Source Sans Pro Regular"/>
                </a:defRPr>
              </a:pPr>
              <a:endParaRPr/>
            </a:p>
          </p:txBody>
        </p:sp>
        <p:sp>
          <p:nvSpPr>
            <p:cNvPr id="585" name="Figura a mano libera: forma 128"/>
            <p:cNvSpPr/>
            <p:nvPr/>
          </p:nvSpPr>
          <p:spPr>
            <a:xfrm>
              <a:off x="1320862" y="553273"/>
              <a:ext cx="12701" cy="17070"/>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400" y="21600"/>
                  </a:lnTo>
                  <a:lnTo>
                    <a:pt x="21600" y="21600"/>
                  </a:lnTo>
                  <a:lnTo>
                    <a:pt x="21600" y="0"/>
                  </a:lnTo>
                  <a:lnTo>
                    <a:pt x="0" y="0"/>
                  </a:lnTo>
                  <a:close/>
                </a:path>
              </a:pathLst>
            </a:custGeom>
            <a:solidFill>
              <a:srgbClr val="008DD1"/>
            </a:solidFill>
            <a:ln w="12700" cap="flat">
              <a:noFill/>
              <a:miter lim="400000"/>
            </a:ln>
            <a:effectLst/>
          </p:spPr>
          <p:txBody>
            <a:bodyPr wrap="square" lIns="45719" tIns="45719" rIns="45719" bIns="45719" numCol="1" anchor="ctr">
              <a:noAutofit/>
            </a:bodyPr>
            <a:lstStyle/>
            <a:p>
              <a:pPr>
                <a:defRPr>
                  <a:latin typeface="+mn-lt"/>
                  <a:ea typeface="+mn-ea"/>
                  <a:cs typeface="+mn-cs"/>
                  <a:sym typeface="Source Sans Pro Regular"/>
                </a:defRPr>
              </a:pPr>
              <a:endParaRPr/>
            </a:p>
          </p:txBody>
        </p:sp>
        <p:sp>
          <p:nvSpPr>
            <p:cNvPr id="586" name="Figura a mano libera: forma 129"/>
            <p:cNvSpPr/>
            <p:nvPr/>
          </p:nvSpPr>
          <p:spPr>
            <a:xfrm rot="16675199">
              <a:off x="1368010" y="556299"/>
              <a:ext cx="18208" cy="12701"/>
            </a:xfrm>
            <a:prstGeom prst="rect">
              <a:avLst/>
            </a:prstGeom>
            <a:solidFill>
              <a:srgbClr val="008DD1"/>
            </a:solidFill>
            <a:ln w="12700" cap="flat">
              <a:noFill/>
              <a:miter lim="400000"/>
            </a:ln>
            <a:effectLst/>
          </p:spPr>
          <p:txBody>
            <a:bodyPr wrap="square" lIns="45719" tIns="45719" rIns="45719" bIns="45719" numCol="1" anchor="ctr">
              <a:noAutofit/>
            </a:bodyPr>
            <a:lstStyle/>
            <a:p>
              <a:pPr>
                <a:defRPr>
                  <a:latin typeface="+mn-lt"/>
                  <a:ea typeface="+mn-ea"/>
                  <a:cs typeface="+mn-cs"/>
                  <a:sym typeface="Source Sans Pro Regular"/>
                </a:defRPr>
              </a:pPr>
              <a:endParaRPr/>
            </a:p>
          </p:txBody>
        </p:sp>
        <p:sp>
          <p:nvSpPr>
            <p:cNvPr id="587" name="Figura a mano libera: forma 130"/>
            <p:cNvSpPr/>
            <p:nvPr/>
          </p:nvSpPr>
          <p:spPr>
            <a:xfrm>
              <a:off x="1323755" y="700070"/>
              <a:ext cx="554348" cy="762968"/>
            </a:xfrm>
            <a:custGeom>
              <a:avLst/>
              <a:gdLst/>
              <a:ahLst/>
              <a:cxnLst>
                <a:cxn ang="0">
                  <a:pos x="wd2" y="hd2"/>
                </a:cxn>
                <a:cxn ang="5400000">
                  <a:pos x="wd2" y="hd2"/>
                </a:cxn>
                <a:cxn ang="10800000">
                  <a:pos x="wd2" y="hd2"/>
                </a:cxn>
                <a:cxn ang="16200000">
                  <a:pos x="wd2" y="hd2"/>
                </a:cxn>
              </a:cxnLst>
              <a:rect l="0" t="0" r="r" b="b"/>
              <a:pathLst>
                <a:path w="15832" h="19366" extrusionOk="0">
                  <a:moveTo>
                    <a:pt x="365" y="0"/>
                  </a:moveTo>
                  <a:cubicBezTo>
                    <a:pt x="365" y="0"/>
                    <a:pt x="-721" y="6979"/>
                    <a:pt x="852" y="11202"/>
                  </a:cubicBezTo>
                  <a:cubicBezTo>
                    <a:pt x="4314" y="20549"/>
                    <a:pt x="20879" y="21600"/>
                    <a:pt x="14304" y="15736"/>
                  </a:cubicBezTo>
                </a:path>
              </a:pathLst>
            </a:custGeom>
            <a:noFill/>
            <a:ln w="16651" cap="flat">
              <a:solidFill>
                <a:srgbClr val="E94E1B"/>
              </a:solidFill>
              <a:prstDash val="solid"/>
              <a:miter lim="800000"/>
            </a:ln>
            <a:effectLst/>
          </p:spPr>
          <p:txBody>
            <a:bodyPr wrap="square" lIns="45719" tIns="45719" rIns="45719" bIns="45719" numCol="1" anchor="ctr">
              <a:noAutofit/>
            </a:bodyPr>
            <a:lstStyle/>
            <a:p>
              <a:pPr>
                <a:defRPr>
                  <a:latin typeface="+mn-lt"/>
                  <a:ea typeface="+mn-ea"/>
                  <a:cs typeface="+mn-cs"/>
                  <a:sym typeface="Source Sans Pro Regular"/>
                </a:defRPr>
              </a:pPr>
              <a:endParaRPr/>
            </a:p>
          </p:txBody>
        </p:sp>
        <p:sp>
          <p:nvSpPr>
            <p:cNvPr id="588" name="Figura a mano libera: forma 131"/>
            <p:cNvSpPr/>
            <p:nvPr/>
          </p:nvSpPr>
          <p:spPr>
            <a:xfrm>
              <a:off x="1325714" y="634296"/>
              <a:ext cx="26963" cy="67596"/>
            </a:xfrm>
            <a:custGeom>
              <a:avLst/>
              <a:gdLst/>
              <a:ahLst/>
              <a:cxnLst>
                <a:cxn ang="0">
                  <a:pos x="wd2" y="hd2"/>
                </a:cxn>
                <a:cxn ang="5400000">
                  <a:pos x="wd2" y="hd2"/>
                </a:cxn>
                <a:cxn ang="10800000">
                  <a:pos x="wd2" y="hd2"/>
                </a:cxn>
                <a:cxn ang="16200000">
                  <a:pos x="wd2" y="hd2"/>
                </a:cxn>
              </a:cxnLst>
              <a:rect l="0" t="0" r="r" b="b"/>
              <a:pathLst>
                <a:path w="21600" h="21600" extrusionOk="0">
                  <a:moveTo>
                    <a:pt x="1846" y="655"/>
                  </a:moveTo>
                  <a:lnTo>
                    <a:pt x="0" y="21164"/>
                  </a:lnTo>
                  <a:lnTo>
                    <a:pt x="0" y="21600"/>
                  </a:lnTo>
                  <a:lnTo>
                    <a:pt x="18830" y="21600"/>
                  </a:lnTo>
                  <a:lnTo>
                    <a:pt x="18830" y="21164"/>
                  </a:lnTo>
                  <a:lnTo>
                    <a:pt x="21600" y="436"/>
                  </a:lnTo>
                  <a:lnTo>
                    <a:pt x="21600" y="0"/>
                  </a:lnTo>
                  <a:lnTo>
                    <a:pt x="923" y="0"/>
                  </a:lnTo>
                  <a:close/>
                  <a:moveTo>
                    <a:pt x="19200" y="655"/>
                  </a:moveTo>
                  <a:lnTo>
                    <a:pt x="16431" y="21309"/>
                  </a:lnTo>
                  <a:lnTo>
                    <a:pt x="8677" y="21018"/>
                  </a:lnTo>
                  <a:lnTo>
                    <a:pt x="923" y="21018"/>
                  </a:lnTo>
                  <a:lnTo>
                    <a:pt x="2031" y="21455"/>
                  </a:lnTo>
                  <a:lnTo>
                    <a:pt x="4061" y="946"/>
                  </a:lnTo>
                  <a:lnTo>
                    <a:pt x="2770" y="1382"/>
                  </a:lnTo>
                  <a:lnTo>
                    <a:pt x="21231" y="1382"/>
                  </a:lnTo>
                  <a:close/>
                </a:path>
              </a:pathLst>
            </a:custGeom>
            <a:solidFill>
              <a:srgbClr val="008DD1"/>
            </a:solidFill>
            <a:ln w="12700" cap="flat">
              <a:noFill/>
              <a:miter lim="400000"/>
            </a:ln>
            <a:effectLst/>
          </p:spPr>
          <p:txBody>
            <a:bodyPr wrap="square" lIns="45719" tIns="45719" rIns="45719" bIns="45719" numCol="1" anchor="ctr">
              <a:noAutofit/>
            </a:bodyPr>
            <a:lstStyle/>
            <a:p>
              <a:pPr>
                <a:defRPr>
                  <a:latin typeface="+mn-lt"/>
                  <a:ea typeface="+mn-ea"/>
                  <a:cs typeface="+mn-cs"/>
                  <a:sym typeface="Source Sans Pro Regular"/>
                </a:defRPr>
              </a:pPr>
              <a:endParaRPr/>
            </a:p>
          </p:txBody>
        </p:sp>
        <p:sp>
          <p:nvSpPr>
            <p:cNvPr id="589" name="Figura a mano libera: forma 132"/>
            <p:cNvSpPr/>
            <p:nvPr/>
          </p:nvSpPr>
          <p:spPr>
            <a:xfrm>
              <a:off x="1333190" y="578991"/>
              <a:ext cx="12701" cy="43698"/>
            </a:xfrm>
            <a:custGeom>
              <a:avLst/>
              <a:gdLst/>
              <a:ahLst/>
              <a:cxnLst>
                <a:cxn ang="0">
                  <a:pos x="wd2" y="hd2"/>
                </a:cxn>
                <a:cxn ang="5400000">
                  <a:pos x="wd2" y="hd2"/>
                </a:cxn>
                <a:cxn ang="10800000">
                  <a:pos x="wd2" y="hd2"/>
                </a:cxn>
                <a:cxn ang="16200000">
                  <a:pos x="wd2" y="hd2"/>
                </a:cxn>
              </a:cxnLst>
              <a:rect l="0" t="0" r="r" b="b"/>
              <a:pathLst>
                <a:path w="21600" h="21600" extrusionOk="0">
                  <a:moveTo>
                    <a:pt x="12963" y="0"/>
                  </a:moveTo>
                  <a:lnTo>
                    <a:pt x="0" y="21600"/>
                  </a:lnTo>
                  <a:lnTo>
                    <a:pt x="8642" y="21600"/>
                  </a:lnTo>
                  <a:lnTo>
                    <a:pt x="21600" y="113"/>
                  </a:lnTo>
                  <a:lnTo>
                    <a:pt x="12963" y="0"/>
                  </a:lnTo>
                  <a:close/>
                </a:path>
              </a:pathLst>
            </a:custGeom>
            <a:solidFill>
              <a:srgbClr val="008DD1"/>
            </a:solidFill>
            <a:ln w="12700" cap="flat">
              <a:noFill/>
              <a:miter lim="400000"/>
            </a:ln>
            <a:effectLst/>
          </p:spPr>
          <p:txBody>
            <a:bodyPr wrap="square" lIns="45719" tIns="45719" rIns="45719" bIns="45719" numCol="1" anchor="ctr">
              <a:noAutofit/>
            </a:bodyPr>
            <a:lstStyle/>
            <a:p>
              <a:pPr>
                <a:defRPr>
                  <a:latin typeface="+mn-lt"/>
                  <a:ea typeface="+mn-ea"/>
                  <a:cs typeface="+mn-cs"/>
                  <a:sym typeface="Source Sans Pro Regular"/>
                </a:defRPr>
              </a:pPr>
              <a:endParaRPr/>
            </a:p>
          </p:txBody>
        </p:sp>
        <p:sp>
          <p:nvSpPr>
            <p:cNvPr id="590" name="Figura a mano libera: forma 133"/>
            <p:cNvSpPr/>
            <p:nvPr/>
          </p:nvSpPr>
          <p:spPr>
            <a:xfrm>
              <a:off x="1351855" y="578991"/>
              <a:ext cx="12701" cy="43698"/>
            </a:xfrm>
            <a:custGeom>
              <a:avLst/>
              <a:gdLst/>
              <a:ahLst/>
              <a:cxnLst>
                <a:cxn ang="0">
                  <a:pos x="wd2" y="hd2"/>
                </a:cxn>
                <a:cxn ang="5400000">
                  <a:pos x="wd2" y="hd2"/>
                </a:cxn>
                <a:cxn ang="10800000">
                  <a:pos x="wd2" y="hd2"/>
                </a:cxn>
                <a:cxn ang="16200000">
                  <a:pos x="wd2" y="hd2"/>
                </a:cxn>
              </a:cxnLst>
              <a:rect l="0" t="0" r="r" b="b"/>
              <a:pathLst>
                <a:path w="21600" h="21600" extrusionOk="0">
                  <a:moveTo>
                    <a:pt x="12963" y="0"/>
                  </a:moveTo>
                  <a:lnTo>
                    <a:pt x="0" y="21600"/>
                  </a:lnTo>
                  <a:lnTo>
                    <a:pt x="8642" y="21600"/>
                  </a:lnTo>
                  <a:lnTo>
                    <a:pt x="21600" y="113"/>
                  </a:lnTo>
                  <a:lnTo>
                    <a:pt x="12963" y="0"/>
                  </a:lnTo>
                  <a:close/>
                </a:path>
              </a:pathLst>
            </a:custGeom>
            <a:solidFill>
              <a:srgbClr val="008DD1"/>
            </a:solidFill>
            <a:ln w="12700" cap="flat">
              <a:noFill/>
              <a:miter lim="400000"/>
            </a:ln>
            <a:effectLst/>
          </p:spPr>
          <p:txBody>
            <a:bodyPr wrap="square" lIns="45719" tIns="45719" rIns="45719" bIns="45719" numCol="1" anchor="ctr">
              <a:noAutofit/>
            </a:bodyPr>
            <a:lstStyle/>
            <a:p>
              <a:pPr>
                <a:defRPr>
                  <a:latin typeface="+mn-lt"/>
                  <a:ea typeface="+mn-ea"/>
                  <a:cs typeface="+mn-cs"/>
                  <a:sym typeface="Source Sans Pro Regular"/>
                </a:defRPr>
              </a:pPr>
              <a:endParaRPr/>
            </a:p>
          </p:txBody>
        </p:sp>
        <p:sp>
          <p:nvSpPr>
            <p:cNvPr id="591" name="Figura a mano libera: forma 134"/>
            <p:cNvSpPr/>
            <p:nvPr/>
          </p:nvSpPr>
          <p:spPr>
            <a:xfrm>
              <a:off x="1331936" y="647519"/>
              <a:ext cx="15210" cy="12701"/>
            </a:xfrm>
            <a:custGeom>
              <a:avLst/>
              <a:gdLst/>
              <a:ahLst/>
              <a:cxnLst>
                <a:cxn ang="0">
                  <a:pos x="wd2" y="hd2"/>
                </a:cxn>
                <a:cxn ang="5400000">
                  <a:pos x="wd2" y="hd2"/>
                </a:cxn>
                <a:cxn ang="10800000">
                  <a:pos x="wd2" y="hd2"/>
                </a:cxn>
                <a:cxn ang="16200000">
                  <a:pos x="wd2" y="hd2"/>
                </a:cxn>
              </a:cxnLst>
              <a:rect l="0" t="0" r="r" b="b"/>
              <a:pathLst>
                <a:path w="21600" h="21600" extrusionOk="0">
                  <a:moveTo>
                    <a:pt x="0" y="14400"/>
                  </a:moveTo>
                  <a:lnTo>
                    <a:pt x="21273" y="21600"/>
                  </a:lnTo>
                  <a:lnTo>
                    <a:pt x="21600" y="7200"/>
                  </a:lnTo>
                  <a:lnTo>
                    <a:pt x="0" y="0"/>
                  </a:lnTo>
                  <a:lnTo>
                    <a:pt x="0" y="14400"/>
                  </a:lnTo>
                  <a:close/>
                </a:path>
              </a:pathLst>
            </a:custGeom>
            <a:solidFill>
              <a:srgbClr val="008DD1"/>
            </a:solidFill>
            <a:ln w="12700" cap="flat">
              <a:noFill/>
              <a:miter lim="400000"/>
            </a:ln>
            <a:effectLst/>
          </p:spPr>
          <p:txBody>
            <a:bodyPr wrap="square" lIns="45719" tIns="45719" rIns="45719" bIns="45719" numCol="1" anchor="ctr">
              <a:noAutofit/>
            </a:bodyPr>
            <a:lstStyle/>
            <a:p>
              <a:pPr>
                <a:defRPr>
                  <a:latin typeface="+mn-lt"/>
                  <a:ea typeface="+mn-ea"/>
                  <a:cs typeface="+mn-cs"/>
                  <a:sym typeface="Source Sans Pro Regular"/>
                </a:defRPr>
              </a:pPr>
              <a:endParaRPr/>
            </a:p>
          </p:txBody>
        </p:sp>
        <p:sp>
          <p:nvSpPr>
            <p:cNvPr id="592" name="Figura a mano libera: forma 135"/>
            <p:cNvSpPr/>
            <p:nvPr/>
          </p:nvSpPr>
          <p:spPr>
            <a:xfrm>
              <a:off x="1314652" y="172285"/>
              <a:ext cx="220532" cy="68472"/>
            </a:xfrm>
            <a:custGeom>
              <a:avLst/>
              <a:gdLst/>
              <a:ahLst/>
              <a:cxnLst>
                <a:cxn ang="0">
                  <a:pos x="wd2" y="hd2"/>
                </a:cxn>
                <a:cxn ang="5400000">
                  <a:pos x="wd2" y="hd2"/>
                </a:cxn>
                <a:cxn ang="10800000">
                  <a:pos x="wd2" y="hd2"/>
                </a:cxn>
                <a:cxn ang="16200000">
                  <a:pos x="wd2" y="hd2"/>
                </a:cxn>
              </a:cxnLst>
              <a:rect l="0" t="0" r="r" b="b"/>
              <a:pathLst>
                <a:path w="21600" h="20500" extrusionOk="0">
                  <a:moveTo>
                    <a:pt x="0" y="10766"/>
                  </a:moveTo>
                  <a:cubicBezTo>
                    <a:pt x="0" y="15876"/>
                    <a:pt x="361" y="18738"/>
                    <a:pt x="1061" y="19556"/>
                  </a:cubicBezTo>
                  <a:cubicBezTo>
                    <a:pt x="1760" y="20374"/>
                    <a:pt x="3318" y="16966"/>
                    <a:pt x="3318" y="16558"/>
                  </a:cubicBezTo>
                  <a:lnTo>
                    <a:pt x="3318" y="1158"/>
                  </a:lnTo>
                  <a:lnTo>
                    <a:pt x="2957" y="2317"/>
                  </a:lnTo>
                  <a:lnTo>
                    <a:pt x="18395" y="2317"/>
                  </a:lnTo>
                  <a:lnTo>
                    <a:pt x="18011" y="1158"/>
                  </a:lnTo>
                  <a:lnTo>
                    <a:pt x="18011" y="17580"/>
                  </a:lnTo>
                  <a:lnTo>
                    <a:pt x="18147" y="17921"/>
                  </a:lnTo>
                  <a:cubicBezTo>
                    <a:pt x="18305" y="17921"/>
                    <a:pt x="19614" y="21600"/>
                    <a:pt x="20629" y="20169"/>
                  </a:cubicBezTo>
                  <a:cubicBezTo>
                    <a:pt x="21284" y="19283"/>
                    <a:pt x="21600" y="16830"/>
                    <a:pt x="21600" y="12878"/>
                  </a:cubicBezTo>
                  <a:lnTo>
                    <a:pt x="20855" y="12878"/>
                  </a:lnTo>
                  <a:cubicBezTo>
                    <a:pt x="20855" y="15740"/>
                    <a:pt x="20675" y="17580"/>
                    <a:pt x="20313" y="18057"/>
                  </a:cubicBezTo>
                  <a:cubicBezTo>
                    <a:pt x="19952" y="18534"/>
                    <a:pt x="18914" y="16898"/>
                    <a:pt x="18643" y="16217"/>
                  </a:cubicBezTo>
                  <a:lnTo>
                    <a:pt x="18779" y="17035"/>
                  </a:lnTo>
                  <a:lnTo>
                    <a:pt x="18779" y="0"/>
                  </a:lnTo>
                  <a:lnTo>
                    <a:pt x="2731" y="0"/>
                  </a:lnTo>
                  <a:lnTo>
                    <a:pt x="2731" y="14990"/>
                  </a:lnTo>
                  <a:cubicBezTo>
                    <a:pt x="2438" y="15945"/>
                    <a:pt x="1670" y="17852"/>
                    <a:pt x="1241" y="17375"/>
                  </a:cubicBezTo>
                  <a:cubicBezTo>
                    <a:pt x="813" y="16898"/>
                    <a:pt x="655" y="16081"/>
                    <a:pt x="655" y="10562"/>
                  </a:cubicBezTo>
                  <a:close/>
                </a:path>
              </a:pathLst>
            </a:custGeom>
            <a:solidFill>
              <a:srgbClr val="008DD1"/>
            </a:solidFill>
            <a:ln w="12700" cap="flat">
              <a:noFill/>
              <a:miter lim="400000"/>
            </a:ln>
            <a:effectLst/>
          </p:spPr>
          <p:txBody>
            <a:bodyPr wrap="square" lIns="45719" tIns="45719" rIns="45719" bIns="45719" numCol="1" anchor="ctr">
              <a:noAutofit/>
            </a:bodyPr>
            <a:lstStyle/>
            <a:p>
              <a:pPr>
                <a:defRPr>
                  <a:latin typeface="+mn-lt"/>
                  <a:ea typeface="+mn-ea"/>
                  <a:cs typeface="+mn-cs"/>
                  <a:sym typeface="Source Sans Pro Regular"/>
                </a:defRPr>
              </a:pPr>
              <a:endParaRPr/>
            </a:p>
          </p:txBody>
        </p:sp>
        <p:sp>
          <p:nvSpPr>
            <p:cNvPr id="593" name="Figura a mano libera: forma 136"/>
            <p:cNvSpPr/>
            <p:nvPr/>
          </p:nvSpPr>
          <p:spPr>
            <a:xfrm>
              <a:off x="1336314" y="222811"/>
              <a:ext cx="40328" cy="13657"/>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3826" y="21240"/>
                  </a:lnTo>
                  <a:lnTo>
                    <a:pt x="0" y="2160"/>
                  </a:lnTo>
                  <a:lnTo>
                    <a:pt x="21600" y="0"/>
                  </a:lnTo>
                  <a:lnTo>
                    <a:pt x="21600" y="21600"/>
                  </a:lnTo>
                  <a:close/>
                </a:path>
              </a:pathLst>
            </a:custGeom>
            <a:solidFill>
              <a:srgbClr val="FFFFFF"/>
            </a:solidFill>
            <a:ln w="12700" cap="flat">
              <a:noFill/>
              <a:miter lim="400000"/>
            </a:ln>
            <a:effectLst/>
          </p:spPr>
          <p:txBody>
            <a:bodyPr wrap="square" lIns="45719" tIns="45719" rIns="45719" bIns="45719" numCol="1" anchor="ctr">
              <a:noAutofit/>
            </a:bodyPr>
            <a:lstStyle/>
            <a:p>
              <a:pPr>
                <a:defRPr>
                  <a:latin typeface="+mn-lt"/>
                  <a:ea typeface="+mn-ea"/>
                  <a:cs typeface="+mn-cs"/>
                  <a:sym typeface="Source Sans Pro Regular"/>
                </a:defRPr>
              </a:pPr>
              <a:endParaRPr/>
            </a:p>
          </p:txBody>
        </p:sp>
        <p:sp>
          <p:nvSpPr>
            <p:cNvPr id="594" name="Figura a mano libera: forma 138"/>
            <p:cNvSpPr/>
            <p:nvPr/>
          </p:nvSpPr>
          <p:spPr>
            <a:xfrm>
              <a:off x="1289535" y="335264"/>
              <a:ext cx="117755" cy="12701"/>
            </a:xfrm>
            <a:prstGeom prst="rect">
              <a:avLst/>
            </a:prstGeom>
            <a:solidFill>
              <a:srgbClr val="008DD1"/>
            </a:solidFill>
            <a:ln w="12700" cap="flat">
              <a:noFill/>
              <a:miter lim="400000"/>
            </a:ln>
            <a:effectLst/>
          </p:spPr>
          <p:txBody>
            <a:bodyPr wrap="square" lIns="45719" tIns="45719" rIns="45719" bIns="45719" numCol="1" anchor="ctr">
              <a:noAutofit/>
            </a:bodyPr>
            <a:lstStyle/>
            <a:p>
              <a:pPr>
                <a:defRPr>
                  <a:latin typeface="+mn-lt"/>
                  <a:ea typeface="+mn-ea"/>
                  <a:cs typeface="+mn-cs"/>
                  <a:sym typeface="Source Sans Pro Regular"/>
                </a:defRPr>
              </a:pPr>
              <a:endParaRPr/>
            </a:p>
          </p:txBody>
        </p:sp>
        <p:sp>
          <p:nvSpPr>
            <p:cNvPr id="595" name="Figura a mano libera: forma 139"/>
            <p:cNvSpPr/>
            <p:nvPr/>
          </p:nvSpPr>
          <p:spPr>
            <a:xfrm>
              <a:off x="2529105" y="1887869"/>
              <a:ext cx="134078" cy="597656"/>
            </a:xfrm>
            <a:custGeom>
              <a:avLst/>
              <a:gdLst/>
              <a:ahLst/>
              <a:cxnLst>
                <a:cxn ang="0">
                  <a:pos x="wd2" y="hd2"/>
                </a:cxn>
                <a:cxn ang="5400000">
                  <a:pos x="wd2" y="hd2"/>
                </a:cxn>
                <a:cxn ang="10800000">
                  <a:pos x="wd2" y="hd2"/>
                </a:cxn>
                <a:cxn ang="16200000">
                  <a:pos x="wd2" y="hd2"/>
                </a:cxn>
              </a:cxnLst>
              <a:rect l="0" t="0" r="r" b="b"/>
              <a:pathLst>
                <a:path w="12201" h="21600" extrusionOk="0">
                  <a:moveTo>
                    <a:pt x="4001" y="21600"/>
                  </a:moveTo>
                  <a:cubicBezTo>
                    <a:pt x="4001" y="21600"/>
                    <a:pt x="11299" y="19675"/>
                    <a:pt x="7378" y="16665"/>
                  </a:cubicBezTo>
                  <a:cubicBezTo>
                    <a:pt x="3456" y="13654"/>
                    <a:pt x="-9399" y="7559"/>
                    <a:pt x="12201" y="0"/>
                  </a:cubicBezTo>
                </a:path>
              </a:pathLst>
            </a:custGeom>
            <a:noFill/>
            <a:ln w="16651" cap="flat">
              <a:solidFill>
                <a:srgbClr val="FFFFFF"/>
              </a:solidFill>
              <a:prstDash val="solid"/>
              <a:miter lim="800000"/>
            </a:ln>
            <a:effectLst/>
          </p:spPr>
          <p:txBody>
            <a:bodyPr wrap="square" lIns="45719" tIns="45719" rIns="45719" bIns="45719" numCol="1" anchor="ctr">
              <a:noAutofit/>
            </a:bodyPr>
            <a:lstStyle/>
            <a:p>
              <a:pPr>
                <a:defRPr>
                  <a:latin typeface="+mn-lt"/>
                  <a:ea typeface="+mn-ea"/>
                  <a:cs typeface="+mn-cs"/>
                  <a:sym typeface="Source Sans Pro Regular"/>
                </a:defRPr>
              </a:pPr>
              <a:endParaRPr/>
            </a:p>
          </p:txBody>
        </p:sp>
        <p:sp>
          <p:nvSpPr>
            <p:cNvPr id="596" name="Figura a mano libera: forma 140"/>
            <p:cNvSpPr/>
            <p:nvPr/>
          </p:nvSpPr>
          <p:spPr>
            <a:xfrm>
              <a:off x="2514763" y="1878993"/>
              <a:ext cx="144271" cy="606531"/>
            </a:xfrm>
            <a:custGeom>
              <a:avLst/>
              <a:gdLst/>
              <a:ahLst/>
              <a:cxnLst>
                <a:cxn ang="0">
                  <a:pos x="wd2" y="hd2"/>
                </a:cxn>
                <a:cxn ang="5400000">
                  <a:pos x="wd2" y="hd2"/>
                </a:cxn>
                <a:cxn ang="10800000">
                  <a:pos x="wd2" y="hd2"/>
                </a:cxn>
                <a:cxn ang="16200000">
                  <a:pos x="wd2" y="hd2"/>
                </a:cxn>
              </a:cxnLst>
              <a:rect l="0" t="0" r="r" b="b"/>
              <a:pathLst>
                <a:path w="12205" h="21600" extrusionOk="0">
                  <a:moveTo>
                    <a:pt x="3998" y="21600"/>
                  </a:moveTo>
                  <a:cubicBezTo>
                    <a:pt x="3998" y="21600"/>
                    <a:pt x="11289" y="19671"/>
                    <a:pt x="7370" y="16664"/>
                  </a:cubicBezTo>
                  <a:cubicBezTo>
                    <a:pt x="3452" y="13657"/>
                    <a:pt x="-9395" y="7562"/>
                    <a:pt x="12205" y="0"/>
                  </a:cubicBezTo>
                </a:path>
              </a:pathLst>
            </a:custGeom>
            <a:noFill/>
            <a:ln w="16651" cap="flat">
              <a:solidFill>
                <a:srgbClr val="EC6B2B"/>
              </a:solidFill>
              <a:prstDash val="solid"/>
              <a:miter lim="800000"/>
            </a:ln>
            <a:effectLst/>
          </p:spPr>
          <p:txBody>
            <a:bodyPr wrap="square" lIns="45719" tIns="45719" rIns="45719" bIns="45719" numCol="1" anchor="ctr">
              <a:noAutofit/>
            </a:bodyPr>
            <a:lstStyle/>
            <a:p>
              <a:pPr>
                <a:defRPr>
                  <a:latin typeface="+mn-lt"/>
                  <a:ea typeface="+mn-ea"/>
                  <a:cs typeface="+mn-cs"/>
                  <a:sym typeface="Source Sans Pro Regular"/>
                </a:defRPr>
              </a:pPr>
              <a:endParaRPr/>
            </a:p>
          </p:txBody>
        </p:sp>
        <p:sp>
          <p:nvSpPr>
            <p:cNvPr id="597" name="Figura a mano libera: forma 141"/>
            <p:cNvSpPr/>
            <p:nvPr/>
          </p:nvSpPr>
          <p:spPr>
            <a:xfrm>
              <a:off x="2531139" y="2478468"/>
              <a:ext cx="60376" cy="69189"/>
            </a:xfrm>
            <a:custGeom>
              <a:avLst/>
              <a:gdLst/>
              <a:ahLst/>
              <a:cxnLst>
                <a:cxn ang="0">
                  <a:pos x="wd2" y="hd2"/>
                </a:cxn>
                <a:cxn ang="5400000">
                  <a:pos x="wd2" y="hd2"/>
                </a:cxn>
                <a:cxn ang="10800000">
                  <a:pos x="wd2" y="hd2"/>
                </a:cxn>
                <a:cxn ang="16200000">
                  <a:pos x="wd2" y="hd2"/>
                </a:cxn>
              </a:cxnLst>
              <a:rect l="0" t="0" r="r" b="b"/>
              <a:pathLst>
                <a:path w="21600" h="21600" extrusionOk="0">
                  <a:moveTo>
                    <a:pt x="0" y="16626"/>
                  </a:moveTo>
                  <a:lnTo>
                    <a:pt x="5854" y="0"/>
                  </a:lnTo>
                  <a:lnTo>
                    <a:pt x="20528" y="1847"/>
                  </a:lnTo>
                  <a:lnTo>
                    <a:pt x="21600" y="21600"/>
                  </a:lnTo>
                  <a:lnTo>
                    <a:pt x="825" y="19398"/>
                  </a:lnTo>
                  <a:lnTo>
                    <a:pt x="0" y="16626"/>
                  </a:lnTo>
                  <a:close/>
                </a:path>
              </a:pathLst>
            </a:custGeom>
            <a:solidFill>
              <a:srgbClr val="FFFFFF"/>
            </a:solidFill>
            <a:ln w="12700" cap="flat">
              <a:noFill/>
              <a:miter lim="400000"/>
            </a:ln>
            <a:effectLst/>
          </p:spPr>
          <p:txBody>
            <a:bodyPr wrap="square" lIns="45719" tIns="45719" rIns="45719" bIns="45719" numCol="1" anchor="ctr">
              <a:noAutofit/>
            </a:bodyPr>
            <a:lstStyle/>
            <a:p>
              <a:pPr>
                <a:defRPr>
                  <a:latin typeface="+mn-lt"/>
                  <a:ea typeface="+mn-ea"/>
                  <a:cs typeface="+mn-cs"/>
                  <a:sym typeface="Source Sans Pro Regular"/>
                </a:defRPr>
              </a:pPr>
              <a:endParaRPr/>
            </a:p>
          </p:txBody>
        </p:sp>
        <p:sp>
          <p:nvSpPr>
            <p:cNvPr id="598" name="Figura a mano libera: forma 142"/>
            <p:cNvSpPr/>
            <p:nvPr/>
          </p:nvSpPr>
          <p:spPr>
            <a:xfrm>
              <a:off x="2344714" y="2526262"/>
              <a:ext cx="368934" cy="539848"/>
            </a:xfrm>
            <a:custGeom>
              <a:avLst/>
              <a:gdLst/>
              <a:ahLst/>
              <a:cxnLst>
                <a:cxn ang="0">
                  <a:pos x="wd2" y="hd2"/>
                </a:cxn>
                <a:cxn ang="5400000">
                  <a:pos x="wd2" y="hd2"/>
                </a:cxn>
                <a:cxn ang="10800000">
                  <a:pos x="wd2" y="hd2"/>
                </a:cxn>
                <a:cxn ang="16200000">
                  <a:pos x="wd2" y="hd2"/>
                </a:cxn>
              </a:cxnLst>
              <a:rect l="0" t="0" r="r" b="b"/>
              <a:pathLst>
                <a:path w="21600" h="21600" extrusionOk="0">
                  <a:moveTo>
                    <a:pt x="0" y="19669"/>
                  </a:moveTo>
                  <a:lnTo>
                    <a:pt x="15380" y="21600"/>
                  </a:lnTo>
                  <a:lnTo>
                    <a:pt x="21600" y="1484"/>
                  </a:lnTo>
                  <a:lnTo>
                    <a:pt x="4803" y="0"/>
                  </a:lnTo>
                  <a:cubicBezTo>
                    <a:pt x="4803" y="0"/>
                    <a:pt x="4641" y="6374"/>
                    <a:pt x="4331" y="7667"/>
                  </a:cubicBezTo>
                  <a:cubicBezTo>
                    <a:pt x="4021" y="8961"/>
                    <a:pt x="0" y="19669"/>
                    <a:pt x="0" y="19669"/>
                  </a:cubicBezTo>
                </a:path>
              </a:pathLst>
            </a:custGeom>
            <a:solidFill>
              <a:srgbClr val="FFFFFF"/>
            </a:solidFill>
            <a:ln w="12700" cap="flat">
              <a:noFill/>
              <a:miter lim="400000"/>
            </a:ln>
            <a:effectLst/>
          </p:spPr>
          <p:txBody>
            <a:bodyPr wrap="square" lIns="45719" tIns="45719" rIns="45719" bIns="45719" numCol="1" anchor="ctr">
              <a:noAutofit/>
            </a:bodyPr>
            <a:lstStyle/>
            <a:p>
              <a:pPr>
                <a:defRPr>
                  <a:latin typeface="+mn-lt"/>
                  <a:ea typeface="+mn-ea"/>
                  <a:cs typeface="+mn-cs"/>
                  <a:sym typeface="Source Sans Pro Regular"/>
                </a:defRPr>
              </a:pPr>
              <a:endParaRPr/>
            </a:p>
          </p:txBody>
        </p:sp>
        <p:sp>
          <p:nvSpPr>
            <p:cNvPr id="599" name="Figura a mano libera: forma 143"/>
            <p:cNvSpPr/>
            <p:nvPr/>
          </p:nvSpPr>
          <p:spPr>
            <a:xfrm>
              <a:off x="2339414" y="2522393"/>
              <a:ext cx="377230" cy="547358"/>
            </a:xfrm>
            <a:custGeom>
              <a:avLst/>
              <a:gdLst/>
              <a:ahLst/>
              <a:cxnLst>
                <a:cxn ang="0">
                  <a:pos x="wd2" y="hd2"/>
                </a:cxn>
                <a:cxn ang="5400000">
                  <a:pos x="wd2" y="hd2"/>
                </a:cxn>
                <a:cxn ang="10800000">
                  <a:pos x="wd2" y="hd2"/>
                </a:cxn>
                <a:cxn ang="16200000">
                  <a:pos x="wd2" y="hd2"/>
                </a:cxn>
              </a:cxnLst>
              <a:rect l="0" t="0" r="r" b="b"/>
              <a:pathLst>
                <a:path w="21600" h="21600" extrusionOk="0">
                  <a:moveTo>
                    <a:pt x="264" y="19705"/>
                  </a:moveTo>
                  <a:lnTo>
                    <a:pt x="15306" y="21600"/>
                  </a:lnTo>
                  <a:lnTo>
                    <a:pt x="15517" y="21600"/>
                  </a:lnTo>
                  <a:lnTo>
                    <a:pt x="15517" y="21456"/>
                  </a:lnTo>
                  <a:lnTo>
                    <a:pt x="21600" y="1626"/>
                  </a:lnTo>
                  <a:lnTo>
                    <a:pt x="21600" y="1464"/>
                  </a:lnTo>
                  <a:lnTo>
                    <a:pt x="21363" y="1464"/>
                  </a:lnTo>
                  <a:lnTo>
                    <a:pt x="4935" y="0"/>
                  </a:lnTo>
                  <a:lnTo>
                    <a:pt x="4684" y="0"/>
                  </a:lnTo>
                  <a:lnTo>
                    <a:pt x="4684" y="171"/>
                  </a:lnTo>
                  <a:cubicBezTo>
                    <a:pt x="4684" y="234"/>
                    <a:pt x="4526" y="6458"/>
                    <a:pt x="4236" y="7706"/>
                  </a:cubicBezTo>
                  <a:cubicBezTo>
                    <a:pt x="3945" y="8954"/>
                    <a:pt x="40" y="19382"/>
                    <a:pt x="0" y="19534"/>
                  </a:cubicBezTo>
                  <a:lnTo>
                    <a:pt x="0" y="19687"/>
                  </a:lnTo>
                  <a:close/>
                  <a:moveTo>
                    <a:pt x="4763" y="7733"/>
                  </a:moveTo>
                  <a:cubicBezTo>
                    <a:pt x="5067" y="6458"/>
                    <a:pt x="5212" y="413"/>
                    <a:pt x="5225" y="162"/>
                  </a:cubicBezTo>
                  <a:lnTo>
                    <a:pt x="4974" y="305"/>
                  </a:lnTo>
                  <a:lnTo>
                    <a:pt x="21402" y="1769"/>
                  </a:lnTo>
                  <a:lnTo>
                    <a:pt x="21204" y="1590"/>
                  </a:lnTo>
                  <a:lnTo>
                    <a:pt x="15148" y="21420"/>
                  </a:lnTo>
                  <a:lnTo>
                    <a:pt x="15412" y="21304"/>
                  </a:lnTo>
                  <a:lnTo>
                    <a:pt x="383" y="19400"/>
                  </a:lnTo>
                  <a:lnTo>
                    <a:pt x="554" y="19588"/>
                  </a:lnTo>
                  <a:cubicBezTo>
                    <a:pt x="713" y="19157"/>
                    <a:pt x="4513" y="9017"/>
                    <a:pt x="4790" y="7733"/>
                  </a:cubicBezTo>
                </a:path>
              </a:pathLst>
            </a:custGeom>
            <a:solidFill>
              <a:srgbClr val="008DD1"/>
            </a:solidFill>
            <a:ln w="12700" cap="flat">
              <a:noFill/>
              <a:miter lim="400000"/>
            </a:ln>
            <a:effectLst/>
          </p:spPr>
          <p:txBody>
            <a:bodyPr wrap="square" lIns="45719" tIns="45719" rIns="45719" bIns="45719" numCol="1" anchor="ctr">
              <a:noAutofit/>
            </a:bodyPr>
            <a:lstStyle/>
            <a:p>
              <a:pPr>
                <a:defRPr>
                  <a:latin typeface="+mn-lt"/>
                  <a:ea typeface="+mn-ea"/>
                  <a:cs typeface="+mn-cs"/>
                  <a:sym typeface="Source Sans Pro Regular"/>
                </a:defRPr>
              </a:pPr>
              <a:endParaRPr/>
            </a:p>
          </p:txBody>
        </p:sp>
        <p:sp>
          <p:nvSpPr>
            <p:cNvPr id="600" name="Figura a mano libera: forma 144"/>
            <p:cNvSpPr/>
            <p:nvPr/>
          </p:nvSpPr>
          <p:spPr>
            <a:xfrm>
              <a:off x="2382968" y="2562222"/>
              <a:ext cx="285858" cy="468156"/>
            </a:xfrm>
            <a:custGeom>
              <a:avLst/>
              <a:gdLst/>
              <a:ahLst/>
              <a:cxnLst>
                <a:cxn ang="0">
                  <a:pos x="wd2" y="hd2"/>
                </a:cxn>
                <a:cxn ang="5400000">
                  <a:pos x="wd2" y="hd2"/>
                </a:cxn>
                <a:cxn ang="10800000">
                  <a:pos x="wd2" y="hd2"/>
                </a:cxn>
                <a:cxn ang="16200000">
                  <a:pos x="wd2" y="hd2"/>
                </a:cxn>
              </a:cxnLst>
              <a:rect l="0" t="0" r="r" b="b"/>
              <a:pathLst>
                <a:path w="21100" h="21600" extrusionOk="0">
                  <a:moveTo>
                    <a:pt x="136" y="19689"/>
                  </a:moveTo>
                  <a:cubicBezTo>
                    <a:pt x="136" y="19689"/>
                    <a:pt x="1293" y="15405"/>
                    <a:pt x="2313" y="12443"/>
                  </a:cubicBezTo>
                  <a:cubicBezTo>
                    <a:pt x="2628" y="11635"/>
                    <a:pt x="3019" y="10839"/>
                    <a:pt x="3487" y="10060"/>
                  </a:cubicBezTo>
                  <a:cubicBezTo>
                    <a:pt x="4439" y="8317"/>
                    <a:pt x="5545" y="6353"/>
                    <a:pt x="5188" y="5145"/>
                  </a:cubicBezTo>
                  <a:cubicBezTo>
                    <a:pt x="4065" y="945"/>
                    <a:pt x="9746" y="105"/>
                    <a:pt x="9984" y="74"/>
                  </a:cubicBezTo>
                  <a:lnTo>
                    <a:pt x="15393" y="599"/>
                  </a:lnTo>
                  <a:cubicBezTo>
                    <a:pt x="17889" y="1028"/>
                    <a:pt x="19853" y="2217"/>
                    <a:pt x="20598" y="3749"/>
                  </a:cubicBezTo>
                  <a:cubicBezTo>
                    <a:pt x="21401" y="5630"/>
                    <a:pt x="20629" y="7636"/>
                    <a:pt x="18540" y="9094"/>
                  </a:cubicBezTo>
                  <a:cubicBezTo>
                    <a:pt x="15614" y="11299"/>
                    <a:pt x="15734" y="21138"/>
                    <a:pt x="15734" y="21558"/>
                  </a:cubicBezTo>
                  <a:lnTo>
                    <a:pt x="15870" y="21495"/>
                  </a:lnTo>
                  <a:lnTo>
                    <a:pt x="306" y="19500"/>
                  </a:lnTo>
                  <a:lnTo>
                    <a:pt x="306" y="19615"/>
                  </a:lnTo>
                  <a:lnTo>
                    <a:pt x="15802" y="21600"/>
                  </a:lnTo>
                  <a:lnTo>
                    <a:pt x="15921" y="21600"/>
                  </a:lnTo>
                  <a:lnTo>
                    <a:pt x="15921" y="21526"/>
                  </a:lnTo>
                  <a:cubicBezTo>
                    <a:pt x="15921" y="21421"/>
                    <a:pt x="15802" y="11320"/>
                    <a:pt x="18676" y="9146"/>
                  </a:cubicBezTo>
                  <a:cubicBezTo>
                    <a:pt x="20809" y="7653"/>
                    <a:pt x="21600" y="5602"/>
                    <a:pt x="20785" y="3675"/>
                  </a:cubicBezTo>
                  <a:cubicBezTo>
                    <a:pt x="19979" y="2137"/>
                    <a:pt x="17970" y="952"/>
                    <a:pt x="15444" y="525"/>
                  </a:cubicBezTo>
                  <a:lnTo>
                    <a:pt x="10035" y="0"/>
                  </a:lnTo>
                  <a:cubicBezTo>
                    <a:pt x="6380" y="536"/>
                    <a:pt x="4120" y="2800"/>
                    <a:pt x="4987" y="5056"/>
                  </a:cubicBezTo>
                  <a:cubicBezTo>
                    <a:pt x="5011" y="5121"/>
                    <a:pt x="5038" y="5186"/>
                    <a:pt x="5069" y="5250"/>
                  </a:cubicBezTo>
                  <a:cubicBezTo>
                    <a:pt x="5375" y="6416"/>
                    <a:pt x="4303" y="8401"/>
                    <a:pt x="3368" y="10102"/>
                  </a:cubicBezTo>
                  <a:cubicBezTo>
                    <a:pt x="2897" y="10885"/>
                    <a:pt x="2499" y="11684"/>
                    <a:pt x="2177" y="12496"/>
                  </a:cubicBezTo>
                  <a:cubicBezTo>
                    <a:pt x="1208" y="15331"/>
                    <a:pt x="0" y="19710"/>
                    <a:pt x="0" y="19762"/>
                  </a:cubicBezTo>
                  <a:close/>
                </a:path>
              </a:pathLst>
            </a:custGeom>
            <a:solidFill>
              <a:srgbClr val="008DD1"/>
            </a:solidFill>
            <a:ln w="12700" cap="flat">
              <a:noFill/>
              <a:miter lim="400000"/>
            </a:ln>
            <a:effectLst/>
          </p:spPr>
          <p:txBody>
            <a:bodyPr wrap="square" lIns="45719" tIns="45719" rIns="45719" bIns="45719" numCol="1" anchor="ctr">
              <a:noAutofit/>
            </a:bodyPr>
            <a:lstStyle/>
            <a:p>
              <a:pPr>
                <a:defRPr>
                  <a:latin typeface="+mn-lt"/>
                  <a:ea typeface="+mn-ea"/>
                  <a:cs typeface="+mn-cs"/>
                  <a:sym typeface="Source Sans Pro Regular"/>
                </a:defRPr>
              </a:pPr>
              <a:endParaRPr/>
            </a:p>
          </p:txBody>
        </p:sp>
        <p:sp>
          <p:nvSpPr>
            <p:cNvPr id="601" name="Figura a mano libera: forma 145"/>
            <p:cNvSpPr/>
            <p:nvPr/>
          </p:nvSpPr>
          <p:spPr>
            <a:xfrm>
              <a:off x="2529526" y="2475737"/>
              <a:ext cx="63142" cy="71920"/>
            </a:xfrm>
            <a:custGeom>
              <a:avLst/>
              <a:gdLst/>
              <a:ahLst/>
              <a:cxnLst>
                <a:cxn ang="0">
                  <a:pos x="wd2" y="hd2"/>
                </a:cxn>
                <a:cxn ang="5400000">
                  <a:pos x="wd2" y="hd2"/>
                </a:cxn>
                <a:cxn ang="10800000">
                  <a:pos x="wd2" y="hd2"/>
                </a:cxn>
                <a:cxn ang="16200000">
                  <a:pos x="wd2" y="hd2"/>
                </a:cxn>
              </a:cxnLst>
              <a:rect l="0" t="0" r="r" b="b"/>
              <a:pathLst>
                <a:path w="21600" h="21600" extrusionOk="0">
                  <a:moveTo>
                    <a:pt x="1340" y="19481"/>
                  </a:moveTo>
                  <a:lnTo>
                    <a:pt x="6070" y="820"/>
                  </a:lnTo>
                  <a:lnTo>
                    <a:pt x="5282" y="1299"/>
                  </a:lnTo>
                  <a:lnTo>
                    <a:pt x="20733" y="3281"/>
                  </a:lnTo>
                  <a:lnTo>
                    <a:pt x="20181" y="2598"/>
                  </a:lnTo>
                  <a:lnTo>
                    <a:pt x="19156" y="21532"/>
                  </a:lnTo>
                  <a:lnTo>
                    <a:pt x="20575" y="21600"/>
                  </a:lnTo>
                  <a:lnTo>
                    <a:pt x="21600" y="2666"/>
                  </a:lnTo>
                  <a:lnTo>
                    <a:pt x="21600" y="2119"/>
                  </a:lnTo>
                  <a:lnTo>
                    <a:pt x="20969" y="1982"/>
                  </a:lnTo>
                  <a:lnTo>
                    <a:pt x="5518" y="68"/>
                  </a:lnTo>
                  <a:lnTo>
                    <a:pt x="4888" y="0"/>
                  </a:lnTo>
                  <a:lnTo>
                    <a:pt x="4730" y="547"/>
                  </a:lnTo>
                  <a:lnTo>
                    <a:pt x="0" y="19208"/>
                  </a:lnTo>
                  <a:lnTo>
                    <a:pt x="1340" y="19481"/>
                  </a:lnTo>
                  <a:close/>
                </a:path>
              </a:pathLst>
            </a:custGeom>
            <a:solidFill>
              <a:srgbClr val="008DD1"/>
            </a:solidFill>
            <a:ln w="12700" cap="flat">
              <a:noFill/>
              <a:miter lim="400000"/>
            </a:ln>
            <a:effectLst/>
          </p:spPr>
          <p:txBody>
            <a:bodyPr wrap="square" lIns="45719" tIns="45719" rIns="45719" bIns="45719" numCol="1" anchor="ctr">
              <a:noAutofit/>
            </a:bodyPr>
            <a:lstStyle/>
            <a:p>
              <a:pPr>
                <a:defRPr>
                  <a:latin typeface="+mn-lt"/>
                  <a:ea typeface="+mn-ea"/>
                  <a:cs typeface="+mn-cs"/>
                  <a:sym typeface="Source Sans Pro Regular"/>
                </a:defRPr>
              </a:pPr>
              <a:endParaRPr/>
            </a:p>
          </p:txBody>
        </p:sp>
        <p:sp>
          <p:nvSpPr>
            <p:cNvPr id="602" name="Figura a mano libera: forma 146"/>
            <p:cNvSpPr/>
            <p:nvPr/>
          </p:nvSpPr>
          <p:spPr>
            <a:xfrm rot="16767599">
              <a:off x="2508618" y="2544798"/>
              <a:ext cx="24352" cy="12701"/>
            </a:xfrm>
            <a:prstGeom prst="rect">
              <a:avLst/>
            </a:prstGeom>
            <a:solidFill>
              <a:srgbClr val="008DD1"/>
            </a:solidFill>
            <a:ln w="12700" cap="flat">
              <a:noFill/>
              <a:miter lim="400000"/>
            </a:ln>
            <a:effectLst/>
          </p:spPr>
          <p:txBody>
            <a:bodyPr wrap="square" lIns="45719" tIns="45719" rIns="45719" bIns="45719" numCol="1" anchor="ctr">
              <a:noAutofit/>
            </a:bodyPr>
            <a:lstStyle/>
            <a:p>
              <a:pPr>
                <a:defRPr>
                  <a:latin typeface="+mn-lt"/>
                  <a:ea typeface="+mn-ea"/>
                  <a:cs typeface="+mn-cs"/>
                  <a:sym typeface="Source Sans Pro Regular"/>
                </a:defRPr>
              </a:pPr>
              <a:endParaRPr/>
            </a:p>
          </p:txBody>
        </p:sp>
        <p:sp>
          <p:nvSpPr>
            <p:cNvPr id="603" name="Figura a mano libera: forma 147"/>
            <p:cNvSpPr/>
            <p:nvPr/>
          </p:nvSpPr>
          <p:spPr>
            <a:xfrm>
              <a:off x="2584474" y="2547656"/>
              <a:ext cx="12701" cy="24580"/>
            </a:xfrm>
            <a:custGeom>
              <a:avLst/>
              <a:gdLst/>
              <a:ahLst/>
              <a:cxnLst>
                <a:cxn ang="0">
                  <a:pos x="wd2" y="hd2"/>
                </a:cxn>
                <a:cxn ang="5400000">
                  <a:pos x="wd2" y="hd2"/>
                </a:cxn>
                <a:cxn ang="10800000">
                  <a:pos x="wd2" y="hd2"/>
                </a:cxn>
                <a:cxn ang="16200000">
                  <a:pos x="wd2" y="hd2"/>
                </a:cxn>
              </a:cxnLst>
              <a:rect l="0" t="0" r="r" b="b"/>
              <a:pathLst>
                <a:path w="21600" h="21600" extrusionOk="0">
                  <a:moveTo>
                    <a:pt x="8641" y="21600"/>
                  </a:moveTo>
                  <a:lnTo>
                    <a:pt x="21600" y="400"/>
                  </a:lnTo>
                  <a:lnTo>
                    <a:pt x="12959" y="0"/>
                  </a:lnTo>
                  <a:lnTo>
                    <a:pt x="0" y="21200"/>
                  </a:lnTo>
                  <a:lnTo>
                    <a:pt x="8641" y="21600"/>
                  </a:lnTo>
                  <a:close/>
                </a:path>
              </a:pathLst>
            </a:custGeom>
            <a:solidFill>
              <a:srgbClr val="008DD1"/>
            </a:solidFill>
            <a:ln w="12700" cap="flat">
              <a:noFill/>
              <a:miter lim="400000"/>
            </a:ln>
            <a:effectLst/>
          </p:spPr>
          <p:txBody>
            <a:bodyPr wrap="square" lIns="45719" tIns="45719" rIns="45719" bIns="45719" numCol="1" anchor="ctr">
              <a:noAutofit/>
            </a:bodyPr>
            <a:lstStyle/>
            <a:p>
              <a:pPr>
                <a:defRPr>
                  <a:latin typeface="+mn-lt"/>
                  <a:ea typeface="+mn-ea"/>
                  <a:cs typeface="+mn-cs"/>
                  <a:sym typeface="Source Sans Pro Regular"/>
                </a:defRPr>
              </a:pPr>
              <a:endParaRPr/>
            </a:p>
          </p:txBody>
        </p:sp>
        <p:sp>
          <p:nvSpPr>
            <p:cNvPr id="604" name="Figura a mano libera: forma 148"/>
            <p:cNvSpPr/>
            <p:nvPr/>
          </p:nvSpPr>
          <p:spPr>
            <a:xfrm>
              <a:off x="2545990" y="2487799"/>
              <a:ext cx="12701" cy="46430"/>
            </a:xfrm>
            <a:custGeom>
              <a:avLst/>
              <a:gdLst/>
              <a:ahLst/>
              <a:cxnLst>
                <a:cxn ang="0">
                  <a:pos x="wd2" y="hd2"/>
                </a:cxn>
                <a:cxn ang="5400000">
                  <a:pos x="wd2" y="hd2"/>
                </a:cxn>
                <a:cxn ang="10800000">
                  <a:pos x="wd2" y="hd2"/>
                </a:cxn>
                <a:cxn ang="16200000">
                  <a:pos x="wd2" y="hd2"/>
                </a:cxn>
              </a:cxnLst>
              <a:rect l="0" t="0" r="r" b="b"/>
              <a:pathLst>
                <a:path w="21600" h="21600" extrusionOk="0">
                  <a:moveTo>
                    <a:pt x="5636" y="21600"/>
                  </a:moveTo>
                  <a:lnTo>
                    <a:pt x="21600" y="212"/>
                  </a:lnTo>
                  <a:lnTo>
                    <a:pt x="15496" y="0"/>
                  </a:lnTo>
                  <a:lnTo>
                    <a:pt x="0" y="21388"/>
                  </a:lnTo>
                  <a:lnTo>
                    <a:pt x="5636" y="21600"/>
                  </a:lnTo>
                  <a:close/>
                </a:path>
              </a:pathLst>
            </a:custGeom>
            <a:solidFill>
              <a:srgbClr val="008DD1"/>
            </a:solidFill>
            <a:ln w="12700" cap="flat">
              <a:noFill/>
              <a:miter lim="400000"/>
            </a:ln>
            <a:effectLst/>
          </p:spPr>
          <p:txBody>
            <a:bodyPr wrap="square" lIns="45719" tIns="45719" rIns="45719" bIns="45719" numCol="1" anchor="ctr">
              <a:noAutofit/>
            </a:bodyPr>
            <a:lstStyle/>
            <a:p>
              <a:pPr>
                <a:defRPr>
                  <a:latin typeface="+mn-lt"/>
                  <a:ea typeface="+mn-ea"/>
                  <a:cs typeface="+mn-cs"/>
                  <a:sym typeface="Source Sans Pro Regular"/>
                </a:defRPr>
              </a:pPr>
              <a:endParaRPr/>
            </a:p>
          </p:txBody>
        </p:sp>
        <p:sp>
          <p:nvSpPr>
            <p:cNvPr id="605" name="Figura a mano libera: forma 149"/>
            <p:cNvSpPr/>
            <p:nvPr/>
          </p:nvSpPr>
          <p:spPr>
            <a:xfrm>
              <a:off x="2567076" y="2491895"/>
              <a:ext cx="12701" cy="45747"/>
            </a:xfrm>
            <a:custGeom>
              <a:avLst/>
              <a:gdLst/>
              <a:ahLst/>
              <a:cxnLst>
                <a:cxn ang="0">
                  <a:pos x="wd2" y="hd2"/>
                </a:cxn>
                <a:cxn ang="5400000">
                  <a:pos x="wd2" y="hd2"/>
                </a:cxn>
                <a:cxn ang="10800000">
                  <a:pos x="wd2" y="hd2"/>
                </a:cxn>
                <a:cxn ang="16200000">
                  <a:pos x="wd2" y="hd2"/>
                </a:cxn>
              </a:cxnLst>
              <a:rect l="0" t="0" r="r" b="b"/>
              <a:pathLst>
                <a:path w="21600" h="21600" extrusionOk="0">
                  <a:moveTo>
                    <a:pt x="6028" y="21600"/>
                  </a:moveTo>
                  <a:lnTo>
                    <a:pt x="21600" y="107"/>
                  </a:lnTo>
                  <a:lnTo>
                    <a:pt x="15572" y="0"/>
                  </a:lnTo>
                  <a:lnTo>
                    <a:pt x="0" y="21385"/>
                  </a:lnTo>
                  <a:lnTo>
                    <a:pt x="6028" y="21600"/>
                  </a:lnTo>
                  <a:close/>
                </a:path>
              </a:pathLst>
            </a:custGeom>
            <a:solidFill>
              <a:srgbClr val="008DD1"/>
            </a:solidFill>
            <a:ln w="12700" cap="flat">
              <a:noFill/>
              <a:miter lim="400000"/>
            </a:ln>
            <a:effectLst/>
          </p:spPr>
          <p:txBody>
            <a:bodyPr wrap="square" lIns="45719" tIns="45719" rIns="45719" bIns="45719" numCol="1" anchor="ctr">
              <a:noAutofit/>
            </a:bodyPr>
            <a:lstStyle/>
            <a:p>
              <a:pPr>
                <a:defRPr>
                  <a:latin typeface="+mn-lt"/>
                  <a:ea typeface="+mn-ea"/>
                  <a:cs typeface="+mn-cs"/>
                  <a:sym typeface="Source Sans Pro Regular"/>
                </a:defRPr>
              </a:pPr>
              <a:endParaRPr/>
            </a:p>
          </p:txBody>
        </p:sp>
        <p:sp>
          <p:nvSpPr>
            <p:cNvPr id="606" name="Figura a mano libera: forma 150"/>
            <p:cNvSpPr/>
            <p:nvPr/>
          </p:nvSpPr>
          <p:spPr>
            <a:xfrm>
              <a:off x="2461086" y="2638715"/>
              <a:ext cx="191496" cy="12701"/>
            </a:xfrm>
            <a:prstGeom prst="rect">
              <a:avLst/>
            </a:prstGeom>
            <a:solidFill>
              <a:srgbClr val="008DD1"/>
            </a:solidFill>
            <a:ln w="12700" cap="flat">
              <a:noFill/>
              <a:miter lim="400000"/>
            </a:ln>
            <a:effectLst/>
          </p:spPr>
          <p:txBody>
            <a:bodyPr wrap="square" lIns="45719" tIns="45719" rIns="45719" bIns="45719" numCol="1" anchor="ctr">
              <a:noAutofit/>
            </a:bodyPr>
            <a:lstStyle/>
            <a:p>
              <a:pPr>
                <a:defRPr>
                  <a:latin typeface="+mn-lt"/>
                  <a:ea typeface="+mn-ea"/>
                  <a:cs typeface="+mn-cs"/>
                  <a:sym typeface="Source Sans Pro Regular"/>
                </a:defRPr>
              </a:pPr>
              <a:endParaRPr/>
            </a:p>
          </p:txBody>
        </p:sp>
        <p:sp>
          <p:nvSpPr>
            <p:cNvPr id="607" name="Figura a mano libera: forma 151"/>
            <p:cNvSpPr/>
            <p:nvPr/>
          </p:nvSpPr>
          <p:spPr>
            <a:xfrm>
              <a:off x="1083629" y="2444588"/>
              <a:ext cx="372448" cy="394591"/>
            </a:xfrm>
            <a:custGeom>
              <a:avLst/>
              <a:gdLst/>
              <a:ahLst/>
              <a:cxnLst>
                <a:cxn ang="0">
                  <a:pos x="wd2" y="hd2"/>
                </a:cxn>
                <a:cxn ang="5400000">
                  <a:pos x="wd2" y="hd2"/>
                </a:cxn>
                <a:cxn ang="10800000">
                  <a:pos x="wd2" y="hd2"/>
                </a:cxn>
                <a:cxn ang="16200000">
                  <a:pos x="wd2" y="hd2"/>
                </a:cxn>
              </a:cxnLst>
              <a:rect l="0" t="0" r="r" b="b"/>
              <a:pathLst>
                <a:path w="19224" h="19846" extrusionOk="0">
                  <a:moveTo>
                    <a:pt x="9664" y="7462"/>
                  </a:moveTo>
                  <a:cubicBezTo>
                    <a:pt x="11044" y="8606"/>
                    <a:pt x="13364" y="9751"/>
                    <a:pt x="14743" y="7920"/>
                  </a:cubicBezTo>
                  <a:cubicBezTo>
                    <a:pt x="15628" y="6733"/>
                    <a:pt x="15345" y="5081"/>
                    <a:pt x="14112" y="4230"/>
                  </a:cubicBezTo>
                  <a:cubicBezTo>
                    <a:pt x="14062" y="4195"/>
                    <a:pt x="14011" y="4162"/>
                    <a:pt x="13958" y="4131"/>
                  </a:cubicBezTo>
                  <a:cubicBezTo>
                    <a:pt x="12245" y="2986"/>
                    <a:pt x="10390" y="3547"/>
                    <a:pt x="9201" y="5275"/>
                  </a:cubicBezTo>
                  <a:lnTo>
                    <a:pt x="5953" y="2986"/>
                  </a:lnTo>
                  <a:cubicBezTo>
                    <a:pt x="8534" y="-231"/>
                    <a:pt x="12471" y="-986"/>
                    <a:pt x="15933" y="1395"/>
                  </a:cubicBezTo>
                  <a:cubicBezTo>
                    <a:pt x="18621" y="3249"/>
                    <a:pt x="20393" y="6878"/>
                    <a:pt x="18311" y="9762"/>
                  </a:cubicBezTo>
                  <a:cubicBezTo>
                    <a:pt x="17312" y="11339"/>
                    <a:pt x="15314" y="12042"/>
                    <a:pt x="13494" y="11457"/>
                  </a:cubicBezTo>
                  <a:cubicBezTo>
                    <a:pt x="15016" y="13051"/>
                    <a:pt x="15121" y="15469"/>
                    <a:pt x="13744" y="17180"/>
                  </a:cubicBezTo>
                  <a:cubicBezTo>
                    <a:pt x="11223" y="20614"/>
                    <a:pt x="6834" y="20477"/>
                    <a:pt x="3551" y="18210"/>
                  </a:cubicBezTo>
                  <a:cubicBezTo>
                    <a:pt x="-232" y="15612"/>
                    <a:pt x="-1207" y="11686"/>
                    <a:pt x="1671" y="8011"/>
                  </a:cubicBezTo>
                  <a:lnTo>
                    <a:pt x="4919" y="10301"/>
                  </a:lnTo>
                  <a:cubicBezTo>
                    <a:pt x="3729" y="12109"/>
                    <a:pt x="3539" y="14169"/>
                    <a:pt x="5513" y="15520"/>
                  </a:cubicBezTo>
                  <a:cubicBezTo>
                    <a:pt x="6884" y="16582"/>
                    <a:pt x="8891" y="16374"/>
                    <a:pt x="9995" y="15055"/>
                  </a:cubicBezTo>
                  <a:cubicBezTo>
                    <a:pt x="10046" y="14995"/>
                    <a:pt x="10094" y="14932"/>
                    <a:pt x="10140" y="14868"/>
                  </a:cubicBezTo>
                  <a:cubicBezTo>
                    <a:pt x="11960" y="12407"/>
                    <a:pt x="9688" y="10919"/>
                    <a:pt x="8035" y="9774"/>
                  </a:cubicBezTo>
                  <a:close/>
                </a:path>
              </a:pathLst>
            </a:custGeom>
            <a:solidFill>
              <a:srgbClr val="FFFFFF"/>
            </a:solidFill>
            <a:ln w="12700" cap="flat">
              <a:noFill/>
              <a:miter lim="400000"/>
            </a:ln>
            <a:effectLst/>
          </p:spPr>
          <p:txBody>
            <a:bodyPr wrap="square" lIns="45719" tIns="45719" rIns="45719" bIns="45719" numCol="1" anchor="ctr">
              <a:noAutofit/>
            </a:bodyPr>
            <a:lstStyle/>
            <a:p>
              <a:pPr>
                <a:defRPr>
                  <a:latin typeface="+mn-lt"/>
                  <a:ea typeface="+mn-ea"/>
                  <a:cs typeface="+mn-cs"/>
                  <a:sym typeface="Source Sans Pro Regular"/>
                </a:defRPr>
              </a:pPr>
              <a:endParaRPr/>
            </a:p>
          </p:txBody>
        </p:sp>
        <p:sp>
          <p:nvSpPr>
            <p:cNvPr id="608" name="Figura a mano libera: forma 152"/>
            <p:cNvSpPr/>
            <p:nvPr/>
          </p:nvSpPr>
          <p:spPr>
            <a:xfrm>
              <a:off x="0" y="850052"/>
              <a:ext cx="1313041" cy="1103592"/>
            </a:xfrm>
            <a:custGeom>
              <a:avLst/>
              <a:gdLst/>
              <a:ahLst/>
              <a:cxnLst>
                <a:cxn ang="0">
                  <a:pos x="wd2" y="hd2"/>
                </a:cxn>
                <a:cxn ang="5400000">
                  <a:pos x="wd2" y="hd2"/>
                </a:cxn>
                <a:cxn ang="10800000">
                  <a:pos x="wd2" y="hd2"/>
                </a:cxn>
                <a:cxn ang="16200000">
                  <a:pos x="wd2" y="hd2"/>
                </a:cxn>
              </a:cxnLst>
              <a:rect l="0" t="0" r="r" b="b"/>
              <a:pathLst>
                <a:path w="21600" h="21600" extrusionOk="0">
                  <a:moveTo>
                    <a:pt x="14117" y="21600"/>
                  </a:moveTo>
                  <a:lnTo>
                    <a:pt x="14117" y="17270"/>
                  </a:lnTo>
                  <a:lnTo>
                    <a:pt x="0" y="17270"/>
                  </a:lnTo>
                  <a:lnTo>
                    <a:pt x="0" y="4325"/>
                  </a:lnTo>
                  <a:lnTo>
                    <a:pt x="14117" y="4325"/>
                  </a:lnTo>
                  <a:lnTo>
                    <a:pt x="14117" y="0"/>
                  </a:lnTo>
                  <a:lnTo>
                    <a:pt x="21600" y="10780"/>
                  </a:lnTo>
                  <a:lnTo>
                    <a:pt x="14117" y="21600"/>
                  </a:lnTo>
                  <a:close/>
                </a:path>
              </a:pathLst>
            </a:custGeom>
            <a:solidFill>
              <a:srgbClr val="F57F32"/>
            </a:solidFill>
            <a:ln w="12700" cap="flat">
              <a:noFill/>
              <a:miter lim="400000"/>
            </a:ln>
            <a:effectLst/>
          </p:spPr>
          <p:txBody>
            <a:bodyPr wrap="square" lIns="45719" tIns="45719" rIns="45719" bIns="45719" numCol="1" anchor="ctr">
              <a:noAutofit/>
            </a:bodyPr>
            <a:lstStyle/>
            <a:p>
              <a:pPr>
                <a:defRPr>
                  <a:latin typeface="+mn-lt"/>
                  <a:ea typeface="+mn-ea"/>
                  <a:cs typeface="+mn-cs"/>
                  <a:sym typeface="Source Sans Pro Regular"/>
                </a:defRPr>
              </a:pPr>
              <a:endParaRPr/>
            </a:p>
          </p:txBody>
        </p:sp>
        <p:sp>
          <p:nvSpPr>
            <p:cNvPr id="609" name="Figura a mano libera: forma 153"/>
            <p:cNvSpPr/>
            <p:nvPr/>
          </p:nvSpPr>
          <p:spPr>
            <a:xfrm>
              <a:off x="75122" y="1217157"/>
              <a:ext cx="182048" cy="395555"/>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11976" y="21600"/>
                  </a:lnTo>
                  <a:lnTo>
                    <a:pt x="11976" y="7594"/>
                  </a:lnTo>
                  <a:lnTo>
                    <a:pt x="0" y="7594"/>
                  </a:lnTo>
                  <a:lnTo>
                    <a:pt x="0" y="4288"/>
                  </a:lnTo>
                  <a:cubicBezTo>
                    <a:pt x="6726" y="4288"/>
                    <a:pt x="12905" y="3293"/>
                    <a:pt x="13944" y="0"/>
                  </a:cubicBezTo>
                  <a:lnTo>
                    <a:pt x="21600" y="0"/>
                  </a:lnTo>
                  <a:close/>
                </a:path>
              </a:pathLst>
            </a:custGeom>
            <a:solidFill>
              <a:srgbClr val="FFFFFF"/>
            </a:solidFill>
            <a:ln w="12700" cap="flat">
              <a:noFill/>
              <a:miter lim="400000"/>
            </a:ln>
            <a:effectLst/>
          </p:spPr>
          <p:txBody>
            <a:bodyPr wrap="square" lIns="45719" tIns="45719" rIns="45719" bIns="45719" numCol="1" anchor="ctr">
              <a:noAutofit/>
            </a:bodyPr>
            <a:lstStyle/>
            <a:p>
              <a:pPr>
                <a:defRPr>
                  <a:latin typeface="+mn-lt"/>
                  <a:ea typeface="+mn-ea"/>
                  <a:cs typeface="+mn-cs"/>
                  <a:sym typeface="Source Sans Pro Regular"/>
                </a:defRPr>
              </a:pPr>
              <a:endParaRPr/>
            </a:p>
          </p:txBody>
        </p:sp>
        <p:sp>
          <p:nvSpPr>
            <p:cNvPr id="610" name="Figura a mano libera: forma 154"/>
            <p:cNvSpPr/>
            <p:nvPr/>
          </p:nvSpPr>
          <p:spPr>
            <a:xfrm>
              <a:off x="362941" y="1217840"/>
              <a:ext cx="66888" cy="78748"/>
            </a:xfrm>
            <a:custGeom>
              <a:avLst/>
              <a:gdLst/>
              <a:ahLst/>
              <a:cxnLst>
                <a:cxn ang="0">
                  <a:pos x="wd2" y="hd2"/>
                </a:cxn>
                <a:cxn ang="5400000">
                  <a:pos x="wd2" y="hd2"/>
                </a:cxn>
                <a:cxn ang="10800000">
                  <a:pos x="wd2" y="hd2"/>
                </a:cxn>
                <a:cxn ang="16200000">
                  <a:pos x="wd2" y="hd2"/>
                </a:cxn>
              </a:cxnLst>
              <a:rect l="0" t="0" r="r" b="b"/>
              <a:pathLst>
                <a:path w="21383" h="21600" extrusionOk="0">
                  <a:moveTo>
                    <a:pt x="0" y="0"/>
                  </a:moveTo>
                  <a:lnTo>
                    <a:pt x="12008" y="0"/>
                  </a:lnTo>
                  <a:cubicBezTo>
                    <a:pt x="16870" y="0"/>
                    <a:pt x="20185" y="1311"/>
                    <a:pt x="20185" y="5369"/>
                  </a:cubicBezTo>
                  <a:cubicBezTo>
                    <a:pt x="20238" y="7330"/>
                    <a:pt x="18862" y="9116"/>
                    <a:pt x="16723" y="9863"/>
                  </a:cubicBezTo>
                  <a:cubicBezTo>
                    <a:pt x="19641" y="10493"/>
                    <a:pt x="21600" y="12813"/>
                    <a:pt x="21364" y="15357"/>
                  </a:cubicBezTo>
                  <a:cubicBezTo>
                    <a:pt x="21364" y="19727"/>
                    <a:pt x="17017" y="21600"/>
                    <a:pt x="12376" y="21600"/>
                  </a:cubicBezTo>
                  <a:lnTo>
                    <a:pt x="0" y="21600"/>
                  </a:lnTo>
                  <a:close/>
                  <a:moveTo>
                    <a:pt x="5599" y="8740"/>
                  </a:moveTo>
                  <a:lnTo>
                    <a:pt x="11271" y="8740"/>
                  </a:lnTo>
                  <a:cubicBezTo>
                    <a:pt x="13260" y="8740"/>
                    <a:pt x="14734" y="7991"/>
                    <a:pt x="14734" y="6180"/>
                  </a:cubicBezTo>
                  <a:cubicBezTo>
                    <a:pt x="14734" y="4370"/>
                    <a:pt x="12892" y="3683"/>
                    <a:pt x="10903" y="3683"/>
                  </a:cubicBezTo>
                  <a:lnTo>
                    <a:pt x="5599" y="3683"/>
                  </a:lnTo>
                  <a:close/>
                  <a:moveTo>
                    <a:pt x="5599" y="17917"/>
                  </a:moveTo>
                  <a:lnTo>
                    <a:pt x="11640" y="17917"/>
                  </a:lnTo>
                  <a:cubicBezTo>
                    <a:pt x="13849" y="17917"/>
                    <a:pt x="15765" y="17292"/>
                    <a:pt x="15765" y="15045"/>
                  </a:cubicBezTo>
                  <a:cubicBezTo>
                    <a:pt x="15765" y="12798"/>
                    <a:pt x="14144" y="11986"/>
                    <a:pt x="11713" y="11986"/>
                  </a:cubicBezTo>
                  <a:lnTo>
                    <a:pt x="5599" y="11986"/>
                  </a:lnTo>
                  <a:close/>
                </a:path>
              </a:pathLst>
            </a:custGeom>
            <a:solidFill>
              <a:srgbClr val="FFFFFF"/>
            </a:solidFill>
            <a:ln w="12700" cap="flat">
              <a:noFill/>
              <a:miter lim="400000"/>
            </a:ln>
            <a:effectLst/>
          </p:spPr>
          <p:txBody>
            <a:bodyPr wrap="square" lIns="45719" tIns="45719" rIns="45719" bIns="45719" numCol="1" anchor="ctr">
              <a:noAutofit/>
            </a:bodyPr>
            <a:lstStyle/>
            <a:p>
              <a:pPr>
                <a:defRPr>
                  <a:latin typeface="+mn-lt"/>
                  <a:ea typeface="+mn-ea"/>
                  <a:cs typeface="+mn-cs"/>
                  <a:sym typeface="Source Sans Pro Regular"/>
                </a:defRPr>
              </a:pPr>
              <a:endParaRPr/>
            </a:p>
          </p:txBody>
        </p:sp>
        <p:sp>
          <p:nvSpPr>
            <p:cNvPr id="611" name="Figura a mano libera: forma 155"/>
            <p:cNvSpPr/>
            <p:nvPr/>
          </p:nvSpPr>
          <p:spPr>
            <a:xfrm>
              <a:off x="441750" y="1217840"/>
              <a:ext cx="60607" cy="7874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271" y="0"/>
                  </a:lnTo>
                  <a:lnTo>
                    <a:pt x="21271" y="3995"/>
                  </a:lnTo>
                  <a:lnTo>
                    <a:pt x="6242" y="3995"/>
                  </a:lnTo>
                  <a:lnTo>
                    <a:pt x="6242" y="8615"/>
                  </a:lnTo>
                  <a:lnTo>
                    <a:pt x="20040" y="8615"/>
                  </a:lnTo>
                  <a:lnTo>
                    <a:pt x="20040" y="12298"/>
                  </a:lnTo>
                  <a:lnTo>
                    <a:pt x="6242" y="12298"/>
                  </a:lnTo>
                  <a:lnTo>
                    <a:pt x="6242" y="17605"/>
                  </a:lnTo>
                  <a:lnTo>
                    <a:pt x="21600" y="17605"/>
                  </a:lnTo>
                  <a:lnTo>
                    <a:pt x="21600" y="21600"/>
                  </a:lnTo>
                  <a:lnTo>
                    <a:pt x="0" y="21600"/>
                  </a:lnTo>
                  <a:close/>
                </a:path>
              </a:pathLst>
            </a:custGeom>
            <a:solidFill>
              <a:srgbClr val="FFFFFF"/>
            </a:solidFill>
            <a:ln w="12700" cap="flat">
              <a:noFill/>
              <a:miter lim="400000"/>
            </a:ln>
            <a:effectLst/>
          </p:spPr>
          <p:txBody>
            <a:bodyPr wrap="square" lIns="45719" tIns="45719" rIns="45719" bIns="45719" numCol="1" anchor="ctr">
              <a:noAutofit/>
            </a:bodyPr>
            <a:lstStyle/>
            <a:p>
              <a:pPr>
                <a:defRPr>
                  <a:latin typeface="+mn-lt"/>
                  <a:ea typeface="+mn-ea"/>
                  <a:cs typeface="+mn-cs"/>
                  <a:sym typeface="Source Sans Pro Regular"/>
                </a:defRPr>
              </a:pPr>
              <a:endParaRPr/>
            </a:p>
          </p:txBody>
        </p:sp>
        <p:sp>
          <p:nvSpPr>
            <p:cNvPr id="612" name="Figura a mano libera: forma 156"/>
            <p:cNvSpPr/>
            <p:nvPr/>
          </p:nvSpPr>
          <p:spPr>
            <a:xfrm>
              <a:off x="514108" y="1217840"/>
              <a:ext cx="55998" cy="7874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0"/>
                  </a:lnTo>
                  <a:lnTo>
                    <a:pt x="21600" y="3995"/>
                  </a:lnTo>
                  <a:lnTo>
                    <a:pt x="6755" y="3995"/>
                  </a:lnTo>
                  <a:lnTo>
                    <a:pt x="6755" y="8990"/>
                  </a:lnTo>
                  <a:lnTo>
                    <a:pt x="19644" y="8990"/>
                  </a:lnTo>
                  <a:lnTo>
                    <a:pt x="19644" y="12673"/>
                  </a:lnTo>
                  <a:lnTo>
                    <a:pt x="6755" y="12673"/>
                  </a:lnTo>
                  <a:lnTo>
                    <a:pt x="6755" y="21600"/>
                  </a:lnTo>
                  <a:lnTo>
                    <a:pt x="0" y="21600"/>
                  </a:lnTo>
                  <a:close/>
                </a:path>
              </a:pathLst>
            </a:custGeom>
            <a:solidFill>
              <a:srgbClr val="FFFFFF"/>
            </a:solidFill>
            <a:ln w="12700" cap="flat">
              <a:noFill/>
              <a:miter lim="400000"/>
            </a:ln>
            <a:effectLst/>
          </p:spPr>
          <p:txBody>
            <a:bodyPr wrap="square" lIns="45719" tIns="45719" rIns="45719" bIns="45719" numCol="1" anchor="ctr">
              <a:noAutofit/>
            </a:bodyPr>
            <a:lstStyle/>
            <a:p>
              <a:pPr>
                <a:defRPr>
                  <a:latin typeface="+mn-lt"/>
                  <a:ea typeface="+mn-ea"/>
                  <a:cs typeface="+mn-cs"/>
                  <a:sym typeface="Source Sans Pro Regular"/>
                </a:defRPr>
              </a:pPr>
              <a:endParaRPr/>
            </a:p>
          </p:txBody>
        </p:sp>
        <p:sp>
          <p:nvSpPr>
            <p:cNvPr id="613" name="Figura a mano libera: forma 157"/>
            <p:cNvSpPr/>
            <p:nvPr/>
          </p:nvSpPr>
          <p:spPr>
            <a:xfrm>
              <a:off x="575937" y="1215751"/>
              <a:ext cx="84040" cy="82846"/>
            </a:xfrm>
            <a:custGeom>
              <a:avLst/>
              <a:gdLst/>
              <a:ahLst/>
              <a:cxnLst>
                <a:cxn ang="0">
                  <a:pos x="wd2" y="hd2"/>
                </a:cxn>
                <a:cxn ang="5400000">
                  <a:pos x="wd2" y="hd2"/>
                </a:cxn>
                <a:cxn ang="10800000">
                  <a:pos x="wd2" y="hd2"/>
                </a:cxn>
                <a:cxn ang="16200000">
                  <a:pos x="wd2" y="hd2"/>
                </a:cxn>
              </a:cxnLst>
              <a:rect l="0" t="0" r="r" b="b"/>
              <a:pathLst>
                <a:path w="20917" h="21109" extrusionOk="0">
                  <a:moveTo>
                    <a:pt x="10019" y="10"/>
                  </a:moveTo>
                  <a:cubicBezTo>
                    <a:pt x="15779" y="-246"/>
                    <a:pt x="20653" y="4267"/>
                    <a:pt x="20906" y="10091"/>
                  </a:cubicBezTo>
                  <a:cubicBezTo>
                    <a:pt x="21160" y="15914"/>
                    <a:pt x="16696" y="20842"/>
                    <a:pt x="10936" y="21098"/>
                  </a:cubicBezTo>
                  <a:cubicBezTo>
                    <a:pt x="5177" y="21354"/>
                    <a:pt x="303" y="16841"/>
                    <a:pt x="49" y="11018"/>
                  </a:cubicBezTo>
                  <a:cubicBezTo>
                    <a:pt x="43" y="10886"/>
                    <a:pt x="40" y="10754"/>
                    <a:pt x="40" y="10623"/>
                  </a:cubicBezTo>
                  <a:cubicBezTo>
                    <a:pt x="-440" y="5264"/>
                    <a:pt x="3468" y="527"/>
                    <a:pt x="8768" y="42"/>
                  </a:cubicBezTo>
                  <a:cubicBezTo>
                    <a:pt x="9184" y="4"/>
                    <a:pt x="9602" y="-6"/>
                    <a:pt x="10019" y="10"/>
                  </a:cubicBezTo>
                  <a:close/>
                  <a:moveTo>
                    <a:pt x="10019" y="17407"/>
                  </a:moveTo>
                  <a:cubicBezTo>
                    <a:pt x="13920" y="17407"/>
                    <a:pt x="15411" y="14044"/>
                    <a:pt x="15411" y="10681"/>
                  </a:cubicBezTo>
                  <a:cubicBezTo>
                    <a:pt x="15411" y="7317"/>
                    <a:pt x="13920" y="3838"/>
                    <a:pt x="10019" y="3838"/>
                  </a:cubicBezTo>
                  <a:cubicBezTo>
                    <a:pt x="6119" y="3838"/>
                    <a:pt x="4628" y="7201"/>
                    <a:pt x="4628" y="10681"/>
                  </a:cubicBezTo>
                  <a:cubicBezTo>
                    <a:pt x="4628" y="14160"/>
                    <a:pt x="6062" y="17349"/>
                    <a:pt x="10019" y="17349"/>
                  </a:cubicBezTo>
                  <a:close/>
                </a:path>
              </a:pathLst>
            </a:custGeom>
            <a:solidFill>
              <a:srgbClr val="FFFFFF"/>
            </a:solidFill>
            <a:ln w="12700" cap="flat">
              <a:noFill/>
              <a:miter lim="400000"/>
            </a:ln>
            <a:effectLst/>
          </p:spPr>
          <p:txBody>
            <a:bodyPr wrap="square" lIns="45719" tIns="45719" rIns="45719" bIns="45719" numCol="1" anchor="ctr">
              <a:noAutofit/>
            </a:bodyPr>
            <a:lstStyle/>
            <a:p>
              <a:pPr>
                <a:defRPr>
                  <a:latin typeface="+mn-lt"/>
                  <a:ea typeface="+mn-ea"/>
                  <a:cs typeface="+mn-cs"/>
                  <a:sym typeface="Source Sans Pro Regular"/>
                </a:defRPr>
              </a:pPr>
              <a:endParaRPr/>
            </a:p>
          </p:txBody>
        </p:sp>
        <p:sp>
          <p:nvSpPr>
            <p:cNvPr id="614" name="Figura a mano libera: forma 158"/>
            <p:cNvSpPr/>
            <p:nvPr/>
          </p:nvSpPr>
          <p:spPr>
            <a:xfrm>
              <a:off x="668272" y="1217840"/>
              <a:ext cx="68211" cy="7965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13573" y="0"/>
                  </a:lnTo>
                  <a:cubicBezTo>
                    <a:pt x="17603" y="0"/>
                    <a:pt x="20870" y="2763"/>
                    <a:pt x="20870" y="6172"/>
                  </a:cubicBezTo>
                  <a:cubicBezTo>
                    <a:pt x="21111" y="8521"/>
                    <a:pt x="19469" y="10717"/>
                    <a:pt x="16857" y="11540"/>
                  </a:cubicBezTo>
                  <a:cubicBezTo>
                    <a:pt x="19557" y="12158"/>
                    <a:pt x="20359" y="14379"/>
                    <a:pt x="20578" y="16539"/>
                  </a:cubicBezTo>
                  <a:cubicBezTo>
                    <a:pt x="20470" y="18269"/>
                    <a:pt x="20819" y="19998"/>
                    <a:pt x="21600" y="21600"/>
                  </a:cubicBezTo>
                  <a:lnTo>
                    <a:pt x="16054" y="21600"/>
                  </a:lnTo>
                  <a:cubicBezTo>
                    <a:pt x="15550" y="19923"/>
                    <a:pt x="15257" y="18206"/>
                    <a:pt x="15178" y="16478"/>
                  </a:cubicBezTo>
                  <a:cubicBezTo>
                    <a:pt x="14740" y="14256"/>
                    <a:pt x="13719" y="13268"/>
                    <a:pt x="10946" y="13268"/>
                  </a:cubicBezTo>
                  <a:lnTo>
                    <a:pt x="5400" y="13268"/>
                  </a:lnTo>
                  <a:lnTo>
                    <a:pt x="5400" y="21600"/>
                  </a:lnTo>
                  <a:lnTo>
                    <a:pt x="0" y="21600"/>
                  </a:lnTo>
                  <a:close/>
                  <a:moveTo>
                    <a:pt x="5546" y="9628"/>
                  </a:moveTo>
                  <a:lnTo>
                    <a:pt x="11603" y="9628"/>
                  </a:lnTo>
                  <a:cubicBezTo>
                    <a:pt x="14084" y="9628"/>
                    <a:pt x="15470" y="8763"/>
                    <a:pt x="15470" y="6603"/>
                  </a:cubicBezTo>
                  <a:cubicBezTo>
                    <a:pt x="15470" y="4444"/>
                    <a:pt x="14084" y="3641"/>
                    <a:pt x="11603" y="3641"/>
                  </a:cubicBezTo>
                  <a:lnTo>
                    <a:pt x="5546" y="3641"/>
                  </a:lnTo>
                  <a:close/>
                </a:path>
              </a:pathLst>
            </a:custGeom>
            <a:solidFill>
              <a:srgbClr val="FFFFFF"/>
            </a:solidFill>
            <a:ln w="12700" cap="flat">
              <a:noFill/>
              <a:miter lim="400000"/>
            </a:ln>
            <a:effectLst/>
          </p:spPr>
          <p:txBody>
            <a:bodyPr wrap="square" lIns="45719" tIns="45719" rIns="45719" bIns="45719" numCol="1" anchor="ctr">
              <a:noAutofit/>
            </a:bodyPr>
            <a:lstStyle/>
            <a:p>
              <a:pPr>
                <a:defRPr>
                  <a:latin typeface="+mn-lt"/>
                  <a:ea typeface="+mn-ea"/>
                  <a:cs typeface="+mn-cs"/>
                  <a:sym typeface="Source Sans Pro Regular"/>
                </a:defRPr>
              </a:pPr>
              <a:endParaRPr/>
            </a:p>
          </p:txBody>
        </p:sp>
        <p:sp>
          <p:nvSpPr>
            <p:cNvPr id="615" name="Figura a mano libera: forma 159"/>
            <p:cNvSpPr/>
            <p:nvPr/>
          </p:nvSpPr>
          <p:spPr>
            <a:xfrm>
              <a:off x="748004" y="1217840"/>
              <a:ext cx="60606" cy="7874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271" y="0"/>
                  </a:lnTo>
                  <a:lnTo>
                    <a:pt x="21271" y="3995"/>
                  </a:lnTo>
                  <a:lnTo>
                    <a:pt x="6242" y="3995"/>
                  </a:lnTo>
                  <a:lnTo>
                    <a:pt x="6242" y="8615"/>
                  </a:lnTo>
                  <a:lnTo>
                    <a:pt x="20040" y="8615"/>
                  </a:lnTo>
                  <a:lnTo>
                    <a:pt x="20040" y="12298"/>
                  </a:lnTo>
                  <a:lnTo>
                    <a:pt x="6242" y="12298"/>
                  </a:lnTo>
                  <a:lnTo>
                    <a:pt x="6242" y="17605"/>
                  </a:lnTo>
                  <a:lnTo>
                    <a:pt x="21600" y="17605"/>
                  </a:lnTo>
                  <a:lnTo>
                    <a:pt x="21600" y="21600"/>
                  </a:lnTo>
                  <a:lnTo>
                    <a:pt x="0" y="21600"/>
                  </a:lnTo>
                  <a:close/>
                </a:path>
              </a:pathLst>
            </a:custGeom>
            <a:solidFill>
              <a:srgbClr val="FFFFFF"/>
            </a:solidFill>
            <a:ln w="12700" cap="flat">
              <a:noFill/>
              <a:miter lim="400000"/>
            </a:ln>
            <a:effectLst/>
          </p:spPr>
          <p:txBody>
            <a:bodyPr wrap="square" lIns="45719" tIns="45719" rIns="45719" bIns="45719" numCol="1" anchor="ctr">
              <a:noAutofit/>
            </a:bodyPr>
            <a:lstStyle/>
            <a:p>
              <a:pPr>
                <a:defRPr>
                  <a:latin typeface="+mn-lt"/>
                  <a:ea typeface="+mn-ea"/>
                  <a:cs typeface="+mn-cs"/>
                  <a:sym typeface="Source Sans Pro Regular"/>
                </a:defRPr>
              </a:pPr>
              <a:endParaRPr/>
            </a:p>
          </p:txBody>
        </p:sp>
        <p:sp>
          <p:nvSpPr>
            <p:cNvPr id="616" name="Figura a mano libera: forma 160"/>
            <p:cNvSpPr/>
            <p:nvPr/>
          </p:nvSpPr>
          <p:spPr>
            <a:xfrm>
              <a:off x="357641" y="1375561"/>
              <a:ext cx="65445" cy="78747"/>
            </a:xfrm>
            <a:custGeom>
              <a:avLst/>
              <a:gdLst/>
              <a:ahLst/>
              <a:cxnLst>
                <a:cxn ang="0">
                  <a:pos x="wd2" y="hd2"/>
                </a:cxn>
                <a:cxn ang="5400000">
                  <a:pos x="wd2" y="hd2"/>
                </a:cxn>
                <a:cxn ang="10800000">
                  <a:pos x="wd2" y="hd2"/>
                </a:cxn>
                <a:cxn ang="16200000">
                  <a:pos x="wd2" y="hd2"/>
                </a:cxn>
              </a:cxnLst>
              <a:rect l="0" t="0" r="r" b="b"/>
              <a:pathLst>
                <a:path w="21600" h="21600" extrusionOk="0">
                  <a:moveTo>
                    <a:pt x="7606" y="3995"/>
                  </a:moveTo>
                  <a:lnTo>
                    <a:pt x="0" y="3995"/>
                  </a:lnTo>
                  <a:lnTo>
                    <a:pt x="0" y="0"/>
                  </a:lnTo>
                  <a:lnTo>
                    <a:pt x="21600" y="0"/>
                  </a:lnTo>
                  <a:lnTo>
                    <a:pt x="21600" y="3995"/>
                  </a:lnTo>
                  <a:lnTo>
                    <a:pt x="13995" y="3995"/>
                  </a:lnTo>
                  <a:lnTo>
                    <a:pt x="13995" y="21600"/>
                  </a:lnTo>
                  <a:lnTo>
                    <a:pt x="8214" y="21600"/>
                  </a:lnTo>
                  <a:close/>
                </a:path>
              </a:pathLst>
            </a:custGeom>
            <a:solidFill>
              <a:srgbClr val="FFFFFF"/>
            </a:solidFill>
            <a:ln w="12700" cap="flat">
              <a:noFill/>
              <a:miter lim="400000"/>
            </a:ln>
            <a:effectLst/>
          </p:spPr>
          <p:txBody>
            <a:bodyPr wrap="square" lIns="45719" tIns="45719" rIns="45719" bIns="45719" numCol="1" anchor="ctr">
              <a:noAutofit/>
            </a:bodyPr>
            <a:lstStyle/>
            <a:p>
              <a:pPr>
                <a:defRPr>
                  <a:latin typeface="+mn-lt"/>
                  <a:ea typeface="+mn-ea"/>
                  <a:cs typeface="+mn-cs"/>
                  <a:sym typeface="Source Sans Pro Regular"/>
                </a:defRPr>
              </a:pPr>
              <a:endParaRPr/>
            </a:p>
          </p:txBody>
        </p:sp>
        <p:sp>
          <p:nvSpPr>
            <p:cNvPr id="617" name="Figura a mano libera: forma 161"/>
            <p:cNvSpPr/>
            <p:nvPr/>
          </p:nvSpPr>
          <p:spPr>
            <a:xfrm>
              <a:off x="427592" y="1373435"/>
              <a:ext cx="83982" cy="82848"/>
            </a:xfrm>
            <a:custGeom>
              <a:avLst/>
              <a:gdLst/>
              <a:ahLst/>
              <a:cxnLst>
                <a:cxn ang="0">
                  <a:pos x="wd2" y="hd2"/>
                </a:cxn>
                <a:cxn ang="5400000">
                  <a:pos x="wd2" y="hd2"/>
                </a:cxn>
                <a:cxn ang="10800000">
                  <a:pos x="wd2" y="hd2"/>
                </a:cxn>
                <a:cxn ang="16200000">
                  <a:pos x="wd2" y="hd2"/>
                </a:cxn>
              </a:cxnLst>
              <a:rect l="0" t="0" r="r" b="b"/>
              <a:pathLst>
                <a:path w="20915" h="20940" extrusionOk="0">
                  <a:moveTo>
                    <a:pt x="9839" y="19"/>
                  </a:moveTo>
                  <a:cubicBezTo>
                    <a:pt x="15597" y="-330"/>
                    <a:pt x="20547" y="4066"/>
                    <a:pt x="20896" y="9838"/>
                  </a:cubicBezTo>
                  <a:cubicBezTo>
                    <a:pt x="21244" y="15610"/>
                    <a:pt x="16859" y="20571"/>
                    <a:pt x="11100" y="20921"/>
                  </a:cubicBezTo>
                  <a:cubicBezTo>
                    <a:pt x="5343" y="21270"/>
                    <a:pt x="393" y="16874"/>
                    <a:pt x="44" y="11102"/>
                  </a:cubicBezTo>
                  <a:cubicBezTo>
                    <a:pt x="30" y="10859"/>
                    <a:pt x="23" y="10617"/>
                    <a:pt x="26" y="10374"/>
                  </a:cubicBezTo>
                  <a:cubicBezTo>
                    <a:pt x="-356" y="5050"/>
                    <a:pt x="3640" y="424"/>
                    <a:pt x="8951" y="42"/>
                  </a:cubicBezTo>
                  <a:cubicBezTo>
                    <a:pt x="9247" y="21"/>
                    <a:pt x="9543" y="13"/>
                    <a:pt x="9839" y="19"/>
                  </a:cubicBezTo>
                  <a:close/>
                  <a:moveTo>
                    <a:pt x="9839" y="17277"/>
                  </a:moveTo>
                  <a:cubicBezTo>
                    <a:pt x="13741" y="17277"/>
                    <a:pt x="15233" y="13941"/>
                    <a:pt x="15233" y="10604"/>
                  </a:cubicBezTo>
                  <a:cubicBezTo>
                    <a:pt x="15233" y="7267"/>
                    <a:pt x="13741" y="3758"/>
                    <a:pt x="9839" y="3758"/>
                  </a:cubicBezTo>
                  <a:cubicBezTo>
                    <a:pt x="5937" y="3758"/>
                    <a:pt x="4444" y="7152"/>
                    <a:pt x="4444" y="10604"/>
                  </a:cubicBezTo>
                  <a:cubicBezTo>
                    <a:pt x="4444" y="14056"/>
                    <a:pt x="5879" y="17220"/>
                    <a:pt x="9839" y="17220"/>
                  </a:cubicBezTo>
                  <a:close/>
                </a:path>
              </a:pathLst>
            </a:custGeom>
            <a:solidFill>
              <a:srgbClr val="FFFFFF"/>
            </a:solidFill>
            <a:ln w="12700" cap="flat">
              <a:noFill/>
              <a:miter lim="400000"/>
            </a:ln>
            <a:effectLst/>
          </p:spPr>
          <p:txBody>
            <a:bodyPr wrap="square" lIns="45719" tIns="45719" rIns="45719" bIns="45719" numCol="1" anchor="ctr">
              <a:noAutofit/>
            </a:bodyPr>
            <a:lstStyle/>
            <a:p>
              <a:pPr>
                <a:defRPr>
                  <a:latin typeface="+mn-lt"/>
                  <a:ea typeface="+mn-ea"/>
                  <a:cs typeface="+mn-cs"/>
                  <a:sym typeface="Source Sans Pro Regular"/>
                </a:defRPr>
              </a:pPr>
              <a:endParaRPr/>
            </a:p>
          </p:txBody>
        </p:sp>
        <p:sp>
          <p:nvSpPr>
            <p:cNvPr id="618" name="Figura a mano libera: forma 162"/>
            <p:cNvSpPr/>
            <p:nvPr/>
          </p:nvSpPr>
          <p:spPr>
            <a:xfrm>
              <a:off x="518947" y="1375561"/>
              <a:ext cx="68211" cy="80754"/>
            </a:xfrm>
            <a:custGeom>
              <a:avLst/>
              <a:gdLst/>
              <a:ahLst/>
              <a:cxnLst>
                <a:cxn ang="0">
                  <a:pos x="wd2" y="hd2"/>
                </a:cxn>
                <a:cxn ang="5400000">
                  <a:pos x="wd2" y="hd2"/>
                </a:cxn>
                <a:cxn ang="10800000">
                  <a:pos x="wd2" y="hd2"/>
                </a:cxn>
                <a:cxn ang="16200000">
                  <a:pos x="wd2" y="hd2"/>
                </a:cxn>
              </a:cxnLst>
              <a:rect l="0" t="0" r="r" b="b"/>
              <a:pathLst>
                <a:path w="21530" h="21584" extrusionOk="0">
                  <a:moveTo>
                    <a:pt x="21166" y="13079"/>
                  </a:moveTo>
                  <a:cubicBezTo>
                    <a:pt x="21600" y="17398"/>
                    <a:pt x="17766" y="21194"/>
                    <a:pt x="12603" y="21557"/>
                  </a:cubicBezTo>
                  <a:cubicBezTo>
                    <a:pt x="11990" y="21600"/>
                    <a:pt x="11375" y="21593"/>
                    <a:pt x="10765" y="21535"/>
                  </a:cubicBezTo>
                  <a:cubicBezTo>
                    <a:pt x="4000" y="21535"/>
                    <a:pt x="0" y="18797"/>
                    <a:pt x="0" y="13079"/>
                  </a:cubicBezTo>
                  <a:lnTo>
                    <a:pt x="0" y="0"/>
                  </a:lnTo>
                  <a:lnTo>
                    <a:pt x="5528" y="0"/>
                  </a:lnTo>
                  <a:lnTo>
                    <a:pt x="5528" y="13079"/>
                  </a:lnTo>
                  <a:cubicBezTo>
                    <a:pt x="5528" y="15391"/>
                    <a:pt x="6255" y="17642"/>
                    <a:pt x="10765" y="17642"/>
                  </a:cubicBezTo>
                  <a:cubicBezTo>
                    <a:pt x="15274" y="17642"/>
                    <a:pt x="16002" y="16242"/>
                    <a:pt x="16002" y="13079"/>
                  </a:cubicBezTo>
                  <a:lnTo>
                    <a:pt x="16002" y="0"/>
                  </a:lnTo>
                  <a:lnTo>
                    <a:pt x="21530" y="0"/>
                  </a:lnTo>
                  <a:close/>
                </a:path>
              </a:pathLst>
            </a:custGeom>
            <a:solidFill>
              <a:srgbClr val="FFFFFF"/>
            </a:solidFill>
            <a:ln w="12700" cap="flat">
              <a:noFill/>
              <a:miter lim="400000"/>
            </a:ln>
            <a:effectLst/>
          </p:spPr>
          <p:txBody>
            <a:bodyPr wrap="square" lIns="45719" tIns="45719" rIns="45719" bIns="45719" numCol="1" anchor="ctr">
              <a:noAutofit/>
            </a:bodyPr>
            <a:lstStyle/>
            <a:p>
              <a:pPr>
                <a:defRPr>
                  <a:latin typeface="+mn-lt"/>
                  <a:ea typeface="+mn-ea"/>
                  <a:cs typeface="+mn-cs"/>
                  <a:sym typeface="Source Sans Pro Regular"/>
                </a:defRPr>
              </a:pPr>
              <a:endParaRPr/>
            </a:p>
          </p:txBody>
        </p:sp>
        <p:sp>
          <p:nvSpPr>
            <p:cNvPr id="619" name="Figura a mano libera: forma 163"/>
            <p:cNvSpPr/>
            <p:nvPr/>
          </p:nvSpPr>
          <p:spPr>
            <a:xfrm>
              <a:off x="597866" y="1373432"/>
              <a:ext cx="74094" cy="82727"/>
            </a:xfrm>
            <a:custGeom>
              <a:avLst/>
              <a:gdLst/>
              <a:ahLst/>
              <a:cxnLst>
                <a:cxn ang="0">
                  <a:pos x="wd2" y="hd2"/>
                </a:cxn>
                <a:cxn ang="5400000">
                  <a:pos x="wd2" y="hd2"/>
                </a:cxn>
                <a:cxn ang="10800000">
                  <a:pos x="wd2" y="hd2"/>
                </a:cxn>
                <a:cxn ang="16200000">
                  <a:pos x="wd2" y="hd2"/>
                </a:cxn>
              </a:cxnLst>
              <a:rect l="0" t="0" r="r" b="b"/>
              <a:pathLst>
                <a:path w="21144" h="21131" extrusionOk="0">
                  <a:moveTo>
                    <a:pt x="16080" y="7288"/>
                  </a:moveTo>
                  <a:cubicBezTo>
                    <a:pt x="15604" y="5192"/>
                    <a:pt x="13499" y="3699"/>
                    <a:pt x="11082" y="3741"/>
                  </a:cubicBezTo>
                  <a:cubicBezTo>
                    <a:pt x="6611" y="3741"/>
                    <a:pt x="4901" y="7171"/>
                    <a:pt x="4901" y="10660"/>
                  </a:cubicBezTo>
                  <a:cubicBezTo>
                    <a:pt x="4901" y="14148"/>
                    <a:pt x="6611" y="17403"/>
                    <a:pt x="11082" y="17403"/>
                  </a:cubicBezTo>
                  <a:cubicBezTo>
                    <a:pt x="13915" y="17436"/>
                    <a:pt x="16241" y="15432"/>
                    <a:pt x="16278" y="12927"/>
                  </a:cubicBezTo>
                  <a:cubicBezTo>
                    <a:pt x="16278" y="12927"/>
                    <a:pt x="16278" y="12927"/>
                    <a:pt x="16278" y="12927"/>
                  </a:cubicBezTo>
                  <a:lnTo>
                    <a:pt x="21144" y="12927"/>
                  </a:lnTo>
                  <a:cubicBezTo>
                    <a:pt x="20931" y="17643"/>
                    <a:pt x="16433" y="21313"/>
                    <a:pt x="11098" y="21125"/>
                  </a:cubicBezTo>
                  <a:cubicBezTo>
                    <a:pt x="11093" y="21125"/>
                    <a:pt x="11088" y="21124"/>
                    <a:pt x="11082" y="21124"/>
                  </a:cubicBezTo>
                  <a:cubicBezTo>
                    <a:pt x="4491" y="20691"/>
                    <a:pt x="-456" y="15616"/>
                    <a:pt x="33" y="9789"/>
                  </a:cubicBezTo>
                  <a:cubicBezTo>
                    <a:pt x="473" y="4563"/>
                    <a:pt x="5172" y="409"/>
                    <a:pt x="11082" y="21"/>
                  </a:cubicBezTo>
                  <a:cubicBezTo>
                    <a:pt x="16043" y="-287"/>
                    <a:pt x="20395" y="2919"/>
                    <a:pt x="20947" y="7288"/>
                  </a:cubicBezTo>
                  <a:close/>
                </a:path>
              </a:pathLst>
            </a:custGeom>
            <a:solidFill>
              <a:srgbClr val="FFFFFF"/>
            </a:solidFill>
            <a:ln w="12700" cap="flat">
              <a:noFill/>
              <a:miter lim="400000"/>
            </a:ln>
            <a:effectLst/>
          </p:spPr>
          <p:txBody>
            <a:bodyPr wrap="square" lIns="45719" tIns="45719" rIns="45719" bIns="45719" numCol="1" anchor="ctr">
              <a:noAutofit/>
            </a:bodyPr>
            <a:lstStyle/>
            <a:p>
              <a:pPr>
                <a:defRPr>
                  <a:latin typeface="+mn-lt"/>
                  <a:ea typeface="+mn-ea"/>
                  <a:cs typeface="+mn-cs"/>
                  <a:sym typeface="Source Sans Pro Regular"/>
                </a:defRPr>
              </a:pPr>
              <a:endParaRPr/>
            </a:p>
          </p:txBody>
        </p:sp>
        <p:sp>
          <p:nvSpPr>
            <p:cNvPr id="620" name="Figura a mano libera: forma 164"/>
            <p:cNvSpPr/>
            <p:nvPr/>
          </p:nvSpPr>
          <p:spPr>
            <a:xfrm>
              <a:off x="683941" y="1375561"/>
              <a:ext cx="67290" cy="78747"/>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5622" y="0"/>
                  </a:lnTo>
                  <a:lnTo>
                    <a:pt x="5622" y="8303"/>
                  </a:lnTo>
                  <a:lnTo>
                    <a:pt x="15978" y="8303"/>
                  </a:lnTo>
                  <a:lnTo>
                    <a:pt x="15978" y="0"/>
                  </a:lnTo>
                  <a:lnTo>
                    <a:pt x="21600" y="0"/>
                  </a:lnTo>
                  <a:lnTo>
                    <a:pt x="21600" y="21600"/>
                  </a:lnTo>
                  <a:lnTo>
                    <a:pt x="15978" y="21600"/>
                  </a:lnTo>
                  <a:lnTo>
                    <a:pt x="15978" y="12298"/>
                  </a:lnTo>
                  <a:lnTo>
                    <a:pt x="5622" y="12298"/>
                  </a:lnTo>
                  <a:lnTo>
                    <a:pt x="5622" y="21600"/>
                  </a:lnTo>
                  <a:lnTo>
                    <a:pt x="0" y="21600"/>
                  </a:lnTo>
                  <a:close/>
                </a:path>
              </a:pathLst>
            </a:custGeom>
            <a:solidFill>
              <a:srgbClr val="FFFFFF"/>
            </a:solidFill>
            <a:ln w="12700" cap="flat">
              <a:noFill/>
              <a:miter lim="400000"/>
            </a:ln>
            <a:effectLst/>
          </p:spPr>
          <p:txBody>
            <a:bodyPr wrap="square" lIns="45719" tIns="45719" rIns="45719" bIns="45719" numCol="1" anchor="ctr">
              <a:noAutofit/>
            </a:bodyPr>
            <a:lstStyle/>
            <a:p>
              <a:pPr>
                <a:defRPr>
                  <a:latin typeface="+mn-lt"/>
                  <a:ea typeface="+mn-ea"/>
                  <a:cs typeface="+mn-cs"/>
                  <a:sym typeface="Source Sans Pro Regular"/>
                </a:defRPr>
              </a:pPr>
              <a:endParaRPr/>
            </a:p>
          </p:txBody>
        </p:sp>
        <p:sp>
          <p:nvSpPr>
            <p:cNvPr id="621" name="Figura a mano libera: forma 165"/>
            <p:cNvSpPr/>
            <p:nvPr/>
          </p:nvSpPr>
          <p:spPr>
            <a:xfrm>
              <a:off x="765978" y="1375561"/>
              <a:ext cx="17514" cy="78747"/>
            </a:xfrm>
            <a:custGeom>
              <a:avLst/>
              <a:gdLst/>
              <a:ahLst/>
              <a:cxnLst>
                <a:cxn ang="0">
                  <a:pos x="wd2" y="hd2"/>
                </a:cxn>
                <a:cxn ang="5400000">
                  <a:pos x="wd2" y="hd2"/>
                </a:cxn>
                <a:cxn ang="10800000">
                  <a:pos x="wd2" y="hd2"/>
                </a:cxn>
                <a:cxn ang="16200000">
                  <a:pos x="wd2" y="hd2"/>
                </a:cxn>
              </a:cxnLst>
              <a:rect l="0" t="0" r="r" b="b"/>
              <a:pathLst>
                <a:path w="21600" h="21600" extrusionOk="0">
                  <a:moveTo>
                    <a:pt x="853" y="0"/>
                  </a:moveTo>
                  <a:lnTo>
                    <a:pt x="21600" y="0"/>
                  </a:lnTo>
                  <a:lnTo>
                    <a:pt x="21600" y="21600"/>
                  </a:lnTo>
                  <a:lnTo>
                    <a:pt x="0" y="21600"/>
                  </a:lnTo>
                  <a:close/>
                </a:path>
              </a:pathLst>
            </a:custGeom>
            <a:solidFill>
              <a:srgbClr val="FFFFFF"/>
            </a:solidFill>
            <a:ln w="12700" cap="flat">
              <a:noFill/>
              <a:miter lim="400000"/>
            </a:ln>
            <a:effectLst/>
          </p:spPr>
          <p:txBody>
            <a:bodyPr wrap="square" lIns="45719" tIns="45719" rIns="45719" bIns="45719" numCol="1" anchor="ctr">
              <a:noAutofit/>
            </a:bodyPr>
            <a:lstStyle/>
            <a:p>
              <a:pPr>
                <a:defRPr>
                  <a:latin typeface="+mn-lt"/>
                  <a:ea typeface="+mn-ea"/>
                  <a:cs typeface="+mn-cs"/>
                  <a:sym typeface="Source Sans Pro Regular"/>
                </a:defRPr>
              </a:pPr>
              <a:endParaRPr/>
            </a:p>
          </p:txBody>
        </p:sp>
        <p:sp>
          <p:nvSpPr>
            <p:cNvPr id="622" name="Figura a mano libera: forma 166"/>
            <p:cNvSpPr/>
            <p:nvPr/>
          </p:nvSpPr>
          <p:spPr>
            <a:xfrm>
              <a:off x="799622" y="1375561"/>
              <a:ext cx="67289" cy="78747"/>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5622" y="0"/>
                  </a:lnTo>
                  <a:lnTo>
                    <a:pt x="16274" y="14483"/>
                  </a:lnTo>
                  <a:lnTo>
                    <a:pt x="16274" y="0"/>
                  </a:lnTo>
                  <a:lnTo>
                    <a:pt x="21600" y="0"/>
                  </a:lnTo>
                  <a:lnTo>
                    <a:pt x="21600" y="21600"/>
                  </a:lnTo>
                  <a:lnTo>
                    <a:pt x="15904" y="21600"/>
                  </a:lnTo>
                  <a:lnTo>
                    <a:pt x="5252" y="7117"/>
                  </a:lnTo>
                  <a:lnTo>
                    <a:pt x="5252" y="21600"/>
                  </a:lnTo>
                  <a:lnTo>
                    <a:pt x="0" y="21600"/>
                  </a:lnTo>
                  <a:close/>
                </a:path>
              </a:pathLst>
            </a:custGeom>
            <a:solidFill>
              <a:srgbClr val="FFFFFF"/>
            </a:solidFill>
            <a:ln w="12700" cap="flat">
              <a:noFill/>
              <a:miter lim="400000"/>
            </a:ln>
            <a:effectLst/>
          </p:spPr>
          <p:txBody>
            <a:bodyPr wrap="square" lIns="45719" tIns="45719" rIns="45719" bIns="45719" numCol="1" anchor="ctr">
              <a:noAutofit/>
            </a:bodyPr>
            <a:lstStyle/>
            <a:p>
              <a:pPr>
                <a:defRPr>
                  <a:latin typeface="+mn-lt"/>
                  <a:ea typeface="+mn-ea"/>
                  <a:cs typeface="+mn-cs"/>
                  <a:sym typeface="Source Sans Pro Regular"/>
                </a:defRPr>
              </a:pPr>
              <a:endParaRPr/>
            </a:p>
          </p:txBody>
        </p:sp>
        <p:sp>
          <p:nvSpPr>
            <p:cNvPr id="623" name="Figura a mano libera: forma 167"/>
            <p:cNvSpPr/>
            <p:nvPr/>
          </p:nvSpPr>
          <p:spPr>
            <a:xfrm>
              <a:off x="879463" y="1373472"/>
              <a:ext cx="73632" cy="82657"/>
            </a:xfrm>
            <a:custGeom>
              <a:avLst/>
              <a:gdLst/>
              <a:ahLst/>
              <a:cxnLst>
                <a:cxn ang="0">
                  <a:pos x="wd2" y="hd2"/>
                </a:cxn>
                <a:cxn ang="5400000">
                  <a:pos x="wd2" y="hd2"/>
                </a:cxn>
                <a:cxn ang="10800000">
                  <a:pos x="wd2" y="hd2"/>
                </a:cxn>
                <a:cxn ang="16200000">
                  <a:pos x="wd2" y="hd2"/>
                </a:cxn>
              </a:cxnLst>
              <a:rect l="0" t="0" r="r" b="b"/>
              <a:pathLst>
                <a:path w="21141" h="21389" extrusionOk="0">
                  <a:moveTo>
                    <a:pt x="17436" y="18621"/>
                  </a:moveTo>
                  <a:cubicBezTo>
                    <a:pt x="15943" y="20369"/>
                    <a:pt x="13617" y="21394"/>
                    <a:pt x="11150" y="21389"/>
                  </a:cubicBezTo>
                  <a:cubicBezTo>
                    <a:pt x="4518" y="20950"/>
                    <a:pt x="-459" y="15810"/>
                    <a:pt x="33" y="9906"/>
                  </a:cubicBezTo>
                  <a:cubicBezTo>
                    <a:pt x="475" y="4613"/>
                    <a:pt x="5203" y="404"/>
                    <a:pt x="11150" y="11"/>
                  </a:cubicBezTo>
                  <a:cubicBezTo>
                    <a:pt x="16007" y="-206"/>
                    <a:pt x="20226" y="2957"/>
                    <a:pt x="20810" y="7255"/>
                  </a:cubicBezTo>
                  <a:lnTo>
                    <a:pt x="15980" y="7255"/>
                  </a:lnTo>
                  <a:cubicBezTo>
                    <a:pt x="15556" y="5194"/>
                    <a:pt x="13504" y="3716"/>
                    <a:pt x="11150" y="3780"/>
                  </a:cubicBezTo>
                  <a:cubicBezTo>
                    <a:pt x="6585" y="3780"/>
                    <a:pt x="4534" y="7255"/>
                    <a:pt x="4534" y="10788"/>
                  </a:cubicBezTo>
                  <a:cubicBezTo>
                    <a:pt x="4534" y="14322"/>
                    <a:pt x="6254" y="17620"/>
                    <a:pt x="11150" y="17620"/>
                  </a:cubicBezTo>
                  <a:cubicBezTo>
                    <a:pt x="13838" y="17880"/>
                    <a:pt x="16255" y="16151"/>
                    <a:pt x="16547" y="13759"/>
                  </a:cubicBezTo>
                  <a:cubicBezTo>
                    <a:pt x="16567" y="13593"/>
                    <a:pt x="16577" y="13428"/>
                    <a:pt x="16576" y="13262"/>
                  </a:cubicBezTo>
                  <a:lnTo>
                    <a:pt x="11481" y="13262"/>
                  </a:lnTo>
                  <a:lnTo>
                    <a:pt x="11481" y="9905"/>
                  </a:lnTo>
                  <a:lnTo>
                    <a:pt x="21141" y="9905"/>
                  </a:lnTo>
                  <a:lnTo>
                    <a:pt x="21141" y="20918"/>
                  </a:lnTo>
                  <a:lnTo>
                    <a:pt x="17899" y="20918"/>
                  </a:lnTo>
                  <a:close/>
                </a:path>
              </a:pathLst>
            </a:custGeom>
            <a:solidFill>
              <a:srgbClr val="FFFFFF"/>
            </a:solidFill>
            <a:ln w="12700" cap="flat">
              <a:noFill/>
              <a:miter lim="400000"/>
            </a:ln>
            <a:effectLst/>
          </p:spPr>
          <p:txBody>
            <a:bodyPr wrap="square" lIns="45719" tIns="45719" rIns="45719" bIns="45719" numCol="1" anchor="ctr">
              <a:noAutofit/>
            </a:bodyPr>
            <a:lstStyle/>
            <a:p>
              <a:pPr>
                <a:defRPr>
                  <a:latin typeface="+mn-lt"/>
                  <a:ea typeface="+mn-ea"/>
                  <a:cs typeface="+mn-cs"/>
                  <a:sym typeface="Source Sans Pro Regular"/>
                </a:defRPr>
              </a:pPr>
              <a:endParaRPr/>
            </a:p>
          </p:txBody>
        </p:sp>
        <p:sp>
          <p:nvSpPr>
            <p:cNvPr id="624" name="Figura a mano libera: forma 168"/>
            <p:cNvSpPr/>
            <p:nvPr/>
          </p:nvSpPr>
          <p:spPr>
            <a:xfrm>
              <a:off x="354414" y="1533282"/>
              <a:ext cx="78120" cy="78747"/>
            </a:xfrm>
            <a:custGeom>
              <a:avLst/>
              <a:gdLst/>
              <a:ahLst/>
              <a:cxnLst>
                <a:cxn ang="0">
                  <a:pos x="wd2" y="hd2"/>
                </a:cxn>
                <a:cxn ang="5400000">
                  <a:pos x="wd2" y="hd2"/>
                </a:cxn>
                <a:cxn ang="10800000">
                  <a:pos x="wd2" y="hd2"/>
                </a:cxn>
                <a:cxn ang="16200000">
                  <a:pos x="wd2" y="hd2"/>
                </a:cxn>
              </a:cxnLst>
              <a:rect l="0" t="0" r="r" b="b"/>
              <a:pathLst>
                <a:path w="21600" h="21600" extrusionOk="0">
                  <a:moveTo>
                    <a:pt x="8411" y="0"/>
                  </a:moveTo>
                  <a:lnTo>
                    <a:pt x="13381" y="0"/>
                  </a:lnTo>
                  <a:lnTo>
                    <a:pt x="21600" y="21600"/>
                  </a:lnTo>
                  <a:lnTo>
                    <a:pt x="16694" y="21600"/>
                  </a:lnTo>
                  <a:lnTo>
                    <a:pt x="15037" y="16793"/>
                  </a:lnTo>
                  <a:lnTo>
                    <a:pt x="6690" y="16793"/>
                  </a:lnTo>
                  <a:lnTo>
                    <a:pt x="4906" y="21600"/>
                  </a:lnTo>
                  <a:lnTo>
                    <a:pt x="0" y="21600"/>
                  </a:lnTo>
                  <a:close/>
                  <a:moveTo>
                    <a:pt x="7965" y="13235"/>
                  </a:moveTo>
                  <a:lnTo>
                    <a:pt x="13636" y="13235"/>
                  </a:lnTo>
                  <a:lnTo>
                    <a:pt x="10896" y="5306"/>
                  </a:lnTo>
                  <a:close/>
                </a:path>
              </a:pathLst>
            </a:custGeom>
            <a:solidFill>
              <a:srgbClr val="FFFFFF"/>
            </a:solidFill>
            <a:ln w="12700" cap="flat">
              <a:noFill/>
              <a:miter lim="400000"/>
            </a:ln>
            <a:effectLst/>
          </p:spPr>
          <p:txBody>
            <a:bodyPr wrap="square" lIns="45719" tIns="45719" rIns="45719" bIns="45719" numCol="1" anchor="ctr">
              <a:noAutofit/>
            </a:bodyPr>
            <a:lstStyle/>
            <a:p>
              <a:pPr>
                <a:defRPr>
                  <a:latin typeface="+mn-lt"/>
                  <a:ea typeface="+mn-ea"/>
                  <a:cs typeface="+mn-cs"/>
                  <a:sym typeface="Source Sans Pro Regular"/>
                </a:defRPr>
              </a:pPr>
              <a:endParaRPr/>
            </a:p>
          </p:txBody>
        </p:sp>
        <p:sp>
          <p:nvSpPr>
            <p:cNvPr id="625" name="Figura a mano libera: forma 169"/>
            <p:cNvSpPr/>
            <p:nvPr/>
          </p:nvSpPr>
          <p:spPr>
            <a:xfrm>
              <a:off x="470556" y="1533282"/>
              <a:ext cx="61989" cy="78747"/>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12687" y="0"/>
                  </a:lnTo>
                  <a:cubicBezTo>
                    <a:pt x="17609" y="0"/>
                    <a:pt x="21600" y="3103"/>
                    <a:pt x="21600" y="6929"/>
                  </a:cubicBezTo>
                  <a:cubicBezTo>
                    <a:pt x="21600" y="10756"/>
                    <a:pt x="17609" y="13859"/>
                    <a:pt x="12687" y="13859"/>
                  </a:cubicBezTo>
                  <a:lnTo>
                    <a:pt x="6263" y="13859"/>
                  </a:lnTo>
                  <a:lnTo>
                    <a:pt x="6263" y="21600"/>
                  </a:lnTo>
                  <a:lnTo>
                    <a:pt x="161" y="21600"/>
                  </a:lnTo>
                  <a:close/>
                  <a:moveTo>
                    <a:pt x="6102" y="10176"/>
                  </a:moveTo>
                  <a:lnTo>
                    <a:pt x="10840" y="10176"/>
                  </a:lnTo>
                  <a:cubicBezTo>
                    <a:pt x="13731" y="10176"/>
                    <a:pt x="16220" y="9676"/>
                    <a:pt x="16220" y="6929"/>
                  </a:cubicBezTo>
                  <a:cubicBezTo>
                    <a:pt x="16220" y="4183"/>
                    <a:pt x="13731" y="3683"/>
                    <a:pt x="10840" y="3683"/>
                  </a:cubicBezTo>
                  <a:lnTo>
                    <a:pt x="6102" y="3683"/>
                  </a:lnTo>
                  <a:close/>
                </a:path>
              </a:pathLst>
            </a:custGeom>
            <a:solidFill>
              <a:srgbClr val="FFFFFF"/>
            </a:solidFill>
            <a:ln w="12700" cap="flat">
              <a:noFill/>
              <a:miter lim="400000"/>
            </a:ln>
            <a:effectLst/>
          </p:spPr>
          <p:txBody>
            <a:bodyPr wrap="square" lIns="45719" tIns="45719" rIns="45719" bIns="45719" numCol="1" anchor="ctr">
              <a:noAutofit/>
            </a:bodyPr>
            <a:lstStyle/>
            <a:p>
              <a:pPr>
                <a:defRPr>
                  <a:latin typeface="+mn-lt"/>
                  <a:ea typeface="+mn-ea"/>
                  <a:cs typeface="+mn-cs"/>
                  <a:sym typeface="Source Sans Pro Regular"/>
                </a:defRPr>
              </a:pPr>
              <a:endParaRPr/>
            </a:p>
          </p:txBody>
        </p:sp>
        <p:sp>
          <p:nvSpPr>
            <p:cNvPr id="626" name="Figura a mano libera: forma 170"/>
            <p:cNvSpPr/>
            <p:nvPr/>
          </p:nvSpPr>
          <p:spPr>
            <a:xfrm>
              <a:off x="528856" y="1533282"/>
              <a:ext cx="76968" cy="78747"/>
            </a:xfrm>
            <a:custGeom>
              <a:avLst/>
              <a:gdLst/>
              <a:ahLst/>
              <a:cxnLst>
                <a:cxn ang="0">
                  <a:pos x="wd2" y="hd2"/>
                </a:cxn>
                <a:cxn ang="5400000">
                  <a:pos x="wd2" y="hd2"/>
                </a:cxn>
                <a:cxn ang="10800000">
                  <a:pos x="wd2" y="hd2"/>
                </a:cxn>
                <a:cxn ang="16200000">
                  <a:pos x="wd2" y="hd2"/>
                </a:cxn>
              </a:cxnLst>
              <a:rect l="0" t="0" r="r" b="b"/>
              <a:pathLst>
                <a:path w="21600" h="21600" extrusionOk="0">
                  <a:moveTo>
                    <a:pt x="8407" y="0"/>
                  </a:moveTo>
                  <a:lnTo>
                    <a:pt x="13258" y="0"/>
                  </a:lnTo>
                  <a:lnTo>
                    <a:pt x="21600" y="21600"/>
                  </a:lnTo>
                  <a:lnTo>
                    <a:pt x="16491" y="21600"/>
                  </a:lnTo>
                  <a:lnTo>
                    <a:pt x="14810" y="16793"/>
                  </a:lnTo>
                  <a:lnTo>
                    <a:pt x="6790" y="16793"/>
                  </a:lnTo>
                  <a:lnTo>
                    <a:pt x="4980" y="21600"/>
                  </a:lnTo>
                  <a:lnTo>
                    <a:pt x="0" y="21600"/>
                  </a:lnTo>
                  <a:close/>
                  <a:moveTo>
                    <a:pt x="7955" y="13235"/>
                  </a:moveTo>
                  <a:lnTo>
                    <a:pt x="13710" y="13235"/>
                  </a:lnTo>
                  <a:lnTo>
                    <a:pt x="10929" y="5306"/>
                  </a:lnTo>
                  <a:close/>
                </a:path>
              </a:pathLst>
            </a:custGeom>
            <a:solidFill>
              <a:srgbClr val="FFFFFF"/>
            </a:solidFill>
            <a:ln w="12700" cap="flat">
              <a:noFill/>
              <a:miter lim="400000"/>
            </a:ln>
            <a:effectLst/>
          </p:spPr>
          <p:txBody>
            <a:bodyPr wrap="square" lIns="45719" tIns="45719" rIns="45719" bIns="45719" numCol="1" anchor="ctr">
              <a:noAutofit/>
            </a:bodyPr>
            <a:lstStyle/>
            <a:p>
              <a:pPr>
                <a:defRPr>
                  <a:latin typeface="+mn-lt"/>
                  <a:ea typeface="+mn-ea"/>
                  <a:cs typeface="+mn-cs"/>
                  <a:sym typeface="Source Sans Pro Regular"/>
                </a:defRPr>
              </a:pPr>
              <a:endParaRPr/>
            </a:p>
          </p:txBody>
        </p:sp>
        <p:sp>
          <p:nvSpPr>
            <p:cNvPr id="627" name="Figura a mano libera: forma 171"/>
            <p:cNvSpPr/>
            <p:nvPr/>
          </p:nvSpPr>
          <p:spPr>
            <a:xfrm>
              <a:off x="599140" y="1533282"/>
              <a:ext cx="65445" cy="78747"/>
            </a:xfrm>
            <a:custGeom>
              <a:avLst/>
              <a:gdLst/>
              <a:ahLst/>
              <a:cxnLst>
                <a:cxn ang="0">
                  <a:pos x="wd2" y="hd2"/>
                </a:cxn>
                <a:cxn ang="5400000">
                  <a:pos x="wd2" y="hd2"/>
                </a:cxn>
                <a:cxn ang="10800000">
                  <a:pos x="wd2" y="hd2"/>
                </a:cxn>
                <a:cxn ang="16200000">
                  <a:pos x="wd2" y="hd2"/>
                </a:cxn>
              </a:cxnLst>
              <a:rect l="0" t="0" r="r" b="b"/>
              <a:pathLst>
                <a:path w="21600" h="21600" extrusionOk="0">
                  <a:moveTo>
                    <a:pt x="7606" y="3995"/>
                  </a:moveTo>
                  <a:lnTo>
                    <a:pt x="0" y="3995"/>
                  </a:lnTo>
                  <a:lnTo>
                    <a:pt x="0" y="0"/>
                  </a:lnTo>
                  <a:lnTo>
                    <a:pt x="21600" y="0"/>
                  </a:lnTo>
                  <a:lnTo>
                    <a:pt x="21600" y="3995"/>
                  </a:lnTo>
                  <a:lnTo>
                    <a:pt x="13995" y="3995"/>
                  </a:lnTo>
                  <a:lnTo>
                    <a:pt x="13995" y="21600"/>
                  </a:lnTo>
                  <a:lnTo>
                    <a:pt x="7606" y="21600"/>
                  </a:lnTo>
                  <a:close/>
                </a:path>
              </a:pathLst>
            </a:custGeom>
            <a:solidFill>
              <a:srgbClr val="FFFFFF"/>
            </a:solidFill>
            <a:ln w="12700" cap="flat">
              <a:noFill/>
              <a:miter lim="400000"/>
            </a:ln>
            <a:effectLst/>
          </p:spPr>
          <p:txBody>
            <a:bodyPr wrap="square" lIns="45719" tIns="45719" rIns="45719" bIns="45719" numCol="1" anchor="ctr">
              <a:noAutofit/>
            </a:bodyPr>
            <a:lstStyle/>
            <a:p>
              <a:pPr>
                <a:defRPr>
                  <a:latin typeface="+mn-lt"/>
                  <a:ea typeface="+mn-ea"/>
                  <a:cs typeface="+mn-cs"/>
                  <a:sym typeface="Source Sans Pro Regular"/>
                </a:defRPr>
              </a:pPr>
              <a:endParaRPr/>
            </a:p>
          </p:txBody>
        </p:sp>
        <p:sp>
          <p:nvSpPr>
            <p:cNvPr id="628" name="Figura a mano libera: forma 172"/>
            <p:cNvSpPr/>
            <p:nvPr/>
          </p:nvSpPr>
          <p:spPr>
            <a:xfrm>
              <a:off x="673572" y="1533282"/>
              <a:ext cx="17744" cy="78747"/>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0"/>
                  </a:lnTo>
                  <a:lnTo>
                    <a:pt x="21600" y="21600"/>
                  </a:lnTo>
                  <a:lnTo>
                    <a:pt x="281" y="21600"/>
                  </a:lnTo>
                  <a:close/>
                </a:path>
              </a:pathLst>
            </a:custGeom>
            <a:solidFill>
              <a:srgbClr val="FFFFFF"/>
            </a:solidFill>
            <a:ln w="12700" cap="flat">
              <a:noFill/>
              <a:miter lim="400000"/>
            </a:ln>
            <a:effectLst/>
          </p:spPr>
          <p:txBody>
            <a:bodyPr wrap="square" lIns="45719" tIns="45719" rIns="45719" bIns="45719" numCol="1" anchor="ctr">
              <a:noAutofit/>
            </a:bodyPr>
            <a:lstStyle/>
            <a:p>
              <a:pPr>
                <a:defRPr>
                  <a:latin typeface="+mn-lt"/>
                  <a:ea typeface="+mn-ea"/>
                  <a:cs typeface="+mn-cs"/>
                  <a:sym typeface="Source Sans Pro Regular"/>
                </a:defRPr>
              </a:pPr>
              <a:endParaRPr/>
            </a:p>
          </p:txBody>
        </p:sp>
        <p:sp>
          <p:nvSpPr>
            <p:cNvPr id="629" name="Figura a mano libera: forma 173"/>
            <p:cNvSpPr/>
            <p:nvPr/>
          </p:nvSpPr>
          <p:spPr>
            <a:xfrm>
              <a:off x="706525" y="1533282"/>
              <a:ext cx="60606" cy="77837"/>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271" y="0"/>
                  </a:lnTo>
                  <a:lnTo>
                    <a:pt x="21271" y="4042"/>
                  </a:lnTo>
                  <a:lnTo>
                    <a:pt x="6242" y="4042"/>
                  </a:lnTo>
                  <a:lnTo>
                    <a:pt x="6242" y="8716"/>
                  </a:lnTo>
                  <a:lnTo>
                    <a:pt x="20039" y="8716"/>
                  </a:lnTo>
                  <a:lnTo>
                    <a:pt x="20039" y="12442"/>
                  </a:lnTo>
                  <a:lnTo>
                    <a:pt x="6242" y="12442"/>
                  </a:lnTo>
                  <a:lnTo>
                    <a:pt x="6242" y="17558"/>
                  </a:lnTo>
                  <a:lnTo>
                    <a:pt x="21600" y="17558"/>
                  </a:lnTo>
                  <a:lnTo>
                    <a:pt x="21600" y="21600"/>
                  </a:lnTo>
                  <a:lnTo>
                    <a:pt x="0" y="21600"/>
                  </a:lnTo>
                  <a:close/>
                </a:path>
              </a:pathLst>
            </a:custGeom>
            <a:solidFill>
              <a:srgbClr val="FFFFFF"/>
            </a:solidFill>
            <a:ln w="12700" cap="flat">
              <a:noFill/>
              <a:miter lim="400000"/>
            </a:ln>
            <a:effectLst/>
          </p:spPr>
          <p:txBody>
            <a:bodyPr wrap="square" lIns="45719" tIns="45719" rIns="45719" bIns="45719" numCol="1" anchor="ctr">
              <a:noAutofit/>
            </a:bodyPr>
            <a:lstStyle/>
            <a:p>
              <a:pPr>
                <a:defRPr>
                  <a:latin typeface="+mn-lt"/>
                  <a:ea typeface="+mn-ea"/>
                  <a:cs typeface="+mn-cs"/>
                  <a:sym typeface="Source Sans Pro Regular"/>
                </a:defRPr>
              </a:pPr>
              <a:endParaRPr/>
            </a:p>
          </p:txBody>
        </p:sp>
        <p:sp>
          <p:nvSpPr>
            <p:cNvPr id="630" name="Figura a mano libera: forma 174"/>
            <p:cNvSpPr/>
            <p:nvPr/>
          </p:nvSpPr>
          <p:spPr>
            <a:xfrm>
              <a:off x="779113" y="1533282"/>
              <a:ext cx="66828" cy="78747"/>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5586" y="0"/>
                  </a:lnTo>
                  <a:lnTo>
                    <a:pt x="16312" y="14483"/>
                  </a:lnTo>
                  <a:lnTo>
                    <a:pt x="16312" y="0"/>
                  </a:lnTo>
                  <a:lnTo>
                    <a:pt x="21600" y="0"/>
                  </a:lnTo>
                  <a:lnTo>
                    <a:pt x="21600" y="21600"/>
                  </a:lnTo>
                  <a:lnTo>
                    <a:pt x="16312" y="21600"/>
                  </a:lnTo>
                  <a:lnTo>
                    <a:pt x="5586" y="7117"/>
                  </a:lnTo>
                  <a:lnTo>
                    <a:pt x="5586" y="21600"/>
                  </a:lnTo>
                  <a:lnTo>
                    <a:pt x="298" y="21600"/>
                  </a:lnTo>
                  <a:close/>
                </a:path>
              </a:pathLst>
            </a:custGeom>
            <a:solidFill>
              <a:srgbClr val="FFFFFF"/>
            </a:solidFill>
            <a:ln w="12700" cap="flat">
              <a:noFill/>
              <a:miter lim="400000"/>
            </a:ln>
            <a:effectLst/>
          </p:spPr>
          <p:txBody>
            <a:bodyPr wrap="square" lIns="45719" tIns="45719" rIns="45719" bIns="45719" numCol="1" anchor="ctr">
              <a:noAutofit/>
            </a:bodyPr>
            <a:lstStyle/>
            <a:p>
              <a:pPr>
                <a:defRPr>
                  <a:latin typeface="+mn-lt"/>
                  <a:ea typeface="+mn-ea"/>
                  <a:cs typeface="+mn-cs"/>
                  <a:sym typeface="Source Sans Pro Regular"/>
                </a:defRPr>
              </a:pPr>
              <a:endParaRPr/>
            </a:p>
          </p:txBody>
        </p:sp>
        <p:sp>
          <p:nvSpPr>
            <p:cNvPr id="631" name="Figura a mano libera: forma 175"/>
            <p:cNvSpPr/>
            <p:nvPr/>
          </p:nvSpPr>
          <p:spPr>
            <a:xfrm>
              <a:off x="856540" y="1533282"/>
              <a:ext cx="65215" cy="78747"/>
            </a:xfrm>
            <a:custGeom>
              <a:avLst/>
              <a:gdLst/>
              <a:ahLst/>
              <a:cxnLst>
                <a:cxn ang="0">
                  <a:pos x="wd2" y="hd2"/>
                </a:cxn>
                <a:cxn ang="5400000">
                  <a:pos x="wd2" y="hd2"/>
                </a:cxn>
                <a:cxn ang="10800000">
                  <a:pos x="wd2" y="hd2"/>
                </a:cxn>
                <a:cxn ang="16200000">
                  <a:pos x="wd2" y="hd2"/>
                </a:cxn>
              </a:cxnLst>
              <a:rect l="0" t="0" r="r" b="b"/>
              <a:pathLst>
                <a:path w="21600" h="21600" extrusionOk="0">
                  <a:moveTo>
                    <a:pt x="7633" y="3995"/>
                  </a:moveTo>
                  <a:lnTo>
                    <a:pt x="0" y="3995"/>
                  </a:lnTo>
                  <a:lnTo>
                    <a:pt x="0" y="0"/>
                  </a:lnTo>
                  <a:lnTo>
                    <a:pt x="21600" y="0"/>
                  </a:lnTo>
                  <a:lnTo>
                    <a:pt x="21600" y="3995"/>
                  </a:lnTo>
                  <a:lnTo>
                    <a:pt x="13968" y="3995"/>
                  </a:lnTo>
                  <a:lnTo>
                    <a:pt x="13968" y="21600"/>
                  </a:lnTo>
                  <a:lnTo>
                    <a:pt x="8167" y="21600"/>
                  </a:lnTo>
                  <a:close/>
                </a:path>
              </a:pathLst>
            </a:custGeom>
            <a:solidFill>
              <a:srgbClr val="FFFFFF"/>
            </a:solidFill>
            <a:ln w="12700" cap="flat">
              <a:noFill/>
              <a:miter lim="400000"/>
            </a:ln>
            <a:effectLst/>
          </p:spPr>
          <p:txBody>
            <a:bodyPr wrap="square" lIns="45719" tIns="45719" rIns="45719" bIns="45719" numCol="1" anchor="ctr">
              <a:noAutofit/>
            </a:bodyPr>
            <a:lstStyle/>
            <a:p>
              <a:pPr>
                <a:defRPr>
                  <a:latin typeface="+mn-lt"/>
                  <a:ea typeface="+mn-ea"/>
                  <a:cs typeface="+mn-cs"/>
                  <a:sym typeface="Source Sans Pro Regular"/>
                </a:defRPr>
              </a:pPr>
              <a:endParaRPr/>
            </a:p>
          </p:txBody>
        </p:sp>
        <p:sp>
          <p:nvSpPr>
            <p:cNvPr id="632" name="Figura a mano libera: forma 176"/>
            <p:cNvSpPr/>
            <p:nvPr/>
          </p:nvSpPr>
          <p:spPr>
            <a:xfrm>
              <a:off x="3715135" y="1198722"/>
              <a:ext cx="300032" cy="395555"/>
            </a:xfrm>
            <a:custGeom>
              <a:avLst/>
              <a:gdLst/>
              <a:ahLst/>
              <a:cxnLst>
                <a:cxn ang="0">
                  <a:pos x="wd2" y="hd2"/>
                </a:cxn>
                <a:cxn ang="5400000">
                  <a:pos x="wd2" y="hd2"/>
                </a:cxn>
                <a:cxn ang="10800000">
                  <a:pos x="wd2" y="hd2"/>
                </a:cxn>
                <a:cxn ang="16200000">
                  <a:pos x="wd2" y="hd2"/>
                </a:cxn>
              </a:cxnLst>
              <a:rect l="0" t="0" r="r" b="b"/>
              <a:pathLst>
                <a:path w="21600" h="21600" extrusionOk="0">
                  <a:moveTo>
                    <a:pt x="12210" y="16604"/>
                  </a:moveTo>
                  <a:lnTo>
                    <a:pt x="0" y="16604"/>
                  </a:lnTo>
                  <a:lnTo>
                    <a:pt x="0" y="12590"/>
                  </a:lnTo>
                  <a:lnTo>
                    <a:pt x="12542" y="0"/>
                  </a:lnTo>
                  <a:lnTo>
                    <a:pt x="17768" y="0"/>
                  </a:lnTo>
                  <a:lnTo>
                    <a:pt x="17768" y="13025"/>
                  </a:lnTo>
                  <a:lnTo>
                    <a:pt x="21600" y="13025"/>
                  </a:lnTo>
                  <a:lnTo>
                    <a:pt x="21600" y="16629"/>
                  </a:lnTo>
                  <a:lnTo>
                    <a:pt x="17768" y="16629"/>
                  </a:lnTo>
                  <a:lnTo>
                    <a:pt x="17768" y="21600"/>
                  </a:lnTo>
                  <a:lnTo>
                    <a:pt x="12210" y="21600"/>
                  </a:lnTo>
                  <a:close/>
                  <a:moveTo>
                    <a:pt x="12210" y="5493"/>
                  </a:moveTo>
                  <a:lnTo>
                    <a:pt x="12077" y="5493"/>
                  </a:lnTo>
                  <a:lnTo>
                    <a:pt x="4612" y="13025"/>
                  </a:lnTo>
                  <a:lnTo>
                    <a:pt x="12194" y="13025"/>
                  </a:lnTo>
                  <a:close/>
                </a:path>
              </a:pathLst>
            </a:custGeom>
            <a:solidFill>
              <a:srgbClr val="FFFFFF"/>
            </a:solidFill>
            <a:ln w="12700" cap="flat">
              <a:noFill/>
              <a:miter lim="400000"/>
            </a:ln>
            <a:effectLst/>
          </p:spPr>
          <p:txBody>
            <a:bodyPr wrap="square" lIns="45719" tIns="45719" rIns="45719" bIns="45719" numCol="1" anchor="ctr">
              <a:noAutofit/>
            </a:bodyPr>
            <a:lstStyle/>
            <a:p>
              <a:pPr>
                <a:defRPr>
                  <a:latin typeface="+mn-lt"/>
                  <a:ea typeface="+mn-ea"/>
                  <a:cs typeface="+mn-cs"/>
                  <a:sym typeface="Source Sans Pro Regular"/>
                </a:defRPr>
              </a:pPr>
              <a:endParaRPr/>
            </a:p>
          </p:txBody>
        </p:sp>
        <p:sp>
          <p:nvSpPr>
            <p:cNvPr id="633" name="Figura a mano libera: forma 177"/>
            <p:cNvSpPr/>
            <p:nvPr/>
          </p:nvSpPr>
          <p:spPr>
            <a:xfrm>
              <a:off x="4086141" y="1204640"/>
              <a:ext cx="78120" cy="78747"/>
            </a:xfrm>
            <a:custGeom>
              <a:avLst/>
              <a:gdLst/>
              <a:ahLst/>
              <a:cxnLst>
                <a:cxn ang="0">
                  <a:pos x="wd2" y="hd2"/>
                </a:cxn>
                <a:cxn ang="5400000">
                  <a:pos x="wd2" y="hd2"/>
                </a:cxn>
                <a:cxn ang="10800000">
                  <a:pos x="wd2" y="hd2"/>
                </a:cxn>
                <a:cxn ang="16200000">
                  <a:pos x="wd2" y="hd2"/>
                </a:cxn>
              </a:cxnLst>
              <a:rect l="0" t="0" r="r" b="b"/>
              <a:pathLst>
                <a:path w="21600" h="21600" extrusionOk="0">
                  <a:moveTo>
                    <a:pt x="8411" y="0"/>
                  </a:moveTo>
                  <a:lnTo>
                    <a:pt x="13380" y="0"/>
                  </a:lnTo>
                  <a:lnTo>
                    <a:pt x="21600" y="21600"/>
                  </a:lnTo>
                  <a:lnTo>
                    <a:pt x="16566" y="21600"/>
                  </a:lnTo>
                  <a:lnTo>
                    <a:pt x="14910" y="16793"/>
                  </a:lnTo>
                  <a:lnTo>
                    <a:pt x="6690" y="16793"/>
                  </a:lnTo>
                  <a:lnTo>
                    <a:pt x="4906" y="21600"/>
                  </a:lnTo>
                  <a:lnTo>
                    <a:pt x="0" y="21600"/>
                  </a:lnTo>
                  <a:close/>
                  <a:moveTo>
                    <a:pt x="7901" y="13235"/>
                  </a:moveTo>
                  <a:lnTo>
                    <a:pt x="13636" y="13235"/>
                  </a:lnTo>
                  <a:lnTo>
                    <a:pt x="10704" y="5306"/>
                  </a:lnTo>
                  <a:close/>
                </a:path>
              </a:pathLst>
            </a:custGeom>
            <a:solidFill>
              <a:srgbClr val="FFFFFF"/>
            </a:solidFill>
            <a:ln w="12700" cap="flat">
              <a:noFill/>
              <a:miter lim="400000"/>
            </a:ln>
            <a:effectLst/>
          </p:spPr>
          <p:txBody>
            <a:bodyPr wrap="square" lIns="45719" tIns="45719" rIns="45719" bIns="45719" numCol="1" anchor="ctr">
              <a:noAutofit/>
            </a:bodyPr>
            <a:lstStyle/>
            <a:p>
              <a:pPr>
                <a:defRPr>
                  <a:latin typeface="+mn-lt"/>
                  <a:ea typeface="+mn-ea"/>
                  <a:cs typeface="+mn-cs"/>
                  <a:sym typeface="Source Sans Pro Regular"/>
                </a:defRPr>
              </a:pPr>
              <a:endParaRPr/>
            </a:p>
          </p:txBody>
        </p:sp>
        <p:sp>
          <p:nvSpPr>
            <p:cNvPr id="634" name="Figura a mano libera: forma 178"/>
            <p:cNvSpPr/>
            <p:nvPr/>
          </p:nvSpPr>
          <p:spPr>
            <a:xfrm>
              <a:off x="4170942" y="1204640"/>
              <a:ext cx="56229" cy="78747"/>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0"/>
                  </a:lnTo>
                  <a:lnTo>
                    <a:pt x="21600" y="3995"/>
                  </a:lnTo>
                  <a:lnTo>
                    <a:pt x="6728" y="3995"/>
                  </a:lnTo>
                  <a:lnTo>
                    <a:pt x="6728" y="8990"/>
                  </a:lnTo>
                  <a:lnTo>
                    <a:pt x="19652" y="8990"/>
                  </a:lnTo>
                  <a:lnTo>
                    <a:pt x="19652" y="12673"/>
                  </a:lnTo>
                  <a:lnTo>
                    <a:pt x="6728" y="12673"/>
                  </a:lnTo>
                  <a:lnTo>
                    <a:pt x="6728" y="21600"/>
                  </a:lnTo>
                  <a:lnTo>
                    <a:pt x="0" y="21600"/>
                  </a:lnTo>
                  <a:close/>
                </a:path>
              </a:pathLst>
            </a:custGeom>
            <a:solidFill>
              <a:srgbClr val="FFFFFF"/>
            </a:solidFill>
            <a:ln w="12700" cap="flat">
              <a:noFill/>
              <a:miter lim="400000"/>
            </a:ln>
            <a:effectLst/>
          </p:spPr>
          <p:txBody>
            <a:bodyPr wrap="square" lIns="45719" tIns="45719" rIns="45719" bIns="45719" numCol="1" anchor="ctr">
              <a:noAutofit/>
            </a:bodyPr>
            <a:lstStyle/>
            <a:p>
              <a:pPr>
                <a:defRPr>
                  <a:latin typeface="+mn-lt"/>
                  <a:ea typeface="+mn-ea"/>
                  <a:cs typeface="+mn-cs"/>
                  <a:sym typeface="Source Sans Pro Regular"/>
                </a:defRPr>
              </a:pPr>
              <a:endParaRPr/>
            </a:p>
          </p:txBody>
        </p:sp>
        <p:sp>
          <p:nvSpPr>
            <p:cNvPr id="635" name="Figura a mano libera: forma 179"/>
            <p:cNvSpPr/>
            <p:nvPr/>
          </p:nvSpPr>
          <p:spPr>
            <a:xfrm>
              <a:off x="4232239" y="1204640"/>
              <a:ext cx="65446" cy="78747"/>
            </a:xfrm>
            <a:custGeom>
              <a:avLst/>
              <a:gdLst/>
              <a:ahLst/>
              <a:cxnLst>
                <a:cxn ang="0">
                  <a:pos x="wd2" y="hd2"/>
                </a:cxn>
                <a:cxn ang="5400000">
                  <a:pos x="wd2" y="hd2"/>
                </a:cxn>
                <a:cxn ang="10800000">
                  <a:pos x="wd2" y="hd2"/>
                </a:cxn>
                <a:cxn ang="16200000">
                  <a:pos x="wd2" y="hd2"/>
                </a:cxn>
              </a:cxnLst>
              <a:rect l="0" t="0" r="r" b="b"/>
              <a:pathLst>
                <a:path w="21600" h="21600" extrusionOk="0">
                  <a:moveTo>
                    <a:pt x="7606" y="3995"/>
                  </a:moveTo>
                  <a:lnTo>
                    <a:pt x="0" y="3995"/>
                  </a:lnTo>
                  <a:lnTo>
                    <a:pt x="0" y="0"/>
                  </a:lnTo>
                  <a:lnTo>
                    <a:pt x="21600" y="0"/>
                  </a:lnTo>
                  <a:lnTo>
                    <a:pt x="21600" y="3995"/>
                  </a:lnTo>
                  <a:lnTo>
                    <a:pt x="13995" y="3995"/>
                  </a:lnTo>
                  <a:lnTo>
                    <a:pt x="13995" y="21600"/>
                  </a:lnTo>
                  <a:lnTo>
                    <a:pt x="8214" y="21600"/>
                  </a:lnTo>
                  <a:close/>
                </a:path>
              </a:pathLst>
            </a:custGeom>
            <a:solidFill>
              <a:srgbClr val="FFFFFF"/>
            </a:solidFill>
            <a:ln w="12700" cap="flat">
              <a:noFill/>
              <a:miter lim="400000"/>
            </a:ln>
            <a:effectLst/>
          </p:spPr>
          <p:txBody>
            <a:bodyPr wrap="square" lIns="45719" tIns="45719" rIns="45719" bIns="45719" numCol="1" anchor="ctr">
              <a:noAutofit/>
            </a:bodyPr>
            <a:lstStyle/>
            <a:p>
              <a:pPr>
                <a:defRPr>
                  <a:latin typeface="+mn-lt"/>
                  <a:ea typeface="+mn-ea"/>
                  <a:cs typeface="+mn-cs"/>
                  <a:sym typeface="Source Sans Pro Regular"/>
                </a:defRPr>
              </a:pPr>
              <a:endParaRPr/>
            </a:p>
          </p:txBody>
        </p:sp>
        <p:sp>
          <p:nvSpPr>
            <p:cNvPr id="636" name="Figura a mano libera: forma 180"/>
            <p:cNvSpPr/>
            <p:nvPr/>
          </p:nvSpPr>
          <p:spPr>
            <a:xfrm>
              <a:off x="4305749" y="1204640"/>
              <a:ext cx="60607" cy="78747"/>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271" y="0"/>
                  </a:lnTo>
                  <a:lnTo>
                    <a:pt x="21271" y="3995"/>
                  </a:lnTo>
                  <a:lnTo>
                    <a:pt x="6242" y="3995"/>
                  </a:lnTo>
                  <a:lnTo>
                    <a:pt x="6242" y="8615"/>
                  </a:lnTo>
                  <a:lnTo>
                    <a:pt x="20039" y="8615"/>
                  </a:lnTo>
                  <a:lnTo>
                    <a:pt x="20039" y="12298"/>
                  </a:lnTo>
                  <a:lnTo>
                    <a:pt x="6242" y="12298"/>
                  </a:lnTo>
                  <a:lnTo>
                    <a:pt x="6242" y="17605"/>
                  </a:lnTo>
                  <a:lnTo>
                    <a:pt x="21600" y="17605"/>
                  </a:lnTo>
                  <a:lnTo>
                    <a:pt x="21600" y="21600"/>
                  </a:lnTo>
                  <a:lnTo>
                    <a:pt x="0" y="21600"/>
                  </a:lnTo>
                  <a:close/>
                </a:path>
              </a:pathLst>
            </a:custGeom>
            <a:solidFill>
              <a:srgbClr val="FFFFFF"/>
            </a:solidFill>
            <a:ln w="12700" cap="flat">
              <a:noFill/>
              <a:miter lim="400000"/>
            </a:ln>
            <a:effectLst/>
          </p:spPr>
          <p:txBody>
            <a:bodyPr wrap="square" lIns="45719" tIns="45719" rIns="45719" bIns="45719" numCol="1" anchor="ctr">
              <a:noAutofit/>
            </a:bodyPr>
            <a:lstStyle/>
            <a:p>
              <a:pPr>
                <a:defRPr>
                  <a:latin typeface="+mn-lt"/>
                  <a:ea typeface="+mn-ea"/>
                  <a:cs typeface="+mn-cs"/>
                  <a:sym typeface="Source Sans Pro Regular"/>
                </a:defRPr>
              </a:pPr>
              <a:endParaRPr/>
            </a:p>
          </p:txBody>
        </p:sp>
        <p:sp>
          <p:nvSpPr>
            <p:cNvPr id="637" name="Figura a mano libera: forma 181"/>
            <p:cNvSpPr/>
            <p:nvPr/>
          </p:nvSpPr>
          <p:spPr>
            <a:xfrm>
              <a:off x="4378338" y="1204640"/>
              <a:ext cx="68441" cy="78520"/>
            </a:xfrm>
            <a:custGeom>
              <a:avLst/>
              <a:gdLst/>
              <a:ahLst/>
              <a:cxnLst>
                <a:cxn ang="0">
                  <a:pos x="wd2" y="hd2"/>
                </a:cxn>
                <a:cxn ang="5400000">
                  <a:pos x="wd2" y="hd2"/>
                </a:cxn>
                <a:cxn ang="10800000">
                  <a:pos x="wd2" y="hd2"/>
                </a:cxn>
                <a:cxn ang="16200000">
                  <a:pos x="wd2" y="hd2"/>
                </a:cxn>
              </a:cxnLst>
              <a:rect l="0" t="0" r="r" b="b"/>
              <a:pathLst>
                <a:path w="21600" h="21596" extrusionOk="0">
                  <a:moveTo>
                    <a:pt x="0" y="0"/>
                  </a:moveTo>
                  <a:lnTo>
                    <a:pt x="13600" y="0"/>
                  </a:lnTo>
                  <a:cubicBezTo>
                    <a:pt x="17476" y="-4"/>
                    <a:pt x="20676" y="2612"/>
                    <a:pt x="20873" y="5947"/>
                  </a:cubicBezTo>
                  <a:cubicBezTo>
                    <a:pt x="21113" y="8330"/>
                    <a:pt x="19476" y="10558"/>
                    <a:pt x="16873" y="11393"/>
                  </a:cubicBezTo>
                  <a:cubicBezTo>
                    <a:pt x="19564" y="12019"/>
                    <a:pt x="20363" y="14272"/>
                    <a:pt x="20509" y="16463"/>
                  </a:cubicBezTo>
                  <a:cubicBezTo>
                    <a:pt x="20429" y="18223"/>
                    <a:pt x="20800" y="19975"/>
                    <a:pt x="21600" y="21596"/>
                  </a:cubicBezTo>
                  <a:lnTo>
                    <a:pt x="16073" y="21596"/>
                  </a:lnTo>
                  <a:cubicBezTo>
                    <a:pt x="15498" y="19908"/>
                    <a:pt x="15207" y="18159"/>
                    <a:pt x="15200" y="16401"/>
                  </a:cubicBezTo>
                  <a:cubicBezTo>
                    <a:pt x="14764" y="14147"/>
                    <a:pt x="13745" y="13146"/>
                    <a:pt x="10982" y="13146"/>
                  </a:cubicBezTo>
                  <a:lnTo>
                    <a:pt x="5454" y="13146"/>
                  </a:lnTo>
                  <a:lnTo>
                    <a:pt x="5454" y="21596"/>
                  </a:lnTo>
                  <a:lnTo>
                    <a:pt x="0" y="21596"/>
                  </a:lnTo>
                  <a:close/>
                  <a:moveTo>
                    <a:pt x="5600" y="9828"/>
                  </a:moveTo>
                  <a:lnTo>
                    <a:pt x="11636" y="9828"/>
                  </a:lnTo>
                  <a:cubicBezTo>
                    <a:pt x="14109" y="9828"/>
                    <a:pt x="15418" y="8889"/>
                    <a:pt x="15418" y="6698"/>
                  </a:cubicBezTo>
                  <a:cubicBezTo>
                    <a:pt x="15418" y="4507"/>
                    <a:pt x="14109" y="3694"/>
                    <a:pt x="11636" y="3694"/>
                  </a:cubicBezTo>
                  <a:lnTo>
                    <a:pt x="5600" y="3694"/>
                  </a:lnTo>
                  <a:close/>
                </a:path>
              </a:pathLst>
            </a:custGeom>
            <a:solidFill>
              <a:srgbClr val="FFFFFF"/>
            </a:solidFill>
            <a:ln w="12700" cap="flat">
              <a:noFill/>
              <a:miter lim="400000"/>
            </a:ln>
            <a:effectLst/>
          </p:spPr>
          <p:txBody>
            <a:bodyPr wrap="square" lIns="45719" tIns="45719" rIns="45719" bIns="45719" numCol="1" anchor="ctr">
              <a:noAutofit/>
            </a:bodyPr>
            <a:lstStyle/>
            <a:p>
              <a:pPr>
                <a:defRPr>
                  <a:latin typeface="+mn-lt"/>
                  <a:ea typeface="+mn-ea"/>
                  <a:cs typeface="+mn-cs"/>
                  <a:sym typeface="Source Sans Pro Regular"/>
                </a:defRPr>
              </a:pPr>
              <a:endParaRPr/>
            </a:p>
          </p:txBody>
        </p:sp>
        <p:sp>
          <p:nvSpPr>
            <p:cNvPr id="638" name="Figura a mano libera: forma 182"/>
            <p:cNvSpPr/>
            <p:nvPr/>
          </p:nvSpPr>
          <p:spPr>
            <a:xfrm>
              <a:off x="4089368" y="1362361"/>
              <a:ext cx="65445" cy="78747"/>
            </a:xfrm>
            <a:custGeom>
              <a:avLst/>
              <a:gdLst/>
              <a:ahLst/>
              <a:cxnLst>
                <a:cxn ang="0">
                  <a:pos x="wd2" y="hd2"/>
                </a:cxn>
                <a:cxn ang="5400000">
                  <a:pos x="wd2" y="hd2"/>
                </a:cxn>
                <a:cxn ang="10800000">
                  <a:pos x="wd2" y="hd2"/>
                </a:cxn>
                <a:cxn ang="16200000">
                  <a:pos x="wd2" y="hd2"/>
                </a:cxn>
              </a:cxnLst>
              <a:rect l="0" t="0" r="r" b="b"/>
              <a:pathLst>
                <a:path w="21600" h="21600" extrusionOk="0">
                  <a:moveTo>
                    <a:pt x="7606" y="3995"/>
                  </a:moveTo>
                  <a:lnTo>
                    <a:pt x="0" y="3995"/>
                  </a:lnTo>
                  <a:lnTo>
                    <a:pt x="0" y="0"/>
                  </a:lnTo>
                  <a:lnTo>
                    <a:pt x="21600" y="0"/>
                  </a:lnTo>
                  <a:lnTo>
                    <a:pt x="21600" y="3995"/>
                  </a:lnTo>
                  <a:lnTo>
                    <a:pt x="13995" y="3995"/>
                  </a:lnTo>
                  <a:lnTo>
                    <a:pt x="13995" y="21600"/>
                  </a:lnTo>
                  <a:lnTo>
                    <a:pt x="8214" y="21600"/>
                  </a:lnTo>
                  <a:close/>
                </a:path>
              </a:pathLst>
            </a:custGeom>
            <a:solidFill>
              <a:srgbClr val="FFFFFF"/>
            </a:solidFill>
            <a:ln w="12700" cap="flat">
              <a:noFill/>
              <a:miter lim="400000"/>
            </a:ln>
            <a:effectLst/>
          </p:spPr>
          <p:txBody>
            <a:bodyPr wrap="square" lIns="45719" tIns="45719" rIns="45719" bIns="45719" numCol="1" anchor="ctr">
              <a:noAutofit/>
            </a:bodyPr>
            <a:lstStyle/>
            <a:p>
              <a:pPr>
                <a:defRPr>
                  <a:latin typeface="+mn-lt"/>
                  <a:ea typeface="+mn-ea"/>
                  <a:cs typeface="+mn-cs"/>
                  <a:sym typeface="Source Sans Pro Regular"/>
                </a:defRPr>
              </a:pPr>
              <a:endParaRPr/>
            </a:p>
          </p:txBody>
        </p:sp>
        <p:sp>
          <p:nvSpPr>
            <p:cNvPr id="639" name="Figura a mano libera: forma 183"/>
            <p:cNvSpPr/>
            <p:nvPr/>
          </p:nvSpPr>
          <p:spPr>
            <a:xfrm>
              <a:off x="4159263" y="1360530"/>
              <a:ext cx="78899" cy="83554"/>
            </a:xfrm>
            <a:custGeom>
              <a:avLst/>
              <a:gdLst/>
              <a:ahLst/>
              <a:cxnLst>
                <a:cxn ang="0">
                  <a:pos x="wd2" y="hd2"/>
                </a:cxn>
                <a:cxn ang="5400000">
                  <a:pos x="wd2" y="hd2"/>
                </a:cxn>
                <a:cxn ang="10800000">
                  <a:pos x="wd2" y="hd2"/>
                </a:cxn>
                <a:cxn ang="16200000">
                  <a:pos x="wd2" y="hd2"/>
                </a:cxn>
              </a:cxnLst>
              <a:rect l="0" t="0" r="r" b="b"/>
              <a:pathLst>
                <a:path w="20745" h="21131" extrusionOk="0">
                  <a:moveTo>
                    <a:pt x="10402" y="2"/>
                  </a:moveTo>
                  <a:cubicBezTo>
                    <a:pt x="16024" y="-83"/>
                    <a:pt x="20653" y="4177"/>
                    <a:pt x="20744" y="9517"/>
                  </a:cubicBezTo>
                  <a:cubicBezTo>
                    <a:pt x="20744" y="9857"/>
                    <a:pt x="20732" y="10197"/>
                    <a:pt x="20702" y="10536"/>
                  </a:cubicBezTo>
                  <a:cubicBezTo>
                    <a:pt x="21138" y="15956"/>
                    <a:pt x="16866" y="20686"/>
                    <a:pt x="11165" y="21102"/>
                  </a:cubicBezTo>
                  <a:cubicBezTo>
                    <a:pt x="5458" y="21517"/>
                    <a:pt x="477" y="17460"/>
                    <a:pt x="41" y="12040"/>
                  </a:cubicBezTo>
                  <a:cubicBezTo>
                    <a:pt x="-1" y="11540"/>
                    <a:pt x="-1" y="11037"/>
                    <a:pt x="41" y="10536"/>
                  </a:cubicBezTo>
                  <a:cubicBezTo>
                    <a:pt x="-462" y="5217"/>
                    <a:pt x="3670" y="517"/>
                    <a:pt x="9269" y="38"/>
                  </a:cubicBezTo>
                  <a:cubicBezTo>
                    <a:pt x="9644" y="7"/>
                    <a:pt x="10026" y="-6"/>
                    <a:pt x="10402" y="2"/>
                  </a:cubicBezTo>
                  <a:close/>
                  <a:moveTo>
                    <a:pt x="10402" y="17270"/>
                  </a:moveTo>
                  <a:cubicBezTo>
                    <a:pt x="14522" y="17270"/>
                    <a:pt x="16097" y="13874"/>
                    <a:pt x="16097" y="10593"/>
                  </a:cubicBezTo>
                  <a:cubicBezTo>
                    <a:pt x="16097" y="7312"/>
                    <a:pt x="14522" y="3744"/>
                    <a:pt x="10402" y="3744"/>
                  </a:cubicBezTo>
                  <a:cubicBezTo>
                    <a:pt x="6282" y="3744"/>
                    <a:pt x="4343" y="7082"/>
                    <a:pt x="4343" y="10593"/>
                  </a:cubicBezTo>
                  <a:cubicBezTo>
                    <a:pt x="4343" y="14105"/>
                    <a:pt x="6221" y="17213"/>
                    <a:pt x="10402" y="17213"/>
                  </a:cubicBezTo>
                  <a:close/>
                </a:path>
              </a:pathLst>
            </a:custGeom>
            <a:solidFill>
              <a:srgbClr val="FFFFFF"/>
            </a:solidFill>
            <a:ln w="12700" cap="flat">
              <a:noFill/>
              <a:miter lim="400000"/>
            </a:ln>
            <a:effectLst/>
          </p:spPr>
          <p:txBody>
            <a:bodyPr wrap="square" lIns="45719" tIns="45719" rIns="45719" bIns="45719" numCol="1" anchor="ctr">
              <a:noAutofit/>
            </a:bodyPr>
            <a:lstStyle/>
            <a:p>
              <a:pPr>
                <a:defRPr>
                  <a:latin typeface="+mn-lt"/>
                  <a:ea typeface="+mn-ea"/>
                  <a:cs typeface="+mn-cs"/>
                  <a:sym typeface="Source Sans Pro Regular"/>
                </a:defRPr>
              </a:pPr>
              <a:endParaRPr/>
            </a:p>
          </p:txBody>
        </p:sp>
        <p:sp>
          <p:nvSpPr>
            <p:cNvPr id="640" name="Figura a mano libera: forma 184"/>
            <p:cNvSpPr/>
            <p:nvPr/>
          </p:nvSpPr>
          <p:spPr>
            <a:xfrm>
              <a:off x="4249523" y="1362361"/>
              <a:ext cx="68329" cy="80906"/>
            </a:xfrm>
            <a:custGeom>
              <a:avLst/>
              <a:gdLst/>
              <a:ahLst/>
              <a:cxnLst>
                <a:cxn ang="0">
                  <a:pos x="wd2" y="hd2"/>
                </a:cxn>
                <a:cxn ang="5400000">
                  <a:pos x="wd2" y="hd2"/>
                </a:cxn>
                <a:cxn ang="10800000">
                  <a:pos x="wd2" y="hd2"/>
                </a:cxn>
                <a:cxn ang="16200000">
                  <a:pos x="wd2" y="hd2"/>
                </a:cxn>
              </a:cxnLst>
              <a:rect l="0" t="0" r="r" b="b"/>
              <a:pathLst>
                <a:path w="21187" h="21575" extrusionOk="0">
                  <a:moveTo>
                    <a:pt x="21150" y="13049"/>
                  </a:moveTo>
                  <a:cubicBezTo>
                    <a:pt x="21600" y="17355"/>
                    <a:pt x="17863" y="21159"/>
                    <a:pt x="12790" y="21544"/>
                  </a:cubicBezTo>
                  <a:cubicBezTo>
                    <a:pt x="12054" y="21600"/>
                    <a:pt x="11311" y="21580"/>
                    <a:pt x="10575" y="21485"/>
                  </a:cubicBezTo>
                  <a:cubicBezTo>
                    <a:pt x="3858" y="21485"/>
                    <a:pt x="0" y="18754"/>
                    <a:pt x="0" y="13049"/>
                  </a:cubicBezTo>
                  <a:lnTo>
                    <a:pt x="0" y="0"/>
                  </a:lnTo>
                  <a:lnTo>
                    <a:pt x="5430" y="0"/>
                  </a:lnTo>
                  <a:lnTo>
                    <a:pt x="5430" y="13049"/>
                  </a:lnTo>
                  <a:cubicBezTo>
                    <a:pt x="5430" y="15355"/>
                    <a:pt x="6145" y="17661"/>
                    <a:pt x="10575" y="17661"/>
                  </a:cubicBezTo>
                  <a:cubicBezTo>
                    <a:pt x="15005" y="17661"/>
                    <a:pt x="15648" y="16205"/>
                    <a:pt x="15648" y="13049"/>
                  </a:cubicBezTo>
                  <a:lnTo>
                    <a:pt x="15648" y="0"/>
                  </a:lnTo>
                  <a:lnTo>
                    <a:pt x="21150" y="0"/>
                  </a:lnTo>
                  <a:close/>
                </a:path>
              </a:pathLst>
            </a:custGeom>
            <a:solidFill>
              <a:srgbClr val="FFFFFF"/>
            </a:solidFill>
            <a:ln w="12700" cap="flat">
              <a:noFill/>
              <a:miter lim="400000"/>
            </a:ln>
            <a:effectLst/>
          </p:spPr>
          <p:txBody>
            <a:bodyPr wrap="square" lIns="45719" tIns="45719" rIns="45719" bIns="45719" numCol="1" anchor="ctr">
              <a:noAutofit/>
            </a:bodyPr>
            <a:lstStyle/>
            <a:p>
              <a:pPr>
                <a:defRPr>
                  <a:latin typeface="+mn-lt"/>
                  <a:ea typeface="+mn-ea"/>
                  <a:cs typeface="+mn-cs"/>
                  <a:sym typeface="Source Sans Pro Regular"/>
                </a:defRPr>
              </a:pPr>
              <a:endParaRPr/>
            </a:p>
          </p:txBody>
        </p:sp>
        <p:sp>
          <p:nvSpPr>
            <p:cNvPr id="641" name="Figura a mano libera: forma 185"/>
            <p:cNvSpPr/>
            <p:nvPr/>
          </p:nvSpPr>
          <p:spPr>
            <a:xfrm>
              <a:off x="4329097" y="1360458"/>
              <a:ext cx="74591" cy="82500"/>
            </a:xfrm>
            <a:custGeom>
              <a:avLst/>
              <a:gdLst/>
              <a:ahLst/>
              <a:cxnLst>
                <a:cxn ang="0">
                  <a:pos x="wd2" y="hd2"/>
                </a:cxn>
                <a:cxn ang="5400000">
                  <a:pos x="wd2" y="hd2"/>
                </a:cxn>
                <a:cxn ang="10800000">
                  <a:pos x="wd2" y="hd2"/>
                </a:cxn>
                <a:cxn ang="16200000">
                  <a:pos x="wd2" y="hd2"/>
                </a:cxn>
              </a:cxnLst>
              <a:rect l="0" t="0" r="r" b="b"/>
              <a:pathLst>
                <a:path w="21103" h="21128" extrusionOk="0">
                  <a:moveTo>
                    <a:pt x="16083" y="7248"/>
                  </a:moveTo>
                  <a:cubicBezTo>
                    <a:pt x="15607" y="5158"/>
                    <a:pt x="13514" y="3680"/>
                    <a:pt x="11128" y="3751"/>
                  </a:cubicBezTo>
                  <a:cubicBezTo>
                    <a:pt x="6694" y="3751"/>
                    <a:pt x="4999" y="7132"/>
                    <a:pt x="4999" y="10687"/>
                  </a:cubicBezTo>
                  <a:cubicBezTo>
                    <a:pt x="4999" y="14243"/>
                    <a:pt x="6694" y="17449"/>
                    <a:pt x="11128" y="17449"/>
                  </a:cubicBezTo>
                  <a:cubicBezTo>
                    <a:pt x="13938" y="17480"/>
                    <a:pt x="16239" y="15471"/>
                    <a:pt x="16278" y="12961"/>
                  </a:cubicBezTo>
                  <a:cubicBezTo>
                    <a:pt x="16278" y="12941"/>
                    <a:pt x="16278" y="12922"/>
                    <a:pt x="16278" y="12902"/>
                  </a:cubicBezTo>
                  <a:lnTo>
                    <a:pt x="21103" y="12902"/>
                  </a:lnTo>
                  <a:cubicBezTo>
                    <a:pt x="20894" y="17630"/>
                    <a:pt x="16435" y="21310"/>
                    <a:pt x="11141" y="21121"/>
                  </a:cubicBezTo>
                  <a:cubicBezTo>
                    <a:pt x="11141" y="21121"/>
                    <a:pt x="11134" y="21120"/>
                    <a:pt x="11128" y="21120"/>
                  </a:cubicBezTo>
                  <a:cubicBezTo>
                    <a:pt x="5156" y="21266"/>
                    <a:pt x="175" y="17053"/>
                    <a:pt x="12" y="11712"/>
                  </a:cubicBezTo>
                  <a:cubicBezTo>
                    <a:pt x="5" y="11370"/>
                    <a:pt x="12" y="11028"/>
                    <a:pt x="44" y="10687"/>
                  </a:cubicBezTo>
                  <a:cubicBezTo>
                    <a:pt x="-497" y="5301"/>
                    <a:pt x="3950" y="542"/>
                    <a:pt x="9974" y="59"/>
                  </a:cubicBezTo>
                  <a:cubicBezTo>
                    <a:pt x="10358" y="28"/>
                    <a:pt x="10743" y="16"/>
                    <a:pt x="11128" y="21"/>
                  </a:cubicBezTo>
                  <a:cubicBezTo>
                    <a:pt x="16024" y="-290"/>
                    <a:pt x="20327" y="2891"/>
                    <a:pt x="20907" y="7248"/>
                  </a:cubicBezTo>
                  <a:close/>
                </a:path>
              </a:pathLst>
            </a:custGeom>
            <a:solidFill>
              <a:srgbClr val="FFFFFF"/>
            </a:solidFill>
            <a:ln w="12700" cap="flat">
              <a:noFill/>
              <a:miter lim="400000"/>
            </a:ln>
            <a:effectLst/>
          </p:spPr>
          <p:txBody>
            <a:bodyPr wrap="square" lIns="45719" tIns="45719" rIns="45719" bIns="45719" numCol="1" anchor="ctr">
              <a:noAutofit/>
            </a:bodyPr>
            <a:lstStyle/>
            <a:p>
              <a:pPr>
                <a:defRPr>
                  <a:latin typeface="+mn-lt"/>
                  <a:ea typeface="+mn-ea"/>
                  <a:cs typeface="+mn-cs"/>
                  <a:sym typeface="Source Sans Pro Regular"/>
                </a:defRPr>
              </a:pPr>
              <a:endParaRPr/>
            </a:p>
          </p:txBody>
        </p:sp>
        <p:sp>
          <p:nvSpPr>
            <p:cNvPr id="642" name="Figura a mano libera: forma 186"/>
            <p:cNvSpPr/>
            <p:nvPr/>
          </p:nvSpPr>
          <p:spPr>
            <a:xfrm>
              <a:off x="4415438" y="1362361"/>
              <a:ext cx="67519" cy="78747"/>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5603" y="0"/>
                  </a:lnTo>
                  <a:lnTo>
                    <a:pt x="5603" y="8053"/>
                  </a:lnTo>
                  <a:lnTo>
                    <a:pt x="15997" y="8053"/>
                  </a:lnTo>
                  <a:lnTo>
                    <a:pt x="15997" y="0"/>
                  </a:lnTo>
                  <a:lnTo>
                    <a:pt x="21600" y="0"/>
                  </a:lnTo>
                  <a:lnTo>
                    <a:pt x="21600" y="21600"/>
                  </a:lnTo>
                  <a:lnTo>
                    <a:pt x="15997" y="21600"/>
                  </a:lnTo>
                  <a:lnTo>
                    <a:pt x="15997" y="12298"/>
                  </a:lnTo>
                  <a:lnTo>
                    <a:pt x="5603" y="12298"/>
                  </a:lnTo>
                  <a:lnTo>
                    <a:pt x="5603" y="21600"/>
                  </a:lnTo>
                  <a:lnTo>
                    <a:pt x="0" y="21600"/>
                  </a:lnTo>
                  <a:close/>
                </a:path>
              </a:pathLst>
            </a:custGeom>
            <a:solidFill>
              <a:srgbClr val="FFFFFF"/>
            </a:solidFill>
            <a:ln w="12700" cap="flat">
              <a:noFill/>
              <a:miter lim="400000"/>
            </a:ln>
            <a:effectLst/>
          </p:spPr>
          <p:txBody>
            <a:bodyPr wrap="square" lIns="45719" tIns="45719" rIns="45719" bIns="45719" numCol="1" anchor="ctr">
              <a:noAutofit/>
            </a:bodyPr>
            <a:lstStyle/>
            <a:p>
              <a:pPr>
                <a:defRPr>
                  <a:latin typeface="+mn-lt"/>
                  <a:ea typeface="+mn-ea"/>
                  <a:cs typeface="+mn-cs"/>
                  <a:sym typeface="Source Sans Pro Regular"/>
                </a:defRPr>
              </a:pPr>
              <a:endParaRPr/>
            </a:p>
          </p:txBody>
        </p:sp>
        <p:sp>
          <p:nvSpPr>
            <p:cNvPr id="643" name="Figura a mano libera: forma 187"/>
            <p:cNvSpPr/>
            <p:nvPr/>
          </p:nvSpPr>
          <p:spPr>
            <a:xfrm>
              <a:off x="4498396" y="1362361"/>
              <a:ext cx="18206" cy="78747"/>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0"/>
                  </a:lnTo>
                  <a:lnTo>
                    <a:pt x="21600" y="21600"/>
                  </a:lnTo>
                  <a:lnTo>
                    <a:pt x="820" y="21600"/>
                  </a:lnTo>
                  <a:close/>
                </a:path>
              </a:pathLst>
            </a:custGeom>
            <a:solidFill>
              <a:srgbClr val="FFFFFF"/>
            </a:solidFill>
            <a:ln w="12700" cap="flat">
              <a:noFill/>
              <a:miter lim="400000"/>
            </a:ln>
            <a:effectLst/>
          </p:spPr>
          <p:txBody>
            <a:bodyPr wrap="square" lIns="45719" tIns="45719" rIns="45719" bIns="45719" numCol="1" anchor="ctr">
              <a:noAutofit/>
            </a:bodyPr>
            <a:lstStyle/>
            <a:p>
              <a:pPr>
                <a:defRPr>
                  <a:latin typeface="+mn-lt"/>
                  <a:ea typeface="+mn-ea"/>
                  <a:cs typeface="+mn-cs"/>
                  <a:sym typeface="Source Sans Pro Regular"/>
                </a:defRPr>
              </a:pPr>
              <a:endParaRPr/>
            </a:p>
          </p:txBody>
        </p:sp>
        <p:sp>
          <p:nvSpPr>
            <p:cNvPr id="644" name="Figura a mano libera: forma 188"/>
            <p:cNvSpPr/>
            <p:nvPr/>
          </p:nvSpPr>
          <p:spPr>
            <a:xfrm>
              <a:off x="4531349" y="1362361"/>
              <a:ext cx="67059" cy="78747"/>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5567" y="0"/>
                  </a:lnTo>
                  <a:lnTo>
                    <a:pt x="16330" y="14296"/>
                  </a:lnTo>
                  <a:lnTo>
                    <a:pt x="16330" y="0"/>
                  </a:lnTo>
                  <a:lnTo>
                    <a:pt x="21600" y="0"/>
                  </a:lnTo>
                  <a:lnTo>
                    <a:pt x="21600" y="21600"/>
                  </a:lnTo>
                  <a:lnTo>
                    <a:pt x="15959" y="21600"/>
                  </a:lnTo>
                  <a:lnTo>
                    <a:pt x="5270" y="7117"/>
                  </a:lnTo>
                  <a:lnTo>
                    <a:pt x="5270" y="21600"/>
                  </a:lnTo>
                  <a:lnTo>
                    <a:pt x="0" y="21600"/>
                  </a:lnTo>
                  <a:close/>
                </a:path>
              </a:pathLst>
            </a:custGeom>
            <a:solidFill>
              <a:srgbClr val="FFFFFF"/>
            </a:solidFill>
            <a:ln w="12700" cap="flat">
              <a:noFill/>
              <a:miter lim="400000"/>
            </a:ln>
            <a:effectLst/>
          </p:spPr>
          <p:txBody>
            <a:bodyPr wrap="square" lIns="45719" tIns="45719" rIns="45719" bIns="45719" numCol="1" anchor="ctr">
              <a:noAutofit/>
            </a:bodyPr>
            <a:lstStyle/>
            <a:p>
              <a:pPr>
                <a:defRPr>
                  <a:latin typeface="+mn-lt"/>
                  <a:ea typeface="+mn-ea"/>
                  <a:cs typeface="+mn-cs"/>
                  <a:sym typeface="Source Sans Pro Regular"/>
                </a:defRPr>
              </a:pPr>
              <a:endParaRPr/>
            </a:p>
          </p:txBody>
        </p:sp>
        <p:sp>
          <p:nvSpPr>
            <p:cNvPr id="645" name="Figura a mano libera: forma 189"/>
            <p:cNvSpPr/>
            <p:nvPr/>
          </p:nvSpPr>
          <p:spPr>
            <a:xfrm>
              <a:off x="4610463" y="1360473"/>
              <a:ext cx="74359" cy="82470"/>
            </a:xfrm>
            <a:custGeom>
              <a:avLst/>
              <a:gdLst/>
              <a:ahLst/>
              <a:cxnLst>
                <a:cxn ang="0">
                  <a:pos x="wd2" y="hd2"/>
                </a:cxn>
                <a:cxn ang="5400000">
                  <a:pos x="wd2" y="hd2"/>
                </a:cxn>
                <a:cxn ang="10800000">
                  <a:pos x="wd2" y="hd2"/>
                </a:cxn>
                <a:cxn ang="16200000">
                  <a:pos x="wd2" y="hd2"/>
                </a:cxn>
              </a:cxnLst>
              <a:rect l="0" t="0" r="r" b="b"/>
              <a:pathLst>
                <a:path w="21102" h="21198" extrusionOk="0">
                  <a:moveTo>
                    <a:pt x="17374" y="18445"/>
                  </a:moveTo>
                  <a:cubicBezTo>
                    <a:pt x="15923" y="20203"/>
                    <a:pt x="13608" y="21227"/>
                    <a:pt x="11162" y="21194"/>
                  </a:cubicBezTo>
                  <a:cubicBezTo>
                    <a:pt x="5172" y="21340"/>
                    <a:pt x="176" y="17112"/>
                    <a:pt x="12" y="11751"/>
                  </a:cubicBezTo>
                  <a:cubicBezTo>
                    <a:pt x="6" y="11408"/>
                    <a:pt x="12" y="11065"/>
                    <a:pt x="45" y="10723"/>
                  </a:cubicBezTo>
                  <a:cubicBezTo>
                    <a:pt x="-498" y="5317"/>
                    <a:pt x="3962" y="541"/>
                    <a:pt x="10005" y="55"/>
                  </a:cubicBezTo>
                  <a:cubicBezTo>
                    <a:pt x="10390" y="24"/>
                    <a:pt x="10776" y="12"/>
                    <a:pt x="11162" y="17"/>
                  </a:cubicBezTo>
                  <a:cubicBezTo>
                    <a:pt x="15962" y="-260"/>
                    <a:pt x="20160" y="2879"/>
                    <a:pt x="20710" y="7154"/>
                  </a:cubicBezTo>
                  <a:lnTo>
                    <a:pt x="15936" y="7154"/>
                  </a:lnTo>
                  <a:cubicBezTo>
                    <a:pt x="15570" y="5087"/>
                    <a:pt x="13497" y="3614"/>
                    <a:pt x="11162" y="3761"/>
                  </a:cubicBezTo>
                  <a:cubicBezTo>
                    <a:pt x="6715" y="3761"/>
                    <a:pt x="5015" y="7154"/>
                    <a:pt x="5015" y="10723"/>
                  </a:cubicBezTo>
                  <a:cubicBezTo>
                    <a:pt x="5015" y="14291"/>
                    <a:pt x="6715" y="17509"/>
                    <a:pt x="11162" y="17509"/>
                  </a:cubicBezTo>
                  <a:cubicBezTo>
                    <a:pt x="13896" y="17735"/>
                    <a:pt x="16315" y="15936"/>
                    <a:pt x="16570" y="13492"/>
                  </a:cubicBezTo>
                  <a:cubicBezTo>
                    <a:pt x="16583" y="13368"/>
                    <a:pt x="16590" y="13245"/>
                    <a:pt x="16590" y="13121"/>
                  </a:cubicBezTo>
                  <a:lnTo>
                    <a:pt x="11554" y="13121"/>
                  </a:lnTo>
                  <a:lnTo>
                    <a:pt x="11554" y="9787"/>
                  </a:lnTo>
                  <a:lnTo>
                    <a:pt x="21102" y="9787"/>
                  </a:lnTo>
                  <a:lnTo>
                    <a:pt x="21102" y="20726"/>
                  </a:lnTo>
                  <a:lnTo>
                    <a:pt x="17898" y="20726"/>
                  </a:lnTo>
                  <a:close/>
                </a:path>
              </a:pathLst>
            </a:custGeom>
            <a:solidFill>
              <a:srgbClr val="FFFFFF"/>
            </a:solidFill>
            <a:ln w="12700" cap="flat">
              <a:noFill/>
              <a:miter lim="400000"/>
            </a:ln>
            <a:effectLst/>
          </p:spPr>
          <p:txBody>
            <a:bodyPr wrap="square" lIns="45719" tIns="45719" rIns="45719" bIns="45719" numCol="1" anchor="ctr">
              <a:noAutofit/>
            </a:bodyPr>
            <a:lstStyle/>
            <a:p>
              <a:pPr>
                <a:defRPr>
                  <a:latin typeface="+mn-lt"/>
                  <a:ea typeface="+mn-ea"/>
                  <a:cs typeface="+mn-cs"/>
                  <a:sym typeface="Source Sans Pro Regular"/>
                </a:defRPr>
              </a:pPr>
              <a:endParaRPr/>
            </a:p>
          </p:txBody>
        </p:sp>
        <p:sp>
          <p:nvSpPr>
            <p:cNvPr id="646" name="Figura a mano libera: forma 190"/>
            <p:cNvSpPr/>
            <p:nvPr/>
          </p:nvSpPr>
          <p:spPr>
            <a:xfrm>
              <a:off x="4086141" y="1520081"/>
              <a:ext cx="78120" cy="78748"/>
            </a:xfrm>
            <a:custGeom>
              <a:avLst/>
              <a:gdLst/>
              <a:ahLst/>
              <a:cxnLst>
                <a:cxn ang="0">
                  <a:pos x="wd2" y="hd2"/>
                </a:cxn>
                <a:cxn ang="5400000">
                  <a:pos x="wd2" y="hd2"/>
                </a:cxn>
                <a:cxn ang="10800000">
                  <a:pos x="wd2" y="hd2"/>
                </a:cxn>
                <a:cxn ang="16200000">
                  <a:pos x="wd2" y="hd2"/>
                </a:cxn>
              </a:cxnLst>
              <a:rect l="0" t="0" r="r" b="b"/>
              <a:pathLst>
                <a:path w="21600" h="21600" extrusionOk="0">
                  <a:moveTo>
                    <a:pt x="8411" y="0"/>
                  </a:moveTo>
                  <a:lnTo>
                    <a:pt x="13380" y="0"/>
                  </a:lnTo>
                  <a:lnTo>
                    <a:pt x="21600" y="21600"/>
                  </a:lnTo>
                  <a:lnTo>
                    <a:pt x="16566" y="21600"/>
                  </a:lnTo>
                  <a:lnTo>
                    <a:pt x="14910" y="16793"/>
                  </a:lnTo>
                  <a:lnTo>
                    <a:pt x="6690" y="16793"/>
                  </a:lnTo>
                  <a:lnTo>
                    <a:pt x="4906" y="21600"/>
                  </a:lnTo>
                  <a:lnTo>
                    <a:pt x="0" y="21600"/>
                  </a:lnTo>
                  <a:close/>
                  <a:moveTo>
                    <a:pt x="7901" y="13235"/>
                  </a:moveTo>
                  <a:lnTo>
                    <a:pt x="13636" y="13235"/>
                  </a:lnTo>
                  <a:lnTo>
                    <a:pt x="10704" y="5306"/>
                  </a:lnTo>
                  <a:close/>
                </a:path>
              </a:pathLst>
            </a:custGeom>
            <a:solidFill>
              <a:srgbClr val="FFFFFF"/>
            </a:solidFill>
            <a:ln w="12700" cap="flat">
              <a:noFill/>
              <a:miter lim="400000"/>
            </a:ln>
            <a:effectLst/>
          </p:spPr>
          <p:txBody>
            <a:bodyPr wrap="square" lIns="45719" tIns="45719" rIns="45719" bIns="45719" numCol="1" anchor="ctr">
              <a:noAutofit/>
            </a:bodyPr>
            <a:lstStyle/>
            <a:p>
              <a:pPr>
                <a:defRPr>
                  <a:latin typeface="+mn-lt"/>
                  <a:ea typeface="+mn-ea"/>
                  <a:cs typeface="+mn-cs"/>
                  <a:sym typeface="Source Sans Pro Regular"/>
                </a:defRPr>
              </a:pPr>
              <a:endParaRPr/>
            </a:p>
          </p:txBody>
        </p:sp>
        <p:sp>
          <p:nvSpPr>
            <p:cNvPr id="647" name="Figura a mano libera: forma 191"/>
            <p:cNvSpPr/>
            <p:nvPr/>
          </p:nvSpPr>
          <p:spPr>
            <a:xfrm>
              <a:off x="4202283" y="1520081"/>
              <a:ext cx="61528" cy="7874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12620" y="0"/>
                  </a:lnTo>
                  <a:cubicBezTo>
                    <a:pt x="17579" y="0"/>
                    <a:pt x="21600" y="3103"/>
                    <a:pt x="21600" y="6929"/>
                  </a:cubicBezTo>
                  <a:cubicBezTo>
                    <a:pt x="21600" y="10756"/>
                    <a:pt x="17579" y="13859"/>
                    <a:pt x="12620" y="13859"/>
                  </a:cubicBezTo>
                  <a:lnTo>
                    <a:pt x="6148" y="13859"/>
                  </a:lnTo>
                  <a:lnTo>
                    <a:pt x="6148" y="21600"/>
                  </a:lnTo>
                  <a:lnTo>
                    <a:pt x="0" y="21600"/>
                  </a:lnTo>
                  <a:close/>
                  <a:moveTo>
                    <a:pt x="6148" y="10176"/>
                  </a:moveTo>
                  <a:lnTo>
                    <a:pt x="10921" y="10176"/>
                  </a:lnTo>
                  <a:cubicBezTo>
                    <a:pt x="13834" y="10176"/>
                    <a:pt x="16342" y="9676"/>
                    <a:pt x="16342" y="6929"/>
                  </a:cubicBezTo>
                  <a:cubicBezTo>
                    <a:pt x="16342" y="4183"/>
                    <a:pt x="13834" y="3683"/>
                    <a:pt x="10921" y="3683"/>
                  </a:cubicBezTo>
                  <a:lnTo>
                    <a:pt x="6148" y="3683"/>
                  </a:lnTo>
                  <a:close/>
                </a:path>
              </a:pathLst>
            </a:custGeom>
            <a:solidFill>
              <a:srgbClr val="FFFFFF"/>
            </a:solidFill>
            <a:ln w="12700" cap="flat">
              <a:noFill/>
              <a:miter lim="400000"/>
            </a:ln>
            <a:effectLst/>
          </p:spPr>
          <p:txBody>
            <a:bodyPr wrap="square" lIns="45719" tIns="45719" rIns="45719" bIns="45719" numCol="1" anchor="ctr">
              <a:noAutofit/>
            </a:bodyPr>
            <a:lstStyle/>
            <a:p>
              <a:pPr>
                <a:defRPr>
                  <a:latin typeface="+mn-lt"/>
                  <a:ea typeface="+mn-ea"/>
                  <a:cs typeface="+mn-cs"/>
                  <a:sym typeface="Source Sans Pro Regular"/>
                </a:defRPr>
              </a:pPr>
              <a:endParaRPr/>
            </a:p>
          </p:txBody>
        </p:sp>
        <p:sp>
          <p:nvSpPr>
            <p:cNvPr id="648" name="Figura a mano libera: forma 192"/>
            <p:cNvSpPr/>
            <p:nvPr/>
          </p:nvSpPr>
          <p:spPr>
            <a:xfrm>
              <a:off x="4260814" y="1520081"/>
              <a:ext cx="78119" cy="78748"/>
            </a:xfrm>
            <a:custGeom>
              <a:avLst/>
              <a:gdLst/>
              <a:ahLst/>
              <a:cxnLst>
                <a:cxn ang="0">
                  <a:pos x="wd2" y="hd2"/>
                </a:cxn>
                <a:cxn ang="5400000">
                  <a:pos x="wd2" y="hd2"/>
                </a:cxn>
                <a:cxn ang="10800000">
                  <a:pos x="wd2" y="hd2"/>
                </a:cxn>
                <a:cxn ang="16200000">
                  <a:pos x="wd2" y="hd2"/>
                </a:cxn>
              </a:cxnLst>
              <a:rect l="0" t="0" r="r" b="b"/>
              <a:pathLst>
                <a:path w="21600" h="21600" extrusionOk="0">
                  <a:moveTo>
                    <a:pt x="8220" y="0"/>
                  </a:moveTo>
                  <a:lnTo>
                    <a:pt x="13381" y="0"/>
                  </a:lnTo>
                  <a:lnTo>
                    <a:pt x="21600" y="21600"/>
                  </a:lnTo>
                  <a:lnTo>
                    <a:pt x="16566" y="21600"/>
                  </a:lnTo>
                  <a:lnTo>
                    <a:pt x="14910" y="16793"/>
                  </a:lnTo>
                  <a:lnTo>
                    <a:pt x="6690" y="16793"/>
                  </a:lnTo>
                  <a:lnTo>
                    <a:pt x="4906" y="21600"/>
                  </a:lnTo>
                  <a:lnTo>
                    <a:pt x="0" y="21600"/>
                  </a:lnTo>
                  <a:close/>
                  <a:moveTo>
                    <a:pt x="7710" y="13235"/>
                  </a:moveTo>
                  <a:lnTo>
                    <a:pt x="13444" y="13235"/>
                  </a:lnTo>
                  <a:lnTo>
                    <a:pt x="10704" y="5306"/>
                  </a:lnTo>
                  <a:close/>
                </a:path>
              </a:pathLst>
            </a:custGeom>
            <a:solidFill>
              <a:srgbClr val="FFFFFF"/>
            </a:solidFill>
            <a:ln w="12700" cap="flat">
              <a:noFill/>
              <a:miter lim="400000"/>
            </a:ln>
            <a:effectLst/>
          </p:spPr>
          <p:txBody>
            <a:bodyPr wrap="square" lIns="45719" tIns="45719" rIns="45719" bIns="45719" numCol="1" anchor="ctr">
              <a:noAutofit/>
            </a:bodyPr>
            <a:lstStyle/>
            <a:p>
              <a:pPr>
                <a:defRPr>
                  <a:latin typeface="+mn-lt"/>
                  <a:ea typeface="+mn-ea"/>
                  <a:cs typeface="+mn-cs"/>
                  <a:sym typeface="Source Sans Pro Regular"/>
                </a:defRPr>
              </a:pPr>
              <a:endParaRPr/>
            </a:p>
          </p:txBody>
        </p:sp>
        <p:sp>
          <p:nvSpPr>
            <p:cNvPr id="649" name="Figura a mano libera: forma 193"/>
            <p:cNvSpPr/>
            <p:nvPr/>
          </p:nvSpPr>
          <p:spPr>
            <a:xfrm>
              <a:off x="4332250" y="1520081"/>
              <a:ext cx="65215" cy="78748"/>
            </a:xfrm>
            <a:custGeom>
              <a:avLst/>
              <a:gdLst/>
              <a:ahLst/>
              <a:cxnLst>
                <a:cxn ang="0">
                  <a:pos x="wd2" y="hd2"/>
                </a:cxn>
                <a:cxn ang="5400000">
                  <a:pos x="wd2" y="hd2"/>
                </a:cxn>
                <a:cxn ang="10800000">
                  <a:pos x="wd2" y="hd2"/>
                </a:cxn>
                <a:cxn ang="16200000">
                  <a:pos x="wd2" y="hd2"/>
                </a:cxn>
              </a:cxnLst>
              <a:rect l="0" t="0" r="r" b="b"/>
              <a:pathLst>
                <a:path w="21600" h="21600" extrusionOk="0">
                  <a:moveTo>
                    <a:pt x="7633" y="3995"/>
                  </a:moveTo>
                  <a:lnTo>
                    <a:pt x="0" y="3995"/>
                  </a:lnTo>
                  <a:lnTo>
                    <a:pt x="0" y="0"/>
                  </a:lnTo>
                  <a:lnTo>
                    <a:pt x="21600" y="0"/>
                  </a:lnTo>
                  <a:lnTo>
                    <a:pt x="21600" y="3995"/>
                  </a:lnTo>
                  <a:lnTo>
                    <a:pt x="13968" y="3995"/>
                  </a:lnTo>
                  <a:lnTo>
                    <a:pt x="13968" y="21600"/>
                  </a:lnTo>
                  <a:lnTo>
                    <a:pt x="7633" y="21600"/>
                  </a:lnTo>
                  <a:close/>
                </a:path>
              </a:pathLst>
            </a:custGeom>
            <a:solidFill>
              <a:srgbClr val="FFFFFF"/>
            </a:solidFill>
            <a:ln w="12700" cap="flat">
              <a:noFill/>
              <a:miter lim="400000"/>
            </a:ln>
            <a:effectLst/>
          </p:spPr>
          <p:txBody>
            <a:bodyPr wrap="square" lIns="45719" tIns="45719" rIns="45719" bIns="45719" numCol="1" anchor="ctr">
              <a:noAutofit/>
            </a:bodyPr>
            <a:lstStyle/>
            <a:p>
              <a:pPr>
                <a:defRPr>
                  <a:latin typeface="+mn-lt"/>
                  <a:ea typeface="+mn-ea"/>
                  <a:cs typeface="+mn-cs"/>
                  <a:sym typeface="Source Sans Pro Regular"/>
                </a:defRPr>
              </a:pPr>
              <a:endParaRPr/>
            </a:p>
          </p:txBody>
        </p:sp>
        <p:sp>
          <p:nvSpPr>
            <p:cNvPr id="650" name="Figura a mano libera: forma 194"/>
            <p:cNvSpPr/>
            <p:nvPr/>
          </p:nvSpPr>
          <p:spPr>
            <a:xfrm>
              <a:off x="4405299" y="1520081"/>
              <a:ext cx="17514" cy="78748"/>
            </a:xfrm>
            <a:prstGeom prst="rect">
              <a:avLst/>
            </a:prstGeom>
            <a:solidFill>
              <a:srgbClr val="FFFFFF"/>
            </a:solidFill>
            <a:ln w="12700" cap="flat">
              <a:noFill/>
              <a:miter lim="400000"/>
            </a:ln>
            <a:effectLst/>
          </p:spPr>
          <p:txBody>
            <a:bodyPr wrap="square" lIns="45719" tIns="45719" rIns="45719" bIns="45719" numCol="1" anchor="ctr">
              <a:noAutofit/>
            </a:bodyPr>
            <a:lstStyle/>
            <a:p>
              <a:pPr>
                <a:defRPr>
                  <a:latin typeface="+mn-lt"/>
                  <a:ea typeface="+mn-ea"/>
                  <a:cs typeface="+mn-cs"/>
                  <a:sym typeface="Source Sans Pro Regular"/>
                </a:defRPr>
              </a:pPr>
              <a:endParaRPr/>
            </a:p>
          </p:txBody>
        </p:sp>
        <p:sp>
          <p:nvSpPr>
            <p:cNvPr id="651" name="Figura a mano libera: forma 195"/>
            <p:cNvSpPr/>
            <p:nvPr/>
          </p:nvSpPr>
          <p:spPr>
            <a:xfrm>
              <a:off x="4438252" y="1520081"/>
              <a:ext cx="59685" cy="78293"/>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0"/>
                  </a:lnTo>
                  <a:lnTo>
                    <a:pt x="21600" y="4019"/>
                  </a:lnTo>
                  <a:lnTo>
                    <a:pt x="6338" y="4019"/>
                  </a:lnTo>
                  <a:lnTo>
                    <a:pt x="6338" y="8539"/>
                  </a:lnTo>
                  <a:lnTo>
                    <a:pt x="20016" y="8539"/>
                  </a:lnTo>
                  <a:lnTo>
                    <a:pt x="20016" y="12244"/>
                  </a:lnTo>
                  <a:lnTo>
                    <a:pt x="6005" y="12244"/>
                  </a:lnTo>
                  <a:lnTo>
                    <a:pt x="6005" y="17581"/>
                  </a:lnTo>
                  <a:lnTo>
                    <a:pt x="21600" y="17581"/>
                  </a:lnTo>
                  <a:lnTo>
                    <a:pt x="21600" y="21600"/>
                  </a:lnTo>
                  <a:lnTo>
                    <a:pt x="0" y="21600"/>
                  </a:lnTo>
                  <a:close/>
                </a:path>
              </a:pathLst>
            </a:custGeom>
            <a:solidFill>
              <a:srgbClr val="FFFFFF"/>
            </a:solidFill>
            <a:ln w="12700" cap="flat">
              <a:noFill/>
              <a:miter lim="400000"/>
            </a:ln>
            <a:effectLst/>
          </p:spPr>
          <p:txBody>
            <a:bodyPr wrap="square" lIns="45719" tIns="45719" rIns="45719" bIns="45719" numCol="1" anchor="ctr">
              <a:noAutofit/>
            </a:bodyPr>
            <a:lstStyle/>
            <a:p>
              <a:pPr>
                <a:defRPr>
                  <a:latin typeface="+mn-lt"/>
                  <a:ea typeface="+mn-ea"/>
                  <a:cs typeface="+mn-cs"/>
                  <a:sym typeface="Source Sans Pro Regular"/>
                </a:defRPr>
              </a:pPr>
              <a:endParaRPr/>
            </a:p>
          </p:txBody>
        </p:sp>
        <p:sp>
          <p:nvSpPr>
            <p:cNvPr id="652" name="Figura a mano libera: forma 196"/>
            <p:cNvSpPr/>
            <p:nvPr/>
          </p:nvSpPr>
          <p:spPr>
            <a:xfrm>
              <a:off x="4510609" y="1520081"/>
              <a:ext cx="68442" cy="7874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5527" y="0"/>
                  </a:lnTo>
                  <a:lnTo>
                    <a:pt x="16436" y="14733"/>
                  </a:lnTo>
                  <a:lnTo>
                    <a:pt x="16436" y="0"/>
                  </a:lnTo>
                  <a:lnTo>
                    <a:pt x="21600" y="0"/>
                  </a:lnTo>
                  <a:lnTo>
                    <a:pt x="21600" y="21600"/>
                  </a:lnTo>
                  <a:lnTo>
                    <a:pt x="16073" y="21600"/>
                  </a:lnTo>
                  <a:lnTo>
                    <a:pt x="5600" y="7117"/>
                  </a:lnTo>
                  <a:lnTo>
                    <a:pt x="5600" y="21600"/>
                  </a:lnTo>
                  <a:lnTo>
                    <a:pt x="364" y="21600"/>
                  </a:lnTo>
                  <a:close/>
                </a:path>
              </a:pathLst>
            </a:custGeom>
            <a:solidFill>
              <a:srgbClr val="FFFFFF"/>
            </a:solidFill>
            <a:ln w="12700" cap="flat">
              <a:noFill/>
              <a:miter lim="400000"/>
            </a:ln>
            <a:effectLst/>
          </p:spPr>
          <p:txBody>
            <a:bodyPr wrap="square" lIns="45719" tIns="45719" rIns="45719" bIns="45719" numCol="1" anchor="ctr">
              <a:noAutofit/>
            </a:bodyPr>
            <a:lstStyle/>
            <a:p>
              <a:pPr>
                <a:defRPr>
                  <a:latin typeface="+mn-lt"/>
                  <a:ea typeface="+mn-ea"/>
                  <a:cs typeface="+mn-cs"/>
                  <a:sym typeface="Source Sans Pro Regular"/>
                </a:defRPr>
              </a:pPr>
              <a:endParaRPr/>
            </a:p>
          </p:txBody>
        </p:sp>
        <p:sp>
          <p:nvSpPr>
            <p:cNvPr id="653" name="Figura a mano libera: forma 197"/>
            <p:cNvSpPr/>
            <p:nvPr/>
          </p:nvSpPr>
          <p:spPr>
            <a:xfrm>
              <a:off x="4588037" y="1520081"/>
              <a:ext cx="65215" cy="78748"/>
            </a:xfrm>
            <a:custGeom>
              <a:avLst/>
              <a:gdLst/>
              <a:ahLst/>
              <a:cxnLst>
                <a:cxn ang="0">
                  <a:pos x="wd2" y="hd2"/>
                </a:cxn>
                <a:cxn ang="5400000">
                  <a:pos x="wd2" y="hd2"/>
                </a:cxn>
                <a:cxn ang="10800000">
                  <a:pos x="wd2" y="hd2"/>
                </a:cxn>
                <a:cxn ang="16200000">
                  <a:pos x="wd2" y="hd2"/>
                </a:cxn>
              </a:cxnLst>
              <a:rect l="0" t="0" r="r" b="b"/>
              <a:pathLst>
                <a:path w="21600" h="21600" extrusionOk="0">
                  <a:moveTo>
                    <a:pt x="7633" y="3995"/>
                  </a:moveTo>
                  <a:lnTo>
                    <a:pt x="0" y="3995"/>
                  </a:lnTo>
                  <a:lnTo>
                    <a:pt x="0" y="0"/>
                  </a:lnTo>
                  <a:lnTo>
                    <a:pt x="21600" y="0"/>
                  </a:lnTo>
                  <a:lnTo>
                    <a:pt x="21600" y="3995"/>
                  </a:lnTo>
                  <a:lnTo>
                    <a:pt x="13967" y="3995"/>
                  </a:lnTo>
                  <a:lnTo>
                    <a:pt x="13967" y="21600"/>
                  </a:lnTo>
                  <a:lnTo>
                    <a:pt x="8090" y="21600"/>
                  </a:lnTo>
                  <a:close/>
                </a:path>
              </a:pathLst>
            </a:custGeom>
            <a:solidFill>
              <a:srgbClr val="FFFFFF"/>
            </a:solidFill>
            <a:ln w="12700" cap="flat">
              <a:noFill/>
              <a:miter lim="400000"/>
            </a:ln>
            <a:effectLst/>
          </p:spPr>
          <p:txBody>
            <a:bodyPr wrap="square" lIns="45719" tIns="45719" rIns="45719" bIns="45719" numCol="1" anchor="ctr">
              <a:noAutofit/>
            </a:bodyPr>
            <a:lstStyle/>
            <a:p>
              <a:pPr>
                <a:defRPr>
                  <a:latin typeface="+mn-lt"/>
                  <a:ea typeface="+mn-ea"/>
                  <a:cs typeface="+mn-cs"/>
                  <a:sym typeface="Source Sans Pro Regular"/>
                </a:defRPr>
              </a:pPr>
              <a:endParaRPr/>
            </a:p>
          </p:txBody>
        </p:sp>
        <p:sp>
          <p:nvSpPr>
            <p:cNvPr id="654" name="Figura a mano libera: forma 198"/>
            <p:cNvSpPr/>
            <p:nvPr/>
          </p:nvSpPr>
          <p:spPr>
            <a:xfrm>
              <a:off x="3916538" y="3146449"/>
              <a:ext cx="297728" cy="403589"/>
            </a:xfrm>
            <a:custGeom>
              <a:avLst/>
              <a:gdLst/>
              <a:ahLst/>
              <a:cxnLst>
                <a:cxn ang="0">
                  <a:pos x="wd2" y="hd2"/>
                </a:cxn>
                <a:cxn ang="5400000">
                  <a:pos x="wd2" y="hd2"/>
                </a:cxn>
                <a:cxn ang="10800000">
                  <a:pos x="wd2" y="hd2"/>
                </a:cxn>
                <a:cxn ang="16200000">
                  <a:pos x="wd2" y="hd2"/>
                </a:cxn>
              </a:cxnLst>
              <a:rect l="0" t="0" r="r" b="b"/>
              <a:pathLst>
                <a:path w="21600" h="21589" extrusionOk="0">
                  <a:moveTo>
                    <a:pt x="20129" y="3531"/>
                  </a:moveTo>
                  <a:lnTo>
                    <a:pt x="8092" y="3531"/>
                  </a:lnTo>
                  <a:lnTo>
                    <a:pt x="6938" y="8340"/>
                  </a:lnTo>
                  <a:lnTo>
                    <a:pt x="6938" y="8400"/>
                  </a:lnTo>
                  <a:cubicBezTo>
                    <a:pt x="8418" y="7283"/>
                    <a:pt x="10492" y="6687"/>
                    <a:pt x="12622" y="6769"/>
                  </a:cubicBezTo>
                  <a:cubicBezTo>
                    <a:pt x="18357" y="6769"/>
                    <a:pt x="21600" y="10007"/>
                    <a:pt x="21600" y="13964"/>
                  </a:cubicBezTo>
                  <a:cubicBezTo>
                    <a:pt x="21583" y="18186"/>
                    <a:pt x="16870" y="21600"/>
                    <a:pt x="11072" y="21589"/>
                  </a:cubicBezTo>
                  <a:cubicBezTo>
                    <a:pt x="10981" y="21588"/>
                    <a:pt x="10890" y="21588"/>
                    <a:pt x="10800" y="21585"/>
                  </a:cubicBezTo>
                  <a:cubicBezTo>
                    <a:pt x="5149" y="21585"/>
                    <a:pt x="84" y="19321"/>
                    <a:pt x="0" y="14877"/>
                  </a:cubicBezTo>
                  <a:lnTo>
                    <a:pt x="5902" y="14877"/>
                  </a:lnTo>
                  <a:cubicBezTo>
                    <a:pt x="6070" y="16692"/>
                    <a:pt x="8169" y="18091"/>
                    <a:pt x="10666" y="18055"/>
                  </a:cubicBezTo>
                  <a:cubicBezTo>
                    <a:pt x="13572" y="17959"/>
                    <a:pt x="15821" y="16165"/>
                    <a:pt x="15688" y="14049"/>
                  </a:cubicBezTo>
                  <a:cubicBezTo>
                    <a:pt x="15687" y="14021"/>
                    <a:pt x="15685" y="13992"/>
                    <a:pt x="15682" y="13964"/>
                  </a:cubicBezTo>
                  <a:cubicBezTo>
                    <a:pt x="15912" y="11954"/>
                    <a:pt x="13863" y="10189"/>
                    <a:pt x="11101" y="10020"/>
                  </a:cubicBezTo>
                  <a:cubicBezTo>
                    <a:pt x="10957" y="10011"/>
                    <a:pt x="10812" y="10007"/>
                    <a:pt x="10666" y="10007"/>
                  </a:cubicBezTo>
                  <a:cubicBezTo>
                    <a:pt x="8869" y="9934"/>
                    <a:pt x="7162" y="10583"/>
                    <a:pt x="6219" y="11700"/>
                  </a:cubicBezTo>
                  <a:lnTo>
                    <a:pt x="919" y="11700"/>
                  </a:lnTo>
                  <a:lnTo>
                    <a:pt x="3778" y="0"/>
                  </a:lnTo>
                  <a:lnTo>
                    <a:pt x="20129" y="0"/>
                  </a:lnTo>
                  <a:close/>
                </a:path>
              </a:pathLst>
            </a:custGeom>
            <a:solidFill>
              <a:srgbClr val="FFFFFF"/>
            </a:solidFill>
            <a:ln w="12700" cap="flat">
              <a:noFill/>
              <a:miter lim="400000"/>
            </a:ln>
            <a:effectLst/>
          </p:spPr>
          <p:txBody>
            <a:bodyPr wrap="square" lIns="45719" tIns="45719" rIns="45719" bIns="45719" numCol="1" anchor="ctr">
              <a:noAutofit/>
            </a:bodyPr>
            <a:lstStyle/>
            <a:p>
              <a:pPr>
                <a:defRPr>
                  <a:latin typeface="+mn-lt"/>
                  <a:ea typeface="+mn-ea"/>
                  <a:cs typeface="+mn-cs"/>
                  <a:sym typeface="Source Sans Pro Regular"/>
                </a:defRPr>
              </a:pPr>
              <a:endParaRPr/>
            </a:p>
          </p:txBody>
        </p:sp>
        <p:sp>
          <p:nvSpPr>
            <p:cNvPr id="655" name="Figura a mano libera: forma 199"/>
            <p:cNvSpPr/>
            <p:nvPr/>
          </p:nvSpPr>
          <p:spPr>
            <a:xfrm>
              <a:off x="4280171" y="3144172"/>
              <a:ext cx="78119" cy="78748"/>
            </a:xfrm>
            <a:custGeom>
              <a:avLst/>
              <a:gdLst/>
              <a:ahLst/>
              <a:cxnLst>
                <a:cxn ang="0">
                  <a:pos x="wd2" y="hd2"/>
                </a:cxn>
                <a:cxn ang="5400000">
                  <a:pos x="wd2" y="hd2"/>
                </a:cxn>
                <a:cxn ang="10800000">
                  <a:pos x="wd2" y="hd2"/>
                </a:cxn>
                <a:cxn ang="16200000">
                  <a:pos x="wd2" y="hd2"/>
                </a:cxn>
              </a:cxnLst>
              <a:rect l="0" t="0" r="r" b="b"/>
              <a:pathLst>
                <a:path w="21600" h="21600" extrusionOk="0">
                  <a:moveTo>
                    <a:pt x="8411" y="0"/>
                  </a:moveTo>
                  <a:lnTo>
                    <a:pt x="13380" y="0"/>
                  </a:lnTo>
                  <a:lnTo>
                    <a:pt x="21600" y="21600"/>
                  </a:lnTo>
                  <a:lnTo>
                    <a:pt x="16566" y="21600"/>
                  </a:lnTo>
                  <a:lnTo>
                    <a:pt x="14910" y="16793"/>
                  </a:lnTo>
                  <a:lnTo>
                    <a:pt x="6626" y="16793"/>
                  </a:lnTo>
                  <a:lnTo>
                    <a:pt x="4906" y="21600"/>
                  </a:lnTo>
                  <a:lnTo>
                    <a:pt x="0" y="21600"/>
                  </a:lnTo>
                  <a:close/>
                  <a:moveTo>
                    <a:pt x="7901" y="13235"/>
                  </a:moveTo>
                  <a:lnTo>
                    <a:pt x="13636" y="13235"/>
                  </a:lnTo>
                  <a:lnTo>
                    <a:pt x="10832" y="5306"/>
                  </a:lnTo>
                  <a:close/>
                </a:path>
              </a:pathLst>
            </a:custGeom>
            <a:solidFill>
              <a:srgbClr val="FFFFFF"/>
            </a:solidFill>
            <a:ln w="12700" cap="flat">
              <a:noFill/>
              <a:miter lim="400000"/>
            </a:ln>
            <a:effectLst/>
          </p:spPr>
          <p:txBody>
            <a:bodyPr wrap="square" lIns="45719" tIns="45719" rIns="45719" bIns="45719" numCol="1" anchor="ctr">
              <a:noAutofit/>
            </a:bodyPr>
            <a:lstStyle/>
            <a:p>
              <a:pPr>
                <a:defRPr>
                  <a:latin typeface="+mn-lt"/>
                  <a:ea typeface="+mn-ea"/>
                  <a:cs typeface="+mn-cs"/>
                  <a:sym typeface="Source Sans Pro Regular"/>
                </a:defRPr>
              </a:pPr>
              <a:endParaRPr/>
            </a:p>
          </p:txBody>
        </p:sp>
        <p:sp>
          <p:nvSpPr>
            <p:cNvPr id="656" name="Figura a mano libera: forma 200"/>
            <p:cNvSpPr/>
            <p:nvPr/>
          </p:nvSpPr>
          <p:spPr>
            <a:xfrm>
              <a:off x="4365202" y="3144172"/>
              <a:ext cx="56229" cy="7874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0"/>
                  </a:lnTo>
                  <a:lnTo>
                    <a:pt x="21600" y="3995"/>
                  </a:lnTo>
                  <a:lnTo>
                    <a:pt x="6728" y="3995"/>
                  </a:lnTo>
                  <a:lnTo>
                    <a:pt x="6728" y="8990"/>
                  </a:lnTo>
                  <a:lnTo>
                    <a:pt x="19564" y="8990"/>
                  </a:lnTo>
                  <a:lnTo>
                    <a:pt x="19564" y="12673"/>
                  </a:lnTo>
                  <a:lnTo>
                    <a:pt x="6728" y="12673"/>
                  </a:lnTo>
                  <a:lnTo>
                    <a:pt x="6728" y="21600"/>
                  </a:lnTo>
                  <a:lnTo>
                    <a:pt x="0" y="21600"/>
                  </a:lnTo>
                  <a:close/>
                </a:path>
              </a:pathLst>
            </a:custGeom>
            <a:solidFill>
              <a:srgbClr val="FFFFFF"/>
            </a:solidFill>
            <a:ln w="12700" cap="flat">
              <a:noFill/>
              <a:miter lim="400000"/>
            </a:ln>
            <a:effectLst/>
          </p:spPr>
          <p:txBody>
            <a:bodyPr wrap="square" lIns="45719" tIns="45719" rIns="45719" bIns="45719" numCol="1" anchor="ctr">
              <a:noAutofit/>
            </a:bodyPr>
            <a:lstStyle/>
            <a:p>
              <a:pPr>
                <a:defRPr>
                  <a:latin typeface="+mn-lt"/>
                  <a:ea typeface="+mn-ea"/>
                  <a:cs typeface="+mn-cs"/>
                  <a:sym typeface="Source Sans Pro Regular"/>
                </a:defRPr>
              </a:pPr>
              <a:endParaRPr/>
            </a:p>
          </p:txBody>
        </p:sp>
        <p:sp>
          <p:nvSpPr>
            <p:cNvPr id="657" name="Figura a mano libera: forma 201"/>
            <p:cNvSpPr/>
            <p:nvPr/>
          </p:nvSpPr>
          <p:spPr>
            <a:xfrm>
              <a:off x="4426039" y="3144172"/>
              <a:ext cx="65215" cy="78748"/>
            </a:xfrm>
            <a:custGeom>
              <a:avLst/>
              <a:gdLst/>
              <a:ahLst/>
              <a:cxnLst>
                <a:cxn ang="0">
                  <a:pos x="wd2" y="hd2"/>
                </a:cxn>
                <a:cxn ang="5400000">
                  <a:pos x="wd2" y="hd2"/>
                </a:cxn>
                <a:cxn ang="10800000">
                  <a:pos x="wd2" y="hd2"/>
                </a:cxn>
                <a:cxn ang="16200000">
                  <a:pos x="wd2" y="hd2"/>
                </a:cxn>
              </a:cxnLst>
              <a:rect l="0" t="0" r="r" b="b"/>
              <a:pathLst>
                <a:path w="21600" h="21600" extrusionOk="0">
                  <a:moveTo>
                    <a:pt x="7633" y="4245"/>
                  </a:moveTo>
                  <a:lnTo>
                    <a:pt x="0" y="4245"/>
                  </a:lnTo>
                  <a:lnTo>
                    <a:pt x="0" y="0"/>
                  </a:lnTo>
                  <a:lnTo>
                    <a:pt x="21600" y="0"/>
                  </a:lnTo>
                  <a:lnTo>
                    <a:pt x="21600" y="3995"/>
                  </a:lnTo>
                  <a:lnTo>
                    <a:pt x="13967" y="3995"/>
                  </a:lnTo>
                  <a:lnTo>
                    <a:pt x="13967" y="21600"/>
                  </a:lnTo>
                  <a:lnTo>
                    <a:pt x="8090" y="21600"/>
                  </a:lnTo>
                  <a:close/>
                </a:path>
              </a:pathLst>
            </a:custGeom>
            <a:solidFill>
              <a:srgbClr val="FFFFFF"/>
            </a:solidFill>
            <a:ln w="12700" cap="flat">
              <a:noFill/>
              <a:miter lim="400000"/>
            </a:ln>
            <a:effectLst/>
          </p:spPr>
          <p:txBody>
            <a:bodyPr wrap="square" lIns="45719" tIns="45719" rIns="45719" bIns="45719" numCol="1" anchor="ctr">
              <a:noAutofit/>
            </a:bodyPr>
            <a:lstStyle/>
            <a:p>
              <a:pPr>
                <a:defRPr>
                  <a:latin typeface="+mn-lt"/>
                  <a:ea typeface="+mn-ea"/>
                  <a:cs typeface="+mn-cs"/>
                  <a:sym typeface="Source Sans Pro Regular"/>
                </a:defRPr>
              </a:pPr>
              <a:endParaRPr/>
            </a:p>
          </p:txBody>
        </p:sp>
        <p:sp>
          <p:nvSpPr>
            <p:cNvPr id="658" name="Figura a mano libera: forma 202"/>
            <p:cNvSpPr/>
            <p:nvPr/>
          </p:nvSpPr>
          <p:spPr>
            <a:xfrm>
              <a:off x="4499088" y="3144172"/>
              <a:ext cx="60606" cy="79431"/>
            </a:xfrm>
            <a:custGeom>
              <a:avLst/>
              <a:gdLst/>
              <a:ahLst/>
              <a:cxnLst>
                <a:cxn ang="0">
                  <a:pos x="wd2" y="hd2"/>
                </a:cxn>
                <a:cxn ang="5400000">
                  <a:pos x="wd2" y="hd2"/>
                </a:cxn>
                <a:cxn ang="10800000">
                  <a:pos x="wd2" y="hd2"/>
                </a:cxn>
                <a:cxn ang="16200000">
                  <a:pos x="wd2" y="hd2"/>
                </a:cxn>
              </a:cxnLst>
              <a:rect l="0" t="0" r="r" b="b"/>
              <a:pathLst>
                <a:path w="21600" h="21600" extrusionOk="0">
                  <a:moveTo>
                    <a:pt x="246" y="0"/>
                  </a:moveTo>
                  <a:lnTo>
                    <a:pt x="21518" y="0"/>
                  </a:lnTo>
                  <a:lnTo>
                    <a:pt x="21518" y="3961"/>
                  </a:lnTo>
                  <a:lnTo>
                    <a:pt x="6242" y="3961"/>
                  </a:lnTo>
                  <a:lnTo>
                    <a:pt x="6242" y="8541"/>
                  </a:lnTo>
                  <a:lnTo>
                    <a:pt x="20039" y="8541"/>
                  </a:lnTo>
                  <a:lnTo>
                    <a:pt x="20039" y="12378"/>
                  </a:lnTo>
                  <a:lnTo>
                    <a:pt x="6242" y="12378"/>
                  </a:lnTo>
                  <a:lnTo>
                    <a:pt x="6242" y="17639"/>
                  </a:lnTo>
                  <a:lnTo>
                    <a:pt x="21600" y="17639"/>
                  </a:lnTo>
                  <a:lnTo>
                    <a:pt x="21600" y="21600"/>
                  </a:lnTo>
                  <a:lnTo>
                    <a:pt x="0" y="21600"/>
                  </a:lnTo>
                  <a:close/>
                </a:path>
              </a:pathLst>
            </a:custGeom>
            <a:solidFill>
              <a:srgbClr val="FFFFFF"/>
            </a:solidFill>
            <a:ln w="12700" cap="flat">
              <a:noFill/>
              <a:miter lim="400000"/>
            </a:ln>
            <a:effectLst/>
          </p:spPr>
          <p:txBody>
            <a:bodyPr wrap="square" lIns="45719" tIns="45719" rIns="45719" bIns="45719" numCol="1" anchor="ctr">
              <a:noAutofit/>
            </a:bodyPr>
            <a:lstStyle/>
            <a:p>
              <a:pPr>
                <a:defRPr>
                  <a:latin typeface="+mn-lt"/>
                  <a:ea typeface="+mn-ea"/>
                  <a:cs typeface="+mn-cs"/>
                  <a:sym typeface="Source Sans Pro Regular"/>
                </a:defRPr>
              </a:pPr>
              <a:endParaRPr/>
            </a:p>
          </p:txBody>
        </p:sp>
        <p:sp>
          <p:nvSpPr>
            <p:cNvPr id="659" name="Figura a mano libera: forma 203"/>
            <p:cNvSpPr/>
            <p:nvPr/>
          </p:nvSpPr>
          <p:spPr>
            <a:xfrm>
              <a:off x="4571906" y="3144172"/>
              <a:ext cx="68903" cy="79658"/>
            </a:xfrm>
            <a:custGeom>
              <a:avLst/>
              <a:gdLst/>
              <a:ahLst/>
              <a:cxnLst>
                <a:cxn ang="0">
                  <a:pos x="wd2" y="hd2"/>
                </a:cxn>
                <a:cxn ang="5400000">
                  <a:pos x="wd2" y="hd2"/>
                </a:cxn>
                <a:cxn ang="10800000">
                  <a:pos x="wd2" y="hd2"/>
                </a:cxn>
                <a:cxn ang="16200000">
                  <a:pos x="wd2" y="hd2"/>
                </a:cxn>
              </a:cxnLst>
              <a:rect l="0" t="0" r="r" b="b"/>
              <a:pathLst>
                <a:path w="21600" h="21600" extrusionOk="0">
                  <a:moveTo>
                    <a:pt x="72" y="0"/>
                  </a:moveTo>
                  <a:lnTo>
                    <a:pt x="13581" y="0"/>
                  </a:lnTo>
                  <a:cubicBezTo>
                    <a:pt x="17569" y="0"/>
                    <a:pt x="20805" y="2765"/>
                    <a:pt x="20805" y="6172"/>
                  </a:cubicBezTo>
                  <a:cubicBezTo>
                    <a:pt x="21051" y="8504"/>
                    <a:pt x="19462" y="10695"/>
                    <a:pt x="16904" y="11540"/>
                  </a:cubicBezTo>
                  <a:cubicBezTo>
                    <a:pt x="19577" y="12158"/>
                    <a:pt x="20372" y="14379"/>
                    <a:pt x="20516" y="16539"/>
                  </a:cubicBezTo>
                  <a:cubicBezTo>
                    <a:pt x="20401" y="18274"/>
                    <a:pt x="20769" y="20014"/>
                    <a:pt x="21600" y="21600"/>
                  </a:cubicBezTo>
                  <a:lnTo>
                    <a:pt x="16110" y="21600"/>
                  </a:lnTo>
                  <a:cubicBezTo>
                    <a:pt x="15553" y="19934"/>
                    <a:pt x="15235" y="18212"/>
                    <a:pt x="15171" y="16478"/>
                  </a:cubicBezTo>
                  <a:cubicBezTo>
                    <a:pt x="15171" y="14256"/>
                    <a:pt x="13798" y="13268"/>
                    <a:pt x="11053" y="13268"/>
                  </a:cubicBezTo>
                  <a:lnTo>
                    <a:pt x="5490" y="13268"/>
                  </a:lnTo>
                  <a:lnTo>
                    <a:pt x="5490" y="21600"/>
                  </a:lnTo>
                  <a:lnTo>
                    <a:pt x="0" y="21600"/>
                  </a:lnTo>
                  <a:close/>
                  <a:moveTo>
                    <a:pt x="5562" y="9689"/>
                  </a:moveTo>
                  <a:lnTo>
                    <a:pt x="11559" y="9689"/>
                  </a:lnTo>
                  <a:cubicBezTo>
                    <a:pt x="14015" y="9689"/>
                    <a:pt x="15315" y="8763"/>
                    <a:pt x="15315" y="6603"/>
                  </a:cubicBezTo>
                  <a:cubicBezTo>
                    <a:pt x="15315" y="4444"/>
                    <a:pt x="14015" y="3641"/>
                    <a:pt x="11559" y="3641"/>
                  </a:cubicBezTo>
                  <a:lnTo>
                    <a:pt x="5490" y="3641"/>
                  </a:lnTo>
                  <a:close/>
                </a:path>
              </a:pathLst>
            </a:custGeom>
            <a:solidFill>
              <a:srgbClr val="FFFFFF"/>
            </a:solidFill>
            <a:ln w="12700" cap="flat">
              <a:noFill/>
              <a:miter lim="400000"/>
            </a:ln>
            <a:effectLst/>
          </p:spPr>
          <p:txBody>
            <a:bodyPr wrap="square" lIns="45719" tIns="45719" rIns="45719" bIns="45719" numCol="1" anchor="ctr">
              <a:noAutofit/>
            </a:bodyPr>
            <a:lstStyle/>
            <a:p>
              <a:pPr>
                <a:defRPr>
                  <a:latin typeface="+mn-lt"/>
                  <a:ea typeface="+mn-ea"/>
                  <a:cs typeface="+mn-cs"/>
                  <a:sym typeface="Source Sans Pro Regular"/>
                </a:defRPr>
              </a:pPr>
              <a:endParaRPr/>
            </a:p>
          </p:txBody>
        </p:sp>
        <p:sp>
          <p:nvSpPr>
            <p:cNvPr id="660" name="Figura a mano libera: forma 204"/>
            <p:cNvSpPr/>
            <p:nvPr/>
          </p:nvSpPr>
          <p:spPr>
            <a:xfrm>
              <a:off x="4283397" y="3303487"/>
              <a:ext cx="65445" cy="78747"/>
            </a:xfrm>
            <a:custGeom>
              <a:avLst/>
              <a:gdLst/>
              <a:ahLst/>
              <a:cxnLst>
                <a:cxn ang="0">
                  <a:pos x="wd2" y="hd2"/>
                </a:cxn>
                <a:cxn ang="5400000">
                  <a:pos x="wd2" y="hd2"/>
                </a:cxn>
                <a:cxn ang="10800000">
                  <a:pos x="wd2" y="hd2"/>
                </a:cxn>
                <a:cxn ang="16200000">
                  <a:pos x="wd2" y="hd2"/>
                </a:cxn>
              </a:cxnLst>
              <a:rect l="0" t="0" r="r" b="b"/>
              <a:pathLst>
                <a:path w="21600" h="21600" extrusionOk="0">
                  <a:moveTo>
                    <a:pt x="7606" y="3808"/>
                  </a:moveTo>
                  <a:lnTo>
                    <a:pt x="0" y="3808"/>
                  </a:lnTo>
                  <a:lnTo>
                    <a:pt x="0" y="0"/>
                  </a:lnTo>
                  <a:lnTo>
                    <a:pt x="21600" y="0"/>
                  </a:lnTo>
                  <a:lnTo>
                    <a:pt x="21600" y="3995"/>
                  </a:lnTo>
                  <a:lnTo>
                    <a:pt x="13995" y="3995"/>
                  </a:lnTo>
                  <a:lnTo>
                    <a:pt x="13995" y="21600"/>
                  </a:lnTo>
                  <a:lnTo>
                    <a:pt x="8214" y="21600"/>
                  </a:lnTo>
                  <a:close/>
                </a:path>
              </a:pathLst>
            </a:custGeom>
            <a:solidFill>
              <a:srgbClr val="FFFFFF"/>
            </a:solidFill>
            <a:ln w="12700" cap="flat">
              <a:noFill/>
              <a:miter lim="400000"/>
            </a:ln>
            <a:effectLst/>
          </p:spPr>
          <p:txBody>
            <a:bodyPr wrap="square" lIns="45719" tIns="45719" rIns="45719" bIns="45719" numCol="1" anchor="ctr">
              <a:noAutofit/>
            </a:bodyPr>
            <a:lstStyle/>
            <a:p>
              <a:pPr>
                <a:defRPr>
                  <a:latin typeface="+mn-lt"/>
                  <a:ea typeface="+mn-ea"/>
                  <a:cs typeface="+mn-cs"/>
                  <a:sym typeface="Source Sans Pro Regular"/>
                </a:defRPr>
              </a:pPr>
              <a:endParaRPr/>
            </a:p>
          </p:txBody>
        </p:sp>
        <p:sp>
          <p:nvSpPr>
            <p:cNvPr id="661" name="Figura a mano libera: forma 205"/>
            <p:cNvSpPr/>
            <p:nvPr/>
          </p:nvSpPr>
          <p:spPr>
            <a:xfrm>
              <a:off x="4353311" y="3300919"/>
              <a:ext cx="83555" cy="82382"/>
            </a:xfrm>
            <a:custGeom>
              <a:avLst/>
              <a:gdLst/>
              <a:ahLst/>
              <a:cxnLst>
                <a:cxn ang="0">
                  <a:pos x="wd2" y="hd2"/>
                </a:cxn>
                <a:cxn ang="5400000">
                  <a:pos x="wd2" y="hd2"/>
                </a:cxn>
                <a:cxn ang="10800000">
                  <a:pos x="wd2" y="hd2"/>
                </a:cxn>
                <a:cxn ang="16200000">
                  <a:pos x="wd2" y="hd2"/>
                </a:cxn>
              </a:cxnLst>
              <a:rect l="0" t="0" r="r" b="b"/>
              <a:pathLst>
                <a:path w="20885" h="20989" extrusionOk="0">
                  <a:moveTo>
                    <a:pt x="9884" y="16"/>
                  </a:moveTo>
                  <a:cubicBezTo>
                    <a:pt x="15633" y="-303"/>
                    <a:pt x="20551" y="4127"/>
                    <a:pt x="20868" y="9914"/>
                  </a:cubicBezTo>
                  <a:cubicBezTo>
                    <a:pt x="21185" y="15701"/>
                    <a:pt x="16784" y="20653"/>
                    <a:pt x="11036" y="20972"/>
                  </a:cubicBezTo>
                  <a:cubicBezTo>
                    <a:pt x="5288" y="21297"/>
                    <a:pt x="368" y="16861"/>
                    <a:pt x="52" y="11074"/>
                  </a:cubicBezTo>
                  <a:cubicBezTo>
                    <a:pt x="40" y="10906"/>
                    <a:pt x="34" y="10738"/>
                    <a:pt x="34" y="10569"/>
                  </a:cubicBezTo>
                  <a:cubicBezTo>
                    <a:pt x="-415" y="5206"/>
                    <a:pt x="3542" y="497"/>
                    <a:pt x="8870" y="45"/>
                  </a:cubicBezTo>
                  <a:cubicBezTo>
                    <a:pt x="9204" y="22"/>
                    <a:pt x="9544" y="10"/>
                    <a:pt x="9884" y="16"/>
                  </a:cubicBezTo>
                  <a:close/>
                  <a:moveTo>
                    <a:pt x="9884" y="17412"/>
                  </a:moveTo>
                  <a:cubicBezTo>
                    <a:pt x="13801" y="17412"/>
                    <a:pt x="15298" y="13991"/>
                    <a:pt x="15298" y="10627"/>
                  </a:cubicBezTo>
                  <a:cubicBezTo>
                    <a:pt x="15298" y="7264"/>
                    <a:pt x="13801" y="3785"/>
                    <a:pt x="9884" y="3785"/>
                  </a:cubicBezTo>
                  <a:cubicBezTo>
                    <a:pt x="5967" y="3785"/>
                    <a:pt x="4469" y="7148"/>
                    <a:pt x="4469" y="10627"/>
                  </a:cubicBezTo>
                  <a:cubicBezTo>
                    <a:pt x="4469" y="14107"/>
                    <a:pt x="5909" y="17354"/>
                    <a:pt x="9884" y="17354"/>
                  </a:cubicBezTo>
                  <a:close/>
                </a:path>
              </a:pathLst>
            </a:custGeom>
            <a:solidFill>
              <a:srgbClr val="FFFFFF"/>
            </a:solidFill>
            <a:ln w="12700" cap="flat">
              <a:noFill/>
              <a:miter lim="400000"/>
            </a:ln>
            <a:effectLst/>
          </p:spPr>
          <p:txBody>
            <a:bodyPr wrap="square" lIns="45719" tIns="45719" rIns="45719" bIns="45719" numCol="1" anchor="ctr">
              <a:noAutofit/>
            </a:bodyPr>
            <a:lstStyle/>
            <a:p>
              <a:pPr>
                <a:defRPr>
                  <a:latin typeface="+mn-lt"/>
                  <a:ea typeface="+mn-ea"/>
                  <a:cs typeface="+mn-cs"/>
                  <a:sym typeface="Source Sans Pro Regular"/>
                </a:defRPr>
              </a:pPr>
              <a:endParaRPr/>
            </a:p>
          </p:txBody>
        </p:sp>
        <p:sp>
          <p:nvSpPr>
            <p:cNvPr id="662" name="Figura a mano libera: forma 206"/>
            <p:cNvSpPr/>
            <p:nvPr/>
          </p:nvSpPr>
          <p:spPr>
            <a:xfrm>
              <a:off x="4443552" y="3303487"/>
              <a:ext cx="68329" cy="80227"/>
            </a:xfrm>
            <a:custGeom>
              <a:avLst/>
              <a:gdLst/>
              <a:ahLst/>
              <a:cxnLst>
                <a:cxn ang="0">
                  <a:pos x="wd2" y="hd2"/>
                </a:cxn>
                <a:cxn ang="5400000">
                  <a:pos x="wd2" y="hd2"/>
                </a:cxn>
                <a:cxn ang="10800000">
                  <a:pos x="wd2" y="hd2"/>
                </a:cxn>
                <a:cxn ang="16200000">
                  <a:pos x="wd2" y="hd2"/>
                </a:cxn>
              </a:cxnLst>
              <a:rect l="0" t="0" r="r" b="b"/>
              <a:pathLst>
                <a:path w="21187" h="21576" extrusionOk="0">
                  <a:moveTo>
                    <a:pt x="21150" y="12976"/>
                  </a:moveTo>
                  <a:cubicBezTo>
                    <a:pt x="21600" y="17322"/>
                    <a:pt x="17863" y="21153"/>
                    <a:pt x="12790" y="21545"/>
                  </a:cubicBezTo>
                  <a:cubicBezTo>
                    <a:pt x="12054" y="21600"/>
                    <a:pt x="11311" y="21582"/>
                    <a:pt x="10575" y="21484"/>
                  </a:cubicBezTo>
                  <a:cubicBezTo>
                    <a:pt x="3930" y="21484"/>
                    <a:pt x="0" y="18729"/>
                    <a:pt x="0" y="12976"/>
                  </a:cubicBezTo>
                  <a:lnTo>
                    <a:pt x="0" y="0"/>
                  </a:lnTo>
                  <a:lnTo>
                    <a:pt x="5430" y="0"/>
                  </a:lnTo>
                  <a:lnTo>
                    <a:pt x="5430" y="13159"/>
                  </a:lnTo>
                  <a:cubicBezTo>
                    <a:pt x="5430" y="15485"/>
                    <a:pt x="6145" y="17811"/>
                    <a:pt x="10575" y="17811"/>
                  </a:cubicBezTo>
                  <a:cubicBezTo>
                    <a:pt x="15005" y="17811"/>
                    <a:pt x="15719" y="16342"/>
                    <a:pt x="15719" y="13159"/>
                  </a:cubicBezTo>
                  <a:lnTo>
                    <a:pt x="15719" y="0"/>
                  </a:lnTo>
                  <a:lnTo>
                    <a:pt x="21150" y="0"/>
                  </a:lnTo>
                  <a:close/>
                </a:path>
              </a:pathLst>
            </a:custGeom>
            <a:solidFill>
              <a:srgbClr val="FFFFFF"/>
            </a:solidFill>
            <a:ln w="12700" cap="flat">
              <a:noFill/>
              <a:miter lim="400000"/>
            </a:ln>
            <a:effectLst/>
          </p:spPr>
          <p:txBody>
            <a:bodyPr wrap="square" lIns="45719" tIns="45719" rIns="45719" bIns="45719" numCol="1" anchor="ctr">
              <a:noAutofit/>
            </a:bodyPr>
            <a:lstStyle/>
            <a:p>
              <a:pPr>
                <a:defRPr>
                  <a:latin typeface="+mn-lt"/>
                  <a:ea typeface="+mn-ea"/>
                  <a:cs typeface="+mn-cs"/>
                  <a:sym typeface="Source Sans Pro Regular"/>
                </a:defRPr>
              </a:pPr>
              <a:endParaRPr/>
            </a:p>
          </p:txBody>
        </p:sp>
        <p:sp>
          <p:nvSpPr>
            <p:cNvPr id="663" name="Figura a mano libera: forma 207"/>
            <p:cNvSpPr/>
            <p:nvPr/>
          </p:nvSpPr>
          <p:spPr>
            <a:xfrm>
              <a:off x="4520748" y="3300884"/>
              <a:ext cx="76969" cy="82516"/>
            </a:xfrm>
            <a:custGeom>
              <a:avLst/>
              <a:gdLst/>
              <a:ahLst/>
              <a:cxnLst>
                <a:cxn ang="0">
                  <a:pos x="wd2" y="hd2"/>
                </a:cxn>
                <a:cxn ang="5400000">
                  <a:pos x="wd2" y="hd2"/>
                </a:cxn>
                <a:cxn ang="10800000">
                  <a:pos x="wd2" y="hd2"/>
                </a:cxn>
                <a:cxn ang="16200000">
                  <a:pos x="wd2" y="hd2"/>
                </a:cxn>
              </a:cxnLst>
              <a:rect l="0" t="0" r="r" b="b"/>
              <a:pathLst>
                <a:path w="21600" h="21097" extrusionOk="0">
                  <a:moveTo>
                    <a:pt x="16620" y="7241"/>
                  </a:moveTo>
                  <a:cubicBezTo>
                    <a:pt x="16148" y="5152"/>
                    <a:pt x="14072" y="3680"/>
                    <a:pt x="11705" y="3749"/>
                  </a:cubicBezTo>
                  <a:cubicBezTo>
                    <a:pt x="7308" y="3749"/>
                    <a:pt x="5626" y="7124"/>
                    <a:pt x="5626" y="10616"/>
                  </a:cubicBezTo>
                  <a:cubicBezTo>
                    <a:pt x="5626" y="14107"/>
                    <a:pt x="7308" y="17424"/>
                    <a:pt x="11705" y="17424"/>
                  </a:cubicBezTo>
                  <a:cubicBezTo>
                    <a:pt x="14499" y="17424"/>
                    <a:pt x="16782" y="15399"/>
                    <a:pt x="16814" y="12885"/>
                  </a:cubicBezTo>
                  <a:lnTo>
                    <a:pt x="21600" y="12885"/>
                  </a:lnTo>
                  <a:cubicBezTo>
                    <a:pt x="21393" y="17604"/>
                    <a:pt x="16969" y="21282"/>
                    <a:pt x="11718" y="21090"/>
                  </a:cubicBezTo>
                  <a:cubicBezTo>
                    <a:pt x="11718" y="21090"/>
                    <a:pt x="11712" y="21090"/>
                    <a:pt x="11705" y="21090"/>
                  </a:cubicBezTo>
                  <a:cubicBezTo>
                    <a:pt x="5238" y="21090"/>
                    <a:pt x="0" y="16377"/>
                    <a:pt x="0" y="10558"/>
                  </a:cubicBezTo>
                  <a:cubicBezTo>
                    <a:pt x="0" y="4739"/>
                    <a:pt x="5238" y="25"/>
                    <a:pt x="11705" y="25"/>
                  </a:cubicBezTo>
                  <a:cubicBezTo>
                    <a:pt x="16575" y="-318"/>
                    <a:pt x="20863" y="2877"/>
                    <a:pt x="21406" y="7241"/>
                  </a:cubicBezTo>
                  <a:close/>
                </a:path>
              </a:pathLst>
            </a:custGeom>
            <a:solidFill>
              <a:srgbClr val="FFFFFF"/>
            </a:solidFill>
            <a:ln w="12700" cap="flat">
              <a:noFill/>
              <a:miter lim="400000"/>
            </a:ln>
            <a:effectLst/>
          </p:spPr>
          <p:txBody>
            <a:bodyPr wrap="square" lIns="45719" tIns="45719" rIns="45719" bIns="45719" numCol="1" anchor="ctr">
              <a:noAutofit/>
            </a:bodyPr>
            <a:lstStyle/>
            <a:p>
              <a:pPr>
                <a:defRPr>
                  <a:latin typeface="+mn-lt"/>
                  <a:ea typeface="+mn-ea"/>
                  <a:cs typeface="+mn-cs"/>
                  <a:sym typeface="Source Sans Pro Regular"/>
                </a:defRPr>
              </a:pPr>
              <a:endParaRPr/>
            </a:p>
          </p:txBody>
        </p:sp>
        <p:sp>
          <p:nvSpPr>
            <p:cNvPr id="664" name="Figura a mano libera: forma 208"/>
            <p:cNvSpPr/>
            <p:nvPr/>
          </p:nvSpPr>
          <p:spPr>
            <a:xfrm>
              <a:off x="4608776" y="3303487"/>
              <a:ext cx="69133" cy="78747"/>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5544" y="0"/>
                  </a:lnTo>
                  <a:lnTo>
                    <a:pt x="5544" y="8303"/>
                  </a:lnTo>
                  <a:lnTo>
                    <a:pt x="15624" y="8303"/>
                  </a:lnTo>
                  <a:lnTo>
                    <a:pt x="15624" y="0"/>
                  </a:lnTo>
                  <a:lnTo>
                    <a:pt x="21600" y="0"/>
                  </a:lnTo>
                  <a:lnTo>
                    <a:pt x="21600" y="21600"/>
                  </a:lnTo>
                  <a:lnTo>
                    <a:pt x="16128" y="21600"/>
                  </a:lnTo>
                  <a:lnTo>
                    <a:pt x="16128" y="12298"/>
                  </a:lnTo>
                  <a:lnTo>
                    <a:pt x="6048" y="12298"/>
                  </a:lnTo>
                  <a:lnTo>
                    <a:pt x="6048" y="21600"/>
                  </a:lnTo>
                  <a:lnTo>
                    <a:pt x="0" y="21600"/>
                  </a:lnTo>
                  <a:close/>
                </a:path>
              </a:pathLst>
            </a:custGeom>
            <a:solidFill>
              <a:srgbClr val="FFFFFF"/>
            </a:solidFill>
            <a:ln w="12700" cap="flat">
              <a:noFill/>
              <a:miter lim="400000"/>
            </a:ln>
            <a:effectLst/>
          </p:spPr>
          <p:txBody>
            <a:bodyPr wrap="square" lIns="45719" tIns="45719" rIns="45719" bIns="45719" numCol="1" anchor="ctr">
              <a:noAutofit/>
            </a:bodyPr>
            <a:lstStyle/>
            <a:p>
              <a:pPr>
                <a:defRPr>
                  <a:latin typeface="+mn-lt"/>
                  <a:ea typeface="+mn-ea"/>
                  <a:cs typeface="+mn-cs"/>
                  <a:sym typeface="Source Sans Pro Regular"/>
                </a:defRPr>
              </a:pPr>
              <a:endParaRPr/>
            </a:p>
          </p:txBody>
        </p:sp>
        <p:sp>
          <p:nvSpPr>
            <p:cNvPr id="665" name="Figura a mano libera: forma 209"/>
            <p:cNvSpPr/>
            <p:nvPr/>
          </p:nvSpPr>
          <p:spPr>
            <a:xfrm>
              <a:off x="4692426" y="3303487"/>
              <a:ext cx="17514" cy="78747"/>
            </a:xfrm>
            <a:prstGeom prst="rect">
              <a:avLst/>
            </a:prstGeom>
            <a:solidFill>
              <a:srgbClr val="FFFFFF"/>
            </a:solidFill>
            <a:ln w="12700" cap="flat">
              <a:noFill/>
              <a:miter lim="400000"/>
            </a:ln>
            <a:effectLst/>
          </p:spPr>
          <p:txBody>
            <a:bodyPr wrap="square" lIns="45719" tIns="45719" rIns="45719" bIns="45719" numCol="1" anchor="ctr">
              <a:noAutofit/>
            </a:bodyPr>
            <a:lstStyle/>
            <a:p>
              <a:pPr>
                <a:defRPr>
                  <a:latin typeface="+mn-lt"/>
                  <a:ea typeface="+mn-ea"/>
                  <a:cs typeface="+mn-cs"/>
                  <a:sym typeface="Source Sans Pro Regular"/>
                </a:defRPr>
              </a:pPr>
              <a:endParaRPr/>
            </a:p>
          </p:txBody>
        </p:sp>
        <p:sp>
          <p:nvSpPr>
            <p:cNvPr id="666" name="Figura a mano libera: forma 210"/>
            <p:cNvSpPr/>
            <p:nvPr/>
          </p:nvSpPr>
          <p:spPr>
            <a:xfrm>
              <a:off x="4725379" y="3303487"/>
              <a:ext cx="67750" cy="78747"/>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5584" y="0"/>
                  </a:lnTo>
                  <a:lnTo>
                    <a:pt x="16163" y="14483"/>
                  </a:lnTo>
                  <a:lnTo>
                    <a:pt x="16163" y="0"/>
                  </a:lnTo>
                  <a:lnTo>
                    <a:pt x="21600" y="0"/>
                  </a:lnTo>
                  <a:lnTo>
                    <a:pt x="21600" y="21600"/>
                  </a:lnTo>
                  <a:lnTo>
                    <a:pt x="16016" y="21600"/>
                  </a:lnTo>
                  <a:lnTo>
                    <a:pt x="5437" y="7117"/>
                  </a:lnTo>
                  <a:lnTo>
                    <a:pt x="5437" y="21600"/>
                  </a:lnTo>
                  <a:lnTo>
                    <a:pt x="220" y="21600"/>
                  </a:lnTo>
                  <a:close/>
                </a:path>
              </a:pathLst>
            </a:custGeom>
            <a:solidFill>
              <a:srgbClr val="FFFFFF"/>
            </a:solidFill>
            <a:ln w="12700" cap="flat">
              <a:noFill/>
              <a:miter lim="400000"/>
            </a:ln>
            <a:effectLst/>
          </p:spPr>
          <p:txBody>
            <a:bodyPr wrap="square" lIns="45719" tIns="45719" rIns="45719" bIns="45719" numCol="1" anchor="ctr">
              <a:noAutofit/>
            </a:bodyPr>
            <a:lstStyle/>
            <a:p>
              <a:pPr>
                <a:defRPr>
                  <a:latin typeface="+mn-lt"/>
                  <a:ea typeface="+mn-ea"/>
                  <a:cs typeface="+mn-cs"/>
                  <a:sym typeface="Source Sans Pro Regular"/>
                </a:defRPr>
              </a:pPr>
              <a:endParaRPr/>
            </a:p>
          </p:txBody>
        </p:sp>
        <p:sp>
          <p:nvSpPr>
            <p:cNvPr id="667" name="Figura a mano libera: forma 211"/>
            <p:cNvSpPr/>
            <p:nvPr/>
          </p:nvSpPr>
          <p:spPr>
            <a:xfrm>
              <a:off x="4801194" y="3300007"/>
              <a:ext cx="76736" cy="82480"/>
            </a:xfrm>
            <a:custGeom>
              <a:avLst/>
              <a:gdLst/>
              <a:ahLst/>
              <a:cxnLst>
                <a:cxn ang="0">
                  <a:pos x="wd2" y="hd2"/>
                </a:cxn>
                <a:cxn ang="5400000">
                  <a:pos x="wd2" y="hd2"/>
                </a:cxn>
                <a:cxn ang="10800000">
                  <a:pos x="wd2" y="hd2"/>
                </a:cxn>
                <a:cxn ang="16200000">
                  <a:pos x="wd2" y="hd2"/>
                </a:cxn>
              </a:cxnLst>
              <a:rect l="0" t="0" r="r" b="b"/>
              <a:pathLst>
                <a:path w="21600" h="21248" extrusionOk="0">
                  <a:moveTo>
                    <a:pt x="18227" y="18486"/>
                  </a:moveTo>
                  <a:cubicBezTo>
                    <a:pt x="16696" y="20309"/>
                    <a:pt x="14270" y="21341"/>
                    <a:pt x="11741" y="21241"/>
                  </a:cubicBezTo>
                  <a:cubicBezTo>
                    <a:pt x="5254" y="21241"/>
                    <a:pt x="0" y="16492"/>
                    <a:pt x="0" y="10629"/>
                  </a:cubicBezTo>
                  <a:cubicBezTo>
                    <a:pt x="0" y="4766"/>
                    <a:pt x="5254" y="16"/>
                    <a:pt x="11741" y="16"/>
                  </a:cubicBezTo>
                  <a:cubicBezTo>
                    <a:pt x="16502" y="-259"/>
                    <a:pt x="20666" y="2884"/>
                    <a:pt x="21211" y="7170"/>
                  </a:cubicBezTo>
                  <a:lnTo>
                    <a:pt x="16541" y="7170"/>
                  </a:lnTo>
                  <a:cubicBezTo>
                    <a:pt x="16119" y="5106"/>
                    <a:pt x="14063" y="3646"/>
                    <a:pt x="11741" y="3769"/>
                  </a:cubicBezTo>
                  <a:cubicBezTo>
                    <a:pt x="7330" y="3769"/>
                    <a:pt x="5643" y="7170"/>
                    <a:pt x="5643" y="10688"/>
                  </a:cubicBezTo>
                  <a:cubicBezTo>
                    <a:pt x="5643" y="14206"/>
                    <a:pt x="7330" y="17548"/>
                    <a:pt x="11741" y="17548"/>
                  </a:cubicBezTo>
                  <a:cubicBezTo>
                    <a:pt x="14413" y="17806"/>
                    <a:pt x="16813" y="16058"/>
                    <a:pt x="17099" y="13643"/>
                  </a:cubicBezTo>
                  <a:cubicBezTo>
                    <a:pt x="17118" y="13478"/>
                    <a:pt x="17124" y="13314"/>
                    <a:pt x="17124" y="13150"/>
                  </a:cubicBezTo>
                  <a:lnTo>
                    <a:pt x="12130" y="13150"/>
                  </a:lnTo>
                  <a:lnTo>
                    <a:pt x="12130" y="9808"/>
                  </a:lnTo>
                  <a:lnTo>
                    <a:pt x="21600" y="9808"/>
                  </a:lnTo>
                  <a:lnTo>
                    <a:pt x="21600" y="20772"/>
                  </a:lnTo>
                  <a:lnTo>
                    <a:pt x="18422" y="20772"/>
                  </a:lnTo>
                  <a:close/>
                </a:path>
              </a:pathLst>
            </a:custGeom>
            <a:solidFill>
              <a:srgbClr val="FFFFFF"/>
            </a:solidFill>
            <a:ln w="12700" cap="flat">
              <a:noFill/>
              <a:miter lim="400000"/>
            </a:ln>
            <a:effectLst/>
          </p:spPr>
          <p:txBody>
            <a:bodyPr wrap="square" lIns="45719" tIns="45719" rIns="45719" bIns="45719" numCol="1" anchor="ctr">
              <a:noAutofit/>
            </a:bodyPr>
            <a:lstStyle/>
            <a:p>
              <a:pPr>
                <a:defRPr>
                  <a:latin typeface="+mn-lt"/>
                  <a:ea typeface="+mn-ea"/>
                  <a:cs typeface="+mn-cs"/>
                  <a:sym typeface="Source Sans Pro Regular"/>
                </a:defRPr>
              </a:pPr>
              <a:endParaRPr/>
            </a:p>
          </p:txBody>
        </p:sp>
        <p:sp>
          <p:nvSpPr>
            <p:cNvPr id="668" name="Figura a mano libera: forma 212"/>
            <p:cNvSpPr/>
            <p:nvPr/>
          </p:nvSpPr>
          <p:spPr>
            <a:xfrm>
              <a:off x="4924017" y="3303487"/>
              <a:ext cx="61528" cy="78747"/>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12620" y="0"/>
                  </a:lnTo>
                  <a:cubicBezTo>
                    <a:pt x="17579" y="0"/>
                    <a:pt x="21600" y="3103"/>
                    <a:pt x="21600" y="6929"/>
                  </a:cubicBezTo>
                  <a:cubicBezTo>
                    <a:pt x="21600" y="10756"/>
                    <a:pt x="17579" y="13859"/>
                    <a:pt x="12620" y="13859"/>
                  </a:cubicBezTo>
                  <a:lnTo>
                    <a:pt x="6148" y="13859"/>
                  </a:lnTo>
                  <a:lnTo>
                    <a:pt x="6148" y="21600"/>
                  </a:lnTo>
                  <a:lnTo>
                    <a:pt x="0" y="21600"/>
                  </a:lnTo>
                  <a:close/>
                  <a:moveTo>
                    <a:pt x="6148" y="10176"/>
                  </a:moveTo>
                  <a:lnTo>
                    <a:pt x="10679" y="10176"/>
                  </a:lnTo>
                  <a:cubicBezTo>
                    <a:pt x="13591" y="10176"/>
                    <a:pt x="16099" y="9676"/>
                    <a:pt x="16099" y="6929"/>
                  </a:cubicBezTo>
                  <a:cubicBezTo>
                    <a:pt x="16099" y="4183"/>
                    <a:pt x="13591" y="3683"/>
                    <a:pt x="10679" y="3683"/>
                  </a:cubicBezTo>
                  <a:lnTo>
                    <a:pt x="5906" y="3683"/>
                  </a:lnTo>
                  <a:close/>
                </a:path>
              </a:pathLst>
            </a:custGeom>
            <a:solidFill>
              <a:srgbClr val="FFFFFF"/>
            </a:solidFill>
            <a:ln w="12700" cap="flat">
              <a:noFill/>
              <a:miter lim="400000"/>
            </a:ln>
            <a:effectLst/>
          </p:spPr>
          <p:txBody>
            <a:bodyPr wrap="square" lIns="45719" tIns="45719" rIns="45719" bIns="45719" numCol="1" anchor="ctr">
              <a:noAutofit/>
            </a:bodyPr>
            <a:lstStyle/>
            <a:p>
              <a:pPr>
                <a:defRPr>
                  <a:latin typeface="+mn-lt"/>
                  <a:ea typeface="+mn-ea"/>
                  <a:cs typeface="+mn-cs"/>
                  <a:sym typeface="Source Sans Pro Regular"/>
                </a:defRPr>
              </a:pPr>
              <a:endParaRPr/>
            </a:p>
          </p:txBody>
        </p:sp>
        <p:sp>
          <p:nvSpPr>
            <p:cNvPr id="669" name="Figura a mano libera: forma 213"/>
            <p:cNvSpPr/>
            <p:nvPr/>
          </p:nvSpPr>
          <p:spPr>
            <a:xfrm>
              <a:off x="4981857" y="3303487"/>
              <a:ext cx="78119" cy="78747"/>
            </a:xfrm>
            <a:custGeom>
              <a:avLst/>
              <a:gdLst/>
              <a:ahLst/>
              <a:cxnLst>
                <a:cxn ang="0">
                  <a:pos x="wd2" y="hd2"/>
                </a:cxn>
                <a:cxn ang="5400000">
                  <a:pos x="wd2" y="hd2"/>
                </a:cxn>
                <a:cxn ang="10800000">
                  <a:pos x="wd2" y="hd2"/>
                </a:cxn>
                <a:cxn ang="16200000">
                  <a:pos x="wd2" y="hd2"/>
                </a:cxn>
              </a:cxnLst>
              <a:rect l="0" t="0" r="r" b="b"/>
              <a:pathLst>
                <a:path w="21600" h="21600" extrusionOk="0">
                  <a:moveTo>
                    <a:pt x="8411" y="0"/>
                  </a:moveTo>
                  <a:lnTo>
                    <a:pt x="13380" y="0"/>
                  </a:lnTo>
                  <a:lnTo>
                    <a:pt x="21600" y="21600"/>
                  </a:lnTo>
                  <a:lnTo>
                    <a:pt x="16566" y="21600"/>
                  </a:lnTo>
                  <a:lnTo>
                    <a:pt x="14910" y="16793"/>
                  </a:lnTo>
                  <a:lnTo>
                    <a:pt x="6626" y="16793"/>
                  </a:lnTo>
                  <a:lnTo>
                    <a:pt x="4906" y="21600"/>
                  </a:lnTo>
                  <a:lnTo>
                    <a:pt x="0" y="21600"/>
                  </a:lnTo>
                  <a:close/>
                  <a:moveTo>
                    <a:pt x="7901" y="13235"/>
                  </a:moveTo>
                  <a:lnTo>
                    <a:pt x="13636" y="13235"/>
                  </a:lnTo>
                  <a:lnTo>
                    <a:pt x="10832" y="5306"/>
                  </a:lnTo>
                  <a:close/>
                </a:path>
              </a:pathLst>
            </a:custGeom>
            <a:solidFill>
              <a:srgbClr val="FFFFFF"/>
            </a:solidFill>
            <a:ln w="12700" cap="flat">
              <a:noFill/>
              <a:miter lim="400000"/>
            </a:ln>
            <a:effectLst/>
          </p:spPr>
          <p:txBody>
            <a:bodyPr wrap="square" lIns="45719" tIns="45719" rIns="45719" bIns="45719" numCol="1" anchor="ctr">
              <a:noAutofit/>
            </a:bodyPr>
            <a:lstStyle/>
            <a:p>
              <a:pPr>
                <a:defRPr>
                  <a:latin typeface="+mn-lt"/>
                  <a:ea typeface="+mn-ea"/>
                  <a:cs typeface="+mn-cs"/>
                  <a:sym typeface="Source Sans Pro Regular"/>
                </a:defRPr>
              </a:pPr>
              <a:endParaRPr/>
            </a:p>
          </p:txBody>
        </p:sp>
        <p:sp>
          <p:nvSpPr>
            <p:cNvPr id="670" name="Figura a mano libera: forma 214"/>
            <p:cNvSpPr/>
            <p:nvPr/>
          </p:nvSpPr>
          <p:spPr>
            <a:xfrm>
              <a:off x="5053293" y="3303487"/>
              <a:ext cx="65215" cy="78747"/>
            </a:xfrm>
            <a:custGeom>
              <a:avLst/>
              <a:gdLst/>
              <a:ahLst/>
              <a:cxnLst>
                <a:cxn ang="0">
                  <a:pos x="wd2" y="hd2"/>
                </a:cxn>
                <a:cxn ang="5400000">
                  <a:pos x="wd2" y="hd2"/>
                </a:cxn>
                <a:cxn ang="10800000">
                  <a:pos x="wd2" y="hd2"/>
                </a:cxn>
                <a:cxn ang="16200000">
                  <a:pos x="wd2" y="hd2"/>
                </a:cxn>
              </a:cxnLst>
              <a:rect l="0" t="0" r="r" b="b"/>
              <a:pathLst>
                <a:path w="21600" h="21600" extrusionOk="0">
                  <a:moveTo>
                    <a:pt x="7633" y="3808"/>
                  </a:moveTo>
                  <a:lnTo>
                    <a:pt x="0" y="3808"/>
                  </a:lnTo>
                  <a:lnTo>
                    <a:pt x="0" y="0"/>
                  </a:lnTo>
                  <a:lnTo>
                    <a:pt x="21600" y="0"/>
                  </a:lnTo>
                  <a:lnTo>
                    <a:pt x="21600" y="3995"/>
                  </a:lnTo>
                  <a:lnTo>
                    <a:pt x="13968" y="3995"/>
                  </a:lnTo>
                  <a:lnTo>
                    <a:pt x="13968" y="21600"/>
                  </a:lnTo>
                  <a:lnTo>
                    <a:pt x="8091" y="21600"/>
                  </a:lnTo>
                  <a:close/>
                </a:path>
              </a:pathLst>
            </a:custGeom>
            <a:solidFill>
              <a:srgbClr val="FFFFFF"/>
            </a:solidFill>
            <a:ln w="12700" cap="flat">
              <a:noFill/>
              <a:miter lim="400000"/>
            </a:ln>
            <a:effectLst/>
          </p:spPr>
          <p:txBody>
            <a:bodyPr wrap="square" lIns="45719" tIns="45719" rIns="45719" bIns="45719" numCol="1" anchor="ctr">
              <a:noAutofit/>
            </a:bodyPr>
            <a:lstStyle/>
            <a:p>
              <a:pPr>
                <a:defRPr>
                  <a:latin typeface="+mn-lt"/>
                  <a:ea typeface="+mn-ea"/>
                  <a:cs typeface="+mn-cs"/>
                  <a:sym typeface="Source Sans Pro Regular"/>
                </a:defRPr>
              </a:pPr>
              <a:endParaRPr/>
            </a:p>
          </p:txBody>
        </p:sp>
        <p:sp>
          <p:nvSpPr>
            <p:cNvPr id="671" name="Figura a mano libera: forma 215"/>
            <p:cNvSpPr/>
            <p:nvPr/>
          </p:nvSpPr>
          <p:spPr>
            <a:xfrm>
              <a:off x="5127033" y="3303487"/>
              <a:ext cx="17514" cy="78747"/>
            </a:xfrm>
            <a:prstGeom prst="rect">
              <a:avLst/>
            </a:prstGeom>
            <a:solidFill>
              <a:srgbClr val="FFFFFF"/>
            </a:solidFill>
            <a:ln w="12700" cap="flat">
              <a:noFill/>
              <a:miter lim="400000"/>
            </a:ln>
            <a:effectLst/>
          </p:spPr>
          <p:txBody>
            <a:bodyPr wrap="square" lIns="45719" tIns="45719" rIns="45719" bIns="45719" numCol="1" anchor="ctr">
              <a:noAutofit/>
            </a:bodyPr>
            <a:lstStyle/>
            <a:p>
              <a:pPr>
                <a:defRPr>
                  <a:latin typeface="+mn-lt"/>
                  <a:ea typeface="+mn-ea"/>
                  <a:cs typeface="+mn-cs"/>
                  <a:sym typeface="Source Sans Pro Regular"/>
                </a:defRPr>
              </a:pPr>
              <a:endParaRPr/>
            </a:p>
          </p:txBody>
        </p:sp>
        <p:sp>
          <p:nvSpPr>
            <p:cNvPr id="672" name="Figura a mano libera: forma 216"/>
            <p:cNvSpPr/>
            <p:nvPr/>
          </p:nvSpPr>
          <p:spPr>
            <a:xfrm>
              <a:off x="5159986" y="3303487"/>
              <a:ext cx="60607" cy="78747"/>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271" y="0"/>
                  </a:lnTo>
                  <a:lnTo>
                    <a:pt x="21271" y="3995"/>
                  </a:lnTo>
                  <a:lnTo>
                    <a:pt x="6242" y="3995"/>
                  </a:lnTo>
                  <a:lnTo>
                    <a:pt x="6242" y="8615"/>
                  </a:lnTo>
                  <a:lnTo>
                    <a:pt x="20040" y="8615"/>
                  </a:lnTo>
                  <a:lnTo>
                    <a:pt x="20040" y="12298"/>
                  </a:lnTo>
                  <a:lnTo>
                    <a:pt x="6242" y="12298"/>
                  </a:lnTo>
                  <a:lnTo>
                    <a:pt x="6242" y="17605"/>
                  </a:lnTo>
                  <a:lnTo>
                    <a:pt x="21600" y="17605"/>
                  </a:lnTo>
                  <a:lnTo>
                    <a:pt x="21600" y="21600"/>
                  </a:lnTo>
                  <a:lnTo>
                    <a:pt x="0" y="21600"/>
                  </a:lnTo>
                  <a:close/>
                </a:path>
              </a:pathLst>
            </a:custGeom>
            <a:solidFill>
              <a:srgbClr val="FFFFFF"/>
            </a:solidFill>
            <a:ln w="12700" cap="flat">
              <a:noFill/>
              <a:miter lim="400000"/>
            </a:ln>
            <a:effectLst/>
          </p:spPr>
          <p:txBody>
            <a:bodyPr wrap="square" lIns="45719" tIns="45719" rIns="45719" bIns="45719" numCol="1" anchor="ctr">
              <a:noAutofit/>
            </a:bodyPr>
            <a:lstStyle/>
            <a:p>
              <a:pPr>
                <a:defRPr>
                  <a:latin typeface="+mn-lt"/>
                  <a:ea typeface="+mn-ea"/>
                  <a:cs typeface="+mn-cs"/>
                  <a:sym typeface="Source Sans Pro Regular"/>
                </a:defRPr>
              </a:pPr>
              <a:endParaRPr/>
            </a:p>
          </p:txBody>
        </p:sp>
        <p:sp>
          <p:nvSpPr>
            <p:cNvPr id="673" name="Figura a mano libera: forma 217"/>
            <p:cNvSpPr/>
            <p:nvPr/>
          </p:nvSpPr>
          <p:spPr>
            <a:xfrm>
              <a:off x="5232344" y="3303487"/>
              <a:ext cx="67750" cy="78747"/>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5584" y="0"/>
                  </a:lnTo>
                  <a:lnTo>
                    <a:pt x="16237" y="14483"/>
                  </a:lnTo>
                  <a:lnTo>
                    <a:pt x="16237" y="0"/>
                  </a:lnTo>
                  <a:lnTo>
                    <a:pt x="21600" y="0"/>
                  </a:lnTo>
                  <a:lnTo>
                    <a:pt x="21600" y="21600"/>
                  </a:lnTo>
                  <a:lnTo>
                    <a:pt x="16016" y="21600"/>
                  </a:lnTo>
                  <a:lnTo>
                    <a:pt x="5437" y="7117"/>
                  </a:lnTo>
                  <a:lnTo>
                    <a:pt x="5437" y="21600"/>
                  </a:lnTo>
                  <a:lnTo>
                    <a:pt x="147" y="21600"/>
                  </a:lnTo>
                  <a:close/>
                </a:path>
              </a:pathLst>
            </a:custGeom>
            <a:solidFill>
              <a:srgbClr val="FFFFFF"/>
            </a:solidFill>
            <a:ln w="12700" cap="flat">
              <a:noFill/>
              <a:miter lim="400000"/>
            </a:ln>
            <a:effectLst/>
          </p:spPr>
          <p:txBody>
            <a:bodyPr wrap="square" lIns="45719" tIns="45719" rIns="45719" bIns="45719" numCol="1" anchor="ctr">
              <a:noAutofit/>
            </a:bodyPr>
            <a:lstStyle/>
            <a:p>
              <a:pPr>
                <a:defRPr>
                  <a:latin typeface="+mn-lt"/>
                  <a:ea typeface="+mn-ea"/>
                  <a:cs typeface="+mn-cs"/>
                  <a:sym typeface="Source Sans Pro Regular"/>
                </a:defRPr>
              </a:pPr>
              <a:endParaRPr/>
            </a:p>
          </p:txBody>
        </p:sp>
        <p:sp>
          <p:nvSpPr>
            <p:cNvPr id="674" name="Figura a mano libera: forma 218"/>
            <p:cNvSpPr/>
            <p:nvPr/>
          </p:nvSpPr>
          <p:spPr>
            <a:xfrm>
              <a:off x="5309772" y="3303487"/>
              <a:ext cx="65215" cy="78747"/>
            </a:xfrm>
            <a:custGeom>
              <a:avLst/>
              <a:gdLst/>
              <a:ahLst/>
              <a:cxnLst>
                <a:cxn ang="0">
                  <a:pos x="wd2" y="hd2"/>
                </a:cxn>
                <a:cxn ang="5400000">
                  <a:pos x="wd2" y="hd2"/>
                </a:cxn>
                <a:cxn ang="10800000">
                  <a:pos x="wd2" y="hd2"/>
                </a:cxn>
                <a:cxn ang="16200000">
                  <a:pos x="wd2" y="hd2"/>
                </a:cxn>
              </a:cxnLst>
              <a:rect l="0" t="0" r="r" b="b"/>
              <a:pathLst>
                <a:path w="21600" h="21600" extrusionOk="0">
                  <a:moveTo>
                    <a:pt x="7633" y="3808"/>
                  </a:moveTo>
                  <a:lnTo>
                    <a:pt x="0" y="3808"/>
                  </a:lnTo>
                  <a:lnTo>
                    <a:pt x="0" y="0"/>
                  </a:lnTo>
                  <a:lnTo>
                    <a:pt x="21600" y="0"/>
                  </a:lnTo>
                  <a:lnTo>
                    <a:pt x="21600" y="3995"/>
                  </a:lnTo>
                  <a:lnTo>
                    <a:pt x="13968" y="3995"/>
                  </a:lnTo>
                  <a:lnTo>
                    <a:pt x="13968" y="21600"/>
                  </a:lnTo>
                  <a:lnTo>
                    <a:pt x="8167" y="21600"/>
                  </a:lnTo>
                  <a:close/>
                </a:path>
              </a:pathLst>
            </a:custGeom>
            <a:solidFill>
              <a:srgbClr val="FFFFFF"/>
            </a:solidFill>
            <a:ln w="12700" cap="flat">
              <a:noFill/>
              <a:miter lim="400000"/>
            </a:ln>
            <a:effectLst/>
          </p:spPr>
          <p:txBody>
            <a:bodyPr wrap="square" lIns="45719" tIns="45719" rIns="45719" bIns="45719" numCol="1" anchor="ctr">
              <a:noAutofit/>
            </a:bodyPr>
            <a:lstStyle/>
            <a:p>
              <a:pPr>
                <a:defRPr>
                  <a:latin typeface="+mn-lt"/>
                  <a:ea typeface="+mn-ea"/>
                  <a:cs typeface="+mn-cs"/>
                  <a:sym typeface="Source Sans Pro Regular"/>
                </a:defRPr>
              </a:pPr>
              <a:endParaRPr/>
            </a:p>
          </p:txBody>
        </p:sp>
        <p:sp>
          <p:nvSpPr>
            <p:cNvPr id="675" name="Figura a mano libera: forma 219"/>
            <p:cNvSpPr/>
            <p:nvPr/>
          </p:nvSpPr>
          <p:spPr>
            <a:xfrm>
              <a:off x="4234772" y="3462577"/>
              <a:ext cx="67060" cy="82612"/>
            </a:xfrm>
            <a:custGeom>
              <a:avLst/>
              <a:gdLst/>
              <a:ahLst/>
              <a:cxnLst>
                <a:cxn ang="0">
                  <a:pos x="wd2" y="hd2"/>
                </a:cxn>
                <a:cxn ang="5400000">
                  <a:pos x="wd2" y="hd2"/>
                </a:cxn>
                <a:cxn ang="10800000">
                  <a:pos x="wd2" y="hd2"/>
                </a:cxn>
                <a:cxn ang="16200000">
                  <a:pos x="wd2" y="hd2"/>
                </a:cxn>
              </a:cxnLst>
              <a:rect l="0" t="0" r="r" b="b"/>
              <a:pathLst>
                <a:path w="21526" h="21196" extrusionOk="0">
                  <a:moveTo>
                    <a:pt x="5474" y="13838"/>
                  </a:moveTo>
                  <a:cubicBezTo>
                    <a:pt x="5474" y="16525"/>
                    <a:pt x="8137" y="17576"/>
                    <a:pt x="11096" y="17576"/>
                  </a:cubicBezTo>
                  <a:cubicBezTo>
                    <a:pt x="14055" y="17576"/>
                    <a:pt x="16126" y="17167"/>
                    <a:pt x="16126" y="15065"/>
                  </a:cubicBezTo>
                  <a:cubicBezTo>
                    <a:pt x="16126" y="12962"/>
                    <a:pt x="12279" y="12554"/>
                    <a:pt x="8729" y="11736"/>
                  </a:cubicBezTo>
                  <a:cubicBezTo>
                    <a:pt x="5178" y="10919"/>
                    <a:pt x="1332" y="9809"/>
                    <a:pt x="1332" y="5897"/>
                  </a:cubicBezTo>
                  <a:cubicBezTo>
                    <a:pt x="1909" y="2218"/>
                    <a:pt x="6147" y="-404"/>
                    <a:pt x="10815" y="52"/>
                  </a:cubicBezTo>
                  <a:cubicBezTo>
                    <a:pt x="10837" y="52"/>
                    <a:pt x="10852" y="57"/>
                    <a:pt x="10874" y="57"/>
                  </a:cubicBezTo>
                  <a:cubicBezTo>
                    <a:pt x="16200" y="57"/>
                    <a:pt x="21156" y="1867"/>
                    <a:pt x="21156" y="6539"/>
                  </a:cubicBezTo>
                  <a:lnTo>
                    <a:pt x="15682" y="6539"/>
                  </a:lnTo>
                  <a:cubicBezTo>
                    <a:pt x="15682" y="4145"/>
                    <a:pt x="13315" y="3503"/>
                    <a:pt x="10652" y="3503"/>
                  </a:cubicBezTo>
                  <a:cubicBezTo>
                    <a:pt x="7989" y="3503"/>
                    <a:pt x="6732" y="4087"/>
                    <a:pt x="6732" y="5780"/>
                  </a:cubicBezTo>
                  <a:cubicBezTo>
                    <a:pt x="6732" y="7473"/>
                    <a:pt x="7989" y="7532"/>
                    <a:pt x="14129" y="8875"/>
                  </a:cubicBezTo>
                  <a:cubicBezTo>
                    <a:pt x="15978" y="9225"/>
                    <a:pt x="21526" y="10159"/>
                    <a:pt x="21526" y="14714"/>
                  </a:cubicBezTo>
                  <a:cubicBezTo>
                    <a:pt x="21526" y="18393"/>
                    <a:pt x="17901" y="21196"/>
                    <a:pt x="10874" y="21196"/>
                  </a:cubicBezTo>
                  <a:cubicBezTo>
                    <a:pt x="5252" y="21196"/>
                    <a:pt x="-74" y="18977"/>
                    <a:pt x="0" y="13955"/>
                  </a:cubicBezTo>
                  <a:close/>
                </a:path>
              </a:pathLst>
            </a:custGeom>
            <a:solidFill>
              <a:srgbClr val="FFFFFF"/>
            </a:solidFill>
            <a:ln w="12700" cap="flat">
              <a:noFill/>
              <a:miter lim="400000"/>
            </a:ln>
            <a:effectLst/>
          </p:spPr>
          <p:txBody>
            <a:bodyPr wrap="square" lIns="45719" tIns="45719" rIns="45719" bIns="45719" numCol="1" anchor="ctr">
              <a:noAutofit/>
            </a:bodyPr>
            <a:lstStyle/>
            <a:p>
              <a:pPr>
                <a:defRPr>
                  <a:latin typeface="+mn-lt"/>
                  <a:ea typeface="+mn-ea"/>
                  <a:cs typeface="+mn-cs"/>
                  <a:sym typeface="Source Sans Pro Regular"/>
                </a:defRPr>
              </a:pPr>
              <a:endParaRPr/>
            </a:p>
          </p:txBody>
        </p:sp>
        <p:sp>
          <p:nvSpPr>
            <p:cNvPr id="676" name="Figura a mano libera: forma 220"/>
            <p:cNvSpPr/>
            <p:nvPr/>
          </p:nvSpPr>
          <p:spPr>
            <a:xfrm>
              <a:off x="4311049" y="3463938"/>
              <a:ext cx="69133" cy="83071"/>
            </a:xfrm>
            <a:custGeom>
              <a:avLst/>
              <a:gdLst/>
              <a:ahLst/>
              <a:cxnLst>
                <a:cxn ang="0">
                  <a:pos x="wd2" y="hd2"/>
                </a:cxn>
                <a:cxn ang="5400000">
                  <a:pos x="wd2" y="hd2"/>
                </a:cxn>
                <a:cxn ang="10800000">
                  <a:pos x="wd2" y="hd2"/>
                </a:cxn>
                <a:cxn ang="16200000">
                  <a:pos x="wd2" y="hd2"/>
                </a:cxn>
              </a:cxnLst>
              <a:rect l="0" t="0" r="r" b="b"/>
              <a:pathLst>
                <a:path w="21600" h="21600" extrusionOk="0">
                  <a:moveTo>
                    <a:pt x="21600" y="12723"/>
                  </a:moveTo>
                  <a:cubicBezTo>
                    <a:pt x="21600" y="17623"/>
                    <a:pt x="16762" y="21600"/>
                    <a:pt x="10800" y="21600"/>
                  </a:cubicBezTo>
                  <a:cubicBezTo>
                    <a:pt x="4838" y="21600"/>
                    <a:pt x="0" y="17623"/>
                    <a:pt x="0" y="12723"/>
                  </a:cubicBezTo>
                  <a:lnTo>
                    <a:pt x="0" y="0"/>
                  </a:lnTo>
                  <a:lnTo>
                    <a:pt x="5472" y="0"/>
                  </a:lnTo>
                  <a:lnTo>
                    <a:pt x="5472" y="12723"/>
                  </a:lnTo>
                  <a:cubicBezTo>
                    <a:pt x="5472" y="14972"/>
                    <a:pt x="6192" y="17221"/>
                    <a:pt x="10656" y="17221"/>
                  </a:cubicBezTo>
                  <a:cubicBezTo>
                    <a:pt x="15120" y="17221"/>
                    <a:pt x="15768" y="15801"/>
                    <a:pt x="15768" y="12723"/>
                  </a:cubicBezTo>
                  <a:lnTo>
                    <a:pt x="15768" y="0"/>
                  </a:lnTo>
                  <a:lnTo>
                    <a:pt x="21312" y="0"/>
                  </a:lnTo>
                  <a:close/>
                </a:path>
              </a:pathLst>
            </a:custGeom>
            <a:solidFill>
              <a:srgbClr val="FFFFFF"/>
            </a:solidFill>
            <a:ln w="12700" cap="flat">
              <a:noFill/>
              <a:miter lim="400000"/>
            </a:ln>
            <a:effectLst/>
          </p:spPr>
          <p:txBody>
            <a:bodyPr wrap="square" lIns="45719" tIns="45719" rIns="45719" bIns="45719" numCol="1" anchor="ctr">
              <a:noAutofit/>
            </a:bodyPr>
            <a:lstStyle/>
            <a:p>
              <a:pPr>
                <a:defRPr>
                  <a:latin typeface="+mn-lt"/>
                  <a:ea typeface="+mn-ea"/>
                  <a:cs typeface="+mn-cs"/>
                  <a:sym typeface="Source Sans Pro Regular"/>
                </a:defRPr>
              </a:pPr>
              <a:endParaRPr/>
            </a:p>
          </p:txBody>
        </p:sp>
        <p:sp>
          <p:nvSpPr>
            <p:cNvPr id="677" name="Figura a mano libera: forma 221"/>
            <p:cNvSpPr/>
            <p:nvPr/>
          </p:nvSpPr>
          <p:spPr>
            <a:xfrm>
              <a:off x="4395159" y="3463938"/>
              <a:ext cx="68442" cy="78520"/>
            </a:xfrm>
            <a:custGeom>
              <a:avLst/>
              <a:gdLst/>
              <a:ahLst/>
              <a:cxnLst>
                <a:cxn ang="0">
                  <a:pos x="wd2" y="hd2"/>
                </a:cxn>
                <a:cxn ang="5400000">
                  <a:pos x="wd2" y="hd2"/>
                </a:cxn>
                <a:cxn ang="10800000">
                  <a:pos x="wd2" y="hd2"/>
                </a:cxn>
                <a:cxn ang="16200000">
                  <a:pos x="wd2" y="hd2"/>
                </a:cxn>
              </a:cxnLst>
              <a:rect l="0" t="0" r="r" b="b"/>
              <a:pathLst>
                <a:path w="21600" h="21594" extrusionOk="0">
                  <a:moveTo>
                    <a:pt x="0" y="0"/>
                  </a:moveTo>
                  <a:lnTo>
                    <a:pt x="13600" y="0"/>
                  </a:lnTo>
                  <a:cubicBezTo>
                    <a:pt x="17476" y="-6"/>
                    <a:pt x="20676" y="2610"/>
                    <a:pt x="20873" y="5947"/>
                  </a:cubicBezTo>
                  <a:cubicBezTo>
                    <a:pt x="21113" y="8331"/>
                    <a:pt x="19476" y="10559"/>
                    <a:pt x="16873" y="11392"/>
                  </a:cubicBezTo>
                  <a:cubicBezTo>
                    <a:pt x="19564" y="12018"/>
                    <a:pt x="20363" y="14271"/>
                    <a:pt x="20582" y="16462"/>
                  </a:cubicBezTo>
                  <a:cubicBezTo>
                    <a:pt x="20473" y="18214"/>
                    <a:pt x="20822" y="19967"/>
                    <a:pt x="21600" y="21594"/>
                  </a:cubicBezTo>
                  <a:lnTo>
                    <a:pt x="16509" y="21594"/>
                  </a:lnTo>
                  <a:cubicBezTo>
                    <a:pt x="16007" y="19892"/>
                    <a:pt x="15709" y="18152"/>
                    <a:pt x="15636" y="16399"/>
                  </a:cubicBezTo>
                  <a:cubicBezTo>
                    <a:pt x="15273" y="14146"/>
                    <a:pt x="14254" y="13144"/>
                    <a:pt x="11418" y="13144"/>
                  </a:cubicBezTo>
                  <a:lnTo>
                    <a:pt x="5891" y="13144"/>
                  </a:lnTo>
                  <a:lnTo>
                    <a:pt x="5891" y="21594"/>
                  </a:lnTo>
                  <a:lnTo>
                    <a:pt x="364" y="21594"/>
                  </a:lnTo>
                  <a:close/>
                  <a:moveTo>
                    <a:pt x="5527" y="9827"/>
                  </a:moveTo>
                  <a:lnTo>
                    <a:pt x="11564" y="9827"/>
                  </a:lnTo>
                  <a:cubicBezTo>
                    <a:pt x="14036" y="9827"/>
                    <a:pt x="15418" y="8888"/>
                    <a:pt x="15418" y="6697"/>
                  </a:cubicBezTo>
                  <a:cubicBezTo>
                    <a:pt x="15418" y="4507"/>
                    <a:pt x="14036" y="3693"/>
                    <a:pt x="11564" y="3693"/>
                  </a:cubicBezTo>
                  <a:lnTo>
                    <a:pt x="5527" y="3693"/>
                  </a:lnTo>
                  <a:close/>
                </a:path>
              </a:pathLst>
            </a:custGeom>
            <a:solidFill>
              <a:srgbClr val="FFFFFF"/>
            </a:solidFill>
            <a:ln w="12700" cap="flat">
              <a:noFill/>
              <a:miter lim="400000"/>
            </a:ln>
            <a:effectLst/>
          </p:spPr>
          <p:txBody>
            <a:bodyPr wrap="square" lIns="45719" tIns="45719" rIns="45719" bIns="45719" numCol="1" anchor="ctr">
              <a:noAutofit/>
            </a:bodyPr>
            <a:lstStyle/>
            <a:p>
              <a:pPr>
                <a:defRPr>
                  <a:latin typeface="+mn-lt"/>
                  <a:ea typeface="+mn-ea"/>
                  <a:cs typeface="+mn-cs"/>
                  <a:sym typeface="Source Sans Pro Regular"/>
                </a:defRPr>
              </a:pPr>
              <a:endParaRPr/>
            </a:p>
          </p:txBody>
        </p:sp>
        <p:sp>
          <p:nvSpPr>
            <p:cNvPr id="678" name="Figura a mano libera: forma 222"/>
            <p:cNvSpPr/>
            <p:nvPr/>
          </p:nvSpPr>
          <p:spPr>
            <a:xfrm>
              <a:off x="4475813" y="3463938"/>
              <a:ext cx="68441" cy="78520"/>
            </a:xfrm>
            <a:custGeom>
              <a:avLst/>
              <a:gdLst/>
              <a:ahLst/>
              <a:cxnLst>
                <a:cxn ang="0">
                  <a:pos x="wd2" y="hd2"/>
                </a:cxn>
                <a:cxn ang="5400000">
                  <a:pos x="wd2" y="hd2"/>
                </a:cxn>
                <a:cxn ang="10800000">
                  <a:pos x="wd2" y="hd2"/>
                </a:cxn>
                <a:cxn ang="16200000">
                  <a:pos x="wd2" y="hd2"/>
                </a:cxn>
              </a:cxnLst>
              <a:rect l="0" t="0" r="r" b="b"/>
              <a:pathLst>
                <a:path w="21600" h="21594" extrusionOk="0">
                  <a:moveTo>
                    <a:pt x="0" y="0"/>
                  </a:moveTo>
                  <a:lnTo>
                    <a:pt x="13600" y="0"/>
                  </a:lnTo>
                  <a:cubicBezTo>
                    <a:pt x="17476" y="-6"/>
                    <a:pt x="20676" y="2610"/>
                    <a:pt x="20873" y="5947"/>
                  </a:cubicBezTo>
                  <a:cubicBezTo>
                    <a:pt x="21142" y="8337"/>
                    <a:pt x="19491" y="10572"/>
                    <a:pt x="16873" y="11392"/>
                  </a:cubicBezTo>
                  <a:cubicBezTo>
                    <a:pt x="19636" y="12018"/>
                    <a:pt x="20363" y="14271"/>
                    <a:pt x="20582" y="16462"/>
                  </a:cubicBezTo>
                  <a:cubicBezTo>
                    <a:pt x="20473" y="18214"/>
                    <a:pt x="20822" y="19967"/>
                    <a:pt x="21600" y="21594"/>
                  </a:cubicBezTo>
                  <a:lnTo>
                    <a:pt x="16073" y="21594"/>
                  </a:lnTo>
                  <a:cubicBezTo>
                    <a:pt x="15571" y="19892"/>
                    <a:pt x="15273" y="18152"/>
                    <a:pt x="15200" y="16399"/>
                  </a:cubicBezTo>
                  <a:cubicBezTo>
                    <a:pt x="14836" y="14146"/>
                    <a:pt x="13818" y="13144"/>
                    <a:pt x="10982" y="13144"/>
                  </a:cubicBezTo>
                  <a:lnTo>
                    <a:pt x="5600" y="13144"/>
                  </a:lnTo>
                  <a:lnTo>
                    <a:pt x="5600" y="21594"/>
                  </a:lnTo>
                  <a:lnTo>
                    <a:pt x="73" y="21594"/>
                  </a:lnTo>
                  <a:close/>
                  <a:moveTo>
                    <a:pt x="5527" y="9827"/>
                  </a:moveTo>
                  <a:lnTo>
                    <a:pt x="11636" y="9827"/>
                  </a:lnTo>
                  <a:cubicBezTo>
                    <a:pt x="14036" y="9827"/>
                    <a:pt x="15418" y="8888"/>
                    <a:pt x="15418" y="6697"/>
                  </a:cubicBezTo>
                  <a:cubicBezTo>
                    <a:pt x="15418" y="4507"/>
                    <a:pt x="14036" y="3693"/>
                    <a:pt x="11636" y="3693"/>
                  </a:cubicBezTo>
                  <a:lnTo>
                    <a:pt x="5600" y="3693"/>
                  </a:lnTo>
                  <a:close/>
                </a:path>
              </a:pathLst>
            </a:custGeom>
            <a:solidFill>
              <a:srgbClr val="FFFFFF"/>
            </a:solidFill>
            <a:ln w="12700" cap="flat">
              <a:noFill/>
              <a:miter lim="400000"/>
            </a:ln>
            <a:effectLst/>
          </p:spPr>
          <p:txBody>
            <a:bodyPr wrap="square" lIns="45719" tIns="45719" rIns="45719" bIns="45719" numCol="1" anchor="ctr">
              <a:noAutofit/>
            </a:bodyPr>
            <a:lstStyle/>
            <a:p>
              <a:pPr>
                <a:defRPr>
                  <a:latin typeface="+mn-lt"/>
                  <a:ea typeface="+mn-ea"/>
                  <a:cs typeface="+mn-cs"/>
                  <a:sym typeface="Source Sans Pro Regular"/>
                </a:defRPr>
              </a:pPr>
              <a:endParaRPr/>
            </a:p>
          </p:txBody>
        </p:sp>
        <p:sp>
          <p:nvSpPr>
            <p:cNvPr id="679" name="Figura a mano libera: forma 223"/>
            <p:cNvSpPr/>
            <p:nvPr/>
          </p:nvSpPr>
          <p:spPr>
            <a:xfrm>
              <a:off x="4552875" y="3462709"/>
              <a:ext cx="84016" cy="82843"/>
            </a:xfrm>
            <a:custGeom>
              <a:avLst/>
              <a:gdLst/>
              <a:ahLst/>
              <a:cxnLst>
                <a:cxn ang="0">
                  <a:pos x="wd2" y="hd2"/>
                </a:cxn>
                <a:cxn ang="5400000">
                  <a:pos x="wd2" y="hd2"/>
                </a:cxn>
                <a:cxn ang="10800000">
                  <a:pos x="wd2" y="hd2"/>
                </a:cxn>
                <a:cxn ang="16200000">
                  <a:pos x="wd2" y="hd2"/>
                </a:cxn>
              </a:cxnLst>
              <a:rect l="0" t="0" r="r" b="b"/>
              <a:pathLst>
                <a:path w="20839" h="20888" extrusionOk="0">
                  <a:moveTo>
                    <a:pt x="9750" y="23"/>
                  </a:moveTo>
                  <a:cubicBezTo>
                    <a:pt x="15483" y="-356"/>
                    <a:pt x="20438" y="4000"/>
                    <a:pt x="20816" y="9755"/>
                  </a:cubicBezTo>
                  <a:cubicBezTo>
                    <a:pt x="21193" y="15511"/>
                    <a:pt x="16855" y="20486"/>
                    <a:pt x="11122" y="20865"/>
                  </a:cubicBezTo>
                  <a:cubicBezTo>
                    <a:pt x="5389" y="21244"/>
                    <a:pt x="433" y="16888"/>
                    <a:pt x="56" y="11133"/>
                  </a:cubicBezTo>
                  <a:cubicBezTo>
                    <a:pt x="44" y="10932"/>
                    <a:pt x="33" y="10725"/>
                    <a:pt x="33" y="10524"/>
                  </a:cubicBezTo>
                  <a:cubicBezTo>
                    <a:pt x="-407" y="5188"/>
                    <a:pt x="3543" y="499"/>
                    <a:pt x="8858" y="57"/>
                  </a:cubicBezTo>
                  <a:cubicBezTo>
                    <a:pt x="9156" y="29"/>
                    <a:pt x="9453" y="23"/>
                    <a:pt x="9750" y="23"/>
                  </a:cubicBezTo>
                  <a:close/>
                  <a:moveTo>
                    <a:pt x="9750" y="17239"/>
                  </a:moveTo>
                  <a:cubicBezTo>
                    <a:pt x="13694" y="17239"/>
                    <a:pt x="15123" y="13853"/>
                    <a:pt x="15123" y="10582"/>
                  </a:cubicBezTo>
                  <a:cubicBezTo>
                    <a:pt x="15123" y="7311"/>
                    <a:pt x="13694" y="3753"/>
                    <a:pt x="9750" y="3753"/>
                  </a:cubicBezTo>
                  <a:cubicBezTo>
                    <a:pt x="5806" y="3753"/>
                    <a:pt x="4377" y="7081"/>
                    <a:pt x="4377" y="10582"/>
                  </a:cubicBezTo>
                  <a:cubicBezTo>
                    <a:pt x="4377" y="14082"/>
                    <a:pt x="5863" y="17239"/>
                    <a:pt x="9750" y="17239"/>
                  </a:cubicBezTo>
                  <a:close/>
                </a:path>
              </a:pathLst>
            </a:custGeom>
            <a:solidFill>
              <a:srgbClr val="FFFFFF"/>
            </a:solidFill>
            <a:ln w="12700" cap="flat">
              <a:noFill/>
              <a:miter lim="400000"/>
            </a:ln>
            <a:effectLst/>
          </p:spPr>
          <p:txBody>
            <a:bodyPr wrap="square" lIns="45719" tIns="45719" rIns="45719" bIns="45719" numCol="1" anchor="ctr">
              <a:noAutofit/>
            </a:bodyPr>
            <a:lstStyle/>
            <a:p>
              <a:pPr>
                <a:defRPr>
                  <a:latin typeface="+mn-lt"/>
                  <a:ea typeface="+mn-ea"/>
                  <a:cs typeface="+mn-cs"/>
                  <a:sym typeface="Source Sans Pro Regular"/>
                </a:defRPr>
              </a:pPr>
              <a:endParaRPr/>
            </a:p>
          </p:txBody>
        </p:sp>
        <p:sp>
          <p:nvSpPr>
            <p:cNvPr id="680" name="Figura a mano libera: forma 224"/>
            <p:cNvSpPr/>
            <p:nvPr/>
          </p:nvSpPr>
          <p:spPr>
            <a:xfrm>
              <a:off x="4643112" y="3463938"/>
              <a:ext cx="67981" cy="79844"/>
            </a:xfrm>
            <a:custGeom>
              <a:avLst/>
              <a:gdLst/>
              <a:ahLst/>
              <a:cxnLst>
                <a:cxn ang="0">
                  <a:pos x="wd2" y="hd2"/>
                </a:cxn>
                <a:cxn ang="5400000">
                  <a:pos x="wd2" y="hd2"/>
                </a:cxn>
                <a:cxn ang="10800000">
                  <a:pos x="wd2" y="hd2"/>
                </a:cxn>
                <a:cxn ang="16200000">
                  <a:pos x="wd2" y="hd2"/>
                </a:cxn>
              </a:cxnLst>
              <a:rect l="0" t="0" r="r" b="b"/>
              <a:pathLst>
                <a:path w="21600" h="21220" extrusionOk="0">
                  <a:moveTo>
                    <a:pt x="21600" y="13005"/>
                  </a:moveTo>
                  <a:cubicBezTo>
                    <a:pt x="21109" y="17934"/>
                    <a:pt x="15874" y="21600"/>
                    <a:pt x="9907" y="21189"/>
                  </a:cubicBezTo>
                  <a:cubicBezTo>
                    <a:pt x="4628" y="20832"/>
                    <a:pt x="432" y="17366"/>
                    <a:pt x="0" y="13005"/>
                  </a:cubicBezTo>
                  <a:lnTo>
                    <a:pt x="0" y="0"/>
                  </a:lnTo>
                  <a:lnTo>
                    <a:pt x="5565" y="0"/>
                  </a:lnTo>
                  <a:lnTo>
                    <a:pt x="5565" y="13005"/>
                  </a:lnTo>
                  <a:cubicBezTo>
                    <a:pt x="5565" y="15303"/>
                    <a:pt x="6297" y="17602"/>
                    <a:pt x="10763" y="17602"/>
                  </a:cubicBezTo>
                  <a:cubicBezTo>
                    <a:pt x="15230" y="17602"/>
                    <a:pt x="16035" y="16150"/>
                    <a:pt x="16035" y="13005"/>
                  </a:cubicBezTo>
                  <a:lnTo>
                    <a:pt x="16035" y="0"/>
                  </a:lnTo>
                  <a:lnTo>
                    <a:pt x="21600" y="0"/>
                  </a:lnTo>
                  <a:close/>
                </a:path>
              </a:pathLst>
            </a:custGeom>
            <a:solidFill>
              <a:srgbClr val="FFFFFF"/>
            </a:solidFill>
            <a:ln w="12700" cap="flat">
              <a:noFill/>
              <a:miter lim="400000"/>
            </a:ln>
            <a:effectLst/>
          </p:spPr>
          <p:txBody>
            <a:bodyPr wrap="square" lIns="45719" tIns="45719" rIns="45719" bIns="45719" numCol="1" anchor="ctr">
              <a:noAutofit/>
            </a:bodyPr>
            <a:lstStyle/>
            <a:p>
              <a:pPr>
                <a:defRPr>
                  <a:latin typeface="+mn-lt"/>
                  <a:ea typeface="+mn-ea"/>
                  <a:cs typeface="+mn-cs"/>
                  <a:sym typeface="Source Sans Pro Regular"/>
                </a:defRPr>
              </a:pPr>
              <a:endParaRPr/>
            </a:p>
          </p:txBody>
        </p:sp>
        <p:sp>
          <p:nvSpPr>
            <p:cNvPr id="681" name="Figura a mano libera: forma 225"/>
            <p:cNvSpPr/>
            <p:nvPr/>
          </p:nvSpPr>
          <p:spPr>
            <a:xfrm>
              <a:off x="4726070" y="3463938"/>
              <a:ext cx="67059" cy="78747"/>
            </a:xfrm>
            <a:custGeom>
              <a:avLst/>
              <a:gdLst/>
              <a:ahLst/>
              <a:cxnLst>
                <a:cxn ang="0">
                  <a:pos x="wd2" y="hd2"/>
                </a:cxn>
                <a:cxn ang="5400000">
                  <a:pos x="wd2" y="hd2"/>
                </a:cxn>
                <a:cxn ang="10800000">
                  <a:pos x="wd2" y="hd2"/>
                </a:cxn>
                <a:cxn ang="16200000">
                  <a:pos x="wd2" y="hd2"/>
                </a:cxn>
              </a:cxnLst>
              <a:rect l="0" t="0" r="r" b="b"/>
              <a:pathLst>
                <a:path w="21600" h="21600" extrusionOk="0">
                  <a:moveTo>
                    <a:pt x="74" y="0"/>
                  </a:moveTo>
                  <a:lnTo>
                    <a:pt x="5641" y="0"/>
                  </a:lnTo>
                  <a:lnTo>
                    <a:pt x="16404" y="14483"/>
                  </a:lnTo>
                  <a:lnTo>
                    <a:pt x="16404" y="0"/>
                  </a:lnTo>
                  <a:lnTo>
                    <a:pt x="21600" y="0"/>
                  </a:lnTo>
                  <a:lnTo>
                    <a:pt x="21600" y="21600"/>
                  </a:lnTo>
                  <a:lnTo>
                    <a:pt x="15959" y="21600"/>
                  </a:lnTo>
                  <a:lnTo>
                    <a:pt x="5270" y="7117"/>
                  </a:lnTo>
                  <a:lnTo>
                    <a:pt x="5270" y="21600"/>
                  </a:lnTo>
                  <a:lnTo>
                    <a:pt x="0" y="21600"/>
                  </a:lnTo>
                  <a:close/>
                </a:path>
              </a:pathLst>
            </a:custGeom>
            <a:solidFill>
              <a:srgbClr val="FFFFFF"/>
            </a:solidFill>
            <a:ln w="12700" cap="flat">
              <a:noFill/>
              <a:miter lim="400000"/>
            </a:ln>
            <a:effectLst/>
          </p:spPr>
          <p:txBody>
            <a:bodyPr wrap="square" lIns="45719" tIns="45719" rIns="45719" bIns="45719" numCol="1" anchor="ctr">
              <a:noAutofit/>
            </a:bodyPr>
            <a:lstStyle/>
            <a:p>
              <a:pPr>
                <a:defRPr>
                  <a:latin typeface="+mn-lt"/>
                  <a:ea typeface="+mn-ea"/>
                  <a:cs typeface="+mn-cs"/>
                  <a:sym typeface="Source Sans Pro Regular"/>
                </a:defRPr>
              </a:pPr>
              <a:endParaRPr/>
            </a:p>
          </p:txBody>
        </p:sp>
        <p:sp>
          <p:nvSpPr>
            <p:cNvPr id="682" name="Figura a mano libera: forma 226"/>
            <p:cNvSpPr/>
            <p:nvPr/>
          </p:nvSpPr>
          <p:spPr>
            <a:xfrm>
              <a:off x="4809028" y="3463898"/>
              <a:ext cx="71086" cy="78809"/>
            </a:xfrm>
            <a:custGeom>
              <a:avLst/>
              <a:gdLst/>
              <a:ahLst/>
              <a:cxnLst>
                <a:cxn ang="0">
                  <a:pos x="wd2" y="hd2"/>
                </a:cxn>
                <a:cxn ang="5400000">
                  <a:pos x="wd2" y="hd2"/>
                </a:cxn>
                <a:cxn ang="10800000">
                  <a:pos x="wd2" y="hd2"/>
                </a:cxn>
                <a:cxn ang="16200000">
                  <a:pos x="wd2" y="hd2"/>
                </a:cxn>
              </a:cxnLst>
              <a:rect l="0" t="0" r="r" b="b"/>
              <a:pathLst>
                <a:path w="20907" h="21352" extrusionOk="0">
                  <a:moveTo>
                    <a:pt x="0" y="11"/>
                  </a:moveTo>
                  <a:lnTo>
                    <a:pt x="10099" y="11"/>
                  </a:lnTo>
                  <a:cubicBezTo>
                    <a:pt x="15785" y="-236"/>
                    <a:pt x="20611" y="3760"/>
                    <a:pt x="20875" y="8927"/>
                  </a:cubicBezTo>
                  <a:cubicBezTo>
                    <a:pt x="20909" y="9470"/>
                    <a:pt x="20882" y="10018"/>
                    <a:pt x="20807" y="10555"/>
                  </a:cubicBezTo>
                  <a:cubicBezTo>
                    <a:pt x="21600" y="15753"/>
                    <a:pt x="17608" y="20544"/>
                    <a:pt x="11895" y="21259"/>
                  </a:cubicBezTo>
                  <a:cubicBezTo>
                    <a:pt x="11305" y="21340"/>
                    <a:pt x="10702" y="21364"/>
                    <a:pt x="10099" y="21346"/>
                  </a:cubicBezTo>
                  <a:lnTo>
                    <a:pt x="0" y="21346"/>
                  </a:lnTo>
                  <a:close/>
                  <a:moveTo>
                    <a:pt x="5151" y="17399"/>
                  </a:moveTo>
                  <a:lnTo>
                    <a:pt x="9760" y="17399"/>
                  </a:lnTo>
                  <a:cubicBezTo>
                    <a:pt x="12742" y="17399"/>
                    <a:pt x="15588" y="15734"/>
                    <a:pt x="15588" y="11233"/>
                  </a:cubicBezTo>
                  <a:cubicBezTo>
                    <a:pt x="15588" y="6732"/>
                    <a:pt x="13962" y="4142"/>
                    <a:pt x="8811" y="4142"/>
                  </a:cubicBezTo>
                  <a:lnTo>
                    <a:pt x="5151" y="4142"/>
                  </a:lnTo>
                  <a:close/>
                </a:path>
              </a:pathLst>
            </a:custGeom>
            <a:solidFill>
              <a:srgbClr val="FFFFFF"/>
            </a:solidFill>
            <a:ln w="12700" cap="flat">
              <a:noFill/>
              <a:miter lim="400000"/>
            </a:ln>
            <a:effectLst/>
          </p:spPr>
          <p:txBody>
            <a:bodyPr wrap="square" lIns="45719" tIns="45719" rIns="45719" bIns="45719" numCol="1" anchor="ctr">
              <a:noAutofit/>
            </a:bodyPr>
            <a:lstStyle/>
            <a:p>
              <a:pPr>
                <a:defRPr>
                  <a:latin typeface="+mn-lt"/>
                  <a:ea typeface="+mn-ea"/>
                  <a:cs typeface="+mn-cs"/>
                  <a:sym typeface="Source Sans Pro Regular"/>
                </a:defRPr>
              </a:pPr>
              <a:endParaRPr/>
            </a:p>
          </p:txBody>
        </p:sp>
        <p:sp>
          <p:nvSpPr>
            <p:cNvPr id="683" name="Figura a mano libera: forma 227"/>
            <p:cNvSpPr/>
            <p:nvPr/>
          </p:nvSpPr>
          <p:spPr>
            <a:xfrm>
              <a:off x="4890834" y="3463938"/>
              <a:ext cx="17514" cy="78747"/>
            </a:xfrm>
            <a:custGeom>
              <a:avLst/>
              <a:gdLst/>
              <a:ahLst/>
              <a:cxnLst>
                <a:cxn ang="0">
                  <a:pos x="wd2" y="hd2"/>
                </a:cxn>
                <a:cxn ang="5400000">
                  <a:pos x="wd2" y="hd2"/>
                </a:cxn>
                <a:cxn ang="10800000">
                  <a:pos x="wd2" y="hd2"/>
                </a:cxn>
                <a:cxn ang="16200000">
                  <a:pos x="wd2" y="hd2"/>
                </a:cxn>
              </a:cxnLst>
              <a:rect l="0" t="0" r="r" b="b"/>
              <a:pathLst>
                <a:path w="21600" h="21600" extrusionOk="0">
                  <a:moveTo>
                    <a:pt x="1137" y="0"/>
                  </a:moveTo>
                  <a:lnTo>
                    <a:pt x="21600" y="0"/>
                  </a:lnTo>
                  <a:lnTo>
                    <a:pt x="21600" y="21600"/>
                  </a:lnTo>
                  <a:lnTo>
                    <a:pt x="0" y="21600"/>
                  </a:lnTo>
                  <a:close/>
                </a:path>
              </a:pathLst>
            </a:custGeom>
            <a:solidFill>
              <a:srgbClr val="FFFFFF"/>
            </a:solidFill>
            <a:ln w="12700" cap="flat">
              <a:noFill/>
              <a:miter lim="400000"/>
            </a:ln>
            <a:effectLst/>
          </p:spPr>
          <p:txBody>
            <a:bodyPr wrap="square" lIns="45719" tIns="45719" rIns="45719" bIns="45719" numCol="1" anchor="ctr">
              <a:noAutofit/>
            </a:bodyPr>
            <a:lstStyle/>
            <a:p>
              <a:pPr>
                <a:defRPr>
                  <a:latin typeface="+mn-lt"/>
                  <a:ea typeface="+mn-ea"/>
                  <a:cs typeface="+mn-cs"/>
                  <a:sym typeface="Source Sans Pro Regular"/>
                </a:defRPr>
              </a:pPr>
              <a:endParaRPr/>
            </a:p>
          </p:txBody>
        </p:sp>
        <p:sp>
          <p:nvSpPr>
            <p:cNvPr id="684" name="Figura a mano libera: forma 228"/>
            <p:cNvSpPr/>
            <p:nvPr/>
          </p:nvSpPr>
          <p:spPr>
            <a:xfrm>
              <a:off x="4924708" y="3463938"/>
              <a:ext cx="67289" cy="78747"/>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5622" y="0"/>
                  </a:lnTo>
                  <a:lnTo>
                    <a:pt x="16348" y="14483"/>
                  </a:lnTo>
                  <a:lnTo>
                    <a:pt x="16348" y="0"/>
                  </a:lnTo>
                  <a:lnTo>
                    <a:pt x="21600" y="0"/>
                  </a:lnTo>
                  <a:lnTo>
                    <a:pt x="21600" y="21600"/>
                  </a:lnTo>
                  <a:lnTo>
                    <a:pt x="15978" y="21600"/>
                  </a:lnTo>
                  <a:lnTo>
                    <a:pt x="5326" y="7117"/>
                  </a:lnTo>
                  <a:lnTo>
                    <a:pt x="5326" y="21600"/>
                  </a:lnTo>
                  <a:lnTo>
                    <a:pt x="0" y="21600"/>
                  </a:lnTo>
                  <a:close/>
                </a:path>
              </a:pathLst>
            </a:custGeom>
            <a:solidFill>
              <a:srgbClr val="FFFFFF"/>
            </a:solidFill>
            <a:ln w="12700" cap="flat">
              <a:noFill/>
              <a:miter lim="400000"/>
            </a:ln>
            <a:effectLst/>
          </p:spPr>
          <p:txBody>
            <a:bodyPr wrap="square" lIns="45719" tIns="45719" rIns="45719" bIns="45719" numCol="1" anchor="ctr">
              <a:noAutofit/>
            </a:bodyPr>
            <a:lstStyle/>
            <a:p>
              <a:pPr>
                <a:defRPr>
                  <a:latin typeface="+mn-lt"/>
                  <a:ea typeface="+mn-ea"/>
                  <a:cs typeface="+mn-cs"/>
                  <a:sym typeface="Source Sans Pro Regular"/>
                </a:defRPr>
              </a:pPr>
              <a:endParaRPr/>
            </a:p>
          </p:txBody>
        </p:sp>
        <p:sp>
          <p:nvSpPr>
            <p:cNvPr id="685" name="Figura a mano libera: forma 229"/>
            <p:cNvSpPr/>
            <p:nvPr/>
          </p:nvSpPr>
          <p:spPr>
            <a:xfrm>
              <a:off x="5004551" y="3462052"/>
              <a:ext cx="73630" cy="82682"/>
            </a:xfrm>
            <a:custGeom>
              <a:avLst/>
              <a:gdLst/>
              <a:ahLst/>
              <a:cxnLst>
                <a:cxn ang="0">
                  <a:pos x="wd2" y="hd2"/>
                </a:cxn>
                <a:cxn ang="5400000">
                  <a:pos x="wd2" y="hd2"/>
                </a:cxn>
                <a:cxn ang="10800000">
                  <a:pos x="wd2" y="hd2"/>
                </a:cxn>
                <a:cxn ang="16200000">
                  <a:pos x="wd2" y="hd2"/>
                </a:cxn>
              </a:cxnLst>
              <a:rect l="0" t="0" r="r" b="b"/>
              <a:pathLst>
                <a:path w="21138" h="21341" extrusionOk="0">
                  <a:moveTo>
                    <a:pt x="17433" y="18521"/>
                  </a:moveTo>
                  <a:cubicBezTo>
                    <a:pt x="15945" y="20278"/>
                    <a:pt x="13623" y="21323"/>
                    <a:pt x="11149" y="21341"/>
                  </a:cubicBezTo>
                  <a:cubicBezTo>
                    <a:pt x="4520" y="20906"/>
                    <a:pt x="-462" y="15778"/>
                    <a:pt x="34" y="9886"/>
                  </a:cubicBezTo>
                  <a:cubicBezTo>
                    <a:pt x="477" y="4605"/>
                    <a:pt x="5201" y="411"/>
                    <a:pt x="11149" y="17"/>
                  </a:cubicBezTo>
                  <a:cubicBezTo>
                    <a:pt x="16004" y="-259"/>
                    <a:pt x="20252" y="2890"/>
                    <a:pt x="20807" y="7184"/>
                  </a:cubicBezTo>
                  <a:lnTo>
                    <a:pt x="15978" y="7184"/>
                  </a:lnTo>
                  <a:cubicBezTo>
                    <a:pt x="15548" y="5139"/>
                    <a:pt x="13490" y="3683"/>
                    <a:pt x="11149" y="3777"/>
                  </a:cubicBezTo>
                  <a:cubicBezTo>
                    <a:pt x="6584" y="3777"/>
                    <a:pt x="4930" y="7184"/>
                    <a:pt x="4930" y="10767"/>
                  </a:cubicBezTo>
                  <a:cubicBezTo>
                    <a:pt x="4930" y="14351"/>
                    <a:pt x="6584" y="17581"/>
                    <a:pt x="11149" y="17581"/>
                  </a:cubicBezTo>
                  <a:cubicBezTo>
                    <a:pt x="13874" y="17810"/>
                    <a:pt x="16295" y="16031"/>
                    <a:pt x="16553" y="13604"/>
                  </a:cubicBezTo>
                  <a:cubicBezTo>
                    <a:pt x="16567" y="13463"/>
                    <a:pt x="16573" y="13316"/>
                    <a:pt x="16573" y="13176"/>
                  </a:cubicBezTo>
                  <a:lnTo>
                    <a:pt x="11545" y="13176"/>
                  </a:lnTo>
                  <a:lnTo>
                    <a:pt x="11545" y="9827"/>
                  </a:lnTo>
                  <a:lnTo>
                    <a:pt x="21138" y="9827"/>
                  </a:lnTo>
                  <a:lnTo>
                    <a:pt x="21138" y="20812"/>
                  </a:lnTo>
                  <a:lnTo>
                    <a:pt x="17963" y="20812"/>
                  </a:lnTo>
                  <a:close/>
                </a:path>
              </a:pathLst>
            </a:custGeom>
            <a:solidFill>
              <a:srgbClr val="FFFFFF"/>
            </a:solidFill>
            <a:ln w="12700" cap="flat">
              <a:noFill/>
              <a:miter lim="400000"/>
            </a:ln>
            <a:effectLst/>
          </p:spPr>
          <p:txBody>
            <a:bodyPr wrap="square" lIns="45719" tIns="45719" rIns="45719" bIns="45719" numCol="1" anchor="ctr">
              <a:noAutofit/>
            </a:bodyPr>
            <a:lstStyle/>
            <a:p>
              <a:pPr>
                <a:defRPr>
                  <a:latin typeface="+mn-lt"/>
                  <a:ea typeface="+mn-ea"/>
                  <a:cs typeface="+mn-cs"/>
                  <a:sym typeface="Source Sans Pro Regular"/>
                </a:defRPr>
              </a:pPr>
              <a:endParaRPr/>
            </a:p>
          </p:txBody>
        </p:sp>
        <p:sp>
          <p:nvSpPr>
            <p:cNvPr id="686" name="Figura a mano libera: forma 230"/>
            <p:cNvSpPr/>
            <p:nvPr/>
          </p:nvSpPr>
          <p:spPr>
            <a:xfrm>
              <a:off x="5087396" y="3462800"/>
              <a:ext cx="67061" cy="82388"/>
            </a:xfrm>
            <a:custGeom>
              <a:avLst/>
              <a:gdLst/>
              <a:ahLst/>
              <a:cxnLst>
                <a:cxn ang="0">
                  <a:pos x="wd2" y="hd2"/>
                </a:cxn>
                <a:cxn ang="5400000">
                  <a:pos x="wd2" y="hd2"/>
                </a:cxn>
                <a:cxn ang="10800000">
                  <a:pos x="wd2" y="hd2"/>
                </a:cxn>
                <a:cxn ang="16200000">
                  <a:pos x="wd2" y="hd2"/>
                </a:cxn>
              </a:cxnLst>
              <a:rect l="0" t="0" r="r" b="b"/>
              <a:pathLst>
                <a:path w="21526" h="21600" extrusionOk="0">
                  <a:moveTo>
                    <a:pt x="5474" y="14082"/>
                  </a:moveTo>
                  <a:cubicBezTo>
                    <a:pt x="5474" y="16827"/>
                    <a:pt x="8063" y="17901"/>
                    <a:pt x="11096" y="17901"/>
                  </a:cubicBezTo>
                  <a:cubicBezTo>
                    <a:pt x="14129" y="17901"/>
                    <a:pt x="16126" y="17483"/>
                    <a:pt x="16126" y="15335"/>
                  </a:cubicBezTo>
                  <a:cubicBezTo>
                    <a:pt x="16126" y="13187"/>
                    <a:pt x="12279" y="12769"/>
                    <a:pt x="8729" y="11934"/>
                  </a:cubicBezTo>
                  <a:cubicBezTo>
                    <a:pt x="5178" y="11099"/>
                    <a:pt x="1332" y="9965"/>
                    <a:pt x="1332" y="5967"/>
                  </a:cubicBezTo>
                  <a:cubicBezTo>
                    <a:pt x="1332" y="1969"/>
                    <a:pt x="6214" y="0"/>
                    <a:pt x="10874" y="0"/>
                  </a:cubicBezTo>
                  <a:cubicBezTo>
                    <a:pt x="15534" y="0"/>
                    <a:pt x="21156" y="1850"/>
                    <a:pt x="21156" y="6623"/>
                  </a:cubicBezTo>
                  <a:lnTo>
                    <a:pt x="15682" y="6623"/>
                  </a:lnTo>
                  <a:cubicBezTo>
                    <a:pt x="15682" y="4177"/>
                    <a:pt x="13315" y="3520"/>
                    <a:pt x="10652" y="3520"/>
                  </a:cubicBezTo>
                  <a:cubicBezTo>
                    <a:pt x="7989" y="3520"/>
                    <a:pt x="6732" y="4117"/>
                    <a:pt x="6732" y="5847"/>
                  </a:cubicBezTo>
                  <a:cubicBezTo>
                    <a:pt x="6732" y="7578"/>
                    <a:pt x="7989" y="7638"/>
                    <a:pt x="14129" y="9010"/>
                  </a:cubicBezTo>
                  <a:cubicBezTo>
                    <a:pt x="15978" y="9368"/>
                    <a:pt x="21526" y="10323"/>
                    <a:pt x="21526" y="14977"/>
                  </a:cubicBezTo>
                  <a:cubicBezTo>
                    <a:pt x="21526" y="18736"/>
                    <a:pt x="17827" y="21600"/>
                    <a:pt x="10874" y="21600"/>
                  </a:cubicBezTo>
                  <a:cubicBezTo>
                    <a:pt x="5252" y="21600"/>
                    <a:pt x="-74" y="19333"/>
                    <a:pt x="0" y="14201"/>
                  </a:cubicBezTo>
                  <a:close/>
                </a:path>
              </a:pathLst>
            </a:custGeom>
            <a:solidFill>
              <a:srgbClr val="FFFFFF"/>
            </a:solidFill>
            <a:ln w="12700" cap="flat">
              <a:noFill/>
              <a:miter lim="400000"/>
            </a:ln>
            <a:effectLst/>
          </p:spPr>
          <p:txBody>
            <a:bodyPr wrap="square" lIns="45719" tIns="45719" rIns="45719" bIns="45719" numCol="1" anchor="ctr">
              <a:noAutofit/>
            </a:bodyPr>
            <a:lstStyle/>
            <a:p>
              <a:pPr>
                <a:defRPr>
                  <a:latin typeface="+mn-lt"/>
                  <a:ea typeface="+mn-ea"/>
                  <a:cs typeface="+mn-cs"/>
                  <a:sym typeface="Source Sans Pro Regular"/>
                </a:defRPr>
              </a:pPr>
              <a:endParaRPr/>
            </a:p>
          </p:txBody>
        </p:sp>
        <p:sp>
          <p:nvSpPr>
            <p:cNvPr id="687" name="Figura a mano libera: forma 231"/>
            <p:cNvSpPr/>
            <p:nvPr/>
          </p:nvSpPr>
          <p:spPr>
            <a:xfrm>
              <a:off x="2071876" y="112113"/>
              <a:ext cx="1739584" cy="1049968"/>
            </a:xfrm>
            <a:custGeom>
              <a:avLst/>
              <a:gdLst/>
              <a:ahLst/>
              <a:cxnLst>
                <a:cxn ang="0">
                  <a:pos x="wd2" y="hd2"/>
                </a:cxn>
                <a:cxn ang="5400000">
                  <a:pos x="wd2" y="hd2"/>
                </a:cxn>
                <a:cxn ang="10800000">
                  <a:pos x="wd2" y="hd2"/>
                </a:cxn>
                <a:cxn ang="16200000">
                  <a:pos x="wd2" y="hd2"/>
                </a:cxn>
              </a:cxnLst>
              <a:rect l="0" t="0" r="r" b="b"/>
              <a:pathLst>
                <a:path w="21600" h="14185" extrusionOk="0">
                  <a:moveTo>
                    <a:pt x="16432" y="10830"/>
                  </a:moveTo>
                  <a:cubicBezTo>
                    <a:pt x="10613" y="4195"/>
                    <a:pt x="7411" y="10400"/>
                    <a:pt x="7411" y="10400"/>
                  </a:cubicBezTo>
                  <a:lnTo>
                    <a:pt x="9268" y="11787"/>
                  </a:lnTo>
                  <a:lnTo>
                    <a:pt x="833" y="14185"/>
                  </a:lnTo>
                  <a:lnTo>
                    <a:pt x="0" y="4865"/>
                  </a:lnTo>
                  <a:lnTo>
                    <a:pt x="1857" y="6252"/>
                  </a:lnTo>
                  <a:cubicBezTo>
                    <a:pt x="1857" y="6252"/>
                    <a:pt x="11033" y="-7415"/>
                    <a:pt x="21600" y="5665"/>
                  </a:cubicBezTo>
                  <a:close/>
                </a:path>
              </a:pathLst>
            </a:custGeom>
            <a:solidFill>
              <a:srgbClr val="F57F32"/>
            </a:solidFill>
            <a:ln w="12700" cap="flat">
              <a:noFill/>
              <a:miter lim="400000"/>
            </a:ln>
            <a:effectLst/>
          </p:spPr>
          <p:txBody>
            <a:bodyPr wrap="square" lIns="45719" tIns="45719" rIns="45719" bIns="45719" numCol="1" anchor="ctr">
              <a:noAutofit/>
            </a:bodyPr>
            <a:lstStyle/>
            <a:p>
              <a:pPr>
                <a:defRPr>
                  <a:latin typeface="+mn-lt"/>
                  <a:ea typeface="+mn-ea"/>
                  <a:cs typeface="+mn-cs"/>
                  <a:sym typeface="Source Sans Pro Regular"/>
                </a:defRPr>
              </a:pPr>
              <a:endParaRPr/>
            </a:p>
          </p:txBody>
        </p:sp>
        <p:sp>
          <p:nvSpPr>
            <p:cNvPr id="688" name="Figura a mano libera: forma 232"/>
            <p:cNvSpPr/>
            <p:nvPr/>
          </p:nvSpPr>
          <p:spPr>
            <a:xfrm>
              <a:off x="2192980" y="600287"/>
              <a:ext cx="442318" cy="424557"/>
            </a:xfrm>
            <a:custGeom>
              <a:avLst/>
              <a:gdLst/>
              <a:ahLst/>
              <a:cxnLst>
                <a:cxn ang="0">
                  <a:pos x="wd2" y="hd2"/>
                </a:cxn>
                <a:cxn ang="5400000">
                  <a:pos x="wd2" y="hd2"/>
                </a:cxn>
                <a:cxn ang="10800000">
                  <a:pos x="wd2" y="hd2"/>
                </a:cxn>
                <a:cxn ang="16200000">
                  <a:pos x="wd2" y="hd2"/>
                </a:cxn>
              </a:cxnLst>
              <a:rect l="0" t="0" r="r" b="b"/>
              <a:pathLst>
                <a:path w="20404" h="20558" extrusionOk="0">
                  <a:moveTo>
                    <a:pt x="3364" y="13042"/>
                  </a:moveTo>
                  <a:cubicBezTo>
                    <a:pt x="-69" y="10485"/>
                    <a:pt x="-1196" y="6430"/>
                    <a:pt x="1504" y="2815"/>
                  </a:cubicBezTo>
                  <a:cubicBezTo>
                    <a:pt x="3556" y="27"/>
                    <a:pt x="7074" y="-1042"/>
                    <a:pt x="9944" y="1239"/>
                  </a:cubicBezTo>
                  <a:cubicBezTo>
                    <a:pt x="12145" y="2980"/>
                    <a:pt x="12463" y="5162"/>
                    <a:pt x="12389" y="7477"/>
                  </a:cubicBezTo>
                  <a:cubicBezTo>
                    <a:pt x="12315" y="9791"/>
                    <a:pt x="11836" y="12249"/>
                    <a:pt x="12527" y="14552"/>
                  </a:cubicBezTo>
                  <a:lnTo>
                    <a:pt x="17842" y="7356"/>
                  </a:lnTo>
                  <a:lnTo>
                    <a:pt x="20404" y="9383"/>
                  </a:lnTo>
                  <a:lnTo>
                    <a:pt x="12155" y="20558"/>
                  </a:lnTo>
                  <a:cubicBezTo>
                    <a:pt x="8775" y="17847"/>
                    <a:pt x="8966" y="14541"/>
                    <a:pt x="9136" y="10551"/>
                  </a:cubicBezTo>
                  <a:cubicBezTo>
                    <a:pt x="9253" y="8502"/>
                    <a:pt x="9700" y="5956"/>
                    <a:pt x="7914" y="4501"/>
                  </a:cubicBezTo>
                  <a:cubicBezTo>
                    <a:pt x="6800" y="3492"/>
                    <a:pt x="5107" y="3611"/>
                    <a:pt x="4134" y="4766"/>
                  </a:cubicBezTo>
                  <a:cubicBezTo>
                    <a:pt x="4072" y="4840"/>
                    <a:pt x="4014" y="4917"/>
                    <a:pt x="3960" y="4997"/>
                  </a:cubicBezTo>
                  <a:cubicBezTo>
                    <a:pt x="2610" y="6816"/>
                    <a:pt x="3960" y="8854"/>
                    <a:pt x="5554" y="10089"/>
                  </a:cubicBezTo>
                  <a:close/>
                </a:path>
              </a:pathLst>
            </a:custGeom>
            <a:solidFill>
              <a:srgbClr val="FFFFFF"/>
            </a:solidFill>
            <a:ln w="12700" cap="flat">
              <a:noFill/>
              <a:miter lim="400000"/>
            </a:ln>
            <a:effectLst/>
          </p:spPr>
          <p:txBody>
            <a:bodyPr wrap="square" lIns="45719" tIns="45719" rIns="45719" bIns="45719" numCol="1" anchor="ctr">
              <a:noAutofit/>
            </a:bodyPr>
            <a:lstStyle/>
            <a:p>
              <a:pPr>
                <a:defRPr>
                  <a:latin typeface="+mn-lt"/>
                  <a:ea typeface="+mn-ea"/>
                  <a:cs typeface="+mn-cs"/>
                  <a:sym typeface="Source Sans Pro Regular"/>
                </a:defRPr>
              </a:pPr>
              <a:endParaRPr/>
            </a:p>
          </p:txBody>
        </p:sp>
        <p:sp>
          <p:nvSpPr>
            <p:cNvPr id="689" name="Figura a mano libera: forma 233"/>
            <p:cNvSpPr/>
            <p:nvPr/>
          </p:nvSpPr>
          <p:spPr>
            <a:xfrm>
              <a:off x="2410159" y="447695"/>
              <a:ext cx="100641" cy="98751"/>
            </a:xfrm>
            <a:custGeom>
              <a:avLst/>
              <a:gdLst/>
              <a:ahLst/>
              <a:cxnLst>
                <a:cxn ang="0">
                  <a:pos x="wd2" y="hd2"/>
                </a:cxn>
                <a:cxn ang="5400000">
                  <a:pos x="wd2" y="hd2"/>
                </a:cxn>
                <a:cxn ang="10800000">
                  <a:pos x="wd2" y="hd2"/>
                </a:cxn>
                <a:cxn ang="16200000">
                  <a:pos x="wd2" y="hd2"/>
                </a:cxn>
              </a:cxnLst>
              <a:rect l="0" t="0" r="r" b="b"/>
              <a:pathLst>
                <a:path w="20982" h="20643" extrusionOk="0">
                  <a:moveTo>
                    <a:pt x="0" y="8273"/>
                  </a:moveTo>
                  <a:lnTo>
                    <a:pt x="5957" y="2278"/>
                  </a:lnTo>
                  <a:cubicBezTo>
                    <a:pt x="8359" y="-101"/>
                    <a:pt x="10762" y="-957"/>
                    <a:pt x="13116" y="1374"/>
                  </a:cubicBezTo>
                  <a:cubicBezTo>
                    <a:pt x="14307" y="2484"/>
                    <a:pt x="14672" y="4214"/>
                    <a:pt x="14029" y="5704"/>
                  </a:cubicBezTo>
                  <a:cubicBezTo>
                    <a:pt x="15835" y="4613"/>
                    <a:pt x="18170" y="4975"/>
                    <a:pt x="19553" y="6560"/>
                  </a:cubicBezTo>
                  <a:cubicBezTo>
                    <a:pt x="21600" y="8800"/>
                    <a:pt x="21427" y="12260"/>
                    <a:pt x="19164" y="14288"/>
                  </a:cubicBezTo>
                  <a:cubicBezTo>
                    <a:pt x="19044" y="14398"/>
                    <a:pt x="18915" y="14502"/>
                    <a:pt x="18785" y="14601"/>
                  </a:cubicBezTo>
                  <a:lnTo>
                    <a:pt x="12683" y="20643"/>
                  </a:lnTo>
                  <a:close/>
                  <a:moveTo>
                    <a:pt x="7927" y="10557"/>
                  </a:moveTo>
                  <a:lnTo>
                    <a:pt x="10714" y="7797"/>
                  </a:lnTo>
                  <a:cubicBezTo>
                    <a:pt x="11602" y="7048"/>
                    <a:pt x="11708" y="5727"/>
                    <a:pt x="10954" y="4846"/>
                  </a:cubicBezTo>
                  <a:cubicBezTo>
                    <a:pt x="10882" y="4761"/>
                    <a:pt x="10800" y="4682"/>
                    <a:pt x="10714" y="4610"/>
                  </a:cubicBezTo>
                  <a:cubicBezTo>
                    <a:pt x="9512" y="3420"/>
                    <a:pt x="8359" y="4086"/>
                    <a:pt x="7351" y="5085"/>
                  </a:cubicBezTo>
                  <a:lnTo>
                    <a:pt x="4756" y="7654"/>
                  </a:lnTo>
                  <a:close/>
                  <a:moveTo>
                    <a:pt x="13260" y="15885"/>
                  </a:moveTo>
                  <a:lnTo>
                    <a:pt x="16238" y="12936"/>
                  </a:lnTo>
                  <a:cubicBezTo>
                    <a:pt x="17343" y="11841"/>
                    <a:pt x="17920" y="10509"/>
                    <a:pt x="16623" y="9224"/>
                  </a:cubicBezTo>
                  <a:cubicBezTo>
                    <a:pt x="15768" y="8186"/>
                    <a:pt x="14225" y="8032"/>
                    <a:pt x="13173" y="8880"/>
                  </a:cubicBezTo>
                  <a:cubicBezTo>
                    <a:pt x="13049" y="8983"/>
                    <a:pt x="12933" y="9098"/>
                    <a:pt x="12828" y="9224"/>
                  </a:cubicBezTo>
                  <a:lnTo>
                    <a:pt x="9801" y="12269"/>
                  </a:lnTo>
                  <a:close/>
                </a:path>
              </a:pathLst>
            </a:custGeom>
            <a:solidFill>
              <a:srgbClr val="FFFFFF"/>
            </a:solidFill>
            <a:ln w="12700" cap="flat">
              <a:noFill/>
              <a:miter lim="400000"/>
            </a:ln>
            <a:effectLst/>
          </p:spPr>
          <p:txBody>
            <a:bodyPr wrap="square" lIns="45719" tIns="45719" rIns="45719" bIns="45719" numCol="1" anchor="ctr">
              <a:noAutofit/>
            </a:bodyPr>
            <a:lstStyle/>
            <a:p>
              <a:pPr>
                <a:defRPr>
                  <a:latin typeface="+mn-lt"/>
                  <a:ea typeface="+mn-ea"/>
                  <a:cs typeface="+mn-cs"/>
                  <a:sym typeface="Source Sans Pro Regular"/>
                </a:defRPr>
              </a:pPr>
              <a:endParaRPr/>
            </a:p>
          </p:txBody>
        </p:sp>
        <p:sp>
          <p:nvSpPr>
            <p:cNvPr id="690" name="Figura a mano libera: forma 234"/>
            <p:cNvSpPr/>
            <p:nvPr/>
          </p:nvSpPr>
          <p:spPr>
            <a:xfrm>
              <a:off x="2477678" y="383490"/>
              <a:ext cx="105080" cy="105148"/>
            </a:xfrm>
            <a:custGeom>
              <a:avLst/>
              <a:gdLst/>
              <a:ahLst/>
              <a:cxnLst>
                <a:cxn ang="0">
                  <a:pos x="wd2" y="hd2"/>
                </a:cxn>
                <a:cxn ang="5400000">
                  <a:pos x="wd2" y="hd2"/>
                </a:cxn>
                <a:cxn ang="10800000">
                  <a:pos x="wd2" y="hd2"/>
                </a:cxn>
                <a:cxn ang="16200000">
                  <a:pos x="wd2" y="hd2"/>
                </a:cxn>
              </a:cxnLst>
              <a:rect l="0" t="0" r="r" b="b"/>
              <a:pathLst>
                <a:path w="21600" h="21600" extrusionOk="0">
                  <a:moveTo>
                    <a:pt x="0" y="8509"/>
                  </a:moveTo>
                  <a:lnTo>
                    <a:pt x="9900" y="0"/>
                  </a:lnTo>
                  <a:lnTo>
                    <a:pt x="12032" y="2384"/>
                  </a:lnTo>
                  <a:lnTo>
                    <a:pt x="5021" y="8416"/>
                  </a:lnTo>
                  <a:lnTo>
                    <a:pt x="7532" y="11221"/>
                  </a:lnTo>
                  <a:lnTo>
                    <a:pt x="13926" y="5704"/>
                  </a:lnTo>
                  <a:lnTo>
                    <a:pt x="15916" y="7948"/>
                  </a:lnTo>
                  <a:lnTo>
                    <a:pt x="9474" y="13465"/>
                  </a:lnTo>
                  <a:lnTo>
                    <a:pt x="12316" y="16691"/>
                  </a:lnTo>
                  <a:lnTo>
                    <a:pt x="19469" y="10753"/>
                  </a:lnTo>
                  <a:lnTo>
                    <a:pt x="21600" y="13184"/>
                  </a:lnTo>
                  <a:lnTo>
                    <a:pt x="11747" y="21600"/>
                  </a:lnTo>
                  <a:close/>
                </a:path>
              </a:pathLst>
            </a:custGeom>
            <a:solidFill>
              <a:srgbClr val="FFFFFF"/>
            </a:solidFill>
            <a:ln w="12700" cap="flat">
              <a:noFill/>
              <a:miter lim="400000"/>
            </a:ln>
            <a:effectLst/>
          </p:spPr>
          <p:txBody>
            <a:bodyPr wrap="square" lIns="45719" tIns="45719" rIns="45719" bIns="45719" numCol="1" anchor="ctr">
              <a:noAutofit/>
            </a:bodyPr>
            <a:lstStyle/>
            <a:p>
              <a:pPr>
                <a:defRPr>
                  <a:latin typeface="+mn-lt"/>
                  <a:ea typeface="+mn-ea"/>
                  <a:cs typeface="+mn-cs"/>
                  <a:sym typeface="Source Sans Pro Regular"/>
                </a:defRPr>
              </a:pPr>
              <a:endParaRPr/>
            </a:p>
          </p:txBody>
        </p:sp>
        <p:sp>
          <p:nvSpPr>
            <p:cNvPr id="691" name="Figura a mano libera: forma 235"/>
            <p:cNvSpPr/>
            <p:nvPr/>
          </p:nvSpPr>
          <p:spPr>
            <a:xfrm>
              <a:off x="2536670" y="331827"/>
              <a:ext cx="73741" cy="102872"/>
            </a:xfrm>
            <a:custGeom>
              <a:avLst/>
              <a:gdLst/>
              <a:ahLst/>
              <a:cxnLst>
                <a:cxn ang="0">
                  <a:pos x="wd2" y="hd2"/>
                </a:cxn>
                <a:cxn ang="5400000">
                  <a:pos x="wd2" y="hd2"/>
                </a:cxn>
                <a:cxn ang="10800000">
                  <a:pos x="wd2" y="hd2"/>
                </a:cxn>
                <a:cxn ang="16200000">
                  <a:pos x="wd2" y="hd2"/>
                </a:cxn>
              </a:cxnLst>
              <a:rect l="0" t="0" r="r" b="b"/>
              <a:pathLst>
                <a:path w="21600" h="21600" extrusionOk="0">
                  <a:moveTo>
                    <a:pt x="0" y="7503"/>
                  </a:moveTo>
                  <a:lnTo>
                    <a:pt x="14040" y="0"/>
                  </a:lnTo>
                  <a:lnTo>
                    <a:pt x="16807" y="2628"/>
                  </a:lnTo>
                  <a:lnTo>
                    <a:pt x="7155" y="7742"/>
                  </a:lnTo>
                  <a:lnTo>
                    <a:pt x="10665" y="11039"/>
                  </a:lnTo>
                  <a:lnTo>
                    <a:pt x="19035" y="6547"/>
                  </a:lnTo>
                  <a:lnTo>
                    <a:pt x="21600" y="8984"/>
                  </a:lnTo>
                  <a:lnTo>
                    <a:pt x="13230" y="13428"/>
                  </a:lnTo>
                  <a:lnTo>
                    <a:pt x="19440" y="19258"/>
                  </a:lnTo>
                  <a:lnTo>
                    <a:pt x="15052" y="21600"/>
                  </a:lnTo>
                  <a:close/>
                </a:path>
              </a:pathLst>
            </a:custGeom>
            <a:solidFill>
              <a:srgbClr val="FFFFFF"/>
            </a:solidFill>
            <a:ln w="12700" cap="flat">
              <a:noFill/>
              <a:miter lim="400000"/>
            </a:ln>
            <a:effectLst/>
          </p:spPr>
          <p:txBody>
            <a:bodyPr wrap="square" lIns="45719" tIns="45719" rIns="45719" bIns="45719" numCol="1" anchor="ctr">
              <a:noAutofit/>
            </a:bodyPr>
            <a:lstStyle/>
            <a:p>
              <a:pPr>
                <a:defRPr>
                  <a:latin typeface="+mn-lt"/>
                  <a:ea typeface="+mn-ea"/>
                  <a:cs typeface="+mn-cs"/>
                  <a:sym typeface="Source Sans Pro Regular"/>
                </a:defRPr>
              </a:pPr>
              <a:endParaRPr/>
            </a:p>
          </p:txBody>
        </p:sp>
        <p:sp>
          <p:nvSpPr>
            <p:cNvPr id="692" name="Figura a mano libera: forma 236"/>
            <p:cNvSpPr/>
            <p:nvPr/>
          </p:nvSpPr>
          <p:spPr>
            <a:xfrm>
              <a:off x="2613884" y="296297"/>
              <a:ext cx="86095" cy="85986"/>
            </a:xfrm>
            <a:custGeom>
              <a:avLst/>
              <a:gdLst/>
              <a:ahLst/>
              <a:cxnLst>
                <a:cxn ang="0">
                  <a:pos x="wd2" y="hd2"/>
                </a:cxn>
                <a:cxn ang="5400000">
                  <a:pos x="wd2" y="hd2"/>
                </a:cxn>
                <a:cxn ang="10800000">
                  <a:pos x="wd2" y="hd2"/>
                </a:cxn>
                <a:cxn ang="16200000">
                  <a:pos x="wd2" y="hd2"/>
                </a:cxn>
              </a:cxnLst>
              <a:rect l="0" t="0" r="r" b="b"/>
              <a:pathLst>
                <a:path w="19105" h="19052" extrusionOk="0">
                  <a:moveTo>
                    <a:pt x="4496" y="1469"/>
                  </a:moveTo>
                  <a:cubicBezTo>
                    <a:pt x="8730" y="-1256"/>
                    <a:pt x="14402" y="-80"/>
                    <a:pt x="17163" y="4095"/>
                  </a:cubicBezTo>
                  <a:cubicBezTo>
                    <a:pt x="17357" y="4386"/>
                    <a:pt x="17531" y="4688"/>
                    <a:pt x="17690" y="4999"/>
                  </a:cubicBezTo>
                  <a:cubicBezTo>
                    <a:pt x="20415" y="9302"/>
                    <a:pt x="19086" y="14968"/>
                    <a:pt x="14724" y="17656"/>
                  </a:cubicBezTo>
                  <a:cubicBezTo>
                    <a:pt x="10362" y="20344"/>
                    <a:pt x="4614" y="19035"/>
                    <a:pt x="1888" y="14731"/>
                  </a:cubicBezTo>
                  <a:cubicBezTo>
                    <a:pt x="-1185" y="10775"/>
                    <a:pt x="-428" y="5109"/>
                    <a:pt x="3586" y="2076"/>
                  </a:cubicBezTo>
                  <a:cubicBezTo>
                    <a:pt x="3878" y="1856"/>
                    <a:pt x="4179" y="1653"/>
                    <a:pt x="4496" y="1469"/>
                  </a:cubicBezTo>
                  <a:close/>
                  <a:moveTo>
                    <a:pt x="13138" y="15185"/>
                  </a:moveTo>
                  <a:cubicBezTo>
                    <a:pt x="15634" y="13504"/>
                    <a:pt x="16273" y="10146"/>
                    <a:pt x="14570" y="7686"/>
                  </a:cubicBezTo>
                  <a:cubicBezTo>
                    <a:pt x="14442" y="7505"/>
                    <a:pt x="14309" y="7331"/>
                    <a:pt x="14161" y="7167"/>
                  </a:cubicBezTo>
                  <a:cubicBezTo>
                    <a:pt x="12423" y="4394"/>
                    <a:pt x="9508" y="2427"/>
                    <a:pt x="6337" y="4394"/>
                  </a:cubicBezTo>
                  <a:cubicBezTo>
                    <a:pt x="3167" y="6360"/>
                    <a:pt x="3627" y="9789"/>
                    <a:pt x="5417" y="12563"/>
                  </a:cubicBezTo>
                  <a:cubicBezTo>
                    <a:pt x="7207" y="15336"/>
                    <a:pt x="9968" y="17152"/>
                    <a:pt x="13138" y="15185"/>
                  </a:cubicBezTo>
                  <a:close/>
                </a:path>
              </a:pathLst>
            </a:custGeom>
            <a:solidFill>
              <a:srgbClr val="FFFFFF"/>
            </a:solidFill>
            <a:ln w="12700" cap="flat">
              <a:noFill/>
              <a:miter lim="400000"/>
            </a:ln>
            <a:effectLst/>
          </p:spPr>
          <p:txBody>
            <a:bodyPr wrap="square" lIns="45719" tIns="45719" rIns="45719" bIns="45719" numCol="1" anchor="ctr">
              <a:noAutofit/>
            </a:bodyPr>
            <a:lstStyle/>
            <a:p>
              <a:pPr>
                <a:defRPr>
                  <a:latin typeface="+mn-lt"/>
                  <a:ea typeface="+mn-ea"/>
                  <a:cs typeface="+mn-cs"/>
                  <a:sym typeface="Source Sans Pro Regular"/>
                </a:defRPr>
              </a:pPr>
              <a:endParaRPr/>
            </a:p>
          </p:txBody>
        </p:sp>
        <p:sp>
          <p:nvSpPr>
            <p:cNvPr id="693" name="Figura a mano libera: forma 237"/>
            <p:cNvSpPr/>
            <p:nvPr/>
          </p:nvSpPr>
          <p:spPr>
            <a:xfrm>
              <a:off x="2691064" y="250874"/>
              <a:ext cx="103238" cy="98934"/>
            </a:xfrm>
            <a:custGeom>
              <a:avLst/>
              <a:gdLst/>
              <a:ahLst/>
              <a:cxnLst>
                <a:cxn ang="0">
                  <a:pos x="wd2" y="hd2"/>
                </a:cxn>
                <a:cxn ang="5400000">
                  <a:pos x="wd2" y="hd2"/>
                </a:cxn>
                <a:cxn ang="10800000">
                  <a:pos x="wd2" y="hd2"/>
                </a:cxn>
                <a:cxn ang="16200000">
                  <a:pos x="wd2" y="hd2"/>
                </a:cxn>
              </a:cxnLst>
              <a:rect l="0" t="0" r="r" b="b"/>
              <a:pathLst>
                <a:path w="21600" h="20917" extrusionOk="0">
                  <a:moveTo>
                    <a:pt x="0" y="4845"/>
                  </a:moveTo>
                  <a:lnTo>
                    <a:pt x="8727" y="659"/>
                  </a:lnTo>
                  <a:cubicBezTo>
                    <a:pt x="11027" y="-683"/>
                    <a:pt x="13977" y="89"/>
                    <a:pt x="15322" y="2383"/>
                  </a:cubicBezTo>
                  <a:cubicBezTo>
                    <a:pt x="15414" y="2541"/>
                    <a:pt x="15501" y="2704"/>
                    <a:pt x="15573" y="2872"/>
                  </a:cubicBezTo>
                  <a:cubicBezTo>
                    <a:pt x="16581" y="4560"/>
                    <a:pt x="16325" y="6713"/>
                    <a:pt x="14946" y="8117"/>
                  </a:cubicBezTo>
                  <a:cubicBezTo>
                    <a:pt x="16875" y="7732"/>
                    <a:pt x="18177" y="9224"/>
                    <a:pt x="19093" y="10764"/>
                  </a:cubicBezTo>
                  <a:cubicBezTo>
                    <a:pt x="19652" y="12109"/>
                    <a:pt x="20510" y="13310"/>
                    <a:pt x="21600" y="14277"/>
                  </a:cubicBezTo>
                  <a:lnTo>
                    <a:pt x="18032" y="15961"/>
                  </a:lnTo>
                  <a:cubicBezTo>
                    <a:pt x="17106" y="14842"/>
                    <a:pt x="16301" y="13633"/>
                    <a:pt x="15621" y="12352"/>
                  </a:cubicBezTo>
                  <a:cubicBezTo>
                    <a:pt x="15028" y="11015"/>
                    <a:pt x="13461" y="10412"/>
                    <a:pt x="12121" y="11004"/>
                  </a:cubicBezTo>
                  <a:cubicBezTo>
                    <a:pt x="12001" y="11059"/>
                    <a:pt x="11880" y="11124"/>
                    <a:pt x="11764" y="11197"/>
                  </a:cubicBezTo>
                  <a:lnTo>
                    <a:pt x="8196" y="12881"/>
                  </a:lnTo>
                  <a:lnTo>
                    <a:pt x="11234" y="19233"/>
                  </a:lnTo>
                  <a:lnTo>
                    <a:pt x="7666" y="20917"/>
                  </a:lnTo>
                  <a:close/>
                  <a:moveTo>
                    <a:pt x="7039" y="10234"/>
                  </a:moveTo>
                  <a:lnTo>
                    <a:pt x="10945" y="8406"/>
                  </a:lnTo>
                  <a:cubicBezTo>
                    <a:pt x="12198" y="8045"/>
                    <a:pt x="12921" y="6738"/>
                    <a:pt x="12560" y="5487"/>
                  </a:cubicBezTo>
                  <a:cubicBezTo>
                    <a:pt x="12497" y="5278"/>
                    <a:pt x="12410" y="5078"/>
                    <a:pt x="12295" y="4893"/>
                  </a:cubicBezTo>
                  <a:cubicBezTo>
                    <a:pt x="11846" y="3699"/>
                    <a:pt x="10511" y="3096"/>
                    <a:pt x="9315" y="3546"/>
                  </a:cubicBezTo>
                  <a:cubicBezTo>
                    <a:pt x="9122" y="3619"/>
                    <a:pt x="8939" y="3715"/>
                    <a:pt x="8775" y="3835"/>
                  </a:cubicBezTo>
                  <a:lnTo>
                    <a:pt x="4870" y="5711"/>
                  </a:lnTo>
                  <a:close/>
                </a:path>
              </a:pathLst>
            </a:custGeom>
            <a:solidFill>
              <a:srgbClr val="FFFFFF"/>
            </a:solidFill>
            <a:ln w="12700" cap="flat">
              <a:noFill/>
              <a:miter lim="400000"/>
            </a:ln>
            <a:effectLst/>
          </p:spPr>
          <p:txBody>
            <a:bodyPr wrap="square" lIns="45719" tIns="45719" rIns="45719" bIns="45719" numCol="1" anchor="ctr">
              <a:noAutofit/>
            </a:bodyPr>
            <a:lstStyle/>
            <a:p>
              <a:pPr>
                <a:defRPr>
                  <a:latin typeface="+mn-lt"/>
                  <a:ea typeface="+mn-ea"/>
                  <a:cs typeface="+mn-cs"/>
                  <a:sym typeface="Source Sans Pro Regular"/>
                </a:defRPr>
              </a:pPr>
              <a:endParaRPr/>
            </a:p>
          </p:txBody>
        </p:sp>
        <p:sp>
          <p:nvSpPr>
            <p:cNvPr id="694" name="Figura a mano libera: forma 238"/>
            <p:cNvSpPr/>
            <p:nvPr/>
          </p:nvSpPr>
          <p:spPr>
            <a:xfrm>
              <a:off x="2780936" y="213707"/>
              <a:ext cx="88951" cy="100369"/>
            </a:xfrm>
            <a:custGeom>
              <a:avLst/>
              <a:gdLst/>
              <a:ahLst/>
              <a:cxnLst>
                <a:cxn ang="0">
                  <a:pos x="wd2" y="hd2"/>
                </a:cxn>
                <a:cxn ang="5400000">
                  <a:pos x="wd2" y="hd2"/>
                </a:cxn>
                <a:cxn ang="10800000">
                  <a:pos x="wd2" y="hd2"/>
                </a:cxn>
                <a:cxn ang="16200000">
                  <a:pos x="wd2" y="hd2"/>
                </a:cxn>
              </a:cxnLst>
              <a:rect l="0" t="0" r="r" b="b"/>
              <a:pathLst>
                <a:path w="21600" h="21600" extrusionOk="0">
                  <a:moveTo>
                    <a:pt x="0" y="4359"/>
                  </a:moveTo>
                  <a:lnTo>
                    <a:pt x="14717" y="0"/>
                  </a:lnTo>
                  <a:lnTo>
                    <a:pt x="15948" y="3184"/>
                  </a:lnTo>
                  <a:lnTo>
                    <a:pt x="5540" y="6269"/>
                  </a:lnTo>
                  <a:lnTo>
                    <a:pt x="6995" y="9943"/>
                  </a:lnTo>
                  <a:lnTo>
                    <a:pt x="16508" y="7151"/>
                  </a:lnTo>
                  <a:lnTo>
                    <a:pt x="17683" y="10090"/>
                  </a:lnTo>
                  <a:lnTo>
                    <a:pt x="8114" y="12882"/>
                  </a:lnTo>
                  <a:lnTo>
                    <a:pt x="9737" y="17143"/>
                  </a:lnTo>
                  <a:lnTo>
                    <a:pt x="20369" y="14008"/>
                  </a:lnTo>
                  <a:lnTo>
                    <a:pt x="21600" y="17192"/>
                  </a:lnTo>
                  <a:lnTo>
                    <a:pt x="6659" y="21600"/>
                  </a:lnTo>
                  <a:close/>
                </a:path>
              </a:pathLst>
            </a:custGeom>
            <a:solidFill>
              <a:srgbClr val="FFFFFF"/>
            </a:solidFill>
            <a:ln w="12700" cap="flat">
              <a:noFill/>
              <a:miter lim="400000"/>
            </a:ln>
            <a:effectLst/>
          </p:spPr>
          <p:txBody>
            <a:bodyPr wrap="square" lIns="45719" tIns="45719" rIns="45719" bIns="45719" numCol="1" anchor="ctr">
              <a:noAutofit/>
            </a:bodyPr>
            <a:lstStyle/>
            <a:p>
              <a:pPr>
                <a:defRPr>
                  <a:latin typeface="+mn-lt"/>
                  <a:ea typeface="+mn-ea"/>
                  <a:cs typeface="+mn-cs"/>
                  <a:sym typeface="Source Sans Pro Regular"/>
                </a:defRPr>
              </a:pPr>
              <a:endParaRPr/>
            </a:p>
          </p:txBody>
        </p:sp>
        <p:sp>
          <p:nvSpPr>
            <p:cNvPr id="695" name="Figura a mano libera: forma 239"/>
            <p:cNvSpPr/>
            <p:nvPr/>
          </p:nvSpPr>
          <p:spPr>
            <a:xfrm>
              <a:off x="2525633" y="547470"/>
              <a:ext cx="87311" cy="87185"/>
            </a:xfrm>
            <a:custGeom>
              <a:avLst/>
              <a:gdLst/>
              <a:ahLst/>
              <a:cxnLst>
                <a:cxn ang="0">
                  <a:pos x="wd2" y="hd2"/>
                </a:cxn>
                <a:cxn ang="5400000">
                  <a:pos x="wd2" y="hd2"/>
                </a:cxn>
                <a:cxn ang="10800000">
                  <a:pos x="wd2" y="hd2"/>
                </a:cxn>
                <a:cxn ang="16200000">
                  <a:pos x="wd2" y="hd2"/>
                </a:cxn>
              </a:cxnLst>
              <a:rect l="0" t="0" r="r" b="b"/>
              <a:pathLst>
                <a:path w="19602" h="19840" extrusionOk="0">
                  <a:moveTo>
                    <a:pt x="10549" y="4842"/>
                  </a:moveTo>
                  <a:cubicBezTo>
                    <a:pt x="8930" y="3761"/>
                    <a:pt x="6778" y="3954"/>
                    <a:pt x="5376" y="5309"/>
                  </a:cubicBezTo>
                  <a:cubicBezTo>
                    <a:pt x="2582" y="7898"/>
                    <a:pt x="3772" y="11213"/>
                    <a:pt x="6048" y="13699"/>
                  </a:cubicBezTo>
                  <a:cubicBezTo>
                    <a:pt x="7797" y="16244"/>
                    <a:pt x="11279" y="16887"/>
                    <a:pt x="13819" y="15136"/>
                  </a:cubicBezTo>
                  <a:cubicBezTo>
                    <a:pt x="13974" y="15028"/>
                    <a:pt x="14130" y="14911"/>
                    <a:pt x="14274" y="14787"/>
                  </a:cubicBezTo>
                  <a:cubicBezTo>
                    <a:pt x="15961" y="13117"/>
                    <a:pt x="15977" y="10395"/>
                    <a:pt x="14306" y="8707"/>
                  </a:cubicBezTo>
                  <a:cubicBezTo>
                    <a:pt x="14295" y="8696"/>
                    <a:pt x="14285" y="8686"/>
                    <a:pt x="14274" y="8675"/>
                  </a:cubicBezTo>
                  <a:lnTo>
                    <a:pt x="17586" y="5671"/>
                  </a:lnTo>
                  <a:cubicBezTo>
                    <a:pt x="20545" y="9047"/>
                    <a:pt x="20209" y="14185"/>
                    <a:pt x="16835" y="17146"/>
                  </a:cubicBezTo>
                  <a:cubicBezTo>
                    <a:pt x="16825" y="17154"/>
                    <a:pt x="16820" y="17161"/>
                    <a:pt x="16810" y="17169"/>
                  </a:cubicBezTo>
                  <a:cubicBezTo>
                    <a:pt x="13167" y="20765"/>
                    <a:pt x="7306" y="20725"/>
                    <a:pt x="3715" y="17080"/>
                  </a:cubicBezTo>
                  <a:cubicBezTo>
                    <a:pt x="3498" y="16861"/>
                    <a:pt x="3291" y="16631"/>
                    <a:pt x="3099" y="16392"/>
                  </a:cubicBezTo>
                  <a:cubicBezTo>
                    <a:pt x="-745" y="12928"/>
                    <a:pt x="-1055" y="7000"/>
                    <a:pt x="2406" y="3153"/>
                  </a:cubicBezTo>
                  <a:cubicBezTo>
                    <a:pt x="2623" y="2910"/>
                    <a:pt x="2856" y="2679"/>
                    <a:pt x="3099" y="2460"/>
                  </a:cubicBezTo>
                  <a:cubicBezTo>
                    <a:pt x="5960" y="-562"/>
                    <a:pt x="10674" y="-835"/>
                    <a:pt x="13861" y="1838"/>
                  </a:cubicBezTo>
                  <a:close/>
                </a:path>
              </a:pathLst>
            </a:custGeom>
            <a:solidFill>
              <a:srgbClr val="FFFFFF"/>
            </a:solidFill>
            <a:ln w="12700" cap="flat">
              <a:noFill/>
              <a:miter lim="400000"/>
            </a:ln>
            <a:effectLst/>
          </p:spPr>
          <p:txBody>
            <a:bodyPr wrap="square" lIns="45719" tIns="45719" rIns="45719" bIns="45719" numCol="1" anchor="ctr">
              <a:noAutofit/>
            </a:bodyPr>
            <a:lstStyle/>
            <a:p>
              <a:pPr>
                <a:defRPr>
                  <a:latin typeface="+mn-lt"/>
                  <a:ea typeface="+mn-ea"/>
                  <a:cs typeface="+mn-cs"/>
                  <a:sym typeface="Source Sans Pro Regular"/>
                </a:defRPr>
              </a:pPr>
              <a:endParaRPr/>
            </a:p>
          </p:txBody>
        </p:sp>
        <p:sp>
          <p:nvSpPr>
            <p:cNvPr id="696" name="Figura a mano libera: forma 240"/>
            <p:cNvSpPr/>
            <p:nvPr/>
          </p:nvSpPr>
          <p:spPr>
            <a:xfrm>
              <a:off x="2578610" y="508666"/>
              <a:ext cx="100472" cy="77154"/>
            </a:xfrm>
            <a:custGeom>
              <a:avLst/>
              <a:gdLst/>
              <a:ahLst/>
              <a:cxnLst>
                <a:cxn ang="0">
                  <a:pos x="wd2" y="hd2"/>
                </a:cxn>
                <a:cxn ang="5400000">
                  <a:pos x="wd2" y="hd2"/>
                </a:cxn>
                <a:cxn ang="10800000">
                  <a:pos x="wd2" y="hd2"/>
                </a:cxn>
                <a:cxn ang="16200000">
                  <a:pos x="wd2" y="hd2"/>
                </a:cxn>
              </a:cxnLst>
              <a:rect l="0" t="0" r="r" b="b"/>
              <a:pathLst>
                <a:path w="21600" h="21600" extrusionOk="0">
                  <a:moveTo>
                    <a:pt x="0" y="3250"/>
                  </a:moveTo>
                  <a:lnTo>
                    <a:pt x="3121" y="0"/>
                  </a:lnTo>
                  <a:lnTo>
                    <a:pt x="12534" y="14974"/>
                  </a:lnTo>
                  <a:lnTo>
                    <a:pt x="19470" y="7710"/>
                  </a:lnTo>
                  <a:lnTo>
                    <a:pt x="21600" y="11087"/>
                  </a:lnTo>
                  <a:lnTo>
                    <a:pt x="11692" y="21600"/>
                  </a:lnTo>
                  <a:close/>
                </a:path>
              </a:pathLst>
            </a:custGeom>
            <a:solidFill>
              <a:srgbClr val="FFFFFF"/>
            </a:solidFill>
            <a:ln w="12700" cap="flat">
              <a:noFill/>
              <a:miter lim="400000"/>
            </a:ln>
            <a:effectLst/>
          </p:spPr>
          <p:txBody>
            <a:bodyPr wrap="square" lIns="45719" tIns="45719" rIns="45719" bIns="45719" numCol="1" anchor="ctr">
              <a:noAutofit/>
            </a:bodyPr>
            <a:lstStyle/>
            <a:p>
              <a:pPr>
                <a:defRPr>
                  <a:latin typeface="+mn-lt"/>
                  <a:ea typeface="+mn-ea"/>
                  <a:cs typeface="+mn-cs"/>
                  <a:sym typeface="Source Sans Pro Regular"/>
                </a:defRPr>
              </a:pPr>
              <a:endParaRPr/>
            </a:p>
          </p:txBody>
        </p:sp>
        <p:sp>
          <p:nvSpPr>
            <p:cNvPr id="697" name="Figura a mano libera: forma 241"/>
            <p:cNvSpPr/>
            <p:nvPr/>
          </p:nvSpPr>
          <p:spPr>
            <a:xfrm>
              <a:off x="2643594" y="439705"/>
              <a:ext cx="101624" cy="105603"/>
            </a:xfrm>
            <a:custGeom>
              <a:avLst/>
              <a:gdLst/>
              <a:ahLst/>
              <a:cxnLst>
                <a:cxn ang="0">
                  <a:pos x="wd2" y="hd2"/>
                </a:cxn>
                <a:cxn ang="5400000">
                  <a:pos x="wd2" y="hd2"/>
                </a:cxn>
                <a:cxn ang="10800000">
                  <a:pos x="wd2" y="hd2"/>
                </a:cxn>
                <a:cxn ang="16200000">
                  <a:pos x="wd2" y="hd2"/>
                </a:cxn>
              </a:cxnLst>
              <a:rect l="0" t="0" r="r" b="b"/>
              <a:pathLst>
                <a:path w="21600" h="21600" extrusionOk="0">
                  <a:moveTo>
                    <a:pt x="0" y="7262"/>
                  </a:moveTo>
                  <a:lnTo>
                    <a:pt x="11167" y="0"/>
                  </a:lnTo>
                  <a:lnTo>
                    <a:pt x="13078" y="2653"/>
                  </a:lnTo>
                  <a:lnTo>
                    <a:pt x="5143" y="7774"/>
                  </a:lnTo>
                  <a:lnTo>
                    <a:pt x="7347" y="10847"/>
                  </a:lnTo>
                  <a:lnTo>
                    <a:pt x="14645" y="6191"/>
                  </a:lnTo>
                  <a:lnTo>
                    <a:pt x="16359" y="8659"/>
                  </a:lnTo>
                  <a:lnTo>
                    <a:pt x="9110" y="13314"/>
                  </a:lnTo>
                  <a:lnTo>
                    <a:pt x="11608" y="16852"/>
                  </a:lnTo>
                  <a:lnTo>
                    <a:pt x="19690" y="11591"/>
                  </a:lnTo>
                  <a:lnTo>
                    <a:pt x="21600" y="14198"/>
                  </a:lnTo>
                  <a:lnTo>
                    <a:pt x="10188" y="21600"/>
                  </a:lnTo>
                  <a:close/>
                </a:path>
              </a:pathLst>
            </a:custGeom>
            <a:solidFill>
              <a:srgbClr val="FFFFFF"/>
            </a:solidFill>
            <a:ln w="12700" cap="flat">
              <a:noFill/>
              <a:miter lim="400000"/>
            </a:ln>
            <a:effectLst/>
          </p:spPr>
          <p:txBody>
            <a:bodyPr wrap="square" lIns="45719" tIns="45719" rIns="45719" bIns="45719" numCol="1" anchor="ctr">
              <a:noAutofit/>
            </a:bodyPr>
            <a:lstStyle/>
            <a:p>
              <a:pPr>
                <a:defRPr>
                  <a:latin typeface="+mn-lt"/>
                  <a:ea typeface="+mn-ea"/>
                  <a:cs typeface="+mn-cs"/>
                  <a:sym typeface="Source Sans Pro Regular"/>
                </a:defRPr>
              </a:pPr>
              <a:endParaRPr/>
            </a:p>
          </p:txBody>
        </p:sp>
        <p:sp>
          <p:nvSpPr>
            <p:cNvPr id="698" name="Figura a mano libera: forma 242"/>
            <p:cNvSpPr/>
            <p:nvPr/>
          </p:nvSpPr>
          <p:spPr>
            <a:xfrm>
              <a:off x="2731161" y="404201"/>
              <a:ext cx="86185" cy="98321"/>
            </a:xfrm>
            <a:custGeom>
              <a:avLst/>
              <a:gdLst/>
              <a:ahLst/>
              <a:cxnLst>
                <a:cxn ang="0">
                  <a:pos x="wd2" y="hd2"/>
                </a:cxn>
                <a:cxn ang="5400000">
                  <a:pos x="wd2" y="hd2"/>
                </a:cxn>
                <a:cxn ang="10800000">
                  <a:pos x="wd2" y="hd2"/>
                </a:cxn>
                <a:cxn ang="16200000">
                  <a:pos x="wd2" y="hd2"/>
                </a:cxn>
              </a:cxnLst>
              <a:rect l="0" t="0" r="r" b="b"/>
              <a:pathLst>
                <a:path w="21600" h="21600" extrusionOk="0">
                  <a:moveTo>
                    <a:pt x="0" y="1950"/>
                  </a:moveTo>
                  <a:lnTo>
                    <a:pt x="4274" y="0"/>
                  </a:lnTo>
                  <a:lnTo>
                    <a:pt x="21600" y="13000"/>
                  </a:lnTo>
                  <a:lnTo>
                    <a:pt x="17326" y="15000"/>
                  </a:lnTo>
                  <a:lnTo>
                    <a:pt x="13630" y="12050"/>
                  </a:lnTo>
                  <a:lnTo>
                    <a:pt x="6584" y="15300"/>
                  </a:lnTo>
                  <a:lnTo>
                    <a:pt x="7393" y="19650"/>
                  </a:lnTo>
                  <a:lnTo>
                    <a:pt x="3176" y="21600"/>
                  </a:lnTo>
                  <a:close/>
                  <a:moveTo>
                    <a:pt x="5776" y="11950"/>
                  </a:moveTo>
                  <a:lnTo>
                    <a:pt x="10685" y="9650"/>
                  </a:lnTo>
                  <a:lnTo>
                    <a:pt x="4563" y="4650"/>
                  </a:lnTo>
                  <a:close/>
                </a:path>
              </a:pathLst>
            </a:custGeom>
            <a:solidFill>
              <a:srgbClr val="FFFFFF"/>
            </a:solidFill>
            <a:ln w="12700" cap="flat">
              <a:noFill/>
              <a:miter lim="400000"/>
            </a:ln>
            <a:effectLst/>
          </p:spPr>
          <p:txBody>
            <a:bodyPr wrap="square" lIns="45719" tIns="45719" rIns="45719" bIns="45719" numCol="1" anchor="ctr">
              <a:noAutofit/>
            </a:bodyPr>
            <a:lstStyle/>
            <a:p>
              <a:pPr>
                <a:defRPr>
                  <a:latin typeface="+mn-lt"/>
                  <a:ea typeface="+mn-ea"/>
                  <a:cs typeface="+mn-cs"/>
                  <a:sym typeface="Source Sans Pro Regular"/>
                </a:defRPr>
              </a:pPr>
              <a:endParaRPr/>
            </a:p>
          </p:txBody>
        </p:sp>
        <p:sp>
          <p:nvSpPr>
            <p:cNvPr id="699" name="Figura a mano libera: forma 243"/>
            <p:cNvSpPr/>
            <p:nvPr/>
          </p:nvSpPr>
          <p:spPr>
            <a:xfrm>
              <a:off x="2800062" y="361641"/>
              <a:ext cx="97476" cy="104010"/>
            </a:xfrm>
            <a:custGeom>
              <a:avLst/>
              <a:gdLst/>
              <a:ahLst/>
              <a:cxnLst>
                <a:cxn ang="0">
                  <a:pos x="wd2" y="hd2"/>
                </a:cxn>
                <a:cxn ang="5400000">
                  <a:pos x="wd2" y="hd2"/>
                </a:cxn>
                <a:cxn ang="10800000">
                  <a:pos x="wd2" y="hd2"/>
                </a:cxn>
                <a:cxn ang="16200000">
                  <a:pos x="wd2" y="hd2"/>
                </a:cxn>
              </a:cxnLst>
              <a:rect l="0" t="0" r="r" b="b"/>
              <a:pathLst>
                <a:path w="21600" h="21600" extrusionOk="0">
                  <a:moveTo>
                    <a:pt x="0" y="5010"/>
                  </a:moveTo>
                  <a:lnTo>
                    <a:pt x="3881" y="3687"/>
                  </a:lnTo>
                  <a:lnTo>
                    <a:pt x="15728" y="12242"/>
                  </a:lnTo>
                  <a:lnTo>
                    <a:pt x="11387" y="1229"/>
                  </a:lnTo>
                  <a:lnTo>
                    <a:pt x="15064" y="0"/>
                  </a:lnTo>
                  <a:lnTo>
                    <a:pt x="21600" y="16495"/>
                  </a:lnTo>
                  <a:lnTo>
                    <a:pt x="17668" y="17819"/>
                  </a:lnTo>
                  <a:lnTo>
                    <a:pt x="5872" y="9311"/>
                  </a:lnTo>
                  <a:lnTo>
                    <a:pt x="10264" y="20371"/>
                  </a:lnTo>
                  <a:lnTo>
                    <a:pt x="6638" y="21600"/>
                  </a:lnTo>
                  <a:close/>
                </a:path>
              </a:pathLst>
            </a:custGeom>
            <a:solidFill>
              <a:srgbClr val="FFFFFF"/>
            </a:solidFill>
            <a:ln w="12700" cap="flat">
              <a:noFill/>
              <a:miter lim="400000"/>
            </a:ln>
            <a:effectLst/>
          </p:spPr>
          <p:txBody>
            <a:bodyPr wrap="square" lIns="45719" tIns="45719" rIns="45719" bIns="45719" numCol="1" anchor="ctr">
              <a:noAutofit/>
            </a:bodyPr>
            <a:lstStyle/>
            <a:p>
              <a:pPr>
                <a:defRPr>
                  <a:latin typeface="+mn-lt"/>
                  <a:ea typeface="+mn-ea"/>
                  <a:cs typeface="+mn-cs"/>
                  <a:sym typeface="Source Sans Pro Regular"/>
                </a:defRPr>
              </a:pPr>
              <a:endParaRPr/>
            </a:p>
          </p:txBody>
        </p:sp>
        <p:sp>
          <p:nvSpPr>
            <p:cNvPr id="700" name="Figura a mano libera: forma 244"/>
            <p:cNvSpPr/>
            <p:nvPr/>
          </p:nvSpPr>
          <p:spPr>
            <a:xfrm>
              <a:off x="2905833" y="345483"/>
              <a:ext cx="26502" cy="96499"/>
            </a:xfrm>
            <a:custGeom>
              <a:avLst/>
              <a:gdLst/>
              <a:ahLst/>
              <a:cxnLst>
                <a:cxn ang="0">
                  <a:pos x="wd2" y="hd2"/>
                </a:cxn>
                <a:cxn ang="5400000">
                  <a:pos x="wd2" y="hd2"/>
                </a:cxn>
                <a:cxn ang="10800000">
                  <a:pos x="wd2" y="hd2"/>
                </a:cxn>
                <a:cxn ang="16200000">
                  <a:pos x="wd2" y="hd2"/>
                </a:cxn>
              </a:cxnLst>
              <a:rect l="0" t="0" r="r" b="b"/>
              <a:pathLst>
                <a:path w="21600" h="21600" extrusionOk="0">
                  <a:moveTo>
                    <a:pt x="10894" y="662"/>
                  </a:moveTo>
                  <a:lnTo>
                    <a:pt x="21600" y="0"/>
                  </a:lnTo>
                  <a:lnTo>
                    <a:pt x="10894" y="20938"/>
                  </a:lnTo>
                  <a:lnTo>
                    <a:pt x="0" y="21600"/>
                  </a:lnTo>
                  <a:close/>
                </a:path>
              </a:pathLst>
            </a:custGeom>
            <a:solidFill>
              <a:srgbClr val="FFFFFF"/>
            </a:solidFill>
            <a:ln w="12700" cap="flat">
              <a:noFill/>
              <a:miter lim="400000"/>
            </a:ln>
            <a:effectLst/>
          </p:spPr>
          <p:txBody>
            <a:bodyPr wrap="square" lIns="45719" tIns="45719" rIns="45719" bIns="45719" numCol="1" anchor="ctr">
              <a:noAutofit/>
            </a:bodyPr>
            <a:lstStyle/>
            <a:p>
              <a:pPr>
                <a:defRPr>
                  <a:latin typeface="+mn-lt"/>
                  <a:ea typeface="+mn-ea"/>
                  <a:cs typeface="+mn-cs"/>
                  <a:sym typeface="Source Sans Pro Regular"/>
                </a:defRPr>
              </a:pPr>
              <a:endParaRPr/>
            </a:p>
          </p:txBody>
        </p:sp>
        <p:sp>
          <p:nvSpPr>
            <p:cNvPr id="701" name="Figura a mano libera: forma 245"/>
            <p:cNvSpPr/>
            <p:nvPr/>
          </p:nvSpPr>
          <p:spPr>
            <a:xfrm>
              <a:off x="2941320" y="335468"/>
              <a:ext cx="83189" cy="87624"/>
            </a:xfrm>
            <a:custGeom>
              <a:avLst/>
              <a:gdLst/>
              <a:ahLst/>
              <a:cxnLst>
                <a:cxn ang="0">
                  <a:pos x="wd2" y="hd2"/>
                </a:cxn>
                <a:cxn ang="5400000">
                  <a:pos x="wd2" y="hd2"/>
                </a:cxn>
                <a:cxn ang="10800000">
                  <a:pos x="wd2" y="hd2"/>
                </a:cxn>
                <a:cxn ang="16200000">
                  <a:pos x="wd2" y="hd2"/>
                </a:cxn>
              </a:cxnLst>
              <a:rect l="0" t="0" r="r" b="b"/>
              <a:pathLst>
                <a:path w="21600" h="21600" extrusionOk="0">
                  <a:moveTo>
                    <a:pt x="6821" y="337"/>
                  </a:moveTo>
                  <a:lnTo>
                    <a:pt x="11787" y="0"/>
                  </a:lnTo>
                  <a:lnTo>
                    <a:pt x="21600" y="20197"/>
                  </a:lnTo>
                  <a:lnTo>
                    <a:pt x="16574" y="20534"/>
                  </a:lnTo>
                  <a:lnTo>
                    <a:pt x="14540" y="15990"/>
                  </a:lnTo>
                  <a:lnTo>
                    <a:pt x="6282" y="16551"/>
                  </a:lnTo>
                  <a:lnTo>
                    <a:pt x="4906" y="21263"/>
                  </a:lnTo>
                  <a:lnTo>
                    <a:pt x="0" y="21600"/>
                  </a:lnTo>
                  <a:close/>
                  <a:moveTo>
                    <a:pt x="7300" y="13072"/>
                  </a:moveTo>
                  <a:lnTo>
                    <a:pt x="13283" y="12679"/>
                  </a:lnTo>
                  <a:lnTo>
                    <a:pt x="9932" y="5274"/>
                  </a:lnTo>
                  <a:close/>
                </a:path>
              </a:pathLst>
            </a:custGeom>
            <a:solidFill>
              <a:srgbClr val="FFFFFF"/>
            </a:solidFill>
            <a:ln w="12700" cap="flat">
              <a:noFill/>
              <a:miter lim="400000"/>
            </a:ln>
            <a:effectLst/>
          </p:spPr>
          <p:txBody>
            <a:bodyPr wrap="square" lIns="45719" tIns="45719" rIns="45719" bIns="45719" numCol="1" anchor="ctr">
              <a:noAutofit/>
            </a:bodyPr>
            <a:lstStyle/>
            <a:p>
              <a:pPr>
                <a:defRPr>
                  <a:latin typeface="+mn-lt"/>
                  <a:ea typeface="+mn-ea"/>
                  <a:cs typeface="+mn-cs"/>
                  <a:sym typeface="Source Sans Pro Regular"/>
                </a:defRPr>
              </a:pPr>
              <a:endParaRPr/>
            </a:p>
          </p:txBody>
        </p:sp>
        <p:sp>
          <p:nvSpPr>
            <p:cNvPr id="702" name="Figura a mano libera: forma 246"/>
            <p:cNvSpPr/>
            <p:nvPr/>
          </p:nvSpPr>
          <p:spPr>
            <a:xfrm>
              <a:off x="3035628" y="338441"/>
              <a:ext cx="73568" cy="89458"/>
            </a:xfrm>
            <a:custGeom>
              <a:avLst/>
              <a:gdLst/>
              <a:ahLst/>
              <a:cxnLst>
                <a:cxn ang="0">
                  <a:pos x="wd2" y="hd2"/>
                </a:cxn>
                <a:cxn ang="5400000">
                  <a:pos x="wd2" y="hd2"/>
                </a:cxn>
                <a:cxn ang="10800000">
                  <a:pos x="wd2" y="hd2"/>
                </a:cxn>
                <a:cxn ang="16200000">
                  <a:pos x="wd2" y="hd2"/>
                </a:cxn>
              </a:cxnLst>
              <a:rect l="0" t="0" r="r" b="b"/>
              <a:pathLst>
                <a:path w="20646" h="20689" extrusionOk="0">
                  <a:moveTo>
                    <a:pt x="5223" y="13314"/>
                  </a:moveTo>
                  <a:cubicBezTo>
                    <a:pt x="5223" y="15893"/>
                    <a:pt x="7292" y="17104"/>
                    <a:pt x="10138" y="17314"/>
                  </a:cubicBezTo>
                  <a:cubicBezTo>
                    <a:pt x="11948" y="17314"/>
                    <a:pt x="14858" y="17314"/>
                    <a:pt x="15053" y="15209"/>
                  </a:cubicBezTo>
                  <a:cubicBezTo>
                    <a:pt x="15247" y="13103"/>
                    <a:pt x="11754" y="12472"/>
                    <a:pt x="8586" y="11472"/>
                  </a:cubicBezTo>
                  <a:cubicBezTo>
                    <a:pt x="5417" y="10471"/>
                    <a:pt x="1666" y="9103"/>
                    <a:pt x="2118" y="5418"/>
                  </a:cubicBezTo>
                  <a:cubicBezTo>
                    <a:pt x="2836" y="1891"/>
                    <a:pt x="6930" y="-496"/>
                    <a:pt x="11263" y="88"/>
                  </a:cubicBezTo>
                  <a:cubicBezTo>
                    <a:pt x="11405" y="107"/>
                    <a:pt x="11547" y="129"/>
                    <a:pt x="11690" y="155"/>
                  </a:cubicBezTo>
                  <a:cubicBezTo>
                    <a:pt x="16669" y="523"/>
                    <a:pt x="21067" y="2628"/>
                    <a:pt x="20614" y="7155"/>
                  </a:cubicBezTo>
                  <a:lnTo>
                    <a:pt x="15505" y="6787"/>
                  </a:lnTo>
                  <a:cubicBezTo>
                    <a:pt x="15505" y="4418"/>
                    <a:pt x="13630" y="3681"/>
                    <a:pt x="11108" y="3471"/>
                  </a:cubicBezTo>
                  <a:cubicBezTo>
                    <a:pt x="8586" y="3260"/>
                    <a:pt x="7422" y="3787"/>
                    <a:pt x="7228" y="5418"/>
                  </a:cubicBezTo>
                  <a:cubicBezTo>
                    <a:pt x="7034" y="7050"/>
                    <a:pt x="8197" y="7208"/>
                    <a:pt x="13695" y="8892"/>
                  </a:cubicBezTo>
                  <a:cubicBezTo>
                    <a:pt x="15441" y="9366"/>
                    <a:pt x="20679" y="10682"/>
                    <a:pt x="20162" y="15103"/>
                  </a:cubicBezTo>
                  <a:cubicBezTo>
                    <a:pt x="19774" y="18683"/>
                    <a:pt x="16023" y="21104"/>
                    <a:pt x="9491" y="20630"/>
                  </a:cubicBezTo>
                  <a:cubicBezTo>
                    <a:pt x="4188" y="20209"/>
                    <a:pt x="-533" y="17735"/>
                    <a:pt x="49" y="12945"/>
                  </a:cubicBezTo>
                  <a:close/>
                </a:path>
              </a:pathLst>
            </a:custGeom>
            <a:solidFill>
              <a:srgbClr val="FFFFFF"/>
            </a:solidFill>
            <a:ln w="12700" cap="flat">
              <a:noFill/>
              <a:miter lim="400000"/>
            </a:ln>
            <a:effectLst/>
          </p:spPr>
          <p:txBody>
            <a:bodyPr wrap="square" lIns="45719" tIns="45719" rIns="45719" bIns="45719" numCol="1" anchor="ctr">
              <a:noAutofit/>
            </a:bodyPr>
            <a:lstStyle/>
            <a:p>
              <a:pPr>
                <a:defRPr>
                  <a:latin typeface="+mn-lt"/>
                  <a:ea typeface="+mn-ea"/>
                  <a:cs typeface="+mn-cs"/>
                  <a:sym typeface="Source Sans Pro Regular"/>
                </a:defRPr>
              </a:pPr>
              <a:endParaRPr/>
            </a:p>
          </p:txBody>
        </p:sp>
        <p:sp>
          <p:nvSpPr>
            <p:cNvPr id="703" name="Figura a mano libera: forma 247"/>
            <p:cNvSpPr/>
            <p:nvPr/>
          </p:nvSpPr>
          <p:spPr>
            <a:xfrm>
              <a:off x="3115532" y="346848"/>
              <a:ext cx="79503" cy="96045"/>
            </a:xfrm>
            <a:custGeom>
              <a:avLst/>
              <a:gdLst/>
              <a:ahLst/>
              <a:cxnLst>
                <a:cxn ang="0">
                  <a:pos x="wd2" y="hd2"/>
                </a:cxn>
                <a:cxn ang="5400000">
                  <a:pos x="wd2" y="hd2"/>
                </a:cxn>
                <a:cxn ang="10800000">
                  <a:pos x="wd2" y="hd2"/>
                </a:cxn>
                <a:cxn ang="16200000">
                  <a:pos x="wd2" y="hd2"/>
                </a:cxn>
              </a:cxnLst>
              <a:rect l="0" t="0" r="r" b="b"/>
              <a:pathLst>
                <a:path w="21600" h="21600" extrusionOk="0">
                  <a:moveTo>
                    <a:pt x="4633" y="0"/>
                  </a:moveTo>
                  <a:lnTo>
                    <a:pt x="21600" y="2969"/>
                  </a:lnTo>
                  <a:lnTo>
                    <a:pt x="20723" y="6398"/>
                  </a:lnTo>
                  <a:lnTo>
                    <a:pt x="8703" y="4300"/>
                  </a:lnTo>
                  <a:lnTo>
                    <a:pt x="7638" y="8292"/>
                  </a:lnTo>
                  <a:lnTo>
                    <a:pt x="18657" y="10186"/>
                  </a:lnTo>
                  <a:lnTo>
                    <a:pt x="17843" y="13410"/>
                  </a:lnTo>
                  <a:lnTo>
                    <a:pt x="6824" y="11465"/>
                  </a:lnTo>
                  <a:lnTo>
                    <a:pt x="5635" y="16021"/>
                  </a:lnTo>
                  <a:lnTo>
                    <a:pt x="18157" y="18171"/>
                  </a:lnTo>
                  <a:lnTo>
                    <a:pt x="17217" y="21600"/>
                  </a:lnTo>
                  <a:lnTo>
                    <a:pt x="0" y="18580"/>
                  </a:lnTo>
                  <a:close/>
                </a:path>
              </a:pathLst>
            </a:custGeom>
            <a:solidFill>
              <a:srgbClr val="FFFFFF"/>
            </a:solidFill>
            <a:ln w="12700" cap="flat">
              <a:noFill/>
              <a:miter lim="400000"/>
            </a:ln>
            <a:effectLst/>
          </p:spPr>
          <p:txBody>
            <a:bodyPr wrap="square" lIns="45719" tIns="45719" rIns="45719" bIns="45719" numCol="1" anchor="ctr">
              <a:noAutofit/>
            </a:bodyPr>
            <a:lstStyle/>
            <a:p>
              <a:pPr>
                <a:defRPr>
                  <a:latin typeface="+mn-lt"/>
                  <a:ea typeface="+mn-ea"/>
                  <a:cs typeface="+mn-cs"/>
                  <a:sym typeface="Source Sans Pro Regular"/>
                </a:defRPr>
              </a:pPr>
              <a:endParaRPr/>
            </a:p>
          </p:txBody>
        </p:sp>
        <p:sp>
          <p:nvSpPr>
            <p:cNvPr id="704" name="Figura a mano libera: forma 248"/>
            <p:cNvSpPr/>
            <p:nvPr/>
          </p:nvSpPr>
          <p:spPr>
            <a:xfrm>
              <a:off x="3188581" y="367559"/>
              <a:ext cx="85715" cy="86258"/>
            </a:xfrm>
            <a:custGeom>
              <a:avLst/>
              <a:gdLst/>
              <a:ahLst/>
              <a:cxnLst>
                <a:cxn ang="0">
                  <a:pos x="wd2" y="hd2"/>
                </a:cxn>
                <a:cxn ang="5400000">
                  <a:pos x="wd2" y="hd2"/>
                </a:cxn>
                <a:cxn ang="10800000">
                  <a:pos x="wd2" y="hd2"/>
                </a:cxn>
                <a:cxn ang="16200000">
                  <a:pos x="wd2" y="hd2"/>
                </a:cxn>
              </a:cxnLst>
              <a:rect l="0" t="0" r="r" b="b"/>
              <a:pathLst>
                <a:path w="20972" h="21600" extrusionOk="0">
                  <a:moveTo>
                    <a:pt x="6653" y="0"/>
                  </a:moveTo>
                  <a:lnTo>
                    <a:pt x="15618" y="3078"/>
                  </a:lnTo>
                  <a:cubicBezTo>
                    <a:pt x="19271" y="3866"/>
                    <a:pt x="21600" y="7499"/>
                    <a:pt x="20822" y="11193"/>
                  </a:cubicBezTo>
                  <a:cubicBezTo>
                    <a:pt x="20044" y="14887"/>
                    <a:pt x="16447" y="17243"/>
                    <a:pt x="12793" y="16455"/>
                  </a:cubicBezTo>
                  <a:cubicBezTo>
                    <a:pt x="12291" y="16346"/>
                    <a:pt x="11801" y="16179"/>
                    <a:pt x="11333" y="15958"/>
                  </a:cubicBezTo>
                  <a:lnTo>
                    <a:pt x="6710" y="14362"/>
                  </a:lnTo>
                  <a:lnTo>
                    <a:pt x="4341" y="21600"/>
                  </a:lnTo>
                  <a:lnTo>
                    <a:pt x="0" y="20118"/>
                  </a:lnTo>
                  <a:close/>
                  <a:moveTo>
                    <a:pt x="7893" y="10942"/>
                  </a:moveTo>
                  <a:lnTo>
                    <a:pt x="11276" y="12082"/>
                  </a:lnTo>
                  <a:cubicBezTo>
                    <a:pt x="13306" y="12766"/>
                    <a:pt x="15223" y="12937"/>
                    <a:pt x="16069" y="10373"/>
                  </a:cubicBezTo>
                  <a:cubicBezTo>
                    <a:pt x="16915" y="7808"/>
                    <a:pt x="15280" y="6782"/>
                    <a:pt x="13250" y="6098"/>
                  </a:cubicBezTo>
                  <a:lnTo>
                    <a:pt x="9867" y="4958"/>
                  </a:lnTo>
                  <a:close/>
                </a:path>
              </a:pathLst>
            </a:custGeom>
            <a:solidFill>
              <a:srgbClr val="FFFFFF"/>
            </a:solidFill>
            <a:ln w="12700" cap="flat">
              <a:noFill/>
              <a:miter lim="400000"/>
            </a:ln>
            <a:effectLst/>
          </p:spPr>
          <p:txBody>
            <a:bodyPr wrap="square" lIns="45719" tIns="45719" rIns="45719" bIns="45719" numCol="1" anchor="ctr">
              <a:noAutofit/>
            </a:bodyPr>
            <a:lstStyle/>
            <a:p>
              <a:pPr>
                <a:defRPr>
                  <a:latin typeface="+mn-lt"/>
                  <a:ea typeface="+mn-ea"/>
                  <a:cs typeface="+mn-cs"/>
                  <a:sym typeface="Source Sans Pro Regular"/>
                </a:defRPr>
              </a:pPr>
              <a:endParaRPr/>
            </a:p>
          </p:txBody>
        </p:sp>
        <p:sp>
          <p:nvSpPr>
            <p:cNvPr id="705" name="Figura a mano libera: forma 249"/>
            <p:cNvSpPr/>
            <p:nvPr/>
          </p:nvSpPr>
          <p:spPr>
            <a:xfrm>
              <a:off x="3286058" y="395325"/>
              <a:ext cx="75354" cy="95134"/>
            </a:xfrm>
            <a:custGeom>
              <a:avLst/>
              <a:gdLst/>
              <a:ahLst/>
              <a:cxnLst>
                <a:cxn ang="0">
                  <a:pos x="wd2" y="hd2"/>
                </a:cxn>
                <a:cxn ang="5400000">
                  <a:pos x="wd2" y="hd2"/>
                </a:cxn>
                <a:cxn ang="10800000">
                  <a:pos x="wd2" y="hd2"/>
                </a:cxn>
                <a:cxn ang="16200000">
                  <a:pos x="wd2" y="hd2"/>
                </a:cxn>
              </a:cxnLst>
              <a:rect l="0" t="0" r="r" b="b"/>
              <a:pathLst>
                <a:path w="21600" h="21600" extrusionOk="0">
                  <a:moveTo>
                    <a:pt x="7993" y="5581"/>
                  </a:moveTo>
                  <a:lnTo>
                    <a:pt x="1387" y="3204"/>
                  </a:lnTo>
                  <a:lnTo>
                    <a:pt x="3237" y="0"/>
                  </a:lnTo>
                  <a:lnTo>
                    <a:pt x="21600" y="6408"/>
                  </a:lnTo>
                  <a:lnTo>
                    <a:pt x="19750" y="9663"/>
                  </a:lnTo>
                  <a:lnTo>
                    <a:pt x="13145" y="7286"/>
                  </a:lnTo>
                  <a:lnTo>
                    <a:pt x="4954" y="21600"/>
                  </a:lnTo>
                  <a:lnTo>
                    <a:pt x="0" y="19843"/>
                  </a:lnTo>
                  <a:close/>
                </a:path>
              </a:pathLst>
            </a:custGeom>
            <a:solidFill>
              <a:srgbClr val="FFFFFF"/>
            </a:solidFill>
            <a:ln w="12700" cap="flat">
              <a:noFill/>
              <a:miter lim="400000"/>
            </a:ln>
            <a:effectLst/>
          </p:spPr>
          <p:txBody>
            <a:bodyPr wrap="square" lIns="45719" tIns="45719" rIns="45719" bIns="45719" numCol="1" anchor="ctr">
              <a:noAutofit/>
            </a:bodyPr>
            <a:lstStyle/>
            <a:p>
              <a:pPr>
                <a:defRPr>
                  <a:latin typeface="+mn-lt"/>
                  <a:ea typeface="+mn-ea"/>
                  <a:cs typeface="+mn-cs"/>
                  <a:sym typeface="Source Sans Pro Regular"/>
                </a:defRPr>
              </a:pPr>
              <a:endParaRPr/>
            </a:p>
          </p:txBody>
        </p:sp>
        <p:sp>
          <p:nvSpPr>
            <p:cNvPr id="706" name="Figura a mano libera: forma 250"/>
            <p:cNvSpPr/>
            <p:nvPr/>
          </p:nvSpPr>
          <p:spPr>
            <a:xfrm>
              <a:off x="3327306" y="424912"/>
              <a:ext cx="56228" cy="83527"/>
            </a:xfrm>
            <a:custGeom>
              <a:avLst/>
              <a:gdLst/>
              <a:ahLst/>
              <a:cxnLst>
                <a:cxn ang="0">
                  <a:pos x="wd2" y="hd2"/>
                </a:cxn>
                <a:cxn ang="5400000">
                  <a:pos x="wd2" y="hd2"/>
                </a:cxn>
                <a:cxn ang="10800000">
                  <a:pos x="wd2" y="hd2"/>
                </a:cxn>
                <a:cxn ang="16200000">
                  <a:pos x="wd2" y="hd2"/>
                </a:cxn>
              </a:cxnLst>
              <a:rect l="0" t="0" r="r" b="b"/>
              <a:pathLst>
                <a:path w="21600" h="21600" extrusionOk="0">
                  <a:moveTo>
                    <a:pt x="15226" y="0"/>
                  </a:moveTo>
                  <a:lnTo>
                    <a:pt x="21600" y="2237"/>
                  </a:lnTo>
                  <a:lnTo>
                    <a:pt x="6462" y="21600"/>
                  </a:lnTo>
                  <a:lnTo>
                    <a:pt x="0" y="19364"/>
                  </a:lnTo>
                  <a:close/>
                </a:path>
              </a:pathLst>
            </a:custGeom>
            <a:solidFill>
              <a:srgbClr val="FFFFFF"/>
            </a:solidFill>
            <a:ln w="12700" cap="flat">
              <a:noFill/>
              <a:miter lim="400000"/>
            </a:ln>
            <a:effectLst/>
          </p:spPr>
          <p:txBody>
            <a:bodyPr wrap="square" lIns="45719" tIns="45719" rIns="45719" bIns="45719" numCol="1" anchor="ctr">
              <a:noAutofit/>
            </a:bodyPr>
            <a:lstStyle/>
            <a:p>
              <a:pPr>
                <a:defRPr>
                  <a:latin typeface="+mn-lt"/>
                  <a:ea typeface="+mn-ea"/>
                  <a:cs typeface="+mn-cs"/>
                  <a:sym typeface="Source Sans Pro Regular"/>
                </a:defRPr>
              </a:pPr>
              <a:endParaRPr/>
            </a:p>
          </p:txBody>
        </p:sp>
        <p:sp>
          <p:nvSpPr>
            <p:cNvPr id="707" name="Figura a mano libera: forma 251"/>
            <p:cNvSpPr/>
            <p:nvPr/>
          </p:nvSpPr>
          <p:spPr>
            <a:xfrm>
              <a:off x="3376975" y="459841"/>
              <a:ext cx="86337" cy="88094"/>
            </a:xfrm>
            <a:custGeom>
              <a:avLst/>
              <a:gdLst/>
              <a:ahLst/>
              <a:cxnLst>
                <a:cxn ang="0">
                  <a:pos x="wd2" y="hd2"/>
                </a:cxn>
                <a:cxn ang="5400000">
                  <a:pos x="wd2" y="hd2"/>
                </a:cxn>
                <a:cxn ang="10800000">
                  <a:pos x="wd2" y="hd2"/>
                </a:cxn>
                <a:cxn ang="16200000">
                  <a:pos x="wd2" y="hd2"/>
                </a:cxn>
              </a:cxnLst>
              <a:rect l="0" t="0" r="r" b="b"/>
              <a:pathLst>
                <a:path w="19218" h="19243" extrusionOk="0">
                  <a:moveTo>
                    <a:pt x="14950" y="9273"/>
                  </a:moveTo>
                  <a:cubicBezTo>
                    <a:pt x="15750" y="7403"/>
                    <a:pt x="14950" y="5250"/>
                    <a:pt x="13104" y="4302"/>
                  </a:cubicBezTo>
                  <a:cubicBezTo>
                    <a:pt x="9872" y="2413"/>
                    <a:pt x="7051" y="4302"/>
                    <a:pt x="5307" y="7136"/>
                  </a:cubicBezTo>
                  <a:cubicBezTo>
                    <a:pt x="3342" y="9336"/>
                    <a:pt x="3589" y="12664"/>
                    <a:pt x="5861" y="14569"/>
                  </a:cubicBezTo>
                  <a:cubicBezTo>
                    <a:pt x="6040" y="14722"/>
                    <a:pt x="6235" y="14862"/>
                    <a:pt x="6435" y="14991"/>
                  </a:cubicBezTo>
                  <a:cubicBezTo>
                    <a:pt x="8451" y="16185"/>
                    <a:pt x="11078" y="15587"/>
                    <a:pt x="12334" y="13648"/>
                  </a:cubicBezTo>
                  <a:lnTo>
                    <a:pt x="15822" y="15687"/>
                  </a:lnTo>
                  <a:cubicBezTo>
                    <a:pt x="13401" y="19302"/>
                    <a:pt x="8415" y="20331"/>
                    <a:pt x="4681" y="17984"/>
                  </a:cubicBezTo>
                  <a:cubicBezTo>
                    <a:pt x="4650" y="17964"/>
                    <a:pt x="4620" y="17944"/>
                    <a:pt x="4589" y="17924"/>
                  </a:cubicBezTo>
                  <a:cubicBezTo>
                    <a:pt x="183" y="15437"/>
                    <a:pt x="-1310" y="9958"/>
                    <a:pt x="1255" y="5688"/>
                  </a:cubicBezTo>
                  <a:cubicBezTo>
                    <a:pt x="1398" y="5451"/>
                    <a:pt x="1552" y="5221"/>
                    <a:pt x="1716" y="4998"/>
                  </a:cubicBezTo>
                  <a:cubicBezTo>
                    <a:pt x="3999" y="547"/>
                    <a:pt x="9569" y="-1269"/>
                    <a:pt x="14160" y="941"/>
                  </a:cubicBezTo>
                  <a:cubicBezTo>
                    <a:pt x="14432" y="1072"/>
                    <a:pt x="14694" y="1214"/>
                    <a:pt x="14950" y="1369"/>
                  </a:cubicBezTo>
                  <a:cubicBezTo>
                    <a:pt x="18731" y="3193"/>
                    <a:pt x="20290" y="7631"/>
                    <a:pt x="18438" y="11312"/>
                  </a:cubicBezTo>
                  <a:close/>
                </a:path>
              </a:pathLst>
            </a:custGeom>
            <a:solidFill>
              <a:srgbClr val="FFFFFF"/>
            </a:solidFill>
            <a:ln w="12700" cap="flat">
              <a:noFill/>
              <a:miter lim="400000"/>
            </a:ln>
            <a:effectLst/>
          </p:spPr>
          <p:txBody>
            <a:bodyPr wrap="square" lIns="45719" tIns="45719" rIns="45719" bIns="45719" numCol="1" anchor="ctr">
              <a:noAutofit/>
            </a:bodyPr>
            <a:lstStyle/>
            <a:p>
              <a:pPr>
                <a:defRPr>
                  <a:latin typeface="+mn-lt"/>
                  <a:ea typeface="+mn-ea"/>
                  <a:cs typeface="+mn-cs"/>
                  <a:sym typeface="Source Sans Pro Regular"/>
                </a:defRPr>
              </a:pPr>
              <a:endParaRPr/>
            </a:p>
          </p:txBody>
        </p:sp>
        <p:sp>
          <p:nvSpPr>
            <p:cNvPr id="708" name="Figura a mano libera: forma 252"/>
            <p:cNvSpPr/>
            <p:nvPr/>
          </p:nvSpPr>
          <p:spPr>
            <a:xfrm>
              <a:off x="2621702" y="655446"/>
              <a:ext cx="70054" cy="87867"/>
            </a:xfrm>
            <a:custGeom>
              <a:avLst/>
              <a:gdLst/>
              <a:ahLst/>
              <a:cxnLst>
                <a:cxn ang="0">
                  <a:pos x="wd2" y="hd2"/>
                </a:cxn>
                <a:cxn ang="5400000">
                  <a:pos x="wd2" y="hd2"/>
                </a:cxn>
                <a:cxn ang="10800000">
                  <a:pos x="wd2" y="hd2"/>
                </a:cxn>
                <a:cxn ang="16200000">
                  <a:pos x="wd2" y="hd2"/>
                </a:cxn>
              </a:cxnLst>
              <a:rect l="0" t="0" r="r" b="b"/>
              <a:pathLst>
                <a:path w="21114" h="20954" extrusionOk="0">
                  <a:moveTo>
                    <a:pt x="0" y="8199"/>
                  </a:moveTo>
                  <a:lnTo>
                    <a:pt x="7431" y="1903"/>
                  </a:lnTo>
                  <a:cubicBezTo>
                    <a:pt x="10349" y="-525"/>
                    <a:pt x="15231" y="-646"/>
                    <a:pt x="18336" y="1632"/>
                  </a:cubicBezTo>
                  <a:cubicBezTo>
                    <a:pt x="21440" y="3910"/>
                    <a:pt x="21600" y="7725"/>
                    <a:pt x="18683" y="10153"/>
                  </a:cubicBezTo>
                  <a:lnTo>
                    <a:pt x="14863" y="13355"/>
                  </a:lnTo>
                  <a:lnTo>
                    <a:pt x="21114" y="17969"/>
                  </a:lnTo>
                  <a:lnTo>
                    <a:pt x="17502" y="20954"/>
                  </a:lnTo>
                  <a:close/>
                  <a:moveTo>
                    <a:pt x="11877" y="11239"/>
                  </a:moveTo>
                  <a:lnTo>
                    <a:pt x="14655" y="8905"/>
                  </a:lnTo>
                  <a:cubicBezTo>
                    <a:pt x="16322" y="7494"/>
                    <a:pt x="17433" y="5974"/>
                    <a:pt x="15210" y="4346"/>
                  </a:cubicBezTo>
                  <a:cubicBezTo>
                    <a:pt x="12988" y="2717"/>
                    <a:pt x="11113" y="3640"/>
                    <a:pt x="9376" y="5051"/>
                  </a:cubicBezTo>
                  <a:lnTo>
                    <a:pt x="6598" y="7385"/>
                  </a:lnTo>
                  <a:close/>
                </a:path>
              </a:pathLst>
            </a:custGeom>
            <a:solidFill>
              <a:srgbClr val="FFFFFF"/>
            </a:solidFill>
            <a:ln w="12700" cap="flat">
              <a:noFill/>
              <a:miter lim="400000"/>
            </a:ln>
            <a:effectLst/>
          </p:spPr>
          <p:txBody>
            <a:bodyPr wrap="square" lIns="45719" tIns="45719" rIns="45719" bIns="45719" numCol="1" anchor="ctr">
              <a:noAutofit/>
            </a:bodyPr>
            <a:lstStyle/>
            <a:p>
              <a:pPr>
                <a:defRPr>
                  <a:latin typeface="+mn-lt"/>
                  <a:ea typeface="+mn-ea"/>
                  <a:cs typeface="+mn-cs"/>
                  <a:sym typeface="Source Sans Pro Regular"/>
                </a:defRPr>
              </a:pPr>
              <a:endParaRPr/>
            </a:p>
          </p:txBody>
        </p:sp>
        <p:sp>
          <p:nvSpPr>
            <p:cNvPr id="709" name="Figura a mano libera: forma 253"/>
            <p:cNvSpPr/>
            <p:nvPr/>
          </p:nvSpPr>
          <p:spPr>
            <a:xfrm>
              <a:off x="2677238" y="593510"/>
              <a:ext cx="103467" cy="92678"/>
            </a:xfrm>
            <a:custGeom>
              <a:avLst/>
              <a:gdLst/>
              <a:ahLst/>
              <a:cxnLst>
                <a:cxn ang="0">
                  <a:pos x="wd2" y="hd2"/>
                </a:cxn>
                <a:cxn ang="5400000">
                  <a:pos x="wd2" y="hd2"/>
                </a:cxn>
                <a:cxn ang="10800000">
                  <a:pos x="wd2" y="hd2"/>
                </a:cxn>
                <a:cxn ang="16200000">
                  <a:pos x="wd2" y="hd2"/>
                </a:cxn>
              </a:cxnLst>
              <a:rect l="0" t="0" r="r" b="b"/>
              <a:pathLst>
                <a:path w="21600" h="20988" extrusionOk="0">
                  <a:moveTo>
                    <a:pt x="0" y="7072"/>
                  </a:moveTo>
                  <a:lnTo>
                    <a:pt x="7072" y="1144"/>
                  </a:lnTo>
                  <a:cubicBezTo>
                    <a:pt x="9102" y="-612"/>
                    <a:pt x="12070" y="-315"/>
                    <a:pt x="13759" y="1815"/>
                  </a:cubicBezTo>
                  <a:cubicBezTo>
                    <a:pt x="14952" y="3231"/>
                    <a:pt x="15163" y="5307"/>
                    <a:pt x="14288" y="6969"/>
                  </a:cubicBezTo>
                  <a:cubicBezTo>
                    <a:pt x="15914" y="6377"/>
                    <a:pt x="17703" y="7060"/>
                    <a:pt x="18618" y="8618"/>
                  </a:cubicBezTo>
                  <a:cubicBezTo>
                    <a:pt x="19339" y="9443"/>
                    <a:pt x="20494" y="11144"/>
                    <a:pt x="21600" y="11504"/>
                  </a:cubicBezTo>
                  <a:lnTo>
                    <a:pt x="18714" y="13927"/>
                  </a:lnTo>
                  <a:cubicBezTo>
                    <a:pt x="17660" y="13039"/>
                    <a:pt x="16693" y="12037"/>
                    <a:pt x="15827" y="10937"/>
                  </a:cubicBezTo>
                  <a:cubicBezTo>
                    <a:pt x="15038" y="9756"/>
                    <a:pt x="13508" y="9482"/>
                    <a:pt x="12407" y="10325"/>
                  </a:cubicBezTo>
                  <a:cubicBezTo>
                    <a:pt x="12287" y="10415"/>
                    <a:pt x="12176" y="10517"/>
                    <a:pt x="12075" y="10628"/>
                  </a:cubicBezTo>
                  <a:lnTo>
                    <a:pt x="9188" y="13051"/>
                  </a:lnTo>
                  <a:lnTo>
                    <a:pt x="13181" y="18566"/>
                  </a:lnTo>
                  <a:lnTo>
                    <a:pt x="10343" y="20988"/>
                  </a:lnTo>
                  <a:close/>
                  <a:moveTo>
                    <a:pt x="7553" y="11041"/>
                  </a:moveTo>
                  <a:lnTo>
                    <a:pt x="10728" y="8360"/>
                  </a:lnTo>
                  <a:cubicBezTo>
                    <a:pt x="11863" y="7675"/>
                    <a:pt x="12263" y="6135"/>
                    <a:pt x="11623" y="4920"/>
                  </a:cubicBezTo>
                  <a:cubicBezTo>
                    <a:pt x="10983" y="3705"/>
                    <a:pt x="9544" y="3276"/>
                    <a:pt x="8414" y="3961"/>
                  </a:cubicBezTo>
                  <a:cubicBezTo>
                    <a:pt x="8197" y="4089"/>
                    <a:pt x="8005" y="4252"/>
                    <a:pt x="7841" y="4443"/>
                  </a:cubicBezTo>
                  <a:lnTo>
                    <a:pt x="4666" y="7072"/>
                  </a:lnTo>
                  <a:close/>
                </a:path>
              </a:pathLst>
            </a:custGeom>
            <a:solidFill>
              <a:srgbClr val="FFFFFF"/>
            </a:solidFill>
            <a:ln w="12700" cap="flat">
              <a:noFill/>
              <a:miter lim="400000"/>
            </a:ln>
            <a:effectLst/>
          </p:spPr>
          <p:txBody>
            <a:bodyPr wrap="square" lIns="45719" tIns="45719" rIns="45719" bIns="45719" numCol="1" anchor="ctr">
              <a:noAutofit/>
            </a:bodyPr>
            <a:lstStyle/>
            <a:p>
              <a:pPr>
                <a:defRPr>
                  <a:latin typeface="+mn-lt"/>
                  <a:ea typeface="+mn-ea"/>
                  <a:cs typeface="+mn-cs"/>
                  <a:sym typeface="Source Sans Pro Regular"/>
                </a:defRPr>
              </a:pPr>
              <a:endParaRPr/>
            </a:p>
          </p:txBody>
        </p:sp>
        <p:sp>
          <p:nvSpPr>
            <p:cNvPr id="710" name="Figura a mano libera: forma 254"/>
            <p:cNvSpPr/>
            <p:nvPr/>
          </p:nvSpPr>
          <p:spPr>
            <a:xfrm>
              <a:off x="2767396" y="549237"/>
              <a:ext cx="82546" cy="85014"/>
            </a:xfrm>
            <a:custGeom>
              <a:avLst/>
              <a:gdLst/>
              <a:ahLst/>
              <a:cxnLst>
                <a:cxn ang="0">
                  <a:pos x="wd2" y="hd2"/>
                </a:cxn>
                <a:cxn ang="5400000">
                  <a:pos x="wd2" y="hd2"/>
                </a:cxn>
                <a:cxn ang="10800000">
                  <a:pos x="wd2" y="hd2"/>
                </a:cxn>
                <a:cxn ang="16200000">
                  <a:pos x="wd2" y="hd2"/>
                </a:cxn>
              </a:cxnLst>
              <a:rect l="0" t="0" r="r" b="b"/>
              <a:pathLst>
                <a:path w="19105" h="19185" extrusionOk="0">
                  <a:moveTo>
                    <a:pt x="4840" y="1065"/>
                  </a:moveTo>
                  <a:cubicBezTo>
                    <a:pt x="9182" y="-1227"/>
                    <a:pt x="14627" y="303"/>
                    <a:pt x="17006" y="4481"/>
                  </a:cubicBezTo>
                  <a:cubicBezTo>
                    <a:pt x="17161" y="4756"/>
                    <a:pt x="17304" y="5038"/>
                    <a:pt x="17427" y="5328"/>
                  </a:cubicBezTo>
                  <a:cubicBezTo>
                    <a:pt x="20339" y="9287"/>
                    <a:pt x="19363" y="14769"/>
                    <a:pt x="15251" y="17571"/>
                  </a:cubicBezTo>
                  <a:cubicBezTo>
                    <a:pt x="11139" y="20373"/>
                    <a:pt x="5448" y="19435"/>
                    <a:pt x="2536" y="15476"/>
                  </a:cubicBezTo>
                  <a:cubicBezTo>
                    <a:pt x="2078" y="14848"/>
                    <a:pt x="1704" y="14164"/>
                    <a:pt x="1427" y="13443"/>
                  </a:cubicBezTo>
                  <a:cubicBezTo>
                    <a:pt x="-1261" y="9408"/>
                    <a:pt x="-40" y="4038"/>
                    <a:pt x="4152" y="1451"/>
                  </a:cubicBezTo>
                  <a:cubicBezTo>
                    <a:pt x="4376" y="1312"/>
                    <a:pt x="4606" y="1184"/>
                    <a:pt x="4840" y="1065"/>
                  </a:cubicBezTo>
                  <a:close/>
                  <a:moveTo>
                    <a:pt x="12254" y="14676"/>
                  </a:moveTo>
                  <a:cubicBezTo>
                    <a:pt x="14808" y="13263"/>
                    <a:pt x="15688" y="10124"/>
                    <a:pt x="14222" y="7664"/>
                  </a:cubicBezTo>
                  <a:cubicBezTo>
                    <a:pt x="14110" y="7478"/>
                    <a:pt x="13987" y="7298"/>
                    <a:pt x="13854" y="7126"/>
                  </a:cubicBezTo>
                  <a:cubicBezTo>
                    <a:pt x="12307" y="4403"/>
                    <a:pt x="9694" y="2349"/>
                    <a:pt x="6440" y="3993"/>
                  </a:cubicBezTo>
                  <a:cubicBezTo>
                    <a:pt x="3187" y="5636"/>
                    <a:pt x="3454" y="8872"/>
                    <a:pt x="4947" y="11646"/>
                  </a:cubicBezTo>
                  <a:cubicBezTo>
                    <a:pt x="6440" y="14419"/>
                    <a:pt x="8734" y="16319"/>
                    <a:pt x="11987" y="14676"/>
                  </a:cubicBezTo>
                  <a:close/>
                </a:path>
              </a:pathLst>
            </a:custGeom>
            <a:solidFill>
              <a:srgbClr val="FFFFFF"/>
            </a:solidFill>
            <a:ln w="12700" cap="flat">
              <a:noFill/>
              <a:miter lim="400000"/>
            </a:ln>
            <a:effectLst/>
          </p:spPr>
          <p:txBody>
            <a:bodyPr wrap="square" lIns="45719" tIns="45719" rIns="45719" bIns="45719" numCol="1" anchor="ctr">
              <a:noAutofit/>
            </a:bodyPr>
            <a:lstStyle/>
            <a:p>
              <a:pPr>
                <a:defRPr>
                  <a:latin typeface="+mn-lt"/>
                  <a:ea typeface="+mn-ea"/>
                  <a:cs typeface="+mn-cs"/>
                  <a:sym typeface="Source Sans Pro Regular"/>
                </a:defRPr>
              </a:pPr>
              <a:endParaRPr/>
            </a:p>
          </p:txBody>
        </p:sp>
        <p:sp>
          <p:nvSpPr>
            <p:cNvPr id="711" name="Figura a mano libera: forma 255"/>
            <p:cNvSpPr/>
            <p:nvPr/>
          </p:nvSpPr>
          <p:spPr>
            <a:xfrm>
              <a:off x="2854959" y="513640"/>
              <a:ext cx="78351" cy="83252"/>
            </a:xfrm>
            <a:custGeom>
              <a:avLst/>
              <a:gdLst/>
              <a:ahLst/>
              <a:cxnLst>
                <a:cxn ang="0">
                  <a:pos x="wd2" y="hd2"/>
                </a:cxn>
                <a:cxn ang="5400000">
                  <a:pos x="wd2" y="hd2"/>
                </a:cxn>
                <a:cxn ang="10800000">
                  <a:pos x="wd2" y="hd2"/>
                </a:cxn>
                <a:cxn ang="16200000">
                  <a:pos x="wd2" y="hd2"/>
                </a:cxn>
              </a:cxnLst>
              <a:rect l="0" t="0" r="r" b="b"/>
              <a:pathLst>
                <a:path w="19434" h="19613" extrusionOk="0">
                  <a:moveTo>
                    <a:pt x="13476" y="5799"/>
                  </a:moveTo>
                  <a:cubicBezTo>
                    <a:pt x="12556" y="4029"/>
                    <a:pt x="10390" y="3162"/>
                    <a:pt x="8389" y="3761"/>
                  </a:cubicBezTo>
                  <a:cubicBezTo>
                    <a:pt x="4617" y="4726"/>
                    <a:pt x="4045" y="8104"/>
                    <a:pt x="5017" y="11214"/>
                  </a:cubicBezTo>
                  <a:cubicBezTo>
                    <a:pt x="5988" y="14324"/>
                    <a:pt x="8160" y="16576"/>
                    <a:pt x="11933" y="15879"/>
                  </a:cubicBezTo>
                  <a:cubicBezTo>
                    <a:pt x="14322" y="15314"/>
                    <a:pt x="15768" y="13040"/>
                    <a:pt x="15162" y="10800"/>
                  </a:cubicBezTo>
                  <a:cubicBezTo>
                    <a:pt x="15140" y="10705"/>
                    <a:pt x="15111" y="10611"/>
                    <a:pt x="15077" y="10517"/>
                  </a:cubicBezTo>
                  <a:lnTo>
                    <a:pt x="19135" y="9445"/>
                  </a:lnTo>
                  <a:cubicBezTo>
                    <a:pt x="20358" y="13644"/>
                    <a:pt x="17717" y="17978"/>
                    <a:pt x="13242" y="19124"/>
                  </a:cubicBezTo>
                  <a:cubicBezTo>
                    <a:pt x="13128" y="19153"/>
                    <a:pt x="13019" y="19179"/>
                    <a:pt x="12905" y="19204"/>
                  </a:cubicBezTo>
                  <a:cubicBezTo>
                    <a:pt x="7840" y="20683"/>
                    <a:pt x="2456" y="18032"/>
                    <a:pt x="879" y="13282"/>
                  </a:cubicBezTo>
                  <a:cubicBezTo>
                    <a:pt x="770" y="12955"/>
                    <a:pt x="684" y="12623"/>
                    <a:pt x="616" y="12287"/>
                  </a:cubicBezTo>
                  <a:cubicBezTo>
                    <a:pt x="-1242" y="7659"/>
                    <a:pt x="1244" y="2494"/>
                    <a:pt x="6177" y="749"/>
                  </a:cubicBezTo>
                  <a:cubicBezTo>
                    <a:pt x="6526" y="625"/>
                    <a:pt x="6886" y="521"/>
                    <a:pt x="7246" y="437"/>
                  </a:cubicBezTo>
                  <a:cubicBezTo>
                    <a:pt x="11298" y="-917"/>
                    <a:pt x="15768" y="978"/>
                    <a:pt x="17363" y="4726"/>
                  </a:cubicBezTo>
                  <a:close/>
                </a:path>
              </a:pathLst>
            </a:custGeom>
            <a:solidFill>
              <a:srgbClr val="FFFFFF"/>
            </a:solidFill>
            <a:ln w="12700" cap="flat">
              <a:noFill/>
              <a:miter lim="400000"/>
            </a:ln>
            <a:effectLst/>
          </p:spPr>
          <p:txBody>
            <a:bodyPr wrap="square" lIns="45719" tIns="45719" rIns="45719" bIns="45719" numCol="1" anchor="ctr">
              <a:noAutofit/>
            </a:bodyPr>
            <a:lstStyle/>
            <a:p>
              <a:pPr>
                <a:defRPr>
                  <a:latin typeface="+mn-lt"/>
                  <a:ea typeface="+mn-ea"/>
                  <a:cs typeface="+mn-cs"/>
                  <a:sym typeface="Source Sans Pro Regular"/>
                </a:defRPr>
              </a:pPr>
              <a:endParaRPr/>
            </a:p>
          </p:txBody>
        </p:sp>
        <p:sp>
          <p:nvSpPr>
            <p:cNvPr id="712" name="Figura a mano libera: forma 256"/>
            <p:cNvSpPr/>
            <p:nvPr/>
          </p:nvSpPr>
          <p:spPr>
            <a:xfrm>
              <a:off x="2949616" y="502293"/>
              <a:ext cx="61068" cy="82161"/>
            </a:xfrm>
            <a:custGeom>
              <a:avLst/>
              <a:gdLst/>
              <a:ahLst/>
              <a:cxnLst>
                <a:cxn ang="0">
                  <a:pos x="wd2" y="hd2"/>
                </a:cxn>
                <a:cxn ang="5400000">
                  <a:pos x="wd2" y="hd2"/>
                </a:cxn>
                <a:cxn ang="10800000">
                  <a:pos x="wd2" y="hd2"/>
                </a:cxn>
                <a:cxn ang="16200000">
                  <a:pos x="wd2" y="hd2"/>
                </a:cxn>
              </a:cxnLst>
              <a:rect l="0" t="0" r="r" b="b"/>
              <a:pathLst>
                <a:path w="21600" h="21600" extrusionOk="0">
                  <a:moveTo>
                    <a:pt x="0" y="897"/>
                  </a:moveTo>
                  <a:lnTo>
                    <a:pt x="21111" y="0"/>
                  </a:lnTo>
                  <a:lnTo>
                    <a:pt x="21111" y="3829"/>
                  </a:lnTo>
                  <a:lnTo>
                    <a:pt x="6276" y="4487"/>
                  </a:lnTo>
                  <a:lnTo>
                    <a:pt x="6276" y="8915"/>
                  </a:lnTo>
                  <a:lnTo>
                    <a:pt x="19970" y="8317"/>
                  </a:lnTo>
                  <a:lnTo>
                    <a:pt x="19970" y="11847"/>
                  </a:lnTo>
                  <a:lnTo>
                    <a:pt x="6358" y="12446"/>
                  </a:lnTo>
                  <a:lnTo>
                    <a:pt x="6358" y="17531"/>
                  </a:lnTo>
                  <a:lnTo>
                    <a:pt x="21600" y="16813"/>
                  </a:lnTo>
                  <a:lnTo>
                    <a:pt x="21600" y="20643"/>
                  </a:lnTo>
                  <a:lnTo>
                    <a:pt x="245" y="21600"/>
                  </a:lnTo>
                  <a:close/>
                </a:path>
              </a:pathLst>
            </a:custGeom>
            <a:solidFill>
              <a:srgbClr val="FFFFFF"/>
            </a:solidFill>
            <a:ln w="12700" cap="flat">
              <a:noFill/>
              <a:miter lim="400000"/>
            </a:ln>
            <a:effectLst/>
          </p:spPr>
          <p:txBody>
            <a:bodyPr wrap="square" lIns="45719" tIns="45719" rIns="45719" bIns="45719" numCol="1" anchor="ctr">
              <a:noAutofit/>
            </a:bodyPr>
            <a:lstStyle/>
            <a:p>
              <a:pPr>
                <a:defRPr>
                  <a:latin typeface="+mn-lt"/>
                  <a:ea typeface="+mn-ea"/>
                  <a:cs typeface="+mn-cs"/>
                  <a:sym typeface="Source Sans Pro Regular"/>
                </a:defRPr>
              </a:pPr>
              <a:endParaRPr/>
            </a:p>
          </p:txBody>
        </p:sp>
        <p:sp>
          <p:nvSpPr>
            <p:cNvPr id="713" name="Figura a mano libera: forma 257"/>
            <p:cNvSpPr/>
            <p:nvPr/>
          </p:nvSpPr>
          <p:spPr>
            <a:xfrm>
              <a:off x="3028657" y="504114"/>
              <a:ext cx="76726" cy="83080"/>
            </a:xfrm>
            <a:custGeom>
              <a:avLst/>
              <a:gdLst/>
              <a:ahLst/>
              <a:cxnLst>
                <a:cxn ang="0">
                  <a:pos x="wd2" y="hd2"/>
                </a:cxn>
                <a:cxn ang="5400000">
                  <a:pos x="wd2" y="hd2"/>
                </a:cxn>
                <a:cxn ang="10800000">
                  <a:pos x="wd2" y="hd2"/>
                </a:cxn>
                <a:cxn ang="16200000">
                  <a:pos x="wd2" y="hd2"/>
                </a:cxn>
              </a:cxnLst>
              <a:rect l="0" t="0" r="r" b="b"/>
              <a:pathLst>
                <a:path w="21121" h="21569" extrusionOk="0">
                  <a:moveTo>
                    <a:pt x="2918" y="0"/>
                  </a:moveTo>
                  <a:lnTo>
                    <a:pt x="12370" y="1182"/>
                  </a:lnTo>
                  <a:cubicBezTo>
                    <a:pt x="17705" y="1672"/>
                    <a:pt x="21600" y="6097"/>
                    <a:pt x="21074" y="11066"/>
                  </a:cubicBezTo>
                  <a:cubicBezTo>
                    <a:pt x="21029" y="11539"/>
                    <a:pt x="20934" y="12008"/>
                    <a:pt x="20807" y="12467"/>
                  </a:cubicBezTo>
                  <a:cubicBezTo>
                    <a:pt x="20775" y="17525"/>
                    <a:pt x="16341" y="21600"/>
                    <a:pt x="10911" y="21569"/>
                  </a:cubicBezTo>
                  <a:cubicBezTo>
                    <a:pt x="10404" y="21566"/>
                    <a:pt x="9890" y="21525"/>
                    <a:pt x="9389" y="21449"/>
                  </a:cubicBezTo>
                  <a:lnTo>
                    <a:pt x="0" y="20267"/>
                  </a:lnTo>
                  <a:close/>
                  <a:moveTo>
                    <a:pt x="5329" y="17135"/>
                  </a:moveTo>
                  <a:lnTo>
                    <a:pt x="9960" y="17726"/>
                  </a:lnTo>
                  <a:cubicBezTo>
                    <a:pt x="12687" y="18081"/>
                    <a:pt x="15605" y="16840"/>
                    <a:pt x="16303" y="12349"/>
                  </a:cubicBezTo>
                  <a:cubicBezTo>
                    <a:pt x="17001" y="7858"/>
                    <a:pt x="15732" y="5436"/>
                    <a:pt x="10974" y="4845"/>
                  </a:cubicBezTo>
                  <a:lnTo>
                    <a:pt x="7549" y="4431"/>
                  </a:lnTo>
                  <a:close/>
                </a:path>
              </a:pathLst>
            </a:custGeom>
            <a:solidFill>
              <a:srgbClr val="FFFFFF"/>
            </a:solidFill>
            <a:ln w="12700" cap="flat">
              <a:noFill/>
              <a:miter lim="400000"/>
            </a:ln>
            <a:effectLst/>
          </p:spPr>
          <p:txBody>
            <a:bodyPr wrap="square" lIns="45719" tIns="45719" rIns="45719" bIns="45719" numCol="1" anchor="ctr">
              <a:noAutofit/>
            </a:bodyPr>
            <a:lstStyle/>
            <a:p>
              <a:pPr>
                <a:defRPr>
                  <a:latin typeface="+mn-lt"/>
                  <a:ea typeface="+mn-ea"/>
                  <a:cs typeface="+mn-cs"/>
                  <a:sym typeface="Source Sans Pro Regular"/>
                </a:defRPr>
              </a:pPr>
              <a:endParaRPr/>
            </a:p>
          </p:txBody>
        </p:sp>
        <p:sp>
          <p:nvSpPr>
            <p:cNvPr id="714" name="Figura a mano libera: forma 258"/>
            <p:cNvSpPr/>
            <p:nvPr/>
          </p:nvSpPr>
          <p:spPr>
            <a:xfrm>
              <a:off x="3116396" y="520955"/>
              <a:ext cx="82325" cy="88707"/>
            </a:xfrm>
            <a:custGeom>
              <a:avLst/>
              <a:gdLst/>
              <a:ahLst/>
              <a:cxnLst>
                <a:cxn ang="0">
                  <a:pos x="wd2" y="hd2"/>
                </a:cxn>
                <a:cxn ang="5400000">
                  <a:pos x="wd2" y="hd2"/>
                </a:cxn>
                <a:cxn ang="10800000">
                  <a:pos x="wd2" y="hd2"/>
                </a:cxn>
                <a:cxn ang="16200000">
                  <a:pos x="wd2" y="hd2"/>
                </a:cxn>
              </a:cxnLst>
              <a:rect l="0" t="0" r="r" b="b"/>
              <a:pathLst>
                <a:path w="21095" h="20930" extrusionOk="0">
                  <a:moveTo>
                    <a:pt x="17316" y="15466"/>
                  </a:moveTo>
                  <a:cubicBezTo>
                    <a:pt x="16395" y="19229"/>
                    <a:pt x="12291" y="21600"/>
                    <a:pt x="8152" y="20762"/>
                  </a:cubicBezTo>
                  <a:cubicBezTo>
                    <a:pt x="7585" y="20647"/>
                    <a:pt x="7036" y="20473"/>
                    <a:pt x="6510" y="20245"/>
                  </a:cubicBezTo>
                  <a:cubicBezTo>
                    <a:pt x="2377" y="19720"/>
                    <a:pt x="-505" y="16245"/>
                    <a:pt x="74" y="12485"/>
                  </a:cubicBezTo>
                  <a:cubicBezTo>
                    <a:pt x="162" y="11885"/>
                    <a:pt x="345" y="11298"/>
                    <a:pt x="605" y="10740"/>
                  </a:cubicBezTo>
                  <a:lnTo>
                    <a:pt x="4325" y="0"/>
                  </a:lnTo>
                  <a:lnTo>
                    <a:pt x="8636" y="1181"/>
                  </a:lnTo>
                  <a:lnTo>
                    <a:pt x="4916" y="12136"/>
                  </a:lnTo>
                  <a:cubicBezTo>
                    <a:pt x="4266" y="14070"/>
                    <a:pt x="4148" y="16164"/>
                    <a:pt x="7632" y="17131"/>
                  </a:cubicBezTo>
                  <a:cubicBezTo>
                    <a:pt x="11116" y="18097"/>
                    <a:pt x="12120" y="17131"/>
                    <a:pt x="13005" y="14446"/>
                  </a:cubicBezTo>
                  <a:lnTo>
                    <a:pt x="16785" y="3383"/>
                  </a:lnTo>
                  <a:lnTo>
                    <a:pt x="21095" y="4565"/>
                  </a:lnTo>
                  <a:close/>
                </a:path>
              </a:pathLst>
            </a:custGeom>
            <a:solidFill>
              <a:srgbClr val="FFFFFF"/>
            </a:solidFill>
            <a:ln w="12700" cap="flat">
              <a:noFill/>
              <a:miter lim="400000"/>
            </a:ln>
            <a:effectLst/>
          </p:spPr>
          <p:txBody>
            <a:bodyPr wrap="square" lIns="45719" tIns="45719" rIns="45719" bIns="45719" numCol="1" anchor="ctr">
              <a:noAutofit/>
            </a:bodyPr>
            <a:lstStyle/>
            <a:p>
              <a:pPr>
                <a:defRPr>
                  <a:latin typeface="+mn-lt"/>
                  <a:ea typeface="+mn-ea"/>
                  <a:cs typeface="+mn-cs"/>
                  <a:sym typeface="Source Sans Pro Regular"/>
                </a:defRPr>
              </a:pPr>
              <a:endParaRPr/>
            </a:p>
          </p:txBody>
        </p:sp>
        <p:sp>
          <p:nvSpPr>
            <p:cNvPr id="715" name="Figura a mano libera: forma 259"/>
            <p:cNvSpPr/>
            <p:nvPr/>
          </p:nvSpPr>
          <p:spPr>
            <a:xfrm>
              <a:off x="3188351" y="549632"/>
              <a:ext cx="86355" cy="99914"/>
            </a:xfrm>
            <a:custGeom>
              <a:avLst/>
              <a:gdLst/>
              <a:ahLst/>
              <a:cxnLst>
                <a:cxn ang="0">
                  <a:pos x="wd2" y="hd2"/>
                </a:cxn>
                <a:cxn ang="5400000">
                  <a:pos x="wd2" y="hd2"/>
                </a:cxn>
                <a:cxn ang="10800000">
                  <a:pos x="wd2" y="hd2"/>
                </a:cxn>
                <a:cxn ang="16200000">
                  <a:pos x="wd2" y="hd2"/>
                </a:cxn>
              </a:cxnLst>
              <a:rect l="0" t="0" r="r" b="b"/>
              <a:pathLst>
                <a:path w="20862" h="21600" extrusionOk="0">
                  <a:moveTo>
                    <a:pt x="8072" y="0"/>
                  </a:moveTo>
                  <a:lnTo>
                    <a:pt x="17536" y="3838"/>
                  </a:lnTo>
                  <a:cubicBezTo>
                    <a:pt x="20308" y="4918"/>
                    <a:pt x="21600" y="7761"/>
                    <a:pt x="20431" y="10234"/>
                  </a:cubicBezTo>
                  <a:cubicBezTo>
                    <a:pt x="19690" y="11996"/>
                    <a:pt x="17708" y="13103"/>
                    <a:pt x="15587" y="12940"/>
                  </a:cubicBezTo>
                  <a:cubicBezTo>
                    <a:pt x="16957" y="14195"/>
                    <a:pt x="17230" y="16098"/>
                    <a:pt x="16256" y="17615"/>
                  </a:cubicBezTo>
                  <a:cubicBezTo>
                    <a:pt x="15537" y="18850"/>
                    <a:pt x="15137" y="20211"/>
                    <a:pt x="15087" y="21600"/>
                  </a:cubicBezTo>
                  <a:lnTo>
                    <a:pt x="11245" y="20025"/>
                  </a:lnTo>
                  <a:cubicBezTo>
                    <a:pt x="11485" y="18656"/>
                    <a:pt x="11913" y="17317"/>
                    <a:pt x="12526" y="16040"/>
                  </a:cubicBezTo>
                  <a:cubicBezTo>
                    <a:pt x="13261" y="14847"/>
                    <a:pt x="12765" y="13353"/>
                    <a:pt x="11418" y="12702"/>
                  </a:cubicBezTo>
                  <a:cubicBezTo>
                    <a:pt x="11240" y="12616"/>
                    <a:pt x="11051" y="12547"/>
                    <a:pt x="10856" y="12497"/>
                  </a:cubicBezTo>
                  <a:lnTo>
                    <a:pt x="7014" y="10923"/>
                  </a:lnTo>
                  <a:lnTo>
                    <a:pt x="3841" y="16975"/>
                  </a:lnTo>
                  <a:lnTo>
                    <a:pt x="0" y="15400"/>
                  </a:lnTo>
                  <a:close/>
                  <a:moveTo>
                    <a:pt x="8072" y="8561"/>
                  </a:moveTo>
                  <a:lnTo>
                    <a:pt x="12247" y="10283"/>
                  </a:lnTo>
                  <a:cubicBezTo>
                    <a:pt x="13372" y="10993"/>
                    <a:pt x="14936" y="10761"/>
                    <a:pt x="15743" y="9765"/>
                  </a:cubicBezTo>
                  <a:cubicBezTo>
                    <a:pt x="15894" y="9578"/>
                    <a:pt x="16011" y="9371"/>
                    <a:pt x="16089" y="9152"/>
                  </a:cubicBezTo>
                  <a:cubicBezTo>
                    <a:pt x="16868" y="7676"/>
                    <a:pt x="16089" y="6642"/>
                    <a:pt x="14530" y="5954"/>
                  </a:cubicBezTo>
                  <a:lnTo>
                    <a:pt x="10355" y="4231"/>
                  </a:lnTo>
                  <a:close/>
                </a:path>
              </a:pathLst>
            </a:custGeom>
            <a:solidFill>
              <a:srgbClr val="FFFFFF"/>
            </a:solidFill>
            <a:ln w="12700" cap="flat">
              <a:noFill/>
              <a:miter lim="400000"/>
            </a:ln>
            <a:effectLst/>
          </p:spPr>
          <p:txBody>
            <a:bodyPr wrap="square" lIns="45719" tIns="45719" rIns="45719" bIns="45719" numCol="1" anchor="ctr">
              <a:noAutofit/>
            </a:bodyPr>
            <a:lstStyle/>
            <a:p>
              <a:pPr>
                <a:defRPr>
                  <a:latin typeface="+mn-lt"/>
                  <a:ea typeface="+mn-ea"/>
                  <a:cs typeface="+mn-cs"/>
                  <a:sym typeface="Source Sans Pro Regular"/>
                </a:defRPr>
              </a:pPr>
              <a:endParaRPr/>
            </a:p>
          </p:txBody>
        </p:sp>
        <p:sp>
          <p:nvSpPr>
            <p:cNvPr id="716" name="Figura a mano libera: forma 260"/>
            <p:cNvSpPr/>
            <p:nvPr/>
          </p:nvSpPr>
          <p:spPr>
            <a:xfrm>
              <a:off x="3262783" y="588095"/>
              <a:ext cx="91946" cy="98320"/>
            </a:xfrm>
            <a:custGeom>
              <a:avLst/>
              <a:gdLst/>
              <a:ahLst/>
              <a:cxnLst>
                <a:cxn ang="0">
                  <a:pos x="wd2" y="hd2"/>
                </a:cxn>
                <a:cxn ang="5400000">
                  <a:pos x="wd2" y="hd2"/>
                </a:cxn>
                <a:cxn ang="10800000">
                  <a:pos x="wd2" y="hd2"/>
                </a:cxn>
                <a:cxn ang="16200000">
                  <a:pos x="wd2" y="hd2"/>
                </a:cxn>
              </a:cxnLst>
              <a:rect l="0" t="0" r="r" b="b"/>
              <a:pathLst>
                <a:path w="21600" h="21600" extrusionOk="0">
                  <a:moveTo>
                    <a:pt x="9582" y="0"/>
                  </a:moveTo>
                  <a:lnTo>
                    <a:pt x="21600" y="6550"/>
                  </a:lnTo>
                  <a:lnTo>
                    <a:pt x="19868" y="9300"/>
                  </a:lnTo>
                  <a:lnTo>
                    <a:pt x="11314" y="4650"/>
                  </a:lnTo>
                  <a:lnTo>
                    <a:pt x="9257" y="7850"/>
                  </a:lnTo>
                  <a:lnTo>
                    <a:pt x="17107" y="12150"/>
                  </a:lnTo>
                  <a:lnTo>
                    <a:pt x="15429" y="14650"/>
                  </a:lnTo>
                  <a:lnTo>
                    <a:pt x="7633" y="10450"/>
                  </a:lnTo>
                  <a:lnTo>
                    <a:pt x="5305" y="14100"/>
                  </a:lnTo>
                  <a:lnTo>
                    <a:pt x="13967" y="18850"/>
                  </a:lnTo>
                  <a:lnTo>
                    <a:pt x="12235" y="21600"/>
                  </a:lnTo>
                  <a:lnTo>
                    <a:pt x="0" y="14900"/>
                  </a:lnTo>
                  <a:close/>
                </a:path>
              </a:pathLst>
            </a:custGeom>
            <a:solidFill>
              <a:srgbClr val="FFFFFF"/>
            </a:solidFill>
            <a:ln w="12700" cap="flat">
              <a:noFill/>
              <a:miter lim="400000"/>
            </a:ln>
            <a:effectLst/>
          </p:spPr>
          <p:txBody>
            <a:bodyPr wrap="square" lIns="45719" tIns="45719" rIns="45719" bIns="45719" numCol="1" anchor="ctr">
              <a:noAutofit/>
            </a:bodyPr>
            <a:lstStyle/>
            <a:p>
              <a:pPr>
                <a:defRPr>
                  <a:latin typeface="+mn-lt"/>
                  <a:ea typeface="+mn-ea"/>
                  <a:cs typeface="+mn-cs"/>
                  <a:sym typeface="Source Sans Pro Regular"/>
                </a:defRPr>
              </a:pPr>
              <a:endParaRPr/>
            </a:p>
          </p:txBody>
        </p:sp>
        <p:sp>
          <p:nvSpPr>
            <p:cNvPr id="717" name="Figura a mano libera: forma 261"/>
            <p:cNvSpPr/>
            <p:nvPr/>
          </p:nvSpPr>
          <p:spPr>
            <a:xfrm>
              <a:off x="1394384" y="2861276"/>
              <a:ext cx="87193" cy="99686"/>
            </a:xfrm>
            <a:custGeom>
              <a:avLst/>
              <a:gdLst/>
              <a:ahLst/>
              <a:cxnLst>
                <a:cxn ang="0">
                  <a:pos x="wd2" y="hd2"/>
                </a:cxn>
                <a:cxn ang="5400000">
                  <a:pos x="wd2" y="hd2"/>
                </a:cxn>
                <a:cxn ang="10800000">
                  <a:pos x="wd2" y="hd2"/>
                </a:cxn>
                <a:cxn ang="16200000">
                  <a:pos x="wd2" y="hd2"/>
                </a:cxn>
              </a:cxnLst>
              <a:rect l="0" t="0" r="r" b="b"/>
              <a:pathLst>
                <a:path w="20886" h="21600" extrusionOk="0">
                  <a:moveTo>
                    <a:pt x="8225" y="0"/>
                  </a:moveTo>
                  <a:lnTo>
                    <a:pt x="17609" y="3847"/>
                  </a:lnTo>
                  <a:cubicBezTo>
                    <a:pt x="20330" y="4927"/>
                    <a:pt x="21600" y="7743"/>
                    <a:pt x="20479" y="10208"/>
                  </a:cubicBezTo>
                  <a:cubicBezTo>
                    <a:pt x="19768" y="11974"/>
                    <a:pt x="17828" y="13103"/>
                    <a:pt x="15732" y="12970"/>
                  </a:cubicBezTo>
                  <a:cubicBezTo>
                    <a:pt x="17108" y="14222"/>
                    <a:pt x="17379" y="16136"/>
                    <a:pt x="16395" y="17655"/>
                  </a:cubicBezTo>
                  <a:cubicBezTo>
                    <a:pt x="15684" y="18878"/>
                    <a:pt x="15287" y="20224"/>
                    <a:pt x="15235" y="21600"/>
                  </a:cubicBezTo>
                  <a:lnTo>
                    <a:pt x="11427" y="20071"/>
                  </a:lnTo>
                  <a:cubicBezTo>
                    <a:pt x="11665" y="18700"/>
                    <a:pt x="12092" y="17359"/>
                    <a:pt x="12696" y="16077"/>
                  </a:cubicBezTo>
                  <a:cubicBezTo>
                    <a:pt x="13427" y="14883"/>
                    <a:pt x="12935" y="13384"/>
                    <a:pt x="11596" y="12733"/>
                  </a:cubicBezTo>
                  <a:cubicBezTo>
                    <a:pt x="11420" y="12644"/>
                    <a:pt x="11233" y="12575"/>
                    <a:pt x="11040" y="12526"/>
                  </a:cubicBezTo>
                  <a:lnTo>
                    <a:pt x="7176" y="10997"/>
                  </a:lnTo>
                  <a:lnTo>
                    <a:pt x="3809" y="16915"/>
                  </a:lnTo>
                  <a:lnTo>
                    <a:pt x="0" y="15337"/>
                  </a:lnTo>
                  <a:close/>
                  <a:moveTo>
                    <a:pt x="8225" y="8581"/>
                  </a:moveTo>
                  <a:lnTo>
                    <a:pt x="12420" y="10307"/>
                  </a:lnTo>
                  <a:cubicBezTo>
                    <a:pt x="13506" y="11012"/>
                    <a:pt x="15025" y="10795"/>
                    <a:pt x="15812" y="9824"/>
                  </a:cubicBezTo>
                  <a:cubicBezTo>
                    <a:pt x="15973" y="9626"/>
                    <a:pt x="16095" y="9404"/>
                    <a:pt x="16174" y="9172"/>
                  </a:cubicBezTo>
                  <a:cubicBezTo>
                    <a:pt x="16946" y="7644"/>
                    <a:pt x="16174" y="6608"/>
                    <a:pt x="14628" y="5918"/>
                  </a:cubicBezTo>
                  <a:lnTo>
                    <a:pt x="10433" y="4241"/>
                  </a:lnTo>
                  <a:close/>
                </a:path>
              </a:pathLst>
            </a:custGeom>
            <a:solidFill>
              <a:srgbClr val="FFFFFF"/>
            </a:solidFill>
            <a:ln w="12700" cap="flat">
              <a:noFill/>
              <a:miter lim="400000"/>
            </a:ln>
            <a:effectLst/>
          </p:spPr>
          <p:txBody>
            <a:bodyPr wrap="square" lIns="45719" tIns="45719" rIns="45719" bIns="45719" numCol="1" anchor="ctr">
              <a:noAutofit/>
            </a:bodyPr>
            <a:lstStyle/>
            <a:p>
              <a:pPr>
                <a:defRPr>
                  <a:latin typeface="+mn-lt"/>
                  <a:ea typeface="+mn-ea"/>
                  <a:cs typeface="+mn-cs"/>
                  <a:sym typeface="Source Sans Pro Regular"/>
                </a:defRPr>
              </a:pPr>
              <a:endParaRPr/>
            </a:p>
          </p:txBody>
        </p:sp>
        <p:sp>
          <p:nvSpPr>
            <p:cNvPr id="718" name="Figura a mano libera: forma 262"/>
            <p:cNvSpPr/>
            <p:nvPr/>
          </p:nvSpPr>
          <p:spPr>
            <a:xfrm>
              <a:off x="1471121" y="2893822"/>
              <a:ext cx="45167" cy="79885"/>
            </a:xfrm>
            <a:custGeom>
              <a:avLst/>
              <a:gdLst/>
              <a:ahLst/>
              <a:cxnLst>
                <a:cxn ang="0">
                  <a:pos x="wd2" y="hd2"/>
                </a:cxn>
                <a:cxn ang="5400000">
                  <a:pos x="wd2" y="hd2"/>
                </a:cxn>
                <a:cxn ang="10800000">
                  <a:pos x="wd2" y="hd2"/>
                </a:cxn>
                <a:cxn ang="16200000">
                  <a:pos x="wd2" y="hd2"/>
                </a:cxn>
              </a:cxnLst>
              <a:rect l="0" t="0" r="r" b="b"/>
              <a:pathLst>
                <a:path w="21600" h="21600" extrusionOk="0">
                  <a:moveTo>
                    <a:pt x="13776" y="0"/>
                  </a:moveTo>
                  <a:lnTo>
                    <a:pt x="21600" y="1723"/>
                  </a:lnTo>
                  <a:lnTo>
                    <a:pt x="7825" y="21600"/>
                  </a:lnTo>
                  <a:lnTo>
                    <a:pt x="0" y="19877"/>
                  </a:lnTo>
                  <a:close/>
                </a:path>
              </a:pathLst>
            </a:custGeom>
            <a:solidFill>
              <a:srgbClr val="FFFFFF"/>
            </a:solidFill>
            <a:ln w="12700" cap="flat">
              <a:noFill/>
              <a:miter lim="400000"/>
            </a:ln>
            <a:effectLst/>
          </p:spPr>
          <p:txBody>
            <a:bodyPr wrap="square" lIns="45719" tIns="45719" rIns="45719" bIns="45719" numCol="1" anchor="ctr">
              <a:noAutofit/>
            </a:bodyPr>
            <a:lstStyle/>
            <a:p>
              <a:pPr>
                <a:defRPr>
                  <a:latin typeface="+mn-lt"/>
                  <a:ea typeface="+mn-ea"/>
                  <a:cs typeface="+mn-cs"/>
                  <a:sym typeface="Source Sans Pro Regular"/>
                </a:defRPr>
              </a:pPr>
              <a:endParaRPr/>
            </a:p>
          </p:txBody>
        </p:sp>
        <p:sp>
          <p:nvSpPr>
            <p:cNvPr id="719" name="Figura a mano libera: forma 263"/>
            <p:cNvSpPr/>
            <p:nvPr/>
          </p:nvSpPr>
          <p:spPr>
            <a:xfrm>
              <a:off x="1502738" y="2906422"/>
              <a:ext cx="73244" cy="84075"/>
            </a:xfrm>
            <a:custGeom>
              <a:avLst/>
              <a:gdLst/>
              <a:ahLst/>
              <a:cxnLst>
                <a:cxn ang="0">
                  <a:pos x="wd2" y="hd2"/>
                </a:cxn>
                <a:cxn ang="5400000">
                  <a:pos x="wd2" y="hd2"/>
                </a:cxn>
                <a:cxn ang="10800000">
                  <a:pos x="wd2" y="hd2"/>
                </a:cxn>
                <a:cxn ang="16200000">
                  <a:pos x="wd2" y="hd2"/>
                </a:cxn>
              </a:cxnLst>
              <a:rect l="0" t="0" r="r" b="b"/>
              <a:pathLst>
                <a:path w="19285" h="19785" extrusionOk="0">
                  <a:moveTo>
                    <a:pt x="4417" y="11656"/>
                  </a:moveTo>
                  <a:cubicBezTo>
                    <a:pt x="3568" y="13959"/>
                    <a:pt x="5267" y="15512"/>
                    <a:pt x="7633" y="16209"/>
                  </a:cubicBezTo>
                  <a:cubicBezTo>
                    <a:pt x="9999" y="16905"/>
                    <a:pt x="11638" y="16905"/>
                    <a:pt x="12305" y="15137"/>
                  </a:cubicBezTo>
                  <a:cubicBezTo>
                    <a:pt x="12972" y="13370"/>
                    <a:pt x="10182" y="12031"/>
                    <a:pt x="7512" y="10478"/>
                  </a:cubicBezTo>
                  <a:cubicBezTo>
                    <a:pt x="4842" y="8925"/>
                    <a:pt x="2172" y="7050"/>
                    <a:pt x="3447" y="3729"/>
                  </a:cubicBezTo>
                  <a:cubicBezTo>
                    <a:pt x="4968" y="602"/>
                    <a:pt x="9071" y="-839"/>
                    <a:pt x="12612" y="500"/>
                  </a:cubicBezTo>
                  <a:cubicBezTo>
                    <a:pt x="12713" y="543"/>
                    <a:pt x="12813" y="580"/>
                    <a:pt x="12912" y="623"/>
                  </a:cubicBezTo>
                  <a:cubicBezTo>
                    <a:pt x="17098" y="1801"/>
                    <a:pt x="20314" y="4533"/>
                    <a:pt x="18979" y="8603"/>
                  </a:cubicBezTo>
                  <a:lnTo>
                    <a:pt x="14732" y="7371"/>
                  </a:lnTo>
                  <a:cubicBezTo>
                    <a:pt x="15399" y="5229"/>
                    <a:pt x="13943" y="4158"/>
                    <a:pt x="11820" y="3569"/>
                  </a:cubicBezTo>
                  <a:cubicBezTo>
                    <a:pt x="9696" y="2980"/>
                    <a:pt x="8604" y="3194"/>
                    <a:pt x="8058" y="4640"/>
                  </a:cubicBezTo>
                  <a:cubicBezTo>
                    <a:pt x="7512" y="6086"/>
                    <a:pt x="8422" y="6461"/>
                    <a:pt x="12972" y="9085"/>
                  </a:cubicBezTo>
                  <a:cubicBezTo>
                    <a:pt x="14307" y="9835"/>
                    <a:pt x="18494" y="11924"/>
                    <a:pt x="16977" y="15941"/>
                  </a:cubicBezTo>
                  <a:cubicBezTo>
                    <a:pt x="15764" y="19154"/>
                    <a:pt x="11941" y="20761"/>
                    <a:pt x="6541" y="19154"/>
                  </a:cubicBezTo>
                  <a:cubicBezTo>
                    <a:pt x="2112" y="17869"/>
                    <a:pt x="-1286" y="14709"/>
                    <a:pt x="474" y="10371"/>
                  </a:cubicBezTo>
                  <a:close/>
                </a:path>
              </a:pathLst>
            </a:custGeom>
            <a:solidFill>
              <a:srgbClr val="FFFFFF"/>
            </a:solidFill>
            <a:ln w="12700" cap="flat">
              <a:noFill/>
              <a:miter lim="400000"/>
            </a:ln>
            <a:effectLst/>
          </p:spPr>
          <p:txBody>
            <a:bodyPr wrap="square" lIns="45719" tIns="45719" rIns="45719" bIns="45719" numCol="1" anchor="ctr">
              <a:noAutofit/>
            </a:bodyPr>
            <a:lstStyle/>
            <a:p>
              <a:pPr>
                <a:defRPr>
                  <a:latin typeface="+mn-lt"/>
                  <a:ea typeface="+mn-ea"/>
                  <a:cs typeface="+mn-cs"/>
                  <a:sym typeface="Source Sans Pro Regular"/>
                </a:defRPr>
              </a:pPr>
              <a:endParaRPr/>
            </a:p>
          </p:txBody>
        </p:sp>
        <p:sp>
          <p:nvSpPr>
            <p:cNvPr id="720" name="Figura a mano libera: forma 264"/>
            <p:cNvSpPr/>
            <p:nvPr/>
          </p:nvSpPr>
          <p:spPr>
            <a:xfrm>
              <a:off x="1569057" y="2922726"/>
              <a:ext cx="88260" cy="94451"/>
            </a:xfrm>
            <a:custGeom>
              <a:avLst/>
              <a:gdLst/>
              <a:ahLst/>
              <a:cxnLst>
                <a:cxn ang="0">
                  <a:pos x="wd2" y="hd2"/>
                </a:cxn>
                <a:cxn ang="5400000">
                  <a:pos x="wd2" y="hd2"/>
                </a:cxn>
                <a:cxn ang="10800000">
                  <a:pos x="wd2" y="hd2"/>
                </a:cxn>
                <a:cxn ang="16200000">
                  <a:pos x="wd2" y="hd2"/>
                </a:cxn>
              </a:cxnLst>
              <a:rect l="0" t="0" r="r" b="b"/>
              <a:pathLst>
                <a:path w="21600" h="21600" extrusionOk="0">
                  <a:moveTo>
                    <a:pt x="4737" y="0"/>
                  </a:moveTo>
                  <a:lnTo>
                    <a:pt x="8854" y="937"/>
                  </a:lnTo>
                  <a:lnTo>
                    <a:pt x="6880" y="8171"/>
                  </a:lnTo>
                  <a:lnTo>
                    <a:pt x="16411" y="2706"/>
                  </a:lnTo>
                  <a:lnTo>
                    <a:pt x="21600" y="3904"/>
                  </a:lnTo>
                  <a:lnTo>
                    <a:pt x="12294" y="9109"/>
                  </a:lnTo>
                  <a:lnTo>
                    <a:pt x="17483" y="21600"/>
                  </a:lnTo>
                  <a:lnTo>
                    <a:pt x="12294" y="20351"/>
                  </a:lnTo>
                  <a:lnTo>
                    <a:pt x="8742" y="11190"/>
                  </a:lnTo>
                  <a:lnTo>
                    <a:pt x="5753" y="12856"/>
                  </a:lnTo>
                  <a:lnTo>
                    <a:pt x="4173" y="18477"/>
                  </a:lnTo>
                  <a:lnTo>
                    <a:pt x="0" y="17488"/>
                  </a:lnTo>
                  <a:close/>
                </a:path>
              </a:pathLst>
            </a:custGeom>
            <a:solidFill>
              <a:srgbClr val="FFFFFF"/>
            </a:solidFill>
            <a:ln w="12700" cap="flat">
              <a:noFill/>
              <a:miter lim="400000"/>
            </a:ln>
            <a:effectLst/>
          </p:spPr>
          <p:txBody>
            <a:bodyPr wrap="square" lIns="45719" tIns="45719" rIns="45719" bIns="45719" numCol="1" anchor="ctr">
              <a:noAutofit/>
            </a:bodyPr>
            <a:lstStyle/>
            <a:p>
              <a:pPr>
                <a:defRPr>
                  <a:latin typeface="+mn-lt"/>
                  <a:ea typeface="+mn-ea"/>
                  <a:cs typeface="+mn-cs"/>
                  <a:sym typeface="Source Sans Pro Regular"/>
                </a:defRPr>
              </a:pPr>
              <a:endParaRPr/>
            </a:p>
          </p:txBody>
        </p:sp>
        <p:sp>
          <p:nvSpPr>
            <p:cNvPr id="721" name="Figura a mano libera: forma 265"/>
            <p:cNvSpPr/>
            <p:nvPr/>
          </p:nvSpPr>
          <p:spPr>
            <a:xfrm>
              <a:off x="1458447" y="2736556"/>
              <a:ext cx="82958" cy="79658"/>
            </a:xfrm>
            <a:custGeom>
              <a:avLst/>
              <a:gdLst/>
              <a:ahLst/>
              <a:cxnLst>
                <a:cxn ang="0">
                  <a:pos x="wd2" y="hd2"/>
                </a:cxn>
                <a:cxn ang="5400000">
                  <a:pos x="wd2" y="hd2"/>
                </a:cxn>
                <a:cxn ang="10800000">
                  <a:pos x="wd2" y="hd2"/>
                </a:cxn>
                <a:cxn ang="16200000">
                  <a:pos x="wd2" y="hd2"/>
                </a:cxn>
              </a:cxnLst>
              <a:rect l="0" t="0" r="r" b="b"/>
              <a:pathLst>
                <a:path w="21600" h="21600" extrusionOk="0">
                  <a:moveTo>
                    <a:pt x="8040" y="0"/>
                  </a:moveTo>
                  <a:lnTo>
                    <a:pt x="21600" y="5678"/>
                  </a:lnTo>
                  <a:lnTo>
                    <a:pt x="20100" y="9319"/>
                  </a:lnTo>
                  <a:lnTo>
                    <a:pt x="10800" y="5616"/>
                  </a:lnTo>
                  <a:lnTo>
                    <a:pt x="9000" y="10183"/>
                  </a:lnTo>
                  <a:lnTo>
                    <a:pt x="17040" y="13577"/>
                  </a:lnTo>
                  <a:lnTo>
                    <a:pt x="15720" y="16971"/>
                  </a:lnTo>
                  <a:lnTo>
                    <a:pt x="7680" y="13577"/>
                  </a:lnTo>
                  <a:lnTo>
                    <a:pt x="4260" y="21600"/>
                  </a:lnTo>
                  <a:lnTo>
                    <a:pt x="0" y="19810"/>
                  </a:lnTo>
                  <a:close/>
                </a:path>
              </a:pathLst>
            </a:custGeom>
            <a:solidFill>
              <a:srgbClr val="FFFFFF"/>
            </a:solidFill>
            <a:ln w="12700" cap="flat">
              <a:noFill/>
              <a:miter lim="400000"/>
            </a:ln>
            <a:effectLst/>
          </p:spPr>
          <p:txBody>
            <a:bodyPr wrap="square" lIns="45719" tIns="45719" rIns="45719" bIns="45719" numCol="1" anchor="ctr">
              <a:noAutofit/>
            </a:bodyPr>
            <a:lstStyle/>
            <a:p>
              <a:pPr>
                <a:defRPr>
                  <a:latin typeface="+mn-lt"/>
                  <a:ea typeface="+mn-ea"/>
                  <a:cs typeface="+mn-cs"/>
                  <a:sym typeface="Source Sans Pro Regular"/>
                </a:defRPr>
              </a:pPr>
              <a:endParaRPr/>
            </a:p>
          </p:txBody>
        </p:sp>
        <p:sp>
          <p:nvSpPr>
            <p:cNvPr id="722" name="Figura a mano libera: forma 266"/>
            <p:cNvSpPr/>
            <p:nvPr/>
          </p:nvSpPr>
          <p:spPr>
            <a:xfrm>
              <a:off x="1526427" y="2762274"/>
              <a:ext cx="58301" cy="92858"/>
            </a:xfrm>
            <a:custGeom>
              <a:avLst/>
              <a:gdLst/>
              <a:ahLst/>
              <a:cxnLst>
                <a:cxn ang="0">
                  <a:pos x="wd2" y="hd2"/>
                </a:cxn>
                <a:cxn ang="5400000">
                  <a:pos x="wd2" y="hd2"/>
                </a:cxn>
                <a:cxn ang="10800000">
                  <a:pos x="wd2" y="hd2"/>
                </a:cxn>
                <a:cxn ang="16200000">
                  <a:pos x="wd2" y="hd2"/>
                </a:cxn>
              </a:cxnLst>
              <a:rect l="0" t="0" r="r" b="b"/>
              <a:pathLst>
                <a:path w="21600" h="21600" extrusionOk="0">
                  <a:moveTo>
                    <a:pt x="9647" y="0"/>
                  </a:moveTo>
                  <a:lnTo>
                    <a:pt x="15795" y="1323"/>
                  </a:lnTo>
                  <a:lnTo>
                    <a:pt x="7940" y="15459"/>
                  </a:lnTo>
                  <a:lnTo>
                    <a:pt x="21600" y="18371"/>
                  </a:lnTo>
                  <a:lnTo>
                    <a:pt x="19807" y="21600"/>
                  </a:lnTo>
                  <a:lnTo>
                    <a:pt x="0" y="17365"/>
                  </a:lnTo>
                  <a:close/>
                </a:path>
              </a:pathLst>
            </a:custGeom>
            <a:solidFill>
              <a:srgbClr val="FFFFFF"/>
            </a:solidFill>
            <a:ln w="12700" cap="flat">
              <a:noFill/>
              <a:miter lim="400000"/>
            </a:ln>
            <a:effectLst/>
          </p:spPr>
          <p:txBody>
            <a:bodyPr wrap="square" lIns="45719" tIns="45719" rIns="45719" bIns="45719" numCol="1" anchor="ctr">
              <a:noAutofit/>
            </a:bodyPr>
            <a:lstStyle/>
            <a:p>
              <a:pPr>
                <a:defRPr>
                  <a:latin typeface="+mn-lt"/>
                  <a:ea typeface="+mn-ea"/>
                  <a:cs typeface="+mn-cs"/>
                  <a:sym typeface="Source Sans Pro Regular"/>
                </a:defRPr>
              </a:pPr>
              <a:endParaRPr/>
            </a:p>
          </p:txBody>
        </p:sp>
        <p:sp>
          <p:nvSpPr>
            <p:cNvPr id="723" name="Figura a mano libera: forma 267"/>
            <p:cNvSpPr/>
            <p:nvPr/>
          </p:nvSpPr>
          <p:spPr>
            <a:xfrm>
              <a:off x="1599311" y="2782074"/>
              <a:ext cx="79437" cy="87431"/>
            </a:xfrm>
            <a:custGeom>
              <a:avLst/>
              <a:gdLst/>
              <a:ahLst/>
              <a:cxnLst>
                <a:cxn ang="0">
                  <a:pos x="wd2" y="hd2"/>
                </a:cxn>
                <a:cxn ang="5400000">
                  <a:pos x="wd2" y="hd2"/>
                </a:cxn>
                <a:cxn ang="10800000">
                  <a:pos x="wd2" y="hd2"/>
                </a:cxn>
                <a:cxn ang="16200000">
                  <a:pos x="wd2" y="hd2"/>
                </a:cxn>
              </a:cxnLst>
              <a:rect l="0" t="0" r="r" b="b"/>
              <a:pathLst>
                <a:path w="20918" h="20600" extrusionOk="0">
                  <a:moveTo>
                    <a:pt x="17459" y="15283"/>
                  </a:moveTo>
                  <a:cubicBezTo>
                    <a:pt x="15821" y="19423"/>
                    <a:pt x="10698" y="21600"/>
                    <a:pt x="6017" y="20152"/>
                  </a:cubicBezTo>
                  <a:cubicBezTo>
                    <a:pt x="1809" y="18854"/>
                    <a:pt x="-682" y="15020"/>
                    <a:pt x="165" y="11154"/>
                  </a:cubicBezTo>
                  <a:lnTo>
                    <a:pt x="3563" y="0"/>
                  </a:lnTo>
                  <a:lnTo>
                    <a:pt x="8054" y="1072"/>
                  </a:lnTo>
                  <a:lnTo>
                    <a:pt x="4595" y="12226"/>
                  </a:lnTo>
                  <a:cubicBezTo>
                    <a:pt x="3670" y="13937"/>
                    <a:pt x="4489" y="15985"/>
                    <a:pt x="6424" y="16801"/>
                  </a:cubicBezTo>
                  <a:cubicBezTo>
                    <a:pt x="6786" y="16956"/>
                    <a:pt x="7171" y="17058"/>
                    <a:pt x="7568" y="17106"/>
                  </a:cubicBezTo>
                  <a:cubicBezTo>
                    <a:pt x="10784" y="17857"/>
                    <a:pt x="12180" y="17106"/>
                    <a:pt x="13030" y="14211"/>
                  </a:cubicBezTo>
                  <a:lnTo>
                    <a:pt x="16428" y="3057"/>
                  </a:lnTo>
                  <a:lnTo>
                    <a:pt x="20918" y="4129"/>
                  </a:lnTo>
                  <a:close/>
                </a:path>
              </a:pathLst>
            </a:custGeom>
            <a:solidFill>
              <a:srgbClr val="FFFFFF"/>
            </a:solidFill>
            <a:ln w="12700" cap="flat">
              <a:noFill/>
              <a:miter lim="400000"/>
            </a:ln>
            <a:effectLst/>
          </p:spPr>
          <p:txBody>
            <a:bodyPr wrap="square" lIns="45719" tIns="45719" rIns="45719" bIns="45719" numCol="1" anchor="ctr">
              <a:noAutofit/>
            </a:bodyPr>
            <a:lstStyle/>
            <a:p>
              <a:pPr>
                <a:defRPr>
                  <a:latin typeface="+mn-lt"/>
                  <a:ea typeface="+mn-ea"/>
                  <a:cs typeface="+mn-cs"/>
                  <a:sym typeface="Source Sans Pro Regular"/>
                </a:defRPr>
              </a:pPr>
              <a:endParaRPr/>
            </a:p>
          </p:txBody>
        </p:sp>
        <p:sp>
          <p:nvSpPr>
            <p:cNvPr id="724" name="Figura a mano libera: forma 268"/>
            <p:cNvSpPr/>
            <p:nvPr/>
          </p:nvSpPr>
          <p:spPr>
            <a:xfrm>
              <a:off x="1672985" y="2800281"/>
              <a:ext cx="33414" cy="80569"/>
            </a:xfrm>
            <a:custGeom>
              <a:avLst/>
              <a:gdLst/>
              <a:ahLst/>
              <a:cxnLst>
                <a:cxn ang="0">
                  <a:pos x="wd2" y="hd2"/>
                </a:cxn>
                <a:cxn ang="5400000">
                  <a:pos x="wd2" y="hd2"/>
                </a:cxn>
                <a:cxn ang="10800000">
                  <a:pos x="wd2" y="hd2"/>
                </a:cxn>
                <a:cxn ang="16200000">
                  <a:pos x="wd2" y="hd2"/>
                </a:cxn>
              </a:cxnLst>
              <a:rect l="0" t="0" r="r" b="b"/>
              <a:pathLst>
                <a:path w="21600" h="21600" extrusionOk="0">
                  <a:moveTo>
                    <a:pt x="10577" y="0"/>
                  </a:moveTo>
                  <a:lnTo>
                    <a:pt x="21600" y="915"/>
                  </a:lnTo>
                  <a:lnTo>
                    <a:pt x="11172" y="21600"/>
                  </a:lnTo>
                  <a:lnTo>
                    <a:pt x="0" y="20685"/>
                  </a:lnTo>
                  <a:close/>
                </a:path>
              </a:pathLst>
            </a:custGeom>
            <a:solidFill>
              <a:srgbClr val="FFFFFF"/>
            </a:solidFill>
            <a:ln w="12700" cap="flat">
              <a:noFill/>
              <a:miter lim="400000"/>
            </a:ln>
            <a:effectLst/>
          </p:spPr>
          <p:txBody>
            <a:bodyPr wrap="square" lIns="45719" tIns="45719" rIns="45719" bIns="45719" numCol="1" anchor="ctr">
              <a:noAutofit/>
            </a:bodyPr>
            <a:lstStyle/>
            <a:p>
              <a:pPr>
                <a:defRPr>
                  <a:latin typeface="+mn-lt"/>
                  <a:ea typeface="+mn-ea"/>
                  <a:cs typeface="+mn-cs"/>
                  <a:sym typeface="Source Sans Pro Regular"/>
                </a:defRPr>
              </a:pPr>
              <a:endParaRPr/>
            </a:p>
          </p:txBody>
        </p:sp>
        <p:sp>
          <p:nvSpPr>
            <p:cNvPr id="725" name="Figura a mano libera: forma 269"/>
            <p:cNvSpPr/>
            <p:nvPr/>
          </p:nvSpPr>
          <p:spPr>
            <a:xfrm>
              <a:off x="1712160" y="2807565"/>
              <a:ext cx="76568" cy="83073"/>
            </a:xfrm>
            <a:custGeom>
              <a:avLst/>
              <a:gdLst/>
              <a:ahLst/>
              <a:cxnLst>
                <a:cxn ang="0">
                  <a:pos x="wd2" y="hd2"/>
                </a:cxn>
                <a:cxn ang="5400000">
                  <a:pos x="wd2" y="hd2"/>
                </a:cxn>
                <a:cxn ang="10800000">
                  <a:pos x="wd2" y="hd2"/>
                </a:cxn>
                <a:cxn ang="16200000">
                  <a:pos x="wd2" y="hd2"/>
                </a:cxn>
              </a:cxnLst>
              <a:rect l="0" t="0" r="r" b="b"/>
              <a:pathLst>
                <a:path w="21157" h="21595" extrusionOk="0">
                  <a:moveTo>
                    <a:pt x="2929" y="0"/>
                  </a:moveTo>
                  <a:lnTo>
                    <a:pt x="12353" y="1124"/>
                  </a:lnTo>
                  <a:cubicBezTo>
                    <a:pt x="17676" y="1574"/>
                    <a:pt x="21600" y="5946"/>
                    <a:pt x="21117" y="10892"/>
                  </a:cubicBezTo>
                  <a:cubicBezTo>
                    <a:pt x="21066" y="11412"/>
                    <a:pt x="20968" y="11921"/>
                    <a:pt x="20822" y="12424"/>
                  </a:cubicBezTo>
                  <a:cubicBezTo>
                    <a:pt x="20859" y="17459"/>
                    <a:pt x="16498" y="21564"/>
                    <a:pt x="11083" y="21594"/>
                  </a:cubicBezTo>
                  <a:cubicBezTo>
                    <a:pt x="10527" y="21600"/>
                    <a:pt x="9972" y="21558"/>
                    <a:pt x="9424" y="21476"/>
                  </a:cubicBezTo>
                  <a:lnTo>
                    <a:pt x="0" y="20292"/>
                  </a:lnTo>
                  <a:close/>
                  <a:moveTo>
                    <a:pt x="5349" y="17098"/>
                  </a:moveTo>
                  <a:lnTo>
                    <a:pt x="9615" y="17630"/>
                  </a:lnTo>
                  <a:cubicBezTo>
                    <a:pt x="12417" y="17985"/>
                    <a:pt x="15346" y="16743"/>
                    <a:pt x="15982" y="12247"/>
                  </a:cubicBezTo>
                  <a:cubicBezTo>
                    <a:pt x="16619" y="7750"/>
                    <a:pt x="15410" y="5325"/>
                    <a:pt x="10634" y="4733"/>
                  </a:cubicBezTo>
                  <a:lnTo>
                    <a:pt x="7195" y="4319"/>
                  </a:lnTo>
                  <a:close/>
                </a:path>
              </a:pathLst>
            </a:custGeom>
            <a:solidFill>
              <a:srgbClr val="FFFFFF"/>
            </a:solidFill>
            <a:ln w="12700" cap="flat">
              <a:noFill/>
              <a:miter lim="400000"/>
            </a:ln>
            <a:effectLst/>
          </p:spPr>
          <p:txBody>
            <a:bodyPr wrap="square" lIns="45719" tIns="45719" rIns="45719" bIns="45719" numCol="1" anchor="ctr">
              <a:noAutofit/>
            </a:bodyPr>
            <a:lstStyle/>
            <a:p>
              <a:pPr>
                <a:defRPr>
                  <a:latin typeface="+mn-lt"/>
                  <a:ea typeface="+mn-ea"/>
                  <a:cs typeface="+mn-cs"/>
                  <a:sym typeface="Source Sans Pro Regular"/>
                </a:defRPr>
              </a:pPr>
              <a:endParaRPr/>
            </a:p>
          </p:txBody>
        </p:sp>
        <p:sp>
          <p:nvSpPr>
            <p:cNvPr id="726" name="Figura a mano libera: forma 270"/>
            <p:cNvSpPr/>
            <p:nvPr/>
          </p:nvSpPr>
          <p:spPr>
            <a:xfrm>
              <a:off x="1831758" y="2815303"/>
              <a:ext cx="60607" cy="81706"/>
            </a:xfrm>
            <a:custGeom>
              <a:avLst/>
              <a:gdLst/>
              <a:ahLst/>
              <a:cxnLst>
                <a:cxn ang="0">
                  <a:pos x="wd2" y="hd2"/>
                </a:cxn>
                <a:cxn ang="5400000">
                  <a:pos x="wd2" y="hd2"/>
                </a:cxn>
                <a:cxn ang="10800000">
                  <a:pos x="wd2" y="hd2"/>
                </a:cxn>
                <a:cxn ang="16200000">
                  <a:pos x="wd2" y="hd2"/>
                </a:cxn>
              </a:cxnLst>
              <a:rect l="0" t="0" r="r" b="b"/>
              <a:pathLst>
                <a:path w="21600" h="21600" extrusionOk="0">
                  <a:moveTo>
                    <a:pt x="0" y="782"/>
                  </a:moveTo>
                  <a:lnTo>
                    <a:pt x="21271" y="0"/>
                  </a:lnTo>
                  <a:lnTo>
                    <a:pt x="21271" y="3851"/>
                  </a:lnTo>
                  <a:lnTo>
                    <a:pt x="6242" y="4392"/>
                  </a:lnTo>
                  <a:lnTo>
                    <a:pt x="6242" y="8905"/>
                  </a:lnTo>
                  <a:lnTo>
                    <a:pt x="20040" y="8363"/>
                  </a:lnTo>
                  <a:lnTo>
                    <a:pt x="20040" y="11913"/>
                  </a:lnTo>
                  <a:lnTo>
                    <a:pt x="6242" y="12455"/>
                  </a:lnTo>
                  <a:lnTo>
                    <a:pt x="6242" y="17509"/>
                  </a:lnTo>
                  <a:lnTo>
                    <a:pt x="21600" y="16967"/>
                  </a:lnTo>
                  <a:lnTo>
                    <a:pt x="21600" y="20818"/>
                  </a:lnTo>
                  <a:lnTo>
                    <a:pt x="82" y="21600"/>
                  </a:lnTo>
                  <a:close/>
                </a:path>
              </a:pathLst>
            </a:custGeom>
            <a:solidFill>
              <a:srgbClr val="FFFFFF"/>
            </a:solidFill>
            <a:ln w="12700" cap="flat">
              <a:noFill/>
              <a:miter lim="400000"/>
            </a:ln>
            <a:effectLst/>
          </p:spPr>
          <p:txBody>
            <a:bodyPr wrap="square" lIns="45719" tIns="45719" rIns="45719" bIns="45719" numCol="1" anchor="ctr">
              <a:noAutofit/>
            </a:bodyPr>
            <a:lstStyle/>
            <a:p>
              <a:pPr>
                <a:defRPr>
                  <a:latin typeface="+mn-lt"/>
                  <a:ea typeface="+mn-ea"/>
                  <a:cs typeface="+mn-cs"/>
                  <a:sym typeface="Source Sans Pro Regular"/>
                </a:defRPr>
              </a:pPr>
              <a:endParaRPr/>
            </a:p>
          </p:txBody>
        </p:sp>
        <p:sp>
          <p:nvSpPr>
            <p:cNvPr id="727" name="Figura a mano libera: forma 271"/>
            <p:cNvSpPr/>
            <p:nvPr/>
          </p:nvSpPr>
          <p:spPr>
            <a:xfrm>
              <a:off x="1896281" y="2805289"/>
              <a:ext cx="89641" cy="93086"/>
            </a:xfrm>
            <a:custGeom>
              <a:avLst/>
              <a:gdLst/>
              <a:ahLst/>
              <a:cxnLst>
                <a:cxn ang="0">
                  <a:pos x="wd2" y="hd2"/>
                </a:cxn>
                <a:cxn ang="5400000">
                  <a:pos x="wd2" y="hd2"/>
                </a:cxn>
                <a:cxn ang="10800000">
                  <a:pos x="wd2" y="hd2"/>
                </a:cxn>
                <a:cxn ang="16200000">
                  <a:pos x="wd2" y="hd2"/>
                </a:cxn>
              </a:cxnLst>
              <a:rect l="0" t="0" r="r" b="b"/>
              <a:pathLst>
                <a:path w="21600" h="21600" extrusionOk="0">
                  <a:moveTo>
                    <a:pt x="8051" y="10826"/>
                  </a:moveTo>
                  <a:lnTo>
                    <a:pt x="0" y="3644"/>
                  </a:lnTo>
                  <a:lnTo>
                    <a:pt x="4775" y="2588"/>
                  </a:lnTo>
                  <a:lnTo>
                    <a:pt x="9828" y="7499"/>
                  </a:lnTo>
                  <a:lnTo>
                    <a:pt x="12271" y="951"/>
                  </a:lnTo>
                  <a:lnTo>
                    <a:pt x="16769" y="0"/>
                  </a:lnTo>
                  <a:lnTo>
                    <a:pt x="12827" y="9981"/>
                  </a:lnTo>
                  <a:lnTo>
                    <a:pt x="21600" y="17850"/>
                  </a:lnTo>
                  <a:lnTo>
                    <a:pt x="16658" y="18907"/>
                  </a:lnTo>
                  <a:lnTo>
                    <a:pt x="11105" y="13625"/>
                  </a:lnTo>
                  <a:lnTo>
                    <a:pt x="8385" y="20544"/>
                  </a:lnTo>
                  <a:lnTo>
                    <a:pt x="3776" y="21600"/>
                  </a:lnTo>
                  <a:close/>
                </a:path>
              </a:pathLst>
            </a:custGeom>
            <a:solidFill>
              <a:srgbClr val="FFFFFF"/>
            </a:solidFill>
            <a:ln w="12700" cap="flat">
              <a:noFill/>
              <a:miter lim="400000"/>
            </a:ln>
            <a:effectLst/>
          </p:spPr>
          <p:txBody>
            <a:bodyPr wrap="square" lIns="45719" tIns="45719" rIns="45719" bIns="45719" numCol="1" anchor="ctr">
              <a:noAutofit/>
            </a:bodyPr>
            <a:lstStyle/>
            <a:p>
              <a:pPr>
                <a:defRPr>
                  <a:latin typeface="+mn-lt"/>
                  <a:ea typeface="+mn-ea"/>
                  <a:cs typeface="+mn-cs"/>
                  <a:sym typeface="Source Sans Pro Regular"/>
                </a:defRPr>
              </a:pPr>
              <a:endParaRPr/>
            </a:p>
          </p:txBody>
        </p:sp>
        <p:sp>
          <p:nvSpPr>
            <p:cNvPr id="728" name="Figura a mano libera: forma 272"/>
            <p:cNvSpPr/>
            <p:nvPr/>
          </p:nvSpPr>
          <p:spPr>
            <a:xfrm>
              <a:off x="1960803" y="2784478"/>
              <a:ext cx="70927" cy="89772"/>
            </a:xfrm>
            <a:custGeom>
              <a:avLst/>
              <a:gdLst/>
              <a:ahLst/>
              <a:cxnLst>
                <a:cxn ang="0">
                  <a:pos x="wd2" y="hd2"/>
                </a:cxn>
                <a:cxn ang="5400000">
                  <a:pos x="wd2" y="hd2"/>
                </a:cxn>
                <a:cxn ang="10800000">
                  <a:pos x="wd2" y="hd2"/>
                </a:cxn>
                <a:cxn ang="16200000">
                  <a:pos x="wd2" y="hd2"/>
                </a:cxn>
              </a:cxnLst>
              <a:rect l="0" t="0" r="r" b="b"/>
              <a:pathLst>
                <a:path w="20547" h="20770" extrusionOk="0">
                  <a:moveTo>
                    <a:pt x="0" y="4236"/>
                  </a:moveTo>
                  <a:lnTo>
                    <a:pt x="9480" y="760"/>
                  </a:lnTo>
                  <a:cubicBezTo>
                    <a:pt x="13039" y="-830"/>
                    <a:pt x="17562" y="155"/>
                    <a:pt x="19581" y="2961"/>
                  </a:cubicBezTo>
                  <a:cubicBezTo>
                    <a:pt x="21600" y="5768"/>
                    <a:pt x="20352" y="9333"/>
                    <a:pt x="16792" y="10928"/>
                  </a:cubicBezTo>
                  <a:cubicBezTo>
                    <a:pt x="16480" y="11065"/>
                    <a:pt x="16156" y="11192"/>
                    <a:pt x="15822" y="11292"/>
                  </a:cubicBezTo>
                  <a:lnTo>
                    <a:pt x="10948" y="13135"/>
                  </a:lnTo>
                  <a:lnTo>
                    <a:pt x="14486" y="19032"/>
                  </a:lnTo>
                  <a:lnTo>
                    <a:pt x="9947" y="20770"/>
                  </a:lnTo>
                  <a:close/>
                  <a:moveTo>
                    <a:pt x="9279" y="10291"/>
                  </a:moveTo>
                  <a:lnTo>
                    <a:pt x="12817" y="8975"/>
                  </a:lnTo>
                  <a:cubicBezTo>
                    <a:pt x="15020" y="8185"/>
                    <a:pt x="16689" y="7079"/>
                    <a:pt x="15421" y="4973"/>
                  </a:cubicBezTo>
                  <a:cubicBezTo>
                    <a:pt x="14153" y="2866"/>
                    <a:pt x="12016" y="3235"/>
                    <a:pt x="9880" y="4025"/>
                  </a:cubicBezTo>
                  <a:lnTo>
                    <a:pt x="6342" y="5341"/>
                  </a:lnTo>
                  <a:close/>
                </a:path>
              </a:pathLst>
            </a:custGeom>
            <a:solidFill>
              <a:srgbClr val="FFFFFF"/>
            </a:solidFill>
            <a:ln w="12700" cap="flat">
              <a:noFill/>
              <a:miter lim="400000"/>
            </a:ln>
            <a:effectLst/>
          </p:spPr>
          <p:txBody>
            <a:bodyPr wrap="square" lIns="45719" tIns="45719" rIns="45719" bIns="45719" numCol="1" anchor="ctr">
              <a:noAutofit/>
            </a:bodyPr>
            <a:lstStyle/>
            <a:p>
              <a:pPr>
                <a:defRPr>
                  <a:latin typeface="+mn-lt"/>
                  <a:ea typeface="+mn-ea"/>
                  <a:cs typeface="+mn-cs"/>
                  <a:sym typeface="Source Sans Pro Regular"/>
                </a:defRPr>
              </a:pPr>
              <a:endParaRPr/>
            </a:p>
          </p:txBody>
        </p:sp>
        <p:sp>
          <p:nvSpPr>
            <p:cNvPr id="729" name="Figura a mano libera: forma 273"/>
            <p:cNvSpPr/>
            <p:nvPr/>
          </p:nvSpPr>
          <p:spPr>
            <a:xfrm>
              <a:off x="2032870" y="2745836"/>
              <a:ext cx="78824" cy="78046"/>
            </a:xfrm>
            <a:custGeom>
              <a:avLst/>
              <a:gdLst/>
              <a:ahLst/>
              <a:cxnLst>
                <a:cxn ang="0">
                  <a:pos x="wd2" y="hd2"/>
                </a:cxn>
                <a:cxn ang="5400000">
                  <a:pos x="wd2" y="hd2"/>
                </a:cxn>
                <a:cxn ang="10800000">
                  <a:pos x="wd2" y="hd2"/>
                </a:cxn>
                <a:cxn ang="16200000">
                  <a:pos x="wd2" y="hd2"/>
                </a:cxn>
              </a:cxnLst>
              <a:rect l="0" t="0" r="r" b="b"/>
              <a:pathLst>
                <a:path w="19028" h="18963" extrusionOk="0">
                  <a:moveTo>
                    <a:pt x="4354" y="1561"/>
                  </a:moveTo>
                  <a:cubicBezTo>
                    <a:pt x="8679" y="-1292"/>
                    <a:pt x="14514" y="-125"/>
                    <a:pt x="17386" y="4177"/>
                  </a:cubicBezTo>
                  <a:cubicBezTo>
                    <a:pt x="17561" y="4437"/>
                    <a:pt x="17723" y="4714"/>
                    <a:pt x="17871" y="4990"/>
                  </a:cubicBezTo>
                  <a:cubicBezTo>
                    <a:pt x="20380" y="9580"/>
                    <a:pt x="18672" y="15320"/>
                    <a:pt x="14056" y="17814"/>
                  </a:cubicBezTo>
                  <a:cubicBezTo>
                    <a:pt x="9440" y="20308"/>
                    <a:pt x="3665" y="18610"/>
                    <a:pt x="1156" y="14021"/>
                  </a:cubicBezTo>
                  <a:cubicBezTo>
                    <a:pt x="-1220" y="9674"/>
                    <a:pt x="174" y="4244"/>
                    <a:pt x="4354" y="1561"/>
                  </a:cubicBezTo>
                  <a:close/>
                  <a:moveTo>
                    <a:pt x="13365" y="15442"/>
                  </a:moveTo>
                  <a:cubicBezTo>
                    <a:pt x="15859" y="13656"/>
                    <a:pt x="16427" y="10205"/>
                    <a:pt x="14633" y="7722"/>
                  </a:cubicBezTo>
                  <a:cubicBezTo>
                    <a:pt x="14515" y="7562"/>
                    <a:pt x="14390" y="7407"/>
                    <a:pt x="14256" y="7257"/>
                  </a:cubicBezTo>
                  <a:cubicBezTo>
                    <a:pt x="12475" y="4437"/>
                    <a:pt x="9527" y="2501"/>
                    <a:pt x="6301" y="4548"/>
                  </a:cubicBezTo>
                  <a:cubicBezTo>
                    <a:pt x="3074" y="6594"/>
                    <a:pt x="3631" y="10078"/>
                    <a:pt x="5466" y="12843"/>
                  </a:cubicBezTo>
                  <a:cubicBezTo>
                    <a:pt x="6636" y="15668"/>
                    <a:pt x="9888" y="17012"/>
                    <a:pt x="12729" y="15851"/>
                  </a:cubicBezTo>
                  <a:cubicBezTo>
                    <a:pt x="13007" y="15735"/>
                    <a:pt x="13276" y="15596"/>
                    <a:pt x="13532" y="15442"/>
                  </a:cubicBezTo>
                  <a:close/>
                </a:path>
              </a:pathLst>
            </a:custGeom>
            <a:solidFill>
              <a:srgbClr val="FFFFFF"/>
            </a:solidFill>
            <a:ln w="12700" cap="flat">
              <a:noFill/>
              <a:miter lim="400000"/>
            </a:ln>
            <a:effectLst/>
          </p:spPr>
          <p:txBody>
            <a:bodyPr wrap="square" lIns="45719" tIns="45719" rIns="45719" bIns="45719" numCol="1" anchor="ctr">
              <a:noAutofit/>
            </a:bodyPr>
            <a:lstStyle/>
            <a:p>
              <a:pPr>
                <a:defRPr>
                  <a:latin typeface="+mn-lt"/>
                  <a:ea typeface="+mn-ea"/>
                  <a:cs typeface="+mn-cs"/>
                  <a:sym typeface="Source Sans Pro Regular"/>
                </a:defRPr>
              </a:pPr>
              <a:endParaRPr/>
            </a:p>
          </p:txBody>
        </p:sp>
        <p:sp>
          <p:nvSpPr>
            <p:cNvPr id="730" name="Figura a mano libera: forma 274"/>
            <p:cNvSpPr/>
            <p:nvPr/>
          </p:nvSpPr>
          <p:spPr>
            <a:xfrm>
              <a:off x="2099976" y="2699204"/>
              <a:ext cx="81486" cy="82281"/>
            </a:xfrm>
            <a:custGeom>
              <a:avLst/>
              <a:gdLst/>
              <a:ahLst/>
              <a:cxnLst>
                <a:cxn ang="0">
                  <a:pos x="wd2" y="hd2"/>
                </a:cxn>
                <a:cxn ang="5400000">
                  <a:pos x="wd2" y="hd2"/>
                </a:cxn>
                <a:cxn ang="10800000">
                  <a:pos x="wd2" y="hd2"/>
                </a:cxn>
                <a:cxn ang="16200000">
                  <a:pos x="wd2" y="hd2"/>
                </a:cxn>
              </a:cxnLst>
              <a:rect l="0" t="0" r="r" b="b"/>
              <a:pathLst>
                <a:path w="19796" h="19611" extrusionOk="0">
                  <a:moveTo>
                    <a:pt x="8569" y="14707"/>
                  </a:moveTo>
                  <a:cubicBezTo>
                    <a:pt x="9901" y="16204"/>
                    <a:pt x="12234" y="16372"/>
                    <a:pt x="13780" y="15081"/>
                  </a:cubicBezTo>
                  <a:cubicBezTo>
                    <a:pt x="13919" y="14967"/>
                    <a:pt x="14048" y="14842"/>
                    <a:pt x="14167" y="14707"/>
                  </a:cubicBezTo>
                  <a:cubicBezTo>
                    <a:pt x="15287" y="13785"/>
                    <a:pt x="16798" y="12103"/>
                    <a:pt x="15567" y="10584"/>
                  </a:cubicBezTo>
                  <a:cubicBezTo>
                    <a:pt x="14335" y="9065"/>
                    <a:pt x="11760" y="10584"/>
                    <a:pt x="9072" y="11669"/>
                  </a:cubicBezTo>
                  <a:cubicBezTo>
                    <a:pt x="6385" y="12754"/>
                    <a:pt x="3474" y="13785"/>
                    <a:pt x="1123" y="11072"/>
                  </a:cubicBezTo>
                  <a:cubicBezTo>
                    <a:pt x="-883" y="8230"/>
                    <a:pt x="-128" y="4346"/>
                    <a:pt x="2807" y="2404"/>
                  </a:cubicBezTo>
                  <a:cubicBezTo>
                    <a:pt x="2898" y="2344"/>
                    <a:pt x="2989" y="2285"/>
                    <a:pt x="3082" y="2230"/>
                  </a:cubicBezTo>
                  <a:cubicBezTo>
                    <a:pt x="6217" y="-265"/>
                    <a:pt x="10192" y="-1187"/>
                    <a:pt x="13047" y="2230"/>
                  </a:cubicBezTo>
                  <a:lnTo>
                    <a:pt x="9800" y="4780"/>
                  </a:lnTo>
                  <a:cubicBezTo>
                    <a:pt x="8233" y="3098"/>
                    <a:pt x="6609" y="3641"/>
                    <a:pt x="4986" y="4780"/>
                  </a:cubicBezTo>
                  <a:cubicBezTo>
                    <a:pt x="3362" y="5919"/>
                    <a:pt x="3082" y="7004"/>
                    <a:pt x="4090" y="8197"/>
                  </a:cubicBezTo>
                  <a:cubicBezTo>
                    <a:pt x="5098" y="9391"/>
                    <a:pt x="5881" y="8903"/>
                    <a:pt x="10416" y="6895"/>
                  </a:cubicBezTo>
                  <a:cubicBezTo>
                    <a:pt x="12934" y="5209"/>
                    <a:pt x="16343" y="5528"/>
                    <a:pt x="18478" y="7655"/>
                  </a:cubicBezTo>
                  <a:cubicBezTo>
                    <a:pt x="20717" y="10367"/>
                    <a:pt x="20213" y="14056"/>
                    <a:pt x="16126" y="17256"/>
                  </a:cubicBezTo>
                  <a:cubicBezTo>
                    <a:pt x="13480" y="20147"/>
                    <a:pt x="8915" y="20413"/>
                    <a:pt x="5931" y="17847"/>
                  </a:cubicBezTo>
                  <a:cubicBezTo>
                    <a:pt x="5716" y="17663"/>
                    <a:pt x="5513" y="17462"/>
                    <a:pt x="5322" y="17256"/>
                  </a:cubicBezTo>
                  <a:close/>
                </a:path>
              </a:pathLst>
            </a:custGeom>
            <a:solidFill>
              <a:srgbClr val="FFFFFF"/>
            </a:solidFill>
            <a:ln w="12700" cap="flat">
              <a:noFill/>
              <a:miter lim="400000"/>
            </a:ln>
            <a:effectLst/>
          </p:spPr>
          <p:txBody>
            <a:bodyPr wrap="square" lIns="45719" tIns="45719" rIns="45719" bIns="45719" numCol="1" anchor="ctr">
              <a:noAutofit/>
            </a:bodyPr>
            <a:lstStyle/>
            <a:p>
              <a:pPr>
                <a:defRPr>
                  <a:latin typeface="+mn-lt"/>
                  <a:ea typeface="+mn-ea"/>
                  <a:cs typeface="+mn-cs"/>
                  <a:sym typeface="Source Sans Pro Regular"/>
                </a:defRPr>
              </a:pPr>
              <a:endParaRPr/>
            </a:p>
          </p:txBody>
        </p:sp>
        <p:sp>
          <p:nvSpPr>
            <p:cNvPr id="731" name="Figura a mano libera: forma 275"/>
            <p:cNvSpPr/>
            <p:nvPr/>
          </p:nvSpPr>
          <p:spPr>
            <a:xfrm>
              <a:off x="2149994" y="2634368"/>
              <a:ext cx="92555" cy="92878"/>
            </a:xfrm>
            <a:custGeom>
              <a:avLst/>
              <a:gdLst/>
              <a:ahLst/>
              <a:cxnLst>
                <a:cxn ang="0">
                  <a:pos x="wd2" y="hd2"/>
                </a:cxn>
                <a:cxn ang="5400000">
                  <a:pos x="wd2" y="hd2"/>
                </a:cxn>
                <a:cxn ang="10800000">
                  <a:pos x="wd2" y="hd2"/>
                </a:cxn>
                <a:cxn ang="16200000">
                  <a:pos x="wd2" y="hd2"/>
                </a:cxn>
              </a:cxnLst>
              <a:rect l="0" t="0" r="r" b="b"/>
              <a:pathLst>
                <a:path w="20846" h="20779" extrusionOk="0">
                  <a:moveTo>
                    <a:pt x="18633" y="8147"/>
                  </a:moveTo>
                  <a:cubicBezTo>
                    <a:pt x="21393" y="10601"/>
                    <a:pt x="21600" y="14792"/>
                    <a:pt x="19096" y="17496"/>
                  </a:cubicBezTo>
                  <a:cubicBezTo>
                    <a:pt x="18813" y="17801"/>
                    <a:pt x="18502" y="18081"/>
                    <a:pt x="18166" y="18331"/>
                  </a:cubicBezTo>
                  <a:cubicBezTo>
                    <a:pt x="15876" y="21142"/>
                    <a:pt x="11695" y="21600"/>
                    <a:pt x="8829" y="19354"/>
                  </a:cubicBezTo>
                  <a:cubicBezTo>
                    <a:pt x="8444" y="19054"/>
                    <a:pt x="8093" y="18708"/>
                    <a:pt x="7785" y="18331"/>
                  </a:cubicBezTo>
                  <a:lnTo>
                    <a:pt x="0" y="10439"/>
                  </a:lnTo>
                  <a:lnTo>
                    <a:pt x="2803" y="7740"/>
                  </a:lnTo>
                  <a:lnTo>
                    <a:pt x="10588" y="15632"/>
                  </a:lnTo>
                  <a:cubicBezTo>
                    <a:pt x="11733" y="17038"/>
                    <a:pt x="13824" y="17267"/>
                    <a:pt x="15257" y="16147"/>
                  </a:cubicBezTo>
                  <a:cubicBezTo>
                    <a:pt x="15449" y="15994"/>
                    <a:pt x="15624" y="15821"/>
                    <a:pt x="15778" y="15632"/>
                  </a:cubicBezTo>
                  <a:cubicBezTo>
                    <a:pt x="17803" y="13748"/>
                    <a:pt x="17595" y="12221"/>
                    <a:pt x="15778" y="10540"/>
                  </a:cubicBezTo>
                  <a:lnTo>
                    <a:pt x="7993" y="2699"/>
                  </a:lnTo>
                  <a:lnTo>
                    <a:pt x="10848" y="0"/>
                  </a:lnTo>
                  <a:close/>
                </a:path>
              </a:pathLst>
            </a:custGeom>
            <a:solidFill>
              <a:srgbClr val="FFFFFF"/>
            </a:solidFill>
            <a:ln w="12700" cap="flat">
              <a:noFill/>
              <a:miter lim="400000"/>
            </a:ln>
            <a:effectLst/>
          </p:spPr>
          <p:txBody>
            <a:bodyPr wrap="square" lIns="45719" tIns="45719" rIns="45719" bIns="45719" numCol="1" anchor="ctr">
              <a:noAutofit/>
            </a:bodyPr>
            <a:lstStyle/>
            <a:p>
              <a:pPr>
                <a:defRPr>
                  <a:latin typeface="+mn-lt"/>
                  <a:ea typeface="+mn-ea"/>
                  <a:cs typeface="+mn-cs"/>
                  <a:sym typeface="Source Sans Pro Regular"/>
                </a:defRPr>
              </a:pPr>
              <a:endParaRPr/>
            </a:p>
          </p:txBody>
        </p:sp>
        <p:sp>
          <p:nvSpPr>
            <p:cNvPr id="732" name="Figura a mano libera: forma 276"/>
            <p:cNvSpPr/>
            <p:nvPr/>
          </p:nvSpPr>
          <p:spPr>
            <a:xfrm>
              <a:off x="2203917" y="2583566"/>
              <a:ext cx="105081" cy="92224"/>
            </a:xfrm>
            <a:custGeom>
              <a:avLst/>
              <a:gdLst/>
              <a:ahLst/>
              <a:cxnLst>
                <a:cxn ang="0">
                  <a:pos x="wd2" y="hd2"/>
                </a:cxn>
                <a:cxn ang="5400000">
                  <a:pos x="wd2" y="hd2"/>
                </a:cxn>
                <a:cxn ang="10800000">
                  <a:pos x="wd2" y="hd2"/>
                </a:cxn>
                <a:cxn ang="16200000">
                  <a:pos x="wd2" y="hd2"/>
                </a:cxn>
              </a:cxnLst>
              <a:rect l="0" t="0" r="r" b="b"/>
              <a:pathLst>
                <a:path w="21600" h="20984" extrusionOk="0">
                  <a:moveTo>
                    <a:pt x="0" y="9125"/>
                  </a:moveTo>
                  <a:lnTo>
                    <a:pt x="5826" y="1823"/>
                  </a:lnTo>
                  <a:cubicBezTo>
                    <a:pt x="7491" y="-316"/>
                    <a:pt x="10412" y="-616"/>
                    <a:pt x="12411" y="1150"/>
                  </a:cubicBezTo>
                  <a:cubicBezTo>
                    <a:pt x="13910" y="2320"/>
                    <a:pt x="14478" y="4464"/>
                    <a:pt x="13784" y="6329"/>
                  </a:cubicBezTo>
                  <a:cubicBezTo>
                    <a:pt x="15258" y="5453"/>
                    <a:pt x="17086" y="5769"/>
                    <a:pt x="18237" y="7105"/>
                  </a:cubicBezTo>
                  <a:cubicBezTo>
                    <a:pt x="19203" y="8094"/>
                    <a:pt x="20349" y="8856"/>
                    <a:pt x="21600" y="9332"/>
                  </a:cubicBezTo>
                  <a:lnTo>
                    <a:pt x="19232" y="12284"/>
                  </a:lnTo>
                  <a:cubicBezTo>
                    <a:pt x="18050" y="11647"/>
                    <a:pt x="16938" y="10865"/>
                    <a:pt x="15916" y="9954"/>
                  </a:cubicBezTo>
                  <a:cubicBezTo>
                    <a:pt x="14952" y="8944"/>
                    <a:pt x="13423" y="8980"/>
                    <a:pt x="12500" y="10037"/>
                  </a:cubicBezTo>
                  <a:cubicBezTo>
                    <a:pt x="12396" y="10156"/>
                    <a:pt x="12303" y="10280"/>
                    <a:pt x="12221" y="10420"/>
                  </a:cubicBezTo>
                  <a:lnTo>
                    <a:pt x="9853" y="13371"/>
                  </a:lnTo>
                  <a:lnTo>
                    <a:pt x="14589" y="17980"/>
                  </a:lnTo>
                  <a:lnTo>
                    <a:pt x="12221" y="20984"/>
                  </a:lnTo>
                  <a:close/>
                  <a:moveTo>
                    <a:pt x="7958" y="11455"/>
                  </a:moveTo>
                  <a:lnTo>
                    <a:pt x="10563" y="8245"/>
                  </a:lnTo>
                  <a:cubicBezTo>
                    <a:pt x="11605" y="6898"/>
                    <a:pt x="11700" y="5655"/>
                    <a:pt x="10563" y="4516"/>
                  </a:cubicBezTo>
                  <a:cubicBezTo>
                    <a:pt x="9783" y="3589"/>
                    <a:pt x="8465" y="3532"/>
                    <a:pt x="7618" y="4381"/>
                  </a:cubicBezTo>
                  <a:cubicBezTo>
                    <a:pt x="7474" y="4526"/>
                    <a:pt x="7349" y="4697"/>
                    <a:pt x="7247" y="4879"/>
                  </a:cubicBezTo>
                  <a:lnTo>
                    <a:pt x="4642" y="8141"/>
                  </a:lnTo>
                  <a:close/>
                </a:path>
              </a:pathLst>
            </a:custGeom>
            <a:solidFill>
              <a:srgbClr val="FFFFFF"/>
            </a:solidFill>
            <a:ln w="12700" cap="flat">
              <a:noFill/>
              <a:miter lim="400000"/>
            </a:ln>
            <a:effectLst/>
          </p:spPr>
          <p:txBody>
            <a:bodyPr wrap="square" lIns="45719" tIns="45719" rIns="45719" bIns="45719" numCol="1" anchor="ctr">
              <a:noAutofit/>
            </a:bodyPr>
            <a:lstStyle/>
            <a:p>
              <a:pPr>
                <a:defRPr>
                  <a:latin typeface="+mn-lt"/>
                  <a:ea typeface="+mn-ea"/>
                  <a:cs typeface="+mn-cs"/>
                  <a:sym typeface="Source Sans Pro Regular"/>
                </a:defRPr>
              </a:pPr>
              <a:endParaRPr/>
            </a:p>
          </p:txBody>
        </p:sp>
        <p:sp>
          <p:nvSpPr>
            <p:cNvPr id="733" name="Figura a mano libera: forma 277"/>
            <p:cNvSpPr/>
            <p:nvPr/>
          </p:nvSpPr>
          <p:spPr>
            <a:xfrm>
              <a:off x="2259452" y="2518979"/>
              <a:ext cx="99551" cy="94679"/>
            </a:xfrm>
            <a:custGeom>
              <a:avLst/>
              <a:gdLst/>
              <a:ahLst/>
              <a:cxnLst>
                <a:cxn ang="0">
                  <a:pos x="wd2" y="hd2"/>
                </a:cxn>
                <a:cxn ang="5400000">
                  <a:pos x="wd2" y="hd2"/>
                </a:cxn>
                <a:cxn ang="10800000">
                  <a:pos x="wd2" y="hd2"/>
                </a:cxn>
                <a:cxn ang="16200000">
                  <a:pos x="wd2" y="hd2"/>
                </a:cxn>
              </a:cxnLst>
              <a:rect l="0" t="0" r="r" b="b"/>
              <a:pathLst>
                <a:path w="21600" h="21600" extrusionOk="0">
                  <a:moveTo>
                    <a:pt x="0" y="10748"/>
                  </a:moveTo>
                  <a:lnTo>
                    <a:pt x="7850" y="0"/>
                  </a:lnTo>
                  <a:lnTo>
                    <a:pt x="10400" y="2025"/>
                  </a:lnTo>
                  <a:lnTo>
                    <a:pt x="4750" y="9606"/>
                  </a:lnTo>
                  <a:lnTo>
                    <a:pt x="7700" y="11942"/>
                  </a:lnTo>
                  <a:lnTo>
                    <a:pt x="12700" y="4985"/>
                  </a:lnTo>
                  <a:lnTo>
                    <a:pt x="15050" y="6854"/>
                  </a:lnTo>
                  <a:lnTo>
                    <a:pt x="10050" y="13812"/>
                  </a:lnTo>
                  <a:lnTo>
                    <a:pt x="13400" y="16460"/>
                  </a:lnTo>
                  <a:lnTo>
                    <a:pt x="19050" y="8723"/>
                  </a:lnTo>
                  <a:lnTo>
                    <a:pt x="21600" y="10748"/>
                  </a:lnTo>
                  <a:lnTo>
                    <a:pt x="13650" y="21600"/>
                  </a:lnTo>
                  <a:close/>
                </a:path>
              </a:pathLst>
            </a:custGeom>
            <a:solidFill>
              <a:srgbClr val="FFFFFF"/>
            </a:solidFill>
            <a:ln w="12700" cap="flat">
              <a:noFill/>
              <a:miter lim="400000"/>
            </a:ln>
            <a:effectLst/>
          </p:spPr>
          <p:txBody>
            <a:bodyPr wrap="square" lIns="45719" tIns="45719" rIns="45719" bIns="45719" numCol="1" anchor="ctr">
              <a:noAutofit/>
            </a:bodyPr>
            <a:lstStyle/>
            <a:p>
              <a:pPr>
                <a:defRPr>
                  <a:latin typeface="+mn-lt"/>
                  <a:ea typeface="+mn-ea"/>
                  <a:cs typeface="+mn-cs"/>
                  <a:sym typeface="Source Sans Pro Regular"/>
                </a:defRPr>
              </a:pPr>
              <a:endParaRPr/>
            </a:p>
          </p:txBody>
        </p:sp>
        <p:sp>
          <p:nvSpPr>
            <p:cNvPr id="734" name="Figura a mano libera: forma 278"/>
            <p:cNvSpPr/>
            <p:nvPr/>
          </p:nvSpPr>
          <p:spPr>
            <a:xfrm>
              <a:off x="1513292" y="2615023"/>
              <a:ext cx="76276" cy="91265"/>
            </a:xfrm>
            <a:custGeom>
              <a:avLst/>
              <a:gdLst/>
              <a:ahLst/>
              <a:cxnLst>
                <a:cxn ang="0">
                  <a:pos x="wd2" y="hd2"/>
                </a:cxn>
                <a:cxn ang="5400000">
                  <a:pos x="wd2" y="hd2"/>
                </a:cxn>
                <a:cxn ang="10800000">
                  <a:pos x="wd2" y="hd2"/>
                </a:cxn>
                <a:cxn ang="16200000">
                  <a:pos x="wd2" y="hd2"/>
                </a:cxn>
              </a:cxnLst>
              <a:rect l="0" t="0" r="r" b="b"/>
              <a:pathLst>
                <a:path w="21600" h="21600" extrusionOk="0">
                  <a:moveTo>
                    <a:pt x="16967" y="0"/>
                  </a:moveTo>
                  <a:lnTo>
                    <a:pt x="21600" y="1670"/>
                  </a:lnTo>
                  <a:lnTo>
                    <a:pt x="20295" y="21600"/>
                  </a:lnTo>
                  <a:lnTo>
                    <a:pt x="15531" y="19876"/>
                  </a:lnTo>
                  <a:lnTo>
                    <a:pt x="15988" y="15513"/>
                  </a:lnTo>
                  <a:lnTo>
                    <a:pt x="8288" y="12658"/>
                  </a:lnTo>
                  <a:lnTo>
                    <a:pt x="4633" y="15890"/>
                  </a:lnTo>
                  <a:lnTo>
                    <a:pt x="0" y="14220"/>
                  </a:lnTo>
                  <a:close/>
                  <a:moveTo>
                    <a:pt x="10963" y="10342"/>
                  </a:moveTo>
                  <a:lnTo>
                    <a:pt x="16314" y="12281"/>
                  </a:lnTo>
                  <a:lnTo>
                    <a:pt x="17032" y="5063"/>
                  </a:lnTo>
                  <a:close/>
                </a:path>
              </a:pathLst>
            </a:custGeom>
            <a:solidFill>
              <a:srgbClr val="FFFFFF"/>
            </a:solidFill>
            <a:ln w="12700" cap="flat">
              <a:noFill/>
              <a:miter lim="400000"/>
            </a:ln>
            <a:effectLst/>
          </p:spPr>
          <p:txBody>
            <a:bodyPr wrap="square" lIns="45719" tIns="45719" rIns="45719" bIns="45719" numCol="1" anchor="ctr">
              <a:noAutofit/>
            </a:bodyPr>
            <a:lstStyle/>
            <a:p>
              <a:pPr>
                <a:defRPr>
                  <a:latin typeface="+mn-lt"/>
                  <a:ea typeface="+mn-ea"/>
                  <a:cs typeface="+mn-cs"/>
                  <a:sym typeface="Source Sans Pro Regular"/>
                </a:defRPr>
              </a:pPr>
              <a:endParaRPr/>
            </a:p>
          </p:txBody>
        </p:sp>
        <p:sp>
          <p:nvSpPr>
            <p:cNvPr id="735" name="Figura a mano libera: forma 279"/>
            <p:cNvSpPr/>
            <p:nvPr/>
          </p:nvSpPr>
          <p:spPr>
            <a:xfrm>
              <a:off x="1604084" y="2636643"/>
              <a:ext cx="77889" cy="80569"/>
            </a:xfrm>
            <a:custGeom>
              <a:avLst/>
              <a:gdLst/>
              <a:ahLst/>
              <a:cxnLst>
                <a:cxn ang="0">
                  <a:pos x="wd2" y="hd2"/>
                </a:cxn>
                <a:cxn ang="5400000">
                  <a:pos x="wd2" y="hd2"/>
                </a:cxn>
                <a:cxn ang="10800000">
                  <a:pos x="wd2" y="hd2"/>
                </a:cxn>
                <a:cxn ang="16200000">
                  <a:pos x="wd2" y="hd2"/>
                </a:cxn>
              </a:cxnLst>
              <a:rect l="0" t="0" r="r" b="b"/>
              <a:pathLst>
                <a:path w="21600" h="21600" extrusionOk="0">
                  <a:moveTo>
                    <a:pt x="6774" y="0"/>
                  </a:moveTo>
                  <a:lnTo>
                    <a:pt x="21600" y="4576"/>
                  </a:lnTo>
                  <a:lnTo>
                    <a:pt x="20322" y="8298"/>
                  </a:lnTo>
                  <a:lnTo>
                    <a:pt x="10161" y="5186"/>
                  </a:lnTo>
                  <a:lnTo>
                    <a:pt x="8563" y="9824"/>
                  </a:lnTo>
                  <a:lnTo>
                    <a:pt x="17446" y="12508"/>
                  </a:lnTo>
                  <a:lnTo>
                    <a:pt x="16296" y="15925"/>
                  </a:lnTo>
                  <a:lnTo>
                    <a:pt x="7413" y="13241"/>
                  </a:lnTo>
                  <a:lnTo>
                    <a:pt x="4665" y="21600"/>
                  </a:lnTo>
                  <a:lnTo>
                    <a:pt x="0" y="20136"/>
                  </a:lnTo>
                  <a:close/>
                </a:path>
              </a:pathLst>
            </a:custGeom>
            <a:solidFill>
              <a:srgbClr val="FFFFFF"/>
            </a:solidFill>
            <a:ln w="12700" cap="flat">
              <a:noFill/>
              <a:miter lim="400000"/>
            </a:ln>
            <a:effectLst/>
          </p:spPr>
          <p:txBody>
            <a:bodyPr wrap="square" lIns="45719" tIns="45719" rIns="45719" bIns="45719" numCol="1" anchor="ctr">
              <a:noAutofit/>
            </a:bodyPr>
            <a:lstStyle/>
            <a:p>
              <a:pPr>
                <a:defRPr>
                  <a:latin typeface="+mn-lt"/>
                  <a:ea typeface="+mn-ea"/>
                  <a:cs typeface="+mn-cs"/>
                  <a:sym typeface="Source Sans Pro Regular"/>
                </a:defRPr>
              </a:pPr>
              <a:endParaRPr/>
            </a:p>
          </p:txBody>
        </p:sp>
        <p:sp>
          <p:nvSpPr>
            <p:cNvPr id="736" name="Figura a mano libera: forma 280"/>
            <p:cNvSpPr/>
            <p:nvPr/>
          </p:nvSpPr>
          <p:spPr>
            <a:xfrm>
              <a:off x="1687042" y="2656899"/>
              <a:ext cx="67058" cy="85348"/>
            </a:xfrm>
            <a:custGeom>
              <a:avLst/>
              <a:gdLst/>
              <a:ahLst/>
              <a:cxnLst>
                <a:cxn ang="0">
                  <a:pos x="wd2" y="hd2"/>
                </a:cxn>
                <a:cxn ang="5400000">
                  <a:pos x="wd2" y="hd2"/>
                </a:cxn>
                <a:cxn ang="10800000">
                  <a:pos x="wd2" y="hd2"/>
                </a:cxn>
                <a:cxn ang="16200000">
                  <a:pos x="wd2" y="hd2"/>
                </a:cxn>
              </a:cxnLst>
              <a:rect l="0" t="0" r="r" b="b"/>
              <a:pathLst>
                <a:path w="21600" h="21600" extrusionOk="0">
                  <a:moveTo>
                    <a:pt x="7423" y="4781"/>
                  </a:moveTo>
                  <a:lnTo>
                    <a:pt x="0" y="3629"/>
                  </a:lnTo>
                  <a:lnTo>
                    <a:pt x="891" y="0"/>
                  </a:lnTo>
                  <a:lnTo>
                    <a:pt x="21600" y="3226"/>
                  </a:lnTo>
                  <a:lnTo>
                    <a:pt x="20635" y="6797"/>
                  </a:lnTo>
                  <a:lnTo>
                    <a:pt x="13212" y="5645"/>
                  </a:lnTo>
                  <a:lnTo>
                    <a:pt x="9130" y="21600"/>
                  </a:lnTo>
                  <a:lnTo>
                    <a:pt x="3563" y="20736"/>
                  </a:lnTo>
                  <a:close/>
                </a:path>
              </a:pathLst>
            </a:custGeom>
            <a:solidFill>
              <a:srgbClr val="FFFFFF"/>
            </a:solidFill>
            <a:ln w="12700" cap="flat">
              <a:noFill/>
              <a:miter lim="400000"/>
            </a:ln>
            <a:effectLst/>
          </p:spPr>
          <p:txBody>
            <a:bodyPr wrap="square" lIns="45719" tIns="45719" rIns="45719" bIns="45719" numCol="1" anchor="ctr">
              <a:noAutofit/>
            </a:bodyPr>
            <a:lstStyle/>
            <a:p>
              <a:pPr>
                <a:defRPr>
                  <a:latin typeface="+mn-lt"/>
                  <a:ea typeface="+mn-ea"/>
                  <a:cs typeface="+mn-cs"/>
                  <a:sym typeface="Source Sans Pro Regular"/>
                </a:defRPr>
              </a:pPr>
              <a:endParaRPr/>
            </a:p>
          </p:txBody>
        </p:sp>
        <p:sp>
          <p:nvSpPr>
            <p:cNvPr id="737" name="Figura a mano libera: forma 281"/>
            <p:cNvSpPr/>
            <p:nvPr/>
          </p:nvSpPr>
          <p:spPr>
            <a:xfrm>
              <a:off x="1762856" y="2673286"/>
              <a:ext cx="60607" cy="82161"/>
            </a:xfrm>
            <a:custGeom>
              <a:avLst/>
              <a:gdLst/>
              <a:ahLst/>
              <a:cxnLst>
                <a:cxn ang="0">
                  <a:pos x="wd2" y="hd2"/>
                </a:cxn>
                <a:cxn ang="5400000">
                  <a:pos x="wd2" y="hd2"/>
                </a:cxn>
                <a:cxn ang="10800000">
                  <a:pos x="wd2" y="hd2"/>
                </a:cxn>
                <a:cxn ang="16200000">
                  <a:pos x="wd2" y="hd2"/>
                </a:cxn>
              </a:cxnLst>
              <a:rect l="0" t="0" r="r" b="b"/>
              <a:pathLst>
                <a:path w="21600" h="21600" extrusionOk="0">
                  <a:moveTo>
                    <a:pt x="329" y="0"/>
                  </a:moveTo>
                  <a:lnTo>
                    <a:pt x="21600" y="778"/>
                  </a:lnTo>
                  <a:lnTo>
                    <a:pt x="21600" y="4607"/>
                  </a:lnTo>
                  <a:lnTo>
                    <a:pt x="6324" y="4129"/>
                  </a:lnTo>
                  <a:lnTo>
                    <a:pt x="6324" y="8556"/>
                  </a:lnTo>
                  <a:lnTo>
                    <a:pt x="20121" y="9095"/>
                  </a:lnTo>
                  <a:lnTo>
                    <a:pt x="20121" y="12625"/>
                  </a:lnTo>
                  <a:lnTo>
                    <a:pt x="6324" y="12086"/>
                  </a:lnTo>
                  <a:lnTo>
                    <a:pt x="6324" y="17172"/>
                  </a:lnTo>
                  <a:lnTo>
                    <a:pt x="21600" y="17771"/>
                  </a:lnTo>
                  <a:lnTo>
                    <a:pt x="21600" y="21600"/>
                  </a:lnTo>
                  <a:lnTo>
                    <a:pt x="0" y="20762"/>
                  </a:lnTo>
                  <a:close/>
                </a:path>
              </a:pathLst>
            </a:custGeom>
            <a:solidFill>
              <a:srgbClr val="FFFFFF"/>
            </a:solidFill>
            <a:ln w="12700" cap="flat">
              <a:noFill/>
              <a:miter lim="400000"/>
            </a:ln>
            <a:effectLst/>
          </p:spPr>
          <p:txBody>
            <a:bodyPr wrap="square" lIns="45719" tIns="45719" rIns="45719" bIns="45719" numCol="1" anchor="ctr">
              <a:noAutofit/>
            </a:bodyPr>
            <a:lstStyle/>
            <a:p>
              <a:pPr>
                <a:defRPr>
                  <a:latin typeface="+mn-lt"/>
                  <a:ea typeface="+mn-ea"/>
                  <a:cs typeface="+mn-cs"/>
                  <a:sym typeface="Source Sans Pro Regular"/>
                </a:defRPr>
              </a:pPr>
              <a:endParaRPr/>
            </a:p>
          </p:txBody>
        </p:sp>
        <p:sp>
          <p:nvSpPr>
            <p:cNvPr id="738" name="Figura a mano libera: forma 282"/>
            <p:cNvSpPr/>
            <p:nvPr/>
          </p:nvSpPr>
          <p:spPr>
            <a:xfrm>
              <a:off x="1824845" y="2664032"/>
              <a:ext cx="80885" cy="84815"/>
            </a:xfrm>
            <a:custGeom>
              <a:avLst/>
              <a:gdLst/>
              <a:ahLst/>
              <a:cxnLst>
                <a:cxn ang="0">
                  <a:pos x="wd2" y="hd2"/>
                </a:cxn>
                <a:cxn ang="5400000">
                  <a:pos x="wd2" y="hd2"/>
                </a:cxn>
                <a:cxn ang="10800000">
                  <a:pos x="wd2" y="hd2"/>
                </a:cxn>
                <a:cxn ang="16200000">
                  <a:pos x="wd2" y="hd2"/>
                </a:cxn>
              </a:cxnLst>
              <a:rect l="0" t="0" r="r" b="b"/>
              <a:pathLst>
                <a:path w="21600" h="21138" extrusionOk="0">
                  <a:moveTo>
                    <a:pt x="0" y="1795"/>
                  </a:moveTo>
                  <a:lnTo>
                    <a:pt x="11323" y="94"/>
                  </a:lnTo>
                  <a:cubicBezTo>
                    <a:pt x="14612" y="-462"/>
                    <a:pt x="17781" y="1501"/>
                    <a:pt x="18462" y="4518"/>
                  </a:cubicBezTo>
                  <a:cubicBezTo>
                    <a:pt x="19020" y="6600"/>
                    <a:pt x="18017" y="8778"/>
                    <a:pt x="16000" y="9850"/>
                  </a:cubicBezTo>
                  <a:cubicBezTo>
                    <a:pt x="18339" y="9850"/>
                    <a:pt x="19385" y="12006"/>
                    <a:pt x="19877" y="13934"/>
                  </a:cubicBezTo>
                  <a:cubicBezTo>
                    <a:pt x="20078" y="15528"/>
                    <a:pt x="20667" y="17060"/>
                    <a:pt x="21600" y="18415"/>
                  </a:cubicBezTo>
                  <a:lnTo>
                    <a:pt x="16984" y="19096"/>
                  </a:lnTo>
                  <a:cubicBezTo>
                    <a:pt x="16250" y="17650"/>
                    <a:pt x="15713" y="16124"/>
                    <a:pt x="15385" y="14558"/>
                  </a:cubicBezTo>
                  <a:cubicBezTo>
                    <a:pt x="14708" y="12573"/>
                    <a:pt x="13661" y="11835"/>
                    <a:pt x="11385" y="12176"/>
                  </a:cubicBezTo>
                  <a:lnTo>
                    <a:pt x="6708" y="12857"/>
                  </a:lnTo>
                  <a:lnTo>
                    <a:pt x="8061" y="20457"/>
                  </a:lnTo>
                  <a:lnTo>
                    <a:pt x="3446" y="21138"/>
                  </a:lnTo>
                  <a:close/>
                  <a:moveTo>
                    <a:pt x="6154" y="9850"/>
                  </a:moveTo>
                  <a:lnTo>
                    <a:pt x="11200" y="9113"/>
                  </a:lnTo>
                  <a:cubicBezTo>
                    <a:pt x="13231" y="8772"/>
                    <a:pt x="14215" y="7808"/>
                    <a:pt x="13846" y="5880"/>
                  </a:cubicBezTo>
                  <a:cubicBezTo>
                    <a:pt x="13477" y="3951"/>
                    <a:pt x="12246" y="3327"/>
                    <a:pt x="10215" y="3667"/>
                  </a:cubicBezTo>
                  <a:lnTo>
                    <a:pt x="5169" y="4405"/>
                  </a:lnTo>
                  <a:close/>
                </a:path>
              </a:pathLst>
            </a:custGeom>
            <a:solidFill>
              <a:srgbClr val="FFFFFF"/>
            </a:solidFill>
            <a:ln w="12700" cap="flat">
              <a:noFill/>
              <a:miter lim="400000"/>
            </a:ln>
            <a:effectLst/>
          </p:spPr>
          <p:txBody>
            <a:bodyPr wrap="square" lIns="45719" tIns="45719" rIns="45719" bIns="45719" numCol="1" anchor="ctr">
              <a:noAutofit/>
            </a:bodyPr>
            <a:lstStyle/>
            <a:p>
              <a:pPr>
                <a:defRPr>
                  <a:latin typeface="+mn-lt"/>
                  <a:ea typeface="+mn-ea"/>
                  <a:cs typeface="+mn-cs"/>
                  <a:sym typeface="Source Sans Pro Regular"/>
                </a:defRPr>
              </a:pPr>
              <a:endParaRPr/>
            </a:p>
          </p:txBody>
        </p:sp>
        <p:sp>
          <p:nvSpPr>
            <p:cNvPr id="739" name="Figura a mano libera: forma 283"/>
            <p:cNvSpPr/>
            <p:nvPr/>
          </p:nvSpPr>
          <p:spPr>
            <a:xfrm>
              <a:off x="1930155" y="2628105"/>
              <a:ext cx="88820" cy="92066"/>
            </a:xfrm>
            <a:custGeom>
              <a:avLst/>
              <a:gdLst/>
              <a:ahLst/>
              <a:cxnLst>
                <a:cxn ang="0">
                  <a:pos x="wd2" y="hd2"/>
                </a:cxn>
                <a:cxn ang="5400000">
                  <a:pos x="wd2" y="hd2"/>
                </a:cxn>
                <a:cxn ang="10800000">
                  <a:pos x="wd2" y="hd2"/>
                </a:cxn>
                <a:cxn ang="16200000">
                  <a:pos x="wd2" y="hd2"/>
                </a:cxn>
              </a:cxnLst>
              <a:rect l="0" t="0" r="r" b="b"/>
              <a:pathLst>
                <a:path w="20798" h="21004" extrusionOk="0">
                  <a:moveTo>
                    <a:pt x="0" y="5064"/>
                  </a:moveTo>
                  <a:lnTo>
                    <a:pt x="7824" y="1117"/>
                  </a:lnTo>
                  <a:cubicBezTo>
                    <a:pt x="10954" y="-492"/>
                    <a:pt x="13652" y="-596"/>
                    <a:pt x="15270" y="2364"/>
                  </a:cubicBezTo>
                  <a:cubicBezTo>
                    <a:pt x="16090" y="3797"/>
                    <a:pt x="15918" y="5567"/>
                    <a:pt x="14839" y="6829"/>
                  </a:cubicBezTo>
                  <a:cubicBezTo>
                    <a:pt x="17033" y="6237"/>
                    <a:pt x="19343" y="7301"/>
                    <a:pt x="20235" y="9321"/>
                  </a:cubicBezTo>
                  <a:cubicBezTo>
                    <a:pt x="21600" y="12063"/>
                    <a:pt x="20397" y="15349"/>
                    <a:pt x="17548" y="16663"/>
                  </a:cubicBezTo>
                  <a:cubicBezTo>
                    <a:pt x="17351" y="16752"/>
                    <a:pt x="17149" y="16834"/>
                    <a:pt x="16943" y="16902"/>
                  </a:cubicBezTo>
                  <a:lnTo>
                    <a:pt x="8903" y="21004"/>
                  </a:lnTo>
                  <a:close/>
                  <a:moveTo>
                    <a:pt x="7177" y="9685"/>
                  </a:moveTo>
                  <a:lnTo>
                    <a:pt x="10900" y="7816"/>
                  </a:lnTo>
                  <a:cubicBezTo>
                    <a:pt x="12141" y="7140"/>
                    <a:pt x="12788" y="6102"/>
                    <a:pt x="12033" y="4804"/>
                  </a:cubicBezTo>
                  <a:cubicBezTo>
                    <a:pt x="11278" y="3506"/>
                    <a:pt x="9875" y="3558"/>
                    <a:pt x="8579" y="4233"/>
                  </a:cubicBezTo>
                  <a:lnTo>
                    <a:pt x="5180" y="5946"/>
                  </a:lnTo>
                  <a:close/>
                  <a:moveTo>
                    <a:pt x="10900" y="16435"/>
                  </a:moveTo>
                  <a:lnTo>
                    <a:pt x="14785" y="14462"/>
                  </a:lnTo>
                  <a:cubicBezTo>
                    <a:pt x="16242" y="13735"/>
                    <a:pt x="17213" y="12644"/>
                    <a:pt x="16350" y="10983"/>
                  </a:cubicBezTo>
                  <a:cubicBezTo>
                    <a:pt x="15738" y="9737"/>
                    <a:pt x="14194" y="9207"/>
                    <a:pt x="12901" y="9799"/>
                  </a:cubicBezTo>
                  <a:cubicBezTo>
                    <a:pt x="12747" y="9866"/>
                    <a:pt x="12601" y="9950"/>
                    <a:pt x="12465" y="10048"/>
                  </a:cubicBezTo>
                  <a:lnTo>
                    <a:pt x="8525" y="12073"/>
                  </a:lnTo>
                  <a:close/>
                </a:path>
              </a:pathLst>
            </a:custGeom>
            <a:solidFill>
              <a:srgbClr val="FFFFFF"/>
            </a:solidFill>
            <a:ln w="12700" cap="flat">
              <a:noFill/>
              <a:miter lim="400000"/>
            </a:ln>
            <a:effectLst/>
          </p:spPr>
          <p:txBody>
            <a:bodyPr wrap="square" lIns="45719" tIns="45719" rIns="45719" bIns="45719" numCol="1" anchor="ctr">
              <a:noAutofit/>
            </a:bodyPr>
            <a:lstStyle/>
            <a:p>
              <a:pPr>
                <a:defRPr>
                  <a:latin typeface="+mn-lt"/>
                  <a:ea typeface="+mn-ea"/>
                  <a:cs typeface="+mn-cs"/>
                  <a:sym typeface="Source Sans Pro Regular"/>
                </a:defRPr>
              </a:pPr>
              <a:endParaRPr/>
            </a:p>
          </p:txBody>
        </p:sp>
        <p:sp>
          <p:nvSpPr>
            <p:cNvPr id="740" name="Figura a mano libera: forma 284"/>
            <p:cNvSpPr/>
            <p:nvPr/>
          </p:nvSpPr>
          <p:spPr>
            <a:xfrm>
              <a:off x="2004106" y="2584615"/>
              <a:ext cx="85238" cy="82854"/>
            </a:xfrm>
            <a:custGeom>
              <a:avLst/>
              <a:gdLst/>
              <a:ahLst/>
              <a:cxnLst>
                <a:cxn ang="0">
                  <a:pos x="wd2" y="hd2"/>
                </a:cxn>
                <a:cxn ang="5400000">
                  <a:pos x="wd2" y="hd2"/>
                </a:cxn>
                <a:cxn ang="10800000">
                  <a:pos x="wd2" y="hd2"/>
                </a:cxn>
                <a:cxn ang="16200000">
                  <a:pos x="wd2" y="hd2"/>
                </a:cxn>
              </a:cxnLst>
              <a:rect l="0" t="0" r="r" b="b"/>
              <a:pathLst>
                <a:path w="19395" h="19235" extrusionOk="0">
                  <a:moveTo>
                    <a:pt x="3780" y="2199"/>
                  </a:moveTo>
                  <a:cubicBezTo>
                    <a:pt x="7846" y="-1183"/>
                    <a:pt x="13861" y="-597"/>
                    <a:pt x="17214" y="3498"/>
                  </a:cubicBezTo>
                  <a:cubicBezTo>
                    <a:pt x="20567" y="7599"/>
                    <a:pt x="19989" y="13659"/>
                    <a:pt x="15923" y="17035"/>
                  </a:cubicBezTo>
                  <a:cubicBezTo>
                    <a:pt x="11857" y="20417"/>
                    <a:pt x="5843" y="19836"/>
                    <a:pt x="2489" y="15736"/>
                  </a:cubicBezTo>
                  <a:cubicBezTo>
                    <a:pt x="2374" y="15593"/>
                    <a:pt x="2262" y="15450"/>
                    <a:pt x="2154" y="15302"/>
                  </a:cubicBezTo>
                  <a:cubicBezTo>
                    <a:pt x="-1033" y="11598"/>
                    <a:pt x="-638" y="5992"/>
                    <a:pt x="3038" y="2780"/>
                  </a:cubicBezTo>
                  <a:cubicBezTo>
                    <a:pt x="3274" y="2574"/>
                    <a:pt x="3523" y="2378"/>
                    <a:pt x="3780" y="2199"/>
                  </a:cubicBezTo>
                  <a:close/>
                  <a:moveTo>
                    <a:pt x="12956" y="14985"/>
                  </a:moveTo>
                  <a:cubicBezTo>
                    <a:pt x="15217" y="13162"/>
                    <a:pt x="15582" y="9839"/>
                    <a:pt x="13773" y="7556"/>
                  </a:cubicBezTo>
                  <a:cubicBezTo>
                    <a:pt x="13649" y="7403"/>
                    <a:pt x="13516" y="7255"/>
                    <a:pt x="13375" y="7112"/>
                  </a:cubicBezTo>
                  <a:cubicBezTo>
                    <a:pt x="11540" y="4523"/>
                    <a:pt x="8656" y="2833"/>
                    <a:pt x="5720" y="4946"/>
                  </a:cubicBezTo>
                  <a:cubicBezTo>
                    <a:pt x="2784" y="7060"/>
                    <a:pt x="3518" y="10230"/>
                    <a:pt x="5405" y="12925"/>
                  </a:cubicBezTo>
                  <a:cubicBezTo>
                    <a:pt x="7293" y="15619"/>
                    <a:pt x="10072" y="17099"/>
                    <a:pt x="12956" y="14985"/>
                  </a:cubicBezTo>
                  <a:close/>
                </a:path>
              </a:pathLst>
            </a:custGeom>
            <a:solidFill>
              <a:srgbClr val="FFFFFF"/>
            </a:solidFill>
            <a:ln w="12700" cap="flat">
              <a:noFill/>
              <a:miter lim="400000"/>
            </a:ln>
            <a:effectLst/>
          </p:spPr>
          <p:txBody>
            <a:bodyPr wrap="square" lIns="45719" tIns="45719" rIns="45719" bIns="45719" numCol="1" anchor="ctr">
              <a:noAutofit/>
            </a:bodyPr>
            <a:lstStyle/>
            <a:p>
              <a:pPr>
                <a:defRPr>
                  <a:latin typeface="+mn-lt"/>
                  <a:ea typeface="+mn-ea"/>
                  <a:cs typeface="+mn-cs"/>
                  <a:sym typeface="Source Sans Pro Regular"/>
                </a:defRPr>
              </a:pPr>
              <a:endParaRPr/>
            </a:p>
          </p:txBody>
        </p:sp>
        <p:sp>
          <p:nvSpPr>
            <p:cNvPr id="741" name="Figura a mano libera: forma 285"/>
            <p:cNvSpPr/>
            <p:nvPr/>
          </p:nvSpPr>
          <p:spPr>
            <a:xfrm>
              <a:off x="2059661" y="2534535"/>
              <a:ext cx="91767" cy="90047"/>
            </a:xfrm>
            <a:custGeom>
              <a:avLst/>
              <a:gdLst/>
              <a:ahLst/>
              <a:cxnLst>
                <a:cxn ang="0">
                  <a:pos x="wd2" y="hd2"/>
                </a:cxn>
                <a:cxn ang="5400000">
                  <a:pos x="wd2" y="hd2"/>
                </a:cxn>
                <a:cxn ang="10800000">
                  <a:pos x="wd2" y="hd2"/>
                </a:cxn>
                <a:cxn ang="16200000">
                  <a:pos x="wd2" y="hd2"/>
                </a:cxn>
              </a:cxnLst>
              <a:rect l="0" t="0" r="r" b="b"/>
              <a:pathLst>
                <a:path w="20570" h="20733" extrusionOk="0">
                  <a:moveTo>
                    <a:pt x="0" y="7790"/>
                  </a:moveTo>
                  <a:lnTo>
                    <a:pt x="5475" y="2550"/>
                  </a:lnTo>
                  <a:cubicBezTo>
                    <a:pt x="8395" y="-662"/>
                    <a:pt x="13330" y="-867"/>
                    <a:pt x="16497" y="2094"/>
                  </a:cubicBezTo>
                  <a:cubicBezTo>
                    <a:pt x="16850" y="2424"/>
                    <a:pt x="17172" y="2791"/>
                    <a:pt x="17459" y="3179"/>
                  </a:cubicBezTo>
                  <a:cubicBezTo>
                    <a:pt x="20944" y="5893"/>
                    <a:pt x="21600" y="10960"/>
                    <a:pt x="18924" y="14492"/>
                  </a:cubicBezTo>
                  <a:cubicBezTo>
                    <a:pt x="18654" y="14854"/>
                    <a:pt x="18354" y="15184"/>
                    <a:pt x="18028" y="15493"/>
                  </a:cubicBezTo>
                  <a:lnTo>
                    <a:pt x="12501" y="20733"/>
                  </a:lnTo>
                  <a:close/>
                  <a:moveTo>
                    <a:pt x="13017" y="15545"/>
                  </a:moveTo>
                  <a:lnTo>
                    <a:pt x="15497" y="13082"/>
                  </a:lnTo>
                  <a:cubicBezTo>
                    <a:pt x="17149" y="11458"/>
                    <a:pt x="17718" y="8890"/>
                    <a:pt x="14928" y="6008"/>
                  </a:cubicBezTo>
                  <a:cubicBezTo>
                    <a:pt x="12139" y="3126"/>
                    <a:pt x="9763" y="2602"/>
                    <a:pt x="7128" y="5379"/>
                  </a:cubicBezTo>
                  <a:lnTo>
                    <a:pt x="5114" y="7371"/>
                  </a:lnTo>
                  <a:close/>
                </a:path>
              </a:pathLst>
            </a:custGeom>
            <a:solidFill>
              <a:srgbClr val="FFFFFF"/>
            </a:solidFill>
            <a:ln w="12700" cap="flat">
              <a:noFill/>
              <a:miter lim="400000"/>
            </a:ln>
            <a:effectLst/>
          </p:spPr>
          <p:txBody>
            <a:bodyPr wrap="square" lIns="45719" tIns="45719" rIns="45719" bIns="45719" numCol="1" anchor="ctr">
              <a:noAutofit/>
            </a:bodyPr>
            <a:lstStyle/>
            <a:p>
              <a:pPr>
                <a:defRPr>
                  <a:latin typeface="+mn-lt"/>
                  <a:ea typeface="+mn-ea"/>
                  <a:cs typeface="+mn-cs"/>
                  <a:sym typeface="Source Sans Pro Regular"/>
                </a:defRPr>
              </a:pPr>
              <a:endParaRPr/>
            </a:p>
          </p:txBody>
        </p:sp>
        <p:sp>
          <p:nvSpPr>
            <p:cNvPr id="742" name="Figura a mano libera: forma 286"/>
            <p:cNvSpPr/>
            <p:nvPr/>
          </p:nvSpPr>
          <p:spPr>
            <a:xfrm>
              <a:off x="2104598" y="2457985"/>
              <a:ext cx="91946" cy="84892"/>
            </a:xfrm>
            <a:custGeom>
              <a:avLst/>
              <a:gdLst/>
              <a:ahLst/>
              <a:cxnLst>
                <a:cxn ang="0">
                  <a:pos x="wd2" y="hd2"/>
                </a:cxn>
                <a:cxn ang="5400000">
                  <a:pos x="wd2" y="hd2"/>
                </a:cxn>
                <a:cxn ang="10800000">
                  <a:pos x="wd2" y="hd2"/>
                </a:cxn>
                <a:cxn ang="16200000">
                  <a:pos x="wd2" y="hd2"/>
                </a:cxn>
              </a:cxnLst>
              <a:rect l="0" t="0" r="r" b="b"/>
              <a:pathLst>
                <a:path w="21600" h="21600" extrusionOk="0">
                  <a:moveTo>
                    <a:pt x="13263" y="16852"/>
                  </a:moveTo>
                  <a:lnTo>
                    <a:pt x="0" y="15230"/>
                  </a:lnTo>
                  <a:lnTo>
                    <a:pt x="2815" y="11292"/>
                  </a:lnTo>
                  <a:lnTo>
                    <a:pt x="11369" y="12393"/>
                  </a:lnTo>
                  <a:lnTo>
                    <a:pt x="8175" y="3880"/>
                  </a:lnTo>
                  <a:lnTo>
                    <a:pt x="10990" y="0"/>
                  </a:lnTo>
                  <a:lnTo>
                    <a:pt x="15862" y="13435"/>
                  </a:lnTo>
                  <a:lnTo>
                    <a:pt x="21600" y="18125"/>
                  </a:lnTo>
                  <a:lnTo>
                    <a:pt x="19056" y="21600"/>
                  </a:lnTo>
                  <a:close/>
                </a:path>
              </a:pathLst>
            </a:custGeom>
            <a:solidFill>
              <a:srgbClr val="FFFFFF"/>
            </a:solidFill>
            <a:ln w="12700" cap="flat">
              <a:noFill/>
              <a:miter lim="400000"/>
            </a:ln>
            <a:effectLst/>
          </p:spPr>
          <p:txBody>
            <a:bodyPr wrap="square" lIns="45719" tIns="45719" rIns="45719" bIns="45719" numCol="1" anchor="ctr">
              <a:noAutofit/>
            </a:bodyPr>
            <a:lstStyle/>
            <a:p>
              <a:pPr>
                <a:defRPr>
                  <a:latin typeface="+mn-lt"/>
                  <a:ea typeface="+mn-ea"/>
                  <a:cs typeface="+mn-cs"/>
                  <a:sym typeface="Source Sans Pro Regular"/>
                </a:defRPr>
              </a:pPr>
              <a:endParaRPr/>
            </a:p>
          </p:txBody>
        </p:sp>
      </p:grpSp>
      <p:sp>
        <p:nvSpPr>
          <p:cNvPr id="744" name="Rectangle 6"/>
          <p:cNvSpPr txBox="1"/>
          <p:nvPr/>
        </p:nvSpPr>
        <p:spPr>
          <a:xfrm>
            <a:off x="1252082" y="2292195"/>
            <a:ext cx="3277184" cy="16662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defRPr sz="2400">
                <a:latin typeface="+mn-lt"/>
                <a:ea typeface="+mn-ea"/>
                <a:cs typeface="+mn-cs"/>
                <a:sym typeface="Source Sans Pro Regular"/>
              </a:defRPr>
            </a:lvl1pPr>
          </a:lstStyle>
          <a:p>
            <a:r>
              <a:rPr dirty="0"/>
              <a:t>The WHO promotes the 5 moments of hand hygiene in a healthcare setting and those are:</a:t>
            </a:r>
          </a:p>
        </p:txBody>
      </p:sp>
      <p:sp>
        <p:nvSpPr>
          <p:cNvPr id="4" name="Title 1">
            <a:extLst>
              <a:ext uri="{FF2B5EF4-FFF2-40B4-BE49-F238E27FC236}">
                <a16:creationId xmlns:a16="http://schemas.microsoft.com/office/drawing/2014/main" id="{4955BBC5-0759-7307-1C83-1DB681AEADA4}"/>
              </a:ext>
            </a:extLst>
          </p:cNvPr>
          <p:cNvSpPr txBox="1">
            <a:spLocks/>
          </p:cNvSpPr>
          <p:nvPr/>
        </p:nvSpPr>
        <p:spPr>
          <a:xfrm>
            <a:off x="138856" y="92028"/>
            <a:ext cx="8940881" cy="646113"/>
          </a:xfrm>
          <a:prstGeom prst="rect">
            <a:avLst/>
          </a:prstGeom>
        </p:spPr>
        <p:txBody>
          <a:bodyPr/>
          <a:lstStyle>
            <a:lvl1pPr marL="0" marR="0" indent="0" algn="l" defTabSz="289321"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1pPr>
            <a:lvl2pPr marL="0" marR="0" indent="0" algn="l" defTabSz="289321"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2pPr>
            <a:lvl3pPr marL="0" marR="0" indent="0" algn="l" defTabSz="289321"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3pPr>
            <a:lvl4pPr marL="0" marR="0" indent="0" algn="l" defTabSz="289321"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4pPr>
            <a:lvl5pPr marL="0" marR="0" indent="0" algn="l" defTabSz="289321"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5pPr>
            <a:lvl6pPr marL="0" marR="0" indent="0" algn="l" defTabSz="289321"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6pPr>
            <a:lvl7pPr marL="0" marR="0" indent="0" algn="l" defTabSz="289321"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7pPr>
            <a:lvl8pPr marL="0" marR="0" indent="0" algn="l" defTabSz="289321"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8pPr>
            <a:lvl9pPr marL="0" marR="0" indent="0" algn="l" defTabSz="289321"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9pPr>
          </a:lstStyle>
          <a:p>
            <a:pPr hangingPunct="1"/>
            <a:r>
              <a:rPr lang="en-US" b="1" dirty="0"/>
              <a:t>When to perform hand hygiene: WHO 5 moments</a:t>
            </a:r>
          </a:p>
        </p:txBody>
      </p:sp>
    </p:spTree>
  </p:cSld>
  <p:clrMapOvr>
    <a:masterClrMapping/>
  </p:clrMapOvr>
  <p:transition spd="med"/>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52" name="Group 353"/>
          <p:cNvGrpSpPr/>
          <p:nvPr/>
        </p:nvGrpSpPr>
        <p:grpSpPr>
          <a:xfrm>
            <a:off x="2571748" y="1322734"/>
            <a:ext cx="7048505" cy="4212533"/>
            <a:chOff x="0" y="0"/>
            <a:chExt cx="7048503" cy="4212531"/>
          </a:xfrm>
        </p:grpSpPr>
        <p:pic>
          <p:nvPicPr>
            <p:cNvPr id="749" name="image12.jpeg" descr="image12.jpeg"/>
            <p:cNvPicPr>
              <a:picLocks noChangeAspect="1"/>
            </p:cNvPicPr>
            <p:nvPr/>
          </p:nvPicPr>
          <p:blipFill>
            <a:blip r:embed="rId2"/>
            <a:stretch>
              <a:fillRect/>
            </a:stretch>
          </p:blipFill>
          <p:spPr>
            <a:xfrm>
              <a:off x="0" y="0"/>
              <a:ext cx="7048504" cy="3849573"/>
            </a:xfrm>
            <a:prstGeom prst="rect">
              <a:avLst/>
            </a:prstGeom>
            <a:ln w="12700" cap="flat">
              <a:noFill/>
              <a:miter lim="400000"/>
            </a:ln>
            <a:effectLst/>
          </p:spPr>
        </p:pic>
        <p:sp>
          <p:nvSpPr>
            <p:cNvPr id="750" name="Shape 348"/>
            <p:cNvSpPr txBox="1"/>
            <p:nvPr/>
          </p:nvSpPr>
          <p:spPr>
            <a:xfrm>
              <a:off x="701040" y="3743724"/>
              <a:ext cx="1600201" cy="468808"/>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0" tIns="0" rIns="0" bIns="0" numCol="1" anchor="t">
              <a:spAutoFit/>
            </a:bodyPr>
            <a:lstStyle>
              <a:lvl1pPr>
                <a:lnSpc>
                  <a:spcPts val="4000"/>
                </a:lnSpc>
                <a:defRPr>
                  <a:solidFill>
                    <a:srgbClr val="002060"/>
                  </a:solidFill>
                  <a:latin typeface="+mn-lt"/>
                  <a:ea typeface="+mn-ea"/>
                  <a:cs typeface="+mn-cs"/>
                  <a:sym typeface="Source Sans Pro Regular"/>
                </a:defRPr>
              </a:lvl1pPr>
            </a:lstStyle>
            <a:p>
              <a:r>
                <a:t>Back of hand</a:t>
              </a:r>
            </a:p>
          </p:txBody>
        </p:sp>
        <p:sp>
          <p:nvSpPr>
            <p:cNvPr id="751" name="Shape 349"/>
            <p:cNvSpPr txBox="1"/>
            <p:nvPr/>
          </p:nvSpPr>
          <p:spPr>
            <a:xfrm>
              <a:off x="2926080" y="3743724"/>
              <a:ext cx="1676402" cy="468808"/>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0" tIns="0" rIns="0" bIns="0" numCol="1" anchor="t">
              <a:spAutoFit/>
            </a:bodyPr>
            <a:lstStyle>
              <a:lvl1pPr>
                <a:lnSpc>
                  <a:spcPts val="4000"/>
                </a:lnSpc>
                <a:defRPr>
                  <a:solidFill>
                    <a:srgbClr val="002060"/>
                  </a:solidFill>
                  <a:latin typeface="+mn-lt"/>
                  <a:ea typeface="+mn-ea"/>
                  <a:cs typeface="+mn-cs"/>
                  <a:sym typeface="Source Sans Pro Regular"/>
                </a:defRPr>
              </a:lvl1pPr>
            </a:lstStyle>
            <a:p>
              <a:r>
                <a:t>Front of hand</a:t>
              </a:r>
            </a:p>
          </p:txBody>
        </p:sp>
      </p:grpSp>
      <p:sp>
        <p:nvSpPr>
          <p:cNvPr id="2" name="Title 1">
            <a:extLst>
              <a:ext uri="{FF2B5EF4-FFF2-40B4-BE49-F238E27FC236}">
                <a16:creationId xmlns:a16="http://schemas.microsoft.com/office/drawing/2014/main" id="{7DC9E2D7-4886-E103-8EE7-FD4433D2526A}"/>
              </a:ext>
            </a:extLst>
          </p:cNvPr>
          <p:cNvSpPr txBox="1">
            <a:spLocks/>
          </p:cNvSpPr>
          <p:nvPr/>
        </p:nvSpPr>
        <p:spPr>
          <a:xfrm>
            <a:off x="138856" y="92028"/>
            <a:ext cx="8940881" cy="646113"/>
          </a:xfrm>
          <a:prstGeom prst="rect">
            <a:avLst/>
          </a:prstGeom>
        </p:spPr>
        <p:txBody>
          <a:bodyPr/>
          <a:lstStyle>
            <a:lvl1pPr marL="0" marR="0" indent="0" algn="l" defTabSz="289321"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1pPr>
            <a:lvl2pPr marL="0" marR="0" indent="0" algn="l" defTabSz="289321"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2pPr>
            <a:lvl3pPr marL="0" marR="0" indent="0" algn="l" defTabSz="289321"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3pPr>
            <a:lvl4pPr marL="0" marR="0" indent="0" algn="l" defTabSz="289321"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4pPr>
            <a:lvl5pPr marL="0" marR="0" indent="0" algn="l" defTabSz="289321"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5pPr>
            <a:lvl6pPr marL="0" marR="0" indent="0" algn="l" defTabSz="289321"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6pPr>
            <a:lvl7pPr marL="0" marR="0" indent="0" algn="l" defTabSz="289321"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7pPr>
            <a:lvl8pPr marL="0" marR="0" indent="0" algn="l" defTabSz="289321"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8pPr>
            <a:lvl9pPr marL="0" marR="0" indent="0" algn="l" defTabSz="289321"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9pPr>
          </a:lstStyle>
          <a:p>
            <a:pPr hangingPunct="1"/>
            <a:r>
              <a:rPr lang="en-US" b="1" dirty="0"/>
              <a:t>Areas usually missed during hand hygiene</a:t>
            </a:r>
          </a:p>
        </p:txBody>
      </p:sp>
    </p:spTree>
  </p:cSld>
  <p:clrMapOvr>
    <a:masterClrMapping/>
  </p:clrMapOvr>
  <p:transition spd="med"/>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6" name="Google Shape;300;p7"/>
          <p:cNvSpPr txBox="1">
            <a:spLocks noGrp="1"/>
          </p:cNvSpPr>
          <p:nvPr>
            <p:ph type="body" sz="half" idx="1"/>
          </p:nvPr>
        </p:nvSpPr>
        <p:spPr>
          <a:prstGeom prst="rect">
            <a:avLst/>
          </a:prstGeom>
        </p:spPr>
        <p:txBody>
          <a:bodyPr lIns="54864" tIns="54864" rIns="54864" bIns="54864"/>
          <a:lstStyle>
            <a:lvl1pPr>
              <a:spcBef>
                <a:spcPts val="0"/>
              </a:spcBef>
              <a:defRPr sz="3200"/>
            </a:lvl1pPr>
          </a:lstStyle>
          <a:p>
            <a:r>
              <a:rPr b="1" dirty="0"/>
              <a:t>2.b. Respiratory hygiene</a:t>
            </a:r>
          </a:p>
        </p:txBody>
      </p:sp>
    </p:spTree>
  </p:cSld>
  <p:clrMapOvr>
    <a:masterClrMapping/>
  </p:clrMapOvr>
  <p:transition spd="med"/>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9" name="Google Shape;377;p16"/>
          <p:cNvSpPr txBox="1">
            <a:spLocks noGrp="1"/>
          </p:cNvSpPr>
          <p:nvPr>
            <p:ph type="body" sz="half" idx="1"/>
          </p:nvPr>
        </p:nvSpPr>
        <p:spPr>
          <a:xfrm>
            <a:off x="814552" y="1911146"/>
            <a:ext cx="6600498" cy="3599307"/>
          </a:xfrm>
          <a:prstGeom prst="rect">
            <a:avLst/>
          </a:prstGeom>
        </p:spPr>
        <p:txBody>
          <a:bodyPr lIns="0" tIns="0" rIns="0" bIns="0"/>
          <a:lstStyle/>
          <a:p>
            <a:pPr marL="509206" indent="-509206" defTabSz="286428">
              <a:lnSpc>
                <a:spcPct val="100000"/>
              </a:lnSpc>
              <a:spcBef>
                <a:spcPts val="0"/>
              </a:spcBef>
              <a:buClr>
                <a:srgbClr val="729E03"/>
              </a:buClr>
              <a:buSzPct val="100000"/>
              <a:buAutoNum type="arabicPeriod"/>
              <a:defRPr sz="2376"/>
            </a:pPr>
            <a:r>
              <a:rPr dirty="0"/>
              <a:t>Turn head away from others when coughing/sneezing</a:t>
            </a:r>
            <a:r>
              <a:rPr lang="hu-HU" dirty="0"/>
              <a:t>.</a:t>
            </a:r>
            <a:endParaRPr dirty="0"/>
          </a:p>
          <a:p>
            <a:pPr marL="509206" indent="-509206" defTabSz="286428">
              <a:spcBef>
                <a:spcPts val="1500"/>
              </a:spcBef>
              <a:buClr>
                <a:srgbClr val="729E03"/>
              </a:buClr>
              <a:buSzPct val="100000"/>
              <a:buAutoNum type="arabicPeriod"/>
              <a:defRPr sz="2376"/>
            </a:pPr>
            <a:r>
              <a:rPr dirty="0"/>
              <a:t>Cover the nose and mouth with a tissue or the inside of the elbow. </a:t>
            </a:r>
          </a:p>
          <a:p>
            <a:pPr marL="509206" indent="-509206" defTabSz="286428">
              <a:lnSpc>
                <a:spcPct val="100000"/>
              </a:lnSpc>
              <a:spcBef>
                <a:spcPts val="1500"/>
              </a:spcBef>
              <a:buClr>
                <a:srgbClr val="729E03"/>
              </a:buClr>
              <a:buSzPct val="100000"/>
              <a:buAutoNum type="arabicPeriod"/>
              <a:defRPr sz="2376"/>
            </a:pPr>
            <a:r>
              <a:rPr dirty="0"/>
              <a:t>If tissues are used, discard immediately into the trash</a:t>
            </a:r>
            <a:r>
              <a:rPr lang="hu-HU" dirty="0"/>
              <a:t>.</a:t>
            </a:r>
            <a:endParaRPr dirty="0"/>
          </a:p>
          <a:p>
            <a:pPr marL="509206" indent="-509206" defTabSz="286428">
              <a:lnSpc>
                <a:spcPct val="100000"/>
              </a:lnSpc>
              <a:spcBef>
                <a:spcPts val="1500"/>
              </a:spcBef>
              <a:buClr>
                <a:srgbClr val="729E03"/>
              </a:buClr>
              <a:buSzPct val="100000"/>
              <a:buAutoNum type="arabicPeriod"/>
              <a:defRPr sz="2376"/>
            </a:pPr>
            <a:r>
              <a:rPr dirty="0"/>
              <a:t>Perform and hygiene after contact with respiratory secretions or used tissues</a:t>
            </a:r>
            <a:r>
              <a:rPr lang="hu-HU" dirty="0"/>
              <a:t>.</a:t>
            </a:r>
            <a:endParaRPr dirty="0"/>
          </a:p>
        </p:txBody>
      </p:sp>
      <p:pic>
        <p:nvPicPr>
          <p:cNvPr id="761" name="Google Shape;370;p15" descr="Google Shape;370;p15"/>
          <p:cNvPicPr>
            <a:picLocks noChangeAspect="1"/>
          </p:cNvPicPr>
          <p:nvPr/>
        </p:nvPicPr>
        <p:blipFill>
          <a:blip r:embed="rId3"/>
          <a:stretch>
            <a:fillRect/>
          </a:stretch>
        </p:blipFill>
        <p:spPr>
          <a:xfrm>
            <a:off x="7633317" y="2175062"/>
            <a:ext cx="3277412" cy="2962275"/>
          </a:xfrm>
          <a:prstGeom prst="rect">
            <a:avLst/>
          </a:prstGeom>
          <a:ln w="12700">
            <a:miter lim="400000"/>
          </a:ln>
        </p:spPr>
      </p:pic>
      <p:sp>
        <p:nvSpPr>
          <p:cNvPr id="762" name="Rectangle 1"/>
          <p:cNvSpPr txBox="1"/>
          <p:nvPr/>
        </p:nvSpPr>
        <p:spPr>
          <a:xfrm>
            <a:off x="138857" y="802453"/>
            <a:ext cx="11033763" cy="91821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lnSpc>
                <a:spcPct val="110000"/>
              </a:lnSpc>
              <a:defRPr sz="2400">
                <a:latin typeface="+mn-lt"/>
                <a:ea typeface="+mn-ea"/>
                <a:cs typeface="+mn-cs"/>
                <a:sym typeface="Source Sans Pro Regular"/>
              </a:defRPr>
            </a:lvl1pPr>
          </a:lstStyle>
          <a:p>
            <a:r>
              <a:rPr dirty="0"/>
              <a:t>Good respiratory hygiene/cough etiquette can reduce the spread of microorganisms (germs) that cause respiratory infections (</a:t>
            </a:r>
            <a:r>
              <a:rPr dirty="0" err="1"/>
              <a:t>e.g.colds</a:t>
            </a:r>
            <a:r>
              <a:rPr dirty="0"/>
              <a:t>, flu).</a:t>
            </a:r>
          </a:p>
        </p:txBody>
      </p:sp>
      <p:sp>
        <p:nvSpPr>
          <p:cNvPr id="2" name="Title 1">
            <a:extLst>
              <a:ext uri="{FF2B5EF4-FFF2-40B4-BE49-F238E27FC236}">
                <a16:creationId xmlns:a16="http://schemas.microsoft.com/office/drawing/2014/main" id="{B3620ABF-A047-8C48-54B3-6EF1878FB8F3}"/>
              </a:ext>
            </a:extLst>
          </p:cNvPr>
          <p:cNvSpPr txBox="1">
            <a:spLocks/>
          </p:cNvSpPr>
          <p:nvPr/>
        </p:nvSpPr>
        <p:spPr>
          <a:xfrm>
            <a:off x="138857" y="92028"/>
            <a:ext cx="10265772" cy="591553"/>
          </a:xfrm>
          <a:prstGeom prst="rect">
            <a:avLst/>
          </a:prstGeom>
        </p:spPr>
        <p:txBody>
          <a:bodyPr/>
          <a:lstStyle>
            <a:lvl1pPr marL="0" marR="0" indent="0" algn="l" defTabSz="289321"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1pPr>
            <a:lvl2pPr marL="0" marR="0" indent="0" algn="l" defTabSz="289321"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2pPr>
            <a:lvl3pPr marL="0" marR="0" indent="0" algn="l" defTabSz="289321"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3pPr>
            <a:lvl4pPr marL="0" marR="0" indent="0" algn="l" defTabSz="289321"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4pPr>
            <a:lvl5pPr marL="0" marR="0" indent="0" algn="l" defTabSz="289321"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5pPr>
            <a:lvl6pPr marL="0" marR="0" indent="0" algn="l" defTabSz="289321"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6pPr>
            <a:lvl7pPr marL="0" marR="0" indent="0" algn="l" defTabSz="289321"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7pPr>
            <a:lvl8pPr marL="0" marR="0" indent="0" algn="l" defTabSz="289321"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8pPr>
            <a:lvl9pPr marL="0" marR="0" indent="0" algn="l" defTabSz="289321"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9pPr>
          </a:lstStyle>
          <a:p>
            <a:pPr hangingPunct="1"/>
            <a:r>
              <a:rPr lang="en-US" b="1" dirty="0"/>
              <a:t>How to apply respiratory hygiene/etiquette procedures? </a:t>
            </a:r>
          </a:p>
        </p:txBody>
      </p:sp>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8" name="Google Shape;308;p8"/>
          <p:cNvSpPr txBox="1">
            <a:spLocks noGrp="1"/>
          </p:cNvSpPr>
          <p:nvPr>
            <p:ph type="body" idx="1"/>
          </p:nvPr>
        </p:nvSpPr>
        <p:spPr>
          <a:xfrm>
            <a:off x="4273550" y="1440281"/>
            <a:ext cx="7529514" cy="3977439"/>
          </a:xfrm>
          <a:prstGeom prst="rect">
            <a:avLst/>
          </a:prstGeom>
        </p:spPr>
        <p:txBody>
          <a:bodyPr lIns="0" tIns="0" rIns="0" bIns="0" anchor="t">
            <a:normAutofit/>
          </a:bodyPr>
          <a:lstStyle/>
          <a:p>
            <a:r>
              <a:rPr dirty="0"/>
              <a:t>This learning resource is part of the Rapid Response Team Advanced Training </a:t>
            </a:r>
            <a:r>
              <a:rPr lang="en-GB" dirty="0"/>
              <a:t>Package </a:t>
            </a:r>
            <a:r>
              <a:rPr dirty="0"/>
              <a:t>(RRT ATP) especially geared to RRT members.</a:t>
            </a:r>
          </a:p>
          <a:p>
            <a:endParaRPr dirty="0"/>
          </a:p>
          <a:p>
            <a:r>
              <a:rPr dirty="0"/>
              <a:t>Based on an all-hazard approach, the </a:t>
            </a:r>
            <a:r>
              <a:rPr dirty="0" err="1"/>
              <a:t>programme</a:t>
            </a:r>
            <a:r>
              <a:rPr dirty="0"/>
              <a:t> aims to provide RRT members with the advanced knowledge, skills, attitudes (KSA) and tools needed to early detect and effectively respond to  a public health event. </a:t>
            </a:r>
          </a:p>
          <a:p>
            <a:endParaRPr dirty="0"/>
          </a:p>
          <a:p>
            <a:r>
              <a:rPr dirty="0"/>
              <a:t>The RRT ATP is a component of the Rapid Response Teams Training</a:t>
            </a:r>
            <a:r>
              <a:rPr lang="fr-FR" dirty="0"/>
              <a:t> Programme.</a:t>
            </a:r>
            <a:endParaRPr dirty="0"/>
          </a:p>
        </p:txBody>
      </p:sp>
      <p:sp>
        <p:nvSpPr>
          <p:cNvPr id="4" name="Google Shape;307;p8">
            <a:extLst>
              <a:ext uri="{FF2B5EF4-FFF2-40B4-BE49-F238E27FC236}">
                <a16:creationId xmlns:a16="http://schemas.microsoft.com/office/drawing/2014/main" id="{E83F1AF5-3964-895A-10F1-7200C788E061}"/>
              </a:ext>
            </a:extLst>
          </p:cNvPr>
          <p:cNvSpPr txBox="1">
            <a:spLocks noGrp="1"/>
          </p:cNvSpPr>
          <p:nvPr>
            <p:ph type="title"/>
          </p:nvPr>
        </p:nvSpPr>
        <p:spPr>
          <a:xfrm>
            <a:off x="388936" y="630315"/>
            <a:ext cx="3264195" cy="839972"/>
          </a:xfrm>
          <a:prstGeom prst="rect">
            <a:avLst/>
          </a:prstGeom>
        </p:spPr>
        <p:txBody>
          <a:bodyPr lIns="0" tIns="0" rIns="0" bIns="0" anchor="b"/>
          <a:lstStyle/>
          <a:p>
            <a:r>
              <a:rPr b="1" dirty="0"/>
              <a:t>Introduction</a:t>
            </a:r>
          </a:p>
        </p:txBody>
      </p:sp>
    </p:spTree>
  </p:cSld>
  <p:clrMapOvr>
    <a:masterClrMapping/>
  </p:clrMapOvr>
  <p:transition spd="med"/>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7" name="Google Shape;300;p7"/>
          <p:cNvSpPr txBox="1">
            <a:spLocks noGrp="1"/>
          </p:cNvSpPr>
          <p:nvPr>
            <p:ph type="body" sz="half" idx="1"/>
          </p:nvPr>
        </p:nvSpPr>
        <p:spPr>
          <a:prstGeom prst="rect">
            <a:avLst/>
          </a:prstGeom>
        </p:spPr>
        <p:txBody>
          <a:bodyPr lIns="54864" tIns="54864" rIns="54864" bIns="54864"/>
          <a:lstStyle>
            <a:lvl1pPr>
              <a:spcBef>
                <a:spcPts val="0"/>
              </a:spcBef>
              <a:defRPr sz="3200"/>
            </a:lvl1pPr>
          </a:lstStyle>
          <a:p>
            <a:r>
              <a:rPr b="1" dirty="0"/>
              <a:t>2.c. PPE according to the risk</a:t>
            </a:r>
          </a:p>
        </p:txBody>
      </p:sp>
    </p:spTree>
  </p:cSld>
  <p:clrMapOvr>
    <a:masterClrMapping/>
  </p:clrMapOvr>
  <p:transition spd="med"/>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0" name="Google Shape;700;p11"/>
          <p:cNvSpPr txBox="1"/>
          <p:nvPr/>
        </p:nvSpPr>
        <p:spPr>
          <a:xfrm>
            <a:off x="7472878" y="5162201"/>
            <a:ext cx="3213717" cy="29734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0" tIns="0" rIns="0" bIns="0" anchor="b">
            <a:normAutofit/>
          </a:bodyPr>
          <a:lstStyle/>
          <a:p>
            <a:pPr>
              <a:lnSpc>
                <a:spcPct val="90000"/>
              </a:lnSpc>
              <a:defRPr sz="800">
                <a:latin typeface="+mn-lt"/>
                <a:ea typeface="+mn-ea"/>
                <a:cs typeface="+mn-cs"/>
                <a:sym typeface="Source Sans Pro Regular"/>
              </a:defRPr>
            </a:pPr>
            <a:r>
              <a:rPr dirty="0"/>
              <a:t>Additional courses on PPE: </a:t>
            </a:r>
            <a:r>
              <a:rPr u="sng" dirty="0">
                <a:solidFill>
                  <a:srgbClr val="0563C1"/>
                </a:solidFill>
                <a:uFill>
                  <a:solidFill>
                    <a:srgbClr val="0563C1"/>
                  </a:solidFill>
                </a:uFill>
                <a:hlinkClick r:id="rId3"/>
              </a:rPr>
              <a:t>https://openwho.org/courses/IPC-SP-PPE-EN/</a:t>
            </a:r>
            <a:endParaRPr dirty="0">
              <a:solidFill>
                <a:srgbClr val="FF0000"/>
              </a:solidFill>
            </a:endParaRPr>
          </a:p>
          <a:p>
            <a:pPr>
              <a:lnSpc>
                <a:spcPct val="90000"/>
              </a:lnSpc>
              <a:defRPr sz="800">
                <a:solidFill>
                  <a:srgbClr val="FF0000"/>
                </a:solidFill>
                <a:latin typeface="+mn-lt"/>
                <a:ea typeface="+mn-ea"/>
                <a:cs typeface="+mn-cs"/>
                <a:sym typeface="Source Sans Pro Regular"/>
              </a:defRPr>
            </a:pPr>
            <a:r>
              <a:rPr u="sng" dirty="0">
                <a:solidFill>
                  <a:srgbClr val="0563C1"/>
                </a:solidFill>
                <a:uFill>
                  <a:solidFill>
                    <a:srgbClr val="0563C1"/>
                  </a:solidFill>
                </a:uFill>
                <a:hlinkClick r:id="rId4"/>
              </a:rPr>
              <a:t>https://openwho.org/courses/IPC-PPE-EN/</a:t>
            </a:r>
          </a:p>
        </p:txBody>
      </p:sp>
      <p:graphicFrame>
        <p:nvGraphicFramePr>
          <p:cNvPr id="771" name="Tabella 5"/>
          <p:cNvGraphicFramePr/>
          <p:nvPr>
            <p:extLst>
              <p:ext uri="{D42A27DB-BD31-4B8C-83A1-F6EECF244321}">
                <p14:modId xmlns:p14="http://schemas.microsoft.com/office/powerpoint/2010/main" val="3471124218"/>
              </p:ext>
            </p:extLst>
          </p:nvPr>
        </p:nvGraphicFramePr>
        <p:xfrm>
          <a:off x="438486" y="1298906"/>
          <a:ext cx="5719114" cy="2076958"/>
        </p:xfrm>
        <a:graphic>
          <a:graphicData uri="http://schemas.openxmlformats.org/drawingml/2006/table">
            <a:tbl>
              <a:tblPr firstRow="1" firstCol="1">
                <a:tableStyleId>{4C3C2611-4C71-4FC5-86AE-919BDF0F9419}</a:tableStyleId>
              </a:tblPr>
              <a:tblGrid>
                <a:gridCol w="1037000">
                  <a:extLst>
                    <a:ext uri="{9D8B030D-6E8A-4147-A177-3AD203B41FA5}">
                      <a16:colId xmlns:a16="http://schemas.microsoft.com/office/drawing/2014/main" val="20000"/>
                    </a:ext>
                  </a:extLst>
                </a:gridCol>
                <a:gridCol w="4682114">
                  <a:extLst>
                    <a:ext uri="{9D8B030D-6E8A-4147-A177-3AD203B41FA5}">
                      <a16:colId xmlns:a16="http://schemas.microsoft.com/office/drawing/2014/main" val="20001"/>
                    </a:ext>
                  </a:extLst>
                </a:gridCol>
              </a:tblGrid>
              <a:tr h="370840">
                <a:tc>
                  <a:txBody>
                    <a:bodyPr/>
                    <a:lstStyle/>
                    <a:p>
                      <a:pPr algn="r" defTabSz="289321">
                        <a:defRPr b="0">
                          <a:latin typeface="+mn-lt"/>
                          <a:ea typeface="+mn-ea"/>
                          <a:cs typeface="+mn-cs"/>
                        </a:defRPr>
                      </a:pPr>
                      <a:endParaRPr dirty="0"/>
                    </a:p>
                  </a:txBody>
                  <a:tcPr marL="45720" marR="45720" horzOverflow="overflow">
                    <a:solidFill>
                      <a:srgbClr val="E5E5E5"/>
                    </a:solidFill>
                  </a:tcPr>
                </a:tc>
                <a:tc>
                  <a:txBody>
                    <a:bodyPr/>
                    <a:lstStyle/>
                    <a:p>
                      <a:pPr>
                        <a:defRPr sz="1600" b="0">
                          <a:solidFill>
                            <a:srgbClr val="000000"/>
                          </a:solidFill>
                          <a:latin typeface="+mn-lt"/>
                          <a:ea typeface="+mn-ea"/>
                          <a:cs typeface="+mn-cs"/>
                        </a:defRPr>
                      </a:pPr>
                      <a:r>
                        <a:rPr sz="1800" b="1" dirty="0">
                          <a:solidFill>
                            <a:srgbClr val="C00000"/>
                          </a:solidFill>
                        </a:rPr>
                        <a:t>WHAT are the personal protective equipment items</a:t>
                      </a:r>
                    </a:p>
                  </a:txBody>
                  <a:tcPr marL="45720" marR="45720" horzOverflow="overflow">
                    <a:noFill/>
                  </a:tcPr>
                </a:tc>
                <a:extLst>
                  <a:ext uri="{0D108BD9-81ED-4DB2-BD59-A6C34878D82A}">
                    <a16:rowId xmlns:a16="http://schemas.microsoft.com/office/drawing/2014/main" val="10000"/>
                  </a:ext>
                </a:extLst>
              </a:tr>
              <a:tr h="370840">
                <a:tc>
                  <a:txBody>
                    <a:bodyPr/>
                    <a:lstStyle/>
                    <a:p>
                      <a:pPr algn="r" defTabSz="289321">
                        <a:defRPr b="0">
                          <a:solidFill>
                            <a:srgbClr val="000000"/>
                          </a:solidFill>
                          <a:latin typeface="+mn-lt"/>
                          <a:ea typeface="+mn-ea"/>
                          <a:cs typeface="+mn-cs"/>
                        </a:defRPr>
                      </a:pPr>
                      <a:endParaRPr/>
                    </a:p>
                  </a:txBody>
                  <a:tcPr marL="45720" marR="45720" horzOverflow="overflow">
                    <a:noFill/>
                  </a:tcPr>
                </a:tc>
                <a:tc>
                  <a:txBody>
                    <a:bodyPr/>
                    <a:lstStyle/>
                    <a:p>
                      <a:pPr defTabSz="289321">
                        <a:lnSpc>
                          <a:spcPts val="1500"/>
                        </a:lnSpc>
                        <a:defRPr sz="1800"/>
                      </a:pPr>
                      <a:r>
                        <a:rPr sz="1800" dirty="0">
                          <a:latin typeface="+mn-lt"/>
                          <a:ea typeface="+mn-ea"/>
                          <a:cs typeface="+mn-cs"/>
                        </a:rPr>
                        <a:t>Personal protective equipment are items that offer protection against exposures to body fluids and decrease risk of infection.
Appropriate use of PPE is a component of Standard Precautions. PPE selection is based on the nature of the patient interaction and anticipated exposure to an infectious agent(s).</a:t>
                      </a:r>
                    </a:p>
                  </a:txBody>
                  <a:tcPr marL="45720" marR="45720" horzOverflow="overflow">
                    <a:lnB w="38100">
                      <a:solidFill>
                        <a:srgbClr val="F57F32"/>
                      </a:solidFill>
                    </a:lnB>
                    <a:solidFill>
                      <a:srgbClr val="E5E5E5"/>
                    </a:solidFill>
                  </a:tcPr>
                </a:tc>
                <a:extLst>
                  <a:ext uri="{0D108BD9-81ED-4DB2-BD59-A6C34878D82A}">
                    <a16:rowId xmlns:a16="http://schemas.microsoft.com/office/drawing/2014/main" val="10001"/>
                  </a:ext>
                </a:extLst>
              </a:tr>
            </a:tbl>
          </a:graphicData>
        </a:graphic>
      </p:graphicFrame>
      <p:graphicFrame>
        <p:nvGraphicFramePr>
          <p:cNvPr id="772" name="Tabella 5"/>
          <p:cNvGraphicFramePr/>
          <p:nvPr>
            <p:extLst>
              <p:ext uri="{D42A27DB-BD31-4B8C-83A1-F6EECF244321}">
                <p14:modId xmlns:p14="http://schemas.microsoft.com/office/powerpoint/2010/main" val="1622553023"/>
              </p:ext>
            </p:extLst>
          </p:nvPr>
        </p:nvGraphicFramePr>
        <p:xfrm>
          <a:off x="438484" y="3477871"/>
          <a:ext cx="5719114" cy="1426718"/>
        </p:xfrm>
        <a:graphic>
          <a:graphicData uri="http://schemas.openxmlformats.org/drawingml/2006/table">
            <a:tbl>
              <a:tblPr firstRow="1" firstCol="1">
                <a:tableStyleId>{4C3C2611-4C71-4FC5-86AE-919BDF0F9419}</a:tableStyleId>
              </a:tblPr>
              <a:tblGrid>
                <a:gridCol w="1040144">
                  <a:extLst>
                    <a:ext uri="{9D8B030D-6E8A-4147-A177-3AD203B41FA5}">
                      <a16:colId xmlns:a16="http://schemas.microsoft.com/office/drawing/2014/main" val="20000"/>
                    </a:ext>
                  </a:extLst>
                </a:gridCol>
                <a:gridCol w="4678970">
                  <a:extLst>
                    <a:ext uri="{9D8B030D-6E8A-4147-A177-3AD203B41FA5}">
                      <a16:colId xmlns:a16="http://schemas.microsoft.com/office/drawing/2014/main" val="20001"/>
                    </a:ext>
                  </a:extLst>
                </a:gridCol>
              </a:tblGrid>
              <a:tr h="370840">
                <a:tc>
                  <a:txBody>
                    <a:bodyPr/>
                    <a:lstStyle/>
                    <a:p>
                      <a:pPr algn="r" defTabSz="289321">
                        <a:lnSpc>
                          <a:spcPts val="1500"/>
                        </a:lnSpc>
                        <a:defRPr b="0">
                          <a:latin typeface="+mn-lt"/>
                          <a:ea typeface="+mn-ea"/>
                          <a:cs typeface="+mn-cs"/>
                        </a:defRPr>
                      </a:pPr>
                      <a:endParaRPr sz="1800" dirty="0"/>
                    </a:p>
                  </a:txBody>
                  <a:tcPr marL="45720" marR="45720" horzOverflow="overflow">
                    <a:solidFill>
                      <a:srgbClr val="E5E5E5"/>
                    </a:solidFill>
                  </a:tcPr>
                </a:tc>
                <a:tc>
                  <a:txBody>
                    <a:bodyPr/>
                    <a:lstStyle/>
                    <a:p>
                      <a:pPr>
                        <a:lnSpc>
                          <a:spcPts val="1500"/>
                        </a:lnSpc>
                        <a:defRPr sz="1800" b="0">
                          <a:solidFill>
                            <a:srgbClr val="000000"/>
                          </a:solidFill>
                        </a:defRPr>
                      </a:pPr>
                      <a:r>
                        <a:rPr sz="1800" b="1" dirty="0">
                          <a:solidFill>
                            <a:srgbClr val="C00000"/>
                          </a:solidFill>
                          <a:latin typeface="+mn-lt"/>
                          <a:ea typeface="+mn-ea"/>
                          <a:cs typeface="+mn-cs"/>
                        </a:rPr>
                        <a:t>WHY</a:t>
                      </a:r>
                    </a:p>
                  </a:txBody>
                  <a:tcPr marL="45720" marR="45720" horzOverflow="overflow">
                    <a:noFill/>
                  </a:tcPr>
                </a:tc>
                <a:extLst>
                  <a:ext uri="{0D108BD9-81ED-4DB2-BD59-A6C34878D82A}">
                    <a16:rowId xmlns:a16="http://schemas.microsoft.com/office/drawing/2014/main" val="10000"/>
                  </a:ext>
                </a:extLst>
              </a:tr>
              <a:tr h="370840">
                <a:tc>
                  <a:txBody>
                    <a:bodyPr/>
                    <a:lstStyle/>
                    <a:p>
                      <a:pPr algn="r" defTabSz="289321">
                        <a:lnSpc>
                          <a:spcPts val="1500"/>
                        </a:lnSpc>
                        <a:defRPr b="0">
                          <a:solidFill>
                            <a:srgbClr val="000000"/>
                          </a:solidFill>
                          <a:latin typeface="+mn-lt"/>
                          <a:ea typeface="+mn-ea"/>
                          <a:cs typeface="+mn-cs"/>
                        </a:defRPr>
                      </a:pPr>
                      <a:endParaRPr sz="1800"/>
                    </a:p>
                  </a:txBody>
                  <a:tcPr marL="45720" marR="45720" horzOverflow="overflow">
                    <a:noFill/>
                  </a:tcPr>
                </a:tc>
                <a:tc>
                  <a:txBody>
                    <a:bodyPr/>
                    <a:lstStyle/>
                    <a:p>
                      <a:pPr defTabSz="289321">
                        <a:lnSpc>
                          <a:spcPts val="1500"/>
                        </a:lnSpc>
                        <a:defRPr sz="1800"/>
                      </a:pPr>
                      <a:r>
                        <a:rPr sz="1800" dirty="0">
                          <a:latin typeface="+mn-lt"/>
                          <a:ea typeface="+mn-ea"/>
                          <a:cs typeface="+mn-cs"/>
                        </a:rPr>
                        <a:t>Health care personnel should wear PPE when there is risk of exposure to infectious materials, such as blood or body fluids, used medical equipment or supplies used on patients or contaminated environmental surfaces. </a:t>
                      </a:r>
                    </a:p>
                  </a:txBody>
                  <a:tcPr marL="45720" marR="45720" horzOverflow="overflow">
                    <a:lnB w="38100">
                      <a:solidFill>
                        <a:srgbClr val="F57F32"/>
                      </a:solidFill>
                    </a:lnB>
                    <a:solidFill>
                      <a:srgbClr val="E5E5E5"/>
                    </a:solidFill>
                  </a:tcPr>
                </a:tc>
                <a:extLst>
                  <a:ext uri="{0D108BD9-81ED-4DB2-BD59-A6C34878D82A}">
                    <a16:rowId xmlns:a16="http://schemas.microsoft.com/office/drawing/2014/main" val="10001"/>
                  </a:ext>
                </a:extLst>
              </a:tr>
            </a:tbl>
          </a:graphicData>
        </a:graphic>
      </p:graphicFrame>
      <p:pic>
        <p:nvPicPr>
          <p:cNvPr id="773" name="Picture 12" descr="Picture 12"/>
          <p:cNvPicPr>
            <a:picLocks noChangeAspect="1"/>
          </p:cNvPicPr>
          <p:nvPr/>
        </p:nvPicPr>
        <p:blipFill>
          <a:blip r:embed="rId5"/>
          <a:srcRect l="61641" t="43254" r="10750" b="23158"/>
          <a:stretch>
            <a:fillRect/>
          </a:stretch>
        </p:blipFill>
        <p:spPr>
          <a:xfrm>
            <a:off x="6244256" y="1300579"/>
            <a:ext cx="4766689" cy="3861622"/>
          </a:xfrm>
          <a:prstGeom prst="rect">
            <a:avLst/>
          </a:prstGeom>
          <a:ln w="12700">
            <a:miter lim="400000"/>
          </a:ln>
        </p:spPr>
      </p:pic>
      <p:sp>
        <p:nvSpPr>
          <p:cNvPr id="2" name="Title 1">
            <a:extLst>
              <a:ext uri="{FF2B5EF4-FFF2-40B4-BE49-F238E27FC236}">
                <a16:creationId xmlns:a16="http://schemas.microsoft.com/office/drawing/2014/main" id="{2A63ECD9-265C-BC78-A657-A221EB07A967}"/>
              </a:ext>
            </a:extLst>
          </p:cNvPr>
          <p:cNvSpPr txBox="1">
            <a:spLocks/>
          </p:cNvSpPr>
          <p:nvPr/>
        </p:nvSpPr>
        <p:spPr>
          <a:xfrm>
            <a:off x="138856" y="92028"/>
            <a:ext cx="8940881" cy="646113"/>
          </a:xfrm>
          <a:prstGeom prst="rect">
            <a:avLst/>
          </a:prstGeom>
        </p:spPr>
        <p:txBody>
          <a:bodyPr/>
          <a:lstStyle>
            <a:lvl1pPr marL="0" marR="0" indent="0" algn="l" defTabSz="289321"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1pPr>
            <a:lvl2pPr marL="0" marR="0" indent="0" algn="l" defTabSz="289321"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2pPr>
            <a:lvl3pPr marL="0" marR="0" indent="0" algn="l" defTabSz="289321"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3pPr>
            <a:lvl4pPr marL="0" marR="0" indent="0" algn="l" defTabSz="289321"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4pPr>
            <a:lvl5pPr marL="0" marR="0" indent="0" algn="l" defTabSz="289321"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5pPr>
            <a:lvl6pPr marL="0" marR="0" indent="0" algn="l" defTabSz="289321"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6pPr>
            <a:lvl7pPr marL="0" marR="0" indent="0" algn="l" defTabSz="289321"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7pPr>
            <a:lvl8pPr marL="0" marR="0" indent="0" algn="l" defTabSz="289321"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8pPr>
            <a:lvl9pPr marL="0" marR="0" indent="0" algn="l" defTabSz="289321"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9pPr>
          </a:lstStyle>
          <a:p>
            <a:pPr hangingPunct="1"/>
            <a:r>
              <a:rPr lang="en-US" b="1" dirty="0"/>
              <a:t>What is Personal Protective Equipment (PPE) ? </a:t>
            </a:r>
          </a:p>
        </p:txBody>
      </p:sp>
    </p:spTree>
  </p:cSld>
  <p:clrMapOvr>
    <a:masterClrMapping/>
  </p:clrMapOvr>
  <p:transition spd="med"/>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78" name="Image" descr="Image"/>
          <p:cNvPicPr>
            <a:picLocks noChangeAspect="1"/>
          </p:cNvPicPr>
          <p:nvPr/>
        </p:nvPicPr>
        <p:blipFill>
          <a:blip r:embed="rId3"/>
          <a:srcRect l="75192"/>
          <a:stretch>
            <a:fillRect/>
          </a:stretch>
        </p:blipFill>
        <p:spPr>
          <a:xfrm>
            <a:off x="7333740" y="1810834"/>
            <a:ext cx="2274499" cy="2293681"/>
          </a:xfrm>
          <a:prstGeom prst="rect">
            <a:avLst/>
          </a:prstGeom>
          <a:ln w="12700">
            <a:miter lim="400000"/>
          </a:ln>
        </p:spPr>
      </p:pic>
      <p:sp>
        <p:nvSpPr>
          <p:cNvPr id="779" name="Rounded Rectangle"/>
          <p:cNvSpPr/>
          <p:nvPr/>
        </p:nvSpPr>
        <p:spPr>
          <a:xfrm>
            <a:off x="7835986" y="2373800"/>
            <a:ext cx="1270001" cy="1270001"/>
          </a:xfrm>
          <a:prstGeom prst="roundRect">
            <a:avLst>
              <a:gd name="adj" fmla="val 15000"/>
            </a:avLst>
          </a:prstGeom>
          <a:solidFill>
            <a:srgbClr val="FFFFFF"/>
          </a:solidFill>
          <a:ln w="12700">
            <a:miter lim="400000"/>
          </a:ln>
        </p:spPr>
        <p:txBody>
          <a:bodyPr lIns="45719" rIns="45719" anchor="ctr"/>
          <a:lstStyle/>
          <a:p>
            <a:endParaRPr/>
          </a:p>
        </p:txBody>
      </p:sp>
      <p:pic>
        <p:nvPicPr>
          <p:cNvPr id="780" name="Image" descr="Image"/>
          <p:cNvPicPr>
            <a:picLocks noChangeAspect="1"/>
          </p:cNvPicPr>
          <p:nvPr/>
        </p:nvPicPr>
        <p:blipFill>
          <a:blip r:embed="rId3"/>
          <a:srcRect l="75192"/>
          <a:stretch>
            <a:fillRect/>
          </a:stretch>
        </p:blipFill>
        <p:spPr>
          <a:xfrm>
            <a:off x="9572544" y="1810834"/>
            <a:ext cx="2274499" cy="2293681"/>
          </a:xfrm>
          <a:prstGeom prst="rect">
            <a:avLst/>
          </a:prstGeom>
          <a:ln w="12700">
            <a:miter lim="400000"/>
          </a:ln>
        </p:spPr>
      </p:pic>
      <p:sp>
        <p:nvSpPr>
          <p:cNvPr id="781" name="Rounded Rectangle"/>
          <p:cNvSpPr/>
          <p:nvPr/>
        </p:nvSpPr>
        <p:spPr>
          <a:xfrm>
            <a:off x="10074790" y="2373800"/>
            <a:ext cx="1270001" cy="1270001"/>
          </a:xfrm>
          <a:prstGeom prst="roundRect">
            <a:avLst>
              <a:gd name="adj" fmla="val 15000"/>
            </a:avLst>
          </a:prstGeom>
          <a:solidFill>
            <a:srgbClr val="FFFFFF"/>
          </a:solidFill>
          <a:ln w="12700">
            <a:miter lim="400000"/>
          </a:ln>
        </p:spPr>
        <p:txBody>
          <a:bodyPr lIns="45719" rIns="45719" anchor="ctr"/>
          <a:lstStyle/>
          <a:p>
            <a:endParaRPr/>
          </a:p>
        </p:txBody>
      </p:sp>
      <p:sp>
        <p:nvSpPr>
          <p:cNvPr id="783" name="Shape 402"/>
          <p:cNvSpPr txBox="1"/>
          <p:nvPr/>
        </p:nvSpPr>
        <p:spPr>
          <a:xfrm>
            <a:off x="5063808" y="4151561"/>
            <a:ext cx="1784532" cy="36933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0" tIns="0" rIns="0" bIns="0">
            <a:spAutoFit/>
          </a:bodyPr>
          <a:lstStyle>
            <a:lvl1pPr algn="ctr">
              <a:defRPr>
                <a:latin typeface="+mn-lt"/>
                <a:ea typeface="+mn-ea"/>
                <a:cs typeface="+mn-cs"/>
                <a:sym typeface="Source Sans Pro Regular"/>
              </a:defRPr>
            </a:lvl1pPr>
          </a:lstStyle>
          <a:p>
            <a:r>
              <a:rPr sz="2400"/>
              <a:t>Face shields</a:t>
            </a:r>
          </a:p>
        </p:txBody>
      </p:sp>
      <p:sp>
        <p:nvSpPr>
          <p:cNvPr id="784" name="Shape 403"/>
          <p:cNvSpPr txBox="1"/>
          <p:nvPr/>
        </p:nvSpPr>
        <p:spPr>
          <a:xfrm>
            <a:off x="2772293" y="4151561"/>
            <a:ext cx="1784533" cy="36933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0" tIns="0" rIns="0" bIns="0">
            <a:spAutoFit/>
          </a:bodyPr>
          <a:lstStyle>
            <a:lvl1pPr algn="ctr">
              <a:defRPr>
                <a:latin typeface="+mn-lt"/>
                <a:ea typeface="+mn-ea"/>
                <a:cs typeface="+mn-cs"/>
                <a:sym typeface="Source Sans Pro Regular"/>
              </a:defRPr>
            </a:lvl1pPr>
          </a:lstStyle>
          <a:p>
            <a:r>
              <a:rPr sz="2400" dirty="0"/>
              <a:t>Masks</a:t>
            </a:r>
          </a:p>
        </p:txBody>
      </p:sp>
      <p:sp>
        <p:nvSpPr>
          <p:cNvPr id="785" name="Shape 412"/>
          <p:cNvSpPr txBox="1"/>
          <p:nvPr/>
        </p:nvSpPr>
        <p:spPr>
          <a:xfrm>
            <a:off x="1029358" y="5153541"/>
            <a:ext cx="10495275" cy="60960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0" tIns="0" rIns="0" bIns="0">
            <a:noAutofit/>
          </a:bodyPr>
          <a:lstStyle/>
          <a:p>
            <a:pPr algn="ctr" defTabSz="367405">
              <a:spcBef>
                <a:spcPts val="200"/>
              </a:spcBef>
              <a:defRPr sz="1968">
                <a:solidFill>
                  <a:schemeClr val="accent2"/>
                </a:solidFill>
                <a:latin typeface="+mn-lt"/>
                <a:ea typeface="+mn-ea"/>
                <a:cs typeface="+mn-cs"/>
                <a:sym typeface="Source Sans Pro Regular"/>
              </a:defRPr>
            </a:pPr>
            <a:r>
              <a:rPr sz="2400" b="1" dirty="0"/>
              <a:t>Remember! RISK ASSESSMENT IS CRITICAL. ASSESS ALL HEALTH-CARE ACTIVITIES TO DETERMINE THE PERSONAL PROTECTION THAT IS INDICATED.</a:t>
            </a:r>
          </a:p>
        </p:txBody>
      </p:sp>
      <p:sp>
        <p:nvSpPr>
          <p:cNvPr id="786" name="Shape 406"/>
          <p:cNvSpPr txBox="1"/>
          <p:nvPr/>
        </p:nvSpPr>
        <p:spPr>
          <a:xfrm>
            <a:off x="9968682" y="4106571"/>
            <a:ext cx="1482216" cy="73866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0" tIns="0" rIns="0" bIns="0">
            <a:spAutoFit/>
          </a:bodyPr>
          <a:lstStyle>
            <a:lvl1pPr algn="ctr">
              <a:defRPr>
                <a:latin typeface="+mn-lt"/>
                <a:ea typeface="+mn-ea"/>
                <a:cs typeface="+mn-cs"/>
                <a:sym typeface="Source Sans Pro Regular"/>
              </a:defRPr>
            </a:lvl1pPr>
          </a:lstStyle>
          <a:p>
            <a:r>
              <a:rPr sz="2400"/>
              <a:t>Particulate respirator</a:t>
            </a:r>
          </a:p>
        </p:txBody>
      </p:sp>
      <p:pic>
        <p:nvPicPr>
          <p:cNvPr id="787" name="image5.jpeg" descr="image5.jpeg"/>
          <p:cNvPicPr>
            <a:picLocks noChangeAspect="1"/>
          </p:cNvPicPr>
          <p:nvPr/>
        </p:nvPicPr>
        <p:blipFill>
          <a:blip r:embed="rId4"/>
          <a:stretch>
            <a:fillRect/>
          </a:stretch>
        </p:blipFill>
        <p:spPr>
          <a:xfrm>
            <a:off x="480778" y="2045666"/>
            <a:ext cx="1745556" cy="1728438"/>
          </a:xfrm>
          <a:prstGeom prst="rect">
            <a:avLst/>
          </a:prstGeom>
          <a:ln w="28575">
            <a:solidFill>
              <a:srgbClr val="FFFFFF"/>
            </a:solidFill>
            <a:bevel/>
          </a:ln>
        </p:spPr>
      </p:pic>
      <p:sp>
        <p:nvSpPr>
          <p:cNvPr id="788" name="Shape 403"/>
          <p:cNvSpPr txBox="1"/>
          <p:nvPr/>
        </p:nvSpPr>
        <p:spPr>
          <a:xfrm>
            <a:off x="461289" y="4151561"/>
            <a:ext cx="1784533" cy="36933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0" tIns="0" rIns="0" bIns="0">
            <a:spAutoFit/>
          </a:bodyPr>
          <a:lstStyle>
            <a:lvl1pPr algn="ctr">
              <a:defRPr>
                <a:latin typeface="+mn-lt"/>
                <a:ea typeface="+mn-ea"/>
                <a:cs typeface="+mn-cs"/>
                <a:sym typeface="Source Sans Pro Regular"/>
              </a:defRPr>
            </a:lvl1pPr>
          </a:lstStyle>
          <a:p>
            <a:r>
              <a:rPr sz="2400" dirty="0"/>
              <a:t>Gloves</a:t>
            </a:r>
          </a:p>
        </p:txBody>
      </p:sp>
      <p:pic>
        <p:nvPicPr>
          <p:cNvPr id="790" name="Image" descr="Image"/>
          <p:cNvPicPr>
            <a:picLocks noChangeAspect="1"/>
          </p:cNvPicPr>
          <p:nvPr/>
        </p:nvPicPr>
        <p:blipFill>
          <a:blip r:embed="rId3"/>
          <a:srcRect r="23725"/>
          <a:stretch>
            <a:fillRect/>
          </a:stretch>
        </p:blipFill>
        <p:spPr>
          <a:xfrm>
            <a:off x="375722" y="1810764"/>
            <a:ext cx="6993344" cy="2293681"/>
          </a:xfrm>
          <a:prstGeom prst="rect">
            <a:avLst/>
          </a:prstGeom>
          <a:ln w="12700">
            <a:miter lim="400000"/>
          </a:ln>
        </p:spPr>
      </p:pic>
      <p:pic>
        <p:nvPicPr>
          <p:cNvPr id="791" name="Elemento grafico 26" descr="Elemento grafico 26"/>
          <p:cNvPicPr>
            <a:picLocks noChangeAspect="1"/>
          </p:cNvPicPr>
          <p:nvPr/>
        </p:nvPicPr>
        <p:blipFill>
          <a:blip r:embed="rId5"/>
          <a:srcRect l="74609" t="52467" b="24397"/>
          <a:stretch>
            <a:fillRect/>
          </a:stretch>
        </p:blipFill>
        <p:spPr>
          <a:xfrm>
            <a:off x="9906613" y="2314374"/>
            <a:ext cx="1374595" cy="1191032"/>
          </a:xfrm>
          <a:prstGeom prst="rect">
            <a:avLst/>
          </a:prstGeom>
          <a:ln w="12700">
            <a:miter lim="400000"/>
          </a:ln>
        </p:spPr>
      </p:pic>
      <p:sp>
        <p:nvSpPr>
          <p:cNvPr id="792" name="Group 407"/>
          <p:cNvSpPr/>
          <p:nvPr/>
        </p:nvSpPr>
        <p:spPr>
          <a:xfrm>
            <a:off x="7741567" y="4186313"/>
            <a:ext cx="1482215" cy="369332"/>
          </a:xfrm>
          <a:custGeom>
            <a:avLst/>
            <a:gdLst/>
            <a:ahLst/>
            <a:cxnLst>
              <a:cxn ang="0">
                <a:pos x="wd2" y="hd2"/>
              </a:cxn>
              <a:cxn ang="5400000">
                <a:pos x="wd2" y="hd2"/>
              </a:cxn>
              <a:cxn ang="10800000">
                <a:pos x="wd2" y="hd2"/>
              </a:cxn>
              <a:cxn ang="16200000">
                <a:pos x="wd2" y="hd2"/>
              </a:cxn>
            </a:cxnLst>
            <a:rect l="0" t="0" r="r" b="b"/>
            <a:pathLst>
              <a:path w="21600" extrusionOk="0">
                <a:moveTo>
                  <a:pt x="0" y="0"/>
                </a:moveTo>
                <a:lnTo>
                  <a:pt x="21600" y="0"/>
                </a:lnTo>
                <a:lnTo>
                  <a:pt x="21600" y="0"/>
                </a:lnTo>
                <a:lnTo>
                  <a:pt x="0" y="0"/>
                </a:lnTo>
                <a:close/>
              </a:path>
            </a:pathLst>
          </a:cu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0" tIns="0" rIns="0" bIns="0">
            <a:spAutoFit/>
          </a:bodyPr>
          <a:lstStyle>
            <a:lvl1pPr algn="ctr">
              <a:defRPr>
                <a:latin typeface="+mn-lt"/>
                <a:ea typeface="+mn-ea"/>
                <a:cs typeface="+mn-cs"/>
                <a:sym typeface="Source Sans Pro Regular"/>
              </a:defRPr>
            </a:lvl1pPr>
          </a:lstStyle>
          <a:p>
            <a:r>
              <a:rPr sz="2400" dirty="0"/>
              <a:t>Goggles</a:t>
            </a:r>
          </a:p>
        </p:txBody>
      </p:sp>
      <p:pic>
        <p:nvPicPr>
          <p:cNvPr id="793" name="image13.png" descr="image13.png"/>
          <p:cNvPicPr>
            <a:picLocks noChangeAspect="1"/>
          </p:cNvPicPr>
          <p:nvPr/>
        </p:nvPicPr>
        <p:blipFill>
          <a:blip r:embed="rId6"/>
          <a:stretch>
            <a:fillRect/>
          </a:stretch>
        </p:blipFill>
        <p:spPr>
          <a:xfrm>
            <a:off x="7807986" y="2442379"/>
            <a:ext cx="1349376" cy="1030451"/>
          </a:xfrm>
          <a:prstGeom prst="rect">
            <a:avLst/>
          </a:prstGeom>
          <a:ln w="25400">
            <a:solidFill>
              <a:srgbClr val="FFFFFF"/>
            </a:solidFill>
            <a:bevel/>
          </a:ln>
        </p:spPr>
      </p:pic>
      <p:sp>
        <p:nvSpPr>
          <p:cNvPr id="2" name="Title 1">
            <a:extLst>
              <a:ext uri="{FF2B5EF4-FFF2-40B4-BE49-F238E27FC236}">
                <a16:creationId xmlns:a16="http://schemas.microsoft.com/office/drawing/2014/main" id="{1B579C89-9A0A-283E-AF04-69CA478AA540}"/>
              </a:ext>
            </a:extLst>
          </p:cNvPr>
          <p:cNvSpPr txBox="1">
            <a:spLocks/>
          </p:cNvSpPr>
          <p:nvPr/>
        </p:nvSpPr>
        <p:spPr>
          <a:xfrm>
            <a:off x="138857" y="92028"/>
            <a:ext cx="3882728" cy="646113"/>
          </a:xfrm>
          <a:prstGeom prst="rect">
            <a:avLst/>
          </a:prstGeom>
        </p:spPr>
        <p:txBody>
          <a:bodyPr/>
          <a:lstStyle>
            <a:lvl1pPr marL="0" marR="0" indent="0" algn="l" defTabSz="289321"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1pPr>
            <a:lvl2pPr marL="0" marR="0" indent="0" algn="l" defTabSz="289321"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2pPr>
            <a:lvl3pPr marL="0" marR="0" indent="0" algn="l" defTabSz="289321"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3pPr>
            <a:lvl4pPr marL="0" marR="0" indent="0" algn="l" defTabSz="289321"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4pPr>
            <a:lvl5pPr marL="0" marR="0" indent="0" algn="l" defTabSz="289321"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5pPr>
            <a:lvl6pPr marL="0" marR="0" indent="0" algn="l" defTabSz="289321"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6pPr>
            <a:lvl7pPr marL="0" marR="0" indent="0" algn="l" defTabSz="289321"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7pPr>
            <a:lvl8pPr marL="0" marR="0" indent="0" algn="l" defTabSz="289321"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8pPr>
            <a:lvl9pPr marL="0" marR="0" indent="0" algn="l" defTabSz="289321"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9pPr>
          </a:lstStyle>
          <a:p>
            <a:pPr hangingPunct="1"/>
            <a:r>
              <a:rPr lang="en-US" b="1" dirty="0"/>
              <a:t>PPE Items</a:t>
            </a:r>
          </a:p>
        </p:txBody>
      </p:sp>
    </p:spTree>
  </p:cSld>
  <p:clrMapOvr>
    <a:masterClrMapping/>
  </p:clrMapOvr>
  <p:transition spd="med"/>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01" name="Group 393"/>
          <p:cNvGrpSpPr/>
          <p:nvPr/>
        </p:nvGrpSpPr>
        <p:grpSpPr>
          <a:xfrm>
            <a:off x="7113460" y="1301414"/>
            <a:ext cx="2245948" cy="2979578"/>
            <a:chOff x="-1" y="-1"/>
            <a:chExt cx="2245947" cy="2979576"/>
          </a:xfrm>
        </p:grpSpPr>
        <p:pic>
          <p:nvPicPr>
            <p:cNvPr id="799" name="image11.png" descr="image11.png"/>
            <p:cNvPicPr>
              <a:picLocks noChangeAspect="1"/>
            </p:cNvPicPr>
            <p:nvPr/>
          </p:nvPicPr>
          <p:blipFill>
            <a:blip r:embed="rId3"/>
            <a:stretch>
              <a:fillRect/>
            </a:stretch>
          </p:blipFill>
          <p:spPr>
            <a:xfrm>
              <a:off x="1" y="610320"/>
              <a:ext cx="2245945" cy="2369255"/>
            </a:xfrm>
            <a:prstGeom prst="rect">
              <a:avLst/>
            </a:prstGeom>
            <a:ln w="25400" cap="flat">
              <a:solidFill>
                <a:srgbClr val="FFFFFF"/>
              </a:solidFill>
              <a:prstDash val="solid"/>
              <a:bevel/>
            </a:ln>
            <a:effectLst/>
          </p:spPr>
        </p:pic>
        <p:sp>
          <p:nvSpPr>
            <p:cNvPr id="800" name="Shape 392"/>
            <p:cNvSpPr txBox="1"/>
            <p:nvPr/>
          </p:nvSpPr>
          <p:spPr>
            <a:xfrm>
              <a:off x="-1" y="-1"/>
              <a:ext cx="2236359" cy="369332"/>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0" tIns="0" rIns="0" bIns="0" numCol="1" anchor="t">
              <a:spAutoFit/>
            </a:bodyPr>
            <a:lstStyle>
              <a:lvl1pPr algn="ctr">
                <a:defRPr>
                  <a:latin typeface="+mn-lt"/>
                  <a:ea typeface="+mn-ea"/>
                  <a:cs typeface="+mn-cs"/>
                  <a:sym typeface="Source Sans Pro Regular"/>
                </a:defRPr>
              </a:lvl1pPr>
            </a:lstStyle>
            <a:p>
              <a:r>
                <a:rPr sz="2400" dirty="0"/>
                <a:t>Apron</a:t>
              </a:r>
            </a:p>
          </p:txBody>
        </p:sp>
      </p:grpSp>
      <p:grpSp>
        <p:nvGrpSpPr>
          <p:cNvPr id="804" name="Group 396"/>
          <p:cNvGrpSpPr/>
          <p:nvPr/>
        </p:nvGrpSpPr>
        <p:grpSpPr>
          <a:xfrm>
            <a:off x="2873170" y="1279018"/>
            <a:ext cx="2119899" cy="3333645"/>
            <a:chOff x="-1" y="-1"/>
            <a:chExt cx="2119897" cy="3333643"/>
          </a:xfrm>
        </p:grpSpPr>
        <p:pic>
          <p:nvPicPr>
            <p:cNvPr id="802" name="image12.png" descr="image12.png"/>
            <p:cNvPicPr>
              <a:picLocks noChangeAspect="1"/>
            </p:cNvPicPr>
            <p:nvPr/>
          </p:nvPicPr>
          <p:blipFill>
            <a:blip r:embed="rId4"/>
            <a:stretch>
              <a:fillRect/>
            </a:stretch>
          </p:blipFill>
          <p:spPr>
            <a:xfrm>
              <a:off x="-1" y="832079"/>
              <a:ext cx="1959733" cy="2501563"/>
            </a:xfrm>
            <a:prstGeom prst="rect">
              <a:avLst/>
            </a:prstGeom>
            <a:ln w="25400" cap="flat">
              <a:solidFill>
                <a:srgbClr val="FFFFFF"/>
              </a:solidFill>
              <a:prstDash val="solid"/>
              <a:bevel/>
            </a:ln>
            <a:effectLst/>
          </p:spPr>
        </p:pic>
        <p:sp>
          <p:nvSpPr>
            <p:cNvPr id="803" name="Shape 395"/>
            <p:cNvSpPr txBox="1"/>
            <p:nvPr/>
          </p:nvSpPr>
          <p:spPr>
            <a:xfrm>
              <a:off x="148193" y="-1"/>
              <a:ext cx="1971703" cy="369332"/>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0" tIns="0" rIns="0" bIns="0" numCol="1" anchor="t">
              <a:spAutoFit/>
            </a:bodyPr>
            <a:lstStyle>
              <a:lvl1pPr algn="ctr">
                <a:defRPr>
                  <a:latin typeface="+mn-lt"/>
                  <a:ea typeface="+mn-ea"/>
                  <a:cs typeface="+mn-cs"/>
                  <a:sym typeface="Source Sans Pro Regular"/>
                </a:defRPr>
              </a:lvl1pPr>
            </a:lstStyle>
            <a:p>
              <a:r>
                <a:rPr sz="2400" dirty="0"/>
                <a:t>Gown</a:t>
              </a:r>
            </a:p>
          </p:txBody>
        </p:sp>
      </p:grpSp>
      <p:sp>
        <p:nvSpPr>
          <p:cNvPr id="805" name="Shape 412"/>
          <p:cNvSpPr txBox="1"/>
          <p:nvPr/>
        </p:nvSpPr>
        <p:spPr>
          <a:xfrm>
            <a:off x="1029358" y="5153541"/>
            <a:ext cx="10495275" cy="6096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noAutofit/>
          </a:bodyPr>
          <a:lstStyle/>
          <a:p>
            <a:pPr algn="ctr" defTabSz="367405">
              <a:spcBef>
                <a:spcPts val="200"/>
              </a:spcBef>
              <a:defRPr sz="1968">
                <a:solidFill>
                  <a:schemeClr val="accent2"/>
                </a:solidFill>
                <a:latin typeface="+mn-lt"/>
                <a:ea typeface="+mn-ea"/>
                <a:cs typeface="+mn-cs"/>
                <a:sym typeface="Source Sans Pro Regular"/>
              </a:defRPr>
            </a:pPr>
            <a:r>
              <a:rPr sz="2400" b="1" dirty="0"/>
              <a:t>Remember! RISK ASSESSMENT IS CRITICAL. ASSESS ALL HEALTH-CARE ACTIVITIES TO DETERMINE THE PERSONAL PROTECTION THAT IS INDICATED.</a:t>
            </a:r>
          </a:p>
        </p:txBody>
      </p:sp>
      <p:sp>
        <p:nvSpPr>
          <p:cNvPr id="6" name="Title 1">
            <a:extLst>
              <a:ext uri="{FF2B5EF4-FFF2-40B4-BE49-F238E27FC236}">
                <a16:creationId xmlns:a16="http://schemas.microsoft.com/office/drawing/2014/main" id="{3ED65124-0A50-8599-0AAA-24B8FAE14F21}"/>
              </a:ext>
            </a:extLst>
          </p:cNvPr>
          <p:cNvSpPr txBox="1">
            <a:spLocks/>
          </p:cNvSpPr>
          <p:nvPr/>
        </p:nvSpPr>
        <p:spPr>
          <a:xfrm>
            <a:off x="138857" y="92028"/>
            <a:ext cx="3882728" cy="646113"/>
          </a:xfrm>
          <a:prstGeom prst="rect">
            <a:avLst/>
          </a:prstGeom>
        </p:spPr>
        <p:txBody>
          <a:bodyPr/>
          <a:lstStyle>
            <a:lvl1pPr marL="0" marR="0" indent="0" algn="l" defTabSz="289321"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1pPr>
            <a:lvl2pPr marL="0" marR="0" indent="0" algn="l" defTabSz="289321"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2pPr>
            <a:lvl3pPr marL="0" marR="0" indent="0" algn="l" defTabSz="289321"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3pPr>
            <a:lvl4pPr marL="0" marR="0" indent="0" algn="l" defTabSz="289321"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4pPr>
            <a:lvl5pPr marL="0" marR="0" indent="0" algn="l" defTabSz="289321"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5pPr>
            <a:lvl6pPr marL="0" marR="0" indent="0" algn="l" defTabSz="289321"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6pPr>
            <a:lvl7pPr marL="0" marR="0" indent="0" algn="l" defTabSz="289321"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7pPr>
            <a:lvl8pPr marL="0" marR="0" indent="0" algn="l" defTabSz="289321"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8pPr>
            <a:lvl9pPr marL="0" marR="0" indent="0" algn="l" defTabSz="289321"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9pPr>
          </a:lstStyle>
          <a:p>
            <a:pPr hangingPunct="1"/>
            <a:r>
              <a:rPr lang="en-US" b="1" dirty="0"/>
              <a:t>PPE Items</a:t>
            </a:r>
          </a:p>
        </p:txBody>
      </p:sp>
    </p:spTree>
  </p:cSld>
  <p:clrMapOvr>
    <a:masterClrMapping/>
  </p:clrMapOvr>
  <p:transition spd="med"/>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0" name="Google Shape;422;p19"/>
          <p:cNvSpPr txBox="1">
            <a:spLocks noGrp="1"/>
          </p:cNvSpPr>
          <p:nvPr>
            <p:ph type="body" idx="1"/>
          </p:nvPr>
        </p:nvSpPr>
        <p:spPr>
          <a:xfrm>
            <a:off x="1913237" y="1101964"/>
            <a:ext cx="8196015" cy="4654072"/>
          </a:xfrm>
          <a:prstGeom prst="rect">
            <a:avLst/>
          </a:prstGeom>
        </p:spPr>
        <p:txBody>
          <a:bodyPr lIns="0" tIns="0" rIns="0" bIns="0"/>
          <a:lstStyle/>
          <a:p>
            <a:pPr>
              <a:lnSpc>
                <a:spcPct val="110000"/>
              </a:lnSpc>
              <a:spcBef>
                <a:spcPts val="0"/>
              </a:spcBef>
              <a:defRPr u="sng"/>
            </a:pPr>
            <a:r>
              <a:rPr dirty="0">
                <a:solidFill>
                  <a:schemeClr val="accent3"/>
                </a:solidFill>
              </a:rPr>
              <a:t>Risk assessment:</a:t>
            </a:r>
            <a:r>
              <a:rPr lang="hu-HU" dirty="0">
                <a:solidFill>
                  <a:schemeClr val="accent3"/>
                </a:solidFill>
              </a:rPr>
              <a:t> </a:t>
            </a:r>
            <a:r>
              <a:rPr lang="hu-HU" u="none" dirty="0"/>
              <a:t>is</a:t>
            </a:r>
            <a:r>
              <a:rPr dirty="0"/>
              <a:t> </a:t>
            </a:r>
            <a:r>
              <a:rPr u="none" dirty="0"/>
              <a:t>the approach every HCP takes to reduce the risk of transmitting microorganisms and potential pathogens among HCP, patients, and the environment.</a:t>
            </a:r>
            <a:endParaRPr strike="sngStrike" dirty="0"/>
          </a:p>
          <a:p>
            <a:pPr>
              <a:lnSpc>
                <a:spcPct val="110000"/>
              </a:lnSpc>
              <a:spcBef>
                <a:spcPts val="0"/>
              </a:spcBef>
              <a:defRPr strike="sngStrike"/>
            </a:pPr>
            <a:endParaRPr strike="sngStrike" dirty="0"/>
          </a:p>
          <a:p>
            <a:pPr marL="826769" lvl="2" indent="-285750">
              <a:lnSpc>
                <a:spcPct val="110000"/>
              </a:lnSpc>
              <a:spcBef>
                <a:spcPts val="1100"/>
              </a:spcBef>
              <a:buClr>
                <a:srgbClr val="729E03"/>
              </a:buClr>
              <a:buSzPts val="2400"/>
              <a:buFont typeface="Arial"/>
            </a:pPr>
            <a:r>
              <a:rPr lang="en-US" dirty="0"/>
              <a:t>Select which PPE items to wear based on this assessment</a:t>
            </a:r>
            <a:endParaRPr dirty="0"/>
          </a:p>
          <a:p>
            <a:pPr marL="826769" lvl="2" indent="-285750">
              <a:lnSpc>
                <a:spcPct val="110000"/>
              </a:lnSpc>
              <a:spcBef>
                <a:spcPts val="1100"/>
              </a:spcBef>
              <a:buClr>
                <a:srgbClr val="729E03"/>
              </a:buClr>
              <a:buSzPts val="2400"/>
              <a:buFont typeface="Arial"/>
            </a:pPr>
            <a:r>
              <a:rPr dirty="0"/>
              <a:t>Perform hand hygiene according to the WHO “5 Moments”</a:t>
            </a:r>
          </a:p>
          <a:p>
            <a:pPr marL="826769" lvl="2" indent="-285750">
              <a:lnSpc>
                <a:spcPct val="110000"/>
              </a:lnSpc>
              <a:spcBef>
                <a:spcPts val="1100"/>
              </a:spcBef>
              <a:buClr>
                <a:srgbClr val="729E03"/>
              </a:buClr>
              <a:buSzPts val="2400"/>
              <a:buFont typeface="Arial"/>
            </a:pPr>
            <a:r>
              <a:rPr dirty="0"/>
              <a:t>Should be done for each patient, each time</a:t>
            </a:r>
          </a:p>
          <a:p>
            <a:pPr marL="0" lvl="1" indent="180975" algn="ctr">
              <a:lnSpc>
                <a:spcPct val="110000"/>
              </a:lnSpc>
              <a:spcBef>
                <a:spcPts val="1100"/>
              </a:spcBef>
              <a:buSzTx/>
              <a:buNone/>
              <a:defRPr u="sng">
                <a:solidFill>
                  <a:srgbClr val="FF0000"/>
                </a:solidFill>
              </a:defRPr>
            </a:pPr>
            <a:r>
              <a:rPr dirty="0"/>
              <a:t>Make this routine!</a:t>
            </a:r>
          </a:p>
        </p:txBody>
      </p:sp>
      <p:sp>
        <p:nvSpPr>
          <p:cNvPr id="2" name="Title 1">
            <a:extLst>
              <a:ext uri="{FF2B5EF4-FFF2-40B4-BE49-F238E27FC236}">
                <a16:creationId xmlns:a16="http://schemas.microsoft.com/office/drawing/2014/main" id="{BE7AA139-7868-9F50-E777-BB3C737FDE87}"/>
              </a:ext>
            </a:extLst>
          </p:cNvPr>
          <p:cNvSpPr txBox="1">
            <a:spLocks/>
          </p:cNvSpPr>
          <p:nvPr/>
        </p:nvSpPr>
        <p:spPr>
          <a:xfrm>
            <a:off x="138857" y="92029"/>
            <a:ext cx="8596770" cy="440632"/>
          </a:xfrm>
          <a:prstGeom prst="rect">
            <a:avLst/>
          </a:prstGeom>
        </p:spPr>
        <p:txBody>
          <a:bodyPr/>
          <a:lstStyle>
            <a:lvl1pPr marL="0" marR="0" indent="0" algn="l" defTabSz="289321"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1pPr>
            <a:lvl2pPr marL="0" marR="0" indent="0" algn="l" defTabSz="289321"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2pPr>
            <a:lvl3pPr marL="0" marR="0" indent="0" algn="l" defTabSz="289321"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3pPr>
            <a:lvl4pPr marL="0" marR="0" indent="0" algn="l" defTabSz="289321"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4pPr>
            <a:lvl5pPr marL="0" marR="0" indent="0" algn="l" defTabSz="289321"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5pPr>
            <a:lvl6pPr marL="0" marR="0" indent="0" algn="l" defTabSz="289321"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6pPr>
            <a:lvl7pPr marL="0" marR="0" indent="0" algn="l" defTabSz="289321"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7pPr>
            <a:lvl8pPr marL="0" marR="0" indent="0" algn="l" defTabSz="289321"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8pPr>
            <a:lvl9pPr marL="0" marR="0" indent="0" algn="l" defTabSz="289321"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9pPr>
          </a:lstStyle>
          <a:p>
            <a:pPr hangingPunct="1"/>
            <a:r>
              <a:rPr lang="en-US" b="1" dirty="0"/>
              <a:t>Risk Assessment and Standard Precautions</a:t>
            </a:r>
          </a:p>
        </p:txBody>
      </p:sp>
    </p:spTree>
  </p:cSld>
  <p:clrMapOvr>
    <a:masterClrMapping/>
  </p:clrMapOvr>
  <p:transition spd="med"/>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6" name="Google Shape;445;p22"/>
          <p:cNvSpPr txBox="1">
            <a:spLocks noGrp="1"/>
          </p:cNvSpPr>
          <p:nvPr>
            <p:ph type="body" idx="1"/>
          </p:nvPr>
        </p:nvSpPr>
        <p:spPr>
          <a:xfrm>
            <a:off x="851338" y="787439"/>
            <a:ext cx="10131974" cy="5584965"/>
          </a:xfrm>
          <a:prstGeom prst="rect">
            <a:avLst/>
          </a:prstGeom>
        </p:spPr>
        <p:txBody>
          <a:bodyPr lIns="0" tIns="0" rIns="0" bIns="0">
            <a:normAutofit/>
          </a:bodyPr>
          <a:lstStyle/>
          <a:p>
            <a:pPr defTabSz="263283">
              <a:lnSpc>
                <a:spcPct val="100000"/>
              </a:lnSpc>
              <a:defRPr sz="2184"/>
            </a:pPr>
            <a:r>
              <a:rPr sz="2800" dirty="0"/>
              <a:t>Personal protective equipment should be put on before the task or procedure for which it is required.</a:t>
            </a:r>
          </a:p>
          <a:p>
            <a:pPr defTabSz="263283">
              <a:lnSpc>
                <a:spcPct val="100000"/>
              </a:lnSpc>
              <a:defRPr sz="2184"/>
            </a:pPr>
            <a:r>
              <a:rPr sz="2800" dirty="0"/>
              <a:t>Hand hygiene procedures should always be followed during donning and doffing PPE.</a:t>
            </a:r>
            <a:endParaRPr lang="fr-FR" sz="2800" dirty="0"/>
          </a:p>
          <a:p>
            <a:pPr defTabSz="263283">
              <a:lnSpc>
                <a:spcPct val="100000"/>
              </a:lnSpc>
              <a:defRPr sz="2184"/>
            </a:pPr>
            <a:endParaRPr sz="2800" dirty="0"/>
          </a:p>
          <a:p>
            <a:pPr defTabSz="263283">
              <a:lnSpc>
                <a:spcPct val="100000"/>
              </a:lnSpc>
              <a:defRPr sz="2184"/>
            </a:pPr>
            <a:r>
              <a:rPr sz="2800" dirty="0"/>
              <a:t>PPE should not be adjusted or touched during patient care; specifically :</a:t>
            </a:r>
          </a:p>
          <a:p>
            <a:pPr marL="764495" lvl="2" indent="-162953" defTabSz="263283">
              <a:lnSpc>
                <a:spcPct val="100000"/>
              </a:lnSpc>
              <a:buClr>
                <a:srgbClr val="729E03"/>
              </a:buClr>
              <a:buSzPts val="2100"/>
              <a:buFont typeface="Arial"/>
              <a:defRPr sz="2184"/>
            </a:pPr>
            <a:r>
              <a:rPr lang="fr-FR" sz="2800" dirty="0"/>
              <a:t> N</a:t>
            </a:r>
            <a:r>
              <a:rPr sz="2800" dirty="0"/>
              <a:t>ever touch your face while wearing PPE</a:t>
            </a:r>
          </a:p>
          <a:p>
            <a:pPr marL="764495" lvl="2" indent="-162953" defTabSz="263283">
              <a:lnSpc>
                <a:spcPct val="100000"/>
              </a:lnSpc>
              <a:buClr>
                <a:srgbClr val="729E03"/>
              </a:buClr>
              <a:buSzPts val="2100"/>
              <a:buFont typeface="Arial"/>
              <a:defRPr sz="2184"/>
            </a:pPr>
            <a:r>
              <a:rPr lang="fr-FR" sz="2800" dirty="0"/>
              <a:t> I</a:t>
            </a:r>
            <a:r>
              <a:rPr sz="2800" dirty="0"/>
              <a:t>f PPE becomes heavily contaminated with blood or body fluids, it should be appropriately doffed and changed to new PPE without delay. PPE should also be changed if it becomes damaged</a:t>
            </a:r>
          </a:p>
        </p:txBody>
      </p:sp>
      <p:sp>
        <p:nvSpPr>
          <p:cNvPr id="4" name="Title 1">
            <a:extLst>
              <a:ext uri="{FF2B5EF4-FFF2-40B4-BE49-F238E27FC236}">
                <a16:creationId xmlns:a16="http://schemas.microsoft.com/office/drawing/2014/main" id="{09D16FE1-3FCA-B5B5-A302-20887FC0B381}"/>
              </a:ext>
            </a:extLst>
          </p:cNvPr>
          <p:cNvSpPr txBox="1">
            <a:spLocks/>
          </p:cNvSpPr>
          <p:nvPr/>
        </p:nvSpPr>
        <p:spPr>
          <a:xfrm>
            <a:off x="138857" y="92029"/>
            <a:ext cx="8596770" cy="440632"/>
          </a:xfrm>
          <a:prstGeom prst="rect">
            <a:avLst/>
          </a:prstGeom>
        </p:spPr>
        <p:txBody>
          <a:bodyPr/>
          <a:lstStyle>
            <a:lvl1pPr marL="0" marR="0" indent="0" algn="l" defTabSz="289321"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1pPr>
            <a:lvl2pPr marL="0" marR="0" indent="0" algn="l" defTabSz="289321"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2pPr>
            <a:lvl3pPr marL="0" marR="0" indent="0" algn="l" defTabSz="289321"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3pPr>
            <a:lvl4pPr marL="0" marR="0" indent="0" algn="l" defTabSz="289321"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4pPr>
            <a:lvl5pPr marL="0" marR="0" indent="0" algn="l" defTabSz="289321"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5pPr>
            <a:lvl6pPr marL="0" marR="0" indent="0" algn="l" defTabSz="289321"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6pPr>
            <a:lvl7pPr marL="0" marR="0" indent="0" algn="l" defTabSz="289321"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7pPr>
            <a:lvl8pPr marL="0" marR="0" indent="0" algn="l" defTabSz="289321"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8pPr>
            <a:lvl9pPr marL="0" marR="0" indent="0" algn="l" defTabSz="289321"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9pPr>
          </a:lstStyle>
          <a:p>
            <a:pPr hangingPunct="1"/>
            <a:r>
              <a:rPr lang="en-US" b="1" dirty="0"/>
              <a:t>Which are the principles for using PPE?</a:t>
            </a:r>
          </a:p>
        </p:txBody>
      </p:sp>
    </p:spTree>
  </p:cSld>
  <p:clrMapOvr>
    <a:masterClrMapping/>
  </p:clrMapOvr>
  <p:transition spd="med"/>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6" name="Google Shape;445;p22"/>
          <p:cNvSpPr txBox="1">
            <a:spLocks noGrp="1"/>
          </p:cNvSpPr>
          <p:nvPr>
            <p:ph type="body" idx="1"/>
          </p:nvPr>
        </p:nvSpPr>
        <p:spPr>
          <a:xfrm>
            <a:off x="851338" y="787439"/>
            <a:ext cx="10131974" cy="5584965"/>
          </a:xfrm>
          <a:prstGeom prst="rect">
            <a:avLst/>
          </a:prstGeom>
        </p:spPr>
        <p:txBody>
          <a:bodyPr lIns="0" tIns="0" rIns="0" bIns="0">
            <a:normAutofit/>
          </a:bodyPr>
          <a:lstStyle/>
          <a:p>
            <a:pPr marL="0" lvl="1" indent="0" defTabSz="263283">
              <a:lnSpc>
                <a:spcPct val="100000"/>
              </a:lnSpc>
              <a:buSzTx/>
              <a:buNone/>
              <a:defRPr sz="2184"/>
            </a:pPr>
            <a:r>
              <a:rPr sz="2800" dirty="0"/>
              <a:t>Take off PPE immediately following the provision of care to a patient or when exiting an area where there is suspected exposure to infectious materials or contaminated environmental surfaces to prevent spread of the infectious material. </a:t>
            </a:r>
            <a:endParaRPr lang="fr-FR" sz="2800" dirty="0"/>
          </a:p>
          <a:p>
            <a:pPr marL="0" lvl="1" indent="0" defTabSz="263283">
              <a:lnSpc>
                <a:spcPct val="100000"/>
              </a:lnSpc>
              <a:buSzTx/>
              <a:buNone/>
              <a:defRPr sz="2184"/>
            </a:pPr>
            <a:endParaRPr sz="2800" dirty="0"/>
          </a:p>
          <a:p>
            <a:pPr marL="832104" lvl="1" indent="-231140" defTabSz="263283">
              <a:lnSpc>
                <a:spcPct val="100000"/>
              </a:lnSpc>
              <a:buClr>
                <a:srgbClr val="729E03"/>
              </a:buClr>
              <a:defRPr sz="2184"/>
            </a:pPr>
            <a:r>
              <a:rPr sz="2800" dirty="0"/>
              <a:t>PPE should be appropriately doffed prior to entering another patient’s care area or providing care to a different patient (if </a:t>
            </a:r>
            <a:r>
              <a:rPr sz="2800" dirty="0" err="1"/>
              <a:t>cohorted</a:t>
            </a:r>
            <a:r>
              <a:rPr sz="2800" dirty="0"/>
              <a:t>).</a:t>
            </a:r>
          </a:p>
          <a:p>
            <a:pPr marL="832104" lvl="1" indent="-231140" defTabSz="263283">
              <a:lnSpc>
                <a:spcPct val="100000"/>
              </a:lnSpc>
              <a:buClr>
                <a:srgbClr val="729E03"/>
              </a:buClr>
              <a:defRPr sz="2184"/>
            </a:pPr>
            <a:r>
              <a:rPr sz="2800" dirty="0"/>
              <a:t>Ensure proper disposal of contaminated PPE and disinfection of surfaces and reusable materials accordingly.</a:t>
            </a:r>
          </a:p>
        </p:txBody>
      </p:sp>
      <p:sp>
        <p:nvSpPr>
          <p:cNvPr id="4" name="Title 1">
            <a:extLst>
              <a:ext uri="{FF2B5EF4-FFF2-40B4-BE49-F238E27FC236}">
                <a16:creationId xmlns:a16="http://schemas.microsoft.com/office/drawing/2014/main" id="{09D16FE1-3FCA-B5B5-A302-20887FC0B381}"/>
              </a:ext>
            </a:extLst>
          </p:cNvPr>
          <p:cNvSpPr txBox="1">
            <a:spLocks/>
          </p:cNvSpPr>
          <p:nvPr/>
        </p:nvSpPr>
        <p:spPr>
          <a:xfrm>
            <a:off x="138857" y="92029"/>
            <a:ext cx="8596770" cy="440632"/>
          </a:xfrm>
          <a:prstGeom prst="rect">
            <a:avLst/>
          </a:prstGeom>
        </p:spPr>
        <p:txBody>
          <a:bodyPr/>
          <a:lstStyle>
            <a:lvl1pPr marL="0" marR="0" indent="0" algn="l" defTabSz="289321"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1pPr>
            <a:lvl2pPr marL="0" marR="0" indent="0" algn="l" defTabSz="289321"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2pPr>
            <a:lvl3pPr marL="0" marR="0" indent="0" algn="l" defTabSz="289321"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3pPr>
            <a:lvl4pPr marL="0" marR="0" indent="0" algn="l" defTabSz="289321"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4pPr>
            <a:lvl5pPr marL="0" marR="0" indent="0" algn="l" defTabSz="289321"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5pPr>
            <a:lvl6pPr marL="0" marR="0" indent="0" algn="l" defTabSz="289321"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6pPr>
            <a:lvl7pPr marL="0" marR="0" indent="0" algn="l" defTabSz="289321"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7pPr>
            <a:lvl8pPr marL="0" marR="0" indent="0" algn="l" defTabSz="289321"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8pPr>
            <a:lvl9pPr marL="0" marR="0" indent="0" algn="l" defTabSz="289321"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9pPr>
          </a:lstStyle>
          <a:p>
            <a:pPr hangingPunct="1"/>
            <a:r>
              <a:rPr lang="en-US" b="1" dirty="0"/>
              <a:t>Which are the principles for using PPE?</a:t>
            </a:r>
          </a:p>
        </p:txBody>
      </p:sp>
    </p:spTree>
    <p:extLst>
      <p:ext uri="{BB962C8B-B14F-4D97-AF65-F5344CB8AC3E}">
        <p14:creationId xmlns:p14="http://schemas.microsoft.com/office/powerpoint/2010/main" val="602533897"/>
      </p:ext>
    </p:extLst>
  </p:cSld>
  <p:clrMapOvr>
    <a:masterClrMapping/>
  </p:clrMapOvr>
  <p:transition spd="med"/>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2" name="Google Shape;300;p7"/>
          <p:cNvSpPr txBox="1">
            <a:spLocks noGrp="1"/>
          </p:cNvSpPr>
          <p:nvPr>
            <p:ph type="body" sz="quarter" idx="1"/>
          </p:nvPr>
        </p:nvSpPr>
        <p:spPr>
          <a:xfrm>
            <a:off x="2195975" y="1697751"/>
            <a:ext cx="7800050" cy="1870076"/>
          </a:xfrm>
          <a:prstGeom prst="rect">
            <a:avLst/>
          </a:prstGeom>
        </p:spPr>
        <p:txBody>
          <a:bodyPr lIns="54864" tIns="54864" rIns="54864" bIns="54864"/>
          <a:lstStyle>
            <a:lvl1pPr>
              <a:spcBef>
                <a:spcPts val="0"/>
              </a:spcBef>
              <a:defRPr sz="3200"/>
            </a:lvl1pPr>
          </a:lstStyle>
          <a:p>
            <a:r>
              <a:rPr b="1" dirty="0"/>
              <a:t>2.d. Safe injection practices, sharps management and injury prevention</a:t>
            </a:r>
          </a:p>
        </p:txBody>
      </p:sp>
    </p:spTree>
  </p:cSld>
  <p:clrMapOvr>
    <a:masterClrMapping/>
  </p:clrMapOvr>
  <p:transition spd="med"/>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5" name="Double-click to edit"/>
          <p:cNvSpPr txBox="1">
            <a:spLocks noGrp="1"/>
          </p:cNvSpPr>
          <p:nvPr>
            <p:ph type="body" idx="1"/>
          </p:nvPr>
        </p:nvSpPr>
        <p:spPr>
          <a:prstGeom prst="rect">
            <a:avLst/>
          </a:prstGeom>
        </p:spPr>
        <p:txBody>
          <a:bodyPr/>
          <a:lstStyle/>
          <a:p>
            <a:endParaRPr/>
          </a:p>
        </p:txBody>
      </p:sp>
      <p:sp>
        <p:nvSpPr>
          <p:cNvPr id="826" name="Google Shape;456;p23"/>
          <p:cNvSpPr txBox="1"/>
          <p:nvPr/>
        </p:nvSpPr>
        <p:spPr>
          <a:xfrm>
            <a:off x="3608819" y="6384186"/>
            <a:ext cx="4974362" cy="2692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699" tIns="45699" rIns="45699" bIns="45699">
            <a:spAutoFit/>
          </a:bodyPr>
          <a:lstStyle/>
          <a:p>
            <a:pPr>
              <a:defRPr sz="1100" u="sng">
                <a:latin typeface="+mn-lt"/>
                <a:ea typeface="+mn-ea"/>
                <a:cs typeface="+mn-cs"/>
                <a:sym typeface="Source Sans Pro Regular"/>
              </a:defRPr>
            </a:pPr>
            <a:r>
              <a:rPr>
                <a:solidFill>
                  <a:srgbClr val="0563C1"/>
                </a:solidFill>
                <a:uFill>
                  <a:solidFill>
                    <a:srgbClr val="0563C1"/>
                  </a:solidFill>
                </a:uFill>
                <a:hlinkClick r:id="rId3"/>
              </a:rPr>
              <a:t>https://www.who.int/infection-prevention/tools/injections/training-education/en/</a:t>
            </a:r>
            <a:r>
              <a:rPr u="none"/>
              <a:t> </a:t>
            </a:r>
          </a:p>
        </p:txBody>
      </p:sp>
      <p:graphicFrame>
        <p:nvGraphicFramePr>
          <p:cNvPr id="827" name="Table 1"/>
          <p:cNvGraphicFramePr/>
          <p:nvPr/>
        </p:nvGraphicFramePr>
        <p:xfrm>
          <a:off x="1540384" y="1219019"/>
          <a:ext cx="9687322" cy="5093863"/>
        </p:xfrm>
        <a:graphic>
          <a:graphicData uri="http://schemas.openxmlformats.org/drawingml/2006/table">
            <a:tbl>
              <a:tblPr bandRow="1">
                <a:tableStyleId>{4C3C2611-4C71-4FC5-86AE-919BDF0F9419}</a:tableStyleId>
              </a:tblPr>
              <a:tblGrid>
                <a:gridCol w="6239655">
                  <a:extLst>
                    <a:ext uri="{9D8B030D-6E8A-4147-A177-3AD203B41FA5}">
                      <a16:colId xmlns:a16="http://schemas.microsoft.com/office/drawing/2014/main" val="20000"/>
                    </a:ext>
                  </a:extLst>
                </a:gridCol>
                <a:gridCol w="3447667">
                  <a:extLst>
                    <a:ext uri="{9D8B030D-6E8A-4147-A177-3AD203B41FA5}">
                      <a16:colId xmlns:a16="http://schemas.microsoft.com/office/drawing/2014/main" val="20001"/>
                    </a:ext>
                  </a:extLst>
                </a:gridCol>
              </a:tblGrid>
              <a:tr h="708107">
                <a:tc>
                  <a:txBody>
                    <a:bodyPr/>
                    <a:lstStyle/>
                    <a:p>
                      <a:pPr algn="ctr" defTabSz="457200">
                        <a:defRPr sz="1800"/>
                      </a:pPr>
                      <a:r>
                        <a:rPr sz="2400">
                          <a:sym typeface="Calibri"/>
                        </a:rPr>
                        <a:t>1 Clean workspace</a:t>
                      </a:r>
                    </a:p>
                  </a:txBody>
                  <a:tcPr marL="104140" marR="104140" marT="55245" marB="55245" horzOverflow="overflow">
                    <a:lnL w="12700">
                      <a:solidFill>
                        <a:srgbClr val="000000"/>
                      </a:solidFill>
                      <a:miter lim="400000"/>
                    </a:lnL>
                    <a:lnR w="12700">
                      <a:solidFill>
                        <a:srgbClr val="000000"/>
                      </a:solidFill>
                    </a:lnR>
                    <a:lnT w="12700">
                      <a:solidFill>
                        <a:srgbClr val="000000"/>
                      </a:solidFill>
                      <a:miter lim="400000"/>
                    </a:lnT>
                    <a:lnB w="12700">
                      <a:solidFill>
                        <a:srgbClr val="000000"/>
                      </a:solidFill>
                    </a:lnB>
                    <a:solidFill>
                      <a:srgbClr val="FFFFFF"/>
                    </a:solidFill>
                  </a:tcPr>
                </a:tc>
                <a:tc>
                  <a:txBody>
                    <a:bodyPr/>
                    <a:lstStyle/>
                    <a:p>
                      <a:pPr defTabSz="289321">
                        <a:defRPr sz="500">
                          <a:sym typeface="Calibri"/>
                        </a:defRPr>
                      </a:pPr>
                      <a:endParaRPr/>
                    </a:p>
                  </a:txBody>
                  <a:tcPr marL="104140" marR="104140" marT="55245" marB="55245" horzOverflow="overflow">
                    <a:lnL w="12700">
                      <a:solidFill>
                        <a:srgbClr val="000000"/>
                      </a:solidFill>
                    </a:lnL>
                    <a:lnR w="12700">
                      <a:solidFill>
                        <a:srgbClr val="000000"/>
                      </a:solidFill>
                      <a:miter lim="400000"/>
                    </a:lnR>
                    <a:lnT w="12700">
                      <a:solidFill>
                        <a:srgbClr val="000000"/>
                      </a:solidFill>
                      <a:miter lim="400000"/>
                    </a:lnT>
                    <a:lnB w="12700">
                      <a:solidFill>
                        <a:srgbClr val="000000"/>
                      </a:solidFill>
                    </a:lnB>
                    <a:solidFill>
                      <a:srgbClr val="FFFFFF"/>
                    </a:solidFill>
                  </a:tcPr>
                </a:tc>
                <a:extLst>
                  <a:ext uri="{0D108BD9-81ED-4DB2-BD59-A6C34878D82A}">
                    <a16:rowId xmlns:a16="http://schemas.microsoft.com/office/drawing/2014/main" val="10000"/>
                  </a:ext>
                </a:extLst>
              </a:tr>
              <a:tr h="708107">
                <a:tc>
                  <a:txBody>
                    <a:bodyPr/>
                    <a:lstStyle/>
                    <a:p>
                      <a:pPr algn="ctr" defTabSz="457200">
                        <a:defRPr sz="1800"/>
                      </a:pPr>
                      <a:r>
                        <a:rPr sz="2400">
                          <a:sym typeface="Calibri"/>
                        </a:rPr>
                        <a:t>2 Hand hygiene</a:t>
                      </a:r>
                    </a:p>
                  </a:txBody>
                  <a:tcPr marL="104140" marR="104140" marT="55245" marB="55245" horzOverflow="overflow">
                    <a:lnL w="12700">
                      <a:solidFill>
                        <a:srgbClr val="000000"/>
                      </a:solidFill>
                      <a:miter lim="400000"/>
                    </a:lnL>
                    <a:lnR w="12700">
                      <a:solidFill>
                        <a:srgbClr val="000000"/>
                      </a:solidFill>
                    </a:lnR>
                    <a:lnT w="12700">
                      <a:solidFill>
                        <a:srgbClr val="000000"/>
                      </a:solidFill>
                    </a:lnT>
                    <a:lnB w="12700">
                      <a:solidFill>
                        <a:srgbClr val="000000"/>
                      </a:solidFill>
                    </a:lnB>
                    <a:solidFill>
                      <a:srgbClr val="FFFFFF"/>
                    </a:solidFill>
                  </a:tcPr>
                </a:tc>
                <a:tc>
                  <a:txBody>
                    <a:bodyPr/>
                    <a:lstStyle/>
                    <a:p>
                      <a:pPr defTabSz="289321">
                        <a:defRPr sz="500">
                          <a:sym typeface="Calibri"/>
                        </a:defRPr>
                      </a:pPr>
                      <a:endParaRPr/>
                    </a:p>
                  </a:txBody>
                  <a:tcPr marL="104140" marR="104140" marT="55245" marB="55245" horzOverflow="overflow">
                    <a:lnL w="12700">
                      <a:solidFill>
                        <a:srgbClr val="000000"/>
                      </a:solidFill>
                    </a:lnL>
                    <a:lnR w="12700">
                      <a:solidFill>
                        <a:srgbClr val="000000"/>
                      </a:solidFill>
                      <a:miter lim="400000"/>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1"/>
                  </a:ext>
                </a:extLst>
              </a:tr>
              <a:tr h="708107">
                <a:tc>
                  <a:txBody>
                    <a:bodyPr/>
                    <a:lstStyle/>
                    <a:p>
                      <a:pPr algn="ctr" defTabSz="457200">
                        <a:defRPr sz="1800"/>
                      </a:pPr>
                      <a:r>
                        <a:rPr sz="2400">
                          <a:sym typeface="Calibri"/>
                        </a:rPr>
                        <a:t>3 Sterile safety-engineered syringe</a:t>
                      </a:r>
                    </a:p>
                  </a:txBody>
                  <a:tcPr marL="104140" marR="104140" marT="55245" marB="55245" horzOverflow="overflow">
                    <a:lnL w="12700">
                      <a:solidFill>
                        <a:srgbClr val="000000"/>
                      </a:solidFill>
                      <a:miter lim="400000"/>
                    </a:lnL>
                    <a:lnR w="12700">
                      <a:solidFill>
                        <a:srgbClr val="000000"/>
                      </a:solidFill>
                    </a:lnR>
                    <a:lnT w="12700">
                      <a:solidFill>
                        <a:srgbClr val="000000"/>
                      </a:solidFill>
                    </a:lnT>
                    <a:lnB w="12700">
                      <a:solidFill>
                        <a:srgbClr val="000000"/>
                      </a:solidFill>
                    </a:lnB>
                    <a:solidFill>
                      <a:srgbClr val="FFFFFF"/>
                    </a:solidFill>
                  </a:tcPr>
                </a:tc>
                <a:tc>
                  <a:txBody>
                    <a:bodyPr/>
                    <a:lstStyle/>
                    <a:p>
                      <a:pPr defTabSz="289321">
                        <a:defRPr sz="500">
                          <a:sym typeface="Calibri"/>
                        </a:defRPr>
                      </a:pPr>
                      <a:endParaRPr/>
                    </a:p>
                  </a:txBody>
                  <a:tcPr marL="104140" marR="104140" marT="55245" marB="55245" horzOverflow="overflow">
                    <a:lnL w="12700">
                      <a:solidFill>
                        <a:srgbClr val="000000"/>
                      </a:solidFill>
                    </a:lnL>
                    <a:lnR w="12700">
                      <a:solidFill>
                        <a:srgbClr val="000000"/>
                      </a:solidFill>
                      <a:miter lim="400000"/>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2"/>
                  </a:ext>
                </a:extLst>
              </a:tr>
              <a:tr h="708107">
                <a:tc>
                  <a:txBody>
                    <a:bodyPr/>
                    <a:lstStyle/>
                    <a:p>
                      <a:pPr algn="ctr" defTabSz="457200">
                        <a:defRPr sz="1800"/>
                      </a:pPr>
                      <a:r>
                        <a:rPr sz="2400">
                          <a:sym typeface="Calibri"/>
                        </a:rPr>
                        <a:t>4 Sterile vial of medication and diluent</a:t>
                      </a:r>
                    </a:p>
                  </a:txBody>
                  <a:tcPr marL="104140" marR="104140" marT="55245" marB="55245" horzOverflow="overflow">
                    <a:lnL w="12700">
                      <a:solidFill>
                        <a:srgbClr val="000000"/>
                      </a:solidFill>
                      <a:miter lim="400000"/>
                    </a:lnL>
                    <a:lnR w="12700">
                      <a:solidFill>
                        <a:srgbClr val="000000"/>
                      </a:solidFill>
                    </a:lnR>
                    <a:lnT w="12700">
                      <a:solidFill>
                        <a:srgbClr val="000000"/>
                      </a:solidFill>
                    </a:lnT>
                    <a:lnB w="12700">
                      <a:solidFill>
                        <a:srgbClr val="000000"/>
                      </a:solidFill>
                    </a:lnB>
                    <a:solidFill>
                      <a:srgbClr val="FFFFFF"/>
                    </a:solidFill>
                  </a:tcPr>
                </a:tc>
                <a:tc>
                  <a:txBody>
                    <a:bodyPr/>
                    <a:lstStyle/>
                    <a:p>
                      <a:pPr defTabSz="289321">
                        <a:defRPr sz="500">
                          <a:sym typeface="Calibri"/>
                        </a:defRPr>
                      </a:pPr>
                      <a:endParaRPr/>
                    </a:p>
                  </a:txBody>
                  <a:tcPr marL="104140" marR="104140" marT="55245" marB="55245" horzOverflow="overflow">
                    <a:lnL w="12700">
                      <a:solidFill>
                        <a:srgbClr val="000000"/>
                      </a:solidFill>
                    </a:lnL>
                    <a:lnR w="12700">
                      <a:solidFill>
                        <a:srgbClr val="000000"/>
                      </a:solidFill>
                      <a:miter lim="400000"/>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3"/>
                  </a:ext>
                </a:extLst>
              </a:tr>
              <a:tr h="845221">
                <a:tc>
                  <a:txBody>
                    <a:bodyPr/>
                    <a:lstStyle/>
                    <a:p>
                      <a:pPr algn="ctr" defTabSz="457200">
                        <a:defRPr sz="1800"/>
                      </a:pPr>
                      <a:r>
                        <a:rPr sz="2400">
                          <a:latin typeface="+mn-lt"/>
                          <a:ea typeface="+mn-ea"/>
                          <a:cs typeface="+mn-cs"/>
                        </a:rPr>
                        <a:t>5 Skin cleaning and antisepsis</a:t>
                      </a:r>
                    </a:p>
                  </a:txBody>
                  <a:tcPr marL="104140" marR="104140" marT="55245" marB="55245" horzOverflow="overflow">
                    <a:lnL w="12700">
                      <a:solidFill>
                        <a:srgbClr val="000000"/>
                      </a:solidFill>
                      <a:miter lim="400000"/>
                    </a:lnL>
                    <a:lnR w="12700">
                      <a:solidFill>
                        <a:srgbClr val="000000"/>
                      </a:solidFill>
                    </a:lnR>
                    <a:lnT w="12700">
                      <a:solidFill>
                        <a:srgbClr val="000000"/>
                      </a:solidFill>
                    </a:lnT>
                    <a:lnB w="12700">
                      <a:solidFill>
                        <a:srgbClr val="000000"/>
                      </a:solidFill>
                    </a:lnB>
                    <a:solidFill>
                      <a:srgbClr val="FFFFFF"/>
                    </a:solidFill>
                  </a:tcPr>
                </a:tc>
                <a:tc>
                  <a:txBody>
                    <a:bodyPr/>
                    <a:lstStyle/>
                    <a:p>
                      <a:pPr defTabSz="289321">
                        <a:defRPr sz="500">
                          <a:sym typeface="Calibri"/>
                        </a:defRPr>
                      </a:pPr>
                      <a:endParaRPr/>
                    </a:p>
                  </a:txBody>
                  <a:tcPr marL="104140" marR="104140" marT="55245" marB="55245" horzOverflow="overflow">
                    <a:lnL w="12700">
                      <a:solidFill>
                        <a:srgbClr val="000000"/>
                      </a:solidFill>
                    </a:lnL>
                    <a:lnR w="12700">
                      <a:solidFill>
                        <a:srgbClr val="000000"/>
                      </a:solidFill>
                      <a:miter lim="400000"/>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4"/>
                  </a:ext>
                </a:extLst>
              </a:tr>
              <a:tr h="708107">
                <a:tc>
                  <a:txBody>
                    <a:bodyPr/>
                    <a:lstStyle/>
                    <a:p>
                      <a:pPr algn="ctr" defTabSz="457200">
                        <a:defRPr sz="1800"/>
                      </a:pPr>
                      <a:r>
                        <a:rPr sz="2400">
                          <a:sym typeface="Calibri"/>
                        </a:rPr>
                        <a:t>6 Appropriate collection of sharps</a:t>
                      </a:r>
                    </a:p>
                  </a:txBody>
                  <a:tcPr marL="104140" marR="104140" marT="55245" marB="55245" horzOverflow="overflow">
                    <a:lnL w="12700">
                      <a:solidFill>
                        <a:srgbClr val="000000"/>
                      </a:solidFill>
                      <a:miter lim="400000"/>
                    </a:lnL>
                    <a:lnR w="12700">
                      <a:solidFill>
                        <a:srgbClr val="000000"/>
                      </a:solidFill>
                    </a:lnR>
                    <a:lnT w="12700">
                      <a:solidFill>
                        <a:srgbClr val="000000"/>
                      </a:solidFill>
                    </a:lnT>
                    <a:lnB w="12700">
                      <a:solidFill>
                        <a:srgbClr val="000000"/>
                      </a:solidFill>
                    </a:lnB>
                    <a:solidFill>
                      <a:srgbClr val="FFFFFF"/>
                    </a:solidFill>
                  </a:tcPr>
                </a:tc>
                <a:tc>
                  <a:txBody>
                    <a:bodyPr/>
                    <a:lstStyle/>
                    <a:p>
                      <a:pPr defTabSz="289321">
                        <a:defRPr sz="500">
                          <a:sym typeface="Calibri"/>
                        </a:defRPr>
                      </a:pPr>
                      <a:endParaRPr/>
                    </a:p>
                  </a:txBody>
                  <a:tcPr marL="104140" marR="104140" marT="55245" marB="55245" horzOverflow="overflow">
                    <a:lnL w="12700">
                      <a:solidFill>
                        <a:srgbClr val="000000"/>
                      </a:solidFill>
                    </a:lnL>
                    <a:lnR w="12700">
                      <a:solidFill>
                        <a:srgbClr val="000000"/>
                      </a:solidFill>
                      <a:miter lim="400000"/>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5"/>
                  </a:ext>
                </a:extLst>
              </a:tr>
              <a:tr h="708107">
                <a:tc>
                  <a:txBody>
                    <a:bodyPr/>
                    <a:lstStyle/>
                    <a:p>
                      <a:pPr algn="ctr" defTabSz="457200">
                        <a:defRPr sz="1800"/>
                      </a:pPr>
                      <a:r>
                        <a:rPr sz="2400">
                          <a:sym typeface="Calibri"/>
                        </a:rPr>
                        <a:t>7 Appropriate waste management</a:t>
                      </a:r>
                    </a:p>
                  </a:txBody>
                  <a:tcPr marL="104140" marR="104140" marT="55245" marB="55245" horzOverflow="overflow">
                    <a:lnL w="12700">
                      <a:solidFill>
                        <a:srgbClr val="000000"/>
                      </a:solidFill>
                      <a:miter lim="400000"/>
                    </a:lnL>
                    <a:lnR w="12700">
                      <a:solidFill>
                        <a:srgbClr val="000000"/>
                      </a:solidFill>
                    </a:lnR>
                    <a:lnT w="12700">
                      <a:solidFill>
                        <a:srgbClr val="000000"/>
                      </a:solidFill>
                    </a:lnT>
                    <a:lnB w="12700">
                      <a:solidFill>
                        <a:srgbClr val="000000"/>
                      </a:solidFill>
                      <a:miter lim="400000"/>
                    </a:lnB>
                    <a:solidFill>
                      <a:srgbClr val="FFFFFF"/>
                    </a:solidFill>
                  </a:tcPr>
                </a:tc>
                <a:tc>
                  <a:txBody>
                    <a:bodyPr/>
                    <a:lstStyle/>
                    <a:p>
                      <a:pPr defTabSz="289321">
                        <a:defRPr sz="500">
                          <a:sym typeface="Calibri"/>
                        </a:defRPr>
                      </a:pPr>
                      <a:endParaRPr/>
                    </a:p>
                  </a:txBody>
                  <a:tcPr marL="104140" marR="104140" marT="55245" marB="55245" horzOverflow="overflow">
                    <a:lnL w="12700">
                      <a:solidFill>
                        <a:srgbClr val="000000"/>
                      </a:solidFill>
                    </a:lnL>
                    <a:lnR w="12700">
                      <a:solidFill>
                        <a:srgbClr val="000000"/>
                      </a:solidFill>
                      <a:miter lim="400000"/>
                    </a:lnR>
                    <a:lnT w="12700">
                      <a:solidFill>
                        <a:srgbClr val="000000"/>
                      </a:solidFill>
                    </a:lnT>
                    <a:lnB w="12700">
                      <a:solidFill>
                        <a:srgbClr val="000000"/>
                      </a:solidFill>
                      <a:miter lim="400000"/>
                    </a:lnB>
                    <a:solidFill>
                      <a:srgbClr val="FFFFFF"/>
                    </a:solidFill>
                  </a:tcPr>
                </a:tc>
                <a:extLst>
                  <a:ext uri="{0D108BD9-81ED-4DB2-BD59-A6C34878D82A}">
                    <a16:rowId xmlns:a16="http://schemas.microsoft.com/office/drawing/2014/main" val="10006"/>
                  </a:ext>
                </a:extLst>
              </a:tr>
            </a:tbl>
          </a:graphicData>
        </a:graphic>
      </p:graphicFrame>
      <p:pic>
        <p:nvPicPr>
          <p:cNvPr id="828" name="Image" descr="Image"/>
          <p:cNvPicPr>
            <a:picLocks noChangeAspect="1"/>
          </p:cNvPicPr>
          <p:nvPr/>
        </p:nvPicPr>
        <p:blipFill>
          <a:blip r:embed="rId4"/>
          <a:srcRect l="32580" t="12947" r="32580" b="27147"/>
          <a:stretch>
            <a:fillRect/>
          </a:stretch>
        </p:blipFill>
        <p:spPr>
          <a:xfrm>
            <a:off x="8418940" y="2051963"/>
            <a:ext cx="2400403" cy="5106723"/>
          </a:xfrm>
          <a:prstGeom prst="rect">
            <a:avLst/>
          </a:prstGeom>
          <a:ln w="12700">
            <a:miter lim="400000"/>
          </a:ln>
        </p:spPr>
      </p:pic>
      <p:sp>
        <p:nvSpPr>
          <p:cNvPr id="2" name="Title 1">
            <a:extLst>
              <a:ext uri="{FF2B5EF4-FFF2-40B4-BE49-F238E27FC236}">
                <a16:creationId xmlns:a16="http://schemas.microsoft.com/office/drawing/2014/main" id="{2F6001FF-D2E5-B54C-6483-CA4485FD6418}"/>
              </a:ext>
            </a:extLst>
          </p:cNvPr>
          <p:cNvSpPr txBox="1">
            <a:spLocks/>
          </p:cNvSpPr>
          <p:nvPr/>
        </p:nvSpPr>
        <p:spPr>
          <a:xfrm>
            <a:off x="138857" y="92029"/>
            <a:ext cx="8596770" cy="440632"/>
          </a:xfrm>
          <a:prstGeom prst="rect">
            <a:avLst/>
          </a:prstGeom>
        </p:spPr>
        <p:txBody>
          <a:bodyPr/>
          <a:lstStyle>
            <a:lvl1pPr marL="0" marR="0" indent="0" algn="l" defTabSz="289321"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1pPr>
            <a:lvl2pPr marL="0" marR="0" indent="0" algn="l" defTabSz="289321"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2pPr>
            <a:lvl3pPr marL="0" marR="0" indent="0" algn="l" defTabSz="289321"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3pPr>
            <a:lvl4pPr marL="0" marR="0" indent="0" algn="l" defTabSz="289321"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4pPr>
            <a:lvl5pPr marL="0" marR="0" indent="0" algn="l" defTabSz="289321"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5pPr>
            <a:lvl6pPr marL="0" marR="0" indent="0" algn="l" defTabSz="289321"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6pPr>
            <a:lvl7pPr marL="0" marR="0" indent="0" algn="l" defTabSz="289321"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7pPr>
            <a:lvl8pPr marL="0" marR="0" indent="0" algn="l" defTabSz="289321"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8pPr>
            <a:lvl9pPr marL="0" marR="0" indent="0" algn="l" defTabSz="289321"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9pPr>
          </a:lstStyle>
          <a:p>
            <a:pPr hangingPunct="1"/>
            <a:r>
              <a:rPr lang="en-US" b="1" dirty="0"/>
              <a:t>The seven steps to safe injections</a:t>
            </a:r>
          </a:p>
        </p:txBody>
      </p:sp>
    </p:spTree>
  </p:cSld>
  <p:clrMapOvr>
    <a:masterClrMapping/>
  </p:clrMapOvr>
  <p:transition spd="med"/>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4" name="Google Shape;300;p7"/>
          <p:cNvSpPr txBox="1">
            <a:spLocks noGrp="1"/>
          </p:cNvSpPr>
          <p:nvPr>
            <p:ph type="body" sz="quarter" idx="1"/>
          </p:nvPr>
        </p:nvSpPr>
        <p:spPr>
          <a:xfrm>
            <a:off x="2111892" y="1708262"/>
            <a:ext cx="7968216" cy="1870076"/>
          </a:xfrm>
          <a:prstGeom prst="rect">
            <a:avLst/>
          </a:prstGeom>
        </p:spPr>
        <p:txBody>
          <a:bodyPr lIns="54864" tIns="54864" rIns="54864" bIns="54864"/>
          <a:lstStyle>
            <a:lvl1pPr>
              <a:spcBef>
                <a:spcPts val="0"/>
              </a:spcBef>
              <a:defRPr sz="3200"/>
            </a:lvl1pPr>
          </a:lstStyle>
          <a:p>
            <a:r>
              <a:rPr b="1" dirty="0"/>
              <a:t>2.e. Safe handling, cleaning and disinfection of patient care equipment</a:t>
            </a:r>
          </a:p>
        </p:txBody>
      </p:sp>
    </p:spTree>
  </p:cSld>
  <p:clrMapOvr>
    <a:masterClrMapping/>
  </p:clrMapOvr>
  <p:transition spd="med"/>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2" name="Google Shape;308;p8"/>
          <p:cNvSpPr txBox="1">
            <a:spLocks noGrp="1"/>
          </p:cNvSpPr>
          <p:nvPr>
            <p:ph type="body" idx="1"/>
          </p:nvPr>
        </p:nvSpPr>
        <p:spPr>
          <a:xfrm>
            <a:off x="4273551" y="1488259"/>
            <a:ext cx="7308851" cy="3881482"/>
          </a:xfrm>
          <a:prstGeom prst="rect">
            <a:avLst/>
          </a:prstGeom>
        </p:spPr>
        <p:txBody>
          <a:bodyPr lIns="0" tIns="0" rIns="0" bIns="0"/>
          <a:lstStyle/>
          <a:p>
            <a:pPr algn="just">
              <a:defRPr>
                <a:solidFill>
                  <a:srgbClr val="FF0000"/>
                </a:solidFill>
              </a:defRPr>
            </a:pPr>
            <a:endParaRPr dirty="0"/>
          </a:p>
          <a:p>
            <a:pPr algn="just">
              <a:defRPr>
                <a:solidFill>
                  <a:srgbClr val="FF0000"/>
                </a:solidFill>
              </a:defRPr>
            </a:pPr>
            <a:r>
              <a:rPr dirty="0"/>
              <a:t>Make sure you review the content of the presentation and decide whether you need to use the entire content of this presentation or not, based on your context, your target learning needs in this specific content area, and the time available for this presentation. </a:t>
            </a:r>
          </a:p>
          <a:p>
            <a:pPr algn="just">
              <a:defRPr>
                <a:solidFill>
                  <a:srgbClr val="FF0000"/>
                </a:solidFill>
              </a:defRPr>
            </a:pPr>
            <a:endParaRPr dirty="0"/>
          </a:p>
          <a:p>
            <a:pPr algn="just">
              <a:defRPr>
                <a:solidFill>
                  <a:srgbClr val="FF0000"/>
                </a:solidFill>
              </a:defRPr>
            </a:pPr>
            <a:r>
              <a:rPr dirty="0"/>
              <a:t>Within this presentation you may find additional slides with “Notes to facilitators”: these will prompt you to complete and/or customize the content using your country-tailored information.</a:t>
            </a:r>
          </a:p>
        </p:txBody>
      </p:sp>
      <p:sp>
        <p:nvSpPr>
          <p:cNvPr id="4" name="Title 1">
            <a:extLst>
              <a:ext uri="{FF2B5EF4-FFF2-40B4-BE49-F238E27FC236}">
                <a16:creationId xmlns:a16="http://schemas.microsoft.com/office/drawing/2014/main" id="{96489B53-AD5E-7FE1-0A00-C862AE7C7A0D}"/>
              </a:ext>
            </a:extLst>
          </p:cNvPr>
          <p:cNvSpPr txBox="1">
            <a:spLocks noGrp="1"/>
          </p:cNvSpPr>
          <p:nvPr>
            <p:ph type="title"/>
          </p:nvPr>
        </p:nvSpPr>
        <p:spPr>
          <a:xfrm>
            <a:off x="393714" y="452180"/>
            <a:ext cx="3264195" cy="1183995"/>
          </a:xfrm>
          <a:prstGeom prst="rect">
            <a:avLst/>
          </a:prstGeom>
        </p:spPr>
        <p:txBody>
          <a:bodyPr/>
          <a:lstStyle/>
          <a:p>
            <a:r>
              <a:rPr b="1" dirty="0"/>
              <a:t>Notes to facilitators:</a:t>
            </a:r>
          </a:p>
        </p:txBody>
      </p:sp>
    </p:spTree>
  </p:cSld>
  <p:clrMapOvr>
    <a:masterClrMapping/>
  </p:clrMapOvr>
  <p:transition spd="med"/>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39" name="Google Shape;462;p24"/>
          <p:cNvGrpSpPr/>
          <p:nvPr/>
        </p:nvGrpSpPr>
        <p:grpSpPr>
          <a:xfrm>
            <a:off x="921686" y="1031714"/>
            <a:ext cx="10348627" cy="3849837"/>
            <a:chOff x="-1" y="-1"/>
            <a:chExt cx="10348626" cy="3849836"/>
          </a:xfrm>
        </p:grpSpPr>
        <p:sp>
          <p:nvSpPr>
            <p:cNvPr id="837" name="Oval"/>
            <p:cNvSpPr/>
            <p:nvPr/>
          </p:nvSpPr>
          <p:spPr>
            <a:xfrm>
              <a:off x="-1" y="-1"/>
              <a:ext cx="10348626" cy="3849836"/>
            </a:xfrm>
            <a:prstGeom prst="ellipse">
              <a:avLst/>
            </a:prstGeom>
            <a:solidFill>
              <a:srgbClr val="E8F6FC"/>
            </a:solidFill>
            <a:ln w="12700" cap="flat">
              <a:noFill/>
              <a:miter lim="400000"/>
            </a:ln>
            <a:effectLst/>
          </p:spPr>
          <p:txBody>
            <a:bodyPr wrap="square" lIns="45719" tIns="45719" rIns="45719" bIns="45719" numCol="1" anchor="t">
              <a:noAutofit/>
            </a:bodyPr>
            <a:lstStyle/>
            <a:p>
              <a:pPr algn="ctr">
                <a:defRPr sz="2400">
                  <a:latin typeface="+mn-lt"/>
                  <a:ea typeface="+mn-ea"/>
                  <a:cs typeface="+mn-cs"/>
                  <a:sym typeface="Source Sans Pro Regular"/>
                </a:defRPr>
              </a:pPr>
              <a:endParaRPr/>
            </a:p>
          </p:txBody>
        </p:sp>
        <p:sp>
          <p:nvSpPr>
            <p:cNvPr id="838" name="Decontamination…"/>
            <p:cNvSpPr txBox="1"/>
            <p:nvPr/>
          </p:nvSpPr>
          <p:spPr>
            <a:xfrm>
              <a:off x="1561245" y="563794"/>
              <a:ext cx="7226132" cy="2062060"/>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699" tIns="45699" rIns="45699" bIns="45699" numCol="1" anchor="t">
              <a:spAutoFit/>
            </a:bodyPr>
            <a:lstStyle/>
            <a:p>
              <a:pPr algn="ctr">
                <a:defRPr sz="3200">
                  <a:solidFill>
                    <a:srgbClr val="FF0000"/>
                  </a:solidFill>
                  <a:latin typeface="+mn-lt"/>
                  <a:ea typeface="+mn-ea"/>
                  <a:cs typeface="+mn-cs"/>
                  <a:sym typeface="Source Sans Pro Regular"/>
                </a:defRPr>
              </a:pPr>
              <a:r>
                <a:rPr b="1" dirty="0"/>
                <a:t>Decontamination</a:t>
              </a:r>
            </a:p>
            <a:p>
              <a:pPr algn="ctr">
                <a:defRPr sz="2400">
                  <a:solidFill>
                    <a:schemeClr val="accent4"/>
                  </a:solidFill>
                  <a:latin typeface="+mn-lt"/>
                  <a:ea typeface="+mn-ea"/>
                  <a:cs typeface="+mn-cs"/>
                  <a:sym typeface="Source Sans Pro Regular"/>
                </a:defRPr>
              </a:pPr>
              <a:r>
                <a:rPr dirty="0">
                  <a:solidFill>
                    <a:schemeClr val="tx1"/>
                  </a:solidFill>
                </a:rPr>
                <a:t>The processes to remove soil and pathogenic microorganisms from </a:t>
              </a:r>
            </a:p>
            <a:p>
              <a:pPr algn="ctr">
                <a:defRPr sz="2400">
                  <a:latin typeface="+mn-lt"/>
                  <a:ea typeface="+mn-ea"/>
                  <a:cs typeface="+mn-cs"/>
                  <a:sym typeface="Source Sans Pro Regular"/>
                </a:defRPr>
              </a:pPr>
              <a:r>
                <a:rPr dirty="0">
                  <a:solidFill>
                    <a:schemeClr val="tx1"/>
                  </a:solidFill>
                </a:rPr>
                <a:t>objects so they are safe to handle, </a:t>
              </a:r>
            </a:p>
            <a:p>
              <a:pPr algn="ctr">
                <a:defRPr sz="2400">
                  <a:latin typeface="+mn-lt"/>
                  <a:ea typeface="+mn-ea"/>
                  <a:cs typeface="+mn-cs"/>
                  <a:sym typeface="Source Sans Pro Regular"/>
                </a:defRPr>
              </a:pPr>
              <a:r>
                <a:rPr dirty="0">
                  <a:solidFill>
                    <a:schemeClr val="tx1"/>
                  </a:solidFill>
                </a:rPr>
                <a:t>subject to further processing, use or discard</a:t>
              </a:r>
              <a:r>
                <a:rPr lang="hu-HU" dirty="0">
                  <a:solidFill>
                    <a:schemeClr val="tx1"/>
                  </a:solidFill>
                </a:rPr>
                <a:t>.</a:t>
              </a:r>
              <a:endParaRPr dirty="0">
                <a:solidFill>
                  <a:schemeClr val="tx1"/>
                </a:solidFill>
              </a:endParaRPr>
            </a:p>
          </p:txBody>
        </p:sp>
      </p:grpSp>
      <p:sp>
        <p:nvSpPr>
          <p:cNvPr id="841" name="Google Shape;463;p24"/>
          <p:cNvSpPr txBox="1">
            <a:spLocks noGrp="1"/>
          </p:cNvSpPr>
          <p:nvPr>
            <p:ph type="body" sz="half" idx="1"/>
          </p:nvPr>
        </p:nvSpPr>
        <p:spPr>
          <a:xfrm>
            <a:off x="1465056" y="6004362"/>
            <a:ext cx="9575485" cy="509671"/>
          </a:xfrm>
          <a:prstGeom prst="rect">
            <a:avLst/>
          </a:prstGeom>
        </p:spPr>
        <p:txBody>
          <a:bodyPr lIns="0" tIns="0" rIns="0" bIns="0">
            <a:normAutofit/>
          </a:bodyPr>
          <a:lstStyle/>
          <a:p>
            <a:pPr>
              <a:lnSpc>
                <a:spcPct val="120000"/>
              </a:lnSpc>
              <a:spcBef>
                <a:spcPts val="0"/>
              </a:spcBef>
              <a:defRPr sz="2300"/>
            </a:pPr>
            <a:r>
              <a:rPr sz="1200" dirty="0"/>
              <a:t> Source: World Health Organization. 2016. Decontamination and reprocessing of medical devices for health-care facilities. World Health Organization. </a:t>
            </a:r>
            <a:endParaRPr lang="hu-HU" sz="1200" dirty="0"/>
          </a:p>
          <a:p>
            <a:pPr algn="ctr">
              <a:lnSpc>
                <a:spcPct val="120000"/>
              </a:lnSpc>
              <a:spcBef>
                <a:spcPts val="0"/>
              </a:spcBef>
              <a:defRPr sz="2300"/>
            </a:pPr>
            <a:r>
              <a:rPr sz="1200" dirty="0"/>
              <a:t>Retrieved from:</a:t>
            </a:r>
            <a:r>
              <a:rPr sz="1200" u="sng" dirty="0">
                <a:solidFill>
                  <a:srgbClr val="0563C1"/>
                </a:solidFill>
              </a:rPr>
              <a:t> </a:t>
            </a:r>
            <a:r>
              <a:rPr sz="1200" u="sng" dirty="0">
                <a:solidFill>
                  <a:srgbClr val="0563C1"/>
                </a:solidFill>
                <a:uFill>
                  <a:solidFill>
                    <a:srgbClr val="0563C1"/>
                  </a:solidFill>
                </a:uFill>
                <a:hlinkClick r:id="rId2"/>
              </a:rPr>
              <a:t>https://apps.who.int/iris/handle/10665/250232</a:t>
            </a:r>
          </a:p>
        </p:txBody>
      </p:sp>
      <p:grpSp>
        <p:nvGrpSpPr>
          <p:cNvPr id="844" name="Google Shape;465;p24"/>
          <p:cNvGrpSpPr/>
          <p:nvPr/>
        </p:nvGrpSpPr>
        <p:grpSpPr>
          <a:xfrm>
            <a:off x="2370041" y="4161470"/>
            <a:ext cx="2664298" cy="720081"/>
            <a:chOff x="0" y="0"/>
            <a:chExt cx="2664296" cy="720079"/>
          </a:xfrm>
        </p:grpSpPr>
        <p:sp>
          <p:nvSpPr>
            <p:cNvPr id="842" name="Rounded Rectangle"/>
            <p:cNvSpPr/>
            <p:nvPr/>
          </p:nvSpPr>
          <p:spPr>
            <a:xfrm>
              <a:off x="0" y="0"/>
              <a:ext cx="2664297" cy="720080"/>
            </a:xfrm>
            <a:prstGeom prst="roundRect">
              <a:avLst>
                <a:gd name="adj" fmla="val 16667"/>
              </a:avLst>
            </a:prstGeom>
            <a:solidFill>
              <a:srgbClr val="0070C0"/>
            </a:solidFill>
            <a:ln w="12700" cap="flat">
              <a:noFill/>
              <a:miter lim="400000"/>
            </a:ln>
            <a:effectLst/>
          </p:spPr>
          <p:txBody>
            <a:bodyPr wrap="square" lIns="45719" tIns="45719" rIns="45719" bIns="45719" numCol="1" anchor="ctr">
              <a:noAutofit/>
            </a:bodyPr>
            <a:lstStyle/>
            <a:p>
              <a:pPr algn="ctr">
                <a:defRPr sz="2400">
                  <a:solidFill>
                    <a:srgbClr val="FFFFFF"/>
                  </a:solidFill>
                  <a:latin typeface="+mn-lt"/>
                  <a:ea typeface="+mn-ea"/>
                  <a:cs typeface="+mn-cs"/>
                  <a:sym typeface="Source Sans Pro Regular"/>
                </a:defRPr>
              </a:pPr>
              <a:endParaRPr/>
            </a:p>
          </p:txBody>
        </p:sp>
        <p:sp>
          <p:nvSpPr>
            <p:cNvPr id="843" name="Cleaning"/>
            <p:cNvSpPr txBox="1"/>
            <p:nvPr/>
          </p:nvSpPr>
          <p:spPr>
            <a:xfrm>
              <a:off x="80876" y="85739"/>
              <a:ext cx="2502544" cy="5486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699" tIns="45699" rIns="45699" bIns="45699" numCol="1" anchor="ctr">
              <a:spAutoFit/>
            </a:bodyPr>
            <a:lstStyle>
              <a:lvl1pPr algn="ctr">
                <a:defRPr sz="2800">
                  <a:solidFill>
                    <a:srgbClr val="FFFFFF"/>
                  </a:solidFill>
                  <a:latin typeface="+mn-lt"/>
                  <a:ea typeface="+mn-ea"/>
                  <a:cs typeface="+mn-cs"/>
                  <a:sym typeface="Source Sans Pro Regular"/>
                </a:defRPr>
              </a:lvl1pPr>
            </a:lstStyle>
            <a:p>
              <a:r>
                <a:rPr dirty="0"/>
                <a:t>Cleaning</a:t>
              </a:r>
            </a:p>
          </p:txBody>
        </p:sp>
      </p:grpSp>
      <p:grpSp>
        <p:nvGrpSpPr>
          <p:cNvPr id="847" name="Google Shape;466;p24"/>
          <p:cNvGrpSpPr/>
          <p:nvPr/>
        </p:nvGrpSpPr>
        <p:grpSpPr>
          <a:xfrm>
            <a:off x="5159919" y="4161470"/>
            <a:ext cx="2520281" cy="720081"/>
            <a:chOff x="0" y="0"/>
            <a:chExt cx="2520280" cy="720079"/>
          </a:xfrm>
        </p:grpSpPr>
        <p:sp>
          <p:nvSpPr>
            <p:cNvPr id="845" name="Rounded Rectangle"/>
            <p:cNvSpPr/>
            <p:nvPr/>
          </p:nvSpPr>
          <p:spPr>
            <a:xfrm>
              <a:off x="0" y="0"/>
              <a:ext cx="2520281" cy="720080"/>
            </a:xfrm>
            <a:prstGeom prst="roundRect">
              <a:avLst>
                <a:gd name="adj" fmla="val 16667"/>
              </a:avLst>
            </a:prstGeom>
            <a:solidFill>
              <a:srgbClr val="FF6600"/>
            </a:solidFill>
            <a:ln w="12700" cap="flat">
              <a:noFill/>
              <a:miter lim="400000"/>
            </a:ln>
            <a:effectLst/>
          </p:spPr>
          <p:txBody>
            <a:bodyPr wrap="square" lIns="45719" tIns="45719" rIns="45719" bIns="45719" numCol="1" anchor="ctr">
              <a:noAutofit/>
            </a:bodyPr>
            <a:lstStyle/>
            <a:p>
              <a:pPr algn="ctr">
                <a:defRPr>
                  <a:latin typeface="+mn-lt"/>
                  <a:ea typeface="+mn-ea"/>
                  <a:cs typeface="+mn-cs"/>
                  <a:sym typeface="Source Sans Pro Regular"/>
                </a:defRPr>
              </a:pPr>
              <a:endParaRPr/>
            </a:p>
          </p:txBody>
        </p:sp>
        <p:sp>
          <p:nvSpPr>
            <p:cNvPr id="846" name="Disinfecting"/>
            <p:cNvSpPr txBox="1"/>
            <p:nvPr/>
          </p:nvSpPr>
          <p:spPr>
            <a:xfrm>
              <a:off x="80876" y="85739"/>
              <a:ext cx="2358528" cy="5486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699" tIns="45699" rIns="45699" bIns="45699" numCol="1" anchor="ctr">
              <a:spAutoFit/>
            </a:bodyPr>
            <a:lstStyle>
              <a:lvl1pPr algn="ctr">
                <a:defRPr sz="2800">
                  <a:solidFill>
                    <a:srgbClr val="FFFFFF"/>
                  </a:solidFill>
                  <a:latin typeface="+mn-lt"/>
                  <a:ea typeface="+mn-ea"/>
                  <a:cs typeface="+mn-cs"/>
                  <a:sym typeface="Source Sans Pro Regular"/>
                </a:defRPr>
              </a:lvl1pPr>
            </a:lstStyle>
            <a:p>
              <a:r>
                <a:t>Disinfecting</a:t>
              </a:r>
            </a:p>
          </p:txBody>
        </p:sp>
      </p:grpSp>
      <p:grpSp>
        <p:nvGrpSpPr>
          <p:cNvPr id="850" name="Google Shape;467;p24"/>
          <p:cNvGrpSpPr/>
          <p:nvPr/>
        </p:nvGrpSpPr>
        <p:grpSpPr>
          <a:xfrm>
            <a:off x="7805779" y="4161470"/>
            <a:ext cx="2520281" cy="720081"/>
            <a:chOff x="0" y="0"/>
            <a:chExt cx="2520280" cy="720079"/>
          </a:xfrm>
        </p:grpSpPr>
        <p:sp>
          <p:nvSpPr>
            <p:cNvPr id="848" name="Rounded Rectangle"/>
            <p:cNvSpPr/>
            <p:nvPr/>
          </p:nvSpPr>
          <p:spPr>
            <a:xfrm>
              <a:off x="0" y="0"/>
              <a:ext cx="2520281" cy="720080"/>
            </a:xfrm>
            <a:prstGeom prst="roundRect">
              <a:avLst>
                <a:gd name="adj" fmla="val 16667"/>
              </a:avLst>
            </a:prstGeom>
            <a:solidFill>
              <a:srgbClr val="00B050"/>
            </a:solidFill>
            <a:ln w="12700" cap="flat">
              <a:noFill/>
              <a:miter lim="400000"/>
            </a:ln>
            <a:effectLst/>
          </p:spPr>
          <p:txBody>
            <a:bodyPr wrap="square" lIns="45719" tIns="45719" rIns="45719" bIns="45719" numCol="1" anchor="ctr">
              <a:noAutofit/>
            </a:bodyPr>
            <a:lstStyle/>
            <a:p>
              <a:pPr algn="ctr">
                <a:defRPr sz="2400">
                  <a:solidFill>
                    <a:srgbClr val="FFFFFF"/>
                  </a:solidFill>
                  <a:latin typeface="+mn-lt"/>
                  <a:ea typeface="+mn-ea"/>
                  <a:cs typeface="+mn-cs"/>
                  <a:sym typeface="Source Sans Pro Regular"/>
                </a:defRPr>
              </a:pPr>
              <a:endParaRPr/>
            </a:p>
          </p:txBody>
        </p:sp>
        <p:sp>
          <p:nvSpPr>
            <p:cNvPr id="849" name="Sterilization"/>
            <p:cNvSpPr txBox="1"/>
            <p:nvPr/>
          </p:nvSpPr>
          <p:spPr>
            <a:xfrm>
              <a:off x="80876" y="85739"/>
              <a:ext cx="2358528" cy="5486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699" tIns="45699" rIns="45699" bIns="45699" numCol="1" anchor="ctr">
              <a:spAutoFit/>
            </a:bodyPr>
            <a:lstStyle>
              <a:lvl1pPr algn="ctr">
                <a:defRPr sz="2800">
                  <a:solidFill>
                    <a:srgbClr val="FFFFFF"/>
                  </a:solidFill>
                  <a:latin typeface="+mn-lt"/>
                  <a:ea typeface="+mn-ea"/>
                  <a:cs typeface="+mn-cs"/>
                  <a:sym typeface="Source Sans Pro Regular"/>
                </a:defRPr>
              </a:lvl1pPr>
            </a:lstStyle>
            <a:p>
              <a:r>
                <a:t>Sterilization</a:t>
              </a:r>
            </a:p>
          </p:txBody>
        </p:sp>
      </p:grpSp>
      <p:pic>
        <p:nvPicPr>
          <p:cNvPr id="851" name="Google Shape;468;p24" descr="Google Shape;468;p24"/>
          <p:cNvPicPr>
            <a:picLocks noChangeAspect="1"/>
          </p:cNvPicPr>
          <p:nvPr/>
        </p:nvPicPr>
        <p:blipFill>
          <a:blip r:embed="rId3"/>
          <a:stretch>
            <a:fillRect/>
          </a:stretch>
        </p:blipFill>
        <p:spPr>
          <a:xfrm>
            <a:off x="418898" y="3377425"/>
            <a:ext cx="1768175" cy="2521434"/>
          </a:xfrm>
          <a:prstGeom prst="rect">
            <a:avLst/>
          </a:prstGeom>
          <a:ln w="12700">
            <a:miter lim="400000"/>
          </a:ln>
          <a:effectLst>
            <a:outerShdw blurRad="292100" dist="139700" dir="2700000" rotWithShape="0">
              <a:srgbClr val="333333">
                <a:alpha val="64705"/>
              </a:srgbClr>
            </a:outerShdw>
          </a:effectLst>
        </p:spPr>
      </p:pic>
      <p:sp>
        <p:nvSpPr>
          <p:cNvPr id="2" name="Title 1">
            <a:extLst>
              <a:ext uri="{FF2B5EF4-FFF2-40B4-BE49-F238E27FC236}">
                <a16:creationId xmlns:a16="http://schemas.microsoft.com/office/drawing/2014/main" id="{C93E5C9E-4F05-D190-E2C0-DCF0E11C6366}"/>
              </a:ext>
            </a:extLst>
          </p:cNvPr>
          <p:cNvSpPr txBox="1">
            <a:spLocks/>
          </p:cNvSpPr>
          <p:nvPr/>
        </p:nvSpPr>
        <p:spPr>
          <a:xfrm>
            <a:off x="138857" y="92029"/>
            <a:ext cx="5054580" cy="440632"/>
          </a:xfrm>
          <a:prstGeom prst="rect">
            <a:avLst/>
          </a:prstGeom>
        </p:spPr>
        <p:txBody>
          <a:bodyPr/>
          <a:lstStyle>
            <a:lvl1pPr marL="0" marR="0" indent="0" algn="l" defTabSz="289321"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1pPr>
            <a:lvl2pPr marL="0" marR="0" indent="0" algn="l" defTabSz="289321"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2pPr>
            <a:lvl3pPr marL="0" marR="0" indent="0" algn="l" defTabSz="289321"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3pPr>
            <a:lvl4pPr marL="0" marR="0" indent="0" algn="l" defTabSz="289321"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4pPr>
            <a:lvl5pPr marL="0" marR="0" indent="0" algn="l" defTabSz="289321"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5pPr>
            <a:lvl6pPr marL="0" marR="0" indent="0" algn="l" defTabSz="289321"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6pPr>
            <a:lvl7pPr marL="0" marR="0" indent="0" algn="l" defTabSz="289321"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7pPr>
            <a:lvl8pPr marL="0" marR="0" indent="0" algn="l" defTabSz="289321"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8pPr>
            <a:lvl9pPr marL="0" marR="0" indent="0" algn="l" defTabSz="289321"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9pPr>
          </a:lstStyle>
          <a:p>
            <a:pPr hangingPunct="1"/>
            <a:r>
              <a:rPr lang="en-US" b="1" dirty="0"/>
              <a:t>What is decontamination?</a:t>
            </a:r>
          </a:p>
        </p:txBody>
      </p:sp>
    </p:spTree>
  </p:cSld>
  <p:clrMapOvr>
    <a:masterClrMapping/>
  </p:clrMapOvr>
  <p:transition spd="med"/>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56" name="Google Shape;473;p25"/>
          <p:cNvGrpSpPr/>
          <p:nvPr/>
        </p:nvGrpSpPr>
        <p:grpSpPr>
          <a:xfrm>
            <a:off x="182554" y="1907321"/>
            <a:ext cx="2664297" cy="720081"/>
            <a:chOff x="0" y="0"/>
            <a:chExt cx="2664296" cy="720079"/>
          </a:xfrm>
        </p:grpSpPr>
        <p:sp>
          <p:nvSpPr>
            <p:cNvPr id="854" name="Rounded Rectangle"/>
            <p:cNvSpPr/>
            <p:nvPr/>
          </p:nvSpPr>
          <p:spPr>
            <a:xfrm>
              <a:off x="0" y="0"/>
              <a:ext cx="2664297" cy="720080"/>
            </a:xfrm>
            <a:prstGeom prst="roundRect">
              <a:avLst>
                <a:gd name="adj" fmla="val 16667"/>
              </a:avLst>
            </a:prstGeom>
            <a:solidFill>
              <a:srgbClr val="0070C0"/>
            </a:solidFill>
            <a:ln w="12700" cap="flat">
              <a:noFill/>
              <a:miter lim="400000"/>
            </a:ln>
            <a:effectLst/>
          </p:spPr>
          <p:txBody>
            <a:bodyPr wrap="square" lIns="45719" tIns="45719" rIns="45719" bIns="45719" numCol="1" anchor="ctr">
              <a:noAutofit/>
            </a:bodyPr>
            <a:lstStyle/>
            <a:p>
              <a:pPr algn="ctr">
                <a:defRPr>
                  <a:latin typeface="+mn-lt"/>
                  <a:ea typeface="+mn-ea"/>
                  <a:cs typeface="+mn-cs"/>
                  <a:sym typeface="Source Sans Pro Regular"/>
                </a:defRPr>
              </a:pPr>
              <a:endParaRPr/>
            </a:p>
          </p:txBody>
        </p:sp>
        <p:sp>
          <p:nvSpPr>
            <p:cNvPr id="855" name="Cleaning"/>
            <p:cNvSpPr txBox="1"/>
            <p:nvPr/>
          </p:nvSpPr>
          <p:spPr>
            <a:xfrm>
              <a:off x="80876" y="136539"/>
              <a:ext cx="2502544" cy="4470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699" tIns="45699" rIns="45699" bIns="45699" numCol="1" anchor="ctr">
              <a:spAutoFit/>
            </a:bodyPr>
            <a:lstStyle>
              <a:lvl1pPr algn="ctr">
                <a:defRPr sz="2200">
                  <a:solidFill>
                    <a:srgbClr val="FFFFFF"/>
                  </a:solidFill>
                  <a:latin typeface="+mn-lt"/>
                  <a:ea typeface="+mn-ea"/>
                  <a:cs typeface="+mn-cs"/>
                  <a:sym typeface="Source Sans Pro Regular"/>
                </a:defRPr>
              </a:lvl1pPr>
            </a:lstStyle>
            <a:p>
              <a:r>
                <a:t>Cleaning</a:t>
              </a:r>
            </a:p>
          </p:txBody>
        </p:sp>
      </p:grpSp>
      <p:sp>
        <p:nvSpPr>
          <p:cNvPr id="857" name="Google Shape;474;p25"/>
          <p:cNvSpPr/>
          <p:nvPr/>
        </p:nvSpPr>
        <p:spPr>
          <a:xfrm>
            <a:off x="3083519" y="1382791"/>
            <a:ext cx="5689369" cy="2234526"/>
          </a:xfrm>
          <a:prstGeom prst="rect">
            <a:avLst/>
          </a:prstGeom>
          <a:ln>
            <a:solidFill>
              <a:schemeClr val="accent1"/>
            </a:solidFill>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699" tIns="45699" rIns="45699" bIns="45699">
            <a:spAutoFit/>
          </a:bodyPr>
          <a:lstStyle>
            <a:lvl1pPr>
              <a:defRPr sz="2200">
                <a:latin typeface="+mn-lt"/>
                <a:ea typeface="+mn-ea"/>
                <a:cs typeface="+mn-cs"/>
                <a:sym typeface="Source Sans Pro Regular"/>
              </a:defRPr>
            </a:lvl1pPr>
          </a:lstStyle>
          <a:p>
            <a:r>
              <a:rPr dirty="0"/>
              <a:t>The first step required to physically remove contamination by foreign material, e.g. dust, soil. It will also remove organic material, such as blood, secretions, excretions and microorganisms, to prepare a medical device for disinfection or sterilization.</a:t>
            </a:r>
          </a:p>
        </p:txBody>
      </p:sp>
      <p:grpSp>
        <p:nvGrpSpPr>
          <p:cNvPr id="860" name="Google Shape;475;p25"/>
          <p:cNvGrpSpPr/>
          <p:nvPr/>
        </p:nvGrpSpPr>
        <p:grpSpPr>
          <a:xfrm>
            <a:off x="182555" y="4002063"/>
            <a:ext cx="2664297" cy="720081"/>
            <a:chOff x="0" y="0"/>
            <a:chExt cx="2664296" cy="720079"/>
          </a:xfrm>
        </p:grpSpPr>
        <p:sp>
          <p:nvSpPr>
            <p:cNvPr id="858" name="Rounded Rectangle"/>
            <p:cNvSpPr/>
            <p:nvPr/>
          </p:nvSpPr>
          <p:spPr>
            <a:xfrm>
              <a:off x="0" y="0"/>
              <a:ext cx="2664297" cy="720080"/>
            </a:xfrm>
            <a:prstGeom prst="roundRect">
              <a:avLst>
                <a:gd name="adj" fmla="val 16667"/>
              </a:avLst>
            </a:prstGeom>
            <a:solidFill>
              <a:srgbClr val="FF6600"/>
            </a:solidFill>
            <a:ln w="12700" cap="flat">
              <a:noFill/>
              <a:miter lim="400000"/>
            </a:ln>
            <a:effectLst/>
          </p:spPr>
          <p:txBody>
            <a:bodyPr wrap="square" lIns="45719" tIns="45719" rIns="45719" bIns="45719" numCol="1" anchor="ctr">
              <a:noAutofit/>
            </a:bodyPr>
            <a:lstStyle/>
            <a:p>
              <a:pPr algn="ctr">
                <a:defRPr>
                  <a:latin typeface="+mn-lt"/>
                  <a:ea typeface="+mn-ea"/>
                  <a:cs typeface="+mn-cs"/>
                  <a:sym typeface="Source Sans Pro Regular"/>
                </a:defRPr>
              </a:pPr>
              <a:endParaRPr/>
            </a:p>
          </p:txBody>
        </p:sp>
        <p:sp>
          <p:nvSpPr>
            <p:cNvPr id="859" name="Disinfecting"/>
            <p:cNvSpPr txBox="1"/>
            <p:nvPr/>
          </p:nvSpPr>
          <p:spPr>
            <a:xfrm>
              <a:off x="80876" y="136539"/>
              <a:ext cx="2502544" cy="4470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699" tIns="45699" rIns="45699" bIns="45699" numCol="1" anchor="ctr">
              <a:spAutoFit/>
            </a:bodyPr>
            <a:lstStyle>
              <a:lvl1pPr algn="ctr">
                <a:defRPr sz="2200">
                  <a:solidFill>
                    <a:srgbClr val="FFFFFF"/>
                  </a:solidFill>
                  <a:latin typeface="+mn-lt"/>
                  <a:ea typeface="+mn-ea"/>
                  <a:cs typeface="+mn-cs"/>
                  <a:sym typeface="Source Sans Pro Regular"/>
                </a:defRPr>
              </a:lvl1pPr>
            </a:lstStyle>
            <a:p>
              <a:r>
                <a:t>Disinfecting</a:t>
              </a:r>
            </a:p>
          </p:txBody>
        </p:sp>
      </p:grpSp>
      <p:grpSp>
        <p:nvGrpSpPr>
          <p:cNvPr id="863" name="Google Shape;476;p25"/>
          <p:cNvGrpSpPr/>
          <p:nvPr/>
        </p:nvGrpSpPr>
        <p:grpSpPr>
          <a:xfrm>
            <a:off x="159110" y="5376725"/>
            <a:ext cx="2687742" cy="720080"/>
            <a:chOff x="0" y="0"/>
            <a:chExt cx="2687741" cy="720079"/>
          </a:xfrm>
        </p:grpSpPr>
        <p:sp>
          <p:nvSpPr>
            <p:cNvPr id="861" name="Rounded Rectangle"/>
            <p:cNvSpPr/>
            <p:nvPr/>
          </p:nvSpPr>
          <p:spPr>
            <a:xfrm>
              <a:off x="0" y="0"/>
              <a:ext cx="2687742" cy="720080"/>
            </a:xfrm>
            <a:prstGeom prst="roundRect">
              <a:avLst>
                <a:gd name="adj" fmla="val 16667"/>
              </a:avLst>
            </a:prstGeom>
            <a:solidFill>
              <a:srgbClr val="00B050"/>
            </a:solidFill>
            <a:ln w="12700" cap="flat">
              <a:noFill/>
              <a:miter lim="400000"/>
            </a:ln>
            <a:effectLst/>
          </p:spPr>
          <p:txBody>
            <a:bodyPr wrap="square" lIns="45719" tIns="45719" rIns="45719" bIns="45719" numCol="1" anchor="ctr">
              <a:noAutofit/>
            </a:bodyPr>
            <a:lstStyle/>
            <a:p>
              <a:pPr algn="ctr">
                <a:defRPr>
                  <a:latin typeface="+mn-lt"/>
                  <a:ea typeface="+mn-ea"/>
                  <a:cs typeface="+mn-cs"/>
                  <a:sym typeface="Source Sans Pro Regular"/>
                </a:defRPr>
              </a:pPr>
              <a:endParaRPr dirty="0"/>
            </a:p>
          </p:txBody>
        </p:sp>
        <p:sp>
          <p:nvSpPr>
            <p:cNvPr id="862" name="Sterilization"/>
            <p:cNvSpPr txBox="1"/>
            <p:nvPr/>
          </p:nvSpPr>
          <p:spPr>
            <a:xfrm>
              <a:off x="80875" y="136539"/>
              <a:ext cx="2525991" cy="4470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699" tIns="45699" rIns="45699" bIns="45699" numCol="1" anchor="ctr">
              <a:spAutoFit/>
            </a:bodyPr>
            <a:lstStyle>
              <a:lvl1pPr algn="ctr">
                <a:defRPr sz="2200">
                  <a:solidFill>
                    <a:srgbClr val="FFFFFF"/>
                  </a:solidFill>
                  <a:latin typeface="+mn-lt"/>
                  <a:ea typeface="+mn-ea"/>
                  <a:cs typeface="+mn-cs"/>
                  <a:sym typeface="Source Sans Pro Regular"/>
                </a:defRPr>
              </a:lvl1pPr>
            </a:lstStyle>
            <a:p>
              <a:r>
                <a:t>Sterilization</a:t>
              </a:r>
            </a:p>
          </p:txBody>
        </p:sp>
      </p:grpSp>
      <p:sp>
        <p:nvSpPr>
          <p:cNvPr id="864" name="Google Shape;477;p25"/>
          <p:cNvSpPr/>
          <p:nvPr/>
        </p:nvSpPr>
        <p:spPr>
          <a:xfrm>
            <a:off x="3100493" y="3736299"/>
            <a:ext cx="5689370" cy="1523326"/>
          </a:xfrm>
          <a:prstGeom prst="rect">
            <a:avLst/>
          </a:prstGeom>
          <a:ln>
            <a:solidFill>
              <a:srgbClr val="FF0000"/>
            </a:solidFill>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699" tIns="45699" rIns="45699" bIns="45699">
            <a:spAutoFit/>
          </a:bodyPr>
          <a:lstStyle>
            <a:lvl1pPr>
              <a:defRPr sz="2200">
                <a:latin typeface="+mn-lt"/>
                <a:ea typeface="+mn-ea"/>
                <a:cs typeface="+mn-cs"/>
                <a:sym typeface="Source Sans Pro Regular"/>
              </a:defRPr>
            </a:lvl1pPr>
          </a:lstStyle>
          <a:p>
            <a:r>
              <a:t>A process to reduce the number of viable microorganisms to a less harmful level. This process may not inactivate bacterial spores, prions and some viruses.</a:t>
            </a:r>
          </a:p>
        </p:txBody>
      </p:sp>
      <p:sp>
        <p:nvSpPr>
          <p:cNvPr id="865" name="Google Shape;478;p25"/>
          <p:cNvSpPr/>
          <p:nvPr/>
        </p:nvSpPr>
        <p:spPr>
          <a:xfrm>
            <a:off x="3100493" y="5335249"/>
            <a:ext cx="5689370" cy="1167726"/>
          </a:xfrm>
          <a:prstGeom prst="rect">
            <a:avLst/>
          </a:prstGeom>
          <a:ln>
            <a:solidFill>
              <a:srgbClr val="00B050"/>
            </a:solidFill>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699" tIns="45699" rIns="45699" bIns="45699">
            <a:spAutoFit/>
          </a:bodyPr>
          <a:lstStyle>
            <a:lvl1pPr>
              <a:defRPr sz="2200">
                <a:latin typeface="+mn-lt"/>
                <a:ea typeface="+mn-ea"/>
                <a:cs typeface="+mn-cs"/>
                <a:sym typeface="Source Sans Pro Regular"/>
              </a:defRPr>
            </a:lvl1pPr>
          </a:lstStyle>
          <a:p>
            <a:r>
              <a:t>A validated process used to render an object free from viable microorganisms, including viruses and bacterial spores, but not prions</a:t>
            </a:r>
          </a:p>
        </p:txBody>
      </p:sp>
      <p:sp>
        <p:nvSpPr>
          <p:cNvPr id="866" name="Google Shape;479;p25"/>
          <p:cNvSpPr txBox="1"/>
          <p:nvPr/>
        </p:nvSpPr>
        <p:spPr>
          <a:xfrm>
            <a:off x="1514703" y="980055"/>
            <a:ext cx="8004001" cy="33239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nchor="b">
            <a:spAutoFit/>
          </a:bodyPr>
          <a:lstStyle>
            <a:lvl1pPr algn="ctr">
              <a:lnSpc>
                <a:spcPct val="90000"/>
              </a:lnSpc>
              <a:defRPr sz="2000">
                <a:latin typeface="+mn-lt"/>
                <a:ea typeface="+mn-ea"/>
                <a:cs typeface="+mn-cs"/>
                <a:sym typeface="Source Sans Pro Regular"/>
              </a:defRPr>
            </a:lvl1pPr>
          </a:lstStyle>
          <a:p>
            <a:r>
              <a:rPr sz="2400" b="1" dirty="0">
                <a:solidFill>
                  <a:srgbClr val="C00000"/>
                </a:solidFill>
              </a:rPr>
              <a:t>Decontamination steps are defined as follows:</a:t>
            </a:r>
          </a:p>
        </p:txBody>
      </p:sp>
      <p:sp>
        <p:nvSpPr>
          <p:cNvPr id="867" name="Google Shape;474;p25"/>
          <p:cNvSpPr/>
          <p:nvPr/>
        </p:nvSpPr>
        <p:spPr>
          <a:xfrm>
            <a:off x="8836434" y="1382791"/>
            <a:ext cx="3200400" cy="977226"/>
          </a:xfrm>
          <a:prstGeom prst="rect">
            <a:avLst/>
          </a:prstGeom>
          <a:ln>
            <a:solidFill>
              <a:schemeClr val="accent1"/>
            </a:solidFill>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699" tIns="45699" rIns="45699" bIns="45699">
            <a:spAutoFit/>
          </a:bodyPr>
          <a:lstStyle>
            <a:lvl1pPr>
              <a:defRPr>
                <a:latin typeface="+mn-lt"/>
                <a:ea typeface="+mn-ea"/>
                <a:cs typeface="+mn-cs"/>
                <a:sym typeface="Source Sans Pro Regular"/>
              </a:defRPr>
            </a:lvl1pPr>
          </a:lstStyle>
          <a:p>
            <a:r>
              <a:t>Example: cleaning patient equipment after each patient use</a:t>
            </a:r>
          </a:p>
        </p:txBody>
      </p:sp>
      <p:sp>
        <p:nvSpPr>
          <p:cNvPr id="868" name="Google Shape;477;p25"/>
          <p:cNvSpPr/>
          <p:nvPr/>
        </p:nvSpPr>
        <p:spPr>
          <a:xfrm>
            <a:off x="8836434" y="3736299"/>
            <a:ext cx="3107257" cy="1269326"/>
          </a:xfrm>
          <a:prstGeom prst="rect">
            <a:avLst/>
          </a:prstGeom>
          <a:ln>
            <a:solidFill>
              <a:srgbClr val="FF0000"/>
            </a:solidFill>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699" tIns="45699" rIns="45699" bIns="45699">
            <a:spAutoFit/>
          </a:bodyPr>
          <a:lstStyle>
            <a:lvl1pPr>
              <a:defRPr>
                <a:latin typeface="+mn-lt"/>
                <a:ea typeface="+mn-ea"/>
                <a:cs typeface="+mn-cs"/>
                <a:sym typeface="Source Sans Pro Regular"/>
              </a:defRPr>
            </a:lvl1pPr>
          </a:lstStyle>
          <a:p>
            <a:r>
              <a:rPr dirty="0"/>
              <a:t>Example: disinfecting the patient room after a confirmed case has been sent to resuscitation room</a:t>
            </a:r>
          </a:p>
        </p:txBody>
      </p:sp>
      <p:sp>
        <p:nvSpPr>
          <p:cNvPr id="869" name="Google Shape;478;p25"/>
          <p:cNvSpPr/>
          <p:nvPr/>
        </p:nvSpPr>
        <p:spPr>
          <a:xfrm>
            <a:off x="8836434" y="5335249"/>
            <a:ext cx="3037560" cy="977226"/>
          </a:xfrm>
          <a:prstGeom prst="rect">
            <a:avLst/>
          </a:prstGeom>
          <a:ln>
            <a:solidFill>
              <a:srgbClr val="00B050"/>
            </a:solidFill>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699" tIns="45699" rIns="45699" bIns="45699">
            <a:spAutoFit/>
          </a:bodyPr>
          <a:lstStyle>
            <a:lvl1pPr>
              <a:defRPr>
                <a:solidFill>
                  <a:srgbClr val="002060"/>
                </a:solidFill>
                <a:latin typeface="+mn-lt"/>
                <a:ea typeface="+mn-ea"/>
                <a:cs typeface="+mn-cs"/>
                <a:sym typeface="Source Sans Pro Regular"/>
              </a:defRPr>
            </a:lvl1pPr>
          </a:lstStyle>
          <a:p>
            <a:r>
              <a:t>Example: sterilization of  chirurgical material after each patient</a:t>
            </a:r>
          </a:p>
        </p:txBody>
      </p:sp>
      <p:sp>
        <p:nvSpPr>
          <p:cNvPr id="2" name="Title 1">
            <a:extLst>
              <a:ext uri="{FF2B5EF4-FFF2-40B4-BE49-F238E27FC236}">
                <a16:creationId xmlns:a16="http://schemas.microsoft.com/office/drawing/2014/main" id="{7AC82FAE-0CB9-95DF-4A74-8C6687B0B35E}"/>
              </a:ext>
            </a:extLst>
          </p:cNvPr>
          <p:cNvSpPr txBox="1">
            <a:spLocks/>
          </p:cNvSpPr>
          <p:nvPr/>
        </p:nvSpPr>
        <p:spPr>
          <a:xfrm>
            <a:off x="138857" y="92029"/>
            <a:ext cx="5054580" cy="440632"/>
          </a:xfrm>
          <a:prstGeom prst="rect">
            <a:avLst/>
          </a:prstGeom>
        </p:spPr>
        <p:txBody>
          <a:bodyPr/>
          <a:lstStyle>
            <a:lvl1pPr marL="0" marR="0" indent="0" algn="l" defTabSz="289321"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1pPr>
            <a:lvl2pPr marL="0" marR="0" indent="0" algn="l" defTabSz="289321"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2pPr>
            <a:lvl3pPr marL="0" marR="0" indent="0" algn="l" defTabSz="289321"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3pPr>
            <a:lvl4pPr marL="0" marR="0" indent="0" algn="l" defTabSz="289321"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4pPr>
            <a:lvl5pPr marL="0" marR="0" indent="0" algn="l" defTabSz="289321"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5pPr>
            <a:lvl6pPr marL="0" marR="0" indent="0" algn="l" defTabSz="289321"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6pPr>
            <a:lvl7pPr marL="0" marR="0" indent="0" algn="l" defTabSz="289321"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7pPr>
            <a:lvl8pPr marL="0" marR="0" indent="0" algn="l" defTabSz="289321"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8pPr>
            <a:lvl9pPr marL="0" marR="0" indent="0" algn="l" defTabSz="289321"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9pPr>
          </a:lstStyle>
          <a:p>
            <a:pPr hangingPunct="1"/>
            <a:r>
              <a:rPr lang="en-US" b="1" dirty="0"/>
              <a:t>What is decontamination?</a:t>
            </a:r>
          </a:p>
        </p:txBody>
      </p:sp>
    </p:spTree>
  </p:cSld>
  <p:clrMapOvr>
    <a:masterClrMapping/>
  </p:clrMapOvr>
  <p:transition spd="med"/>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3" name="Google Shape;300;p7"/>
          <p:cNvSpPr txBox="1">
            <a:spLocks noGrp="1"/>
          </p:cNvSpPr>
          <p:nvPr>
            <p:ph type="body" sz="half" idx="1"/>
          </p:nvPr>
        </p:nvSpPr>
        <p:spPr>
          <a:prstGeom prst="rect">
            <a:avLst/>
          </a:prstGeom>
        </p:spPr>
        <p:txBody>
          <a:bodyPr lIns="54864" tIns="54864" rIns="54864" bIns="54864"/>
          <a:lstStyle>
            <a:lvl1pPr>
              <a:spcBef>
                <a:spcPts val="0"/>
              </a:spcBef>
              <a:defRPr sz="3200"/>
            </a:lvl1pPr>
          </a:lstStyle>
          <a:p>
            <a:r>
              <a:rPr b="1" dirty="0"/>
              <a:t>2.f. Environmental cleaning </a:t>
            </a:r>
          </a:p>
        </p:txBody>
      </p:sp>
    </p:spTree>
  </p:cSld>
  <p:clrMapOvr>
    <a:masterClrMapping/>
  </p:clrMapOvr>
  <p:transition spd="med"/>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7" name="Shape 109"/>
          <p:cNvSpPr txBox="1">
            <a:spLocks noGrp="1"/>
          </p:cNvSpPr>
          <p:nvPr>
            <p:ph type="body" idx="1"/>
          </p:nvPr>
        </p:nvSpPr>
        <p:spPr>
          <a:xfrm>
            <a:off x="1040167" y="956928"/>
            <a:ext cx="10111666" cy="4944144"/>
          </a:xfrm>
          <a:prstGeom prst="rect">
            <a:avLst/>
          </a:prstGeom>
        </p:spPr>
        <p:txBody>
          <a:bodyPr/>
          <a:lstStyle/>
          <a:p>
            <a:pPr marL="222250" indent="-222250">
              <a:buClr>
                <a:schemeClr val="accent3"/>
              </a:buClr>
              <a:buSzPct val="100000"/>
              <a:buChar char="•"/>
              <a:defRPr sz="2100"/>
            </a:pPr>
            <a:endParaRPr dirty="0"/>
          </a:p>
          <a:p>
            <a:pPr marL="254000" indent="-254000">
              <a:buClr>
                <a:schemeClr val="accent3"/>
              </a:buClr>
              <a:buSzPct val="100000"/>
              <a:buChar char="•"/>
            </a:pPr>
            <a:r>
              <a:rPr dirty="0"/>
              <a:t>Disinfection is not required for surfaces and equipment that do not come into direct contact with patients or their secretions. </a:t>
            </a:r>
            <a:endParaRPr lang="hu-HU" dirty="0"/>
          </a:p>
          <a:p>
            <a:pPr marL="254000" indent="-254000">
              <a:buClr>
                <a:schemeClr val="accent3"/>
              </a:buClr>
              <a:buSzPct val="100000"/>
              <a:buChar char="•"/>
            </a:pPr>
            <a:endParaRPr sz="2100" dirty="0"/>
          </a:p>
          <a:p>
            <a:pPr marL="254000" indent="-254000">
              <a:buClr>
                <a:schemeClr val="accent3"/>
              </a:buClr>
              <a:buSzPct val="100000"/>
              <a:buChar char="•"/>
            </a:pPr>
            <a:r>
              <a:rPr dirty="0"/>
              <a:t>Surfaces should be cleaned in a way that avoids possible generation of aerosols</a:t>
            </a:r>
            <a:endParaRPr lang="hu-HU" dirty="0"/>
          </a:p>
          <a:p>
            <a:pPr marL="254000" indent="-254000">
              <a:buClr>
                <a:schemeClr val="accent3"/>
              </a:buClr>
              <a:buSzPct val="100000"/>
              <a:buChar char="•"/>
            </a:pPr>
            <a:endParaRPr dirty="0"/>
          </a:p>
          <a:p>
            <a:pPr marL="254000" indent="-254000">
              <a:buClr>
                <a:schemeClr val="accent3"/>
              </a:buClr>
              <a:buSzPct val="100000"/>
              <a:buChar char="•"/>
            </a:pPr>
            <a:r>
              <a:rPr dirty="0"/>
              <a:t>Cleaning process alone significantly reduces the bioburden of microorganisms.</a:t>
            </a:r>
            <a:endParaRPr lang="hu-HU" dirty="0"/>
          </a:p>
          <a:p>
            <a:pPr marL="254000" indent="-254000">
              <a:buClr>
                <a:schemeClr val="accent3"/>
              </a:buClr>
              <a:buSzPct val="100000"/>
              <a:buChar char="•"/>
            </a:pPr>
            <a:endParaRPr dirty="0"/>
          </a:p>
          <a:p>
            <a:pPr marL="254000" indent="-254000">
              <a:buClr>
                <a:schemeClr val="accent3"/>
              </a:buClr>
              <a:buSzPct val="100000"/>
              <a:buChar char="•"/>
            </a:pPr>
            <a:r>
              <a:rPr dirty="0"/>
              <a:t>When disinfection is required, ensure that cleaning is done </a:t>
            </a:r>
            <a:r>
              <a:rPr u="sng" dirty="0"/>
              <a:t>before </a:t>
            </a:r>
            <a:r>
              <a:rPr dirty="0"/>
              <a:t>disinfection. Items and surfaces cannot be disinfected if they are not </a:t>
            </a:r>
            <a:r>
              <a:rPr u="sng" dirty="0"/>
              <a:t>first cleaned </a:t>
            </a:r>
            <a:r>
              <a:rPr dirty="0"/>
              <a:t>of organic matter (e.g. patient excretions, secretions, dirt and soil).</a:t>
            </a:r>
          </a:p>
        </p:txBody>
      </p:sp>
      <p:sp>
        <p:nvSpPr>
          <p:cNvPr id="2" name="Title 1">
            <a:extLst>
              <a:ext uri="{FF2B5EF4-FFF2-40B4-BE49-F238E27FC236}">
                <a16:creationId xmlns:a16="http://schemas.microsoft.com/office/drawing/2014/main" id="{2ADC480C-84FC-8DF2-7E9B-02FC20E7D406}"/>
              </a:ext>
            </a:extLst>
          </p:cNvPr>
          <p:cNvSpPr txBox="1">
            <a:spLocks/>
          </p:cNvSpPr>
          <p:nvPr/>
        </p:nvSpPr>
        <p:spPr>
          <a:xfrm>
            <a:off x="138857" y="92029"/>
            <a:ext cx="5054580" cy="440632"/>
          </a:xfrm>
          <a:prstGeom prst="rect">
            <a:avLst/>
          </a:prstGeom>
        </p:spPr>
        <p:txBody>
          <a:bodyPr/>
          <a:lstStyle>
            <a:lvl1pPr marL="0" marR="0" indent="0" algn="l" defTabSz="289321"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1pPr>
            <a:lvl2pPr marL="0" marR="0" indent="0" algn="l" defTabSz="289321"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2pPr>
            <a:lvl3pPr marL="0" marR="0" indent="0" algn="l" defTabSz="289321"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3pPr>
            <a:lvl4pPr marL="0" marR="0" indent="0" algn="l" defTabSz="289321"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4pPr>
            <a:lvl5pPr marL="0" marR="0" indent="0" algn="l" defTabSz="289321"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5pPr>
            <a:lvl6pPr marL="0" marR="0" indent="0" algn="l" defTabSz="289321"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6pPr>
            <a:lvl7pPr marL="0" marR="0" indent="0" algn="l" defTabSz="289321"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7pPr>
            <a:lvl8pPr marL="0" marR="0" indent="0" algn="l" defTabSz="289321"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8pPr>
            <a:lvl9pPr marL="0" marR="0" indent="0" algn="l" defTabSz="289321"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9pPr>
          </a:lstStyle>
          <a:p>
            <a:pPr hangingPunct="1"/>
            <a:r>
              <a:rPr lang="en-US" b="1" dirty="0"/>
              <a:t>Environmental cleaning</a:t>
            </a:r>
          </a:p>
        </p:txBody>
      </p:sp>
    </p:spTree>
  </p:cSld>
  <p:clrMapOvr>
    <a:masterClrMapping/>
  </p:clrMapOvr>
  <p:transition spd="med"/>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iterate>
                                    <p:tmAbs val="0"/>
                                  </p:iterate>
                                  <p:childTnLst>
                                    <p:set>
                                      <p:cBhvr>
                                        <p:cTn id="6" fill="hold"/>
                                        <p:tgtEl>
                                          <p:spTgt spid="877">
                                            <p:txEl>
                                              <p:pRg st="1" end="1"/>
                                            </p:txEl>
                                          </p:spTgt>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grpId="0" nodeType="afterEffect">
                                  <p:stCondLst>
                                    <p:cond delay="0"/>
                                  </p:stCondLst>
                                  <p:iterate>
                                    <p:tmAbs val="0"/>
                                  </p:iterate>
                                  <p:childTnLst>
                                    <p:set>
                                      <p:cBhvr>
                                        <p:cTn id="9" fill="hold"/>
                                        <p:tgtEl>
                                          <p:spTgt spid="877">
                                            <p:txEl>
                                              <p:pRg st="3" end="3"/>
                                            </p:txEl>
                                          </p:spTgt>
                                        </p:tgtEl>
                                        <p:attrNameLst>
                                          <p:attrName>style.visibility</p:attrName>
                                        </p:attrNameLst>
                                      </p:cBhvr>
                                      <p:to>
                                        <p:strVal val="visible"/>
                                      </p:to>
                                    </p:set>
                                  </p:childTnLst>
                                </p:cTn>
                              </p:par>
                            </p:childTnLst>
                          </p:cTn>
                        </p:par>
                        <p:par>
                          <p:cTn id="10" fill="hold">
                            <p:stCondLst>
                              <p:cond delay="0"/>
                            </p:stCondLst>
                            <p:childTnLst>
                              <p:par>
                                <p:cTn id="11" presetID="1" presetClass="entr" presetSubtype="0" fill="hold" grpId="0" nodeType="afterEffect">
                                  <p:stCondLst>
                                    <p:cond delay="0"/>
                                  </p:stCondLst>
                                  <p:iterate>
                                    <p:tmAbs val="0"/>
                                  </p:iterate>
                                  <p:childTnLst>
                                    <p:set>
                                      <p:cBhvr>
                                        <p:cTn id="12" fill="hold"/>
                                        <p:tgtEl>
                                          <p:spTgt spid="877">
                                            <p:txEl>
                                              <p:pRg st="5" end="5"/>
                                            </p:txEl>
                                          </p:spTgt>
                                        </p:tgtEl>
                                        <p:attrNameLst>
                                          <p:attrName>style.visibility</p:attrName>
                                        </p:attrNameLst>
                                      </p:cBhvr>
                                      <p:to>
                                        <p:strVal val="visible"/>
                                      </p:to>
                                    </p:set>
                                  </p:childTnLst>
                                </p:cTn>
                              </p:par>
                            </p:childTnLst>
                          </p:cTn>
                        </p:par>
                        <p:par>
                          <p:cTn id="13" fill="hold">
                            <p:stCondLst>
                              <p:cond delay="0"/>
                            </p:stCondLst>
                            <p:childTnLst>
                              <p:par>
                                <p:cTn id="14" presetID="1" presetClass="entr" presetSubtype="0" fill="hold" grpId="0" nodeType="afterEffect">
                                  <p:stCondLst>
                                    <p:cond delay="0"/>
                                  </p:stCondLst>
                                  <p:iterate>
                                    <p:tmAbs val="0"/>
                                  </p:iterate>
                                  <p:childTnLst>
                                    <p:set>
                                      <p:cBhvr>
                                        <p:cTn id="15" fill="hold"/>
                                        <p:tgtEl>
                                          <p:spTgt spid="877">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7" grpId="0" build="p" bldLvl="5" animBg="1" advAuto="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2" name="Google Shape;300;p7"/>
          <p:cNvSpPr txBox="1">
            <a:spLocks noGrp="1"/>
          </p:cNvSpPr>
          <p:nvPr>
            <p:ph type="body" sz="quarter" idx="1"/>
          </p:nvPr>
        </p:nvSpPr>
        <p:spPr>
          <a:xfrm>
            <a:off x="3896066" y="1690491"/>
            <a:ext cx="4682945" cy="1870076"/>
          </a:xfrm>
          <a:prstGeom prst="rect">
            <a:avLst/>
          </a:prstGeom>
        </p:spPr>
        <p:txBody>
          <a:bodyPr lIns="54864" tIns="54864" rIns="54864" bIns="54864">
            <a:normAutofit/>
          </a:bodyPr>
          <a:lstStyle>
            <a:lvl1pPr>
              <a:spcBef>
                <a:spcPts val="0"/>
              </a:spcBef>
              <a:defRPr sz="2800"/>
            </a:lvl1pPr>
          </a:lstStyle>
          <a:p>
            <a:r>
              <a:rPr sz="3200" b="1" dirty="0"/>
              <a:t>2.g. Safe handling and cleaning of soiled linen</a:t>
            </a:r>
          </a:p>
        </p:txBody>
      </p:sp>
    </p:spTree>
  </p:cSld>
  <p:clrMapOvr>
    <a:masterClrMapping/>
  </p:clrMapOvr>
  <p:transition spd="med"/>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6A5537-A88A-8322-A504-225DABADDDA8}"/>
              </a:ext>
            </a:extLst>
          </p:cNvPr>
          <p:cNvSpPr txBox="1">
            <a:spLocks/>
          </p:cNvSpPr>
          <p:nvPr/>
        </p:nvSpPr>
        <p:spPr>
          <a:xfrm>
            <a:off x="138856" y="92029"/>
            <a:ext cx="8081865" cy="440632"/>
          </a:xfrm>
          <a:prstGeom prst="rect">
            <a:avLst/>
          </a:prstGeom>
        </p:spPr>
        <p:txBody>
          <a:bodyPr/>
          <a:lstStyle>
            <a:lvl1pPr marL="0" marR="0" indent="0" algn="l" defTabSz="289321"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1pPr>
            <a:lvl2pPr marL="0" marR="0" indent="0" algn="l" defTabSz="289321"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2pPr>
            <a:lvl3pPr marL="0" marR="0" indent="0" algn="l" defTabSz="289321"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3pPr>
            <a:lvl4pPr marL="0" marR="0" indent="0" algn="l" defTabSz="289321"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4pPr>
            <a:lvl5pPr marL="0" marR="0" indent="0" algn="l" defTabSz="289321"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5pPr>
            <a:lvl6pPr marL="0" marR="0" indent="0" algn="l" defTabSz="289321"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6pPr>
            <a:lvl7pPr marL="0" marR="0" indent="0" algn="l" defTabSz="289321"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7pPr>
            <a:lvl8pPr marL="0" marR="0" indent="0" algn="l" defTabSz="289321"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8pPr>
            <a:lvl9pPr marL="0" marR="0" indent="0" algn="l" defTabSz="289321"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9pPr>
          </a:lstStyle>
          <a:p>
            <a:pPr hangingPunct="1"/>
            <a:r>
              <a:rPr lang="en-US" b="1" dirty="0"/>
              <a:t>How to manage used linen on the wards?</a:t>
            </a:r>
          </a:p>
        </p:txBody>
      </p:sp>
      <p:sp>
        <p:nvSpPr>
          <p:cNvPr id="5" name="Szövegdoboz 4">
            <a:extLst>
              <a:ext uri="{FF2B5EF4-FFF2-40B4-BE49-F238E27FC236}">
                <a16:creationId xmlns:a16="http://schemas.microsoft.com/office/drawing/2014/main" id="{0B317A0D-1055-43BB-EAD3-17DFFABE08AA}"/>
              </a:ext>
            </a:extLst>
          </p:cNvPr>
          <p:cNvSpPr txBox="1"/>
          <p:nvPr/>
        </p:nvSpPr>
        <p:spPr>
          <a:xfrm>
            <a:off x="1182210" y="1213010"/>
            <a:ext cx="9827580" cy="443198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338666" indent="-338666" defTabSz="457200">
              <a:lnSpc>
                <a:spcPct val="100000"/>
              </a:lnSpc>
              <a:spcBef>
                <a:spcPts val="0"/>
              </a:spcBef>
              <a:buClr>
                <a:srgbClr val="729E03"/>
              </a:buClr>
              <a:buSzPct val="100000"/>
              <a:buChar char="•"/>
              <a:defRPr>
                <a:latin typeface="Arial"/>
                <a:ea typeface="Arial"/>
                <a:cs typeface="Arial"/>
                <a:sym typeface="Arial"/>
              </a:defRPr>
            </a:pPr>
            <a:r>
              <a:rPr lang="en-US" sz="2400" dirty="0">
                <a:latin typeface="+mn-lt"/>
              </a:rPr>
              <a:t>Handle soiled linen with minimum agitation to avoid contamination</a:t>
            </a:r>
          </a:p>
          <a:p>
            <a:pPr marL="338666" indent="-338666" defTabSz="457200">
              <a:lnSpc>
                <a:spcPct val="100000"/>
              </a:lnSpc>
              <a:spcBef>
                <a:spcPts val="0"/>
              </a:spcBef>
              <a:buClr>
                <a:schemeClr val="accent3"/>
              </a:buClr>
              <a:buSzPct val="100000"/>
              <a:buChar char="•"/>
              <a:defRPr>
                <a:latin typeface="Arial"/>
                <a:ea typeface="Arial"/>
                <a:cs typeface="Arial"/>
                <a:sym typeface="Arial"/>
              </a:defRPr>
            </a:pPr>
            <a:endParaRPr lang="en-US" sz="2400" dirty="0">
              <a:latin typeface="+mn-lt"/>
              <a:ea typeface="Times Roman"/>
              <a:cs typeface="Times Roman"/>
              <a:sym typeface="Times Roman"/>
            </a:endParaRPr>
          </a:p>
          <a:p>
            <a:pPr marL="338666" indent="-338666" defTabSz="457200">
              <a:lnSpc>
                <a:spcPct val="100000"/>
              </a:lnSpc>
              <a:spcBef>
                <a:spcPts val="0"/>
              </a:spcBef>
              <a:buClr>
                <a:srgbClr val="729E03"/>
              </a:buClr>
              <a:buSzPct val="100000"/>
              <a:buChar char="•"/>
              <a:defRPr>
                <a:latin typeface="Arial"/>
                <a:ea typeface="Arial"/>
                <a:cs typeface="Arial"/>
                <a:sym typeface="Arial"/>
              </a:defRPr>
            </a:pPr>
            <a:r>
              <a:rPr lang="en-US" sz="2400" dirty="0">
                <a:latin typeface="+mn-lt"/>
              </a:rPr>
              <a:t>Place soiled linen into bags/containers at point of care</a:t>
            </a:r>
          </a:p>
          <a:p>
            <a:pPr marL="338666" indent="-338666" defTabSz="457200">
              <a:lnSpc>
                <a:spcPct val="100000"/>
              </a:lnSpc>
              <a:spcBef>
                <a:spcPts val="0"/>
              </a:spcBef>
              <a:buClr>
                <a:schemeClr val="accent3"/>
              </a:buClr>
              <a:buSzPct val="100000"/>
              <a:buChar char="•"/>
              <a:defRPr>
                <a:latin typeface="Arial"/>
                <a:ea typeface="Arial"/>
                <a:cs typeface="Arial"/>
                <a:sym typeface="Arial"/>
              </a:defRPr>
            </a:pPr>
            <a:endParaRPr lang="en-US" sz="2400" dirty="0">
              <a:latin typeface="+mn-lt"/>
              <a:ea typeface="Times Roman"/>
              <a:cs typeface="Times Roman"/>
              <a:sym typeface="Times Roman"/>
            </a:endParaRPr>
          </a:p>
          <a:p>
            <a:pPr marL="338666" indent="-338666" defTabSz="457200">
              <a:lnSpc>
                <a:spcPct val="100000"/>
              </a:lnSpc>
              <a:spcBef>
                <a:spcPts val="0"/>
              </a:spcBef>
              <a:buClr>
                <a:srgbClr val="729E03"/>
              </a:buClr>
              <a:buSzPct val="100000"/>
              <a:buChar char="•"/>
              <a:defRPr>
                <a:latin typeface="Arial"/>
                <a:ea typeface="Arial"/>
                <a:cs typeface="Arial"/>
                <a:sym typeface="Arial"/>
              </a:defRPr>
            </a:pPr>
            <a:r>
              <a:rPr lang="en-US" sz="2400" dirty="0">
                <a:latin typeface="+mn-lt"/>
              </a:rPr>
              <a:t>If linen is grossly soiled: (1) remove gross soil (e.g. feces, vomit) with a gloved hand and using a flat, firm object, (2) discard solid material into flush toilet and dispose of towel into waste, and (3) place soiled linen into a clearly labelled, leak-proof container (e.g., bag and closed bin) in the patient care area.</a:t>
            </a:r>
          </a:p>
          <a:p>
            <a:pPr defTabSz="457200">
              <a:lnSpc>
                <a:spcPct val="100000"/>
              </a:lnSpc>
              <a:spcBef>
                <a:spcPts val="0"/>
              </a:spcBef>
              <a:defRPr>
                <a:latin typeface="Arial"/>
                <a:ea typeface="Arial"/>
                <a:cs typeface="Arial"/>
                <a:sym typeface="Arial"/>
              </a:defRPr>
            </a:pPr>
            <a:endParaRPr lang="en-US" sz="2400" dirty="0">
              <a:latin typeface="+mn-lt"/>
              <a:ea typeface="Times Roman"/>
              <a:cs typeface="Times Roman"/>
              <a:sym typeface="Times Roman"/>
            </a:endParaRPr>
          </a:p>
          <a:p>
            <a:pPr marL="338666" indent="-338666" defTabSz="457200">
              <a:lnSpc>
                <a:spcPct val="100000"/>
              </a:lnSpc>
              <a:spcBef>
                <a:spcPts val="0"/>
              </a:spcBef>
              <a:buClr>
                <a:srgbClr val="729E03"/>
              </a:buClr>
              <a:buSzPct val="100000"/>
              <a:buChar char="•"/>
              <a:defRPr>
                <a:latin typeface="Arial"/>
                <a:ea typeface="Arial"/>
                <a:cs typeface="Arial"/>
                <a:sym typeface="Arial"/>
              </a:defRPr>
            </a:pPr>
            <a:r>
              <a:rPr lang="en-US" sz="2400" dirty="0">
                <a:latin typeface="+mn-lt"/>
              </a:rPr>
              <a:t>Wear PPE according to the risk when handling used or soiled linen </a:t>
            </a:r>
          </a:p>
          <a:p>
            <a:pPr marL="0" marR="0" indent="0" algn="l" defTabSz="914400" rtl="0" fontAlgn="auto" latinLnBrk="0" hangingPunct="0">
              <a:lnSpc>
                <a:spcPct val="100000"/>
              </a:lnSpc>
              <a:spcBef>
                <a:spcPts val="0"/>
              </a:spcBef>
              <a:spcAft>
                <a:spcPts val="0"/>
              </a:spcAft>
              <a:buClrTx/>
              <a:buSzTx/>
              <a:buFontTx/>
              <a:buNone/>
              <a:tabLst/>
            </a:pPr>
            <a:endParaRPr kumimoji="0" lang="hu-HU" sz="1800" b="0" i="0" u="none" strike="noStrike" cap="none" spc="0" normalizeH="0" baseline="0" dirty="0">
              <a:ln>
                <a:noFill/>
              </a:ln>
              <a:solidFill>
                <a:srgbClr val="000000"/>
              </a:solidFill>
              <a:effectLst/>
              <a:uFillTx/>
              <a:latin typeface="Calibri"/>
              <a:ea typeface="Calibri"/>
              <a:cs typeface="Calibri"/>
              <a:sym typeface="Calibri"/>
            </a:endParaRPr>
          </a:p>
        </p:txBody>
      </p:sp>
    </p:spTree>
  </p:cSld>
  <p:clrMapOvr>
    <a:masterClrMapping/>
  </p:clrMapOvr>
  <p:transition spd="med"/>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9" name="Google Shape;300;p7"/>
          <p:cNvSpPr txBox="1">
            <a:spLocks noGrp="1"/>
          </p:cNvSpPr>
          <p:nvPr>
            <p:ph type="body" sz="half" idx="1"/>
          </p:nvPr>
        </p:nvSpPr>
        <p:spPr>
          <a:prstGeom prst="rect">
            <a:avLst/>
          </a:prstGeom>
        </p:spPr>
        <p:txBody>
          <a:bodyPr lIns="54864" tIns="54864" rIns="54864" bIns="54864"/>
          <a:lstStyle>
            <a:lvl1pPr>
              <a:spcBef>
                <a:spcPts val="0"/>
              </a:spcBef>
              <a:defRPr sz="3200"/>
            </a:lvl1pPr>
          </a:lstStyle>
          <a:p>
            <a:r>
              <a:rPr b="1" dirty="0"/>
              <a:t>2.h. Waste management</a:t>
            </a:r>
          </a:p>
        </p:txBody>
      </p:sp>
    </p:spTree>
  </p:cSld>
  <p:clrMapOvr>
    <a:masterClrMapping/>
  </p:clrMapOvr>
  <p:transition spd="med"/>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93" name="Google Shape;545;p34" descr="Google Shape;545;p34"/>
          <p:cNvPicPr>
            <a:picLocks noChangeAspect="1"/>
          </p:cNvPicPr>
          <p:nvPr/>
        </p:nvPicPr>
        <p:blipFill>
          <a:blip r:embed="rId3"/>
          <a:stretch>
            <a:fillRect/>
          </a:stretch>
        </p:blipFill>
        <p:spPr>
          <a:xfrm>
            <a:off x="1660633" y="1367221"/>
            <a:ext cx="8423276" cy="3871913"/>
          </a:xfrm>
          <a:prstGeom prst="rect">
            <a:avLst/>
          </a:prstGeom>
          <a:ln w="12700">
            <a:miter lim="400000"/>
          </a:ln>
        </p:spPr>
      </p:pic>
      <p:sp>
        <p:nvSpPr>
          <p:cNvPr id="895" name="Google Shape;547;p34"/>
          <p:cNvSpPr txBox="1"/>
          <p:nvPr/>
        </p:nvSpPr>
        <p:spPr>
          <a:xfrm>
            <a:off x="531856" y="5529660"/>
            <a:ext cx="11128289" cy="46162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699" tIns="45699" rIns="45699" bIns="45699">
            <a:spAutoFit/>
          </a:bodyPr>
          <a:lstStyle>
            <a:lvl1pPr>
              <a:defRPr sz="2400">
                <a:latin typeface="+mn-lt"/>
                <a:ea typeface="+mn-ea"/>
                <a:cs typeface="+mn-cs"/>
                <a:sym typeface="Source Sans Pro Regular"/>
              </a:defRPr>
            </a:lvl1pPr>
          </a:lstStyle>
          <a:p>
            <a:r>
              <a:rPr dirty="0"/>
              <a:t>Safe treatment of waste generated during care activities is the responsibility of all staff</a:t>
            </a:r>
          </a:p>
        </p:txBody>
      </p:sp>
      <p:sp>
        <p:nvSpPr>
          <p:cNvPr id="2" name="Title 1">
            <a:extLst>
              <a:ext uri="{FF2B5EF4-FFF2-40B4-BE49-F238E27FC236}">
                <a16:creationId xmlns:a16="http://schemas.microsoft.com/office/drawing/2014/main" id="{CB280BA3-D862-2E37-46B7-578BBE9F2C34}"/>
              </a:ext>
            </a:extLst>
          </p:cNvPr>
          <p:cNvSpPr txBox="1">
            <a:spLocks/>
          </p:cNvSpPr>
          <p:nvPr/>
        </p:nvSpPr>
        <p:spPr>
          <a:xfrm>
            <a:off x="138855" y="92029"/>
            <a:ext cx="8818713" cy="440632"/>
          </a:xfrm>
          <a:prstGeom prst="rect">
            <a:avLst/>
          </a:prstGeom>
        </p:spPr>
        <p:txBody>
          <a:bodyPr/>
          <a:lstStyle>
            <a:lvl1pPr marL="0" marR="0" indent="0" algn="l" defTabSz="289321"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1pPr>
            <a:lvl2pPr marL="0" marR="0" indent="0" algn="l" defTabSz="289321"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2pPr>
            <a:lvl3pPr marL="0" marR="0" indent="0" algn="l" defTabSz="289321"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3pPr>
            <a:lvl4pPr marL="0" marR="0" indent="0" algn="l" defTabSz="289321"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4pPr>
            <a:lvl5pPr marL="0" marR="0" indent="0" algn="l" defTabSz="289321"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5pPr>
            <a:lvl6pPr marL="0" marR="0" indent="0" algn="l" defTabSz="289321"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6pPr>
            <a:lvl7pPr marL="0" marR="0" indent="0" algn="l" defTabSz="289321"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7pPr>
            <a:lvl8pPr marL="0" marR="0" indent="0" algn="l" defTabSz="289321"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8pPr>
            <a:lvl9pPr marL="0" marR="0" indent="0" algn="l" defTabSz="289321"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9pPr>
          </a:lstStyle>
          <a:p>
            <a:pPr hangingPunct="1"/>
            <a:r>
              <a:rPr lang="en-US" b="1" dirty="0"/>
              <a:t>The steps of the waste management process are:</a:t>
            </a:r>
          </a:p>
        </p:txBody>
      </p:sp>
    </p:spTree>
  </p:cSld>
  <p:clrMapOvr>
    <a:masterClrMapping/>
  </p:clrMapOvr>
  <p:transition spd="med"/>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0" name="Title 1"/>
          <p:cNvSpPr txBox="1">
            <a:spLocks noGrp="1"/>
          </p:cNvSpPr>
          <p:nvPr>
            <p:ph type="body" sz="half" idx="1"/>
          </p:nvPr>
        </p:nvSpPr>
        <p:spPr>
          <a:prstGeom prst="rect">
            <a:avLst/>
          </a:prstGeom>
        </p:spPr>
        <p:txBody>
          <a:bodyPr lIns="54864" tIns="54864" rIns="54864" bIns="54864"/>
          <a:lstStyle>
            <a:lvl1pPr>
              <a:spcBef>
                <a:spcPts val="0"/>
              </a:spcBef>
              <a:defRPr sz="3200"/>
            </a:lvl1pPr>
          </a:lstStyle>
          <a:p>
            <a:r>
              <a:rPr b="1" dirty="0"/>
              <a:t>3. Transmission-based precautions</a:t>
            </a:r>
          </a:p>
        </p:txBody>
      </p:sp>
    </p:spTree>
  </p:cSld>
  <p:clrMapOvr>
    <a:masterClrMapping/>
  </p:clrMapOvr>
  <p:transition spd="med"/>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3" name="Google Shape;647;p43"/>
          <p:cNvSpPr txBox="1">
            <a:spLocks noGrp="1"/>
          </p:cNvSpPr>
          <p:nvPr>
            <p:ph type="body" idx="1"/>
          </p:nvPr>
        </p:nvSpPr>
        <p:spPr>
          <a:xfrm>
            <a:off x="1217722" y="1370859"/>
            <a:ext cx="9756556" cy="4116282"/>
          </a:xfrm>
          <a:prstGeom prst="rect">
            <a:avLst/>
          </a:prstGeom>
        </p:spPr>
        <p:txBody>
          <a:bodyPr lIns="0" tIns="0" rIns="0" bIns="0"/>
          <a:lstStyle/>
          <a:p>
            <a:pPr>
              <a:spcBef>
                <a:spcPts val="0"/>
              </a:spcBef>
              <a:defRPr>
                <a:solidFill>
                  <a:srgbClr val="FF0000"/>
                </a:solidFill>
              </a:defRPr>
            </a:pPr>
            <a:endParaRPr dirty="0"/>
          </a:p>
          <a:p>
            <a:pPr marL="254000" indent="-254000">
              <a:spcBef>
                <a:spcPts val="0"/>
              </a:spcBef>
              <a:buClr>
                <a:srgbClr val="729E03"/>
              </a:buClr>
              <a:buSzPct val="100000"/>
              <a:buChar char="•"/>
            </a:pPr>
            <a:r>
              <a:rPr dirty="0"/>
              <a:t>For patients who are symptomatic and suspected or who have a confirmed infection with a highly transmissible pathogen</a:t>
            </a:r>
            <a:r>
              <a:rPr lang="hu-HU" dirty="0"/>
              <a:t>.</a:t>
            </a:r>
            <a:endParaRPr dirty="0"/>
          </a:p>
          <a:p>
            <a:pPr marL="254000" indent="-254000">
              <a:spcBef>
                <a:spcPts val="1600"/>
              </a:spcBef>
              <a:buClr>
                <a:srgbClr val="729E03"/>
              </a:buClr>
              <a:buSzPct val="100000"/>
              <a:buChar char="•"/>
            </a:pPr>
            <a:r>
              <a:rPr dirty="0"/>
              <a:t>When the pathogen is considered important from an epidemiological point of view</a:t>
            </a:r>
            <a:r>
              <a:rPr lang="hu-HU" dirty="0"/>
              <a:t>.</a:t>
            </a:r>
            <a:endParaRPr dirty="0"/>
          </a:p>
          <a:p>
            <a:pPr marL="254000" indent="-254000">
              <a:lnSpc>
                <a:spcPct val="110000"/>
              </a:lnSpc>
              <a:spcBef>
                <a:spcPts val="1600"/>
              </a:spcBef>
              <a:buClr>
                <a:srgbClr val="729E03"/>
              </a:buClr>
              <a:buSzPct val="100000"/>
              <a:buChar char="•"/>
            </a:pPr>
            <a:r>
              <a:rPr dirty="0"/>
              <a:t>When medical interventions increase the risk of transmission of a specific infectious agent</a:t>
            </a:r>
            <a:r>
              <a:rPr lang="hu-HU" dirty="0"/>
              <a:t>.</a:t>
            </a:r>
            <a:endParaRPr dirty="0"/>
          </a:p>
          <a:p>
            <a:pPr marL="254000" indent="-254000">
              <a:lnSpc>
                <a:spcPct val="110000"/>
              </a:lnSpc>
              <a:spcBef>
                <a:spcPts val="1600"/>
              </a:spcBef>
              <a:buClr>
                <a:srgbClr val="729E03"/>
              </a:buClr>
              <a:buSzPct val="100000"/>
              <a:buChar char="•"/>
            </a:pPr>
            <a:r>
              <a:rPr dirty="0"/>
              <a:t>When the clinical situation prevents the systematic application of standard precautions.</a:t>
            </a:r>
          </a:p>
        </p:txBody>
      </p:sp>
      <p:sp>
        <p:nvSpPr>
          <p:cNvPr id="3" name="Title 1">
            <a:extLst>
              <a:ext uri="{FF2B5EF4-FFF2-40B4-BE49-F238E27FC236}">
                <a16:creationId xmlns:a16="http://schemas.microsoft.com/office/drawing/2014/main" id="{8EEB6E1B-3524-8AF4-DE78-586632A01422}"/>
              </a:ext>
            </a:extLst>
          </p:cNvPr>
          <p:cNvSpPr txBox="1">
            <a:spLocks/>
          </p:cNvSpPr>
          <p:nvPr/>
        </p:nvSpPr>
        <p:spPr>
          <a:xfrm>
            <a:off x="0" y="82504"/>
            <a:ext cx="11948371" cy="440632"/>
          </a:xfrm>
          <a:prstGeom prst="rect">
            <a:avLst/>
          </a:prstGeom>
        </p:spPr>
        <p:txBody>
          <a:bodyPr/>
          <a:lstStyle>
            <a:lvl1pPr marL="0" marR="0" indent="0" algn="l" defTabSz="289321"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1pPr>
            <a:lvl2pPr marL="0" marR="0" indent="0" algn="l" defTabSz="289321"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2pPr>
            <a:lvl3pPr marL="0" marR="0" indent="0" algn="l" defTabSz="289321"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3pPr>
            <a:lvl4pPr marL="0" marR="0" indent="0" algn="l" defTabSz="289321"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4pPr>
            <a:lvl5pPr marL="0" marR="0" indent="0" algn="l" defTabSz="289321"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5pPr>
            <a:lvl6pPr marL="0" marR="0" indent="0" algn="l" defTabSz="289321"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6pPr>
            <a:lvl7pPr marL="0" marR="0" indent="0" algn="l" defTabSz="289321"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7pPr>
            <a:lvl8pPr marL="0" marR="0" indent="0" algn="l" defTabSz="289321"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8pPr>
            <a:lvl9pPr marL="0" marR="0" indent="0" algn="l" defTabSz="289321"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9pPr>
          </a:lstStyle>
          <a:p>
            <a:pPr hangingPunct="1"/>
            <a:r>
              <a:rPr lang="en-US" sz="2700" b="1" dirty="0"/>
              <a:t>In which situations should we apply transmission–based precautions?</a:t>
            </a:r>
          </a:p>
        </p:txBody>
      </p:sp>
    </p:spTree>
  </p:cSld>
  <p:clrMapOvr>
    <a:masterClrMapping/>
  </p:clrMapOvr>
  <p:transition spd="med"/>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4" name="Text Placeholder 14"/>
          <p:cNvSpPr txBox="1">
            <a:spLocks noGrp="1"/>
          </p:cNvSpPr>
          <p:nvPr>
            <p:ph type="body" idx="1"/>
          </p:nvPr>
        </p:nvSpPr>
        <p:spPr>
          <a:xfrm>
            <a:off x="4273077" y="1680860"/>
            <a:ext cx="7529515" cy="3496280"/>
          </a:xfrm>
          <a:prstGeom prst="rect">
            <a:avLst/>
          </a:prstGeom>
        </p:spPr>
        <p:txBody>
          <a:bodyPr>
            <a:normAutofit/>
          </a:bodyPr>
          <a:lstStyle/>
          <a:p>
            <a:pPr>
              <a:spcBef>
                <a:spcPts val="500"/>
              </a:spcBef>
            </a:pPr>
            <a:r>
              <a:rPr b="1" dirty="0">
                <a:solidFill>
                  <a:schemeClr val="tx1"/>
                </a:solidFill>
                <a:latin typeface="Source Sans Pro Bold"/>
              </a:rPr>
              <a:t>At the end of this</a:t>
            </a:r>
            <a:r>
              <a:rPr lang="fr-FR" b="1" dirty="0">
                <a:solidFill>
                  <a:schemeClr val="tx1"/>
                </a:solidFill>
                <a:latin typeface="Source Sans Pro Bold"/>
              </a:rPr>
              <a:t> session,</a:t>
            </a:r>
            <a:r>
              <a:rPr b="1" dirty="0">
                <a:solidFill>
                  <a:schemeClr val="tx1"/>
                </a:solidFill>
                <a:latin typeface="Source Sans Pro Bold"/>
              </a:rPr>
              <a:t> you should be able to:</a:t>
            </a:r>
          </a:p>
          <a:p>
            <a:pPr>
              <a:spcBef>
                <a:spcPts val="500"/>
              </a:spcBef>
            </a:pPr>
            <a:endParaRPr dirty="0"/>
          </a:p>
          <a:p>
            <a:pPr marL="254000" indent="-254000">
              <a:spcBef>
                <a:spcPts val="500"/>
              </a:spcBef>
              <a:buClr>
                <a:srgbClr val="729E03"/>
              </a:buClr>
              <a:buSzPct val="100000"/>
              <a:buFont typeface="Arial"/>
              <a:buChar char="•"/>
            </a:pPr>
            <a:r>
              <a:rPr dirty="0"/>
              <a:t>Apply standard precautions</a:t>
            </a:r>
          </a:p>
          <a:p>
            <a:pPr marL="254000" indent="-254000">
              <a:spcBef>
                <a:spcPts val="500"/>
              </a:spcBef>
              <a:buClr>
                <a:srgbClr val="729E03"/>
              </a:buClr>
              <a:buSzPct val="100000"/>
              <a:buFont typeface="Arial"/>
              <a:buChar char="•"/>
            </a:pPr>
            <a:r>
              <a:rPr dirty="0"/>
              <a:t>Implement transmission-based precautions as appropriate</a:t>
            </a:r>
          </a:p>
          <a:p>
            <a:pPr marL="254000" indent="-254000">
              <a:spcBef>
                <a:spcPts val="500"/>
              </a:spcBef>
              <a:buClr>
                <a:srgbClr val="729E03"/>
              </a:buClr>
              <a:buSzPct val="100000"/>
              <a:buFont typeface="Arial"/>
              <a:buChar char="•"/>
            </a:pPr>
            <a:r>
              <a:rPr dirty="0"/>
              <a:t>Decide which type of precaution to use according to the mode of transmission of the disease</a:t>
            </a:r>
          </a:p>
          <a:p>
            <a:pPr marL="254000" indent="-254000">
              <a:spcBef>
                <a:spcPts val="500"/>
              </a:spcBef>
              <a:buClr>
                <a:srgbClr val="729E03"/>
              </a:buClr>
              <a:buSzPct val="100000"/>
              <a:buFont typeface="Arial"/>
              <a:buChar char="•"/>
            </a:pPr>
            <a:r>
              <a:rPr dirty="0"/>
              <a:t>Identify processes for proper donning and doffing of PPE types.</a:t>
            </a:r>
          </a:p>
        </p:txBody>
      </p:sp>
      <p:sp>
        <p:nvSpPr>
          <p:cNvPr id="4" name="Google Shape;307;p8">
            <a:extLst>
              <a:ext uri="{FF2B5EF4-FFF2-40B4-BE49-F238E27FC236}">
                <a16:creationId xmlns:a16="http://schemas.microsoft.com/office/drawing/2014/main" id="{8C00F171-8E48-C519-0EB3-BF0AE2341C11}"/>
              </a:ext>
            </a:extLst>
          </p:cNvPr>
          <p:cNvSpPr txBox="1">
            <a:spLocks noGrp="1"/>
          </p:cNvSpPr>
          <p:nvPr>
            <p:ph type="title"/>
          </p:nvPr>
        </p:nvSpPr>
        <p:spPr>
          <a:xfrm>
            <a:off x="388936" y="630315"/>
            <a:ext cx="3264195" cy="839972"/>
          </a:xfrm>
          <a:prstGeom prst="rect">
            <a:avLst/>
          </a:prstGeom>
        </p:spPr>
        <p:txBody>
          <a:bodyPr lIns="0" tIns="0" rIns="0" bIns="0" anchor="b">
            <a:noAutofit/>
          </a:bodyPr>
          <a:lstStyle/>
          <a:p>
            <a:r>
              <a:rPr lang="hu-HU" b="1" dirty="0"/>
              <a:t>Learning objectives</a:t>
            </a:r>
          </a:p>
        </p:txBody>
      </p:sp>
    </p:spTree>
  </p:cSld>
  <p:clrMapOvr>
    <a:masterClrMapping/>
  </p:clrMapOvr>
  <p:transition spd="med"/>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10" name="Google Shape;657;p44"/>
          <p:cNvGrpSpPr/>
          <p:nvPr/>
        </p:nvGrpSpPr>
        <p:grpSpPr>
          <a:xfrm>
            <a:off x="617850" y="562362"/>
            <a:ext cx="10814052" cy="6087724"/>
            <a:chOff x="0" y="0"/>
            <a:chExt cx="10814051" cy="6087722"/>
          </a:xfrm>
        </p:grpSpPr>
        <p:sp>
          <p:nvSpPr>
            <p:cNvPr id="908" name="Rounded Rectangle"/>
            <p:cNvSpPr/>
            <p:nvPr/>
          </p:nvSpPr>
          <p:spPr>
            <a:xfrm>
              <a:off x="0" y="785676"/>
              <a:ext cx="10803116" cy="4516371"/>
            </a:xfrm>
            <a:prstGeom prst="roundRect">
              <a:avLst>
                <a:gd name="adj" fmla="val 16667"/>
              </a:avLst>
            </a:prstGeom>
            <a:solidFill>
              <a:srgbClr val="A2DBF2"/>
            </a:solidFill>
            <a:ln w="19050" cap="flat">
              <a:solidFill>
                <a:srgbClr val="FFFFFF"/>
              </a:solidFill>
              <a:prstDash val="solid"/>
              <a:miter lim="800000"/>
            </a:ln>
            <a:effectLst/>
          </p:spPr>
          <p:txBody>
            <a:bodyPr wrap="square" lIns="45719" tIns="45719" rIns="45719" bIns="45719" numCol="1" anchor="ctr">
              <a:noAutofit/>
            </a:bodyPr>
            <a:lstStyle/>
            <a:p>
              <a:pPr algn="ctr">
                <a:defRPr>
                  <a:solidFill>
                    <a:srgbClr val="FFFFFF"/>
                  </a:solidFill>
                  <a:latin typeface="+mn-lt"/>
                  <a:ea typeface="+mn-ea"/>
                  <a:cs typeface="+mn-cs"/>
                  <a:sym typeface="Source Sans Pro Regular"/>
                </a:defRPr>
              </a:pPr>
              <a:endParaRPr/>
            </a:p>
          </p:txBody>
        </p:sp>
        <p:sp>
          <p:nvSpPr>
            <p:cNvPr id="909" name="Standard Precautions…"/>
            <p:cNvSpPr txBox="1"/>
            <p:nvPr/>
          </p:nvSpPr>
          <p:spPr>
            <a:xfrm>
              <a:off x="141772" y="0"/>
              <a:ext cx="10672280" cy="6087723"/>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699" tIns="45699" rIns="45699" bIns="45699" numCol="1" anchor="ctr">
              <a:noAutofit/>
            </a:bodyPr>
            <a:lstStyle/>
            <a:p>
              <a:pPr algn="ctr">
                <a:defRPr sz="2100">
                  <a:solidFill>
                    <a:srgbClr val="FFFFFF"/>
                  </a:solidFill>
                  <a:latin typeface="+mn-lt"/>
                  <a:ea typeface="+mn-ea"/>
                  <a:cs typeface="+mn-cs"/>
                  <a:sym typeface="Source Sans Pro Regular"/>
                </a:defRPr>
              </a:pPr>
              <a:endParaRPr dirty="0"/>
            </a:p>
            <a:p>
              <a:pPr algn="ctr">
                <a:defRPr sz="2100">
                  <a:solidFill>
                    <a:srgbClr val="FFFFFF"/>
                  </a:solidFill>
                  <a:latin typeface="+mn-lt"/>
                  <a:ea typeface="+mn-ea"/>
                  <a:cs typeface="+mn-cs"/>
                  <a:sym typeface="Source Sans Pro Regular"/>
                </a:defRPr>
              </a:pPr>
              <a:endParaRPr dirty="0"/>
            </a:p>
            <a:p>
              <a:pPr algn="ctr">
                <a:defRPr sz="2100">
                  <a:solidFill>
                    <a:srgbClr val="548235"/>
                  </a:solidFill>
                  <a:latin typeface="+mn-lt"/>
                  <a:ea typeface="+mn-ea"/>
                  <a:cs typeface="+mn-cs"/>
                  <a:sym typeface="Source Sans Pro Regular"/>
                </a:defRPr>
              </a:pPr>
              <a:r>
                <a:rPr dirty="0">
                  <a:solidFill>
                    <a:srgbClr val="729E03"/>
                  </a:solidFill>
                </a:rPr>
                <a:t>Standard Precautions</a:t>
              </a:r>
            </a:p>
            <a:p>
              <a:pPr algn="ctr">
                <a:defRPr sz="2100">
                  <a:solidFill>
                    <a:srgbClr val="548235"/>
                  </a:solidFill>
                  <a:latin typeface="+mn-lt"/>
                  <a:ea typeface="+mn-ea"/>
                  <a:cs typeface="+mn-cs"/>
                  <a:sym typeface="Source Sans Pro Regular"/>
                </a:defRPr>
              </a:pPr>
              <a:r>
                <a:rPr dirty="0"/>
                <a:t>+</a:t>
              </a:r>
            </a:p>
            <a:p>
              <a:pPr algn="ctr">
                <a:defRPr sz="2100">
                  <a:latin typeface="+mn-lt"/>
                  <a:ea typeface="+mn-ea"/>
                  <a:cs typeface="+mn-cs"/>
                  <a:sym typeface="Source Sans Pro Regular"/>
                </a:defRPr>
              </a:pPr>
              <a:r>
                <a:rPr dirty="0"/>
                <a:t>Special accommodations/isolation (i.e. single room, space between beds, separate toilet etc.)</a:t>
              </a:r>
            </a:p>
            <a:p>
              <a:pPr algn="ctr">
                <a:defRPr sz="2100">
                  <a:latin typeface="+mn-lt"/>
                  <a:ea typeface="+mn-ea"/>
                  <a:cs typeface="+mn-cs"/>
                  <a:sym typeface="Source Sans Pro Regular"/>
                </a:defRPr>
              </a:pPr>
              <a:r>
                <a:rPr dirty="0"/>
                <a:t>+</a:t>
              </a:r>
            </a:p>
            <a:p>
              <a:pPr algn="ctr">
                <a:defRPr sz="2100">
                  <a:latin typeface="+mn-lt"/>
                  <a:ea typeface="+mn-ea"/>
                  <a:cs typeface="+mn-cs"/>
                  <a:sym typeface="Source Sans Pro Regular"/>
                </a:defRPr>
              </a:pPr>
              <a:r>
                <a:rPr dirty="0"/>
                <a:t>Signage</a:t>
              </a:r>
            </a:p>
            <a:p>
              <a:pPr algn="ctr">
                <a:defRPr sz="2100">
                  <a:latin typeface="+mn-lt"/>
                  <a:ea typeface="+mn-ea"/>
                  <a:cs typeface="+mn-cs"/>
                  <a:sym typeface="Source Sans Pro Regular"/>
                </a:defRPr>
              </a:pPr>
              <a:r>
                <a:rPr dirty="0"/>
                <a:t>+</a:t>
              </a:r>
            </a:p>
            <a:p>
              <a:pPr algn="ctr">
                <a:defRPr sz="2100">
                  <a:latin typeface="+mn-lt"/>
                  <a:ea typeface="+mn-ea"/>
                  <a:cs typeface="+mn-cs"/>
                  <a:sym typeface="Source Sans Pro Regular"/>
                </a:defRPr>
              </a:pPr>
              <a:r>
                <a:rPr dirty="0"/>
                <a:t>PPE</a:t>
              </a:r>
            </a:p>
            <a:p>
              <a:pPr algn="ctr">
                <a:defRPr sz="2100">
                  <a:latin typeface="+mn-lt"/>
                  <a:ea typeface="+mn-ea"/>
                  <a:cs typeface="+mn-cs"/>
                  <a:sym typeface="Source Sans Pro Regular"/>
                </a:defRPr>
              </a:pPr>
              <a:r>
                <a:rPr dirty="0"/>
                <a:t>+</a:t>
              </a:r>
            </a:p>
            <a:p>
              <a:pPr algn="ctr">
                <a:defRPr sz="2100">
                  <a:latin typeface="+mn-lt"/>
                  <a:ea typeface="+mn-ea"/>
                  <a:cs typeface="+mn-cs"/>
                  <a:sym typeface="Source Sans Pro Regular"/>
                </a:defRPr>
              </a:pPr>
              <a:r>
                <a:rPr dirty="0"/>
                <a:t>Dedicated equipment and additional cleaning</a:t>
              </a:r>
            </a:p>
            <a:p>
              <a:pPr algn="ctr">
                <a:defRPr sz="2100">
                  <a:latin typeface="+mn-lt"/>
                  <a:ea typeface="+mn-ea"/>
                  <a:cs typeface="+mn-cs"/>
                  <a:sym typeface="Source Sans Pro Regular"/>
                </a:defRPr>
              </a:pPr>
              <a:r>
                <a:rPr dirty="0"/>
                <a:t>+</a:t>
              </a:r>
            </a:p>
            <a:p>
              <a:pPr algn="ctr">
                <a:defRPr sz="2100">
                  <a:latin typeface="+mn-lt"/>
                  <a:ea typeface="+mn-ea"/>
                  <a:cs typeface="+mn-cs"/>
                  <a:sym typeface="Source Sans Pro Regular"/>
                </a:defRPr>
              </a:pPr>
              <a:r>
                <a:rPr dirty="0"/>
                <a:t>Limit transport</a:t>
              </a:r>
            </a:p>
            <a:p>
              <a:pPr algn="ctr">
                <a:defRPr sz="2100">
                  <a:latin typeface="+mn-lt"/>
                  <a:ea typeface="+mn-ea"/>
                  <a:cs typeface="+mn-cs"/>
                  <a:sym typeface="Source Sans Pro Regular"/>
                </a:defRPr>
              </a:pPr>
              <a:r>
                <a:rPr dirty="0"/>
                <a:t>+</a:t>
              </a:r>
            </a:p>
            <a:p>
              <a:pPr algn="ctr">
                <a:defRPr sz="2100">
                  <a:latin typeface="+mn-lt"/>
                  <a:ea typeface="+mn-ea"/>
                  <a:cs typeface="+mn-cs"/>
                  <a:sym typeface="Source Sans Pro Regular"/>
                </a:defRPr>
              </a:pPr>
              <a:r>
                <a:rPr dirty="0"/>
                <a:t>Communication</a:t>
              </a:r>
              <a:endParaRPr dirty="0">
                <a:solidFill>
                  <a:srgbClr val="FFFFFF"/>
                </a:solidFill>
              </a:endParaRPr>
            </a:p>
            <a:p>
              <a:pPr algn="ctr">
                <a:defRPr sz="2100">
                  <a:solidFill>
                    <a:srgbClr val="FFFFFF"/>
                  </a:solidFill>
                  <a:latin typeface="+mn-lt"/>
                  <a:ea typeface="+mn-ea"/>
                  <a:cs typeface="+mn-cs"/>
                  <a:sym typeface="Source Sans Pro Regular"/>
                </a:defRPr>
              </a:pPr>
              <a:endParaRPr dirty="0">
                <a:solidFill>
                  <a:srgbClr val="FFFFFF"/>
                </a:solidFill>
              </a:endParaRPr>
            </a:p>
          </p:txBody>
        </p:sp>
      </p:grpSp>
      <p:sp>
        <p:nvSpPr>
          <p:cNvPr id="911" name="TextBox 1"/>
          <p:cNvSpPr txBox="1"/>
          <p:nvPr/>
        </p:nvSpPr>
        <p:spPr>
          <a:xfrm>
            <a:off x="216263" y="693741"/>
            <a:ext cx="8487135" cy="52322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defRPr sz="2800">
                <a:solidFill>
                  <a:schemeClr val="accent2"/>
                </a:solidFill>
                <a:latin typeface="Source Sans Pro Bold"/>
                <a:ea typeface="Source Sans Pro Bold"/>
                <a:cs typeface="Source Sans Pro Bold"/>
                <a:sym typeface="Source Sans Pro Bold"/>
              </a:defRPr>
            </a:lvl1pPr>
          </a:lstStyle>
          <a:p>
            <a:r>
              <a:rPr b="1" dirty="0"/>
              <a:t>Transmission based precautions include:</a:t>
            </a:r>
          </a:p>
        </p:txBody>
      </p:sp>
      <p:sp>
        <p:nvSpPr>
          <p:cNvPr id="912" name="Google Shape;655;p44"/>
          <p:cNvSpPr txBox="1">
            <a:spLocks noGrp="1"/>
          </p:cNvSpPr>
          <p:nvPr>
            <p:ph type="body" sz="quarter" idx="1"/>
          </p:nvPr>
        </p:nvSpPr>
        <p:spPr>
          <a:xfrm>
            <a:off x="1443347" y="5984559"/>
            <a:ext cx="9305306" cy="311080"/>
          </a:xfrm>
          <a:prstGeom prst="rect">
            <a:avLst/>
          </a:prstGeom>
        </p:spPr>
        <p:txBody>
          <a:bodyPr lIns="0" tIns="0" rIns="0" bIns="0">
            <a:normAutofit/>
          </a:bodyPr>
          <a:lstStyle>
            <a:lvl1pPr>
              <a:defRPr sz="1200"/>
            </a:lvl1pPr>
          </a:lstStyle>
          <a:p>
            <a:r>
              <a:rPr sz="1100" dirty="0"/>
              <a:t>Adapted from :Ontario Agency for Health Protection and Promotion, Provincial Infectious Diseases Advisory Committee. Routine Practices and Additional Precautions in All Health Care Settings. 3rd edition. Toronto, ON: Queen’s Printer for Ontario; November 2012. </a:t>
            </a:r>
          </a:p>
        </p:txBody>
      </p:sp>
      <p:sp>
        <p:nvSpPr>
          <p:cNvPr id="2" name="Title 1">
            <a:extLst>
              <a:ext uri="{FF2B5EF4-FFF2-40B4-BE49-F238E27FC236}">
                <a16:creationId xmlns:a16="http://schemas.microsoft.com/office/drawing/2014/main" id="{40DEB1E5-E07D-FD1D-87E8-AC9EFD662906}"/>
              </a:ext>
            </a:extLst>
          </p:cNvPr>
          <p:cNvSpPr txBox="1">
            <a:spLocks/>
          </p:cNvSpPr>
          <p:nvPr/>
        </p:nvSpPr>
        <p:spPr>
          <a:xfrm>
            <a:off x="138855" y="92029"/>
            <a:ext cx="8818713" cy="440632"/>
          </a:xfrm>
          <a:prstGeom prst="rect">
            <a:avLst/>
          </a:prstGeom>
        </p:spPr>
        <p:txBody>
          <a:bodyPr/>
          <a:lstStyle>
            <a:lvl1pPr marL="0" marR="0" indent="0" algn="l" defTabSz="289321"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1pPr>
            <a:lvl2pPr marL="0" marR="0" indent="0" algn="l" defTabSz="289321"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2pPr>
            <a:lvl3pPr marL="0" marR="0" indent="0" algn="l" defTabSz="289321"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3pPr>
            <a:lvl4pPr marL="0" marR="0" indent="0" algn="l" defTabSz="289321"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4pPr>
            <a:lvl5pPr marL="0" marR="0" indent="0" algn="l" defTabSz="289321"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5pPr>
            <a:lvl6pPr marL="0" marR="0" indent="0" algn="l" defTabSz="289321"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6pPr>
            <a:lvl7pPr marL="0" marR="0" indent="0" algn="l" defTabSz="289321"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7pPr>
            <a:lvl8pPr marL="0" marR="0" indent="0" algn="l" defTabSz="289321"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8pPr>
            <a:lvl9pPr marL="0" marR="0" indent="0" algn="l" defTabSz="289321"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9pPr>
          </a:lstStyle>
          <a:p>
            <a:pPr hangingPunct="1"/>
            <a:r>
              <a:rPr lang="en-US" b="1" dirty="0"/>
              <a:t>What are the transmission</a:t>
            </a:r>
            <a:r>
              <a:rPr lang="hu-HU" b="1" dirty="0"/>
              <a:t>-</a:t>
            </a:r>
            <a:r>
              <a:rPr lang="en-US" b="1" dirty="0"/>
              <a:t>based precautions </a:t>
            </a:r>
          </a:p>
        </p:txBody>
      </p:sp>
    </p:spTree>
  </p:cSld>
  <p:clrMapOvr>
    <a:masterClrMapping/>
  </p:clrMapOvr>
  <p:transition spd="med"/>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0" name="Google Shape;696;p49"/>
          <p:cNvSpPr txBox="1">
            <a:spLocks noGrp="1"/>
          </p:cNvSpPr>
          <p:nvPr>
            <p:ph type="body" sz="half" idx="1"/>
          </p:nvPr>
        </p:nvSpPr>
        <p:spPr>
          <a:xfrm>
            <a:off x="5586631" y="994143"/>
            <a:ext cx="5431131" cy="4869714"/>
          </a:xfrm>
          <a:prstGeom prst="rect">
            <a:avLst/>
          </a:prstGeom>
        </p:spPr>
        <p:txBody>
          <a:bodyPr lIns="0" tIns="0" rIns="0" bIns="0">
            <a:noAutofit/>
          </a:bodyPr>
          <a:lstStyle/>
          <a:p>
            <a:pPr defTabSz="286428">
              <a:spcBef>
                <a:spcPts val="200"/>
              </a:spcBef>
              <a:defRPr sz="1979"/>
            </a:pPr>
            <a:r>
              <a:rPr sz="2000" dirty="0"/>
              <a:t>Single room is  preferable-</a:t>
            </a:r>
          </a:p>
          <a:p>
            <a:pPr defTabSz="286428">
              <a:spcBef>
                <a:spcPts val="200"/>
              </a:spcBef>
              <a:defRPr sz="1979"/>
            </a:pPr>
            <a:r>
              <a:rPr sz="2000" dirty="0"/>
              <a:t>Hand hygiene</a:t>
            </a:r>
          </a:p>
          <a:p>
            <a:pPr marL="629278" lvl="2" indent="-282892" defTabSz="286428">
              <a:buClr>
                <a:srgbClr val="729E03"/>
              </a:buClr>
              <a:buSzPts val="1900"/>
              <a:buFont typeface="Courier New"/>
              <a:buChar char="o"/>
              <a:defRPr sz="1979"/>
            </a:pPr>
            <a:r>
              <a:rPr sz="2000" dirty="0"/>
              <a:t> According to the “5 Moments”, in particular before and after contact with the patient and after removing PPE </a:t>
            </a:r>
          </a:p>
          <a:p>
            <a:pPr marL="629278" lvl="2" indent="-282892" defTabSz="286428">
              <a:buClr>
                <a:srgbClr val="729E03"/>
              </a:buClr>
              <a:buSzPts val="1900"/>
              <a:buFont typeface="Courier New"/>
              <a:buChar char="o"/>
              <a:defRPr sz="1979"/>
            </a:pPr>
            <a:r>
              <a:rPr sz="2000" dirty="0"/>
              <a:t>Avoiding touching eyes, nose or mouth with contaminated gloved or ungloved hands.</a:t>
            </a:r>
          </a:p>
          <a:p>
            <a:pPr defTabSz="286428">
              <a:defRPr sz="1979"/>
            </a:pPr>
            <a:r>
              <a:rPr sz="2000" dirty="0"/>
              <a:t>PPE: gown + gloves</a:t>
            </a:r>
          </a:p>
          <a:p>
            <a:pPr defTabSz="286428">
              <a:defRPr sz="1979"/>
            </a:pPr>
            <a:r>
              <a:rPr sz="2000" dirty="0"/>
              <a:t>Other measures:</a:t>
            </a:r>
          </a:p>
          <a:p>
            <a:pPr marL="619220" indent="-254603" defTabSz="286428">
              <a:buClr>
                <a:srgbClr val="729E03"/>
              </a:buClr>
              <a:buSzPts val="1900"/>
              <a:buFont typeface="Courier New"/>
              <a:buChar char="o"/>
              <a:defRPr sz="1979"/>
            </a:pPr>
            <a:r>
              <a:rPr sz="2000" dirty="0"/>
              <a:t>Equipment: cleaning, disinfection, and sterilization</a:t>
            </a:r>
          </a:p>
          <a:p>
            <a:pPr marL="619220" indent="-254603" defTabSz="286428">
              <a:buClr>
                <a:srgbClr val="729E03"/>
              </a:buClr>
              <a:buSzPts val="1900"/>
              <a:buFont typeface="Courier New"/>
              <a:buChar char="o"/>
              <a:defRPr sz="1979"/>
            </a:pPr>
            <a:r>
              <a:rPr sz="2000" dirty="0"/>
              <a:t>Increase frequency of environmental cleaning</a:t>
            </a:r>
          </a:p>
          <a:p>
            <a:pPr marL="0" lvl="1" indent="578358" defTabSz="286428">
              <a:buSzTx/>
              <a:buNone/>
              <a:defRPr sz="1979"/>
            </a:pPr>
            <a:r>
              <a:rPr sz="2000" dirty="0"/>
              <a:t>Avoiding contaminating surfaces not involved with direct patient care (e.g., doorknobs, light switches, mobile phones)</a:t>
            </a:r>
          </a:p>
        </p:txBody>
      </p:sp>
      <p:pic>
        <p:nvPicPr>
          <p:cNvPr id="921" name="Picture 1" descr="Picture 1"/>
          <p:cNvPicPr>
            <a:picLocks noChangeAspect="1"/>
          </p:cNvPicPr>
          <p:nvPr/>
        </p:nvPicPr>
        <p:blipFill>
          <a:blip r:embed="rId3"/>
          <a:stretch>
            <a:fillRect/>
          </a:stretch>
        </p:blipFill>
        <p:spPr>
          <a:xfrm>
            <a:off x="1174238" y="819631"/>
            <a:ext cx="4171951" cy="4972051"/>
          </a:xfrm>
          <a:prstGeom prst="rect">
            <a:avLst/>
          </a:prstGeom>
          <a:ln w="12700">
            <a:miter lim="400000"/>
          </a:ln>
        </p:spPr>
      </p:pic>
      <p:sp>
        <p:nvSpPr>
          <p:cNvPr id="2" name="Title 1">
            <a:extLst>
              <a:ext uri="{FF2B5EF4-FFF2-40B4-BE49-F238E27FC236}">
                <a16:creationId xmlns:a16="http://schemas.microsoft.com/office/drawing/2014/main" id="{BE90BF49-0A64-309B-3267-9BA4D1E64712}"/>
              </a:ext>
            </a:extLst>
          </p:cNvPr>
          <p:cNvSpPr txBox="1">
            <a:spLocks/>
          </p:cNvSpPr>
          <p:nvPr/>
        </p:nvSpPr>
        <p:spPr>
          <a:xfrm>
            <a:off x="138855" y="92029"/>
            <a:ext cx="8818713" cy="440632"/>
          </a:xfrm>
          <a:prstGeom prst="rect">
            <a:avLst/>
          </a:prstGeom>
        </p:spPr>
        <p:txBody>
          <a:bodyPr/>
          <a:lstStyle>
            <a:lvl1pPr marL="0" marR="0" indent="0" algn="l" defTabSz="289321"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1pPr>
            <a:lvl2pPr marL="0" marR="0" indent="0" algn="l" defTabSz="289321"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2pPr>
            <a:lvl3pPr marL="0" marR="0" indent="0" algn="l" defTabSz="289321"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3pPr>
            <a:lvl4pPr marL="0" marR="0" indent="0" algn="l" defTabSz="289321"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4pPr>
            <a:lvl5pPr marL="0" marR="0" indent="0" algn="l" defTabSz="289321"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5pPr>
            <a:lvl6pPr marL="0" marR="0" indent="0" algn="l" defTabSz="289321"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6pPr>
            <a:lvl7pPr marL="0" marR="0" indent="0" algn="l" defTabSz="289321"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7pPr>
            <a:lvl8pPr marL="0" marR="0" indent="0" algn="l" defTabSz="289321"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8pPr>
            <a:lvl9pPr marL="0" marR="0" indent="0" algn="l" defTabSz="289321"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9pPr>
          </a:lstStyle>
          <a:p>
            <a:pPr hangingPunct="1"/>
            <a:r>
              <a:rPr lang="en-US" b="1" dirty="0"/>
              <a:t>Contact precautions </a:t>
            </a:r>
          </a:p>
        </p:txBody>
      </p:sp>
    </p:spTree>
  </p:cSld>
  <p:clrMapOvr>
    <a:masterClrMapping/>
  </p:clrMapOvr>
  <p:transition spd="med"/>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7" name="Google Shape;706;p50"/>
          <p:cNvSpPr txBox="1">
            <a:spLocks noGrp="1"/>
          </p:cNvSpPr>
          <p:nvPr>
            <p:ph type="body" sz="half" idx="1"/>
          </p:nvPr>
        </p:nvSpPr>
        <p:spPr>
          <a:xfrm>
            <a:off x="5553000" y="849507"/>
            <a:ext cx="4745441" cy="5158986"/>
          </a:xfrm>
          <a:prstGeom prst="rect">
            <a:avLst/>
          </a:prstGeom>
        </p:spPr>
        <p:txBody>
          <a:bodyPr lIns="0" tIns="0" rIns="0" bIns="0">
            <a:normAutofit/>
          </a:bodyPr>
          <a:lstStyle/>
          <a:p>
            <a:pPr marL="0" lvl="1" indent="134531" defTabSz="286428">
              <a:spcBef>
                <a:spcPts val="0"/>
              </a:spcBef>
              <a:buSzTx/>
              <a:buNone/>
              <a:defRPr sz="1979"/>
            </a:pPr>
            <a:r>
              <a:rPr sz="2000" dirty="0"/>
              <a:t>Single room</a:t>
            </a:r>
          </a:p>
          <a:p>
            <a:pPr marL="613562" lvl="2" indent="-211855" defTabSz="286428">
              <a:spcBef>
                <a:spcPts val="700"/>
              </a:spcBef>
              <a:buClr>
                <a:srgbClr val="729E03"/>
              </a:buClr>
              <a:buSzPts val="1900"/>
              <a:buFont typeface="Arial"/>
              <a:defRPr sz="1979"/>
            </a:pPr>
            <a:r>
              <a:rPr sz="2000" dirty="0"/>
              <a:t>if single rooms are not available, separating patients from others by at least 1m</a:t>
            </a:r>
          </a:p>
          <a:p>
            <a:pPr marL="0" lvl="1" indent="134531" defTabSz="286428">
              <a:spcBef>
                <a:spcPts val="700"/>
              </a:spcBef>
              <a:buSzTx/>
              <a:buNone/>
              <a:defRPr sz="1979"/>
            </a:pPr>
            <a:r>
              <a:rPr sz="2000" dirty="0"/>
              <a:t>PPE</a:t>
            </a:r>
          </a:p>
          <a:p>
            <a:pPr marL="626764" lvl="2" indent="-237001" defTabSz="286428">
              <a:spcBef>
                <a:spcPts val="700"/>
              </a:spcBef>
              <a:buClr>
                <a:srgbClr val="729E03"/>
              </a:buClr>
              <a:buSzPts val="1900"/>
              <a:buFont typeface="Arial"/>
              <a:tabLst>
                <a:tab pos="381000" algn="l"/>
              </a:tabLst>
              <a:defRPr sz="1979"/>
            </a:pPr>
            <a:r>
              <a:rPr sz="2000" dirty="0"/>
              <a:t> Medical mask</a:t>
            </a:r>
          </a:p>
          <a:p>
            <a:pPr marL="684599" lvl="2" indent="-282892" defTabSz="286428">
              <a:spcBef>
                <a:spcPts val="700"/>
              </a:spcBef>
              <a:buClr>
                <a:srgbClr val="729E03"/>
              </a:buClr>
              <a:buSzPts val="1900"/>
              <a:buFont typeface="Arial"/>
              <a:tabLst>
                <a:tab pos="381000" algn="l"/>
              </a:tabLst>
              <a:defRPr sz="1979"/>
            </a:pPr>
            <a:r>
              <a:rPr sz="2000" dirty="0"/>
              <a:t>Eye protection (goggles or face shield)</a:t>
            </a:r>
          </a:p>
          <a:p>
            <a:pPr marL="684599" lvl="2" indent="-282892" defTabSz="286428">
              <a:spcBef>
                <a:spcPts val="700"/>
              </a:spcBef>
              <a:buClr>
                <a:srgbClr val="729E03"/>
              </a:buClr>
              <a:buSzPts val="1900"/>
              <a:buFont typeface="Arial"/>
              <a:tabLst>
                <a:tab pos="381000" algn="l"/>
              </a:tabLst>
              <a:defRPr sz="1979"/>
            </a:pPr>
            <a:r>
              <a:rPr sz="2000" dirty="0"/>
              <a:t>Gown</a:t>
            </a:r>
          </a:p>
          <a:p>
            <a:pPr marL="684599" lvl="2" indent="-282892" defTabSz="286428">
              <a:spcBef>
                <a:spcPts val="700"/>
              </a:spcBef>
              <a:buClr>
                <a:srgbClr val="729E03"/>
              </a:buClr>
              <a:buSzPts val="1900"/>
              <a:buFont typeface="Arial"/>
              <a:tabLst>
                <a:tab pos="381000" algn="l"/>
              </a:tabLst>
              <a:defRPr sz="1979"/>
            </a:pPr>
            <a:r>
              <a:rPr sz="2000" dirty="0"/>
              <a:t>Gloves</a:t>
            </a:r>
          </a:p>
          <a:p>
            <a:pPr marL="0" lvl="1" indent="134531" defTabSz="286428">
              <a:spcBef>
                <a:spcPts val="700"/>
              </a:spcBef>
              <a:buSzTx/>
              <a:buNone/>
              <a:defRPr sz="1979"/>
            </a:pPr>
            <a:r>
              <a:rPr sz="2000" dirty="0"/>
              <a:t>Limit movement: Patient to stay in the room</a:t>
            </a:r>
          </a:p>
          <a:p>
            <a:pPr marL="613562" lvl="2" indent="-211855" defTabSz="286428">
              <a:spcBef>
                <a:spcPts val="700"/>
              </a:spcBef>
              <a:buClr>
                <a:srgbClr val="729E03"/>
              </a:buClr>
              <a:buSzPts val="1900"/>
              <a:buFont typeface="Arial"/>
              <a:defRPr sz="1979"/>
            </a:pPr>
            <a:r>
              <a:rPr sz="2000" dirty="0"/>
              <a:t>If transport/movement is required, require the patient using a medical mask and use predetermined transport routes to minimize exposure for staff, other patients and visitors.</a:t>
            </a:r>
          </a:p>
        </p:txBody>
      </p:sp>
      <p:pic>
        <p:nvPicPr>
          <p:cNvPr id="928" name="Picture 1" descr="Picture 1"/>
          <p:cNvPicPr>
            <a:picLocks noChangeAspect="1"/>
          </p:cNvPicPr>
          <p:nvPr/>
        </p:nvPicPr>
        <p:blipFill>
          <a:blip r:embed="rId3"/>
          <a:stretch>
            <a:fillRect/>
          </a:stretch>
        </p:blipFill>
        <p:spPr>
          <a:xfrm>
            <a:off x="1138957" y="849507"/>
            <a:ext cx="4038601" cy="5158986"/>
          </a:xfrm>
          <a:prstGeom prst="rect">
            <a:avLst/>
          </a:prstGeom>
          <a:ln w="12700">
            <a:miter lim="400000"/>
          </a:ln>
        </p:spPr>
      </p:pic>
      <p:sp>
        <p:nvSpPr>
          <p:cNvPr id="2" name="Title 1">
            <a:extLst>
              <a:ext uri="{FF2B5EF4-FFF2-40B4-BE49-F238E27FC236}">
                <a16:creationId xmlns:a16="http://schemas.microsoft.com/office/drawing/2014/main" id="{F9F1969F-7E7E-147D-14D2-C0DCB203782D}"/>
              </a:ext>
            </a:extLst>
          </p:cNvPr>
          <p:cNvSpPr txBox="1">
            <a:spLocks/>
          </p:cNvSpPr>
          <p:nvPr/>
        </p:nvSpPr>
        <p:spPr>
          <a:xfrm>
            <a:off x="138855" y="92029"/>
            <a:ext cx="8818713" cy="440632"/>
          </a:xfrm>
          <a:prstGeom prst="rect">
            <a:avLst/>
          </a:prstGeom>
        </p:spPr>
        <p:txBody>
          <a:bodyPr/>
          <a:lstStyle>
            <a:lvl1pPr marL="0" marR="0" indent="0" algn="l" defTabSz="289321"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1pPr>
            <a:lvl2pPr marL="0" marR="0" indent="0" algn="l" defTabSz="289321"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2pPr>
            <a:lvl3pPr marL="0" marR="0" indent="0" algn="l" defTabSz="289321"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3pPr>
            <a:lvl4pPr marL="0" marR="0" indent="0" algn="l" defTabSz="289321"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4pPr>
            <a:lvl5pPr marL="0" marR="0" indent="0" algn="l" defTabSz="289321"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5pPr>
            <a:lvl6pPr marL="0" marR="0" indent="0" algn="l" defTabSz="289321"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6pPr>
            <a:lvl7pPr marL="0" marR="0" indent="0" algn="l" defTabSz="289321"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7pPr>
            <a:lvl8pPr marL="0" marR="0" indent="0" algn="l" defTabSz="289321"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8pPr>
            <a:lvl9pPr marL="0" marR="0" indent="0" algn="l" defTabSz="289321"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9pPr>
          </a:lstStyle>
          <a:p>
            <a:pPr hangingPunct="1"/>
            <a:r>
              <a:rPr lang="en-US" b="1" dirty="0"/>
              <a:t>Droplet  precautions </a:t>
            </a:r>
          </a:p>
        </p:txBody>
      </p:sp>
    </p:spTree>
  </p:cSld>
  <p:clrMapOvr>
    <a:masterClrMapping/>
  </p:clrMapOvr>
  <p:transition spd="med"/>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3" name="Google Shape;746;p55"/>
          <p:cNvSpPr txBox="1">
            <a:spLocks noGrp="1"/>
          </p:cNvSpPr>
          <p:nvPr>
            <p:ph type="body" idx="1"/>
          </p:nvPr>
        </p:nvSpPr>
        <p:spPr>
          <a:xfrm>
            <a:off x="1834385" y="1979263"/>
            <a:ext cx="8523231" cy="2899474"/>
          </a:xfrm>
          <a:prstGeom prst="rect">
            <a:avLst/>
          </a:prstGeom>
        </p:spPr>
        <p:txBody>
          <a:bodyPr lIns="0" tIns="0" rIns="0" bIns="0"/>
          <a:lstStyle/>
          <a:p>
            <a:pPr marL="370204" indent="-370204">
              <a:spcBef>
                <a:spcPts val="0"/>
              </a:spcBef>
              <a:buClr>
                <a:srgbClr val="729E03"/>
              </a:buClr>
              <a:buSzPts val="2400"/>
              <a:buFont typeface="Arial"/>
              <a:buChar char="•"/>
              <a:defRPr>
                <a:solidFill>
                  <a:schemeClr val="accent3"/>
                </a:solidFill>
                <a:latin typeface="Source Sans Pro Bold"/>
                <a:ea typeface="Source Sans Pro Bold"/>
                <a:cs typeface="Source Sans Pro Bold"/>
                <a:sym typeface="Source Sans Pro Bold"/>
              </a:defRPr>
            </a:pPr>
            <a:r>
              <a:rPr dirty="0">
                <a:solidFill>
                  <a:srgbClr val="729E03"/>
                </a:solidFill>
              </a:rPr>
              <a:t>Single room </a:t>
            </a:r>
            <a:endParaRPr lang="hu-HU" dirty="0">
              <a:solidFill>
                <a:srgbClr val="729E03"/>
              </a:solidFill>
            </a:endParaRPr>
          </a:p>
          <a:p>
            <a:pPr marL="370204" indent="-370204">
              <a:spcBef>
                <a:spcPts val="0"/>
              </a:spcBef>
              <a:buClr>
                <a:srgbClr val="729E03"/>
              </a:buClr>
              <a:buSzPts val="2400"/>
              <a:buFont typeface="Arial"/>
              <a:buChar char="•"/>
              <a:defRPr>
                <a:solidFill>
                  <a:schemeClr val="accent3"/>
                </a:solidFill>
                <a:latin typeface="Source Sans Pro Bold"/>
                <a:ea typeface="Source Sans Pro Bold"/>
                <a:cs typeface="Source Sans Pro Bold"/>
                <a:sym typeface="Source Sans Pro Bold"/>
              </a:defRPr>
            </a:pPr>
            <a:endParaRPr dirty="0">
              <a:solidFill>
                <a:srgbClr val="729E03"/>
              </a:solidFill>
            </a:endParaRPr>
          </a:p>
          <a:p>
            <a:pPr marL="370204" indent="-370204">
              <a:spcBef>
                <a:spcPts val="0"/>
              </a:spcBef>
              <a:buClr>
                <a:srgbClr val="729E03"/>
              </a:buClr>
              <a:buSzPts val="2400"/>
              <a:buFont typeface="Arial"/>
              <a:buChar char="•"/>
            </a:pPr>
            <a:r>
              <a:rPr dirty="0">
                <a:solidFill>
                  <a:srgbClr val="729E03"/>
                </a:solidFill>
                <a:latin typeface="Source Sans Pro Bold"/>
                <a:ea typeface="Source Sans Pro Bold"/>
                <a:cs typeface="Source Sans Pro Bold"/>
                <a:sym typeface="Source Sans Pro Bold"/>
              </a:rPr>
              <a:t>Adequate</a:t>
            </a:r>
            <a:r>
              <a:rPr dirty="0">
                <a:solidFill>
                  <a:schemeClr val="accent3"/>
                </a:solidFill>
                <a:latin typeface="Source Sans Pro Bold"/>
                <a:ea typeface="Source Sans Pro Bold"/>
                <a:cs typeface="Source Sans Pro Bold"/>
                <a:sym typeface="Source Sans Pro Bold"/>
              </a:rPr>
              <a:t> </a:t>
            </a:r>
            <a:r>
              <a:rPr dirty="0">
                <a:solidFill>
                  <a:srgbClr val="729E03"/>
                </a:solidFill>
                <a:latin typeface="Source Sans Pro Bold"/>
                <a:ea typeface="Source Sans Pro Bold"/>
                <a:cs typeface="Source Sans Pro Bold"/>
                <a:sym typeface="Source Sans Pro Bold"/>
              </a:rPr>
              <a:t>ventilation:</a:t>
            </a:r>
            <a:r>
              <a:rPr dirty="0">
                <a:solidFill>
                  <a:srgbClr val="729E03"/>
                </a:solidFill>
              </a:rPr>
              <a:t> </a:t>
            </a:r>
            <a:r>
              <a:rPr dirty="0"/>
              <a:t>natural ventilation (air flow of at least 160 L/s per patient) or in negative pressure rooms (at least 12 air changes per hour) and controlled direction of air flow.</a:t>
            </a:r>
            <a:endParaRPr lang="hu-HU" dirty="0"/>
          </a:p>
          <a:p>
            <a:pPr marL="370204" indent="-370204">
              <a:spcBef>
                <a:spcPts val="0"/>
              </a:spcBef>
              <a:buClr>
                <a:srgbClr val="729E03"/>
              </a:buClr>
              <a:buSzPts val="2400"/>
              <a:buFont typeface="Arial"/>
              <a:buChar char="•"/>
            </a:pPr>
            <a:endParaRPr dirty="0"/>
          </a:p>
          <a:p>
            <a:pPr marL="370204" indent="-370204">
              <a:spcBef>
                <a:spcPts val="0"/>
              </a:spcBef>
              <a:buClr>
                <a:srgbClr val="729E03"/>
              </a:buClr>
              <a:buSzPts val="2400"/>
              <a:buFont typeface="Arial"/>
              <a:buChar char="•"/>
            </a:pPr>
            <a:r>
              <a:rPr dirty="0">
                <a:solidFill>
                  <a:srgbClr val="729E03"/>
                </a:solidFill>
                <a:latin typeface="Source Sans Pro Bold"/>
                <a:ea typeface="Source Sans Pro Bold"/>
                <a:cs typeface="Source Sans Pro Bold"/>
                <a:sym typeface="Source Sans Pro Bold"/>
              </a:rPr>
              <a:t>PPE:</a:t>
            </a:r>
            <a:r>
              <a:rPr dirty="0">
                <a:solidFill>
                  <a:srgbClr val="729E03"/>
                </a:solidFill>
              </a:rPr>
              <a:t> </a:t>
            </a:r>
            <a:r>
              <a:rPr dirty="0"/>
              <a:t>respirator mask (n95, FFP2, FFP3 or equivalent), </a:t>
            </a:r>
            <a:r>
              <a:rPr dirty="0" err="1"/>
              <a:t>addtional</a:t>
            </a:r>
            <a:r>
              <a:rPr dirty="0"/>
              <a:t> PPE according to risk</a:t>
            </a:r>
          </a:p>
        </p:txBody>
      </p:sp>
      <p:sp>
        <p:nvSpPr>
          <p:cNvPr id="935" name="Google Shape;266;p2"/>
          <p:cNvSpPr txBox="1"/>
          <p:nvPr/>
        </p:nvSpPr>
        <p:spPr>
          <a:xfrm>
            <a:off x="440280" y="5664837"/>
            <a:ext cx="11311441" cy="2819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699" tIns="45699" rIns="45699" bIns="45699">
            <a:spAutoFit/>
          </a:bodyPr>
          <a:lstStyle>
            <a:lvl1pPr>
              <a:defRPr sz="1200" u="sng">
                <a:solidFill>
                  <a:srgbClr val="0563C1"/>
                </a:solidFill>
                <a:uFill>
                  <a:solidFill>
                    <a:srgbClr val="0563C1"/>
                  </a:solidFill>
                </a:uFill>
                <a:latin typeface="+mn-lt"/>
                <a:ea typeface="+mn-ea"/>
                <a:cs typeface="+mn-cs"/>
                <a:sym typeface="Source Sans Pro Regular"/>
                <a:hlinkClick r:id="rId3"/>
              </a:defRPr>
            </a:lvl1pPr>
          </a:lstStyle>
          <a:p>
            <a:pPr>
              <a:defRPr>
                <a:solidFill>
                  <a:srgbClr val="000000"/>
                </a:solidFill>
                <a:uFillTx/>
              </a:defRPr>
            </a:pPr>
            <a:r>
              <a:rPr dirty="0">
                <a:solidFill>
                  <a:srgbClr val="0563C1"/>
                </a:solidFill>
                <a:uFill>
                  <a:solidFill>
                    <a:srgbClr val="0563C1"/>
                  </a:solidFill>
                </a:uFill>
                <a:hlinkClick r:id="rId3"/>
              </a:rPr>
              <a:t>https://www.who.int/publications-detail/infection-prevention-and-control-during-health-care-when-novel-coronavirus-(ncov)-infection-is-suspected-20200125</a:t>
            </a:r>
          </a:p>
        </p:txBody>
      </p:sp>
      <p:sp>
        <p:nvSpPr>
          <p:cNvPr id="2" name="Title 1">
            <a:extLst>
              <a:ext uri="{FF2B5EF4-FFF2-40B4-BE49-F238E27FC236}">
                <a16:creationId xmlns:a16="http://schemas.microsoft.com/office/drawing/2014/main" id="{F790EADF-AD77-3467-D023-D93D3E2264DB}"/>
              </a:ext>
            </a:extLst>
          </p:cNvPr>
          <p:cNvSpPr txBox="1">
            <a:spLocks/>
          </p:cNvSpPr>
          <p:nvPr/>
        </p:nvSpPr>
        <p:spPr>
          <a:xfrm>
            <a:off x="138855" y="92029"/>
            <a:ext cx="10805370" cy="440632"/>
          </a:xfrm>
          <a:prstGeom prst="rect">
            <a:avLst/>
          </a:prstGeom>
        </p:spPr>
        <p:txBody>
          <a:bodyPr/>
          <a:lstStyle>
            <a:lvl1pPr marL="0" marR="0" indent="0" algn="l" defTabSz="289321"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1pPr>
            <a:lvl2pPr marL="0" marR="0" indent="0" algn="l" defTabSz="289321"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2pPr>
            <a:lvl3pPr marL="0" marR="0" indent="0" algn="l" defTabSz="289321"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3pPr>
            <a:lvl4pPr marL="0" marR="0" indent="0" algn="l" defTabSz="289321"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4pPr>
            <a:lvl5pPr marL="0" marR="0" indent="0" algn="l" defTabSz="289321"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5pPr>
            <a:lvl6pPr marL="0" marR="0" indent="0" algn="l" defTabSz="289321"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6pPr>
            <a:lvl7pPr marL="0" marR="0" indent="0" algn="l" defTabSz="289321"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7pPr>
            <a:lvl8pPr marL="0" marR="0" indent="0" algn="l" defTabSz="289321"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8pPr>
            <a:lvl9pPr marL="0" marR="0" indent="0" algn="l" defTabSz="289321"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9pPr>
          </a:lstStyle>
          <a:p>
            <a:pPr hangingPunct="1"/>
            <a:r>
              <a:rPr lang="en-US" b="1" dirty="0"/>
              <a:t>Which precautions </a:t>
            </a:r>
            <a:r>
              <a:rPr lang="en-US" b="1"/>
              <a:t>constitute airborne </a:t>
            </a:r>
            <a:r>
              <a:rPr lang="en-US" b="1" dirty="0"/>
              <a:t>precautions?</a:t>
            </a:r>
          </a:p>
        </p:txBody>
      </p:sp>
    </p:spTree>
  </p:cSld>
  <p:clrMapOvr>
    <a:masterClrMapping/>
  </p:clrMapOvr>
  <p:transition spd="med"/>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41" name="Picture 2" descr="Picture 2"/>
          <p:cNvPicPr>
            <a:picLocks noChangeAspect="1"/>
          </p:cNvPicPr>
          <p:nvPr/>
        </p:nvPicPr>
        <p:blipFill>
          <a:blip r:embed="rId2"/>
          <a:stretch>
            <a:fillRect/>
          </a:stretch>
        </p:blipFill>
        <p:spPr>
          <a:xfrm>
            <a:off x="4191182" y="823103"/>
            <a:ext cx="3809636" cy="5211795"/>
          </a:xfrm>
          <a:prstGeom prst="rect">
            <a:avLst/>
          </a:prstGeom>
          <a:ln w="12700">
            <a:miter lim="400000"/>
          </a:ln>
        </p:spPr>
      </p:pic>
      <p:sp>
        <p:nvSpPr>
          <p:cNvPr id="2" name="Title 1">
            <a:extLst>
              <a:ext uri="{FF2B5EF4-FFF2-40B4-BE49-F238E27FC236}">
                <a16:creationId xmlns:a16="http://schemas.microsoft.com/office/drawing/2014/main" id="{231892A5-C62D-B253-989F-CD56141230E4}"/>
              </a:ext>
            </a:extLst>
          </p:cNvPr>
          <p:cNvSpPr txBox="1">
            <a:spLocks/>
          </p:cNvSpPr>
          <p:nvPr/>
        </p:nvSpPr>
        <p:spPr>
          <a:xfrm>
            <a:off x="138856" y="0"/>
            <a:ext cx="10354550" cy="653695"/>
          </a:xfrm>
          <a:prstGeom prst="rect">
            <a:avLst/>
          </a:prstGeom>
        </p:spPr>
        <p:txBody>
          <a:bodyPr/>
          <a:lstStyle>
            <a:lvl1pPr marL="0" marR="0" indent="0" algn="l" defTabSz="289321"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1pPr>
            <a:lvl2pPr marL="0" marR="0" indent="0" algn="l" defTabSz="289321"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2pPr>
            <a:lvl3pPr marL="0" marR="0" indent="0" algn="l" defTabSz="289321"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3pPr>
            <a:lvl4pPr marL="0" marR="0" indent="0" algn="l" defTabSz="289321"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4pPr>
            <a:lvl5pPr marL="0" marR="0" indent="0" algn="l" defTabSz="289321"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5pPr>
            <a:lvl6pPr marL="0" marR="0" indent="0" algn="l" defTabSz="289321"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6pPr>
            <a:lvl7pPr marL="0" marR="0" indent="0" algn="l" defTabSz="289321"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7pPr>
            <a:lvl8pPr marL="0" marR="0" indent="0" algn="l" defTabSz="289321"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8pPr>
            <a:lvl9pPr marL="0" marR="0" indent="0" algn="l" defTabSz="289321"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9pPr>
          </a:lstStyle>
          <a:p>
            <a:pPr hangingPunct="1"/>
            <a:r>
              <a:rPr lang="en-US" b="1" dirty="0"/>
              <a:t>The steps for donning PPE for contact/droplet precautions :</a:t>
            </a:r>
          </a:p>
        </p:txBody>
      </p:sp>
    </p:spTree>
  </p:cSld>
  <p:clrMapOvr>
    <a:masterClrMapping/>
  </p:clrMapOvr>
  <p:transition spd="med"/>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4" name="Shape 794"/>
          <p:cNvSpPr txBox="1">
            <a:spLocks noGrp="1"/>
          </p:cNvSpPr>
          <p:nvPr>
            <p:ph type="body" sz="half" idx="1"/>
          </p:nvPr>
        </p:nvSpPr>
        <p:spPr>
          <a:xfrm>
            <a:off x="4368145" y="1838325"/>
            <a:ext cx="7256296" cy="3181351"/>
          </a:xfrm>
          <a:prstGeom prst="rect">
            <a:avLst/>
          </a:prstGeom>
        </p:spPr>
        <p:txBody>
          <a:bodyPr lIns="0" tIns="0" rIns="0" bIns="0">
            <a:normAutofit fontScale="92500"/>
          </a:bodyPr>
          <a:lstStyle/>
          <a:p>
            <a:pPr marL="896111" indent="-896111" defTabSz="283535">
              <a:spcBef>
                <a:spcPts val="1700"/>
              </a:spcBef>
              <a:buClr>
                <a:srgbClr val="729E03"/>
              </a:buClr>
              <a:buSzPct val="100000"/>
              <a:buAutoNum type="arabicPeriod"/>
              <a:defRPr sz="2744"/>
            </a:pPr>
            <a:r>
              <a:rPr lang="en-US" dirty="0"/>
              <a:t>Infection Prevention and Control is essential for all – care provider, patients, family and community.</a:t>
            </a:r>
          </a:p>
          <a:p>
            <a:pPr marL="896111" indent="-896111" defTabSz="283535">
              <a:spcBef>
                <a:spcPts val="1700"/>
              </a:spcBef>
              <a:buClr>
                <a:srgbClr val="729E03"/>
              </a:buClr>
              <a:buSzPct val="100000"/>
              <a:buAutoNum type="arabicPeriod"/>
              <a:defRPr sz="2744"/>
            </a:pPr>
            <a:r>
              <a:rPr dirty="0"/>
              <a:t>Use appropriate PPE as determined by risk assessment, according to the procedure and suspected pathogen. </a:t>
            </a:r>
          </a:p>
          <a:p>
            <a:pPr marL="896111" indent="-896111" defTabSz="283535">
              <a:spcBef>
                <a:spcPts val="1700"/>
              </a:spcBef>
              <a:buClr>
                <a:srgbClr val="729E03"/>
              </a:buClr>
              <a:buSzPct val="100000"/>
              <a:buAutoNum type="arabicPeriod"/>
              <a:defRPr sz="2744"/>
            </a:pPr>
            <a:r>
              <a:rPr dirty="0"/>
              <a:t>Transmission–based precautions are ALWAYS in addition to standard precautions.</a:t>
            </a:r>
          </a:p>
        </p:txBody>
      </p:sp>
    </p:spTree>
  </p:cSld>
  <p:clrMapOvr>
    <a:masterClrMapping/>
  </p:clrMapOvr>
  <p:transition spd="med"/>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7" name="Title 1"/>
          <p:cNvSpPr txBox="1">
            <a:spLocks noGrp="1"/>
          </p:cNvSpPr>
          <p:nvPr>
            <p:ph type="body" sz="half" idx="1"/>
          </p:nvPr>
        </p:nvSpPr>
        <p:spPr>
          <a:prstGeom prst="rect">
            <a:avLst/>
          </a:prstGeom>
        </p:spPr>
        <p:txBody>
          <a:bodyPr lIns="54864" tIns="54864" rIns="54864" bIns="54864"/>
          <a:lstStyle>
            <a:lvl1pPr>
              <a:spcBef>
                <a:spcPts val="0"/>
              </a:spcBef>
              <a:defRPr sz="3200"/>
            </a:lvl1pPr>
          </a:lstStyle>
          <a:p>
            <a:r>
              <a:rPr b="1" dirty="0"/>
              <a:t>4. References and guidelines</a:t>
            </a:r>
          </a:p>
        </p:txBody>
      </p:sp>
    </p:spTree>
  </p:cSld>
  <p:clrMapOvr>
    <a:masterClrMapping/>
  </p:clrMapOvr>
  <p:transition spd="med"/>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0" name="Content Placeholder 3"/>
          <p:cNvSpPr txBox="1"/>
          <p:nvPr/>
        </p:nvSpPr>
        <p:spPr>
          <a:xfrm>
            <a:off x="4296076" y="470498"/>
            <a:ext cx="7287764" cy="591700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p>
            <a:pPr>
              <a:spcBef>
                <a:spcPts val="300"/>
              </a:spcBef>
              <a:defRPr sz="1600">
                <a:solidFill>
                  <a:srgbClr val="002060"/>
                </a:solidFill>
                <a:latin typeface="+mn-lt"/>
                <a:ea typeface="+mn-ea"/>
                <a:cs typeface="+mn-cs"/>
                <a:sym typeface="Source Sans Pro Regular"/>
              </a:defRPr>
            </a:pPr>
            <a:r>
              <a:rPr sz="1600" dirty="0"/>
              <a:t>Standard precautions in health care: Aide-memoire, WHO Oct 2007</a:t>
            </a:r>
            <a:br>
              <a:rPr sz="1600" dirty="0"/>
            </a:br>
            <a:r>
              <a:rPr sz="1600" u="sng" dirty="0">
                <a:solidFill>
                  <a:srgbClr val="0563C1"/>
                </a:solidFill>
                <a:uFill>
                  <a:solidFill>
                    <a:srgbClr val="0563C1"/>
                  </a:solidFill>
                </a:uFill>
                <a:hlinkClick r:id="rId2"/>
              </a:rPr>
              <a:t>https://www.who.int/publications/m/item/standard-precautions-in-health-care</a:t>
            </a:r>
            <a:endParaRPr sz="1600" dirty="0">
              <a:solidFill>
                <a:srgbClr val="10253F"/>
              </a:solidFill>
            </a:endParaRPr>
          </a:p>
          <a:p>
            <a:pPr>
              <a:spcBef>
                <a:spcPts val="500"/>
              </a:spcBef>
              <a:defRPr sz="1600">
                <a:solidFill>
                  <a:srgbClr val="FF0000"/>
                </a:solidFill>
                <a:latin typeface="+mn-lt"/>
                <a:ea typeface="+mn-ea"/>
                <a:cs typeface="+mn-cs"/>
                <a:sym typeface="Source Sans Pro Regular"/>
              </a:defRPr>
            </a:pPr>
            <a:endParaRPr sz="1600" dirty="0">
              <a:solidFill>
                <a:srgbClr val="10253F"/>
              </a:solidFill>
            </a:endParaRPr>
          </a:p>
          <a:p>
            <a:pPr>
              <a:spcBef>
                <a:spcPts val="300"/>
              </a:spcBef>
              <a:defRPr sz="1600">
                <a:solidFill>
                  <a:srgbClr val="10253F"/>
                </a:solidFill>
                <a:latin typeface="+mn-lt"/>
                <a:ea typeface="+mn-ea"/>
                <a:cs typeface="+mn-cs"/>
                <a:sym typeface="Source Sans Pro Regular"/>
              </a:defRPr>
            </a:pPr>
            <a:r>
              <a:rPr sz="1600" dirty="0"/>
              <a:t>Hand Hygiene: Why, How &amp; When?</a:t>
            </a:r>
            <a:endParaRPr sz="1600" dirty="0">
              <a:latin typeface="Arial"/>
              <a:ea typeface="Arial"/>
              <a:cs typeface="Arial"/>
              <a:sym typeface="Arial"/>
            </a:endParaRPr>
          </a:p>
          <a:p>
            <a:pPr>
              <a:spcBef>
                <a:spcPts val="300"/>
              </a:spcBef>
              <a:defRPr sz="1600">
                <a:solidFill>
                  <a:srgbClr val="10253F"/>
                </a:solidFill>
                <a:latin typeface="+mn-lt"/>
                <a:ea typeface="+mn-ea"/>
                <a:cs typeface="+mn-cs"/>
                <a:sym typeface="Source Sans Pro Regular"/>
              </a:defRPr>
            </a:pPr>
            <a:r>
              <a:rPr sz="1600" u="sng" dirty="0">
                <a:solidFill>
                  <a:srgbClr val="0563C1"/>
                </a:solidFill>
                <a:uFill>
                  <a:solidFill>
                    <a:srgbClr val="0563C1"/>
                  </a:solidFill>
                </a:uFill>
                <a:hlinkClick r:id="rId3"/>
              </a:rPr>
              <a:t>https://cdn.who.int/media/docs/default-source/documents/health-topics/hand-hygiene-why-how-and-when-brochure.pdf?sfvrsn=9b52e145_2&amp;download=true</a:t>
            </a:r>
            <a:r>
              <a:rPr sz="1600" dirty="0"/>
              <a:t>  </a:t>
            </a:r>
            <a:endParaRPr sz="1600" dirty="0">
              <a:latin typeface="Arial"/>
              <a:ea typeface="Arial"/>
              <a:cs typeface="Arial"/>
              <a:sym typeface="Arial"/>
            </a:endParaRPr>
          </a:p>
          <a:p>
            <a:pPr>
              <a:spcBef>
                <a:spcPts val="500"/>
              </a:spcBef>
              <a:defRPr sz="1600">
                <a:solidFill>
                  <a:srgbClr val="10253F"/>
                </a:solidFill>
                <a:latin typeface="+mn-lt"/>
                <a:ea typeface="+mn-ea"/>
                <a:cs typeface="+mn-cs"/>
                <a:sym typeface="Source Sans Pro Regular"/>
              </a:defRPr>
            </a:pPr>
            <a:endParaRPr sz="1600" dirty="0">
              <a:latin typeface="Arial"/>
              <a:ea typeface="Arial"/>
              <a:cs typeface="Arial"/>
              <a:sym typeface="Arial"/>
            </a:endParaRPr>
          </a:p>
          <a:p>
            <a:pPr>
              <a:spcBef>
                <a:spcPts val="300"/>
              </a:spcBef>
              <a:defRPr sz="1600">
                <a:solidFill>
                  <a:srgbClr val="002060"/>
                </a:solidFill>
                <a:latin typeface="+mn-lt"/>
                <a:ea typeface="+mn-ea"/>
                <a:cs typeface="+mn-cs"/>
                <a:sym typeface="Source Sans Pro Regular"/>
              </a:defRPr>
            </a:pPr>
            <a:r>
              <a:rPr sz="1600" dirty="0"/>
              <a:t>My 5 Moments for Hand Hygiene. World Health Organization. </a:t>
            </a:r>
          </a:p>
          <a:p>
            <a:pPr>
              <a:spcBef>
                <a:spcPts val="300"/>
              </a:spcBef>
              <a:defRPr sz="1600">
                <a:solidFill>
                  <a:srgbClr val="10253F"/>
                </a:solidFill>
                <a:latin typeface="+mn-lt"/>
                <a:ea typeface="+mn-ea"/>
                <a:cs typeface="+mn-cs"/>
                <a:sym typeface="Source Sans Pro Regular"/>
              </a:defRPr>
            </a:pPr>
            <a:r>
              <a:rPr sz="1600" u="sng" dirty="0">
                <a:solidFill>
                  <a:srgbClr val="0563C1"/>
                </a:solidFill>
                <a:uFill>
                  <a:solidFill>
                    <a:srgbClr val="0563C1"/>
                  </a:solidFill>
                </a:uFill>
                <a:hlinkClick r:id="rId4"/>
              </a:rPr>
              <a:t>https://www.who.int/gpsc/5may/Your_5_Moments_For_Hand_Hygiene_Poster.pdf</a:t>
            </a:r>
          </a:p>
          <a:p>
            <a:pPr>
              <a:spcBef>
                <a:spcPts val="500"/>
              </a:spcBef>
              <a:defRPr sz="1600">
                <a:solidFill>
                  <a:srgbClr val="10253F"/>
                </a:solidFill>
                <a:latin typeface="+mn-lt"/>
                <a:ea typeface="+mn-ea"/>
                <a:cs typeface="+mn-cs"/>
                <a:sym typeface="Source Sans Pro Regular"/>
              </a:defRPr>
            </a:pPr>
            <a:endParaRPr sz="1600" u="sng" dirty="0">
              <a:solidFill>
                <a:srgbClr val="0563C1"/>
              </a:solidFill>
              <a:uFill>
                <a:solidFill>
                  <a:srgbClr val="0563C1"/>
                </a:solidFill>
              </a:uFill>
              <a:hlinkClick r:id="rId4"/>
            </a:endParaRPr>
          </a:p>
          <a:p>
            <a:pPr>
              <a:spcBef>
                <a:spcPts val="300"/>
              </a:spcBef>
              <a:defRPr sz="1600">
                <a:solidFill>
                  <a:srgbClr val="10253F"/>
                </a:solidFill>
                <a:latin typeface="+mn-lt"/>
                <a:ea typeface="+mn-ea"/>
                <a:cs typeface="+mn-cs"/>
                <a:sym typeface="Source Sans Pro Regular"/>
              </a:defRPr>
            </a:pPr>
            <a:r>
              <a:rPr sz="1600" dirty="0"/>
              <a:t>Personal protective equipment for use in a filovirus disease outbreak Rapid advice guideline, WHO 2016 </a:t>
            </a:r>
            <a:r>
              <a:rPr sz="1600" u="sng" dirty="0">
                <a:solidFill>
                  <a:srgbClr val="0563C1"/>
                </a:solidFill>
                <a:uFill>
                  <a:solidFill>
                    <a:srgbClr val="0563C1"/>
                  </a:solidFill>
                </a:uFill>
                <a:hlinkClick r:id="rId5"/>
              </a:rPr>
              <a:t>http://apps.who.int/iris/bitstream/10665/251426/1/9789241549721-eng.pdf?ua=1</a:t>
            </a:r>
            <a:r>
              <a:rPr sz="1600" dirty="0"/>
              <a:t> </a:t>
            </a:r>
          </a:p>
          <a:p>
            <a:pPr>
              <a:spcBef>
                <a:spcPts val="500"/>
              </a:spcBef>
              <a:defRPr sz="1600">
                <a:solidFill>
                  <a:srgbClr val="10253F"/>
                </a:solidFill>
                <a:latin typeface="+mn-lt"/>
                <a:ea typeface="+mn-ea"/>
                <a:cs typeface="+mn-cs"/>
                <a:sym typeface="Source Sans Pro Regular"/>
              </a:defRPr>
            </a:pPr>
            <a:endParaRPr sz="1600" dirty="0"/>
          </a:p>
          <a:p>
            <a:pPr>
              <a:spcBef>
                <a:spcPts val="300"/>
              </a:spcBef>
              <a:defRPr sz="1600">
                <a:solidFill>
                  <a:srgbClr val="10253F"/>
                </a:solidFill>
                <a:latin typeface="+mn-lt"/>
                <a:ea typeface="+mn-ea"/>
                <a:cs typeface="+mn-cs"/>
                <a:sym typeface="Source Sans Pro Regular"/>
              </a:defRPr>
            </a:pPr>
            <a:r>
              <a:rPr sz="1600" dirty="0"/>
              <a:t>Decontamination and Reprocessing of Medical Devices for Health-care Facilities</a:t>
            </a:r>
            <a:endParaRPr sz="1600" dirty="0">
              <a:latin typeface="Arial"/>
              <a:ea typeface="Arial"/>
              <a:cs typeface="Arial"/>
              <a:sym typeface="Arial"/>
            </a:endParaRPr>
          </a:p>
          <a:p>
            <a:pPr>
              <a:spcBef>
                <a:spcPts val="300"/>
              </a:spcBef>
              <a:defRPr sz="1600">
                <a:solidFill>
                  <a:srgbClr val="10253F"/>
                </a:solidFill>
                <a:latin typeface="+mn-lt"/>
                <a:ea typeface="+mn-ea"/>
                <a:cs typeface="+mn-cs"/>
                <a:sym typeface="Source Sans Pro Regular"/>
              </a:defRPr>
            </a:pPr>
            <a:r>
              <a:rPr sz="1600" u="sng" dirty="0">
                <a:solidFill>
                  <a:srgbClr val="0563C1"/>
                </a:solidFill>
                <a:uFill>
                  <a:solidFill>
                    <a:srgbClr val="0563C1"/>
                  </a:solidFill>
                </a:uFill>
                <a:hlinkClick r:id="rId6"/>
              </a:rPr>
              <a:t>https://apps.who.int/iris/rest/bitstreams/1061263/retrieve</a:t>
            </a:r>
          </a:p>
          <a:p>
            <a:pPr>
              <a:spcBef>
                <a:spcPts val="500"/>
              </a:spcBef>
              <a:defRPr sz="1600">
                <a:solidFill>
                  <a:srgbClr val="10253F"/>
                </a:solidFill>
                <a:latin typeface="+mn-lt"/>
                <a:ea typeface="+mn-ea"/>
                <a:cs typeface="+mn-cs"/>
                <a:sym typeface="Source Sans Pro Regular"/>
              </a:defRPr>
            </a:pPr>
            <a:endParaRPr sz="1600" u="sng" dirty="0">
              <a:solidFill>
                <a:srgbClr val="0563C1"/>
              </a:solidFill>
              <a:uFill>
                <a:solidFill>
                  <a:srgbClr val="0563C1"/>
                </a:solidFill>
              </a:uFill>
              <a:hlinkClick r:id="rId6"/>
            </a:endParaRPr>
          </a:p>
          <a:p>
            <a:pPr>
              <a:defRPr sz="1600">
                <a:solidFill>
                  <a:srgbClr val="3C4245"/>
                </a:solidFill>
                <a:latin typeface="+mn-lt"/>
                <a:ea typeface="+mn-ea"/>
                <a:cs typeface="+mn-cs"/>
                <a:sym typeface="Source Sans Pro Regular"/>
              </a:defRPr>
            </a:pPr>
            <a:r>
              <a:rPr sz="1600" dirty="0"/>
              <a:t>COVID-19  information for health workers and administrators:</a:t>
            </a:r>
            <a:endParaRPr sz="1600" dirty="0">
              <a:solidFill>
                <a:srgbClr val="10253F"/>
              </a:solidFill>
            </a:endParaRPr>
          </a:p>
          <a:p>
            <a:pPr>
              <a:defRPr sz="1600">
                <a:solidFill>
                  <a:srgbClr val="10253F"/>
                </a:solidFill>
                <a:latin typeface="+mn-lt"/>
                <a:ea typeface="+mn-ea"/>
                <a:cs typeface="+mn-cs"/>
                <a:sym typeface="Source Sans Pro Regular"/>
              </a:defRPr>
            </a:pPr>
            <a:r>
              <a:rPr sz="1600" u="sng" dirty="0">
                <a:solidFill>
                  <a:srgbClr val="0563C1"/>
                </a:solidFill>
                <a:uFill>
                  <a:solidFill>
                    <a:srgbClr val="0563C1"/>
                  </a:solidFill>
                </a:uFill>
                <a:hlinkClick r:id="rId7"/>
              </a:rPr>
              <a:t>https://www.who.int/teams/risk-communication/health-workers-and-administrators</a:t>
            </a:r>
          </a:p>
          <a:p>
            <a:pPr>
              <a:spcBef>
                <a:spcPts val="500"/>
              </a:spcBef>
              <a:defRPr sz="1600">
                <a:solidFill>
                  <a:srgbClr val="10253F"/>
                </a:solidFill>
                <a:latin typeface="+mn-lt"/>
                <a:ea typeface="+mn-ea"/>
                <a:cs typeface="+mn-cs"/>
                <a:sym typeface="Source Sans Pro Regular"/>
              </a:defRPr>
            </a:pPr>
            <a:endParaRPr sz="1600" u="sng" dirty="0">
              <a:solidFill>
                <a:srgbClr val="0563C1"/>
              </a:solidFill>
              <a:uFill>
                <a:solidFill>
                  <a:srgbClr val="0563C1"/>
                </a:solidFill>
              </a:uFill>
              <a:hlinkClick r:id="rId7"/>
            </a:endParaRPr>
          </a:p>
        </p:txBody>
      </p:sp>
    </p:spTree>
  </p:cSld>
  <p:clrMapOvr>
    <a:masterClrMapping/>
  </p:clrMapOvr>
  <p:transition spd="med"/>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9" name="Title 1"/>
          <p:cNvSpPr txBox="1">
            <a:spLocks noGrp="1"/>
          </p:cNvSpPr>
          <p:nvPr>
            <p:ph type="body" sz="half" idx="1"/>
          </p:nvPr>
        </p:nvSpPr>
        <p:spPr>
          <a:prstGeom prst="rect">
            <a:avLst/>
          </a:prstGeom>
        </p:spPr>
        <p:txBody>
          <a:bodyPr lIns="54864" tIns="54864" rIns="54864" bIns="54864"/>
          <a:lstStyle>
            <a:lvl1pPr>
              <a:spcBef>
                <a:spcPts val="0"/>
              </a:spcBef>
              <a:defRPr sz="3200"/>
            </a:lvl1pPr>
          </a:lstStyle>
          <a:p>
            <a:r>
              <a:rPr b="1" dirty="0"/>
              <a:t>5. Additional learning resources</a:t>
            </a:r>
          </a:p>
        </p:txBody>
      </p:sp>
    </p:spTree>
  </p:cSld>
  <p:clrMapOvr>
    <a:masterClrMapping/>
  </p:clrMapOvr>
  <p:transition spd="med"/>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 name="Content Placeholder 2"/>
          <p:cNvSpPr txBox="1">
            <a:spLocks noGrp="1"/>
          </p:cNvSpPr>
          <p:nvPr>
            <p:ph type="body" idx="1"/>
          </p:nvPr>
        </p:nvSpPr>
        <p:spPr>
          <a:xfrm>
            <a:off x="4199978" y="1354989"/>
            <a:ext cx="7529514" cy="4148022"/>
          </a:xfrm>
          <a:prstGeom prst="rect">
            <a:avLst/>
          </a:prstGeom>
        </p:spPr>
        <p:txBody>
          <a:bodyPr/>
          <a:lstStyle/>
          <a:p>
            <a:pPr>
              <a:defRPr sz="2000"/>
            </a:pPr>
            <a:r>
              <a:rPr dirty="0"/>
              <a:t>For additional information you can review the following courses found on the </a:t>
            </a:r>
            <a:r>
              <a:rPr u="sng" dirty="0">
                <a:solidFill>
                  <a:srgbClr val="0563C1"/>
                </a:solidFill>
                <a:uFill>
                  <a:solidFill>
                    <a:srgbClr val="0563C1"/>
                  </a:solidFill>
                </a:uFill>
                <a:hlinkClick r:id="rId2"/>
              </a:rPr>
              <a:t>OPEN WHO IPC learning channel</a:t>
            </a:r>
            <a:r>
              <a:rPr dirty="0"/>
              <a:t>:</a:t>
            </a:r>
          </a:p>
          <a:p>
            <a:pPr marL="254000" lvl="1" indent="-254000">
              <a:spcBef>
                <a:spcPts val="100"/>
              </a:spcBef>
              <a:buClr>
                <a:schemeClr val="accent3"/>
              </a:buClr>
              <a:buFont typeface="Arial"/>
              <a:defRPr sz="2000"/>
            </a:pPr>
            <a:r>
              <a:rPr dirty="0"/>
              <a:t>Standard precautions:</a:t>
            </a:r>
          </a:p>
          <a:p>
            <a:pPr marL="508000" lvl="2" indent="-254000">
              <a:spcBef>
                <a:spcPts val="100"/>
              </a:spcBef>
              <a:buClr>
                <a:srgbClr val="729E03"/>
              </a:buClr>
              <a:buSzPct val="75000"/>
              <a:buFont typeface="Arial"/>
              <a:buChar char="๏"/>
              <a:defRPr sz="2000"/>
            </a:pPr>
            <a:r>
              <a:rPr u="sng" dirty="0">
                <a:solidFill>
                  <a:srgbClr val="0563C1"/>
                </a:solidFill>
                <a:uFill>
                  <a:solidFill>
                    <a:srgbClr val="0563C1"/>
                  </a:solidFill>
                </a:uFill>
                <a:hlinkClick r:id="rId3"/>
              </a:rPr>
              <a:t>Hand hygiene</a:t>
            </a:r>
          </a:p>
          <a:p>
            <a:pPr marL="508000" lvl="2" indent="-254000">
              <a:spcBef>
                <a:spcPts val="100"/>
              </a:spcBef>
              <a:buClr>
                <a:srgbClr val="729E03"/>
              </a:buClr>
              <a:buSzPct val="75000"/>
              <a:buFont typeface="Arial"/>
              <a:buChar char="๏"/>
              <a:defRPr sz="2000"/>
            </a:pPr>
            <a:r>
              <a:rPr u="sng" dirty="0">
                <a:solidFill>
                  <a:srgbClr val="0563C1"/>
                </a:solidFill>
                <a:uFill>
                  <a:solidFill>
                    <a:srgbClr val="0563C1"/>
                  </a:solidFill>
                </a:uFill>
                <a:hlinkClick r:id="rId4"/>
              </a:rPr>
              <a:t>The role of personal protective equipment</a:t>
            </a:r>
          </a:p>
          <a:p>
            <a:pPr marL="508000" lvl="2" indent="-254000">
              <a:spcBef>
                <a:spcPts val="100"/>
              </a:spcBef>
              <a:buClr>
                <a:srgbClr val="729E03"/>
              </a:buClr>
              <a:buSzPct val="75000"/>
              <a:buFont typeface="Arial"/>
              <a:buChar char="๏"/>
              <a:defRPr sz="2000"/>
            </a:pPr>
            <a:r>
              <a:rPr u="sng" dirty="0">
                <a:solidFill>
                  <a:srgbClr val="0563C1"/>
                </a:solidFill>
                <a:uFill>
                  <a:solidFill>
                    <a:srgbClr val="0563C1"/>
                  </a:solidFill>
                </a:uFill>
                <a:hlinkClick r:id="rId5"/>
              </a:rPr>
              <a:t>Environmental cleaning and </a:t>
            </a:r>
            <a:r>
              <a:rPr u="sng" dirty="0" err="1">
                <a:solidFill>
                  <a:srgbClr val="0563C1"/>
                </a:solidFill>
                <a:uFill>
                  <a:solidFill>
                    <a:srgbClr val="0563C1"/>
                  </a:solidFill>
                </a:uFill>
                <a:hlinkClick r:id="rId5"/>
              </a:rPr>
              <a:t>disnfection</a:t>
            </a:r>
            <a:endParaRPr u="sng" dirty="0">
              <a:solidFill>
                <a:srgbClr val="0563C1"/>
              </a:solidFill>
              <a:uFill>
                <a:solidFill>
                  <a:srgbClr val="0563C1"/>
                </a:solidFill>
              </a:uFill>
              <a:hlinkClick r:id="rId5"/>
            </a:endParaRPr>
          </a:p>
          <a:p>
            <a:pPr marL="508000" lvl="1" indent="-254000">
              <a:spcBef>
                <a:spcPts val="100"/>
              </a:spcBef>
              <a:buClr>
                <a:srgbClr val="729E03"/>
              </a:buClr>
              <a:buSzPct val="75000"/>
              <a:buFont typeface="Arial"/>
              <a:buChar char="๏"/>
              <a:defRPr sz="2000"/>
            </a:pPr>
            <a:r>
              <a:rPr u="sng" dirty="0">
                <a:solidFill>
                  <a:srgbClr val="0563C1"/>
                </a:solidFill>
                <a:uFill>
                  <a:solidFill>
                    <a:srgbClr val="0563C1"/>
                  </a:solidFill>
                </a:uFill>
                <a:hlinkClick r:id="rId6"/>
              </a:rPr>
              <a:t>Transmission based precautions</a:t>
            </a:r>
          </a:p>
          <a:p>
            <a:pPr marL="508000" lvl="1" indent="-254000">
              <a:spcBef>
                <a:spcPts val="100"/>
              </a:spcBef>
              <a:buClr>
                <a:srgbClr val="729E03"/>
              </a:buClr>
              <a:buSzPct val="75000"/>
              <a:buFont typeface="Arial"/>
              <a:buChar char="๏"/>
              <a:defRPr sz="2000"/>
            </a:pPr>
            <a:r>
              <a:rPr u="sng" dirty="0">
                <a:solidFill>
                  <a:srgbClr val="0563C1"/>
                </a:solidFill>
                <a:uFill>
                  <a:solidFill>
                    <a:srgbClr val="0563C1"/>
                  </a:solidFill>
                </a:uFill>
                <a:hlinkClick r:id="rId7"/>
              </a:rPr>
              <a:t>Infection prevention and control in Maternal and newborn care</a:t>
            </a:r>
          </a:p>
          <a:p>
            <a:pPr marL="508000" lvl="1" indent="-254000">
              <a:spcBef>
                <a:spcPts val="100"/>
              </a:spcBef>
              <a:buClr>
                <a:srgbClr val="729E03"/>
              </a:buClr>
              <a:buSzPct val="75000"/>
              <a:buFont typeface="Arial"/>
              <a:buChar char="๏"/>
              <a:defRPr sz="2000"/>
            </a:pPr>
            <a:r>
              <a:rPr u="sng" dirty="0">
                <a:solidFill>
                  <a:srgbClr val="0563C1"/>
                </a:solidFill>
                <a:uFill>
                  <a:solidFill>
                    <a:srgbClr val="0563C1"/>
                  </a:solidFill>
                </a:uFill>
                <a:hlinkClick r:id="rId8"/>
              </a:rPr>
              <a:t>Infection prevention and control for COVID-19</a:t>
            </a:r>
          </a:p>
          <a:p>
            <a:pPr marL="508000" lvl="1" indent="-254000">
              <a:spcBef>
                <a:spcPts val="100"/>
              </a:spcBef>
              <a:buClr>
                <a:srgbClr val="729E03"/>
              </a:buClr>
              <a:buSzPct val="75000"/>
              <a:buFont typeface="Arial"/>
              <a:buChar char="๏"/>
              <a:defRPr sz="2000"/>
            </a:pPr>
            <a:r>
              <a:rPr u="sng" dirty="0">
                <a:solidFill>
                  <a:srgbClr val="0563C1"/>
                </a:solidFill>
                <a:uFill>
                  <a:solidFill>
                    <a:srgbClr val="0563C1"/>
                  </a:solidFill>
                </a:uFill>
                <a:hlinkClick r:id="rId9"/>
              </a:rPr>
              <a:t>Prevention, </a:t>
            </a:r>
            <a:r>
              <a:rPr u="sng" dirty="0" err="1">
                <a:solidFill>
                  <a:srgbClr val="0563C1"/>
                </a:solidFill>
                <a:uFill>
                  <a:solidFill>
                    <a:srgbClr val="0563C1"/>
                  </a:solidFill>
                </a:uFill>
                <a:hlinkClick r:id="rId9"/>
              </a:rPr>
              <a:t>identfication</a:t>
            </a:r>
            <a:r>
              <a:rPr u="sng" dirty="0">
                <a:solidFill>
                  <a:srgbClr val="0563C1"/>
                </a:solidFill>
                <a:uFill>
                  <a:solidFill>
                    <a:srgbClr val="0563C1"/>
                  </a:solidFill>
                </a:uFill>
                <a:hlinkClick r:id="rId9"/>
              </a:rPr>
              <a:t> and management of health worker infections in the context of COVID -19</a:t>
            </a:r>
          </a:p>
          <a:p>
            <a:pPr marL="508000" lvl="1" indent="-254000">
              <a:spcBef>
                <a:spcPts val="100"/>
              </a:spcBef>
              <a:buClr>
                <a:srgbClr val="729E03"/>
              </a:buClr>
              <a:buSzPct val="75000"/>
              <a:buFont typeface="Arial"/>
              <a:buChar char="๏"/>
              <a:defRPr sz="2000"/>
            </a:pPr>
            <a:r>
              <a:rPr u="sng" dirty="0">
                <a:solidFill>
                  <a:srgbClr val="0563C1"/>
                </a:solidFill>
                <a:uFill>
                  <a:solidFill>
                    <a:srgbClr val="0563C1"/>
                  </a:solidFill>
                </a:uFill>
                <a:hlinkClick r:id="rId10"/>
              </a:rPr>
              <a:t>Decontamination and sterilization of medical devices</a:t>
            </a:r>
            <a:r>
              <a:rPr dirty="0"/>
              <a:t> </a:t>
            </a:r>
          </a:p>
          <a:p>
            <a:pPr marL="508000" lvl="1" indent="-254000">
              <a:spcBef>
                <a:spcPts val="100"/>
              </a:spcBef>
              <a:buClr>
                <a:srgbClr val="729E03"/>
              </a:buClr>
              <a:buSzPct val="75000"/>
              <a:buFont typeface="Arial"/>
              <a:buChar char="๏"/>
              <a:defRPr sz="2000"/>
            </a:pPr>
            <a:r>
              <a:rPr u="sng" dirty="0">
                <a:solidFill>
                  <a:srgbClr val="0563C1"/>
                </a:solidFill>
                <a:uFill>
                  <a:solidFill>
                    <a:srgbClr val="0563C1"/>
                  </a:solidFill>
                </a:uFill>
                <a:hlinkClick r:id="rId11"/>
              </a:rPr>
              <a:t>Standard precautions: Injection safety and needle-stick injury management</a:t>
            </a:r>
          </a:p>
        </p:txBody>
      </p:sp>
    </p:spTree>
  </p:cSld>
  <p:clrMapOvr>
    <a:masterClrMapping/>
  </p:clrMapOvr>
  <p:transition spd="med"/>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0" name="Google Shape;308;p8"/>
          <p:cNvSpPr txBox="1">
            <a:spLocks noGrp="1"/>
          </p:cNvSpPr>
          <p:nvPr>
            <p:ph type="body" idx="1"/>
          </p:nvPr>
        </p:nvSpPr>
        <p:spPr>
          <a:xfrm>
            <a:off x="4273550" y="1664927"/>
            <a:ext cx="7529514" cy="3528147"/>
          </a:xfrm>
          <a:prstGeom prst="rect">
            <a:avLst/>
          </a:prstGeom>
        </p:spPr>
        <p:txBody>
          <a:bodyPr lIns="0" tIns="0" rIns="0" bIns="0">
            <a:normAutofit fontScale="92500" lnSpcReduction="10000"/>
          </a:bodyPr>
          <a:lstStyle/>
          <a:p>
            <a:pPr marL="457200" indent="-457200">
              <a:spcBef>
                <a:spcPts val="500"/>
              </a:spcBef>
              <a:buClr>
                <a:srgbClr val="729E03"/>
              </a:buClr>
              <a:buSzPct val="100000"/>
              <a:buAutoNum type="arabicPeriod"/>
              <a:defRPr sz="2800"/>
            </a:pPr>
            <a:r>
              <a:rPr dirty="0"/>
              <a:t>Infection Prevention and Control overview</a:t>
            </a:r>
          </a:p>
          <a:p>
            <a:pPr marL="457200" indent="-457200">
              <a:spcBef>
                <a:spcPts val="500"/>
              </a:spcBef>
              <a:buClr>
                <a:schemeClr val="accent3"/>
              </a:buClr>
              <a:buSzPct val="100000"/>
              <a:buAutoNum type="arabicPeriod"/>
              <a:defRPr sz="2800"/>
            </a:pPr>
            <a:endParaRPr dirty="0"/>
          </a:p>
          <a:p>
            <a:pPr marL="457200" indent="-457200">
              <a:spcBef>
                <a:spcPts val="500"/>
              </a:spcBef>
              <a:buClr>
                <a:schemeClr val="accent3"/>
              </a:buClr>
              <a:buSzPct val="100000"/>
              <a:buAutoNum type="arabicPeriod" startAt="2"/>
              <a:defRPr sz="2800"/>
            </a:pPr>
            <a:r>
              <a:rPr dirty="0"/>
              <a:t>Standard Precautions</a:t>
            </a:r>
          </a:p>
          <a:p>
            <a:pPr marL="457200" indent="-457200">
              <a:spcBef>
                <a:spcPts val="500"/>
              </a:spcBef>
              <a:buClr>
                <a:schemeClr val="accent3"/>
              </a:buClr>
              <a:buSzPct val="100000"/>
              <a:buAutoNum type="arabicPeriod" startAt="2"/>
              <a:defRPr sz="2800"/>
            </a:pPr>
            <a:endParaRPr dirty="0"/>
          </a:p>
          <a:p>
            <a:pPr marL="457200" indent="-457200">
              <a:spcBef>
                <a:spcPts val="500"/>
              </a:spcBef>
              <a:buClr>
                <a:srgbClr val="729E03"/>
              </a:buClr>
              <a:buSzPct val="100000"/>
              <a:buAutoNum type="arabicPeriod" startAt="3"/>
              <a:defRPr sz="2800"/>
            </a:pPr>
            <a:r>
              <a:rPr dirty="0"/>
              <a:t>Transmission-based precautions</a:t>
            </a:r>
          </a:p>
          <a:p>
            <a:pPr marL="457200" indent="-457200">
              <a:spcBef>
                <a:spcPts val="500"/>
              </a:spcBef>
              <a:buClr>
                <a:schemeClr val="accent3"/>
              </a:buClr>
              <a:buSzPct val="100000"/>
              <a:buAutoNum type="arabicPeriod" startAt="3"/>
              <a:defRPr sz="2800"/>
            </a:pPr>
            <a:endParaRPr dirty="0"/>
          </a:p>
          <a:p>
            <a:pPr marL="457200" indent="-457200">
              <a:spcBef>
                <a:spcPts val="500"/>
              </a:spcBef>
              <a:buClr>
                <a:srgbClr val="729E03"/>
              </a:buClr>
              <a:buSzPct val="100000"/>
              <a:buAutoNum type="arabicPeriod" startAt="4"/>
              <a:defRPr sz="2800"/>
            </a:pPr>
            <a:r>
              <a:rPr dirty="0"/>
              <a:t>References and guidelines</a:t>
            </a:r>
          </a:p>
          <a:p>
            <a:pPr marL="457200" indent="-457200">
              <a:spcBef>
                <a:spcPts val="500"/>
              </a:spcBef>
              <a:buClr>
                <a:schemeClr val="accent3"/>
              </a:buClr>
              <a:buSzPct val="100000"/>
              <a:buAutoNum type="arabicPeriod" startAt="4"/>
              <a:defRPr sz="2800"/>
            </a:pPr>
            <a:endParaRPr dirty="0"/>
          </a:p>
          <a:p>
            <a:pPr marL="514350" indent="-514350">
              <a:buClr>
                <a:srgbClr val="729E03"/>
              </a:buClr>
              <a:buSzPct val="100000"/>
              <a:buAutoNum type="arabicPeriod" startAt="5"/>
              <a:defRPr sz="2800"/>
            </a:pPr>
            <a:r>
              <a:rPr dirty="0"/>
              <a:t>Additional training resources</a:t>
            </a:r>
          </a:p>
        </p:txBody>
      </p:sp>
      <p:sp>
        <p:nvSpPr>
          <p:cNvPr id="4" name="Google Shape;307;p8">
            <a:extLst>
              <a:ext uri="{FF2B5EF4-FFF2-40B4-BE49-F238E27FC236}">
                <a16:creationId xmlns:a16="http://schemas.microsoft.com/office/drawing/2014/main" id="{7CB43E46-E29E-E086-FCF2-784E4194F73B}"/>
              </a:ext>
            </a:extLst>
          </p:cNvPr>
          <p:cNvSpPr txBox="1">
            <a:spLocks noGrp="1"/>
          </p:cNvSpPr>
          <p:nvPr>
            <p:ph type="title"/>
          </p:nvPr>
        </p:nvSpPr>
        <p:spPr>
          <a:xfrm>
            <a:off x="388936" y="630315"/>
            <a:ext cx="3264195" cy="839972"/>
          </a:xfrm>
          <a:prstGeom prst="rect">
            <a:avLst/>
          </a:prstGeom>
        </p:spPr>
        <p:txBody>
          <a:bodyPr lIns="0" tIns="0" rIns="0" bIns="0" anchor="b"/>
          <a:lstStyle/>
          <a:p>
            <a:r>
              <a:rPr lang="hu-HU" b="1" dirty="0"/>
              <a:t>Outline</a:t>
            </a:r>
            <a:endParaRPr b="1" dirty="0"/>
          </a:p>
        </p:txBody>
      </p:sp>
    </p:spTree>
  </p:cSld>
  <p:clrMapOvr>
    <a:masterClrMapping/>
  </p:clrMapOvr>
  <p:transition spd="med"/>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transition spd="med"/>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7" name="Content Placeholder 2"/>
          <p:cNvSpPr txBox="1">
            <a:spLocks noGrp="1"/>
          </p:cNvSpPr>
          <p:nvPr>
            <p:ph type="body" idx="1"/>
          </p:nvPr>
        </p:nvSpPr>
        <p:spPr>
          <a:xfrm>
            <a:off x="989481" y="842962"/>
            <a:ext cx="10045166" cy="5206965"/>
          </a:xfrm>
          <a:prstGeom prst="rect">
            <a:avLst/>
          </a:prstGeom>
        </p:spPr>
        <p:txBody>
          <a:bodyPr lIns="0" tIns="0" rIns="0" bIns="0"/>
          <a:lstStyle/>
          <a:p>
            <a:pPr algn="just" defTabSz="271962">
              <a:spcBef>
                <a:spcPts val="200"/>
              </a:spcBef>
              <a:buClr>
                <a:schemeClr val="accent3"/>
              </a:buClr>
              <a:buFont typeface="Arial"/>
              <a:defRPr sz="1879"/>
            </a:pPr>
            <a:r>
              <a:t>WHO Health Security Learning Platform - Training Materials</a:t>
            </a:r>
          </a:p>
          <a:p>
            <a:pPr algn="just" defTabSz="271962">
              <a:spcBef>
                <a:spcPts val="200"/>
              </a:spcBef>
              <a:buClr>
                <a:schemeClr val="accent3"/>
              </a:buClr>
              <a:buFont typeface="Arial"/>
              <a:defRPr sz="1879"/>
            </a:pPr>
            <a:r>
              <a:t>These WHO Training Materials are © World Health Organization (WHO) 2022. All rights reserved.</a:t>
            </a:r>
          </a:p>
          <a:p>
            <a:pPr algn="just" defTabSz="271962">
              <a:spcBef>
                <a:spcPts val="200"/>
              </a:spcBef>
              <a:buClr>
                <a:schemeClr val="accent3"/>
              </a:buClr>
              <a:buFont typeface="Arial"/>
              <a:defRPr sz="1879"/>
            </a:pPr>
            <a:r>
              <a:t>Your use of these materials is subject to the “</a:t>
            </a:r>
            <a:r>
              <a:rPr u="sng">
                <a:solidFill>
                  <a:srgbClr val="0563C1"/>
                </a:solidFill>
                <a:uFill>
                  <a:solidFill>
                    <a:srgbClr val="0563C1"/>
                  </a:solidFill>
                </a:uFill>
                <a:hlinkClick r:id="rId2"/>
              </a:rPr>
              <a:t>WHO Health Security Learning Platform, Training Materials – Terms of Use</a:t>
            </a:r>
            <a:r>
              <a:t>”, which you accepted when downloading them and which are available on the Health Security Learning Platform at: </a:t>
            </a:r>
            <a:r>
              <a:rPr u="sng">
                <a:solidFill>
                  <a:srgbClr val="0563C1"/>
                </a:solidFill>
                <a:uFill>
                  <a:solidFill>
                    <a:srgbClr val="0563C1"/>
                  </a:solidFill>
                </a:uFill>
                <a:hlinkClick r:id="rId3"/>
              </a:rPr>
              <a:t>https://extranet.who.int/hslp</a:t>
            </a:r>
            <a:r>
              <a:t>  </a:t>
            </a:r>
          </a:p>
          <a:p>
            <a:pPr algn="just" defTabSz="271962">
              <a:spcBef>
                <a:spcPts val="200"/>
              </a:spcBef>
              <a:buClr>
                <a:schemeClr val="accent3"/>
              </a:buClr>
              <a:buFont typeface="Arial"/>
              <a:defRPr sz="1879"/>
            </a:pPr>
            <a:endParaRPr/>
          </a:p>
          <a:p>
            <a:pPr algn="just" defTabSz="271962">
              <a:spcBef>
                <a:spcPts val="200"/>
              </a:spcBef>
              <a:buClr>
                <a:schemeClr val="accent3"/>
              </a:buClr>
              <a:buFont typeface="Arial"/>
              <a:defRPr sz="1879"/>
            </a:pPr>
            <a:r>
              <a:t>Should you adapt, modify, translate, or in any other way revise the contents of these materials, you shall not imply that WHO is any way affiliated with such modifications and shall not use the WHO name or emblem in such modified materials. </a:t>
            </a:r>
          </a:p>
          <a:p>
            <a:pPr algn="just" defTabSz="271962">
              <a:spcBef>
                <a:spcPts val="200"/>
              </a:spcBef>
              <a:buClr>
                <a:schemeClr val="accent3"/>
              </a:buClr>
              <a:buFont typeface="Arial"/>
              <a:defRPr sz="1879"/>
            </a:pPr>
            <a:endParaRPr/>
          </a:p>
          <a:p>
            <a:pPr algn="just" defTabSz="271962">
              <a:spcBef>
                <a:spcPts val="200"/>
              </a:spcBef>
              <a:buClr>
                <a:schemeClr val="accent3"/>
              </a:buClr>
              <a:buFont typeface="Arial"/>
              <a:defRPr sz="1879"/>
            </a:pPr>
            <a:r>
              <a:t>Should you adapt, modify, translate, or in any other way revise the contents of these materials, you shall acknowledge the source of the material providing the following attribution: “These training materials are a modified version of the Rapid Response Teams Advanced Training Package (available at: https://extranet.who.int/hslp/), which is © the World Health Organization (WHO), 2022, and used with permission from WHO. WHO disclaims any responsibility for any modifications to, or revisions of, the WHO copyrighted materials.”  </a:t>
            </a:r>
          </a:p>
          <a:p>
            <a:pPr algn="just" defTabSz="271962">
              <a:spcBef>
                <a:spcPts val="200"/>
              </a:spcBef>
              <a:buClr>
                <a:schemeClr val="accent3"/>
              </a:buClr>
              <a:buFont typeface="Arial"/>
              <a:defRPr sz="1879"/>
            </a:pPr>
            <a:r>
              <a:t>Further, please inform WHO of any modifications of these materials that you use publicly, for record-keeping purposes and continued development, by emailing </a:t>
            </a:r>
            <a:r>
              <a:rPr u="sng">
                <a:solidFill>
                  <a:srgbClr val="0563C1"/>
                </a:solidFill>
                <a:uFill>
                  <a:solidFill>
                    <a:srgbClr val="0563C1"/>
                  </a:solidFill>
                </a:uFill>
                <a:hlinkClick r:id="rId4"/>
              </a:rPr>
              <a:t>ihrhrt@who.int</a:t>
            </a:r>
          </a:p>
        </p:txBody>
      </p:sp>
    </p:spTree>
  </p:cSld>
  <p:clrMapOvr>
    <a:masterClrMapping/>
  </p:clrMapOvr>
  <p:transition spd="med"/>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0" name="Title 1"/>
          <p:cNvSpPr txBox="1">
            <a:spLocks noGrp="1"/>
          </p:cNvSpPr>
          <p:nvPr>
            <p:ph type="body" sz="quarter" idx="1"/>
          </p:nvPr>
        </p:nvSpPr>
        <p:spPr>
          <a:xfrm>
            <a:off x="2783867" y="1855407"/>
            <a:ext cx="6990755" cy="1704539"/>
          </a:xfrm>
          <a:prstGeom prst="rect">
            <a:avLst/>
          </a:prstGeom>
        </p:spPr>
        <p:txBody>
          <a:bodyPr lIns="54864" tIns="54864" rIns="54864" bIns="54864"/>
          <a:lstStyle/>
          <a:p>
            <a:pPr>
              <a:spcBef>
                <a:spcPts val="0"/>
              </a:spcBef>
              <a:defRPr sz="3200"/>
            </a:pPr>
            <a:r>
              <a:rPr b="1" dirty="0"/>
              <a:t>1. Infection Prevention and Control overview</a:t>
            </a:r>
          </a:p>
        </p:txBody>
      </p:sp>
    </p:spTree>
  </p:cSld>
  <p:clrMapOvr>
    <a:masterClrMapping/>
  </p:clrMapOvr>
  <p:transition spd="med"/>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3" name="Text Placeholder 12"/>
          <p:cNvSpPr txBox="1">
            <a:spLocks noGrp="1"/>
          </p:cNvSpPr>
          <p:nvPr>
            <p:ph type="body" sz="half" idx="1"/>
          </p:nvPr>
        </p:nvSpPr>
        <p:spPr>
          <a:xfrm>
            <a:off x="1062776" y="968915"/>
            <a:ext cx="6714543" cy="5167934"/>
          </a:xfrm>
          <a:prstGeom prst="rect">
            <a:avLst/>
          </a:prstGeom>
        </p:spPr>
        <p:txBody>
          <a:bodyPr>
            <a:noAutofit/>
          </a:bodyPr>
          <a:lstStyle/>
          <a:p>
            <a:pPr defTabSz="286428">
              <a:spcBef>
                <a:spcPts val="200"/>
              </a:spcBef>
              <a:defRPr sz="2376"/>
            </a:pPr>
            <a:r>
              <a:rPr sz="2800" b="1" dirty="0">
                <a:solidFill>
                  <a:srgbClr val="C00000"/>
                </a:solidFill>
                <a:latin typeface="Source Sans Pro Bold"/>
              </a:rPr>
              <a:t>Infection prevention and control is a scientific approach with:​</a:t>
            </a:r>
            <a:endParaRPr lang="hu-HU" sz="2800" b="1" dirty="0">
              <a:solidFill>
                <a:srgbClr val="C00000"/>
              </a:solidFill>
              <a:latin typeface="Source Sans Pro Bold"/>
            </a:endParaRPr>
          </a:p>
          <a:p>
            <a:pPr defTabSz="286428">
              <a:spcBef>
                <a:spcPts val="200"/>
              </a:spcBef>
              <a:defRPr sz="2376"/>
            </a:pPr>
            <a:endParaRPr b="1" dirty="0">
              <a:solidFill>
                <a:srgbClr val="C00000"/>
              </a:solidFill>
            </a:endParaRPr>
          </a:p>
          <a:p>
            <a:pPr marL="251459" lvl="1" indent="-251459" defTabSz="286428">
              <a:spcBef>
                <a:spcPts val="0"/>
              </a:spcBef>
              <a:buClr>
                <a:srgbClr val="C00000"/>
              </a:buClr>
              <a:buFont typeface="Arial"/>
              <a:defRPr sz="2376"/>
            </a:pPr>
            <a:r>
              <a:rPr dirty="0"/>
              <a:t>Practical solutions designed to prevent harm, caused by infections to patients and health care workers​</a:t>
            </a:r>
          </a:p>
          <a:p>
            <a:pPr marL="251459" lvl="1" indent="-251459" defTabSz="286428">
              <a:spcBef>
                <a:spcPts val="0"/>
              </a:spcBef>
              <a:buClr>
                <a:srgbClr val="C00000"/>
              </a:buClr>
              <a:buFont typeface="Arial"/>
              <a:defRPr sz="2376"/>
            </a:pPr>
            <a:r>
              <a:rPr dirty="0"/>
              <a:t>Grounded in principles of infectious diseases, epidemiology, social science and health system strengthening, and​</a:t>
            </a:r>
          </a:p>
          <a:p>
            <a:pPr marL="251459" lvl="1" indent="-251459" defTabSz="286428">
              <a:spcBef>
                <a:spcPts val="0"/>
              </a:spcBef>
              <a:buClr>
                <a:srgbClr val="C00000"/>
              </a:buClr>
              <a:buFont typeface="Arial"/>
              <a:defRPr sz="2376"/>
            </a:pPr>
            <a:r>
              <a:rPr dirty="0"/>
              <a:t>Rooted in patient safety and health service quality.​</a:t>
            </a:r>
          </a:p>
        </p:txBody>
      </p:sp>
      <p:sp>
        <p:nvSpPr>
          <p:cNvPr id="364" name="Title 1"/>
          <p:cNvSpPr txBox="1">
            <a:spLocks noGrp="1"/>
          </p:cNvSpPr>
          <p:nvPr>
            <p:ph type="title"/>
          </p:nvPr>
        </p:nvSpPr>
        <p:spPr>
          <a:xfrm>
            <a:off x="138856" y="92028"/>
            <a:ext cx="8940881" cy="646113"/>
          </a:xfrm>
          <a:prstGeom prst="rect">
            <a:avLst/>
          </a:prstGeom>
        </p:spPr>
        <p:txBody>
          <a:bodyPr/>
          <a:lstStyle/>
          <a:p>
            <a:r>
              <a:rPr b="1" dirty="0"/>
              <a:t>What is Infection Prevention and Control (IPC)?</a:t>
            </a:r>
          </a:p>
        </p:txBody>
      </p:sp>
      <p:pic>
        <p:nvPicPr>
          <p:cNvPr id="365" name="Elemento grafico 10" descr="Elemento grafico 10"/>
          <p:cNvPicPr>
            <a:picLocks noChangeAspect="1"/>
          </p:cNvPicPr>
          <p:nvPr/>
        </p:nvPicPr>
        <p:blipFill>
          <a:blip r:embed="rId3"/>
          <a:srcRect b="29084"/>
          <a:stretch>
            <a:fillRect/>
          </a:stretch>
        </p:blipFill>
        <p:spPr>
          <a:xfrm>
            <a:off x="8118140" y="1978912"/>
            <a:ext cx="3562038" cy="3157577"/>
          </a:xfrm>
          <a:prstGeom prst="rect">
            <a:avLst/>
          </a:prstGeom>
          <a:ln w="12700">
            <a:miter lim="400000"/>
          </a:ln>
        </p:spPr>
      </p:pic>
      <p:sp>
        <p:nvSpPr>
          <p:cNvPr id="366" name="Rettangolo con angoli arrotondati 5"/>
          <p:cNvSpPr/>
          <p:nvPr/>
        </p:nvSpPr>
        <p:spPr>
          <a:xfrm>
            <a:off x="7777319" y="1578569"/>
            <a:ext cx="3792391" cy="3476778"/>
          </a:xfrm>
          <a:prstGeom prst="roundRect">
            <a:avLst>
              <a:gd name="adj" fmla="val 13855"/>
            </a:avLst>
          </a:prstGeom>
          <a:solidFill>
            <a:srgbClr val="25408F"/>
          </a:solidFill>
          <a:ln w="12700">
            <a:miter lim="400000"/>
          </a:ln>
        </p:spPr>
        <p:txBody>
          <a:bodyPr lIns="45719" rIns="45719" anchor="ctr"/>
          <a:lstStyle/>
          <a:p>
            <a:pPr algn="ctr">
              <a:defRPr>
                <a:solidFill>
                  <a:srgbClr val="FFFFFF"/>
                </a:solidFill>
                <a:latin typeface="+mn-lt"/>
                <a:ea typeface="+mn-ea"/>
                <a:cs typeface="+mn-cs"/>
                <a:sym typeface="Source Sans Pro Regular"/>
              </a:defRPr>
            </a:pPr>
            <a:endParaRPr/>
          </a:p>
        </p:txBody>
      </p:sp>
      <p:pic>
        <p:nvPicPr>
          <p:cNvPr id="367" name="Elemento grafico 10" descr="Elemento grafico 10"/>
          <p:cNvPicPr>
            <a:picLocks noChangeAspect="1"/>
          </p:cNvPicPr>
          <p:nvPr/>
        </p:nvPicPr>
        <p:blipFill>
          <a:blip r:embed="rId3"/>
          <a:srcRect b="29084"/>
          <a:stretch>
            <a:fillRect/>
          </a:stretch>
        </p:blipFill>
        <p:spPr>
          <a:xfrm>
            <a:off x="7892495" y="1578569"/>
            <a:ext cx="3562038" cy="3157577"/>
          </a:xfrm>
          <a:prstGeom prst="rect">
            <a:avLst/>
          </a:prstGeom>
          <a:ln w="12700">
            <a:miter lim="400000"/>
          </a:ln>
        </p:spPr>
      </p:pic>
      <p:sp>
        <p:nvSpPr>
          <p:cNvPr id="368" name="TextBox 6"/>
          <p:cNvSpPr txBox="1"/>
          <p:nvPr/>
        </p:nvSpPr>
        <p:spPr>
          <a:xfrm>
            <a:off x="1119343" y="5213444"/>
            <a:ext cx="6426676" cy="26161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9" rIns="45719">
            <a:spAutoFit/>
          </a:bodyPr>
          <a:lstStyle/>
          <a:p>
            <a:pPr>
              <a:defRPr>
                <a:solidFill>
                  <a:srgbClr val="10253F"/>
                </a:solidFill>
                <a:latin typeface="+mn-lt"/>
                <a:ea typeface="+mn-ea"/>
                <a:cs typeface="+mn-cs"/>
                <a:sym typeface="Source Sans Pro Regular"/>
              </a:defRPr>
            </a:pPr>
            <a:r>
              <a:rPr sz="1100" dirty="0"/>
              <a:t>Video: Health care without avoidable infections - peoples' lives depend on it </a:t>
            </a:r>
            <a:r>
              <a:rPr sz="1100" u="sng" dirty="0">
                <a:solidFill>
                  <a:srgbClr val="0563C1"/>
                </a:solidFill>
                <a:uFill>
                  <a:solidFill>
                    <a:srgbClr val="0563C1"/>
                  </a:solidFill>
                </a:uFill>
                <a:hlinkClick r:id="rId4"/>
              </a:rPr>
              <a:t>https://youtu.be/K-2XWtEjfl8</a:t>
            </a:r>
            <a:r>
              <a:rPr sz="1100" dirty="0"/>
              <a:t> </a:t>
            </a:r>
          </a:p>
        </p:txBody>
      </p:sp>
    </p:spTree>
  </p:cSld>
  <p:clrMapOvr>
    <a:masterClrMapping/>
  </p:clrMapOvr>
  <p:transition spd="med"/>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4" name="Google Shape;746;p13"/>
          <p:cNvSpPr/>
          <p:nvPr/>
        </p:nvSpPr>
        <p:spPr>
          <a:xfrm>
            <a:off x="561602" y="1776707"/>
            <a:ext cx="1095881" cy="1095881"/>
          </a:xfrm>
          <a:prstGeom prst="ellipse">
            <a:avLst/>
          </a:prstGeom>
          <a:blipFill>
            <a:blip r:embed="rId3"/>
            <a:stretch>
              <a:fillRect/>
            </a:stretch>
          </a:blipFill>
          <a:ln w="44450">
            <a:solidFill>
              <a:srgbClr val="767171"/>
            </a:solidFill>
            <a:miter/>
          </a:ln>
        </p:spPr>
        <p:txBody>
          <a:bodyPr lIns="45719" rIns="45719" anchor="ctr"/>
          <a:lstStyle/>
          <a:p>
            <a:pPr>
              <a:defRPr>
                <a:latin typeface="+mn-lt"/>
                <a:ea typeface="+mn-ea"/>
                <a:cs typeface="+mn-cs"/>
                <a:sym typeface="Source Sans Pro Regular"/>
              </a:defRPr>
            </a:pPr>
            <a:endParaRPr/>
          </a:p>
        </p:txBody>
      </p:sp>
      <p:sp>
        <p:nvSpPr>
          <p:cNvPr id="375" name="Google Shape;749;p13"/>
          <p:cNvSpPr/>
          <p:nvPr/>
        </p:nvSpPr>
        <p:spPr>
          <a:xfrm>
            <a:off x="5469378" y="4715128"/>
            <a:ext cx="1095881" cy="1095881"/>
          </a:xfrm>
          <a:prstGeom prst="ellipse">
            <a:avLst/>
          </a:prstGeom>
          <a:blipFill>
            <a:blip r:embed="rId4"/>
            <a:stretch>
              <a:fillRect/>
            </a:stretch>
          </a:blipFill>
          <a:ln w="44450">
            <a:solidFill>
              <a:srgbClr val="767171"/>
            </a:solidFill>
            <a:miter/>
          </a:ln>
        </p:spPr>
        <p:txBody>
          <a:bodyPr lIns="45719" rIns="45719" anchor="ctr"/>
          <a:lstStyle/>
          <a:p>
            <a:pPr>
              <a:defRPr>
                <a:latin typeface="+mn-lt"/>
                <a:ea typeface="+mn-ea"/>
                <a:cs typeface="+mn-cs"/>
                <a:sym typeface="Source Sans Pro Regular"/>
              </a:defRPr>
            </a:pPr>
            <a:endParaRPr/>
          </a:p>
        </p:txBody>
      </p:sp>
      <p:sp>
        <p:nvSpPr>
          <p:cNvPr id="376" name="Google Shape;752;p13"/>
          <p:cNvSpPr/>
          <p:nvPr/>
        </p:nvSpPr>
        <p:spPr>
          <a:xfrm>
            <a:off x="3015489" y="3257124"/>
            <a:ext cx="1095881" cy="1095881"/>
          </a:xfrm>
          <a:prstGeom prst="ellipse">
            <a:avLst/>
          </a:prstGeom>
          <a:blipFill>
            <a:blip r:embed="rId5"/>
            <a:stretch>
              <a:fillRect/>
            </a:stretch>
          </a:blipFill>
          <a:ln w="44450">
            <a:solidFill>
              <a:srgbClr val="767171"/>
            </a:solidFill>
            <a:miter/>
          </a:ln>
        </p:spPr>
        <p:txBody>
          <a:bodyPr lIns="45719" rIns="45719" anchor="ctr"/>
          <a:lstStyle/>
          <a:p>
            <a:pPr>
              <a:defRPr>
                <a:latin typeface="+mn-lt"/>
                <a:ea typeface="+mn-ea"/>
                <a:cs typeface="+mn-cs"/>
                <a:sym typeface="Source Sans Pro Regular"/>
              </a:defRPr>
            </a:pPr>
            <a:endParaRPr/>
          </a:p>
        </p:txBody>
      </p:sp>
      <p:sp>
        <p:nvSpPr>
          <p:cNvPr id="377" name="Ovale 7"/>
          <p:cNvSpPr/>
          <p:nvPr/>
        </p:nvSpPr>
        <p:spPr>
          <a:xfrm>
            <a:off x="452925" y="1670461"/>
            <a:ext cx="1313235" cy="1313235"/>
          </a:xfrm>
          <a:prstGeom prst="ellipse">
            <a:avLst/>
          </a:prstGeom>
          <a:ln w="44450">
            <a:solidFill>
              <a:srgbClr val="767171"/>
            </a:solidFill>
            <a:miter/>
          </a:ln>
        </p:spPr>
        <p:txBody>
          <a:bodyPr lIns="45719" rIns="45719" anchor="ctr"/>
          <a:lstStyle/>
          <a:p>
            <a:pPr algn="ctr">
              <a:defRPr>
                <a:solidFill>
                  <a:srgbClr val="FFFFFF"/>
                </a:solidFill>
                <a:latin typeface="+mn-lt"/>
                <a:ea typeface="+mn-ea"/>
                <a:cs typeface="+mn-cs"/>
                <a:sym typeface="Source Sans Pro Regular"/>
              </a:defRPr>
            </a:pPr>
            <a:endParaRPr/>
          </a:p>
        </p:txBody>
      </p:sp>
      <p:sp>
        <p:nvSpPr>
          <p:cNvPr id="378" name="Ovale 9"/>
          <p:cNvSpPr/>
          <p:nvPr/>
        </p:nvSpPr>
        <p:spPr>
          <a:xfrm>
            <a:off x="2906811" y="3148445"/>
            <a:ext cx="1313235" cy="1313235"/>
          </a:xfrm>
          <a:prstGeom prst="ellipse">
            <a:avLst/>
          </a:prstGeom>
          <a:ln w="44450">
            <a:solidFill>
              <a:srgbClr val="767171"/>
            </a:solidFill>
            <a:miter/>
          </a:ln>
        </p:spPr>
        <p:txBody>
          <a:bodyPr lIns="45719" rIns="45719" anchor="ctr"/>
          <a:lstStyle/>
          <a:p>
            <a:pPr algn="ctr">
              <a:defRPr>
                <a:solidFill>
                  <a:srgbClr val="FFFFFF"/>
                </a:solidFill>
                <a:latin typeface="+mn-lt"/>
                <a:ea typeface="+mn-ea"/>
                <a:cs typeface="+mn-cs"/>
                <a:sym typeface="Source Sans Pro Regular"/>
              </a:defRPr>
            </a:pPr>
            <a:endParaRPr/>
          </a:p>
        </p:txBody>
      </p:sp>
      <p:sp>
        <p:nvSpPr>
          <p:cNvPr id="379" name="Ovale 10"/>
          <p:cNvSpPr/>
          <p:nvPr/>
        </p:nvSpPr>
        <p:spPr>
          <a:xfrm>
            <a:off x="5360701" y="4606450"/>
            <a:ext cx="1313235" cy="1313235"/>
          </a:xfrm>
          <a:prstGeom prst="ellipse">
            <a:avLst/>
          </a:prstGeom>
          <a:ln w="44450">
            <a:solidFill>
              <a:srgbClr val="767171"/>
            </a:solidFill>
            <a:miter/>
          </a:ln>
        </p:spPr>
        <p:txBody>
          <a:bodyPr lIns="45719" rIns="45719" anchor="ctr"/>
          <a:lstStyle/>
          <a:p>
            <a:pPr algn="ctr">
              <a:defRPr>
                <a:solidFill>
                  <a:srgbClr val="FFFFFF"/>
                </a:solidFill>
                <a:latin typeface="+mn-lt"/>
                <a:ea typeface="+mn-ea"/>
                <a:cs typeface="+mn-cs"/>
                <a:sym typeface="Source Sans Pro Regular"/>
              </a:defRPr>
            </a:pPr>
            <a:endParaRPr/>
          </a:p>
        </p:txBody>
      </p:sp>
      <p:grpSp>
        <p:nvGrpSpPr>
          <p:cNvPr id="382" name="Rettangolo con angoli arrotondati 11"/>
          <p:cNvGrpSpPr/>
          <p:nvPr/>
        </p:nvGrpSpPr>
        <p:grpSpPr>
          <a:xfrm>
            <a:off x="2010817" y="1818712"/>
            <a:ext cx="4538219" cy="844347"/>
            <a:chOff x="0" y="0"/>
            <a:chExt cx="4538217" cy="844346"/>
          </a:xfrm>
        </p:grpSpPr>
        <p:sp>
          <p:nvSpPr>
            <p:cNvPr id="380" name="Rounded Rectangle"/>
            <p:cNvSpPr/>
            <p:nvPr/>
          </p:nvSpPr>
          <p:spPr>
            <a:xfrm>
              <a:off x="0" y="0"/>
              <a:ext cx="4538218" cy="844347"/>
            </a:xfrm>
            <a:prstGeom prst="roundRect">
              <a:avLst>
                <a:gd name="adj" fmla="val 16667"/>
              </a:avLst>
            </a:prstGeom>
            <a:solidFill>
              <a:srgbClr val="E5E5E5"/>
            </a:solidFill>
            <a:ln w="12700" cap="flat">
              <a:noFill/>
              <a:miter lim="400000"/>
            </a:ln>
            <a:effectLst/>
          </p:spPr>
          <p:txBody>
            <a:bodyPr wrap="square" lIns="45719" tIns="45719" rIns="45719" bIns="45719" numCol="1" anchor="ctr">
              <a:noAutofit/>
            </a:bodyPr>
            <a:lstStyle/>
            <a:p>
              <a:pPr algn="ctr">
                <a:defRPr sz="2000">
                  <a:latin typeface="+mn-lt"/>
                  <a:ea typeface="+mn-ea"/>
                  <a:cs typeface="+mn-cs"/>
                  <a:sym typeface="Source Sans Pro Regular"/>
                </a:defRPr>
              </a:pPr>
              <a:endParaRPr/>
            </a:p>
          </p:txBody>
        </p:sp>
        <p:sp>
          <p:nvSpPr>
            <p:cNvPr id="381" name="Protecting yourself"/>
            <p:cNvSpPr txBox="1"/>
            <p:nvPr/>
          </p:nvSpPr>
          <p:spPr>
            <a:xfrm>
              <a:off x="86938" y="217703"/>
              <a:ext cx="4364342" cy="40894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9" tIns="45719" rIns="45719" bIns="45719" numCol="1" anchor="ctr">
              <a:spAutoFit/>
            </a:bodyPr>
            <a:lstStyle>
              <a:lvl1pPr algn="ctr">
                <a:defRPr sz="2000">
                  <a:latin typeface="+mn-lt"/>
                  <a:ea typeface="+mn-ea"/>
                  <a:cs typeface="+mn-cs"/>
                  <a:sym typeface="Source Sans Pro Regular"/>
                </a:defRPr>
              </a:lvl1pPr>
            </a:lstStyle>
            <a:p>
              <a:r>
                <a:t>Protecting yourself</a:t>
              </a:r>
            </a:p>
          </p:txBody>
        </p:sp>
      </p:grpSp>
      <p:grpSp>
        <p:nvGrpSpPr>
          <p:cNvPr id="385" name="Rettangolo con angoli arrotondati 12"/>
          <p:cNvGrpSpPr/>
          <p:nvPr/>
        </p:nvGrpSpPr>
        <p:grpSpPr>
          <a:xfrm>
            <a:off x="4549468" y="3286395"/>
            <a:ext cx="4538218" cy="844347"/>
            <a:chOff x="0" y="0"/>
            <a:chExt cx="4538217" cy="844346"/>
          </a:xfrm>
        </p:grpSpPr>
        <p:sp>
          <p:nvSpPr>
            <p:cNvPr id="383" name="Rounded Rectangle"/>
            <p:cNvSpPr/>
            <p:nvPr/>
          </p:nvSpPr>
          <p:spPr>
            <a:xfrm>
              <a:off x="0" y="0"/>
              <a:ext cx="4538218" cy="844347"/>
            </a:xfrm>
            <a:prstGeom prst="roundRect">
              <a:avLst>
                <a:gd name="adj" fmla="val 16667"/>
              </a:avLst>
            </a:prstGeom>
            <a:solidFill>
              <a:srgbClr val="E5E5E5"/>
            </a:solidFill>
            <a:ln w="12700" cap="flat">
              <a:noFill/>
              <a:miter lim="400000"/>
            </a:ln>
            <a:effectLst/>
          </p:spPr>
          <p:txBody>
            <a:bodyPr wrap="square" lIns="45719" tIns="45719" rIns="45719" bIns="45719" numCol="1" anchor="ctr">
              <a:noAutofit/>
            </a:bodyPr>
            <a:lstStyle/>
            <a:p>
              <a:pPr algn="ctr">
                <a:defRPr sz="2000">
                  <a:latin typeface="+mn-lt"/>
                  <a:ea typeface="+mn-ea"/>
                  <a:cs typeface="+mn-cs"/>
                  <a:sym typeface="Source Sans Pro Regular"/>
                </a:defRPr>
              </a:pPr>
              <a:endParaRPr/>
            </a:p>
          </p:txBody>
        </p:sp>
        <p:sp>
          <p:nvSpPr>
            <p:cNvPr id="384" name="Protecting your patients"/>
            <p:cNvSpPr txBox="1"/>
            <p:nvPr/>
          </p:nvSpPr>
          <p:spPr>
            <a:xfrm>
              <a:off x="86938" y="217703"/>
              <a:ext cx="4364342" cy="40894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9" tIns="45719" rIns="45719" bIns="45719" numCol="1" anchor="ctr">
              <a:spAutoFit/>
            </a:bodyPr>
            <a:lstStyle>
              <a:lvl1pPr algn="ctr">
                <a:defRPr sz="2000">
                  <a:latin typeface="+mn-lt"/>
                  <a:ea typeface="+mn-ea"/>
                  <a:cs typeface="+mn-cs"/>
                  <a:sym typeface="Source Sans Pro Regular"/>
                </a:defRPr>
              </a:lvl1pPr>
            </a:lstStyle>
            <a:p>
              <a:r>
                <a:t>Protecting your patients</a:t>
              </a:r>
            </a:p>
          </p:txBody>
        </p:sp>
      </p:grpSp>
      <p:grpSp>
        <p:nvGrpSpPr>
          <p:cNvPr id="388" name="Rettangolo con angoli arrotondati 13"/>
          <p:cNvGrpSpPr/>
          <p:nvPr/>
        </p:nvGrpSpPr>
        <p:grpSpPr>
          <a:xfrm>
            <a:off x="7088119" y="4731665"/>
            <a:ext cx="4538219" cy="844347"/>
            <a:chOff x="0" y="0"/>
            <a:chExt cx="4538217" cy="844346"/>
          </a:xfrm>
        </p:grpSpPr>
        <p:sp>
          <p:nvSpPr>
            <p:cNvPr id="386" name="Rounded Rectangle"/>
            <p:cNvSpPr/>
            <p:nvPr/>
          </p:nvSpPr>
          <p:spPr>
            <a:xfrm>
              <a:off x="0" y="0"/>
              <a:ext cx="4538218" cy="844347"/>
            </a:xfrm>
            <a:prstGeom prst="roundRect">
              <a:avLst>
                <a:gd name="adj" fmla="val 16667"/>
              </a:avLst>
            </a:prstGeom>
            <a:solidFill>
              <a:srgbClr val="E5E5E5"/>
            </a:solidFill>
            <a:ln w="12700" cap="flat">
              <a:noFill/>
              <a:miter lim="400000"/>
            </a:ln>
            <a:effectLst/>
          </p:spPr>
          <p:txBody>
            <a:bodyPr wrap="square" lIns="45719" tIns="45719" rIns="45719" bIns="45719" numCol="1" anchor="ctr">
              <a:noAutofit/>
            </a:bodyPr>
            <a:lstStyle/>
            <a:p>
              <a:pPr algn="ctr">
                <a:lnSpc>
                  <a:spcPct val="90000"/>
                </a:lnSpc>
                <a:defRPr sz="2000">
                  <a:latin typeface="+mn-lt"/>
                  <a:ea typeface="+mn-ea"/>
                  <a:cs typeface="+mn-cs"/>
                  <a:sym typeface="Source Sans Pro Regular"/>
                </a:defRPr>
              </a:pPr>
              <a:endParaRPr/>
            </a:p>
          </p:txBody>
        </p:sp>
        <p:sp>
          <p:nvSpPr>
            <p:cNvPr id="387" name="Protecting your family &amp; community"/>
            <p:cNvSpPr txBox="1"/>
            <p:nvPr/>
          </p:nvSpPr>
          <p:spPr>
            <a:xfrm>
              <a:off x="86938" y="217703"/>
              <a:ext cx="4364342" cy="40894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9" tIns="45719" rIns="45719" bIns="45719" numCol="1" anchor="ctr">
              <a:spAutoFit/>
            </a:bodyPr>
            <a:lstStyle>
              <a:lvl1pPr algn="ctr">
                <a:lnSpc>
                  <a:spcPct val="90000"/>
                </a:lnSpc>
                <a:defRPr sz="2000">
                  <a:latin typeface="+mn-lt"/>
                  <a:ea typeface="+mn-ea"/>
                  <a:cs typeface="+mn-cs"/>
                  <a:sym typeface="Source Sans Pro Regular"/>
                </a:defRPr>
              </a:lvl1pPr>
            </a:lstStyle>
            <a:p>
              <a:r>
                <a:t>Protecting your family &amp; community</a:t>
              </a:r>
            </a:p>
          </p:txBody>
        </p:sp>
      </p:grpSp>
      <p:sp>
        <p:nvSpPr>
          <p:cNvPr id="389" name="Google Shape;700;p11"/>
          <p:cNvSpPr txBox="1"/>
          <p:nvPr/>
        </p:nvSpPr>
        <p:spPr>
          <a:xfrm>
            <a:off x="470200" y="5749838"/>
            <a:ext cx="7393635" cy="31296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nchor="b">
            <a:normAutofit/>
          </a:bodyPr>
          <a:lstStyle>
            <a:lvl1pPr>
              <a:lnSpc>
                <a:spcPct val="110000"/>
              </a:lnSpc>
              <a:defRPr sz="900">
                <a:latin typeface="+mn-lt"/>
                <a:ea typeface="+mn-ea"/>
                <a:cs typeface="+mn-cs"/>
                <a:sym typeface="Source Sans Pro Regular"/>
              </a:defRPr>
            </a:lvl1pPr>
          </a:lstStyle>
          <a:p>
            <a:r>
              <a:t>Source: WHO 2015  Safe &amp; Quality Health Services Package</a:t>
            </a:r>
          </a:p>
        </p:txBody>
      </p:sp>
      <p:sp>
        <p:nvSpPr>
          <p:cNvPr id="390" name="TextBox 2"/>
          <p:cNvSpPr txBox="1"/>
          <p:nvPr/>
        </p:nvSpPr>
        <p:spPr>
          <a:xfrm>
            <a:off x="500677" y="1138518"/>
            <a:ext cx="4691231" cy="52322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defRPr sz="2400">
                <a:latin typeface="+mn-lt"/>
                <a:ea typeface="+mn-ea"/>
                <a:cs typeface="+mn-cs"/>
                <a:sym typeface="Source Sans Pro Regular"/>
              </a:defRPr>
            </a:lvl1pPr>
          </a:lstStyle>
          <a:p>
            <a:r>
              <a:rPr sz="2800" b="1" dirty="0">
                <a:solidFill>
                  <a:srgbClr val="C00000"/>
                </a:solidFill>
              </a:rPr>
              <a:t>Common IPC benefits are:</a:t>
            </a:r>
          </a:p>
        </p:txBody>
      </p:sp>
      <p:sp>
        <p:nvSpPr>
          <p:cNvPr id="2" name="Title 1">
            <a:extLst>
              <a:ext uri="{FF2B5EF4-FFF2-40B4-BE49-F238E27FC236}">
                <a16:creationId xmlns:a16="http://schemas.microsoft.com/office/drawing/2014/main" id="{5DA08E28-69E5-A046-EB18-5FF9B3AC50A7}"/>
              </a:ext>
            </a:extLst>
          </p:cNvPr>
          <p:cNvSpPr txBox="1">
            <a:spLocks/>
          </p:cNvSpPr>
          <p:nvPr/>
        </p:nvSpPr>
        <p:spPr>
          <a:xfrm>
            <a:off x="138856" y="92028"/>
            <a:ext cx="8940881" cy="646113"/>
          </a:xfrm>
          <a:prstGeom prst="rect">
            <a:avLst/>
          </a:prstGeom>
        </p:spPr>
        <p:txBody>
          <a:bodyPr/>
          <a:lstStyle>
            <a:lvl1pPr marL="0" marR="0" indent="0" algn="l" defTabSz="289321"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1pPr>
            <a:lvl2pPr marL="0" marR="0" indent="0" algn="l" defTabSz="289321"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2pPr>
            <a:lvl3pPr marL="0" marR="0" indent="0" algn="l" defTabSz="289321"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3pPr>
            <a:lvl4pPr marL="0" marR="0" indent="0" algn="l" defTabSz="289321"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4pPr>
            <a:lvl5pPr marL="0" marR="0" indent="0" algn="l" defTabSz="289321"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5pPr>
            <a:lvl6pPr marL="0" marR="0" indent="0" algn="l" defTabSz="289321"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6pPr>
            <a:lvl7pPr marL="0" marR="0" indent="0" algn="l" defTabSz="289321"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7pPr>
            <a:lvl8pPr marL="0" marR="0" indent="0" algn="l" defTabSz="289321"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8pPr>
            <a:lvl9pPr marL="0" marR="0" indent="0" algn="l" defTabSz="289321"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9pPr>
          </a:lstStyle>
          <a:p>
            <a:pPr hangingPunct="1"/>
            <a:r>
              <a:rPr lang="en-US" b="1" dirty="0"/>
              <a:t>What are the benefits of IPC?</a:t>
            </a:r>
          </a:p>
        </p:txBody>
      </p:sp>
    </p:spTree>
  </p:cSld>
  <p:clrMapOvr>
    <a:masterClrMapping/>
  </p:clrMapOvr>
  <p:transition spd="med"/>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5" name="Shape 233"/>
          <p:cNvSpPr txBox="1"/>
          <p:nvPr/>
        </p:nvSpPr>
        <p:spPr>
          <a:xfrm>
            <a:off x="681541" y="1657659"/>
            <a:ext cx="4267204" cy="258386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normAutofit/>
          </a:bodyPr>
          <a:lstStyle/>
          <a:p>
            <a:pPr marL="356234" indent="-356234">
              <a:spcBef>
                <a:spcPts val="600"/>
              </a:spcBef>
              <a:buClr>
                <a:srgbClr val="FFFFFF"/>
              </a:buClr>
              <a:buSzPct val="100000"/>
              <a:buFont typeface="Arial"/>
              <a:buChar char="•"/>
              <a:defRPr sz="2400">
                <a:latin typeface="+mn-lt"/>
                <a:ea typeface="+mn-ea"/>
                <a:cs typeface="+mn-cs"/>
                <a:sym typeface="Source Sans Pro Regular"/>
              </a:defRPr>
            </a:pPr>
            <a:r>
              <a:rPr dirty="0"/>
              <a:t>For infection to spread, </a:t>
            </a:r>
            <a:r>
              <a:rPr u="sng" dirty="0"/>
              <a:t>all links must be connected.</a:t>
            </a:r>
          </a:p>
          <a:p>
            <a:pPr marL="356234" indent="-356234">
              <a:spcBef>
                <a:spcPts val="600"/>
              </a:spcBef>
              <a:buClr>
                <a:srgbClr val="FFFFFF"/>
              </a:buClr>
              <a:buSzPct val="100000"/>
              <a:buFont typeface="Arial"/>
              <a:buChar char="•"/>
              <a:defRPr sz="2400" u="sng">
                <a:latin typeface="+mn-lt"/>
                <a:ea typeface="+mn-ea"/>
                <a:cs typeface="+mn-cs"/>
                <a:sym typeface="Source Sans Pro Regular"/>
              </a:defRPr>
            </a:pPr>
            <a:endParaRPr u="sng" dirty="0"/>
          </a:p>
          <a:p>
            <a:pPr marL="356234" indent="-356234">
              <a:spcBef>
                <a:spcPts val="600"/>
              </a:spcBef>
              <a:buClr>
                <a:srgbClr val="FFFFFF"/>
              </a:buClr>
              <a:buSzPct val="100000"/>
              <a:buFont typeface="Arial"/>
              <a:buChar char="•"/>
              <a:defRPr sz="2400" u="sng">
                <a:latin typeface="+mn-lt"/>
                <a:ea typeface="+mn-ea"/>
                <a:cs typeface="+mn-cs"/>
                <a:sym typeface="Source Sans Pro Regular"/>
              </a:defRPr>
            </a:pPr>
            <a:r>
              <a:rPr dirty="0"/>
              <a:t>Breaking any link in chain </a:t>
            </a:r>
            <a:r>
              <a:rPr u="none" dirty="0"/>
              <a:t>will stop infection transmission.</a:t>
            </a:r>
          </a:p>
        </p:txBody>
      </p:sp>
      <p:grpSp>
        <p:nvGrpSpPr>
          <p:cNvPr id="423" name="Groupe 16"/>
          <p:cNvGrpSpPr/>
          <p:nvPr/>
        </p:nvGrpSpPr>
        <p:grpSpPr>
          <a:xfrm>
            <a:off x="5790091" y="619471"/>
            <a:ext cx="4749766" cy="4626077"/>
            <a:chOff x="0" y="0"/>
            <a:chExt cx="4749765" cy="4626076"/>
          </a:xfrm>
        </p:grpSpPr>
        <p:grpSp>
          <p:nvGrpSpPr>
            <p:cNvPr id="398" name="Figura a mano libera: forma 5"/>
            <p:cNvGrpSpPr/>
            <p:nvPr/>
          </p:nvGrpSpPr>
          <p:grpSpPr>
            <a:xfrm>
              <a:off x="1652513" y="0"/>
              <a:ext cx="1444740" cy="809761"/>
              <a:chOff x="0" y="0"/>
              <a:chExt cx="1444739" cy="809760"/>
            </a:xfrm>
          </p:grpSpPr>
          <p:sp>
            <p:nvSpPr>
              <p:cNvPr id="396" name="Shape"/>
              <p:cNvSpPr/>
              <p:nvPr/>
            </p:nvSpPr>
            <p:spPr>
              <a:xfrm>
                <a:off x="-1" y="0"/>
                <a:ext cx="1444741" cy="809761"/>
              </a:xfrm>
              <a:custGeom>
                <a:avLst/>
                <a:gdLst/>
                <a:ahLst/>
                <a:cxnLst>
                  <a:cxn ang="0">
                    <a:pos x="wd2" y="hd2"/>
                  </a:cxn>
                  <a:cxn ang="5400000">
                    <a:pos x="wd2" y="hd2"/>
                  </a:cxn>
                  <a:cxn ang="10800000">
                    <a:pos x="wd2" y="hd2"/>
                  </a:cxn>
                  <a:cxn ang="16200000">
                    <a:pos x="wd2" y="hd2"/>
                  </a:cxn>
                </a:cxnLst>
                <a:rect l="0" t="0" r="r" b="b"/>
                <a:pathLst>
                  <a:path w="21600" h="21600" extrusionOk="0">
                    <a:moveTo>
                      <a:pt x="0" y="3600"/>
                    </a:moveTo>
                    <a:cubicBezTo>
                      <a:pt x="0" y="1612"/>
                      <a:pt x="903" y="0"/>
                      <a:pt x="2018" y="0"/>
                    </a:cubicBezTo>
                    <a:lnTo>
                      <a:pt x="19582" y="0"/>
                    </a:lnTo>
                    <a:cubicBezTo>
                      <a:pt x="20697" y="0"/>
                      <a:pt x="21600" y="1612"/>
                      <a:pt x="21600" y="3600"/>
                    </a:cubicBezTo>
                    <a:lnTo>
                      <a:pt x="21600" y="18000"/>
                    </a:lnTo>
                    <a:cubicBezTo>
                      <a:pt x="21600" y="19988"/>
                      <a:pt x="20697" y="21600"/>
                      <a:pt x="19582" y="21600"/>
                    </a:cubicBezTo>
                    <a:lnTo>
                      <a:pt x="2018" y="21600"/>
                    </a:lnTo>
                    <a:cubicBezTo>
                      <a:pt x="903" y="21600"/>
                      <a:pt x="0" y="19988"/>
                      <a:pt x="0" y="18000"/>
                    </a:cubicBezTo>
                    <a:lnTo>
                      <a:pt x="0" y="3600"/>
                    </a:lnTo>
                    <a:close/>
                  </a:path>
                </a:pathLst>
              </a:custGeom>
              <a:solidFill>
                <a:srgbClr val="E5E5E5"/>
              </a:solidFill>
              <a:ln w="12700" cap="flat">
                <a:solidFill>
                  <a:srgbClr val="FFFFFF"/>
                </a:solidFill>
                <a:prstDash val="solid"/>
                <a:miter lim="800000"/>
              </a:ln>
              <a:effectLst/>
            </p:spPr>
            <p:txBody>
              <a:bodyPr wrap="square" lIns="45719" tIns="45719" rIns="45719" bIns="45719" numCol="1" anchor="ctr">
                <a:noAutofit/>
              </a:bodyPr>
              <a:lstStyle/>
              <a:p>
                <a:pPr algn="ctr" defTabSz="622300">
                  <a:lnSpc>
                    <a:spcPct val="90000"/>
                  </a:lnSpc>
                  <a:spcBef>
                    <a:spcPts val="700"/>
                  </a:spcBef>
                  <a:defRPr>
                    <a:solidFill>
                      <a:srgbClr val="FFFFFF"/>
                    </a:solidFill>
                  </a:defRPr>
                </a:pPr>
                <a:endParaRPr/>
              </a:p>
            </p:txBody>
          </p:sp>
          <p:sp>
            <p:nvSpPr>
              <p:cNvPr id="397" name="Infectious Agent"/>
              <p:cNvSpPr txBox="1"/>
              <p:nvPr/>
            </p:nvSpPr>
            <p:spPr>
              <a:xfrm>
                <a:off x="6349" y="197711"/>
                <a:ext cx="1432041" cy="414339"/>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92868" tIns="92868" rIns="92868" bIns="92868" numCol="1" anchor="ctr">
                <a:spAutoFit/>
              </a:bodyPr>
              <a:lstStyle>
                <a:lvl1pPr algn="ctr" defTabSz="622300">
                  <a:lnSpc>
                    <a:spcPct val="90000"/>
                  </a:lnSpc>
                  <a:spcBef>
                    <a:spcPts val="500"/>
                  </a:spcBef>
                  <a:defRPr sz="1400">
                    <a:latin typeface="+mn-lt"/>
                    <a:ea typeface="+mn-ea"/>
                    <a:cs typeface="+mn-cs"/>
                    <a:sym typeface="Source Sans Pro Regular"/>
                  </a:defRPr>
                </a:lvl1pPr>
              </a:lstStyle>
              <a:p>
                <a:r>
                  <a:t>Infectious Agent</a:t>
                </a:r>
              </a:p>
            </p:txBody>
          </p:sp>
        </p:grpSp>
        <p:sp>
          <p:nvSpPr>
            <p:cNvPr id="399" name="Figura a mano libera: forma 6"/>
            <p:cNvSpPr/>
            <p:nvPr/>
          </p:nvSpPr>
          <p:spPr>
            <a:xfrm>
              <a:off x="3231813" y="608123"/>
              <a:ext cx="373354" cy="246333"/>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0"/>
                  </a:lnTo>
                  <a:cubicBezTo>
                    <a:pt x="7734" y="5892"/>
                    <a:pt x="14984" y="13141"/>
                    <a:pt x="21600" y="21600"/>
                  </a:cubicBezTo>
                </a:path>
              </a:pathLst>
            </a:custGeom>
            <a:noFill/>
            <a:ln w="38100" cap="flat">
              <a:solidFill>
                <a:srgbClr val="25408F"/>
              </a:solidFill>
              <a:prstDash val="solid"/>
              <a:miter lim="800000"/>
              <a:tailEnd type="triangle" w="med" len="med"/>
            </a:ln>
            <a:effectLst/>
          </p:spPr>
          <p:txBody>
            <a:bodyPr wrap="square" lIns="45719" tIns="45719" rIns="45719" bIns="45719" numCol="1" anchor="t">
              <a:noAutofit/>
            </a:bodyPr>
            <a:lstStyle/>
            <a:p>
              <a:endParaRPr/>
            </a:p>
          </p:txBody>
        </p:sp>
        <p:grpSp>
          <p:nvGrpSpPr>
            <p:cNvPr id="402" name="Figura a mano libera: forma 7"/>
            <p:cNvGrpSpPr/>
            <p:nvPr/>
          </p:nvGrpSpPr>
          <p:grpSpPr>
            <a:xfrm>
              <a:off x="3305026" y="954078"/>
              <a:ext cx="1444740" cy="809762"/>
              <a:chOff x="0" y="0"/>
              <a:chExt cx="1444739" cy="809760"/>
            </a:xfrm>
          </p:grpSpPr>
          <p:sp>
            <p:nvSpPr>
              <p:cNvPr id="400" name="Shape"/>
              <p:cNvSpPr/>
              <p:nvPr/>
            </p:nvSpPr>
            <p:spPr>
              <a:xfrm>
                <a:off x="-1" y="0"/>
                <a:ext cx="1444741" cy="809761"/>
              </a:xfrm>
              <a:custGeom>
                <a:avLst/>
                <a:gdLst/>
                <a:ahLst/>
                <a:cxnLst>
                  <a:cxn ang="0">
                    <a:pos x="wd2" y="hd2"/>
                  </a:cxn>
                  <a:cxn ang="5400000">
                    <a:pos x="wd2" y="hd2"/>
                  </a:cxn>
                  <a:cxn ang="10800000">
                    <a:pos x="wd2" y="hd2"/>
                  </a:cxn>
                  <a:cxn ang="16200000">
                    <a:pos x="wd2" y="hd2"/>
                  </a:cxn>
                </a:cxnLst>
                <a:rect l="0" t="0" r="r" b="b"/>
                <a:pathLst>
                  <a:path w="21600" h="21600" extrusionOk="0">
                    <a:moveTo>
                      <a:pt x="0" y="3600"/>
                    </a:moveTo>
                    <a:cubicBezTo>
                      <a:pt x="0" y="1612"/>
                      <a:pt x="903" y="0"/>
                      <a:pt x="2018" y="0"/>
                    </a:cubicBezTo>
                    <a:lnTo>
                      <a:pt x="19582" y="0"/>
                    </a:lnTo>
                    <a:cubicBezTo>
                      <a:pt x="20697" y="0"/>
                      <a:pt x="21600" y="1612"/>
                      <a:pt x="21600" y="3600"/>
                    </a:cubicBezTo>
                    <a:lnTo>
                      <a:pt x="21600" y="18000"/>
                    </a:lnTo>
                    <a:cubicBezTo>
                      <a:pt x="21600" y="19988"/>
                      <a:pt x="20697" y="21600"/>
                      <a:pt x="19582" y="21600"/>
                    </a:cubicBezTo>
                    <a:lnTo>
                      <a:pt x="2018" y="21600"/>
                    </a:lnTo>
                    <a:cubicBezTo>
                      <a:pt x="903" y="21600"/>
                      <a:pt x="0" y="19988"/>
                      <a:pt x="0" y="18000"/>
                    </a:cubicBezTo>
                    <a:lnTo>
                      <a:pt x="0" y="3600"/>
                    </a:lnTo>
                    <a:close/>
                  </a:path>
                </a:pathLst>
              </a:custGeom>
              <a:solidFill>
                <a:srgbClr val="E5E5E5"/>
              </a:solidFill>
              <a:ln w="12700" cap="flat">
                <a:solidFill>
                  <a:srgbClr val="FFFFFF"/>
                </a:solidFill>
                <a:prstDash val="solid"/>
                <a:miter lim="800000"/>
              </a:ln>
              <a:effectLst/>
            </p:spPr>
            <p:txBody>
              <a:bodyPr wrap="square" lIns="45719" tIns="45719" rIns="45719" bIns="45719" numCol="1" anchor="ctr">
                <a:noAutofit/>
              </a:bodyPr>
              <a:lstStyle/>
              <a:p>
                <a:pPr algn="ctr" defTabSz="622300">
                  <a:lnSpc>
                    <a:spcPct val="90000"/>
                  </a:lnSpc>
                  <a:spcBef>
                    <a:spcPts val="700"/>
                  </a:spcBef>
                  <a:defRPr>
                    <a:solidFill>
                      <a:srgbClr val="FFFFFF"/>
                    </a:solidFill>
                  </a:defRPr>
                </a:pPr>
                <a:endParaRPr/>
              </a:p>
            </p:txBody>
          </p:sp>
          <p:sp>
            <p:nvSpPr>
              <p:cNvPr id="401" name="Reservoir"/>
              <p:cNvSpPr txBox="1"/>
              <p:nvPr/>
            </p:nvSpPr>
            <p:spPr>
              <a:xfrm>
                <a:off x="6349" y="197711"/>
                <a:ext cx="1432041" cy="414339"/>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92868" tIns="92868" rIns="92868" bIns="92868" numCol="1" anchor="ctr">
                <a:spAutoFit/>
              </a:bodyPr>
              <a:lstStyle>
                <a:lvl1pPr algn="ctr" defTabSz="622300">
                  <a:lnSpc>
                    <a:spcPct val="90000"/>
                  </a:lnSpc>
                  <a:spcBef>
                    <a:spcPts val="500"/>
                  </a:spcBef>
                  <a:defRPr sz="1400">
                    <a:latin typeface="+mn-lt"/>
                    <a:ea typeface="+mn-ea"/>
                    <a:cs typeface="+mn-cs"/>
                    <a:sym typeface="Source Sans Pro Regular"/>
                  </a:defRPr>
                </a:lvl1pPr>
              </a:lstStyle>
              <a:p>
                <a:r>
                  <a:t>Reservoir</a:t>
                </a:r>
              </a:p>
            </p:txBody>
          </p:sp>
        </p:grpSp>
        <p:sp>
          <p:nvSpPr>
            <p:cNvPr id="403" name="Figura a mano libera: forma 8"/>
            <p:cNvSpPr/>
            <p:nvPr/>
          </p:nvSpPr>
          <p:spPr>
            <a:xfrm>
              <a:off x="4253288" y="1977394"/>
              <a:ext cx="29752" cy="671288"/>
            </a:xfrm>
            <a:custGeom>
              <a:avLst/>
              <a:gdLst/>
              <a:ahLst/>
              <a:cxnLst>
                <a:cxn ang="0">
                  <a:pos x="wd2" y="hd2"/>
                </a:cxn>
                <a:cxn ang="5400000">
                  <a:pos x="wd2" y="hd2"/>
                </a:cxn>
                <a:cxn ang="10800000">
                  <a:pos x="wd2" y="hd2"/>
                </a:cxn>
                <a:cxn ang="16200000">
                  <a:pos x="wd2" y="hd2"/>
                </a:cxn>
              </a:cxnLst>
              <a:rect l="0" t="0" r="r" b="b"/>
              <a:pathLst>
                <a:path w="16200" h="21600" extrusionOk="0">
                  <a:moveTo>
                    <a:pt x="0" y="0"/>
                  </a:moveTo>
                  <a:lnTo>
                    <a:pt x="0" y="0"/>
                  </a:lnTo>
                  <a:cubicBezTo>
                    <a:pt x="21600" y="7143"/>
                    <a:pt x="21600" y="14457"/>
                    <a:pt x="0" y="21600"/>
                  </a:cubicBezTo>
                </a:path>
              </a:pathLst>
            </a:custGeom>
            <a:noFill/>
            <a:ln w="38100" cap="flat">
              <a:solidFill>
                <a:srgbClr val="25408F"/>
              </a:solidFill>
              <a:prstDash val="solid"/>
              <a:miter lim="800000"/>
              <a:tailEnd type="triangle" w="med" len="med"/>
            </a:ln>
            <a:effectLst/>
          </p:spPr>
          <p:txBody>
            <a:bodyPr wrap="square" lIns="45719" tIns="45719" rIns="45719" bIns="45719" numCol="1" anchor="t">
              <a:noAutofit/>
            </a:bodyPr>
            <a:lstStyle/>
            <a:p>
              <a:endParaRPr/>
            </a:p>
          </p:txBody>
        </p:sp>
        <p:grpSp>
          <p:nvGrpSpPr>
            <p:cNvPr id="406" name="Figura a mano libera: forma 9"/>
            <p:cNvGrpSpPr/>
            <p:nvPr/>
          </p:nvGrpSpPr>
          <p:grpSpPr>
            <a:xfrm>
              <a:off x="3305026" y="2862235"/>
              <a:ext cx="1444740" cy="809762"/>
              <a:chOff x="0" y="0"/>
              <a:chExt cx="1444739" cy="809760"/>
            </a:xfrm>
          </p:grpSpPr>
          <p:sp>
            <p:nvSpPr>
              <p:cNvPr id="404" name="Shape"/>
              <p:cNvSpPr/>
              <p:nvPr/>
            </p:nvSpPr>
            <p:spPr>
              <a:xfrm>
                <a:off x="-1" y="0"/>
                <a:ext cx="1444741" cy="809761"/>
              </a:xfrm>
              <a:custGeom>
                <a:avLst/>
                <a:gdLst/>
                <a:ahLst/>
                <a:cxnLst>
                  <a:cxn ang="0">
                    <a:pos x="wd2" y="hd2"/>
                  </a:cxn>
                  <a:cxn ang="5400000">
                    <a:pos x="wd2" y="hd2"/>
                  </a:cxn>
                  <a:cxn ang="10800000">
                    <a:pos x="wd2" y="hd2"/>
                  </a:cxn>
                  <a:cxn ang="16200000">
                    <a:pos x="wd2" y="hd2"/>
                  </a:cxn>
                </a:cxnLst>
                <a:rect l="0" t="0" r="r" b="b"/>
                <a:pathLst>
                  <a:path w="21600" h="21600" extrusionOk="0">
                    <a:moveTo>
                      <a:pt x="0" y="3600"/>
                    </a:moveTo>
                    <a:cubicBezTo>
                      <a:pt x="0" y="1612"/>
                      <a:pt x="903" y="0"/>
                      <a:pt x="2018" y="0"/>
                    </a:cubicBezTo>
                    <a:lnTo>
                      <a:pt x="19582" y="0"/>
                    </a:lnTo>
                    <a:cubicBezTo>
                      <a:pt x="20697" y="0"/>
                      <a:pt x="21600" y="1612"/>
                      <a:pt x="21600" y="3600"/>
                    </a:cubicBezTo>
                    <a:lnTo>
                      <a:pt x="21600" y="18000"/>
                    </a:lnTo>
                    <a:cubicBezTo>
                      <a:pt x="21600" y="19988"/>
                      <a:pt x="20697" y="21600"/>
                      <a:pt x="19582" y="21600"/>
                    </a:cubicBezTo>
                    <a:lnTo>
                      <a:pt x="2018" y="21600"/>
                    </a:lnTo>
                    <a:cubicBezTo>
                      <a:pt x="903" y="21600"/>
                      <a:pt x="0" y="19988"/>
                      <a:pt x="0" y="18000"/>
                    </a:cubicBezTo>
                    <a:lnTo>
                      <a:pt x="0" y="3600"/>
                    </a:lnTo>
                    <a:close/>
                  </a:path>
                </a:pathLst>
              </a:custGeom>
              <a:solidFill>
                <a:srgbClr val="E5E5E5"/>
              </a:solidFill>
              <a:ln w="12700" cap="flat">
                <a:solidFill>
                  <a:srgbClr val="FFFFFF"/>
                </a:solidFill>
                <a:prstDash val="solid"/>
                <a:miter lim="800000"/>
              </a:ln>
              <a:effectLst/>
            </p:spPr>
            <p:txBody>
              <a:bodyPr wrap="square" lIns="45719" tIns="45719" rIns="45719" bIns="45719" numCol="1" anchor="ctr">
                <a:noAutofit/>
              </a:bodyPr>
              <a:lstStyle/>
              <a:p>
                <a:pPr algn="ctr" defTabSz="622300">
                  <a:lnSpc>
                    <a:spcPct val="90000"/>
                  </a:lnSpc>
                  <a:spcBef>
                    <a:spcPts val="700"/>
                  </a:spcBef>
                  <a:defRPr>
                    <a:solidFill>
                      <a:srgbClr val="FFFFFF"/>
                    </a:solidFill>
                  </a:defRPr>
                </a:pPr>
                <a:endParaRPr/>
              </a:p>
            </p:txBody>
          </p:sp>
          <p:sp>
            <p:nvSpPr>
              <p:cNvPr id="405" name="Port of Exit"/>
              <p:cNvSpPr txBox="1"/>
              <p:nvPr/>
            </p:nvSpPr>
            <p:spPr>
              <a:xfrm>
                <a:off x="6349" y="197711"/>
                <a:ext cx="1432041" cy="414339"/>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92868" tIns="92868" rIns="92868" bIns="92868" numCol="1" anchor="ctr">
                <a:spAutoFit/>
              </a:bodyPr>
              <a:lstStyle>
                <a:lvl1pPr algn="ctr" defTabSz="622300">
                  <a:lnSpc>
                    <a:spcPct val="90000"/>
                  </a:lnSpc>
                  <a:spcBef>
                    <a:spcPts val="500"/>
                  </a:spcBef>
                  <a:defRPr sz="1400">
                    <a:latin typeface="+mn-lt"/>
                    <a:ea typeface="+mn-ea"/>
                    <a:cs typeface="+mn-cs"/>
                    <a:sym typeface="Source Sans Pro Regular"/>
                  </a:defRPr>
                </a:lvl1pPr>
              </a:lstStyle>
              <a:p>
                <a:r>
                  <a:t>Port of Exit</a:t>
                </a:r>
              </a:p>
            </p:txBody>
          </p:sp>
        </p:grpSp>
        <p:sp>
          <p:nvSpPr>
            <p:cNvPr id="407" name="Figura a mano libera: forma 10"/>
            <p:cNvSpPr/>
            <p:nvPr/>
          </p:nvSpPr>
          <p:spPr>
            <a:xfrm>
              <a:off x="3231814" y="3771620"/>
              <a:ext cx="373354" cy="246333"/>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14984" y="8459"/>
                    <a:pt x="7734" y="15708"/>
                    <a:pt x="0" y="21600"/>
                  </a:cubicBezTo>
                </a:path>
              </a:pathLst>
            </a:custGeom>
            <a:noFill/>
            <a:ln w="38100" cap="flat">
              <a:solidFill>
                <a:srgbClr val="25408F"/>
              </a:solidFill>
              <a:prstDash val="solid"/>
              <a:miter lim="800000"/>
              <a:tailEnd type="triangle" w="med" len="med"/>
            </a:ln>
            <a:effectLst/>
          </p:spPr>
          <p:txBody>
            <a:bodyPr wrap="square" lIns="45719" tIns="45719" rIns="45719" bIns="45719" numCol="1" anchor="t">
              <a:noAutofit/>
            </a:bodyPr>
            <a:lstStyle/>
            <a:p>
              <a:endParaRPr/>
            </a:p>
          </p:txBody>
        </p:sp>
        <p:grpSp>
          <p:nvGrpSpPr>
            <p:cNvPr id="410" name="Figura a mano libera: forma 11"/>
            <p:cNvGrpSpPr/>
            <p:nvPr/>
          </p:nvGrpSpPr>
          <p:grpSpPr>
            <a:xfrm>
              <a:off x="1652513" y="3816315"/>
              <a:ext cx="1444740" cy="809762"/>
              <a:chOff x="0" y="0"/>
              <a:chExt cx="1444739" cy="809760"/>
            </a:xfrm>
          </p:grpSpPr>
          <p:sp>
            <p:nvSpPr>
              <p:cNvPr id="408" name="Shape"/>
              <p:cNvSpPr/>
              <p:nvPr/>
            </p:nvSpPr>
            <p:spPr>
              <a:xfrm>
                <a:off x="-1" y="0"/>
                <a:ext cx="1444741" cy="809761"/>
              </a:xfrm>
              <a:custGeom>
                <a:avLst/>
                <a:gdLst/>
                <a:ahLst/>
                <a:cxnLst>
                  <a:cxn ang="0">
                    <a:pos x="wd2" y="hd2"/>
                  </a:cxn>
                  <a:cxn ang="5400000">
                    <a:pos x="wd2" y="hd2"/>
                  </a:cxn>
                  <a:cxn ang="10800000">
                    <a:pos x="wd2" y="hd2"/>
                  </a:cxn>
                  <a:cxn ang="16200000">
                    <a:pos x="wd2" y="hd2"/>
                  </a:cxn>
                </a:cxnLst>
                <a:rect l="0" t="0" r="r" b="b"/>
                <a:pathLst>
                  <a:path w="21600" h="21600" extrusionOk="0">
                    <a:moveTo>
                      <a:pt x="0" y="3600"/>
                    </a:moveTo>
                    <a:cubicBezTo>
                      <a:pt x="0" y="1612"/>
                      <a:pt x="903" y="0"/>
                      <a:pt x="2018" y="0"/>
                    </a:cubicBezTo>
                    <a:lnTo>
                      <a:pt x="19582" y="0"/>
                    </a:lnTo>
                    <a:cubicBezTo>
                      <a:pt x="20697" y="0"/>
                      <a:pt x="21600" y="1612"/>
                      <a:pt x="21600" y="3600"/>
                    </a:cubicBezTo>
                    <a:lnTo>
                      <a:pt x="21600" y="18000"/>
                    </a:lnTo>
                    <a:cubicBezTo>
                      <a:pt x="21600" y="19988"/>
                      <a:pt x="20697" y="21600"/>
                      <a:pt x="19582" y="21600"/>
                    </a:cubicBezTo>
                    <a:lnTo>
                      <a:pt x="2018" y="21600"/>
                    </a:lnTo>
                    <a:cubicBezTo>
                      <a:pt x="903" y="21600"/>
                      <a:pt x="0" y="19988"/>
                      <a:pt x="0" y="18000"/>
                    </a:cubicBezTo>
                    <a:lnTo>
                      <a:pt x="0" y="3600"/>
                    </a:lnTo>
                    <a:close/>
                  </a:path>
                </a:pathLst>
              </a:custGeom>
              <a:solidFill>
                <a:srgbClr val="E5E5E5"/>
              </a:solidFill>
              <a:ln w="12700" cap="flat">
                <a:solidFill>
                  <a:srgbClr val="FFFFFF"/>
                </a:solidFill>
                <a:prstDash val="solid"/>
                <a:miter lim="800000"/>
              </a:ln>
              <a:effectLst/>
            </p:spPr>
            <p:txBody>
              <a:bodyPr wrap="square" lIns="45719" tIns="45719" rIns="45719" bIns="45719" numCol="1" anchor="ctr">
                <a:noAutofit/>
              </a:bodyPr>
              <a:lstStyle/>
              <a:p>
                <a:pPr algn="ctr" defTabSz="622300">
                  <a:lnSpc>
                    <a:spcPct val="90000"/>
                  </a:lnSpc>
                  <a:spcBef>
                    <a:spcPts val="700"/>
                  </a:spcBef>
                  <a:defRPr>
                    <a:solidFill>
                      <a:srgbClr val="FFFFFF"/>
                    </a:solidFill>
                  </a:defRPr>
                </a:pPr>
                <a:endParaRPr/>
              </a:p>
            </p:txBody>
          </p:sp>
          <p:sp>
            <p:nvSpPr>
              <p:cNvPr id="409" name="Mode of Transmission"/>
              <p:cNvSpPr txBox="1"/>
              <p:nvPr/>
            </p:nvSpPr>
            <p:spPr>
              <a:xfrm>
                <a:off x="6349" y="94841"/>
                <a:ext cx="1432041" cy="620079"/>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92868" tIns="92868" rIns="92868" bIns="92868" numCol="1" anchor="ctr">
                <a:spAutoFit/>
              </a:bodyPr>
              <a:lstStyle>
                <a:lvl1pPr algn="ctr" defTabSz="622300">
                  <a:lnSpc>
                    <a:spcPct val="90000"/>
                  </a:lnSpc>
                  <a:spcBef>
                    <a:spcPts val="500"/>
                  </a:spcBef>
                  <a:defRPr sz="1400">
                    <a:latin typeface="+mn-lt"/>
                    <a:ea typeface="+mn-ea"/>
                    <a:cs typeface="+mn-cs"/>
                    <a:sym typeface="Source Sans Pro Regular"/>
                  </a:defRPr>
                </a:lvl1pPr>
              </a:lstStyle>
              <a:p>
                <a:r>
                  <a:t>Mode of Transmission</a:t>
                </a:r>
              </a:p>
            </p:txBody>
          </p:sp>
        </p:grpSp>
        <p:sp>
          <p:nvSpPr>
            <p:cNvPr id="411" name="Figura a mano libera: forma 12"/>
            <p:cNvSpPr/>
            <p:nvPr/>
          </p:nvSpPr>
          <p:spPr>
            <a:xfrm>
              <a:off x="1144597" y="3771620"/>
              <a:ext cx="373354" cy="246333"/>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21600" y="21600"/>
                  </a:lnTo>
                  <a:cubicBezTo>
                    <a:pt x="13866" y="15708"/>
                    <a:pt x="6616" y="8459"/>
                    <a:pt x="0" y="0"/>
                  </a:cubicBezTo>
                </a:path>
              </a:pathLst>
            </a:custGeom>
            <a:noFill/>
            <a:ln w="38100" cap="flat">
              <a:solidFill>
                <a:srgbClr val="25408F"/>
              </a:solidFill>
              <a:prstDash val="solid"/>
              <a:miter lim="800000"/>
              <a:tailEnd type="triangle" w="med" len="med"/>
            </a:ln>
            <a:effectLst/>
          </p:spPr>
          <p:txBody>
            <a:bodyPr wrap="square" lIns="45719" tIns="45719" rIns="45719" bIns="45719" numCol="1" anchor="t">
              <a:noAutofit/>
            </a:bodyPr>
            <a:lstStyle/>
            <a:p>
              <a:endParaRPr/>
            </a:p>
          </p:txBody>
        </p:sp>
        <p:grpSp>
          <p:nvGrpSpPr>
            <p:cNvPr id="414" name="Figura a mano libera: forma 13"/>
            <p:cNvGrpSpPr/>
            <p:nvPr/>
          </p:nvGrpSpPr>
          <p:grpSpPr>
            <a:xfrm>
              <a:off x="0" y="2862235"/>
              <a:ext cx="1444740" cy="809762"/>
              <a:chOff x="0" y="0"/>
              <a:chExt cx="1444739" cy="809760"/>
            </a:xfrm>
          </p:grpSpPr>
          <p:sp>
            <p:nvSpPr>
              <p:cNvPr id="412" name="Shape"/>
              <p:cNvSpPr/>
              <p:nvPr/>
            </p:nvSpPr>
            <p:spPr>
              <a:xfrm>
                <a:off x="-1" y="0"/>
                <a:ext cx="1444741" cy="809761"/>
              </a:xfrm>
              <a:custGeom>
                <a:avLst/>
                <a:gdLst/>
                <a:ahLst/>
                <a:cxnLst>
                  <a:cxn ang="0">
                    <a:pos x="wd2" y="hd2"/>
                  </a:cxn>
                  <a:cxn ang="5400000">
                    <a:pos x="wd2" y="hd2"/>
                  </a:cxn>
                  <a:cxn ang="10800000">
                    <a:pos x="wd2" y="hd2"/>
                  </a:cxn>
                  <a:cxn ang="16200000">
                    <a:pos x="wd2" y="hd2"/>
                  </a:cxn>
                </a:cxnLst>
                <a:rect l="0" t="0" r="r" b="b"/>
                <a:pathLst>
                  <a:path w="21600" h="21600" extrusionOk="0">
                    <a:moveTo>
                      <a:pt x="0" y="3600"/>
                    </a:moveTo>
                    <a:cubicBezTo>
                      <a:pt x="0" y="1612"/>
                      <a:pt x="903" y="0"/>
                      <a:pt x="2018" y="0"/>
                    </a:cubicBezTo>
                    <a:lnTo>
                      <a:pt x="19582" y="0"/>
                    </a:lnTo>
                    <a:cubicBezTo>
                      <a:pt x="20697" y="0"/>
                      <a:pt x="21600" y="1612"/>
                      <a:pt x="21600" y="3600"/>
                    </a:cubicBezTo>
                    <a:lnTo>
                      <a:pt x="21600" y="18000"/>
                    </a:lnTo>
                    <a:cubicBezTo>
                      <a:pt x="21600" y="19988"/>
                      <a:pt x="20697" y="21600"/>
                      <a:pt x="19582" y="21600"/>
                    </a:cubicBezTo>
                    <a:lnTo>
                      <a:pt x="2018" y="21600"/>
                    </a:lnTo>
                    <a:cubicBezTo>
                      <a:pt x="903" y="21600"/>
                      <a:pt x="0" y="19988"/>
                      <a:pt x="0" y="18000"/>
                    </a:cubicBezTo>
                    <a:lnTo>
                      <a:pt x="0" y="3600"/>
                    </a:lnTo>
                    <a:close/>
                  </a:path>
                </a:pathLst>
              </a:custGeom>
              <a:solidFill>
                <a:srgbClr val="E5E5E5"/>
              </a:solidFill>
              <a:ln w="12700" cap="flat">
                <a:solidFill>
                  <a:srgbClr val="FFFFFF"/>
                </a:solidFill>
                <a:prstDash val="solid"/>
                <a:miter lim="800000"/>
              </a:ln>
              <a:effectLst/>
            </p:spPr>
            <p:txBody>
              <a:bodyPr wrap="square" lIns="45719" tIns="45719" rIns="45719" bIns="45719" numCol="1" anchor="ctr">
                <a:noAutofit/>
              </a:bodyPr>
              <a:lstStyle/>
              <a:p>
                <a:pPr algn="ctr" defTabSz="622300">
                  <a:lnSpc>
                    <a:spcPct val="90000"/>
                  </a:lnSpc>
                  <a:spcBef>
                    <a:spcPts val="700"/>
                  </a:spcBef>
                  <a:defRPr>
                    <a:solidFill>
                      <a:srgbClr val="FFFFFF"/>
                    </a:solidFill>
                  </a:defRPr>
                </a:pPr>
                <a:endParaRPr/>
              </a:p>
            </p:txBody>
          </p:sp>
          <p:sp>
            <p:nvSpPr>
              <p:cNvPr id="413" name="Portal of Entry"/>
              <p:cNvSpPr txBox="1"/>
              <p:nvPr/>
            </p:nvSpPr>
            <p:spPr>
              <a:xfrm>
                <a:off x="6349" y="197711"/>
                <a:ext cx="1432041" cy="414339"/>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92868" tIns="92868" rIns="92868" bIns="92868" numCol="1" anchor="ctr">
                <a:spAutoFit/>
              </a:bodyPr>
              <a:lstStyle>
                <a:lvl1pPr algn="ctr" defTabSz="622300">
                  <a:lnSpc>
                    <a:spcPct val="90000"/>
                  </a:lnSpc>
                  <a:spcBef>
                    <a:spcPts val="500"/>
                  </a:spcBef>
                  <a:defRPr sz="1400">
                    <a:latin typeface="+mn-lt"/>
                    <a:ea typeface="+mn-ea"/>
                    <a:cs typeface="+mn-cs"/>
                    <a:sym typeface="Source Sans Pro Regular"/>
                  </a:defRPr>
                </a:lvl1pPr>
              </a:lstStyle>
              <a:p>
                <a:r>
                  <a:t>Portal of Entry</a:t>
                </a:r>
              </a:p>
            </p:txBody>
          </p:sp>
        </p:grpSp>
        <p:sp>
          <p:nvSpPr>
            <p:cNvPr id="415" name="Figura a mano libera: forma 14"/>
            <p:cNvSpPr/>
            <p:nvPr/>
          </p:nvSpPr>
          <p:spPr>
            <a:xfrm>
              <a:off x="466724" y="1977394"/>
              <a:ext cx="29753" cy="671288"/>
            </a:xfrm>
            <a:custGeom>
              <a:avLst/>
              <a:gdLst/>
              <a:ahLst/>
              <a:cxnLst>
                <a:cxn ang="0">
                  <a:pos x="wd2" y="hd2"/>
                </a:cxn>
                <a:cxn ang="5400000">
                  <a:pos x="wd2" y="hd2"/>
                </a:cxn>
                <a:cxn ang="10800000">
                  <a:pos x="wd2" y="hd2"/>
                </a:cxn>
                <a:cxn ang="16200000">
                  <a:pos x="wd2" y="hd2"/>
                </a:cxn>
              </a:cxnLst>
              <a:rect l="0" t="0" r="r" b="b"/>
              <a:pathLst>
                <a:path w="16200" h="21600" extrusionOk="0">
                  <a:moveTo>
                    <a:pt x="16200" y="21600"/>
                  </a:moveTo>
                  <a:lnTo>
                    <a:pt x="16200" y="21600"/>
                  </a:lnTo>
                  <a:cubicBezTo>
                    <a:pt x="-5400" y="14457"/>
                    <a:pt x="-5400" y="7143"/>
                    <a:pt x="16200" y="0"/>
                  </a:cubicBezTo>
                </a:path>
              </a:pathLst>
            </a:custGeom>
            <a:noFill/>
            <a:ln w="38100" cap="flat">
              <a:solidFill>
                <a:srgbClr val="25408F"/>
              </a:solidFill>
              <a:prstDash val="solid"/>
              <a:miter lim="800000"/>
              <a:tailEnd type="triangle" w="med" len="med"/>
            </a:ln>
            <a:effectLst/>
          </p:spPr>
          <p:txBody>
            <a:bodyPr wrap="square" lIns="45719" tIns="45719" rIns="45719" bIns="45719" numCol="1" anchor="t">
              <a:noAutofit/>
            </a:bodyPr>
            <a:lstStyle/>
            <a:p>
              <a:endParaRPr/>
            </a:p>
          </p:txBody>
        </p:sp>
        <p:grpSp>
          <p:nvGrpSpPr>
            <p:cNvPr id="418" name="Figura a mano libera: forma 15"/>
            <p:cNvGrpSpPr/>
            <p:nvPr/>
          </p:nvGrpSpPr>
          <p:grpSpPr>
            <a:xfrm>
              <a:off x="0" y="954078"/>
              <a:ext cx="1444740" cy="809762"/>
              <a:chOff x="0" y="0"/>
              <a:chExt cx="1444739" cy="809760"/>
            </a:xfrm>
          </p:grpSpPr>
          <p:sp>
            <p:nvSpPr>
              <p:cNvPr id="416" name="Shape"/>
              <p:cNvSpPr/>
              <p:nvPr/>
            </p:nvSpPr>
            <p:spPr>
              <a:xfrm>
                <a:off x="-1" y="0"/>
                <a:ext cx="1444741" cy="809761"/>
              </a:xfrm>
              <a:custGeom>
                <a:avLst/>
                <a:gdLst/>
                <a:ahLst/>
                <a:cxnLst>
                  <a:cxn ang="0">
                    <a:pos x="wd2" y="hd2"/>
                  </a:cxn>
                  <a:cxn ang="5400000">
                    <a:pos x="wd2" y="hd2"/>
                  </a:cxn>
                  <a:cxn ang="10800000">
                    <a:pos x="wd2" y="hd2"/>
                  </a:cxn>
                  <a:cxn ang="16200000">
                    <a:pos x="wd2" y="hd2"/>
                  </a:cxn>
                </a:cxnLst>
                <a:rect l="0" t="0" r="r" b="b"/>
                <a:pathLst>
                  <a:path w="21600" h="21600" extrusionOk="0">
                    <a:moveTo>
                      <a:pt x="0" y="3600"/>
                    </a:moveTo>
                    <a:cubicBezTo>
                      <a:pt x="0" y="1612"/>
                      <a:pt x="903" y="0"/>
                      <a:pt x="2018" y="0"/>
                    </a:cubicBezTo>
                    <a:lnTo>
                      <a:pt x="19582" y="0"/>
                    </a:lnTo>
                    <a:cubicBezTo>
                      <a:pt x="20697" y="0"/>
                      <a:pt x="21600" y="1612"/>
                      <a:pt x="21600" y="3600"/>
                    </a:cubicBezTo>
                    <a:lnTo>
                      <a:pt x="21600" y="18000"/>
                    </a:lnTo>
                    <a:cubicBezTo>
                      <a:pt x="21600" y="19988"/>
                      <a:pt x="20697" y="21600"/>
                      <a:pt x="19582" y="21600"/>
                    </a:cubicBezTo>
                    <a:lnTo>
                      <a:pt x="2018" y="21600"/>
                    </a:lnTo>
                    <a:cubicBezTo>
                      <a:pt x="903" y="21600"/>
                      <a:pt x="0" y="19988"/>
                      <a:pt x="0" y="18000"/>
                    </a:cubicBezTo>
                    <a:lnTo>
                      <a:pt x="0" y="3600"/>
                    </a:lnTo>
                    <a:close/>
                  </a:path>
                </a:pathLst>
              </a:custGeom>
              <a:solidFill>
                <a:srgbClr val="E5E5E5"/>
              </a:solidFill>
              <a:ln w="12700" cap="flat">
                <a:solidFill>
                  <a:srgbClr val="FFFFFF"/>
                </a:solidFill>
                <a:prstDash val="solid"/>
                <a:miter lim="800000"/>
              </a:ln>
              <a:effectLst/>
            </p:spPr>
            <p:txBody>
              <a:bodyPr wrap="square" lIns="45719" tIns="45719" rIns="45719" bIns="45719" numCol="1" anchor="ctr">
                <a:noAutofit/>
              </a:bodyPr>
              <a:lstStyle/>
              <a:p>
                <a:pPr algn="ctr" defTabSz="622300">
                  <a:lnSpc>
                    <a:spcPct val="90000"/>
                  </a:lnSpc>
                  <a:spcBef>
                    <a:spcPts val="700"/>
                  </a:spcBef>
                  <a:defRPr>
                    <a:solidFill>
                      <a:srgbClr val="FFFFFF"/>
                    </a:solidFill>
                  </a:defRPr>
                </a:pPr>
                <a:endParaRPr/>
              </a:p>
            </p:txBody>
          </p:sp>
          <p:sp>
            <p:nvSpPr>
              <p:cNvPr id="417" name="Susceptible Host"/>
              <p:cNvSpPr txBox="1"/>
              <p:nvPr/>
            </p:nvSpPr>
            <p:spPr>
              <a:xfrm>
                <a:off x="6349" y="197711"/>
                <a:ext cx="1432041" cy="414339"/>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92868" tIns="92868" rIns="92868" bIns="92868" numCol="1" anchor="ctr">
                <a:spAutoFit/>
              </a:bodyPr>
              <a:lstStyle>
                <a:lvl1pPr algn="ctr" defTabSz="622300">
                  <a:lnSpc>
                    <a:spcPct val="90000"/>
                  </a:lnSpc>
                  <a:spcBef>
                    <a:spcPts val="500"/>
                  </a:spcBef>
                  <a:defRPr sz="1400">
                    <a:latin typeface="+mn-lt"/>
                    <a:ea typeface="+mn-ea"/>
                    <a:cs typeface="+mn-cs"/>
                    <a:sym typeface="Source Sans Pro Regular"/>
                  </a:defRPr>
                </a:lvl1pPr>
              </a:lstStyle>
              <a:p>
                <a:r>
                  <a:t>Susceptible Host</a:t>
                </a:r>
              </a:p>
            </p:txBody>
          </p:sp>
        </p:grpSp>
        <p:sp>
          <p:nvSpPr>
            <p:cNvPr id="419" name="Figura a mano libera: forma 16"/>
            <p:cNvSpPr/>
            <p:nvPr/>
          </p:nvSpPr>
          <p:spPr>
            <a:xfrm>
              <a:off x="1144597" y="621038"/>
              <a:ext cx="373354" cy="246332"/>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0" y="21600"/>
                  </a:lnTo>
                  <a:cubicBezTo>
                    <a:pt x="6616" y="13141"/>
                    <a:pt x="13866" y="5892"/>
                    <a:pt x="21600" y="0"/>
                  </a:cubicBezTo>
                </a:path>
              </a:pathLst>
            </a:custGeom>
            <a:solidFill>
              <a:srgbClr val="25408F"/>
            </a:solidFill>
            <a:ln w="38100" cap="flat">
              <a:solidFill>
                <a:srgbClr val="25408F"/>
              </a:solidFill>
              <a:prstDash val="solid"/>
              <a:miter lim="800000"/>
              <a:tailEnd type="triangle" w="med" len="med"/>
            </a:ln>
            <a:effectLst/>
          </p:spPr>
          <p:txBody>
            <a:bodyPr wrap="square" lIns="45719" tIns="45719" rIns="45719" bIns="45719" numCol="1" anchor="t">
              <a:noAutofit/>
            </a:bodyPr>
            <a:lstStyle/>
            <a:p>
              <a:endParaRPr/>
            </a:p>
          </p:txBody>
        </p:sp>
        <p:grpSp>
          <p:nvGrpSpPr>
            <p:cNvPr id="422" name="Ovale 17"/>
            <p:cNvGrpSpPr/>
            <p:nvPr/>
          </p:nvGrpSpPr>
          <p:grpSpPr>
            <a:xfrm>
              <a:off x="1487597" y="1403593"/>
              <a:ext cx="1817431" cy="1817431"/>
              <a:chOff x="0" y="0"/>
              <a:chExt cx="1817429" cy="1817429"/>
            </a:xfrm>
          </p:grpSpPr>
          <p:sp>
            <p:nvSpPr>
              <p:cNvPr id="420" name="Circle"/>
              <p:cNvSpPr/>
              <p:nvPr/>
            </p:nvSpPr>
            <p:spPr>
              <a:xfrm>
                <a:off x="0" y="0"/>
                <a:ext cx="1817430" cy="1817430"/>
              </a:xfrm>
              <a:prstGeom prst="ellipse">
                <a:avLst/>
              </a:prstGeom>
              <a:noFill/>
              <a:ln w="38100" cap="flat">
                <a:solidFill>
                  <a:srgbClr val="BD203C"/>
                </a:solidFill>
                <a:prstDash val="lgDashDot"/>
                <a:miter lim="800000"/>
              </a:ln>
              <a:effectLst/>
            </p:spPr>
            <p:txBody>
              <a:bodyPr wrap="square" lIns="45719" tIns="45719" rIns="45719" bIns="45719" numCol="1" anchor="ctr">
                <a:noAutofit/>
              </a:bodyPr>
              <a:lstStyle/>
              <a:p>
                <a:pPr algn="ctr">
                  <a:defRPr>
                    <a:solidFill>
                      <a:srgbClr val="FFFFFF"/>
                    </a:solidFill>
                  </a:defRPr>
                </a:pPr>
                <a:endParaRPr/>
              </a:p>
            </p:txBody>
          </p:sp>
          <p:sp>
            <p:nvSpPr>
              <p:cNvPr id="421" name="CHAIN OF INFECTION"/>
              <p:cNvSpPr txBox="1"/>
              <p:nvPr/>
            </p:nvSpPr>
            <p:spPr>
              <a:xfrm>
                <a:off x="330925" y="608994"/>
                <a:ext cx="1155579" cy="59944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9" tIns="45719" rIns="45719" bIns="45719" numCol="1" anchor="ctr">
                <a:spAutoFit/>
              </a:bodyPr>
              <a:lstStyle>
                <a:lvl1pPr algn="ctr">
                  <a:defRPr sz="1600">
                    <a:latin typeface="+mn-lt"/>
                    <a:ea typeface="+mn-ea"/>
                    <a:cs typeface="+mn-cs"/>
                    <a:sym typeface="Source Sans Pro Regular"/>
                  </a:defRPr>
                </a:lvl1pPr>
              </a:lstStyle>
              <a:p>
                <a:r>
                  <a:t>CHAIN OF INFECTION</a:t>
                </a:r>
              </a:p>
            </p:txBody>
          </p:sp>
        </p:grpSp>
      </p:grpSp>
      <p:sp>
        <p:nvSpPr>
          <p:cNvPr id="424" name="Rectangle 1"/>
          <p:cNvSpPr/>
          <p:nvPr/>
        </p:nvSpPr>
        <p:spPr>
          <a:xfrm>
            <a:off x="357188" y="5339922"/>
            <a:ext cx="11477624" cy="646331"/>
          </a:xfrm>
          <a:prstGeom prst="rect">
            <a:avLst/>
          </a:prstGeom>
          <a:solidFill>
            <a:srgbClr val="C00000"/>
          </a:solidFill>
          <a:ln w="12700">
            <a:solidFill>
              <a:schemeClr val="accent2"/>
            </a:solidFill>
            <a:miter/>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9" rIns="45719">
            <a:spAutoFit/>
          </a:bodyPr>
          <a:lstStyle>
            <a:lvl1pPr algn="ctr">
              <a:spcBef>
                <a:spcPts val="600"/>
              </a:spcBef>
              <a:defRPr>
                <a:solidFill>
                  <a:srgbClr val="FFFFFF"/>
                </a:solidFill>
                <a:latin typeface="+mn-lt"/>
                <a:ea typeface="+mn-ea"/>
                <a:cs typeface="+mn-cs"/>
                <a:sym typeface="Source Sans Pro Regular"/>
              </a:defRPr>
            </a:lvl1pPr>
          </a:lstStyle>
          <a:p>
            <a:r>
              <a:rPr dirty="0"/>
              <a:t>We can break these links applying standard precautions at all times and when required apply transmission-based precautions</a:t>
            </a:r>
            <a:r>
              <a:rPr lang="hu-HU" dirty="0"/>
              <a:t>.</a:t>
            </a:r>
            <a:endParaRPr dirty="0"/>
          </a:p>
        </p:txBody>
      </p:sp>
      <p:sp>
        <p:nvSpPr>
          <p:cNvPr id="2" name="Title 1">
            <a:extLst>
              <a:ext uri="{FF2B5EF4-FFF2-40B4-BE49-F238E27FC236}">
                <a16:creationId xmlns:a16="http://schemas.microsoft.com/office/drawing/2014/main" id="{4083187D-7C0E-1F69-C75C-7CD26919D74D}"/>
              </a:ext>
            </a:extLst>
          </p:cNvPr>
          <p:cNvSpPr txBox="1">
            <a:spLocks/>
          </p:cNvSpPr>
          <p:nvPr/>
        </p:nvSpPr>
        <p:spPr>
          <a:xfrm>
            <a:off x="138856" y="92028"/>
            <a:ext cx="8940881" cy="646113"/>
          </a:xfrm>
          <a:prstGeom prst="rect">
            <a:avLst/>
          </a:prstGeom>
        </p:spPr>
        <p:txBody>
          <a:bodyPr/>
          <a:lstStyle>
            <a:lvl1pPr marL="0" marR="0" indent="0" algn="l" defTabSz="289321"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1pPr>
            <a:lvl2pPr marL="0" marR="0" indent="0" algn="l" defTabSz="289321"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2pPr>
            <a:lvl3pPr marL="0" marR="0" indent="0" algn="l" defTabSz="289321"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3pPr>
            <a:lvl4pPr marL="0" marR="0" indent="0" algn="l" defTabSz="289321"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4pPr>
            <a:lvl5pPr marL="0" marR="0" indent="0" algn="l" defTabSz="289321"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5pPr>
            <a:lvl6pPr marL="0" marR="0" indent="0" algn="l" defTabSz="289321"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6pPr>
            <a:lvl7pPr marL="0" marR="0" indent="0" algn="l" defTabSz="289321"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7pPr>
            <a:lvl8pPr marL="0" marR="0" indent="0" algn="l" defTabSz="289321"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8pPr>
            <a:lvl9pPr marL="0" marR="0" indent="0" algn="l" defTabSz="289321"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9pPr>
          </a:lstStyle>
          <a:p>
            <a:pPr hangingPunct="1"/>
            <a:r>
              <a:rPr lang="en-US" b="1" dirty="0"/>
              <a:t>Chain of transmission </a:t>
            </a:r>
          </a:p>
        </p:txBody>
      </p:sp>
    </p:spTree>
  </p:cSld>
  <p:clrMapOvr>
    <a:masterClrMapping/>
  </p:clrMapOvr>
  <mc:AlternateContent xmlns:mc="http://schemas.openxmlformats.org/markup-compatibility/2006" xmlns:p14="http://schemas.microsoft.com/office/powerpoint/2010/main">
    <mc:Choice Requires="p14">
      <p:transition spd="slow">
        <p:fade/>
      </p:transition>
    </mc:Choice>
    <mc:Fallback xmlns:a14="http://schemas.microsoft.com/office/drawing/2010/main" xmlns:m="http://schemas.openxmlformats.org/officeDocument/2006/math" xmlns="">
      <p:transition spd="med">
        <p:fade/>
      </p:transition>
    </mc:Fallback>
  </mc:AlternateContent>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iterate>
                                    <p:tmAbs val="0"/>
                                  </p:iterate>
                                  <p:childTnLst>
                                    <p:set>
                                      <p:cBhvr>
                                        <p:cTn id="6" fill="hold"/>
                                        <p:tgtEl>
                                          <p:spTgt spid="395">
                                            <p:bg/>
                                          </p:spTgt>
                                        </p:tgtEl>
                                        <p:attrNameLst>
                                          <p:attrName>style.visibility</p:attrName>
                                        </p:attrNameLst>
                                      </p:cBhvr>
                                      <p:to>
                                        <p:strVal val="visible"/>
                                      </p:to>
                                    </p:set>
                                  </p:childTnLst>
                                </p:cTn>
                              </p:par>
                              <p:par>
                                <p:cTn id="7" presetID="1" presetClass="entr" presetSubtype="0" fill="hold" grpId="0" nodeType="withEffect">
                                  <p:stCondLst>
                                    <p:cond delay="0"/>
                                  </p:stCondLst>
                                  <p:iterate>
                                    <p:tmAbs val="0"/>
                                  </p:iterate>
                                  <p:childTnLst>
                                    <p:set>
                                      <p:cBhvr>
                                        <p:cTn id="8" fill="hold"/>
                                        <p:tgtEl>
                                          <p:spTgt spid="395">
                                            <p:txEl>
                                              <p:pRg st="0" end="0"/>
                                            </p:txEl>
                                          </p:spTgt>
                                        </p:tgtEl>
                                        <p:attrNameLst>
                                          <p:attrName>style.visibility</p:attrName>
                                        </p:attrNameLst>
                                      </p:cBhvr>
                                      <p:to>
                                        <p:strVal val="visible"/>
                                      </p:to>
                                    </p:set>
                                  </p:childTnLst>
                                </p:cTn>
                              </p:par>
                            </p:childTnLst>
                          </p:cTn>
                        </p:par>
                        <p:par>
                          <p:cTn id="9" fill="hold">
                            <p:stCondLst>
                              <p:cond delay="0"/>
                            </p:stCondLst>
                            <p:childTnLst>
                              <p:par>
                                <p:cTn id="10" presetID="1" presetClass="entr" presetSubtype="0" fill="hold" grpId="0" nodeType="afterEffect">
                                  <p:stCondLst>
                                    <p:cond delay="0"/>
                                  </p:stCondLst>
                                  <p:iterate>
                                    <p:tmAbs val="0"/>
                                  </p:iterate>
                                  <p:childTnLst>
                                    <p:set>
                                      <p:cBhvr>
                                        <p:cTn id="11" fill="hold"/>
                                        <p:tgtEl>
                                          <p:spTgt spid="395">
                                            <p:txEl>
                                              <p:pRg st="1" end="1"/>
                                            </p:txEl>
                                          </p:spTgt>
                                        </p:tgtEl>
                                        <p:attrNameLst>
                                          <p:attrName>style.visibility</p:attrName>
                                        </p:attrNameLst>
                                      </p:cBhvr>
                                      <p:to>
                                        <p:strVal val="visible"/>
                                      </p:to>
                                    </p:set>
                                  </p:childTnLst>
                                </p:cTn>
                              </p:par>
                            </p:childTnLst>
                          </p:cTn>
                        </p:par>
                        <p:par>
                          <p:cTn id="12" fill="hold">
                            <p:stCondLst>
                              <p:cond delay="0"/>
                            </p:stCondLst>
                            <p:childTnLst>
                              <p:par>
                                <p:cTn id="13" presetID="1" presetClass="entr" presetSubtype="0" fill="hold" grpId="0" nodeType="afterEffect">
                                  <p:stCondLst>
                                    <p:cond delay="0"/>
                                  </p:stCondLst>
                                  <p:iterate>
                                    <p:tmAbs val="0"/>
                                  </p:iterate>
                                  <p:childTnLst>
                                    <p:set>
                                      <p:cBhvr>
                                        <p:cTn id="14" fill="hold"/>
                                        <p:tgtEl>
                                          <p:spTgt spid="395">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5" grpId="0" build="p" bldLvl="5" animBg="1" advAuto="0"/>
    </p:bldLst>
  </p:timing>
</p:sld>
</file>

<file path=ppt/theme/theme1.xml><?xml version="1.0" encoding="utf-8"?>
<a:theme xmlns:a="http://schemas.openxmlformats.org/drawingml/2006/main" name="1_RRT_Theme_v3">
  <a:themeElements>
    <a:clrScheme name="1_RRT_Theme_v3">
      <a:dk1>
        <a:srgbClr val="000000"/>
      </a:dk1>
      <a:lt1>
        <a:srgbClr val="FFFFFF"/>
      </a:lt1>
      <a:dk2>
        <a:srgbClr val="A7A7A7"/>
      </a:dk2>
      <a:lt2>
        <a:srgbClr val="535353"/>
      </a:lt2>
      <a:accent1>
        <a:srgbClr val="021F64"/>
      </a:accent1>
      <a:accent2>
        <a:srgbClr val="A2010B"/>
      </a:accent2>
      <a:accent3>
        <a:srgbClr val="65A000"/>
      </a:accent3>
      <a:accent4>
        <a:srgbClr val="00A0DF"/>
      </a:accent4>
      <a:accent5>
        <a:srgbClr val="5B9BD5"/>
      </a:accent5>
      <a:accent6>
        <a:srgbClr val="70AD47"/>
      </a:accent6>
      <a:hlink>
        <a:srgbClr val="0000FF"/>
      </a:hlink>
      <a:folHlink>
        <a:srgbClr val="FF00FF"/>
      </a:folHlink>
    </a:clrScheme>
    <a:fontScheme name="1_RRT_Theme_v3">
      <a:majorFont>
        <a:latin typeface="Helvetica"/>
        <a:ea typeface="Helvetica"/>
        <a:cs typeface="Helvetica"/>
      </a:majorFont>
      <a:minorFont>
        <a:latin typeface="Source Sans Pro Regular"/>
        <a:ea typeface="Source Sans Pro Regular"/>
        <a:cs typeface="Source Sans Pro Regular"/>
      </a:minorFont>
    </a:fontScheme>
    <a:fmtScheme name="1_RRT_Theme_v3">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12700" cap="flat">
          <a:solidFill>
            <a:schemeClr val="accent1"/>
          </a:solidFill>
          <a:prstDash val="solid"/>
          <a:miter lim="800000"/>
        </a:ln>
        <a:effectLst/>
        <a:sp3d/>
      </a:spPr>
      <a:bodyPr rot="0" spcFirstLastPara="1" vertOverflow="overflow" horzOverflow="overflow" vert="horz" wrap="square" lIns="45719" tIns="45719" rIns="45719" bIns="45719" numCol="1" spcCol="38100" rtlCol="0" anchor="ctr">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12700" cap="flat">
          <a:solidFill>
            <a:schemeClr val="accent1"/>
          </a:solidFill>
          <a:prstDash val="solid"/>
          <a:miter lim="8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9" tIns="45719" rIns="45719" bIns="45719"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1_RRT_Theme_v3">
  <a:themeElements>
    <a:clrScheme name="1_RRT_Theme_v3">
      <a:dk1>
        <a:srgbClr val="000000"/>
      </a:dk1>
      <a:lt1>
        <a:srgbClr val="FFFFFF"/>
      </a:lt1>
      <a:dk2>
        <a:srgbClr val="A7A7A7"/>
      </a:dk2>
      <a:lt2>
        <a:srgbClr val="535353"/>
      </a:lt2>
      <a:accent1>
        <a:srgbClr val="021F64"/>
      </a:accent1>
      <a:accent2>
        <a:srgbClr val="A2010B"/>
      </a:accent2>
      <a:accent3>
        <a:srgbClr val="65A000"/>
      </a:accent3>
      <a:accent4>
        <a:srgbClr val="00A0DF"/>
      </a:accent4>
      <a:accent5>
        <a:srgbClr val="5B9BD5"/>
      </a:accent5>
      <a:accent6>
        <a:srgbClr val="70AD47"/>
      </a:accent6>
      <a:hlink>
        <a:srgbClr val="0000FF"/>
      </a:hlink>
      <a:folHlink>
        <a:srgbClr val="FF00FF"/>
      </a:folHlink>
    </a:clrScheme>
    <a:fontScheme name="1_RRT_Theme_v3">
      <a:majorFont>
        <a:latin typeface="Helvetica"/>
        <a:ea typeface="Helvetica"/>
        <a:cs typeface="Helvetica"/>
      </a:majorFont>
      <a:minorFont>
        <a:latin typeface="Source Sans Pro Regular"/>
        <a:ea typeface="Source Sans Pro Regular"/>
        <a:cs typeface="Source Sans Pro Regular"/>
      </a:minorFont>
    </a:fontScheme>
    <a:fmtScheme name="1_RRT_Theme_v3">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12700" cap="flat">
          <a:solidFill>
            <a:schemeClr val="accent1"/>
          </a:solidFill>
          <a:prstDash val="solid"/>
          <a:miter lim="800000"/>
        </a:ln>
        <a:effectLst/>
        <a:sp3d/>
      </a:spPr>
      <a:bodyPr rot="0" spcFirstLastPara="1" vertOverflow="overflow" horzOverflow="overflow" vert="horz" wrap="square" lIns="45719" tIns="45719" rIns="45719" bIns="45719" numCol="1" spcCol="38100" rtlCol="0" anchor="ctr">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12700" cap="flat">
          <a:solidFill>
            <a:schemeClr val="accent1"/>
          </a:solidFill>
          <a:prstDash val="solid"/>
          <a:miter lim="8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9" tIns="45719" rIns="45719" bIns="45719"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63D8C0AFE3A8684EAD891AA7EE49FBD9" ma:contentTypeVersion="16" ma:contentTypeDescription="Create a new document." ma:contentTypeScope="" ma:versionID="9ac26170f589b5d8b8b5a62825d76a84">
  <xsd:schema xmlns:xsd="http://www.w3.org/2001/XMLSchema" xmlns:xs="http://www.w3.org/2001/XMLSchema" xmlns:p="http://schemas.microsoft.com/office/2006/metadata/properties" xmlns:ns2="e2a64997-203d-4655-a595-383c2eb1e865" xmlns:ns3="450f158c-397a-4a9d-b005-a44c92e0fccb" targetNamespace="http://schemas.microsoft.com/office/2006/metadata/properties" ma:root="true" ma:fieldsID="c48eb46232bbfdf9c03e80ab561c633b" ns2:_="" ns3:_="">
    <xsd:import namespace="e2a64997-203d-4655-a595-383c2eb1e865"/>
    <xsd:import namespace="450f158c-397a-4a9d-b005-a44c92e0fccb"/>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DateTaken" minOccurs="0"/>
                <xsd:element ref="ns2:MediaServiceAutoTags" minOccurs="0"/>
                <xsd:element ref="ns2:MediaServiceOCR" minOccurs="0"/>
                <xsd:element ref="ns2:MediaServiceGenerationTime" minOccurs="0"/>
                <xsd:element ref="ns2:MediaServiceEventHashCode" minOccurs="0"/>
                <xsd:element ref="ns2:MediaServiceLocation" minOccurs="0"/>
                <xsd:element ref="ns3:SharedWithUsers" minOccurs="0"/>
                <xsd:element ref="ns3:SharedWithDetails" minOccurs="0"/>
                <xsd:element ref="ns2:MediaLengthInSeconds" minOccurs="0"/>
                <xsd:element ref="ns2:lcf76f155ced4ddcb4097134ff3c332f" minOccurs="0"/>
                <xsd:element ref="ns3:TaxCatchAl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e2a64997-203d-4655-a595-383c2eb1e86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Tags" ma:internalName="MediaServiceAutoTags"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Location" ma:index="17" nillable="true" ma:displayName="Location" ma:internalName="MediaServiceLocation" ma:readOnly="true">
      <xsd:simpleType>
        <xsd:restriction base="dms:Text"/>
      </xsd:simpleType>
    </xsd:element>
    <xsd:element name="MediaLengthInSeconds" ma:index="20" nillable="true" ma:displayName="MediaLengthInSeconds" ma:hidden="true" ma:internalName="MediaLengthInSeconds" ma:readOnly="true">
      <xsd:simpleType>
        <xsd:restriction base="dms:Unknow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aa4eac88-8ae6-4a96-90c7-97bc93c844ef" ma:termSetId="09814cd3-568e-fe90-9814-8d621ff8fb84" ma:anchorId="fba54fb3-c3e1-fe81-a776-ca4b69148c4d"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450f158c-397a-4a9d-b005-a44c92e0fccb"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92caf602-7482-4721-838f-b4f5b717ddac}" ma:internalName="TaxCatchAll" ma:showField="CatchAllData" ma:web="450f158c-397a-4a9d-b005-a44c92e0fccb">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TaxCatchAll xmlns="450f158c-397a-4a9d-b005-a44c92e0fccb" xsi:nil="true"/>
    <lcf76f155ced4ddcb4097134ff3c332f xmlns="e2a64997-203d-4655-a595-383c2eb1e865">
      <Terms xmlns="http://schemas.microsoft.com/office/infopath/2007/PartnerControls"/>
    </lcf76f155ced4ddcb4097134ff3c332f>
    <SharedWithUsers xmlns="450f158c-397a-4a9d-b005-a44c92e0fccb">
      <UserInfo>
        <DisplayName/>
        <AccountId xsi:nil="true"/>
        <AccountType/>
      </UserInfo>
    </SharedWithUsers>
    <MediaLengthInSeconds xmlns="e2a64997-203d-4655-a595-383c2eb1e865"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E608A789-1ECB-4564-9095-FB1C93D252BC}">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e2a64997-203d-4655-a595-383c2eb1e865"/>
    <ds:schemaRef ds:uri="450f158c-397a-4a9d-b005-a44c92e0fccb"/>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C9CB0E68-FDC8-4613-8759-3CB00DA300BB}">
  <ds:schemaRefs>
    <ds:schemaRef ds:uri="http://purl.org/dc/elements/1.1/"/>
    <ds:schemaRef ds:uri="http://schemas.microsoft.com/office/infopath/2007/PartnerControls"/>
    <ds:schemaRef ds:uri="http://schemas.microsoft.com/office/2006/metadata/properties"/>
    <ds:schemaRef ds:uri="http://purl.org/dc/terms/"/>
    <ds:schemaRef ds:uri="http://schemas.microsoft.com/office/2006/documentManagement/types"/>
    <ds:schemaRef ds:uri="1545eeb8-3090-4573-a4ea-6910cac27a03"/>
    <ds:schemaRef ds:uri="http://schemas.openxmlformats.org/package/2006/metadata/core-properties"/>
    <ds:schemaRef ds:uri="9ca0fa8f-1020-4790-a298-914e539c43a5"/>
    <ds:schemaRef ds:uri="http://www.w3.org/XML/1998/namespace"/>
    <ds:schemaRef ds:uri="http://purl.org/dc/dcmitype/"/>
    <ds:schemaRef ds:uri="450f158c-397a-4a9d-b005-a44c92e0fccb"/>
    <ds:schemaRef ds:uri="e2a64997-203d-4655-a595-383c2eb1e865"/>
  </ds:schemaRefs>
</ds:datastoreItem>
</file>

<file path=customXml/itemProps3.xml><?xml version="1.0" encoding="utf-8"?>
<ds:datastoreItem xmlns:ds="http://schemas.openxmlformats.org/officeDocument/2006/customXml" ds:itemID="{C63DA85E-381B-41A7-A3CD-89366683574A}">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1324</TotalTime>
  <Words>5252</Words>
  <Application>Microsoft Office PowerPoint</Application>
  <PresentationFormat>Widescreen</PresentationFormat>
  <Paragraphs>421</Paragraphs>
  <Slides>51</Slides>
  <Notes>26</Notes>
  <HiddenSlides>0</HiddenSlides>
  <MMClips>0</MMClips>
  <ScaleCrop>false</ScaleCrop>
  <HeadingPairs>
    <vt:vector size="4" baseType="variant">
      <vt:variant>
        <vt:lpstr>Theme</vt:lpstr>
      </vt:variant>
      <vt:variant>
        <vt:i4>1</vt:i4>
      </vt:variant>
      <vt:variant>
        <vt:lpstr>Slide Titles</vt:lpstr>
      </vt:variant>
      <vt:variant>
        <vt:i4>51</vt:i4>
      </vt:variant>
    </vt:vector>
  </HeadingPairs>
  <TitlesOfParts>
    <vt:vector size="52" baseType="lpstr">
      <vt:lpstr>1_RRT_Theme_v3</vt:lpstr>
      <vt:lpstr>Infection Prevention and control for the rapid response team  </vt:lpstr>
      <vt:lpstr>Introduction</vt:lpstr>
      <vt:lpstr>Notes to facilitators:</vt:lpstr>
      <vt:lpstr>Learning objectives</vt:lpstr>
      <vt:lpstr>Outline</vt:lpstr>
      <vt:lpstr>PowerPoint Presentation</vt:lpstr>
      <vt:lpstr>What is Infection Prevention and Control (IPC)?</vt:lpstr>
      <vt:lpstr>PowerPoint Presentation</vt:lpstr>
      <vt:lpstr>PowerPoint Presentation</vt:lpstr>
      <vt:lpstr>PowerPoint Presentation</vt:lpstr>
      <vt:lpstr>PowerPoint Presentation</vt:lpstr>
      <vt:lpstr>Which are the 8 core elements of standard precautions?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Infection Prevention and control</dc:title>
  <dc:creator>Hp</dc:creator>
  <cp:lastModifiedBy>GOMEZ, Paula</cp:lastModifiedBy>
  <cp:revision>22</cp:revision>
  <dcterms:modified xsi:type="dcterms:W3CDTF">2023-04-07T10:59:08Z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0x01010063D8C0AFE3A8684EAD891AA7EE49FBD9</vt:lpwstr>
  </property>
  <property fmtid="{D5CDD505-2E9C-101B-9397-08002B2CF9AE}" pid="3" name="MediaServiceImageTags">
    <vt:lpwstr/>
  </property>
  <property fmtid="{D5CDD505-2E9C-101B-9397-08002B2CF9AE}" pid="4" name="Order">
    <vt:r8>133300</vt:r8>
  </property>
  <property fmtid="{D5CDD505-2E9C-101B-9397-08002B2CF9AE}" pid="5" name="xd_Signature">
    <vt:bool>false</vt:bool>
  </property>
  <property fmtid="{D5CDD505-2E9C-101B-9397-08002B2CF9AE}" pid="6" name="xd_ProgID">
    <vt:lpwstr/>
  </property>
  <property fmtid="{D5CDD505-2E9C-101B-9397-08002B2CF9AE}" pid="7" name="_SourceUrl">
    <vt:lpwstr/>
  </property>
  <property fmtid="{D5CDD505-2E9C-101B-9397-08002B2CF9AE}" pid="8" name="_SharedFileIndex">
    <vt:lpwstr/>
  </property>
  <property fmtid="{D5CDD505-2E9C-101B-9397-08002B2CF9AE}" pid="9" name="ComplianceAssetId">
    <vt:lpwstr/>
  </property>
  <property fmtid="{D5CDD505-2E9C-101B-9397-08002B2CF9AE}" pid="10" name="TemplateUrl">
    <vt:lpwstr/>
  </property>
  <property fmtid="{D5CDD505-2E9C-101B-9397-08002B2CF9AE}" pid="11" name="_ExtendedDescription">
    <vt:lpwstr/>
  </property>
  <property fmtid="{D5CDD505-2E9C-101B-9397-08002B2CF9AE}" pid="12" name="TriggerFlowInfo">
    <vt:lpwstr/>
  </property>
</Properties>
</file>