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5"/>
  </p:notes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9F1E19-3F2A-21D0-9E7F-0283C0E207A0}" v="8" dt="2023-04-07T10:59:51.50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CB9F1E19-3F2A-21D0-9E7F-0283C0E207A0}"/>
    <pc:docChg chg="modSld">
      <pc:chgData name="GOMEZ, Paula" userId="S::gomezp@who.int::c93cf399-3ed7-4230-9282-8831e3fe5ae7" providerId="AD" clId="Web-{CB9F1E19-3F2A-21D0-9E7F-0283C0E207A0}" dt="2023-04-07T10:59:51.504" v="7" actId="20577"/>
      <pc:docMkLst>
        <pc:docMk/>
      </pc:docMkLst>
      <pc:sldChg chg="modSp">
        <pc:chgData name="GOMEZ, Paula" userId="S::gomezp@who.int::c93cf399-3ed7-4230-9282-8831e3fe5ae7" providerId="AD" clId="Web-{CB9F1E19-3F2A-21D0-9E7F-0283C0E207A0}" dt="2023-04-07T10:59:51.504" v="7" actId="20577"/>
        <pc:sldMkLst>
          <pc:docMk/>
          <pc:sldMk cId="0" sldId="257"/>
        </pc:sldMkLst>
        <pc:spChg chg="mod">
          <ac:chgData name="GOMEZ, Paula" userId="S::gomezp@who.int::c93cf399-3ed7-4230-9282-8831e3fe5ae7" providerId="AD" clId="Web-{CB9F1E19-3F2A-21D0-9E7F-0283C0E207A0}" dt="2023-04-07T10:59:51.504" v="7" actId="20577"/>
          <ac:spMkLst>
            <pc:docMk/>
            <pc:sldMk cId="0" sldId="257"/>
            <ac:spMk id="119" creationId="{00000000-0000-0000-0000-000000000000}"/>
          </ac:spMkLst>
        </pc:spChg>
      </pc:sldChg>
    </pc:docChg>
  </pc:docChgLst>
  <pc:docChgLst>
    <pc:chgData name="GOMEZ, Paula" userId="c93cf399-3ed7-4230-9282-8831e3fe5ae7" providerId="ADAL" clId="{76EC5D27-73E2-4BC6-A3BA-34F084497A27}"/>
    <pc:docChg chg="custSel modSld">
      <pc:chgData name="GOMEZ, Paula" userId="c93cf399-3ed7-4230-9282-8831e3fe5ae7" providerId="ADAL" clId="{76EC5D27-73E2-4BC6-A3BA-34F084497A27}" dt="2023-01-27T13:58:29.397" v="35" actId="12"/>
      <pc:docMkLst>
        <pc:docMk/>
      </pc:docMkLst>
      <pc:sldChg chg="modSp mod">
        <pc:chgData name="GOMEZ, Paula" userId="c93cf399-3ed7-4230-9282-8831e3fe5ae7" providerId="ADAL" clId="{76EC5D27-73E2-4BC6-A3BA-34F084497A27}" dt="2023-01-27T13:57:27.157" v="3" actId="20577"/>
        <pc:sldMkLst>
          <pc:docMk/>
          <pc:sldMk cId="0" sldId="256"/>
        </pc:sldMkLst>
        <pc:spChg chg="mod">
          <ac:chgData name="GOMEZ, Paula" userId="c93cf399-3ed7-4230-9282-8831e3fe5ae7" providerId="ADAL" clId="{76EC5D27-73E2-4BC6-A3BA-34F084497A27}" dt="2023-01-27T13:57:27.157" v="3" actId="20577"/>
          <ac:spMkLst>
            <pc:docMk/>
            <pc:sldMk cId="0" sldId="256"/>
            <ac:spMk id="115" creationId="{00000000-0000-0000-0000-000000000000}"/>
          </ac:spMkLst>
        </pc:spChg>
      </pc:sldChg>
      <pc:sldChg chg="modSp mod">
        <pc:chgData name="GOMEZ, Paula" userId="c93cf399-3ed7-4230-9282-8831e3fe5ae7" providerId="ADAL" clId="{76EC5D27-73E2-4BC6-A3BA-34F084497A27}" dt="2023-01-27T13:57:37.237" v="16" actId="20577"/>
        <pc:sldMkLst>
          <pc:docMk/>
          <pc:sldMk cId="0" sldId="257"/>
        </pc:sldMkLst>
        <pc:spChg chg="mod">
          <ac:chgData name="GOMEZ, Paula" userId="c93cf399-3ed7-4230-9282-8831e3fe5ae7" providerId="ADAL" clId="{76EC5D27-73E2-4BC6-A3BA-34F084497A27}" dt="2023-01-27T13:57:37.237" v="16" actId="20577"/>
          <ac:spMkLst>
            <pc:docMk/>
            <pc:sldMk cId="0" sldId="257"/>
            <ac:spMk id="119" creationId="{00000000-0000-0000-0000-000000000000}"/>
          </ac:spMkLst>
        </pc:spChg>
      </pc:sldChg>
      <pc:sldChg chg="modSp mod">
        <pc:chgData name="GOMEZ, Paula" userId="c93cf399-3ed7-4230-9282-8831e3fe5ae7" providerId="ADAL" clId="{76EC5D27-73E2-4BC6-A3BA-34F084497A27}" dt="2023-01-27T13:58:29.397" v="35" actId="12"/>
        <pc:sldMkLst>
          <pc:docMk/>
          <pc:sldMk cId="0" sldId="258"/>
        </pc:sldMkLst>
        <pc:spChg chg="mod">
          <ac:chgData name="GOMEZ, Paula" userId="c93cf399-3ed7-4230-9282-8831e3fe5ae7" providerId="ADAL" clId="{76EC5D27-73E2-4BC6-A3BA-34F084497A27}" dt="2023-01-27T13:58:29.397" v="35" actId="12"/>
          <ac:spMkLst>
            <pc:docMk/>
            <pc:sldMk cId="0" sldId="258"/>
            <ac:spMk id="1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0" name="Shape 110"/>
          <p:cNvSpPr>
            <a:spLocks noGrp="1" noRot="1" noChangeAspect="1"/>
          </p:cNvSpPr>
          <p:nvPr>
            <p:ph type="sldImg"/>
          </p:nvPr>
        </p:nvSpPr>
        <p:spPr>
          <a:xfrm>
            <a:off x="1143000" y="685800"/>
            <a:ext cx="4572000" cy="3429000"/>
          </a:xfrm>
          <a:prstGeom prst="rect">
            <a:avLst/>
          </a:prstGeom>
        </p:spPr>
        <p:txBody>
          <a:bodyPr/>
          <a:lstStyle/>
          <a:p>
            <a:endParaRPr/>
          </a:p>
        </p:txBody>
      </p:sp>
      <p:sp>
        <p:nvSpPr>
          <p:cNvPr id="111" name="Shape 11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381000" y="685800"/>
            <a:ext cx="6096000" cy="3429000"/>
          </a:xfrm>
          <a:prstGeom prst="rect">
            <a:avLst/>
          </a:prstGeom>
        </p:spPr>
        <p:txBody>
          <a:bodyPr/>
          <a:lstStyle/>
          <a:p>
            <a:endParaRPr/>
          </a:p>
        </p:txBody>
      </p:sp>
      <p:sp>
        <p:nvSpPr>
          <p:cNvPr id="121" name="Shape 121"/>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381000" y="685800"/>
            <a:ext cx="6096000" cy="3429000"/>
          </a:xfrm>
          <a:prstGeom prst="rect">
            <a:avLst/>
          </a:prstGeom>
        </p:spPr>
        <p:txBody>
          <a:bodyPr/>
          <a:lstStyle/>
          <a:p>
            <a:endParaRPr/>
          </a:p>
        </p:txBody>
      </p:sp>
      <p:sp>
        <p:nvSpPr>
          <p:cNvPr id="126" name="Shape 126"/>
          <p:cNvSpPr>
            <a:spLocks noGrp="1"/>
          </p:cNvSpPr>
          <p:nvPr>
            <p:ph type="body" sz="quarter" idx="1"/>
          </p:nvPr>
        </p:nvSpPr>
        <p:spPr>
          <a:prstGeom prst="rect">
            <a:avLst/>
          </a:prstGeom>
        </p:spPr>
        <p:txBody>
          <a:bodyPr/>
          <a:lstStyle/>
          <a:p>
            <a:r>
              <a:t>Print PDFs in appropriate language from this website: https://www.cdc.gov/vhf/ebola/hcp/mixing-chlorine-solutions.html</a:t>
            </a:r>
          </a:p>
          <a:p>
            <a:pPr>
              <a:defRPr>
                <a:solidFill>
                  <a:srgbClr val="0070C0"/>
                </a:solidFill>
              </a:defRPr>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5" name="Subtitle 5"/>
          <p:cNvSpPr txBox="1"/>
          <p:nvPr/>
        </p:nvSpPr>
        <p:spPr>
          <a:xfrm>
            <a:off x="8157943" y="6531675"/>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6" name="Subtitle 5"/>
          <p:cNvSpPr txBox="1"/>
          <p:nvPr/>
        </p:nvSpPr>
        <p:spPr>
          <a:xfrm>
            <a:off x="8157943"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B6.3b IPC skills</a:t>
            </a:r>
          </a:p>
        </p:txBody>
      </p:sp>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29" name="Body Level One…"/>
          <p:cNvSpPr txBox="1">
            <a:spLocks noGrp="1"/>
          </p:cNvSpPr>
          <p:nvPr>
            <p:ph type="body" sz="quarter" idx="1"/>
          </p:nvPr>
        </p:nvSpPr>
        <p:spPr>
          <a:xfrm>
            <a:off x="5525728" y="3491867"/>
            <a:ext cx="5925541" cy="914401"/>
          </a:xfrm>
          <a:prstGeom prst="rect">
            <a:avLst/>
          </a:prstGeom>
        </p:spPr>
        <p:txBody>
          <a:bodyPr/>
          <a:lstStyle>
            <a:lvl1pPr defTabSz="216990">
              <a:spcBef>
                <a:spcPts val="200"/>
              </a:spcBef>
              <a:defRPr>
                <a:latin typeface="Source Sans Pro Bold"/>
                <a:ea typeface="Source Sans Pro Bold"/>
                <a:cs typeface="Source Sans Pro Bold"/>
                <a:sym typeface="Source Sans Pro Bold"/>
              </a:defRPr>
            </a:lvl1pPr>
            <a:lvl2pPr marL="162742" indent="-54247" defTabSz="216990">
              <a:spcBef>
                <a:spcPts val="200"/>
              </a:spcBef>
              <a:defRPr>
                <a:latin typeface="Source Sans Pro Bold"/>
                <a:ea typeface="Source Sans Pro Bold"/>
                <a:cs typeface="Source Sans Pro Bold"/>
                <a:sym typeface="Source Sans Pro Bold"/>
              </a:defRPr>
            </a:lvl2pPr>
            <a:lvl3pPr marL="271237" indent="-54247" defTabSz="216990">
              <a:spcBef>
                <a:spcPts val="200"/>
              </a:spcBef>
              <a:defRPr>
                <a:latin typeface="Source Sans Pro Bold"/>
                <a:ea typeface="Source Sans Pro Bold"/>
                <a:cs typeface="Source Sans Pro Bold"/>
                <a:sym typeface="Source Sans Pro Bold"/>
              </a:defRPr>
            </a:lvl3pPr>
            <a:lvl4pPr marL="379732" indent="-54247" defTabSz="216990">
              <a:spcBef>
                <a:spcPts val="200"/>
              </a:spcBef>
              <a:defRPr>
                <a:latin typeface="Source Sans Pro Bold"/>
                <a:ea typeface="Source Sans Pro Bold"/>
                <a:cs typeface="Source Sans Pro Bold"/>
                <a:sym typeface="Source Sans Pro Bold"/>
              </a:defRPr>
            </a:lvl4pPr>
            <a:lvl5pPr marL="488226" indent="-54247" defTabSz="216990">
              <a:spcBef>
                <a:spcPts val="200"/>
              </a:spcBef>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8"/>
            <a:ext cx="4490141" cy="2410276"/>
          </a:xfrm>
          <a:prstGeom prst="rect">
            <a:avLst/>
          </a:prstGeom>
        </p:spPr>
        <p:txBody>
          <a:bodyPr/>
          <a:lstStyle>
            <a:lvl1pPr defTabSz="216990">
              <a:defRPr sz="2400"/>
            </a:lvl1pPr>
          </a:lstStyle>
          <a:p>
            <a:r>
              <a:t>Title Text</a:t>
            </a:r>
          </a:p>
        </p:txBody>
      </p:sp>
      <p:sp>
        <p:nvSpPr>
          <p:cNvPr id="2" name="Slide Number">
            <a:extLst>
              <a:ext uri="{FF2B5EF4-FFF2-40B4-BE49-F238E27FC236}">
                <a16:creationId xmlns:a16="http://schemas.microsoft.com/office/drawing/2014/main" id="{887A831C-367E-B4E1-69C9-F1473F16AF5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43" name="Subtitle 5"/>
          <p:cNvSpPr txBox="1"/>
          <p:nvPr/>
        </p:nvSpPr>
        <p:spPr>
          <a:xfrm>
            <a:off x="8157943" y="6531675"/>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44" name="Subtitle 5"/>
          <p:cNvSpPr txBox="1"/>
          <p:nvPr/>
        </p:nvSpPr>
        <p:spPr>
          <a:xfrm>
            <a:off x="8157943"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B6.3b IPC skills</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46" name="Title Text"/>
          <p:cNvSpPr txBox="1">
            <a:spLocks noGrp="1"/>
          </p:cNvSpPr>
          <p:nvPr>
            <p:ph type="title"/>
          </p:nvPr>
        </p:nvSpPr>
        <p:spPr>
          <a:xfrm>
            <a:off x="388935" y="29816"/>
            <a:ext cx="3264195" cy="1932378"/>
          </a:xfrm>
          <a:prstGeom prst="rect">
            <a:avLst/>
          </a:prstGeom>
        </p:spPr>
        <p:txBody>
          <a:bodyPr/>
          <a:lstStyle>
            <a:lvl1pPr defTabSz="216990">
              <a:defRPr sz="2400"/>
            </a:lvl1pPr>
          </a:lstStyle>
          <a:p>
            <a:r>
              <a:t>Title Text</a:t>
            </a:r>
          </a:p>
        </p:txBody>
      </p:sp>
      <p:sp>
        <p:nvSpPr>
          <p:cNvPr id="47" name="Body Level One…"/>
          <p:cNvSpPr txBox="1">
            <a:spLocks noGrp="1"/>
          </p:cNvSpPr>
          <p:nvPr>
            <p:ph type="body" idx="1"/>
          </p:nvPr>
        </p:nvSpPr>
        <p:spPr>
          <a:xfrm>
            <a:off x="4273553" y="842968"/>
            <a:ext cx="7529514" cy="5546726"/>
          </a:xfrm>
          <a:prstGeom prst="rect">
            <a:avLst/>
          </a:prstGeom>
        </p:spPr>
        <p:txBody>
          <a:bodyPr anchor="ct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2" name="Rounded Rectangle 3">
            <a:extLst>
              <a:ext uri="{FF2B5EF4-FFF2-40B4-BE49-F238E27FC236}">
                <a16:creationId xmlns:a16="http://schemas.microsoft.com/office/drawing/2014/main" id="{B50483F4-3228-6DAD-E664-6A9874781750}"/>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3" name="Slide Number">
            <a:extLst>
              <a:ext uri="{FF2B5EF4-FFF2-40B4-BE49-F238E27FC236}">
                <a16:creationId xmlns:a16="http://schemas.microsoft.com/office/drawing/2014/main" id="{55148BB6-D41B-4ACC-A35E-45A0B949A0E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3"/>
            <a:ext cx="1548721" cy="474296"/>
          </a:xfrm>
          <a:prstGeom prst="rect">
            <a:avLst/>
          </a:prstGeom>
          <a:ln w="12700">
            <a:miter lim="400000"/>
          </a:ln>
        </p:spPr>
      </p:pic>
      <p:pic>
        <p:nvPicPr>
          <p:cNvPr id="65"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pic>
        <p:nvPicPr>
          <p:cNvPr id="66" name="Picture 2" descr="Picture 2"/>
          <p:cNvPicPr>
            <a:picLocks noChangeAspect="1"/>
          </p:cNvPicPr>
          <p:nvPr/>
        </p:nvPicPr>
        <p:blipFill>
          <a:blip r:embed="rId3"/>
          <a:stretch>
            <a:fillRect/>
          </a:stretch>
        </p:blipFill>
        <p:spPr>
          <a:xfrm>
            <a:off x="74342" y="6310298"/>
            <a:ext cx="1548721" cy="474296"/>
          </a:xfrm>
          <a:prstGeom prst="rect">
            <a:avLst/>
          </a:prstGeom>
          <a:ln w="12700">
            <a:miter lim="400000"/>
          </a:ln>
        </p:spPr>
      </p:pic>
      <p:sp>
        <p:nvSpPr>
          <p:cNvPr id="67" name="Subtitle 5"/>
          <p:cNvSpPr txBox="1"/>
          <p:nvPr/>
        </p:nvSpPr>
        <p:spPr>
          <a:xfrm>
            <a:off x="8157943" y="6531675"/>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68" name="Subtitle 5"/>
          <p:cNvSpPr txBox="1"/>
          <p:nvPr/>
        </p:nvSpPr>
        <p:spPr>
          <a:xfrm>
            <a:off x="8157943"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B6.3b IPC skills</a:t>
            </a:r>
          </a:p>
        </p:txBody>
      </p:sp>
      <p:sp>
        <p:nvSpPr>
          <p:cNvPr id="6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500">
                <a:solidFill>
                  <a:srgbClr val="FFFFFF"/>
                </a:solidFill>
                <a:latin typeface="+mj-lt"/>
                <a:ea typeface="+mj-ea"/>
                <a:cs typeface="+mj-cs"/>
                <a:sym typeface="Source Sans Pro Regular"/>
              </a:defRPr>
            </a:pPr>
            <a:endParaRPr/>
          </a:p>
        </p:txBody>
      </p:sp>
      <p:pic>
        <p:nvPicPr>
          <p:cNvPr id="7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71" name="TextBox 4"/>
          <p:cNvSpPr txBox="1"/>
          <p:nvPr/>
        </p:nvSpPr>
        <p:spPr>
          <a:xfrm>
            <a:off x="275896" y="11105"/>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72" name="Picture 6" descr="Picture 6"/>
          <p:cNvPicPr>
            <a:picLocks noChangeAspect="1"/>
          </p:cNvPicPr>
          <p:nvPr/>
        </p:nvPicPr>
        <p:blipFill>
          <a:blip r:embed="rId2"/>
          <a:stretch>
            <a:fillRect/>
          </a:stretch>
        </p:blipFill>
        <p:spPr>
          <a:xfrm>
            <a:off x="11189972" y="118168"/>
            <a:ext cx="866716" cy="895041"/>
          </a:xfrm>
          <a:prstGeom prst="rect">
            <a:avLst/>
          </a:prstGeom>
          <a:ln w="12700">
            <a:miter lim="400000"/>
          </a:ln>
        </p:spPr>
      </p:pic>
      <p:sp>
        <p:nvSpPr>
          <p:cNvPr id="73" name="Body Level One…"/>
          <p:cNvSpPr txBox="1">
            <a:spLocks noGrp="1"/>
          </p:cNvSpPr>
          <p:nvPr>
            <p:ph type="body" idx="1"/>
          </p:nvPr>
        </p:nvSpPr>
        <p:spPr>
          <a:xfrm>
            <a:off x="797444" y="842965"/>
            <a:ext cx="10450422" cy="5206965"/>
          </a:xfrm>
          <a:prstGeom prst="rect">
            <a:avLst/>
          </a:prstGeom>
        </p:spPr>
        <p:txBody>
          <a:bodyPr/>
          <a:lstStyle>
            <a:lvl1pPr defTabSz="216990">
              <a:spcBef>
                <a:spcPts val="200"/>
              </a:spcBef>
              <a:defRPr sz="1500"/>
            </a:lvl1pPr>
            <a:lvl2pPr marL="162742" indent="-54247" defTabSz="216990">
              <a:spcBef>
                <a:spcPts val="200"/>
              </a:spcBef>
              <a:defRPr sz="1500"/>
            </a:lvl2pPr>
            <a:lvl3pPr marL="271237" indent="-54247" defTabSz="216990">
              <a:spcBef>
                <a:spcPts val="200"/>
              </a:spcBef>
              <a:defRPr sz="1500"/>
            </a:lvl3pPr>
            <a:lvl4pPr marL="379732" indent="-54247" defTabSz="216990">
              <a:spcBef>
                <a:spcPts val="200"/>
              </a:spcBef>
              <a:defRPr sz="1500"/>
            </a:lvl4pPr>
            <a:lvl5pPr marL="488226" indent="-54247" defTabSz="216990">
              <a:spcBef>
                <a:spcPts val="200"/>
              </a:spcBef>
              <a:defRPr sz="15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A98A9E6-DB0C-F45A-42F9-B9D129E3EC6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81"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83"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8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85"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86" name="Subtitle 5"/>
          <p:cNvSpPr txBox="1"/>
          <p:nvPr/>
        </p:nvSpPr>
        <p:spPr>
          <a:xfrm>
            <a:off x="8157943" y="6531675"/>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87" name="Subtitle 5"/>
          <p:cNvSpPr txBox="1"/>
          <p:nvPr/>
        </p:nvSpPr>
        <p:spPr>
          <a:xfrm>
            <a:off x="8157943"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B6.3b IPC skills</a:t>
            </a:r>
          </a:p>
        </p:txBody>
      </p:sp>
      <p:sp>
        <p:nvSpPr>
          <p:cNvPr id="88" name="Body Level One…"/>
          <p:cNvSpPr txBox="1">
            <a:spLocks noGrp="1"/>
          </p:cNvSpPr>
          <p:nvPr>
            <p:ph type="body" idx="1"/>
          </p:nvPr>
        </p:nvSpPr>
        <p:spPr>
          <a:xfrm>
            <a:off x="2378928" y="1247001"/>
            <a:ext cx="8222168" cy="4654071"/>
          </a:xfrm>
          <a:prstGeom prst="rect">
            <a:avLst/>
          </a:prstGeom>
        </p:spPr>
        <p:txBody>
          <a:bodyPr/>
          <a:lstStyle>
            <a:lvl1pPr defTabSz="216990">
              <a:spcBef>
                <a:spcPts val="200"/>
              </a:spcBef>
              <a:defRPr sz="1800"/>
            </a:lvl1pPr>
            <a:lvl2pPr marL="162742" indent="-54247" defTabSz="216990">
              <a:spcBef>
                <a:spcPts val="200"/>
              </a:spcBef>
              <a:defRPr sz="1800"/>
            </a:lvl2pPr>
            <a:lvl3pPr marL="271237" indent="-54247" defTabSz="216990">
              <a:spcBef>
                <a:spcPts val="200"/>
              </a:spcBef>
              <a:defRPr sz="1800"/>
            </a:lvl3pPr>
            <a:lvl4pPr marL="379732" indent="-54247" defTabSz="216990">
              <a:spcBef>
                <a:spcPts val="200"/>
              </a:spcBef>
              <a:defRPr sz="1800"/>
            </a:lvl4pPr>
            <a:lvl5pPr marL="488226" indent="-54247" defTabSz="216990">
              <a:spcBef>
                <a:spcPts val="200"/>
              </a:spcBef>
              <a:defRPr sz="1800"/>
            </a:lvl5pPr>
          </a:lstStyle>
          <a:p>
            <a:r>
              <a:t>Body Level One</a:t>
            </a:r>
          </a:p>
          <a:p>
            <a:pPr lvl="1"/>
            <a:r>
              <a:t>Body Level Two</a:t>
            </a:r>
          </a:p>
          <a:p>
            <a:pPr lvl="2"/>
            <a:r>
              <a:t>Body Level Three</a:t>
            </a:r>
          </a:p>
          <a:p>
            <a:pPr lvl="3"/>
            <a:r>
              <a:t>Body Level Four</a:t>
            </a:r>
          </a:p>
          <a:p>
            <a:pPr lvl="4"/>
            <a:r>
              <a:t>Body Level Five</a:t>
            </a:r>
          </a:p>
        </p:txBody>
      </p:sp>
      <p:sp>
        <p:nvSpPr>
          <p:cNvPr id="89" name="Click to add text"/>
          <p:cNvSpPr txBox="1">
            <a:spLocks noGrp="1"/>
          </p:cNvSpPr>
          <p:nvPr>
            <p:ph type="title" hasCustomPrompt="1"/>
          </p:nvPr>
        </p:nvSpPr>
        <p:spPr>
          <a:xfrm>
            <a:off x="257999" y="-29716"/>
            <a:ext cx="3571876" cy="646113"/>
          </a:xfrm>
          <a:prstGeom prst="rect">
            <a:avLst/>
          </a:prstGeom>
        </p:spPr>
        <p:txBody>
          <a:bodyPr/>
          <a:lstStyle>
            <a:lvl1pPr defTabSz="216990">
              <a:defRPr sz="2400"/>
            </a:lvl1pPr>
          </a:lstStyle>
          <a:p>
            <a:r>
              <a:t>Click to add text</a:t>
            </a:r>
          </a:p>
        </p:txBody>
      </p:sp>
      <p:sp>
        <p:nvSpPr>
          <p:cNvPr id="2" name="Slide Number">
            <a:extLst>
              <a:ext uri="{FF2B5EF4-FFF2-40B4-BE49-F238E27FC236}">
                <a16:creationId xmlns:a16="http://schemas.microsoft.com/office/drawing/2014/main" id="{C9D8733E-2149-525F-D4B8-BFA855E255B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97"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303"/>
            <a:ext cx="1548721" cy="474296"/>
          </a:xfrm>
          <a:prstGeom prst="rect">
            <a:avLst/>
          </a:prstGeom>
          <a:ln w="12700">
            <a:miter lim="400000"/>
          </a:ln>
        </p:spPr>
      </p:pic>
      <p:pic>
        <p:nvPicPr>
          <p:cNvPr id="99"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pic>
        <p:nvPicPr>
          <p:cNvPr id="100" name="Picture 2" descr="Picture 2"/>
          <p:cNvPicPr>
            <a:picLocks noChangeAspect="1"/>
          </p:cNvPicPr>
          <p:nvPr/>
        </p:nvPicPr>
        <p:blipFill>
          <a:blip r:embed="rId3"/>
          <a:stretch>
            <a:fillRect/>
          </a:stretch>
        </p:blipFill>
        <p:spPr>
          <a:xfrm>
            <a:off x="74342" y="6310298"/>
            <a:ext cx="1548721" cy="474296"/>
          </a:xfrm>
          <a:prstGeom prst="rect">
            <a:avLst/>
          </a:prstGeom>
          <a:ln w="12700">
            <a:miter lim="400000"/>
          </a:ln>
        </p:spPr>
      </p:pic>
      <p:sp>
        <p:nvSpPr>
          <p:cNvPr id="101" name="Subtitle 5"/>
          <p:cNvSpPr txBox="1"/>
          <p:nvPr/>
        </p:nvSpPr>
        <p:spPr>
          <a:xfrm>
            <a:off x="8157943" y="6531675"/>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02" name="Subtitle 5"/>
          <p:cNvSpPr txBox="1"/>
          <p:nvPr/>
        </p:nvSpPr>
        <p:spPr>
          <a:xfrm>
            <a:off x="8157943"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B6.3b IPC skills</a:t>
            </a:r>
          </a:p>
        </p:txBody>
      </p:sp>
      <p:sp>
        <p:nvSpPr>
          <p:cNvPr id="103" name="Title Text"/>
          <p:cNvSpPr txBox="1">
            <a:spLocks noGrp="1"/>
          </p:cNvSpPr>
          <p:nvPr>
            <p:ph type="title"/>
          </p:nvPr>
        </p:nvSpPr>
        <p:spPr>
          <a:xfrm>
            <a:off x="220376" y="559153"/>
            <a:ext cx="4766298" cy="2339614"/>
          </a:xfrm>
          <a:prstGeom prst="rect">
            <a:avLst/>
          </a:prstGeom>
        </p:spPr>
        <p:txBody>
          <a:bodyPr/>
          <a:lstStyle>
            <a:lvl1pPr defTabSz="216990">
              <a:defRPr sz="2400"/>
            </a:lvl1pPr>
          </a:lstStyle>
          <a:p>
            <a:r>
              <a:t>Title Text</a:t>
            </a:r>
          </a:p>
        </p:txBody>
      </p:sp>
      <p:sp>
        <p:nvSpPr>
          <p:cNvPr id="2" name="Slide Number">
            <a:extLst>
              <a:ext uri="{FF2B5EF4-FFF2-40B4-BE49-F238E27FC236}">
                <a16:creationId xmlns:a16="http://schemas.microsoft.com/office/drawing/2014/main" id="{1BC5AAD2-CD09-5C5F-8EFE-AE6C5F6B934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10"/>
          <a:stretch>
            <a:fillRect/>
          </a:stretch>
        </p:blipFill>
        <p:spPr>
          <a:xfrm>
            <a:off x="74342" y="6310303"/>
            <a:ext cx="1548721" cy="474296"/>
          </a:xfrm>
          <a:prstGeom prst="rect">
            <a:avLst/>
          </a:prstGeom>
          <a:ln w="12700">
            <a:miter lim="400000"/>
          </a:ln>
        </p:spPr>
      </p:pic>
      <p:pic>
        <p:nvPicPr>
          <p:cNvPr id="5" name="Picture 2" descr="Picture 2"/>
          <p:cNvPicPr>
            <a:picLocks noChangeAspect="1"/>
          </p:cNvPicPr>
          <p:nvPr/>
        </p:nvPicPr>
        <p:blipFill>
          <a:blip r:embed="rId10"/>
          <a:stretch>
            <a:fillRect/>
          </a:stretch>
        </p:blipFill>
        <p:spPr>
          <a:xfrm>
            <a:off x="74342" y="6310298"/>
            <a:ext cx="1548721" cy="474296"/>
          </a:xfrm>
          <a:prstGeom prst="rect">
            <a:avLst/>
          </a:prstGeom>
          <a:ln w="12700">
            <a:miter lim="400000"/>
          </a:ln>
        </p:spPr>
      </p:pic>
      <p:sp>
        <p:nvSpPr>
          <p:cNvPr id="6" name="Subtitle 5"/>
          <p:cNvSpPr txBox="1"/>
          <p:nvPr/>
        </p:nvSpPr>
        <p:spPr>
          <a:xfrm>
            <a:off x="8157943"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7" name="Subtitle 5"/>
          <p:cNvSpPr txBox="1"/>
          <p:nvPr/>
        </p:nvSpPr>
        <p:spPr>
          <a:xfrm>
            <a:off x="8157943"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B6.3b IPC skills</a:t>
            </a:r>
          </a:p>
        </p:txBody>
      </p:sp>
      <p:sp>
        <p:nvSpPr>
          <p:cNvPr id="8" name="Rounded Rectangle 4"/>
          <p:cNvSpPr/>
          <p:nvPr/>
        </p:nvSpPr>
        <p:spPr>
          <a:xfrm flipV="1">
            <a:off x="5003346" y="3246974"/>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9" name="TextBox 5"/>
          <p:cNvSpPr txBox="1"/>
          <p:nvPr/>
        </p:nvSpPr>
        <p:spPr>
          <a:xfrm>
            <a:off x="4400182" y="2662199"/>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0739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3884AA47-1051-10B9-3EF3-70CDE7E1D7F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4.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who.int/emergencies/diseases/novel-coronavirus-2019/technical-guidance-publications?healthtopics=b6bd35a3-cf4f-4851-8e80-85cb0068335b&amp;publishingoffices=aeebab07-3d0c-4a24-b6ef-7c11b7139e43&amp;healthtopics-hidden=true&amp;publishingoffices-hidden=true"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cdc.gov/vhf/ebola/pdf/cleaning-hand-washing-with-chlorine-powder.pdf"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cdc.gov/vhf/ebola/pdf/chlorine-solution-liquid-mild.pdf" TargetMode="Externa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2"/>
          <p:cNvSpPr txBox="1">
            <a:spLocks noGrp="1"/>
          </p:cNvSpPr>
          <p:nvPr>
            <p:ph type="title"/>
          </p:nvPr>
        </p:nvSpPr>
        <p:spPr>
          <a:xfrm>
            <a:off x="517797" y="2086252"/>
            <a:ext cx="4490140" cy="1592784"/>
          </a:xfrm>
          <a:prstGeom prst="rect">
            <a:avLst/>
          </a:prstGeom>
        </p:spPr>
        <p:txBody>
          <a:bodyPr/>
          <a:lstStyle/>
          <a:p>
            <a:pPr>
              <a:defRPr sz="3200"/>
            </a:pPr>
            <a:r>
              <a:rPr b="1" dirty="0"/>
              <a:t>How to make 0.5% and 0.05% chlorine solution</a:t>
            </a:r>
          </a:p>
          <a:p>
            <a:pPr>
              <a:defRPr sz="3200"/>
            </a:pPr>
            <a:endParaRPr dirty="0"/>
          </a:p>
        </p:txBody>
      </p:sp>
      <p:sp>
        <p:nvSpPr>
          <p:cNvPr id="115" name="Title 2"/>
          <p:cNvSpPr txBox="1"/>
          <p:nvPr/>
        </p:nvSpPr>
        <p:spPr>
          <a:xfrm>
            <a:off x="517797" y="1301290"/>
            <a:ext cx="4398700" cy="925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0">
              <a:lnSpc>
                <a:spcPct val="90000"/>
              </a:lnSpc>
              <a:defRPr sz="4400">
                <a:solidFill>
                  <a:srgbClr val="FFFFFF"/>
                </a:solidFill>
                <a:latin typeface="Source Sans Pro Bold"/>
                <a:ea typeface="Source Sans Pro Bold"/>
                <a:cs typeface="Source Sans Pro Bold"/>
                <a:sym typeface="Source Sans Pro Bold"/>
              </a:defRPr>
            </a:lvl1pPr>
          </a:lstStyle>
          <a:p>
            <a:r>
              <a:rPr b="1" dirty="0"/>
              <a:t>B6.3b</a:t>
            </a:r>
            <a:r>
              <a:rPr lang="fr-FR" b="1" dirty="0"/>
              <a:t> IPC</a:t>
            </a:r>
            <a:endParaRPr b="1" dirty="0"/>
          </a:p>
        </p:txBody>
      </p:sp>
      <p:sp>
        <p:nvSpPr>
          <p:cNvPr id="116" name="TextBox 9"/>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buClr>
                <a:schemeClr val="accent3"/>
              </a:buClr>
              <a:buFont typeface="Arial"/>
              <a:defRPr sz="1879"/>
            </a:pPr>
            <a:r>
              <a:rPr dirty="0"/>
              <a:t>WHO Health Security Learning Platform - Training Materials</a:t>
            </a:r>
          </a:p>
          <a:p>
            <a:pPr algn="just" defTabSz="271962">
              <a:buClr>
                <a:schemeClr val="accent3"/>
              </a:buClr>
              <a:buFont typeface="Arial"/>
              <a:defRPr sz="1879"/>
            </a:pPr>
            <a:r>
              <a:rPr dirty="0"/>
              <a:t>These WHO Training Materials are © World Health Organization (WHO) 2022. All rights reserved.</a:t>
            </a:r>
          </a:p>
          <a:p>
            <a:pPr algn="just" defTabSz="271962">
              <a:buClr>
                <a:schemeClr val="accent3"/>
              </a:buClr>
              <a:buFont typeface="Arial"/>
              <a:defRPr sz="1879"/>
            </a:pPr>
            <a:r>
              <a:rPr dirty="0"/>
              <a:t>Your use of these materials is subject to the “</a:t>
            </a:r>
            <a:r>
              <a:rPr u="sng" dirty="0">
                <a:solidFill>
                  <a:srgbClr val="0563C1"/>
                </a:solidFill>
                <a:uFill>
                  <a:solidFill>
                    <a:srgbClr val="0563C1"/>
                  </a:solidFill>
                </a:uFill>
                <a:hlinkClick r:id="rId2"/>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3"/>
              </a:rPr>
              <a:t>https://extranet.who.int/hslp</a:t>
            </a:r>
            <a:r>
              <a:rPr dirty="0"/>
              <a:t>  </a:t>
            </a:r>
          </a:p>
          <a:p>
            <a:pPr algn="just" defTabSz="271962">
              <a:buClr>
                <a:schemeClr val="accent3"/>
              </a:buClr>
              <a:buFont typeface="Arial"/>
              <a:defRPr sz="1879"/>
            </a:pPr>
            <a:endParaRPr dirty="0"/>
          </a:p>
          <a:p>
            <a:pPr algn="just" defTabSz="271962">
              <a:buClr>
                <a:schemeClr val="accent3"/>
              </a:buClr>
              <a:buFont typeface="Arial"/>
              <a:defRPr sz="1879"/>
            </a:pPr>
            <a:r>
              <a:rPr dirty="0"/>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buClr>
                <a:schemeClr val="accent3"/>
              </a:buClr>
              <a:buFont typeface="Arial"/>
              <a:defRPr sz="1879"/>
            </a:pPr>
            <a:endParaRPr dirty="0"/>
          </a:p>
          <a:p>
            <a:pPr algn="just" defTabSz="271962">
              <a:buClr>
                <a:schemeClr val="accent3"/>
              </a:buClr>
              <a:buFont typeface="Arial"/>
              <a:defRPr sz="1879"/>
            </a:pPr>
            <a:r>
              <a:rPr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buClr>
                <a:schemeClr val="accent3"/>
              </a:buClr>
              <a:buFont typeface="Arial"/>
              <a:defRPr sz="1879"/>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Google Shape;308;p8"/>
          <p:cNvSpPr txBox="1">
            <a:spLocks noGrp="1"/>
          </p:cNvSpPr>
          <p:nvPr>
            <p:ph type="body" idx="1"/>
          </p:nvPr>
        </p:nvSpPr>
        <p:spPr>
          <a:xfrm>
            <a:off x="4273553" y="1469305"/>
            <a:ext cx="7529514" cy="3919390"/>
          </a:xfrm>
          <a:prstGeom prst="rect">
            <a:avLst/>
          </a:prstGeom>
        </p:spPr>
        <p:txBody>
          <a:bodyPr lIns="0" tIns="0" rIns="0" bIns="0" anchor="t"/>
          <a:lstStyle/>
          <a:p>
            <a:pPr>
              <a:defRPr sz="2400"/>
            </a:pPr>
            <a:r>
              <a:rPr dirty="0"/>
              <a:t>This learning resource is part of the Rapid Response Team Advanced Training </a:t>
            </a:r>
            <a:r>
              <a:rPr lang="en-GB"/>
              <a:t>Package </a:t>
            </a:r>
            <a:r>
              <a:rPr dirty="0"/>
              <a:t>(RRT ATP) especially geared to RRT members.</a:t>
            </a:r>
          </a:p>
          <a:p>
            <a:pPr>
              <a:defRPr sz="2400"/>
            </a:pPr>
            <a:endParaRPr dirty="0"/>
          </a:p>
          <a:p>
            <a:pPr>
              <a:defRPr sz="24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a:defRPr sz="2400"/>
            </a:pPr>
            <a:endParaRPr dirty="0"/>
          </a:p>
          <a:p>
            <a:pPr>
              <a:defRPr sz="2400"/>
            </a:pPr>
            <a:r>
              <a:rPr dirty="0"/>
              <a:t>The RRT ATP is a component of the Rapid Response Teams Training </a:t>
            </a:r>
            <a:r>
              <a:rPr lang="fr-FR" dirty="0"/>
              <a:t>Programme.</a:t>
            </a:r>
            <a:endParaRPr dirty="0"/>
          </a:p>
        </p:txBody>
      </p:sp>
      <p:sp>
        <p:nvSpPr>
          <p:cNvPr id="4" name="Google Shape;307;p8">
            <a:extLst>
              <a:ext uri="{FF2B5EF4-FFF2-40B4-BE49-F238E27FC236}">
                <a16:creationId xmlns:a16="http://schemas.microsoft.com/office/drawing/2014/main" id="{11C18298-1DEC-007D-E386-2727037A4CD2}"/>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Content Placeholder 2"/>
          <p:cNvSpPr txBox="1">
            <a:spLocks noGrp="1"/>
          </p:cNvSpPr>
          <p:nvPr>
            <p:ph type="body" idx="1"/>
          </p:nvPr>
        </p:nvSpPr>
        <p:spPr>
          <a:xfrm>
            <a:off x="4273553" y="1684333"/>
            <a:ext cx="7529514" cy="3489335"/>
          </a:xfrm>
          <a:prstGeom prst="rect">
            <a:avLst/>
          </a:prstGeom>
        </p:spPr>
        <p:txBody>
          <a:bodyPr>
            <a:normAutofit/>
          </a:bodyPr>
          <a:lstStyle/>
          <a:p>
            <a:pPr>
              <a:buClr>
                <a:schemeClr val="accent3"/>
              </a:buClr>
              <a:buSzPct val="100000"/>
              <a:defRPr sz="2400"/>
            </a:pPr>
            <a:r>
              <a:rPr lang="en-US" sz="2400" b="1" dirty="0">
                <a:solidFill>
                  <a:schemeClr val="tx1"/>
                </a:solidFill>
                <a:latin typeface="Source Sans Pro Bold"/>
              </a:rPr>
              <a:t>At the end of this session, you should be able to:</a:t>
            </a:r>
          </a:p>
          <a:p>
            <a:pPr>
              <a:buClr>
                <a:schemeClr val="accent3"/>
              </a:buClr>
              <a:buSzPct val="100000"/>
              <a:defRPr sz="2400"/>
            </a:pPr>
            <a:endParaRPr lang="hu-HU" dirty="0"/>
          </a:p>
          <a:p>
            <a:pPr marL="254000" indent="-254000">
              <a:buClr>
                <a:srgbClr val="65A000"/>
              </a:buClr>
              <a:buSzPct val="100000"/>
              <a:buChar char="•"/>
              <a:defRPr sz="2400"/>
            </a:pPr>
            <a:r>
              <a:rPr dirty="0"/>
              <a:t>Understand when chlorine is used</a:t>
            </a:r>
          </a:p>
          <a:p>
            <a:pPr marL="254000" indent="-254000">
              <a:buClr>
                <a:srgbClr val="65A000"/>
              </a:buClr>
              <a:buSzPct val="100000"/>
              <a:buChar char="•"/>
              <a:defRPr sz="2400"/>
            </a:pPr>
            <a:endParaRPr dirty="0"/>
          </a:p>
          <a:p>
            <a:pPr marL="254000" indent="-254000">
              <a:buClr>
                <a:srgbClr val="65A000"/>
              </a:buClr>
              <a:buSzPct val="100000"/>
              <a:buChar char="•"/>
              <a:defRPr sz="2400"/>
            </a:pPr>
            <a:r>
              <a:rPr dirty="0"/>
              <a:t>Understand when mild chlorine is used and when strong chlorine is used</a:t>
            </a:r>
          </a:p>
          <a:p>
            <a:pPr marL="254000" indent="-254000">
              <a:buClr>
                <a:srgbClr val="65A000"/>
              </a:buClr>
              <a:buSzPct val="100000"/>
              <a:buChar char="•"/>
              <a:defRPr sz="2400"/>
            </a:pPr>
            <a:endParaRPr dirty="0"/>
          </a:p>
          <a:p>
            <a:pPr marL="254000" indent="-254000">
              <a:buClr>
                <a:srgbClr val="65A000"/>
              </a:buClr>
              <a:buSzPct val="100000"/>
              <a:buChar char="•"/>
              <a:defRPr sz="2400"/>
            </a:pPr>
            <a:r>
              <a:rPr dirty="0"/>
              <a:t>Be familiar with the process of mixing chlorine of various strengths</a:t>
            </a:r>
          </a:p>
        </p:txBody>
      </p:sp>
      <p:sp>
        <p:nvSpPr>
          <p:cNvPr id="4" name="Google Shape;307;p8">
            <a:extLst>
              <a:ext uri="{FF2B5EF4-FFF2-40B4-BE49-F238E27FC236}">
                <a16:creationId xmlns:a16="http://schemas.microsoft.com/office/drawing/2014/main" id="{E42D3C6C-BCBD-4726-DF4E-9E24EB5F2AB1}"/>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Learning objectives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
          <p:cNvSpPr/>
          <p:nvPr/>
        </p:nvSpPr>
        <p:spPr>
          <a:xfrm>
            <a:off x="2117804" y="1566623"/>
            <a:ext cx="8208914" cy="1259841"/>
          </a:xfrm>
          <a:prstGeom prst="rect">
            <a:avLst/>
          </a:prstGeom>
          <a:solidFill>
            <a:srgbClr val="00206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solidFill>
                  <a:srgbClr val="FFFFFF"/>
                </a:solidFill>
                <a:latin typeface="+mj-lt"/>
                <a:ea typeface="+mj-ea"/>
                <a:cs typeface="+mj-cs"/>
                <a:sym typeface="Source Sans Pro Regular"/>
              </a:defRPr>
            </a:lvl1pPr>
          </a:lstStyle>
          <a:p>
            <a:r>
              <a:rPr dirty="0"/>
              <a:t>Strong (0.5%) solution includes a higher concentration of HTH* (High Test Hypochlorite) chlorine can be used for disinfecting floors and surfaces, medical equipment, bedding, and gloved hands.</a:t>
            </a:r>
          </a:p>
        </p:txBody>
      </p:sp>
      <p:sp>
        <p:nvSpPr>
          <p:cNvPr id="130" name="Rectangle 2"/>
          <p:cNvSpPr txBox="1"/>
          <p:nvPr/>
        </p:nvSpPr>
        <p:spPr>
          <a:xfrm>
            <a:off x="1916901" y="5128983"/>
            <a:ext cx="8243974" cy="751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000">
                <a:latin typeface="+mj-lt"/>
                <a:ea typeface="+mj-ea"/>
                <a:cs typeface="+mj-cs"/>
                <a:sym typeface="Source Sans Pro Regular"/>
              </a:defRPr>
            </a:pPr>
            <a:r>
              <a:rPr dirty="0"/>
              <a:t>Cleaning and disinfection of environmental surfaces in the context of COVID-19</a:t>
            </a:r>
          </a:p>
          <a:p>
            <a:pPr>
              <a:defRPr sz="1000">
                <a:latin typeface="+mj-lt"/>
                <a:ea typeface="+mj-ea"/>
                <a:cs typeface="+mj-cs"/>
                <a:sym typeface="Source Sans Pro Regular"/>
              </a:defRPr>
            </a:pPr>
            <a:r>
              <a:rPr u="sng" dirty="0">
                <a:solidFill>
                  <a:srgbClr val="0563C1"/>
                </a:solidFill>
                <a:uFill>
                  <a:solidFill>
                    <a:srgbClr val="0563C1"/>
                  </a:solidFill>
                </a:uFill>
                <a:hlinkClick r:id="rId2"/>
              </a:rPr>
              <a:t>https://www.who.int/emergencies/diseases/novel-coronavirus-2019/technical-guidance-publications?healthtopics=b6bd35a3-cf4f-4851-8e80-85cb0068335b&amp;publishingoffices=aeebab07-3d0c-4a24-b6ef-7c11b7139e43&amp;healthtopics-hidden=true&amp;publishingoffices-hidden=true</a:t>
            </a:r>
          </a:p>
        </p:txBody>
      </p:sp>
      <p:sp>
        <p:nvSpPr>
          <p:cNvPr id="131" name="Rectangle 6"/>
          <p:cNvSpPr/>
          <p:nvPr/>
        </p:nvSpPr>
        <p:spPr>
          <a:xfrm>
            <a:off x="2117804" y="3040660"/>
            <a:ext cx="8208914" cy="1259841"/>
          </a:xfrm>
          <a:prstGeom prst="rect">
            <a:avLst/>
          </a:prstGeom>
          <a:solidFill>
            <a:srgbClr val="A9D18E"/>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mj-lt"/>
                <a:ea typeface="+mj-ea"/>
                <a:cs typeface="+mj-cs"/>
                <a:sym typeface="Source Sans Pro Regular"/>
              </a:defRPr>
            </a:lvl1pPr>
          </a:lstStyle>
          <a:p>
            <a:r>
              <a:rPr dirty="0"/>
              <a:t>Mild (0.05%) solution is a gentler solution of HTH* chlorine can be used for washing bare hands in settings where other methods, such as soap and running water or alcohol-based hand rubs, are not available or cannot be used.</a:t>
            </a:r>
          </a:p>
        </p:txBody>
      </p:sp>
      <p:sp>
        <p:nvSpPr>
          <p:cNvPr id="2" name="Title 1">
            <a:extLst>
              <a:ext uri="{FF2B5EF4-FFF2-40B4-BE49-F238E27FC236}">
                <a16:creationId xmlns:a16="http://schemas.microsoft.com/office/drawing/2014/main" id="{027B6B0A-E928-5435-E82C-B5AF39532E84}"/>
              </a:ext>
            </a:extLst>
          </p:cNvPr>
          <p:cNvSpPr txBox="1">
            <a:spLocks/>
          </p:cNvSpPr>
          <p:nvPr/>
        </p:nvSpPr>
        <p:spPr>
          <a:xfrm>
            <a:off x="138856" y="92028"/>
            <a:ext cx="8940881" cy="646113"/>
          </a:xfrm>
          <a:prstGeom prst="rect">
            <a:avLst/>
          </a:prstGeom>
        </p:spPr>
        <p:txBody>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Use of 0.5% and 0.05% chlorine solution</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itle 1"/>
          <p:cNvSpPr txBox="1">
            <a:spLocks noGrp="1"/>
          </p:cNvSpPr>
          <p:nvPr>
            <p:ph type="title"/>
          </p:nvPr>
        </p:nvSpPr>
        <p:spPr>
          <a:xfrm>
            <a:off x="388935" y="29816"/>
            <a:ext cx="3264195" cy="1932378"/>
          </a:xfrm>
          <a:prstGeom prst="rect">
            <a:avLst/>
          </a:prstGeom>
        </p:spPr>
        <p:txBody>
          <a:bodyPr/>
          <a:lstStyle>
            <a:lvl1pPr>
              <a:defRPr sz="3200"/>
            </a:lvl1pPr>
          </a:lstStyle>
          <a:p>
            <a:r>
              <a:rPr b="1" dirty="0"/>
              <a:t>What you need to know</a:t>
            </a:r>
          </a:p>
        </p:txBody>
      </p:sp>
      <p:sp>
        <p:nvSpPr>
          <p:cNvPr id="134" name="Content Placeholder 2"/>
          <p:cNvSpPr txBox="1">
            <a:spLocks noGrp="1"/>
          </p:cNvSpPr>
          <p:nvPr>
            <p:ph type="body" idx="1"/>
          </p:nvPr>
        </p:nvSpPr>
        <p:spPr>
          <a:xfrm>
            <a:off x="4273553" y="1690091"/>
            <a:ext cx="7529514" cy="3477818"/>
          </a:xfrm>
          <a:prstGeom prst="rect">
            <a:avLst/>
          </a:prstGeom>
        </p:spPr>
        <p:txBody>
          <a:bodyPr/>
          <a:lstStyle/>
          <a:p>
            <a:pPr>
              <a:defRPr sz="2400"/>
            </a:pPr>
            <a:r>
              <a:rPr dirty="0"/>
              <a:t>Wait </a:t>
            </a:r>
            <a:r>
              <a:rPr dirty="0">
                <a:solidFill>
                  <a:schemeClr val="accent2"/>
                </a:solidFill>
                <a:latin typeface="Source Sans Pro Bold"/>
                <a:ea typeface="Source Sans Pro Bold"/>
                <a:cs typeface="Source Sans Pro Bold"/>
                <a:sym typeface="Source Sans Pro Bold"/>
              </a:rPr>
              <a:t>30 minutes</a:t>
            </a:r>
            <a:r>
              <a:rPr dirty="0">
                <a:latin typeface="Source Sans Pro Bold"/>
                <a:ea typeface="Source Sans Pro Bold"/>
                <a:cs typeface="Source Sans Pro Bold"/>
                <a:sym typeface="Source Sans Pro Bold"/>
              </a:rPr>
              <a:t> </a:t>
            </a:r>
            <a:r>
              <a:rPr dirty="0"/>
              <a:t>before using any chlorine solution that is made from powder</a:t>
            </a:r>
          </a:p>
          <a:p>
            <a:pPr>
              <a:defRPr sz="2400"/>
            </a:pPr>
            <a:endParaRPr dirty="0"/>
          </a:p>
          <a:p>
            <a:pPr>
              <a:defRPr sz="2400"/>
            </a:pPr>
            <a:r>
              <a:rPr dirty="0"/>
              <a:t>Proper </a:t>
            </a:r>
            <a:r>
              <a:rPr dirty="0">
                <a:solidFill>
                  <a:schemeClr val="accent2"/>
                </a:solidFill>
                <a:latin typeface="Source Sans Pro Bold"/>
                <a:ea typeface="Source Sans Pro Bold"/>
                <a:cs typeface="Source Sans Pro Bold"/>
                <a:sym typeface="Source Sans Pro Bold"/>
              </a:rPr>
              <a:t>storage</a:t>
            </a:r>
            <a:r>
              <a:rPr dirty="0"/>
              <a:t> is important.  Chlorine solutions, depending on their use, should to be transferred into bottles that have sprayers or dispensers that have spigots</a:t>
            </a:r>
          </a:p>
          <a:p>
            <a:pPr>
              <a:defRPr sz="2400"/>
            </a:pPr>
            <a:endParaRPr dirty="0"/>
          </a:p>
          <a:p>
            <a:pPr>
              <a:defRPr sz="2400"/>
            </a:pPr>
            <a:r>
              <a:rPr dirty="0"/>
              <a:t>Chlorine solutions need to be </a:t>
            </a:r>
            <a:r>
              <a:rPr dirty="0">
                <a:solidFill>
                  <a:schemeClr val="accent2"/>
                </a:solidFill>
                <a:latin typeface="Source Sans Pro Bold"/>
                <a:ea typeface="Source Sans Pro Bold"/>
                <a:cs typeface="Source Sans Pro Bold"/>
                <a:sym typeface="Source Sans Pro Bold"/>
              </a:rPr>
              <a:t>labeled</a:t>
            </a:r>
            <a:r>
              <a:rPr dirty="0"/>
              <a:t> with their correct strength. Label strong with (0.5%) and mild as (0.05%)</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Content Placeholder 2"/>
          <p:cNvSpPr txBox="1">
            <a:spLocks noGrp="1"/>
          </p:cNvSpPr>
          <p:nvPr>
            <p:ph type="body" idx="1"/>
          </p:nvPr>
        </p:nvSpPr>
        <p:spPr>
          <a:xfrm>
            <a:off x="4273553" y="2036320"/>
            <a:ext cx="7529514" cy="2785360"/>
          </a:xfrm>
          <a:prstGeom prst="rect">
            <a:avLst/>
          </a:prstGeom>
        </p:spPr>
        <p:txBody>
          <a:bodyPr/>
          <a:lstStyle/>
          <a:p>
            <a:pPr marL="254000" indent="-254000">
              <a:buClr>
                <a:schemeClr val="accent3"/>
              </a:buClr>
              <a:buSzPct val="100000"/>
              <a:buChar char="•"/>
              <a:defRPr sz="2400"/>
            </a:pPr>
            <a:r>
              <a:rPr dirty="0"/>
              <a:t>Chlorine solutions do not work as well on heavily soiled surfaces. </a:t>
            </a:r>
            <a:r>
              <a:rPr dirty="0">
                <a:solidFill>
                  <a:schemeClr val="accent2"/>
                </a:solidFill>
                <a:latin typeface="Source Sans Pro Bold"/>
                <a:ea typeface="Source Sans Pro Bold"/>
                <a:cs typeface="Source Sans Pro Bold"/>
                <a:sym typeface="Source Sans Pro Bold"/>
              </a:rPr>
              <a:t>Clean first then disinfect</a:t>
            </a:r>
          </a:p>
          <a:p>
            <a:pPr marL="254000" indent="-254000">
              <a:buClr>
                <a:schemeClr val="accent3"/>
              </a:buClr>
              <a:buSzPct val="100000"/>
              <a:buChar char="•"/>
              <a:defRPr sz="2400"/>
            </a:pPr>
            <a:endParaRPr dirty="0">
              <a:solidFill>
                <a:schemeClr val="accent2"/>
              </a:solidFill>
              <a:latin typeface="Source Sans Pro Bold"/>
              <a:ea typeface="Source Sans Pro Bold"/>
              <a:cs typeface="Source Sans Pro Bold"/>
              <a:sym typeface="Source Sans Pro Bold"/>
            </a:endParaRPr>
          </a:p>
          <a:p>
            <a:pPr marL="254000" indent="-254000">
              <a:buClr>
                <a:schemeClr val="accent3"/>
              </a:buClr>
              <a:buSzPct val="100000"/>
              <a:buChar char="•"/>
              <a:defRPr sz="2400"/>
            </a:pPr>
            <a:r>
              <a:rPr dirty="0"/>
              <a:t>Keep the chlorine solution </a:t>
            </a:r>
            <a:r>
              <a:rPr dirty="0">
                <a:solidFill>
                  <a:schemeClr val="accent2"/>
                </a:solidFill>
                <a:latin typeface="Source Sans Pro Bold"/>
                <a:ea typeface="Source Sans Pro Bold"/>
                <a:cs typeface="Source Sans Pro Bold"/>
                <a:sym typeface="Source Sans Pro Bold"/>
              </a:rPr>
              <a:t>away from direct sunlight</a:t>
            </a:r>
          </a:p>
          <a:p>
            <a:pPr marL="254000" indent="-254000">
              <a:buClr>
                <a:schemeClr val="accent3"/>
              </a:buClr>
              <a:buSzPct val="100000"/>
              <a:buChar char="•"/>
              <a:defRPr sz="2400"/>
            </a:pPr>
            <a:endParaRPr dirty="0">
              <a:solidFill>
                <a:schemeClr val="accent2"/>
              </a:solidFill>
              <a:latin typeface="Source Sans Pro Bold"/>
              <a:ea typeface="Source Sans Pro Bold"/>
              <a:cs typeface="Source Sans Pro Bold"/>
              <a:sym typeface="Source Sans Pro Bold"/>
            </a:endParaRPr>
          </a:p>
          <a:p>
            <a:pPr marL="254000" indent="-254000">
              <a:buClr>
                <a:schemeClr val="accent3"/>
              </a:buClr>
              <a:buSzPct val="100000"/>
              <a:buChar char="•"/>
              <a:defRPr sz="2400"/>
            </a:pPr>
            <a:r>
              <a:rPr dirty="0"/>
              <a:t>Chlorine solutions lose strength over time, so make a </a:t>
            </a:r>
            <a:r>
              <a:rPr dirty="0">
                <a:solidFill>
                  <a:schemeClr val="accent2"/>
                </a:solidFill>
                <a:latin typeface="Source Sans Pro Bold"/>
                <a:ea typeface="Source Sans Pro Bold"/>
                <a:cs typeface="Source Sans Pro Bold"/>
                <a:sym typeface="Source Sans Pro Bold"/>
              </a:rPr>
              <a:t>fresh batch every day</a:t>
            </a:r>
          </a:p>
        </p:txBody>
      </p:sp>
      <p:sp>
        <p:nvSpPr>
          <p:cNvPr id="5" name="Title 1">
            <a:extLst>
              <a:ext uri="{FF2B5EF4-FFF2-40B4-BE49-F238E27FC236}">
                <a16:creationId xmlns:a16="http://schemas.microsoft.com/office/drawing/2014/main" id="{D73A0E06-8CD4-B63B-9CB5-CCBCC1C21748}"/>
              </a:ext>
            </a:extLst>
          </p:cNvPr>
          <p:cNvSpPr txBox="1">
            <a:spLocks noGrp="1"/>
          </p:cNvSpPr>
          <p:nvPr>
            <p:ph type="title"/>
          </p:nvPr>
        </p:nvSpPr>
        <p:spPr>
          <a:xfrm>
            <a:off x="388935" y="29816"/>
            <a:ext cx="3264195" cy="1932378"/>
          </a:xfrm>
          <a:prstGeom prst="rect">
            <a:avLst/>
          </a:prstGeom>
        </p:spPr>
        <p:txBody>
          <a:bodyPr/>
          <a:lstStyle>
            <a:lvl1pPr>
              <a:defRPr sz="3200"/>
            </a:lvl1pPr>
          </a:lstStyle>
          <a:p>
            <a:r>
              <a:rPr b="1" dirty="0"/>
              <a:t>What you need to know</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2"/>
          <p:cNvSpPr txBox="1"/>
          <p:nvPr/>
        </p:nvSpPr>
        <p:spPr>
          <a:xfrm>
            <a:off x="3479641" y="6245419"/>
            <a:ext cx="5232718"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100">
                <a:latin typeface="+mj-lt"/>
                <a:ea typeface="+mj-ea"/>
                <a:cs typeface="+mj-cs"/>
                <a:sym typeface="Source Sans Pro Regular"/>
              </a:defRPr>
            </a:pPr>
            <a:r>
              <a:rPr sz="1000" dirty="0"/>
              <a:t>Source: </a:t>
            </a:r>
            <a:r>
              <a:rPr sz="1000" u="sng" dirty="0">
                <a:solidFill>
                  <a:srgbClr val="0563C1"/>
                </a:solidFill>
                <a:uFill>
                  <a:solidFill>
                    <a:srgbClr val="0563C1"/>
                  </a:solidFill>
                </a:uFill>
                <a:hlinkClick r:id="rId2"/>
              </a:rPr>
              <a:t>https://www.cdc.gov/vhf/ebola/pdf/cleaning-hand-washing-with-chlorine-powder.pdf</a:t>
            </a:r>
          </a:p>
        </p:txBody>
      </p:sp>
      <p:pic>
        <p:nvPicPr>
          <p:cNvPr id="140" name="Picture 2" descr="Picture 2"/>
          <p:cNvPicPr>
            <a:picLocks noChangeAspect="1"/>
          </p:cNvPicPr>
          <p:nvPr/>
        </p:nvPicPr>
        <p:blipFill>
          <a:blip r:embed="rId3"/>
          <a:srcRect l="13315" t="17664" r="9409" b="15025"/>
          <a:stretch>
            <a:fillRect/>
          </a:stretch>
        </p:blipFill>
        <p:spPr>
          <a:xfrm>
            <a:off x="1831697" y="612581"/>
            <a:ext cx="8528606" cy="5632839"/>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 name="Picture 2" descr="Picture 2"/>
          <p:cNvPicPr>
            <a:picLocks noChangeAspect="1"/>
          </p:cNvPicPr>
          <p:nvPr/>
        </p:nvPicPr>
        <p:blipFill>
          <a:blip r:embed="rId2"/>
          <a:srcRect l="17415" t="10259" r="17732" b="13852"/>
          <a:stretch>
            <a:fillRect/>
          </a:stretch>
        </p:blipFill>
        <p:spPr>
          <a:xfrm>
            <a:off x="1751125" y="550111"/>
            <a:ext cx="8689751" cy="5757779"/>
          </a:xfrm>
          <a:prstGeom prst="rect">
            <a:avLst/>
          </a:prstGeom>
          <a:ln w="12700">
            <a:miter lim="400000"/>
          </a:ln>
        </p:spPr>
      </p:pic>
      <p:sp>
        <p:nvSpPr>
          <p:cNvPr id="143" name="Rectangle 3"/>
          <p:cNvSpPr txBox="1"/>
          <p:nvPr/>
        </p:nvSpPr>
        <p:spPr>
          <a:xfrm>
            <a:off x="4009842" y="6307889"/>
            <a:ext cx="417231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000">
                <a:latin typeface="+mj-lt"/>
                <a:ea typeface="+mj-ea"/>
                <a:cs typeface="+mj-cs"/>
                <a:sym typeface="Source Sans Pro Regular"/>
              </a:defRPr>
            </a:pPr>
            <a:r>
              <a:rPr dirty="0"/>
              <a:t>Source: </a:t>
            </a:r>
            <a:r>
              <a:rPr u="sng" dirty="0">
                <a:solidFill>
                  <a:srgbClr val="0563C1"/>
                </a:solidFill>
                <a:uFill>
                  <a:solidFill>
                    <a:srgbClr val="0563C1"/>
                  </a:solidFill>
                </a:uFill>
                <a:hlinkClick r:id="rId3"/>
              </a:rPr>
              <a:t>http://www.cdc.gov/vhf/ebola/pdf/chlorine-solution-liquid-mild.pdf</a:t>
            </a:r>
            <a:r>
              <a:rPr dirty="0"/>
              <a:t>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C74D85C-0092-4920-9252-B7DC0DAA046B}">
  <ds:schemaRefs>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http://schemas.microsoft.com/office/2006/documentManagement/types"/>
    <ds:schemaRef ds:uri="http://purl.org/dc/dcmitype/"/>
    <ds:schemaRef ds:uri="9ca0fa8f-1020-4790-a298-914e539c43a5"/>
    <ds:schemaRef ds:uri="1545eeb8-3090-4573-a4ea-6910cac27a03"/>
    <ds:schemaRef ds:uri="http://www.w3.org/XML/1998/namespace"/>
    <ds:schemaRef ds:uri="http://purl.org/dc/terms/"/>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9191C4F4-4F24-4F51-86FA-F4BD6D9790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31183A-B1EE-4C02-9852-43A9556702E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37</TotalTime>
  <Words>695</Words>
  <Application>Microsoft Office PowerPoint</Application>
  <PresentationFormat>Widescreen</PresentationFormat>
  <Paragraphs>46</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RRT_Theme_v3</vt:lpstr>
      <vt:lpstr>How to make 0.5% and 0.05% chlorine solution </vt:lpstr>
      <vt:lpstr>PowerPoint Presentation</vt:lpstr>
      <vt:lpstr>PowerPoint Presentation</vt:lpstr>
      <vt:lpstr>PowerPoint Presentation</vt:lpstr>
      <vt:lpstr>What you need to know</vt:lpstr>
      <vt:lpstr>What you need to know</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make 0.5% and 0.05% chlorine solution</dc:title>
  <dc:creator>Hp</dc:creator>
  <cp:lastModifiedBy>GOMEZ, Paula</cp:lastModifiedBy>
  <cp:revision>5</cp:revision>
  <dcterms:modified xsi:type="dcterms:W3CDTF">2023-04-07T10:59:53Z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132100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