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84" r:id="rId5"/>
  </p:sldMasterIdLst>
  <p:notesMasterIdLst>
    <p:notesMasterId r:id="rId18"/>
  </p:notesMasterIdLst>
  <p:sldIdLst>
    <p:sldId id="256" r:id="rId6"/>
    <p:sldId id="257" r:id="rId7"/>
    <p:sldId id="258" r:id="rId8"/>
    <p:sldId id="267" r:id="rId9"/>
    <p:sldId id="259" r:id="rId10"/>
    <p:sldId id="260" r:id="rId11"/>
    <p:sldId id="261" r:id="rId12"/>
    <p:sldId id="262" r:id="rId13"/>
    <p:sldId id="263" r:id="rId14"/>
    <p:sldId id="264" r:id="rId15"/>
    <p:sldId id="265" r:id="rId16"/>
    <p:sldId id="266" r:id="rId1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13F44B-CCB1-5ACC-89D0-37414AB913E5}" v="6" dt="2023-04-07T11:00:04.271"/>
    <p1510:client id="{21E827F0-DD73-5DE7-5CBC-669034D7B701}" v="4" dt="2023-04-07T10:47:16.900"/>
    <p1510:client id="{4C349D1F-8BC3-2826-DD54-A598DA2A7ECE}" v="19" dt="2023-03-28T14:32:11.925"/>
    <p1510:client id="{F5D6D8A4-B19E-4E19-830D-63F386174CAF}" v="5" dt="2023-01-27T13:59:33.43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1E827F0-DD73-5DE7-5CBC-669034D7B701}"/>
    <pc:docChg chg="modSld">
      <pc:chgData name="GOMEZ, Paula" userId="S::gomezp@who.int::c93cf399-3ed7-4230-9282-8831e3fe5ae7" providerId="AD" clId="Web-{21E827F0-DD73-5DE7-5CBC-669034D7B701}" dt="2023-04-07T10:47:15.900" v="1" actId="20577"/>
      <pc:docMkLst>
        <pc:docMk/>
      </pc:docMkLst>
      <pc:sldChg chg="modSp delCm">
        <pc:chgData name="GOMEZ, Paula" userId="S::gomezp@who.int::c93cf399-3ed7-4230-9282-8831e3fe5ae7" providerId="AD" clId="Web-{21E827F0-DD73-5DE7-5CBC-669034D7B701}" dt="2023-04-07T10:47:15.900" v="1" actId="20577"/>
        <pc:sldMkLst>
          <pc:docMk/>
          <pc:sldMk cId="4184239075" sldId="267"/>
        </pc:sldMkLst>
        <pc:spChg chg="mod">
          <ac:chgData name="GOMEZ, Paula" userId="S::gomezp@who.int::c93cf399-3ed7-4230-9282-8831e3fe5ae7" providerId="AD" clId="Web-{21E827F0-DD73-5DE7-5CBC-669034D7B701}" dt="2023-04-07T10:47:15.900" v="1" actId="20577"/>
          <ac:spMkLst>
            <pc:docMk/>
            <pc:sldMk cId="4184239075" sldId="267"/>
            <ac:spMk id="587"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21E827F0-DD73-5DE7-5CBC-669034D7B701}" dt="2023-04-07T10:47:10.837" v="0"/>
              <pc2:cmMkLst xmlns:pc2="http://schemas.microsoft.com/office/powerpoint/2019/9/main/command">
                <pc:docMk/>
                <pc:sldMk cId="4184239075" sldId="267"/>
                <pc2:cmMk id="{32797EF3-E761-42A9-A93C-0BB5917517E6}"/>
              </pc2:cmMkLst>
            </pc226:cmChg>
          </p:ext>
        </pc:extLst>
      </pc:sldChg>
    </pc:docChg>
  </pc:docChgLst>
  <pc:docChgLst>
    <pc:chgData name="GOMEZ, Paula" userId="c93cf399-3ed7-4230-9282-8831e3fe5ae7" providerId="ADAL" clId="{AAE89CA9-A469-4622-8F3D-FFB150CDA2FD}"/>
    <pc:docChg chg="modSld">
      <pc:chgData name="GOMEZ, Paula" userId="c93cf399-3ed7-4230-9282-8831e3fe5ae7" providerId="ADAL" clId="{AAE89CA9-A469-4622-8F3D-FFB150CDA2FD}" dt="2023-01-27T14:00:52.337" v="16" actId="1076"/>
      <pc:docMkLst>
        <pc:docMk/>
      </pc:docMkLst>
      <pc:sldChg chg="modSp mod">
        <pc:chgData name="GOMEZ, Paula" userId="c93cf399-3ed7-4230-9282-8831e3fe5ae7" providerId="ADAL" clId="{AAE89CA9-A469-4622-8F3D-FFB150CDA2FD}" dt="2023-01-27T13:59:55.204" v="11" actId="20577"/>
        <pc:sldMkLst>
          <pc:docMk/>
          <pc:sldMk cId="0" sldId="257"/>
        </pc:sldMkLst>
        <pc:spChg chg="mod">
          <ac:chgData name="GOMEZ, Paula" userId="c93cf399-3ed7-4230-9282-8831e3fe5ae7" providerId="ADAL" clId="{AAE89CA9-A469-4622-8F3D-FFB150CDA2FD}" dt="2023-01-27T13:59:55.204" v="11" actId="20577"/>
          <ac:spMkLst>
            <pc:docMk/>
            <pc:sldMk cId="0" sldId="257"/>
            <ac:spMk id="303" creationId="{00000000-0000-0000-0000-000000000000}"/>
          </ac:spMkLst>
        </pc:spChg>
      </pc:sldChg>
      <pc:sldChg chg="modSp mod">
        <pc:chgData name="GOMEZ, Paula" userId="c93cf399-3ed7-4230-9282-8831e3fe5ae7" providerId="ADAL" clId="{AAE89CA9-A469-4622-8F3D-FFB150CDA2FD}" dt="2023-01-27T14:00:32.007" v="15" actId="12"/>
        <pc:sldMkLst>
          <pc:docMk/>
          <pc:sldMk cId="0" sldId="258"/>
        </pc:sldMkLst>
        <pc:spChg chg="mod">
          <ac:chgData name="GOMEZ, Paula" userId="c93cf399-3ed7-4230-9282-8831e3fe5ae7" providerId="ADAL" clId="{AAE89CA9-A469-4622-8F3D-FFB150CDA2FD}" dt="2023-01-27T14:00:32.007" v="15" actId="12"/>
          <ac:spMkLst>
            <pc:docMk/>
            <pc:sldMk cId="0" sldId="258"/>
            <ac:spMk id="310" creationId="{00000000-0000-0000-0000-000000000000}"/>
          </ac:spMkLst>
        </pc:spChg>
      </pc:sldChg>
      <pc:sldChg chg="modSp mod">
        <pc:chgData name="GOMEZ, Paula" userId="c93cf399-3ed7-4230-9282-8831e3fe5ae7" providerId="ADAL" clId="{AAE89CA9-A469-4622-8F3D-FFB150CDA2FD}" dt="2023-01-27T14:00:52.337" v="16" actId="1076"/>
        <pc:sldMkLst>
          <pc:docMk/>
          <pc:sldMk cId="0" sldId="260"/>
        </pc:sldMkLst>
        <pc:spChg chg="mod">
          <ac:chgData name="GOMEZ, Paula" userId="c93cf399-3ed7-4230-9282-8831e3fe5ae7" providerId="ADAL" clId="{AAE89CA9-A469-4622-8F3D-FFB150CDA2FD}" dt="2023-01-27T14:00:52.337" v="16" actId="1076"/>
          <ac:spMkLst>
            <pc:docMk/>
            <pc:sldMk cId="0" sldId="260"/>
            <ac:spMk id="2" creationId="{89A58402-344F-4E4A-27D4-500982E2B052}"/>
          </ac:spMkLst>
        </pc:spChg>
      </pc:sldChg>
    </pc:docChg>
  </pc:docChgLst>
  <pc:docChgLst>
    <pc:chgData name="GOMEZ, Paula" userId="S::gomezp@who.int::c93cf399-3ed7-4230-9282-8831e3fe5ae7" providerId="AD" clId="Web-{F5D6D8A4-B19E-4E19-830D-63F386174CAF}"/>
    <pc:docChg chg="modSld">
      <pc:chgData name="GOMEZ, Paula" userId="S::gomezp@who.int::c93cf399-3ed7-4230-9282-8831e3fe5ae7" providerId="AD" clId="Web-{F5D6D8A4-B19E-4E19-830D-63F386174CAF}" dt="2023-01-27T13:59:32.932" v="1" actId="20577"/>
      <pc:docMkLst>
        <pc:docMk/>
      </pc:docMkLst>
      <pc:sldChg chg="modSp">
        <pc:chgData name="GOMEZ, Paula" userId="S::gomezp@who.int::c93cf399-3ed7-4230-9282-8831e3fe5ae7" providerId="AD" clId="Web-{F5D6D8A4-B19E-4E19-830D-63F386174CAF}" dt="2023-01-27T13:59:32.932" v="1" actId="20577"/>
        <pc:sldMkLst>
          <pc:docMk/>
          <pc:sldMk cId="0" sldId="256"/>
        </pc:sldMkLst>
        <pc:spChg chg="mod">
          <ac:chgData name="GOMEZ, Paula" userId="S::gomezp@who.int::c93cf399-3ed7-4230-9282-8831e3fe5ae7" providerId="AD" clId="Web-{F5D6D8A4-B19E-4E19-830D-63F386174CAF}" dt="2023-01-27T13:59:32.932" v="1" actId="20577"/>
          <ac:spMkLst>
            <pc:docMk/>
            <pc:sldMk cId="0" sldId="256"/>
            <ac:spMk id="299" creationId="{00000000-0000-0000-0000-000000000000}"/>
          </ac:spMkLst>
        </pc:spChg>
      </pc:sldChg>
    </pc:docChg>
  </pc:docChgLst>
  <pc:docChgLst>
    <pc:chgData name="GOMEZ, Paula" userId="S::gomezp@who.int::c93cf399-3ed7-4230-9282-8831e3fe5ae7" providerId="AD" clId="Web-{0A13F44B-CCB1-5ACC-89D0-37414AB913E5}"/>
    <pc:docChg chg="modSld">
      <pc:chgData name="GOMEZ, Paula" userId="S::gomezp@who.int::c93cf399-3ed7-4230-9282-8831e3fe5ae7" providerId="AD" clId="Web-{0A13F44B-CCB1-5ACC-89D0-37414AB913E5}" dt="2023-04-07T11:00:04.271" v="5" actId="20577"/>
      <pc:docMkLst>
        <pc:docMk/>
      </pc:docMkLst>
      <pc:sldChg chg="modSp">
        <pc:chgData name="GOMEZ, Paula" userId="S::gomezp@who.int::c93cf399-3ed7-4230-9282-8831e3fe5ae7" providerId="AD" clId="Web-{0A13F44B-CCB1-5ACC-89D0-37414AB913E5}" dt="2023-04-07T11:00:04.271" v="5" actId="20577"/>
        <pc:sldMkLst>
          <pc:docMk/>
          <pc:sldMk cId="0" sldId="257"/>
        </pc:sldMkLst>
        <pc:spChg chg="mod">
          <ac:chgData name="GOMEZ, Paula" userId="S::gomezp@who.int::c93cf399-3ed7-4230-9282-8831e3fe5ae7" providerId="AD" clId="Web-{0A13F44B-CCB1-5ACC-89D0-37414AB913E5}" dt="2023-04-07T11:00:04.271" v="5" actId="20577"/>
          <ac:spMkLst>
            <pc:docMk/>
            <pc:sldMk cId="0" sldId="257"/>
            <ac:spMk id="303" creationId="{00000000-0000-0000-0000-000000000000}"/>
          </ac:spMkLst>
        </pc:spChg>
      </pc:sldChg>
    </pc:docChg>
  </pc:docChgLst>
  <pc:docChgLst>
    <pc:chgData name="EZZINE, Hind" userId="S::ezzineh@who.int::edcab00f-6318-46e5-a4a9-188b01ee222f" providerId="AD" clId="Web-{4C349D1F-8BC3-2826-DD54-A598DA2A7ECE}"/>
    <pc:docChg chg="addSld modSld addMainMaster">
      <pc:chgData name="EZZINE, Hind" userId="S::ezzineh@who.int::edcab00f-6318-46e5-a4a9-188b01ee222f" providerId="AD" clId="Web-{4C349D1F-8BC3-2826-DD54-A598DA2A7ECE}" dt="2023-03-28T14:32:11.925" v="10" actId="20577"/>
      <pc:docMkLst>
        <pc:docMk/>
      </pc:docMkLst>
      <pc:sldChg chg="modSp add">
        <pc:chgData name="EZZINE, Hind" userId="S::ezzineh@who.int::edcab00f-6318-46e5-a4a9-188b01ee222f" providerId="AD" clId="Web-{4C349D1F-8BC3-2826-DD54-A598DA2A7ECE}" dt="2023-03-28T14:32:11.925" v="10" actId="20577"/>
        <pc:sldMkLst>
          <pc:docMk/>
          <pc:sldMk cId="4184239075" sldId="267"/>
        </pc:sldMkLst>
        <pc:spChg chg="mod">
          <ac:chgData name="EZZINE, Hind" userId="S::ezzineh@who.int::edcab00f-6318-46e5-a4a9-188b01ee222f" providerId="AD" clId="Web-{4C349D1F-8BC3-2826-DD54-A598DA2A7ECE}" dt="2023-03-28T14:32:11.925" v="10" actId="20577"/>
          <ac:spMkLst>
            <pc:docMk/>
            <pc:sldMk cId="4184239075" sldId="267"/>
            <ac:spMk id="587" creationId="{00000000-0000-0000-0000-000000000000}"/>
          </ac:spMkLst>
        </pc:spChg>
      </pc:sldChg>
      <pc:sldMasterChg chg="add addSldLayout">
        <pc:chgData name="EZZINE, Hind" userId="S::ezzineh@who.int::edcab00f-6318-46e5-a4a9-188b01ee222f" providerId="AD" clId="Web-{4C349D1F-8BC3-2826-DD54-A598DA2A7ECE}" dt="2023-03-28T14:31:06.970" v="0"/>
        <pc:sldMasterMkLst>
          <pc:docMk/>
          <pc:sldMasterMk cId="0" sldId="2147483684"/>
        </pc:sldMasterMkLst>
        <pc:sldLayoutChg chg="add">
          <pc:chgData name="EZZINE, Hind" userId="S::ezzineh@who.int::edcab00f-6318-46e5-a4a9-188b01ee222f" providerId="AD" clId="Web-{4C349D1F-8BC3-2826-DD54-A598DA2A7ECE}" dt="2023-03-28T14:31:06.970" v="0"/>
          <pc:sldLayoutMkLst>
            <pc:docMk/>
            <pc:sldMasterMk cId="0" sldId="2147483684"/>
            <pc:sldLayoutMk cId="0" sldId="2147483680"/>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1"/>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2"/>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2275276128" sldId="2147483683"/>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5"/>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6"/>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7"/>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8"/>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89"/>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0"/>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1"/>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2"/>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3"/>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4"/>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5"/>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6"/>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7"/>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8"/>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699"/>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0"/>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1"/>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2"/>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3"/>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4"/>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5"/>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6"/>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7"/>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8"/>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09"/>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10"/>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11"/>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12"/>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13"/>
          </pc:sldLayoutMkLst>
        </pc:sldLayoutChg>
        <pc:sldLayoutChg chg="add">
          <pc:chgData name="EZZINE, Hind" userId="S::ezzineh@who.int::edcab00f-6318-46e5-a4a9-188b01ee222f" providerId="AD" clId="Web-{4C349D1F-8BC3-2826-DD54-A598DA2A7ECE}" dt="2023-03-28T14:31:06.970" v="0"/>
          <pc:sldLayoutMkLst>
            <pc:docMk/>
            <pc:sldMasterMk cId="0" sldId="2147483684"/>
            <pc:sldLayoutMk cId="0" sldId="214748371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infection-prevention/tools/hand-hygiene/e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y7e8nM0JAz0"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youtube.com/watch?v=ZnSjFr6J9HI"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lvl1pPr>
              <a:defRPr sz="2200"/>
            </a:lvl1pPr>
          </a:lstStyle>
          <a:p>
            <a:r>
              <a:t>Hand disinfection is extensively used as a term in some parts of the world and can refer to antiseptic handwash, antiseptic handrubbing, hand antisepsis/decontamination/degerming, handwashing with an antimicrobial soap and water, hygienic hand antisepsis, or hygienic handrub. Since disinfection refers normally to the decontamination of inanimate surfaces and objects, this term was not used in the WHO Hand Hygiene Guidelines.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xfrm>
            <a:off x="381000" y="685800"/>
            <a:ext cx="6096000" cy="3429000"/>
          </a:xfrm>
          <a:prstGeom prst="rect">
            <a:avLst/>
          </a:prstGeom>
        </p:spPr>
        <p:txBody>
          <a:bodyPr/>
          <a:lstStyle/>
          <a:p>
            <a:endParaRPr/>
          </a:p>
        </p:txBody>
      </p:sp>
      <p:sp>
        <p:nvSpPr>
          <p:cNvPr id="598" name="Shape 598"/>
          <p:cNvSpPr>
            <a:spLocks noGrp="1"/>
          </p:cNvSpPr>
          <p:nvPr>
            <p:ph type="body" sz="quarter" idx="1"/>
          </p:nvPr>
        </p:nvSpPr>
        <p:spPr>
          <a:prstGeom prst="rect">
            <a:avLst/>
          </a:prstGeom>
        </p:spPr>
        <p:txBody>
          <a:bodyPr/>
          <a:lstStyle/>
          <a:p>
            <a:r>
              <a:t>The WHO promotes the 5 moments of hand hygiene in a healthcare setting</a:t>
            </a:r>
          </a:p>
          <a:p>
            <a:r>
              <a:t>Moment 1 – before entering a patient environment and touching a patient</a:t>
            </a:r>
          </a:p>
          <a:p>
            <a:r>
              <a:t>Moment 2 – before a clean or aseptic procedure</a:t>
            </a:r>
          </a:p>
          <a:p>
            <a:r>
              <a:t>3- after exposure to body fluids</a:t>
            </a:r>
          </a:p>
          <a:p>
            <a:r>
              <a:t>4-after touching a patient</a:t>
            </a:r>
          </a:p>
          <a:p>
            <a:r>
              <a:t>5-after touching patient surroundings </a:t>
            </a:r>
          </a:p>
          <a:p>
            <a:endParaRPr/>
          </a:p>
          <a:p>
            <a:endParaRPr/>
          </a:p>
          <a:p>
            <a:endParaRPr/>
          </a:p>
          <a:p>
            <a:r>
              <a:t>Source: Hand hygiene link: </a:t>
            </a:r>
            <a:r>
              <a:rPr u="sng">
                <a:solidFill>
                  <a:srgbClr val="0563C1"/>
                </a:solidFill>
                <a:uFill>
                  <a:solidFill>
                    <a:srgbClr val="0563C1"/>
                  </a:solidFill>
                </a:uFill>
                <a:hlinkClick r:id="rId3"/>
              </a:rPr>
              <a:t>https://www.who.int/infection-prevention/tools/hand-hygiene/en/</a:t>
            </a:r>
          </a:p>
          <a:p>
            <a:endParaRPr u="sng">
              <a:solidFill>
                <a:srgbClr val="0563C1"/>
              </a:solidFill>
              <a:uFill>
                <a:solidFill>
                  <a:srgbClr val="0563C1"/>
                </a:solidFill>
              </a:uFill>
              <a:hlinkClick r:id="rId3"/>
            </a:endParaRPr>
          </a:p>
          <a:p>
            <a:endParaRPr u="sng">
              <a:solidFill>
                <a:srgbClr val="0563C1"/>
              </a:solidFill>
              <a:uFill>
                <a:solidFill>
                  <a:srgbClr val="0563C1"/>
                </a:solidFill>
              </a:uFill>
              <a:hlinkClick r:id="rId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a:lstStyle/>
          <a:p>
            <a:endParaRPr/>
          </a:p>
        </p:txBody>
      </p:sp>
      <p:sp>
        <p:nvSpPr>
          <p:cNvPr id="619" name="Shape 619"/>
          <p:cNvSpPr>
            <a:spLocks noGrp="1"/>
          </p:cNvSpPr>
          <p:nvPr>
            <p:ph type="body" sz="quarter" idx="1"/>
          </p:nvPr>
        </p:nvSpPr>
        <p:spPr>
          <a:prstGeom prst="rect">
            <a:avLst/>
          </a:prstGeom>
        </p:spPr>
        <p:txBody>
          <a:bodyPr/>
          <a:lstStyle/>
          <a:p>
            <a:r>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Shape 627"/>
          <p:cNvSpPr>
            <a:spLocks noGrp="1" noRot="1" noChangeAspect="1"/>
          </p:cNvSpPr>
          <p:nvPr>
            <p:ph type="sldImg"/>
          </p:nvPr>
        </p:nvSpPr>
        <p:spPr>
          <a:xfrm>
            <a:off x="381000" y="685800"/>
            <a:ext cx="6096000" cy="3429000"/>
          </a:xfrm>
          <a:prstGeom prst="rect">
            <a:avLst/>
          </a:prstGeom>
        </p:spPr>
        <p:txBody>
          <a:bodyPr/>
          <a:lstStyle/>
          <a:p>
            <a:endParaRPr/>
          </a:p>
        </p:txBody>
      </p:sp>
      <p:sp>
        <p:nvSpPr>
          <p:cNvPr id="628" name="Shape 628"/>
          <p:cNvSpPr>
            <a:spLocks noGrp="1"/>
          </p:cNvSpPr>
          <p:nvPr>
            <p:ph type="body" sz="quarter" idx="1"/>
          </p:nvPr>
        </p:nvSpPr>
        <p:spPr>
          <a:prstGeom prst="rect">
            <a:avLst/>
          </a:prstGeom>
        </p:spPr>
        <p:txBody>
          <a:bodyPr/>
          <a:lstStyle/>
          <a:p>
            <a:r>
              <a:t>Facilitator can use these videos:</a:t>
            </a:r>
          </a:p>
          <a:p>
            <a:r>
              <a:t>WHO: How to handwash? With soap and water</a:t>
            </a:r>
          </a:p>
          <a:p>
            <a:r>
              <a:rPr u="sng">
                <a:solidFill>
                  <a:srgbClr val="0563C1"/>
                </a:solidFill>
                <a:uFill>
                  <a:solidFill>
                    <a:srgbClr val="0563C1"/>
                  </a:solidFill>
                </a:uFill>
                <a:hlinkClick r:id="rId3"/>
              </a:rPr>
              <a:t>https://www.youtube.com/watch?v=y7e8nM0JAz0</a:t>
            </a:r>
          </a:p>
          <a:p>
            <a:endParaRPr u="sng">
              <a:solidFill>
                <a:srgbClr val="0563C1"/>
              </a:solidFill>
              <a:uFill>
                <a:solidFill>
                  <a:srgbClr val="0563C1"/>
                </a:solidFill>
              </a:uFill>
              <a:hlinkClick r:id="rId3"/>
            </a:endParaRPr>
          </a:p>
          <a:p>
            <a:r>
              <a:t>WHO: How to handrub? With alcohol-based formulation</a:t>
            </a:r>
          </a:p>
          <a:p>
            <a:r>
              <a:rPr u="sng">
                <a:solidFill>
                  <a:srgbClr val="0563C1"/>
                </a:solidFill>
                <a:uFill>
                  <a:solidFill>
                    <a:srgbClr val="0563C1"/>
                  </a:solidFill>
                </a:uFill>
                <a:hlinkClick r:id="rId4"/>
              </a:rPr>
              <a:t>https://www.youtube.com/watch?v=ZnSjFr6J9HI</a:t>
            </a:r>
          </a:p>
          <a:p>
            <a:endParaRPr u="sng">
              <a:solidFill>
                <a:srgbClr val="0563C1"/>
              </a:solidFill>
              <a:uFill>
                <a:solidFill>
                  <a:srgbClr val="0563C1"/>
                </a:solidFill>
              </a:uFill>
              <a:hlinkClick r:id="rId4"/>
            </a:endParaRPr>
          </a:p>
          <a:p>
            <a:endParaRPr u="sng">
              <a:solidFill>
                <a:srgbClr val="0563C1"/>
              </a:solidFill>
              <a:uFill>
                <a:solidFill>
                  <a:srgbClr val="0563C1"/>
                </a:solidFill>
              </a:uFill>
              <a:hlinkClick r:id="rId4"/>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30" name="Body Level One…"/>
          <p:cNvSpPr txBox="1">
            <a:spLocks noGrp="1"/>
          </p:cNvSpPr>
          <p:nvPr>
            <p:ph type="body" sz="quarter" idx="1"/>
          </p:nvPr>
        </p:nvSpPr>
        <p:spPr>
          <a:xfrm>
            <a:off x="5525728" y="3491867"/>
            <a:ext cx="5925541" cy="914401"/>
          </a:xfrm>
          <a:prstGeom prst="rect">
            <a:avLst/>
          </a:prstGeom>
        </p:spPr>
        <p:txBody>
          <a:bodyPr/>
          <a:lstStyle>
            <a:lvl1pPr defTabSz="216990">
              <a:spcBef>
                <a:spcPts val="200"/>
              </a:spcBef>
              <a:defRPr>
                <a:latin typeface="Source Sans Pro Bold"/>
                <a:ea typeface="Source Sans Pro Bold"/>
                <a:cs typeface="Source Sans Pro Bold"/>
                <a:sym typeface="Source Sans Pro Bold"/>
              </a:defRPr>
            </a:lvl1pPr>
            <a:lvl2pPr marL="162742" indent="-54247" defTabSz="216990">
              <a:spcBef>
                <a:spcPts val="200"/>
              </a:spcBef>
              <a:defRPr>
                <a:latin typeface="Source Sans Pro Bold"/>
                <a:ea typeface="Source Sans Pro Bold"/>
                <a:cs typeface="Source Sans Pro Bold"/>
                <a:sym typeface="Source Sans Pro Bold"/>
              </a:defRPr>
            </a:lvl2pPr>
            <a:lvl3pPr marL="271237" indent="-54247" defTabSz="216990">
              <a:spcBef>
                <a:spcPts val="200"/>
              </a:spcBef>
              <a:defRPr>
                <a:latin typeface="Source Sans Pro Bold"/>
                <a:ea typeface="Source Sans Pro Bold"/>
                <a:cs typeface="Source Sans Pro Bold"/>
                <a:sym typeface="Source Sans Pro Bold"/>
              </a:defRPr>
            </a:lvl3pPr>
            <a:lvl4pPr marL="379732" indent="-54247" defTabSz="216990">
              <a:spcBef>
                <a:spcPts val="200"/>
              </a:spcBef>
              <a:defRPr>
                <a:latin typeface="Source Sans Pro Bold"/>
                <a:ea typeface="Source Sans Pro Bold"/>
                <a:cs typeface="Source Sans Pro Bold"/>
                <a:sym typeface="Source Sans Pro Bold"/>
              </a:defRPr>
            </a:lvl4pPr>
            <a:lvl5pPr marL="488226" indent="-54247" defTabSz="216990">
              <a:spcBef>
                <a:spcPts val="200"/>
              </a:spcBef>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7" y="1587568"/>
            <a:ext cx="4490141" cy="2410276"/>
          </a:xfrm>
          <a:prstGeom prst="rect">
            <a:avLst/>
          </a:prstGeom>
        </p:spPr>
        <p:txBody>
          <a:bodyPr/>
          <a:lstStyle>
            <a:lvl1pPr defTabSz="216990"/>
          </a:lstStyle>
          <a:p>
            <a:r>
              <a:t>Title Text</a:t>
            </a:r>
          </a:p>
        </p:txBody>
      </p:sp>
      <p:sp>
        <p:nvSpPr>
          <p:cNvPr id="2" name="Subtitle 5">
            <a:extLst>
              <a:ext uri="{FF2B5EF4-FFF2-40B4-BE49-F238E27FC236}">
                <a16:creationId xmlns:a16="http://schemas.microsoft.com/office/drawing/2014/main" id="{849EA263-32AE-145E-2A16-15148708353B}"/>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9D8649AE-6246-8EEB-8807-FBF691A876B0}"/>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BBF8EF5B-C6B7-B4BF-052A-E8A0266DBD1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74"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75" name="Body Level One…"/>
          <p:cNvSpPr txBox="1">
            <a:spLocks noGrp="1"/>
          </p:cNvSpPr>
          <p:nvPr>
            <p:ph type="body" sz="half" idx="1" hasCustomPrompt="1"/>
          </p:nvPr>
        </p:nvSpPr>
        <p:spPr>
          <a:xfrm>
            <a:off x="587205" y="1971022"/>
            <a:ext cx="11347451" cy="1870076"/>
          </a:xfrm>
          <a:prstGeom prst="rect">
            <a:avLst/>
          </a:prstGeom>
        </p:spPr>
        <p:txBody>
          <a:bodyPr anchor="ctr"/>
          <a:lstStyle>
            <a:lvl1pPr algn="ctr" defTabSz="216990">
              <a:spcBef>
                <a:spcPts val="200"/>
              </a:spcBef>
              <a:defRPr sz="3200">
                <a:solidFill>
                  <a:srgbClr val="FFFFFF"/>
                </a:solidFill>
                <a:latin typeface="Source Sans Pro Bold"/>
                <a:ea typeface="Source Sans Pro Bold"/>
                <a:cs typeface="Source Sans Pro Bold"/>
                <a:sym typeface="Source Sans Pro Bold"/>
              </a:defRPr>
            </a:lvl1pPr>
            <a:lvl2pPr marL="204935" indent="-96440" algn="ctr" defTabSz="216990">
              <a:spcBef>
                <a:spcPts val="200"/>
              </a:spcBef>
              <a:defRPr sz="3200">
                <a:solidFill>
                  <a:srgbClr val="FFFFFF"/>
                </a:solidFill>
                <a:latin typeface="Source Sans Pro Bold"/>
                <a:ea typeface="Source Sans Pro Bold"/>
                <a:cs typeface="Source Sans Pro Bold"/>
                <a:sym typeface="Source Sans Pro Bold"/>
              </a:defRPr>
            </a:lvl2pPr>
            <a:lvl3pPr marL="313430" indent="-96440" algn="ctr" defTabSz="216990">
              <a:spcBef>
                <a:spcPts val="200"/>
              </a:spcBef>
              <a:defRPr sz="3200">
                <a:solidFill>
                  <a:srgbClr val="FFFFFF"/>
                </a:solidFill>
                <a:latin typeface="Source Sans Pro Bold"/>
                <a:ea typeface="Source Sans Pro Bold"/>
                <a:cs typeface="Source Sans Pro Bold"/>
                <a:sym typeface="Source Sans Pro Bold"/>
              </a:defRPr>
            </a:lvl3pPr>
            <a:lvl4pPr marL="421925" indent="-96440" algn="ctr" defTabSz="216990">
              <a:spcBef>
                <a:spcPts val="200"/>
              </a:spcBef>
              <a:defRPr sz="3200">
                <a:solidFill>
                  <a:srgbClr val="FFFFFF"/>
                </a:solidFill>
                <a:latin typeface="Source Sans Pro Bold"/>
                <a:ea typeface="Source Sans Pro Bold"/>
                <a:cs typeface="Source Sans Pro Bold"/>
                <a:sym typeface="Source Sans Pro Bold"/>
              </a:defRPr>
            </a:lvl4pPr>
            <a:lvl5pPr marL="530418" indent="-96440" algn="ctr" defTabSz="216990">
              <a:spcBef>
                <a:spcPts val="200"/>
              </a:spcBef>
              <a:defRPr sz="32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3A2B75F3-7E79-9F4E-7429-B1C7758047DF}"/>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A8A9A62A-D716-A11C-C2E1-66C904ADD5A4}"/>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86329393-7F77-C049-BB15-09FAA433C3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 name="Subtitle 5">
            <a:extLst>
              <a:ext uri="{FF2B5EF4-FFF2-40B4-BE49-F238E27FC236}">
                <a16:creationId xmlns:a16="http://schemas.microsoft.com/office/drawing/2014/main" id="{C4B6CFC2-641A-E080-0B6F-35886E2C427A}"/>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E9F85AEA-0068-6610-69D4-E7E22B7FC1D8}"/>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8431E483-DA14-FD73-C132-7DFDBC15E9B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5"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96"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198"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202"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500">
                <a:solidFill>
                  <a:srgbClr val="FFFFFF"/>
                </a:solidFill>
                <a:latin typeface="+mj-lt"/>
                <a:ea typeface="+mj-ea"/>
                <a:cs typeface="+mj-cs"/>
                <a:sym typeface="Source Sans Pro Regular"/>
              </a:defRPr>
            </a:pPr>
            <a:endParaRPr/>
          </a:p>
        </p:txBody>
      </p:sp>
      <p:pic>
        <p:nvPicPr>
          <p:cNvPr id="203"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04" name="TextBox 4"/>
          <p:cNvSpPr txBox="1"/>
          <p:nvPr/>
        </p:nvSpPr>
        <p:spPr>
          <a:xfrm>
            <a:off x="275896" y="11105"/>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05"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206" name="Body Level One…"/>
          <p:cNvSpPr txBox="1">
            <a:spLocks noGrp="1"/>
          </p:cNvSpPr>
          <p:nvPr>
            <p:ph type="body" idx="1"/>
          </p:nvPr>
        </p:nvSpPr>
        <p:spPr>
          <a:xfrm>
            <a:off x="797444" y="842965"/>
            <a:ext cx="10450422" cy="5206965"/>
          </a:xfrm>
          <a:prstGeom prst="rect">
            <a:avLst/>
          </a:prstGeom>
        </p:spPr>
        <p:txBody>
          <a:bodyPr/>
          <a:lstStyle>
            <a:lvl1pPr defTabSz="216990">
              <a:spcBef>
                <a:spcPts val="200"/>
              </a:spcBef>
              <a:defRPr sz="2000"/>
            </a:lvl1pPr>
            <a:lvl2pPr marL="180825" indent="-72330" defTabSz="216990">
              <a:spcBef>
                <a:spcPts val="200"/>
              </a:spcBef>
              <a:defRPr sz="2000"/>
            </a:lvl2pPr>
            <a:lvl3pPr marL="289320" indent="-72330" defTabSz="216990">
              <a:spcBef>
                <a:spcPts val="200"/>
              </a:spcBef>
              <a:defRPr sz="2000"/>
            </a:lvl3pPr>
            <a:lvl4pPr marL="397815" indent="-72330" defTabSz="216990">
              <a:spcBef>
                <a:spcPts val="200"/>
              </a:spcBef>
              <a:defRPr sz="2000"/>
            </a:lvl4pPr>
            <a:lvl5pPr marL="506308" indent="-72330" defTabSz="216990">
              <a:spcBef>
                <a:spcPts val="2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8C62FC6-7210-1BA2-EB96-1AAF039AFCBB}"/>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494C6514-3BFE-4FD0-76F4-70CD3426A4E5}"/>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79038D93-FE1A-E8DD-D523-1C01D73330F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1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pic>
        <p:nvPicPr>
          <p:cNvPr id="222"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23" name="Body Level One…"/>
          <p:cNvSpPr txBox="1">
            <a:spLocks noGrp="1"/>
          </p:cNvSpPr>
          <p:nvPr>
            <p:ph type="body" sz="half" idx="1"/>
          </p:nvPr>
        </p:nvSpPr>
        <p:spPr>
          <a:xfrm>
            <a:off x="2279575" y="1700808"/>
            <a:ext cx="7416826" cy="4349121"/>
          </a:xfrm>
          <a:prstGeom prst="rect">
            <a:avLst/>
          </a:prstGeom>
        </p:spPr>
        <p:txBody>
          <a:bodyPr/>
          <a:lstStyle>
            <a:lvl1pPr defTabSz="216990">
              <a:spcBef>
                <a:spcPts val="200"/>
              </a:spcBef>
              <a:defRPr sz="1500"/>
            </a:lvl1pPr>
            <a:lvl2pPr marL="162742" indent="-54247" defTabSz="216990">
              <a:spcBef>
                <a:spcPts val="200"/>
              </a:spcBef>
              <a:defRPr sz="1500"/>
            </a:lvl2pPr>
            <a:lvl3pPr marL="271237" indent="-54247" defTabSz="216990">
              <a:spcBef>
                <a:spcPts val="200"/>
              </a:spcBef>
              <a:defRPr sz="1500"/>
            </a:lvl3pPr>
            <a:lvl4pPr marL="379732" indent="-54247" defTabSz="216990">
              <a:spcBef>
                <a:spcPts val="200"/>
              </a:spcBef>
              <a:defRPr sz="1500"/>
            </a:lvl4pPr>
            <a:lvl5pPr marL="488226" indent="-54247" defTabSz="216990">
              <a:spcBef>
                <a:spcPts val="200"/>
              </a:spcBef>
              <a:defRPr sz="15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473F553-C1B2-56A8-7B7D-F086F8707520}"/>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29CAD040-43AC-3FF3-CDE7-C6960CA2BE07}"/>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85BE8A29-1D7C-4853-34CE-5137F742165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Rectangle 2">
            <a:extLst>
              <a:ext uri="{FF2B5EF4-FFF2-40B4-BE49-F238E27FC236}">
                <a16:creationId xmlns:a16="http://schemas.microsoft.com/office/drawing/2014/main" id="{C9078F3D-1227-EFEC-86A4-D0D3C6E37F0F}"/>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97962"/>
            <a:ext cx="6104595" cy="780112"/>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38" name="Body Level One…"/>
          <p:cNvSpPr txBox="1">
            <a:spLocks noGrp="1"/>
          </p:cNvSpPr>
          <p:nvPr>
            <p:ph type="body" idx="1"/>
          </p:nvPr>
        </p:nvSpPr>
        <p:spPr>
          <a:xfrm>
            <a:off x="2438402" y="1247001"/>
            <a:ext cx="8058616"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0E52EAC-7227-8396-D905-EB217E629F96}"/>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E0320AF9-367F-F65B-4D30-5FCF41A46828}"/>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AA8E4189-2740-0015-4DE8-17B976DDA89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54" name="Text Placeholder 5"/>
          <p:cNvSpPr>
            <a:spLocks noGrp="1"/>
          </p:cNvSpPr>
          <p:nvPr>
            <p:ph type="body" sz="quarter" idx="21"/>
          </p:nvPr>
        </p:nvSpPr>
        <p:spPr>
          <a:xfrm>
            <a:off x="152400" y="76199"/>
            <a:ext cx="9601200" cy="639765"/>
          </a:xfrm>
          <a:prstGeom prst="rect">
            <a:avLst/>
          </a:prstGeom>
        </p:spPr>
        <p:txBody>
          <a:bodyPr/>
          <a:lstStyle/>
          <a:p>
            <a:pPr defTabSz="216990">
              <a:spcBef>
                <a:spcPts val="200"/>
              </a:spcBef>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DEE7E819-B617-DBA8-9415-9C390F5E69C6}"/>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05144231-44BF-C3B6-D75F-1CCA351B81BA}"/>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AEA8D053-0C03-1E2D-E81D-2D75A78E920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6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6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69" name="Body Level One…"/>
          <p:cNvSpPr txBox="1">
            <a:spLocks noGrp="1"/>
          </p:cNvSpPr>
          <p:nvPr>
            <p:ph type="body" idx="1"/>
          </p:nvPr>
        </p:nvSpPr>
        <p:spPr>
          <a:xfrm>
            <a:off x="2378928" y="1247001"/>
            <a:ext cx="8222168"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70" name="Click to add text"/>
          <p:cNvSpPr txBox="1">
            <a:spLocks noGrp="1"/>
          </p:cNvSpPr>
          <p:nvPr>
            <p:ph type="title" hasCustomPrompt="1"/>
          </p:nvPr>
        </p:nvSpPr>
        <p:spPr>
          <a:xfrm>
            <a:off x="212586" y="-20444"/>
            <a:ext cx="8636051" cy="646113"/>
          </a:xfrm>
          <a:prstGeom prst="rect">
            <a:avLst/>
          </a:prstGeom>
        </p:spPr>
        <p:txBody>
          <a:bodyPr/>
          <a:lstStyle>
            <a:lvl1pPr defTabSz="216990"/>
          </a:lstStyle>
          <a:p>
            <a:r>
              <a:t>Click to add text</a:t>
            </a:r>
          </a:p>
        </p:txBody>
      </p:sp>
      <p:sp>
        <p:nvSpPr>
          <p:cNvPr id="2" name="Subtitle 5">
            <a:extLst>
              <a:ext uri="{FF2B5EF4-FFF2-40B4-BE49-F238E27FC236}">
                <a16:creationId xmlns:a16="http://schemas.microsoft.com/office/drawing/2014/main" id="{75D92434-E0D7-D032-91AC-CD63FF154241}"/>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16F3419F-21C0-B0A9-C1AE-4D9282BCE231}"/>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65173A9A-7BB7-BA1A-92B6-4342D81BCAB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7"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78"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79"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8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8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85" name="Body Level One…"/>
          <p:cNvSpPr txBox="1">
            <a:spLocks noGrp="1"/>
          </p:cNvSpPr>
          <p:nvPr>
            <p:ph type="body" idx="1"/>
          </p:nvPr>
        </p:nvSpPr>
        <p:spPr>
          <a:xfrm>
            <a:off x="2378928" y="1247001"/>
            <a:ext cx="8222168"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86" name="Click to add text"/>
          <p:cNvSpPr txBox="1">
            <a:spLocks noGrp="1"/>
          </p:cNvSpPr>
          <p:nvPr>
            <p:ph type="title" hasCustomPrompt="1"/>
          </p:nvPr>
        </p:nvSpPr>
        <p:spPr>
          <a:xfrm>
            <a:off x="297713" y="-2"/>
            <a:ext cx="5836722" cy="880764"/>
          </a:xfrm>
          <a:prstGeom prst="rect">
            <a:avLst/>
          </a:prstGeom>
        </p:spPr>
        <p:txBody>
          <a:bodyPr/>
          <a:lstStyle>
            <a:lvl1pPr defTabSz="216990"/>
          </a:lstStyle>
          <a:p>
            <a:r>
              <a:t>Click to add text</a:t>
            </a:r>
          </a:p>
        </p:txBody>
      </p:sp>
      <p:sp>
        <p:nvSpPr>
          <p:cNvPr id="2" name="Subtitle 5">
            <a:extLst>
              <a:ext uri="{FF2B5EF4-FFF2-40B4-BE49-F238E27FC236}">
                <a16:creationId xmlns:a16="http://schemas.microsoft.com/office/drawing/2014/main" id="{27D392E3-ADBF-76AD-F848-CA7377274477}"/>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9AB98057-AA2C-347A-C232-D293C8596646}"/>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41ABF9F0-ADB4-E0D6-5B52-A47DAD26CFD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45" name="Click to edit Subtitle"/>
          <p:cNvSpPr txBox="1">
            <a:spLocks noGrp="1"/>
          </p:cNvSpPr>
          <p:nvPr>
            <p:ph type="title" hasCustomPrompt="1"/>
          </p:nvPr>
        </p:nvSpPr>
        <p:spPr>
          <a:xfrm>
            <a:off x="190767" y="2"/>
            <a:ext cx="6241933" cy="645664"/>
          </a:xfrm>
          <a:prstGeom prst="rect">
            <a:avLst/>
          </a:prstGeom>
        </p:spPr>
        <p:txBody>
          <a:bodyPr/>
          <a:lstStyle>
            <a:lvl1pPr defTabSz="216990">
              <a:defRPr sz="2400"/>
            </a:lvl1pPr>
          </a:lstStyle>
          <a:p>
            <a:r>
              <a:t>Click to edit Subtitle</a:t>
            </a:r>
          </a:p>
        </p:txBody>
      </p:sp>
      <p:sp>
        <p:nvSpPr>
          <p:cNvPr id="46" name="Body Level One…"/>
          <p:cNvSpPr txBox="1">
            <a:spLocks noGrp="1"/>
          </p:cNvSpPr>
          <p:nvPr>
            <p:ph type="body" idx="1"/>
          </p:nvPr>
        </p:nvSpPr>
        <p:spPr>
          <a:xfrm>
            <a:off x="648588" y="1247001"/>
            <a:ext cx="11143845"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0EEE77F-445F-2559-B675-02D85982EEBE}"/>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4DCF583B-4130-CD7A-919D-3347CA83E8CB}"/>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00F8164B-6022-0562-DC8C-6734366B73F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a:lstStyle/>
          <a:p>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5"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62" name="Title Text"/>
          <p:cNvSpPr txBox="1">
            <a:spLocks noGrp="1"/>
          </p:cNvSpPr>
          <p:nvPr>
            <p:ph type="title"/>
          </p:nvPr>
        </p:nvSpPr>
        <p:spPr>
          <a:xfrm>
            <a:off x="388935" y="-123222"/>
            <a:ext cx="3264195" cy="1932377"/>
          </a:xfrm>
          <a:prstGeom prst="rect">
            <a:avLst/>
          </a:prstGeom>
        </p:spPr>
        <p:txBody>
          <a:bodyPr/>
          <a:lstStyle>
            <a:lvl1pPr defTabSz="216990">
              <a:defRPr sz="2400"/>
            </a:lvl1pPr>
          </a:lstStyle>
          <a:p>
            <a:r>
              <a:t>Title Text</a:t>
            </a:r>
          </a:p>
        </p:txBody>
      </p:sp>
      <p:sp>
        <p:nvSpPr>
          <p:cNvPr id="63"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3A7E505-69E5-E463-5652-F691C2F72E6B}"/>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7F32587D-D14B-55F0-611F-51CE9D22AE87}"/>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95DE1AC1-EE18-026D-83FB-D1C97C01DB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59"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a:lstStyle/>
          <a:p>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388935" y="332872"/>
            <a:ext cx="3264195" cy="1932378"/>
          </a:xfrm>
          <a:prstGeom prst="rect">
            <a:avLst/>
          </a:prstGeom>
        </p:spPr>
        <p:txBody>
          <a:bodyPr/>
          <a:lstStyle>
            <a:lvl1pPr defTabSz="216990">
              <a:defRPr sz="2400"/>
            </a:lvl1pPr>
          </a:lstStyle>
          <a:p>
            <a:r>
              <a:t>Title Text</a:t>
            </a:r>
          </a:p>
        </p:txBody>
      </p:sp>
      <p:sp>
        <p:nvSpPr>
          <p:cNvPr id="80"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C389128-D6DC-8C87-21D6-29FE999C3185}"/>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4610EE4F-8AA9-1C4E-6F89-1798EA5514AD}"/>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A475B3AE-2C1E-4D94-8BF0-F1C02EF73B3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Rounded Rectangle 3">
            <a:extLst>
              <a:ext uri="{FF2B5EF4-FFF2-40B4-BE49-F238E27FC236}">
                <a16:creationId xmlns:a16="http://schemas.microsoft.com/office/drawing/2014/main" id="{D29949E6-559B-A1D3-202B-C4C0AA68194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50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8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2"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99"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49B3AF0-6185-42B3-D8DA-A6D41E97615E}"/>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ADEA10CE-BDBC-CCAE-DDB7-869993736839}"/>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4F6198F2-08CF-99DF-D3B1-F6084C2A742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4">
            <a:extLst>
              <a:ext uri="{FF2B5EF4-FFF2-40B4-BE49-F238E27FC236}">
                <a16:creationId xmlns:a16="http://schemas.microsoft.com/office/drawing/2014/main" id="{CE9261D3-C030-2E0E-250D-32DEBD251EAC}"/>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41570B88-078B-7A2D-41B7-9170393C79D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2275276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0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0"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17"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B2FD79E-1E24-1390-2F59-C6C222FE8C53}"/>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55969A6A-52C5-DFBA-688B-89710E2E5560}"/>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DF665C71-C388-231A-0AE6-172A23B07CC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5">
            <a:extLst>
              <a:ext uri="{FF2B5EF4-FFF2-40B4-BE49-F238E27FC236}">
                <a16:creationId xmlns:a16="http://schemas.microsoft.com/office/drawing/2014/main" id="{F4AC34B8-8033-00A9-3D87-D5BF4D5450E6}"/>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26F671AB-54C4-185B-3F24-D39A3EB539A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2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28"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59F28FB-9FF1-EF5F-A547-C0348F231E6F}"/>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7248074E-7A0C-6553-3AF5-0F87621FF5E7}"/>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EAB6C8AD-7DDE-CC26-CAAF-0DDE132615E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6">
            <a:extLst>
              <a:ext uri="{FF2B5EF4-FFF2-40B4-BE49-F238E27FC236}">
                <a16:creationId xmlns:a16="http://schemas.microsoft.com/office/drawing/2014/main" id="{FDF382B9-BF8F-DE4F-6F7D-5A69679F3241}"/>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AD648342-2AC7-6804-8873-9E6574CC98B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4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46"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47"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5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53"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305CA28-D185-3E81-95C5-785B8C3A4E74}"/>
              </a:ext>
            </a:extLst>
          </p:cNvPr>
          <p:cNvSpPr txBox="1"/>
          <p:nvPr userDrawn="1"/>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3" name="Subtitle 5">
            <a:extLst>
              <a:ext uri="{FF2B5EF4-FFF2-40B4-BE49-F238E27FC236}">
                <a16:creationId xmlns:a16="http://schemas.microsoft.com/office/drawing/2014/main" id="{5049803B-438D-AE80-59E6-274C74D18CA4}"/>
              </a:ext>
            </a:extLst>
          </p:cNvPr>
          <p:cNvSpPr txBox="1"/>
          <p:nvPr userDrawn="1"/>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4" name="Slide Number">
            <a:extLst>
              <a:ext uri="{FF2B5EF4-FFF2-40B4-BE49-F238E27FC236}">
                <a16:creationId xmlns:a16="http://schemas.microsoft.com/office/drawing/2014/main" id="{74897ADF-2240-B0E4-4CD8-673E0C46F3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6">
            <a:extLst>
              <a:ext uri="{FF2B5EF4-FFF2-40B4-BE49-F238E27FC236}">
                <a16:creationId xmlns:a16="http://schemas.microsoft.com/office/drawing/2014/main" id="{09693CC9-5DA1-C2ED-70EE-C75864CF9201}"/>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BF70F62F-9825-E51B-171D-20DC0079EC6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9" Type="http://schemas.openxmlformats.org/officeDocument/2006/relationships/image" Target="../media/image2.png"/><Relationship Id="rId21" Type="http://schemas.openxmlformats.org/officeDocument/2006/relationships/slideLayout" Target="../slideLayouts/slideLayout38.xml"/><Relationship Id="rId34" Type="http://schemas.openxmlformats.org/officeDocument/2006/relationships/slideLayout" Target="../slideLayouts/slideLayout51.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38" Type="http://schemas.openxmlformats.org/officeDocument/2006/relationships/image" Target="../media/image10.png"/><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image" Target="../media/image3.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image" Target="../media/image5.png"/><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theme" Target="../theme/theme2.xml"/><Relationship Id="rId8" Type="http://schemas.openxmlformats.org/officeDocument/2006/relationships/slideLayout" Target="../slideLayouts/slideLayout25.xml"/><Relationship Id="rId3"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3"/>
            <a:ext cx="1548721" cy="474296"/>
          </a:xfrm>
          <a:prstGeom prst="rect">
            <a:avLst/>
          </a:prstGeom>
          <a:ln w="12700">
            <a:miter lim="400000"/>
          </a:ln>
        </p:spPr>
      </p:pic>
      <p:pic>
        <p:nvPicPr>
          <p:cNvPr id="6" name="Picture 2" descr="Picture 2"/>
          <p:cNvPicPr>
            <a:picLocks noChangeAspect="1"/>
          </p:cNvPicPr>
          <p:nvPr/>
        </p:nvPicPr>
        <p:blipFill>
          <a:blip r:embed="rId21"/>
          <a:stretch>
            <a:fillRect/>
          </a:stretch>
        </p:blipFill>
        <p:spPr>
          <a:xfrm>
            <a:off x="74342" y="6310298"/>
            <a:ext cx="1548721" cy="474296"/>
          </a:xfrm>
          <a:prstGeom prst="rect">
            <a:avLst/>
          </a:prstGeom>
          <a:ln w="12700">
            <a:miter lim="400000"/>
          </a:ln>
        </p:spPr>
      </p:pic>
      <p:sp>
        <p:nvSpPr>
          <p:cNvPr id="7" name="Subtitle 5"/>
          <p:cNvSpPr txBox="1"/>
          <p:nvPr/>
        </p:nvSpPr>
        <p:spPr>
          <a:xfrm>
            <a:off x="8077102"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a:t>
            </a:r>
            <a:r>
              <a:rPr dirty="0"/>
              <a:t>RT Advanced Training Package</a:t>
            </a:r>
          </a:p>
        </p:txBody>
      </p:sp>
      <p:sp>
        <p:nvSpPr>
          <p:cNvPr id="8" name="Subtitle 5"/>
          <p:cNvSpPr txBox="1"/>
          <p:nvPr/>
        </p:nvSpPr>
        <p:spPr>
          <a:xfrm>
            <a:off x="8061959" y="662422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B6.3c </a:t>
            </a:r>
            <a:r>
              <a:rPr lang="hu-HU" dirty="0" err="1"/>
              <a:t>Hand</a:t>
            </a:r>
            <a:r>
              <a:rPr lang="hu-HU" dirty="0"/>
              <a:t> </a:t>
            </a:r>
            <a:r>
              <a:rPr lang="hu-HU" dirty="0" err="1"/>
              <a:t>Hygiene</a:t>
            </a:r>
            <a:endParaRPr dirty="0"/>
          </a:p>
        </p:txBody>
      </p:sp>
      <p:sp>
        <p:nvSpPr>
          <p:cNvPr id="9"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0" name="TextBox 5"/>
          <p:cNvSpPr txBox="1"/>
          <p:nvPr/>
        </p:nvSpPr>
        <p:spPr>
          <a:xfrm>
            <a:off x="4400182" y="2666637"/>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9268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8E0E6AA1-0E4B-574B-1F9D-D4F6B889F4D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7"/>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7"/>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8"/>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9"/>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680" r:id="rId31"/>
    <p:sldLayoutId id="2147483681" r:id="rId32"/>
    <p:sldLayoutId id="2147483682" r:id="rId33"/>
    <p:sldLayoutId id="2147483683" r:id="rId3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ZnSjFr6J9HI" TargetMode="External"/><Relationship Id="rId2" Type="http://schemas.openxmlformats.org/officeDocument/2006/relationships/hyperlink" Target="https://www.youtube.com/watch?v=y7e8nM0JAz0"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who.int/gpsc/5may/Your_5_Moments_For_Hand_Hygiene_Poster.pdf"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a:spLocks noGrp="1"/>
          </p:cNvSpPr>
          <p:nvPr>
            <p:ph type="title"/>
          </p:nvPr>
        </p:nvSpPr>
        <p:spPr>
          <a:xfrm>
            <a:off x="517798" y="1587568"/>
            <a:ext cx="4490140" cy="2410276"/>
          </a:xfrm>
          <a:prstGeom prst="rect">
            <a:avLst/>
          </a:prstGeom>
        </p:spPr>
        <p:txBody>
          <a:bodyPr/>
          <a:lstStyle/>
          <a:p>
            <a:r>
              <a:rPr b="1" dirty="0"/>
              <a:t>When and how to practice hand hygiene</a:t>
            </a:r>
          </a:p>
        </p:txBody>
      </p:sp>
      <p:sp>
        <p:nvSpPr>
          <p:cNvPr id="298" name="TextBox 6"/>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
        <p:nvSpPr>
          <p:cNvPr id="299" name="TextBox 5"/>
          <p:cNvSpPr txBox="1"/>
          <p:nvPr/>
        </p:nvSpPr>
        <p:spPr>
          <a:xfrm>
            <a:off x="563517" y="1340767"/>
            <a:ext cx="6056047"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B6.3c</a:t>
            </a:r>
            <a:r>
              <a:rPr dirty="0"/>
              <a:t> </a:t>
            </a:r>
            <a:r>
              <a:rPr lang="en-US" dirty="0"/>
              <a:t>IPC</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 name="Group 353"/>
          <p:cNvGrpSpPr/>
          <p:nvPr/>
        </p:nvGrpSpPr>
        <p:grpSpPr>
          <a:xfrm>
            <a:off x="2970416" y="1810967"/>
            <a:ext cx="6856282" cy="3796593"/>
            <a:chOff x="0" y="0"/>
            <a:chExt cx="6856280" cy="3796591"/>
          </a:xfrm>
        </p:grpSpPr>
        <p:pic>
          <p:nvPicPr>
            <p:cNvPr id="631" name="image12.jpeg" descr="image12.jpeg"/>
            <p:cNvPicPr>
              <a:picLocks noChangeAspect="1"/>
            </p:cNvPicPr>
            <p:nvPr/>
          </p:nvPicPr>
          <p:blipFill>
            <a:blip r:embed="rId2"/>
            <a:stretch>
              <a:fillRect/>
            </a:stretch>
          </p:blipFill>
          <p:spPr>
            <a:xfrm>
              <a:off x="0" y="0"/>
              <a:ext cx="6856281" cy="3439697"/>
            </a:xfrm>
            <a:prstGeom prst="rect">
              <a:avLst/>
            </a:prstGeom>
            <a:ln w="12700" cap="flat">
              <a:noFill/>
              <a:miter lim="400000"/>
            </a:ln>
            <a:effectLst/>
          </p:spPr>
        </p:pic>
        <p:sp>
          <p:nvSpPr>
            <p:cNvPr id="632" name="Shape 348"/>
            <p:cNvSpPr txBox="1"/>
            <p:nvPr/>
          </p:nvSpPr>
          <p:spPr>
            <a:xfrm>
              <a:off x="681921" y="3345119"/>
              <a:ext cx="1556561" cy="4514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ts val="4000"/>
                </a:lnSpc>
                <a:defRPr sz="1300">
                  <a:solidFill>
                    <a:srgbClr val="002060"/>
                  </a:solidFill>
                  <a:latin typeface="+mj-lt"/>
                  <a:ea typeface="+mj-ea"/>
                  <a:cs typeface="+mj-cs"/>
                  <a:sym typeface="Source Sans Pro Regular"/>
                </a:defRPr>
              </a:lvl1pPr>
            </a:lstStyle>
            <a:p>
              <a:r>
                <a:t>Back of hand</a:t>
              </a:r>
            </a:p>
          </p:txBody>
        </p:sp>
        <p:sp>
          <p:nvSpPr>
            <p:cNvPr id="633" name="Shape 349"/>
            <p:cNvSpPr txBox="1"/>
            <p:nvPr/>
          </p:nvSpPr>
          <p:spPr>
            <a:xfrm>
              <a:off x="2846283" y="3345119"/>
              <a:ext cx="1630684" cy="4514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ts val="4000"/>
                </a:lnSpc>
                <a:defRPr sz="1300">
                  <a:solidFill>
                    <a:srgbClr val="002060"/>
                  </a:solidFill>
                  <a:latin typeface="+mj-lt"/>
                  <a:ea typeface="+mj-ea"/>
                  <a:cs typeface="+mj-cs"/>
                  <a:sym typeface="Source Sans Pro Regular"/>
                </a:defRPr>
              </a:lvl1pPr>
            </a:lstStyle>
            <a:p>
              <a:r>
                <a:t>Front of hand</a:t>
              </a:r>
            </a:p>
          </p:txBody>
        </p:sp>
      </p:grpSp>
      <p:sp>
        <p:nvSpPr>
          <p:cNvPr id="2" name="Title 1">
            <a:extLst>
              <a:ext uri="{FF2B5EF4-FFF2-40B4-BE49-F238E27FC236}">
                <a16:creationId xmlns:a16="http://schemas.microsoft.com/office/drawing/2014/main" id="{93658B37-4172-8564-6B47-A1694B193287}"/>
              </a:ext>
            </a:extLst>
          </p:cNvPr>
          <p:cNvSpPr txBox="1">
            <a:spLocks/>
          </p:cNvSpPr>
          <p:nvPr/>
        </p:nvSpPr>
        <p:spPr>
          <a:xfrm>
            <a:off x="138856" y="92028"/>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Areas usually missed during hand hygiene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buClr>
                <a:schemeClr val="accent3"/>
              </a:buClr>
              <a:buFont typeface="Arial"/>
              <a:defRPr sz="1879"/>
            </a:pPr>
            <a:r>
              <a:t>WHO Health Security Learning Platform - Training Materials</a:t>
            </a:r>
          </a:p>
          <a:p>
            <a:pPr algn="just" defTabSz="271962">
              <a:buClr>
                <a:schemeClr val="accent3"/>
              </a:buClr>
              <a:buFont typeface="Arial"/>
              <a:defRPr sz="1879"/>
            </a:pPr>
            <a:r>
              <a:t>These WHO Training Materials are © World Health Organization (WHO) 2022. All rights reserved.</a:t>
            </a:r>
          </a:p>
          <a:p>
            <a:pPr algn="just" defTabSz="271962">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buClr>
                <a:schemeClr val="accent3"/>
              </a:buClr>
              <a:buFont typeface="Arial"/>
              <a:defRPr sz="1879"/>
            </a:pPr>
            <a:endParaRPr/>
          </a:p>
          <a:p>
            <a:pPr algn="just" defTabSz="271962">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buClr>
                <a:schemeClr val="accent3"/>
              </a:buClr>
              <a:buFont typeface="Arial"/>
              <a:defRPr sz="1879"/>
            </a:pPr>
            <a:endParaRPr/>
          </a:p>
          <a:p>
            <a:pPr algn="just" defTabSz="271962">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273553" y="1502341"/>
            <a:ext cx="7529514" cy="3853319"/>
          </a:xfrm>
          <a:prstGeom prst="rect">
            <a:avLst/>
          </a:prstGeom>
        </p:spPr>
        <p:txBody>
          <a:bodyPr lIns="0" tIns="0" rIns="0" bIns="0" anchor="t">
            <a:normAutofit/>
          </a:bodyPr>
          <a:lstStyle/>
          <a:p>
            <a:pPr defTabSz="210480">
              <a:spcBef>
                <a:spcPts val="100"/>
              </a:spcBef>
              <a:defRPr sz="2716"/>
            </a:pPr>
            <a:r>
              <a:rPr sz="2400" dirty="0"/>
              <a:t>This learning resource is part of the Rapid Response Team Advanced Training </a:t>
            </a:r>
            <a:r>
              <a:rPr lang="en-GB" sz="2400"/>
              <a:t>Package </a:t>
            </a:r>
            <a:r>
              <a:rPr sz="2400"/>
              <a:t>(RRT ATP) especially </a:t>
            </a:r>
            <a:r>
              <a:rPr sz="2400" dirty="0"/>
              <a:t>geared to RRT members.</a:t>
            </a:r>
          </a:p>
          <a:p>
            <a:pPr defTabSz="210480">
              <a:spcBef>
                <a:spcPts val="100"/>
              </a:spcBef>
              <a:defRPr sz="2716"/>
            </a:pPr>
            <a:endParaRPr sz="2400" dirty="0"/>
          </a:p>
          <a:p>
            <a:pPr defTabSz="210480">
              <a:spcBef>
                <a:spcPts val="100"/>
              </a:spcBef>
              <a:defRPr sz="2716"/>
            </a:pPr>
            <a:r>
              <a:rPr sz="2400" dirty="0"/>
              <a:t>Based on an all-hazard approach, the </a:t>
            </a:r>
            <a:r>
              <a:rPr sz="2400" dirty="0" err="1"/>
              <a:t>programme</a:t>
            </a:r>
            <a:r>
              <a:rPr sz="2400" dirty="0"/>
              <a:t> aims to provide RRT members with the advanced knowledge, skills, attitudes (KSA) and tools needed to early detect and effectively respond to  a public health event. </a:t>
            </a:r>
          </a:p>
          <a:p>
            <a:pPr defTabSz="210480">
              <a:spcBef>
                <a:spcPts val="100"/>
              </a:spcBef>
              <a:defRPr sz="2716"/>
            </a:pPr>
            <a:endParaRPr sz="2400" dirty="0"/>
          </a:p>
          <a:p>
            <a:pPr defTabSz="210480">
              <a:spcBef>
                <a:spcPts val="100"/>
              </a:spcBef>
              <a:defRPr sz="2716"/>
            </a:pPr>
            <a:r>
              <a:rPr sz="2400" dirty="0"/>
              <a:t>The RRT ATP is a component of the Rapid Response Teams Training</a:t>
            </a:r>
            <a:r>
              <a:rPr lang="fr-FR" sz="2400" dirty="0"/>
              <a:t> Programme.</a:t>
            </a:r>
            <a:endParaRPr sz="2400" dirty="0"/>
          </a:p>
        </p:txBody>
      </p:sp>
      <p:sp>
        <p:nvSpPr>
          <p:cNvPr id="4" name="Google Shape;307;p8">
            <a:extLst>
              <a:ext uri="{FF2B5EF4-FFF2-40B4-BE49-F238E27FC236}">
                <a16:creationId xmlns:a16="http://schemas.microsoft.com/office/drawing/2014/main" id="{11CB827C-2EC7-B092-45D9-6C0B6B85AD86}"/>
              </a:ext>
            </a:extLst>
          </p:cNvPr>
          <p:cNvSpPr txBox="1">
            <a:spLocks noGrp="1"/>
          </p:cNvSpPr>
          <p:nvPr>
            <p:ph type="title"/>
          </p:nvPr>
        </p:nvSpPr>
        <p:spPr>
          <a:xfrm>
            <a:off x="388936" y="630315"/>
            <a:ext cx="3264195" cy="839972"/>
          </a:xfrm>
          <a:prstGeom prst="rect">
            <a:avLst/>
          </a:prstGeom>
        </p:spPr>
        <p:txBody>
          <a:bodyPr lIns="0" tIns="0" rIns="0" bIns="0" anchor="b">
            <a:normAutofit/>
          </a:bodyPr>
          <a:lstStyle/>
          <a:p>
            <a:r>
              <a:rPr sz="3200"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33"/>
          <p:cNvSpPr txBox="1"/>
          <p:nvPr/>
        </p:nvSpPr>
        <p:spPr>
          <a:xfrm>
            <a:off x="9494519" y="6492875"/>
            <a:ext cx="2651761" cy="3651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gn="r">
              <a:defRPr sz="1200">
                <a:solidFill>
                  <a:srgbClr val="FFFFFF"/>
                </a:solidFill>
              </a:defRPr>
            </a:lvl1pPr>
          </a:lstStyle>
          <a:p>
            <a:r>
              <a:t>3</a:t>
            </a:r>
          </a:p>
        </p:txBody>
      </p:sp>
      <p:sp>
        <p:nvSpPr>
          <p:cNvPr id="310" name="TextBox 3"/>
          <p:cNvSpPr txBox="1"/>
          <p:nvPr/>
        </p:nvSpPr>
        <p:spPr>
          <a:xfrm>
            <a:off x="4249030" y="2076105"/>
            <a:ext cx="7757433" cy="2369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latin typeface="+mj-lt"/>
                <a:ea typeface="+mj-ea"/>
                <a:cs typeface="+mj-cs"/>
                <a:sym typeface="Source Sans Pro Regular"/>
              </a:defRPr>
            </a:pPr>
            <a:r>
              <a:rPr sz="2400" b="1" dirty="0">
                <a:solidFill>
                  <a:schemeClr val="tx1"/>
                </a:solidFill>
                <a:latin typeface="Source Sans Pro Bold"/>
              </a:rPr>
              <a:t>At the end of this session</a:t>
            </a:r>
            <a:r>
              <a:rPr lang="fr-FR" sz="2400" b="1" dirty="0">
                <a:solidFill>
                  <a:schemeClr val="tx1"/>
                </a:solidFill>
                <a:latin typeface="Source Sans Pro Bold"/>
              </a:rPr>
              <a:t>,</a:t>
            </a:r>
            <a:r>
              <a:rPr sz="2400" b="1" dirty="0">
                <a:solidFill>
                  <a:schemeClr val="tx1"/>
                </a:solidFill>
                <a:latin typeface="Source Sans Pro Bold"/>
              </a:rPr>
              <a:t> you should be able to:</a:t>
            </a:r>
          </a:p>
          <a:p>
            <a:pPr>
              <a:defRPr sz="2400">
                <a:latin typeface="+mj-lt"/>
                <a:ea typeface="+mj-ea"/>
                <a:cs typeface="+mj-cs"/>
                <a:sym typeface="Source Sans Pro Regular"/>
              </a:defRPr>
            </a:pPr>
            <a:endParaRPr dirty="0"/>
          </a:p>
          <a:p>
            <a:pPr marL="254000" indent="-254000">
              <a:buClr>
                <a:srgbClr val="65A000"/>
              </a:buClr>
              <a:buSzPct val="100000"/>
              <a:buFont typeface="Arial"/>
              <a:buChar char="•"/>
              <a:defRPr sz="2400">
                <a:latin typeface="+mj-lt"/>
                <a:ea typeface="+mj-ea"/>
                <a:cs typeface="+mj-cs"/>
                <a:sym typeface="Source Sans Pro Regular"/>
              </a:defRPr>
            </a:pPr>
            <a:r>
              <a:rPr dirty="0"/>
              <a:t>Explain the rationale and benefits of practicing hand hygiene</a:t>
            </a:r>
          </a:p>
          <a:p>
            <a:pPr marL="254000" indent="-254000">
              <a:buClr>
                <a:srgbClr val="65A000"/>
              </a:buClr>
              <a:buSzPct val="100000"/>
              <a:buFont typeface="Arial"/>
              <a:buChar char="•"/>
              <a:defRPr sz="2400">
                <a:latin typeface="+mj-lt"/>
                <a:ea typeface="+mj-ea"/>
                <a:cs typeface="+mj-cs"/>
                <a:sym typeface="Source Sans Pro Regular"/>
              </a:defRPr>
            </a:pPr>
            <a:endParaRPr dirty="0"/>
          </a:p>
          <a:p>
            <a:pPr marL="254000" indent="-254000">
              <a:buClr>
                <a:srgbClr val="65A000"/>
              </a:buClr>
              <a:buSzPct val="100000"/>
              <a:buFont typeface="Arial"/>
              <a:buChar char="•"/>
              <a:defRPr sz="2400">
                <a:latin typeface="+mj-lt"/>
                <a:ea typeface="+mj-ea"/>
                <a:cs typeface="+mj-cs"/>
                <a:sym typeface="Source Sans Pro Regular"/>
              </a:defRPr>
            </a:pPr>
            <a:r>
              <a:rPr dirty="0"/>
              <a:t>Explain when and how hand hygiene must be practiced</a:t>
            </a:r>
          </a:p>
        </p:txBody>
      </p:sp>
      <p:sp>
        <p:nvSpPr>
          <p:cNvPr id="4" name="Google Shape;307;p8">
            <a:extLst>
              <a:ext uri="{FF2B5EF4-FFF2-40B4-BE49-F238E27FC236}">
                <a16:creationId xmlns:a16="http://schemas.microsoft.com/office/drawing/2014/main" id="{C6FE6A96-4F7C-FDC0-C953-63A1D90EE20D}"/>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Learning objectives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31662" y="1224456"/>
            <a:ext cx="7534849" cy="41047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385763">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lang="en-US" dirty="0">
                <a:solidFill>
                  <a:schemeClr val="tx1"/>
                </a:solidFill>
              </a:rPr>
              <a:t>It</a:t>
            </a:r>
            <a:r>
              <a:rPr lang="en-US" sz="2400" dirty="0">
                <a:solidFill>
                  <a:schemeClr val="tx1"/>
                </a:solidFill>
                <a:latin typeface="Source Sans Pro Regular"/>
                <a:ea typeface="Source Sans Pro Regular"/>
              </a:rPr>
              <a:t> is highly recommended to follow the steps as indicated on the posters. Time permitting, one or both of the following videos can be viewed:</a:t>
            </a: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ource Sans Pro Regular"/>
              <a:ea typeface="Source Sans Pro Regular"/>
            </a:endParaRPr>
          </a:p>
          <a:p>
            <a:pPr marL="342900" indent="-342900" defTabSz="385763">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400" dirty="0">
                <a:ea typeface="Source Sans Pro Regular"/>
                <a:hlinkClick r:id="rId2"/>
              </a:rPr>
              <a:t>How to handwash? With soap and water</a:t>
            </a:r>
            <a:endParaRPr lang="en-US" sz="2400">
              <a:ea typeface="Source Sans Pro Regular"/>
            </a:endParaRPr>
          </a:p>
          <a:p>
            <a:pPr marL="342900" indent="-342900" defTabSz="385763">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400" dirty="0">
                <a:ea typeface="Source Sans Pro Regular"/>
                <a:hlinkClick r:id="rId3"/>
              </a:rPr>
              <a:t>How to handrub? With alcohol-based formulation</a:t>
            </a:r>
            <a:endParaRPr lang="fr-FR" sz="2400">
              <a:ea typeface="Source Sans Pro Regular"/>
            </a:endParaRPr>
          </a:p>
          <a:p>
            <a:pPr marL="342900" indent="-342900" defTabSz="385763">
              <a:lnSpc>
                <a:spcPct val="90000"/>
              </a:lnSpc>
              <a:spcBef>
                <a:spcPts val="300"/>
              </a:spcBef>
              <a:buFont typeface="Courier New,monospace"/>
              <a:buChar char="o"/>
              <a:defRPr sz="2400">
                <a:solidFill>
                  <a:srgbClr val="FF0000"/>
                </a:solidFill>
                <a:latin typeface="Source Sans Pro Regular"/>
                <a:ea typeface="Source Sans Pro Regular"/>
                <a:cs typeface="Source Sans Pro Regular"/>
                <a:sym typeface="Source Sans Pro Regular"/>
              </a:defRPr>
            </a:pPr>
            <a:endParaRPr lang="en-US" sz="2400" dirty="0">
              <a:solidFill>
                <a:schemeClr val="tx1"/>
              </a:solidFill>
              <a:ea typeface="Source Sans Pro Regular"/>
            </a:endParaRPr>
          </a:p>
          <a:p>
            <a:pPr defTabSz="385763">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fr-FR" sz="2400" dirty="0">
              <a:ea typeface="Source Sans Pro Regula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ource Sans Pro Regular"/>
              <a:ea typeface="Source Sans Pro Regular"/>
            </a:endParaRPr>
          </a:p>
        </p:txBody>
      </p:sp>
      <p:sp>
        <p:nvSpPr>
          <p:cNvPr id="588" name="TextBox 8"/>
          <p:cNvSpPr txBox="1"/>
          <p:nvPr/>
        </p:nvSpPr>
        <p:spPr>
          <a:xfrm>
            <a:off x="333075" y="470025"/>
            <a:ext cx="3048218"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p>
        </p:txBody>
      </p:sp>
      <p:sp>
        <p:nvSpPr>
          <p:cNvPr id="590" name="Rounded Rectangle 9"/>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extLst>
      <p:ext uri="{BB962C8B-B14F-4D97-AF65-F5344CB8AC3E}">
        <p14:creationId xmlns:p14="http://schemas.microsoft.com/office/powerpoint/2010/main" val="418423907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TextBox 4"/>
          <p:cNvSpPr txBox="1"/>
          <p:nvPr/>
        </p:nvSpPr>
        <p:spPr>
          <a:xfrm>
            <a:off x="2398343" y="1536174"/>
            <a:ext cx="7395314" cy="37856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896111">
              <a:defRPr sz="2400"/>
            </a:pPr>
            <a:r>
              <a:rPr dirty="0">
                <a:latin typeface="+mj-lt"/>
              </a:rPr>
              <a:t>Hand hygiene is the primary measure to </a:t>
            </a:r>
            <a:r>
              <a:rPr dirty="0">
                <a:solidFill>
                  <a:schemeClr val="accent2"/>
                </a:solidFill>
                <a:latin typeface="+mj-lt"/>
              </a:rPr>
              <a:t>reduce infections.</a:t>
            </a:r>
          </a:p>
          <a:p>
            <a:pPr defTabSz="896111">
              <a:defRPr sz="2400">
                <a:solidFill>
                  <a:srgbClr val="002060"/>
                </a:solidFill>
              </a:defRPr>
            </a:pPr>
            <a:endParaRPr dirty="0">
              <a:solidFill>
                <a:schemeClr val="accent2"/>
              </a:solidFill>
              <a:latin typeface="+mj-lt"/>
            </a:endParaRPr>
          </a:p>
          <a:p>
            <a:pPr defTabSz="896111">
              <a:defRPr sz="2400"/>
            </a:pPr>
            <a:r>
              <a:rPr dirty="0">
                <a:latin typeface="+mj-lt"/>
              </a:rPr>
              <a:t>A simple action, perhaps, but the lack of compliance among health-care providers is </a:t>
            </a:r>
            <a:r>
              <a:rPr dirty="0">
                <a:solidFill>
                  <a:schemeClr val="accent2"/>
                </a:solidFill>
                <a:latin typeface="+mj-lt"/>
              </a:rPr>
              <a:t>problematic worldwide.</a:t>
            </a:r>
          </a:p>
          <a:p>
            <a:pPr defTabSz="896111">
              <a:defRPr sz="2400">
                <a:solidFill>
                  <a:srgbClr val="002060"/>
                </a:solidFill>
              </a:defRPr>
            </a:pPr>
            <a:endParaRPr dirty="0">
              <a:solidFill>
                <a:schemeClr val="accent2"/>
              </a:solidFill>
              <a:latin typeface="+mj-lt"/>
            </a:endParaRPr>
          </a:p>
          <a:p>
            <a:pPr defTabSz="896111">
              <a:defRPr sz="2400"/>
            </a:pPr>
            <a:r>
              <a:rPr dirty="0">
                <a:latin typeface="+mj-lt"/>
              </a:rPr>
              <a:t>Failure to perform appropriate hand hygiene is considered to be the </a:t>
            </a:r>
            <a:r>
              <a:rPr dirty="0">
                <a:solidFill>
                  <a:schemeClr val="accent2"/>
                </a:solidFill>
                <a:latin typeface="+mj-lt"/>
              </a:rPr>
              <a:t>leading cause of HCAI</a:t>
            </a:r>
            <a:r>
              <a:rPr dirty="0">
                <a:solidFill>
                  <a:srgbClr val="548235"/>
                </a:solidFill>
                <a:latin typeface="+mj-lt"/>
              </a:rPr>
              <a:t> </a:t>
            </a:r>
            <a:r>
              <a:rPr dirty="0">
                <a:latin typeface="+mj-lt"/>
              </a:rPr>
              <a:t>and the spread of </a:t>
            </a:r>
            <a:r>
              <a:rPr dirty="0" err="1">
                <a:latin typeface="+mj-lt"/>
              </a:rPr>
              <a:t>multiresistant</a:t>
            </a:r>
            <a:r>
              <a:rPr dirty="0">
                <a:latin typeface="+mj-lt"/>
              </a:rPr>
              <a:t> organisms and has been recognized as a significant contributor to outbreaks. </a:t>
            </a:r>
          </a:p>
        </p:txBody>
      </p:sp>
      <p:sp>
        <p:nvSpPr>
          <p:cNvPr id="2" name="Title 1">
            <a:extLst>
              <a:ext uri="{FF2B5EF4-FFF2-40B4-BE49-F238E27FC236}">
                <a16:creationId xmlns:a16="http://schemas.microsoft.com/office/drawing/2014/main" id="{D9D07173-3959-911A-1A73-B72836C6A2CE}"/>
              </a:ext>
            </a:extLst>
          </p:cNvPr>
          <p:cNvSpPr txBox="1">
            <a:spLocks/>
          </p:cNvSpPr>
          <p:nvPr/>
        </p:nvSpPr>
        <p:spPr>
          <a:xfrm>
            <a:off x="138856" y="92028"/>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Hand Hygiene?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egnaposto numero diapositiva 3"/>
          <p:cNvSpPr txBox="1"/>
          <p:nvPr/>
        </p:nvSpPr>
        <p:spPr>
          <a:xfrm>
            <a:off x="11886882" y="5635670"/>
            <a:ext cx="259398" cy="2285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defTabSz="685800">
              <a:defRPr sz="1000">
                <a:solidFill>
                  <a:srgbClr val="FFFFFF"/>
                </a:solidFill>
              </a:defRPr>
            </a:lvl1pPr>
          </a:lstStyle>
          <a:p>
            <a:r>
              <a:t>5</a:t>
            </a:r>
          </a:p>
        </p:txBody>
      </p:sp>
      <p:sp>
        <p:nvSpPr>
          <p:cNvPr id="321" name="Google Shape;700;p11"/>
          <p:cNvSpPr txBox="1"/>
          <p:nvPr/>
        </p:nvSpPr>
        <p:spPr>
          <a:xfrm>
            <a:off x="4145901" y="5462257"/>
            <a:ext cx="3900198" cy="5685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p>
            <a:pPr>
              <a:defRPr sz="800">
                <a:latin typeface="+mj-lt"/>
                <a:ea typeface="+mj-ea"/>
                <a:cs typeface="+mj-cs"/>
                <a:sym typeface="Source Sans Pro Regular"/>
              </a:defRPr>
            </a:pPr>
            <a:r>
              <a:rPr dirty="0"/>
              <a:t>Source: </a:t>
            </a:r>
            <a:r>
              <a:rPr u="sng" dirty="0">
                <a:solidFill>
                  <a:srgbClr val="0563C1"/>
                </a:solidFill>
                <a:uFill>
                  <a:solidFill>
                    <a:srgbClr val="0563C1"/>
                  </a:solidFill>
                </a:uFill>
                <a:hlinkClick r:id="rId3"/>
              </a:rPr>
              <a:t>https://www.who.int/gpsc/5may/Your_5_Moments_For_Hand_Hygiene_Poster.pdf</a:t>
            </a:r>
          </a:p>
          <a:p>
            <a:pPr>
              <a:defRPr sz="800">
                <a:latin typeface="+mj-lt"/>
                <a:ea typeface="+mj-ea"/>
                <a:cs typeface="+mj-cs"/>
                <a:sym typeface="Source Sans Pro Regular"/>
              </a:defRPr>
            </a:pPr>
            <a:endParaRPr u="sng" dirty="0">
              <a:solidFill>
                <a:srgbClr val="0563C1"/>
              </a:solidFill>
              <a:uFill>
                <a:solidFill>
                  <a:srgbClr val="0563C1"/>
                </a:solidFill>
              </a:uFill>
              <a:hlinkClick r:id="rId3"/>
            </a:endParaRPr>
          </a:p>
          <a:p>
            <a:pPr>
              <a:defRPr sz="800">
                <a:latin typeface="+mj-lt"/>
                <a:ea typeface="+mj-ea"/>
                <a:cs typeface="+mj-cs"/>
                <a:sym typeface="Source Sans Pro Regular"/>
              </a:defRPr>
            </a:pPr>
            <a:endParaRPr u="sng" dirty="0">
              <a:solidFill>
                <a:srgbClr val="0563C1"/>
              </a:solidFill>
              <a:uFill>
                <a:solidFill>
                  <a:srgbClr val="0563C1"/>
                </a:solidFill>
              </a:uFill>
              <a:hlinkClick r:id="rId3"/>
            </a:endParaRPr>
          </a:p>
        </p:txBody>
      </p:sp>
      <p:grpSp>
        <p:nvGrpSpPr>
          <p:cNvPr id="595" name="Elemento grafico 6"/>
          <p:cNvGrpSpPr/>
          <p:nvPr/>
        </p:nvGrpSpPr>
        <p:grpSpPr>
          <a:xfrm>
            <a:off x="5260173" y="1685075"/>
            <a:ext cx="5060076" cy="3487851"/>
            <a:chOff x="0" y="0"/>
            <a:chExt cx="5060074" cy="3487849"/>
          </a:xfrm>
        </p:grpSpPr>
        <p:sp>
          <p:nvSpPr>
            <p:cNvPr id="322" name="Figura a mano libera: forma 4"/>
            <p:cNvSpPr/>
            <p:nvPr/>
          </p:nvSpPr>
          <p:spPr>
            <a:xfrm>
              <a:off x="1254006" y="810646"/>
              <a:ext cx="1282036" cy="605921"/>
            </a:xfrm>
            <a:custGeom>
              <a:avLst/>
              <a:gdLst/>
              <a:ahLst/>
              <a:cxnLst>
                <a:cxn ang="0">
                  <a:pos x="wd2" y="hd2"/>
                </a:cxn>
                <a:cxn ang="5400000">
                  <a:pos x="wd2" y="hd2"/>
                </a:cxn>
                <a:cxn ang="10800000">
                  <a:pos x="wd2" y="hd2"/>
                </a:cxn>
                <a:cxn ang="16200000">
                  <a:pos x="wd2" y="hd2"/>
                </a:cxn>
              </a:cxnLst>
              <a:rect l="0" t="0" r="r" b="b"/>
              <a:pathLst>
                <a:path w="21398" h="21508" extrusionOk="0">
                  <a:moveTo>
                    <a:pt x="10030" y="21508"/>
                  </a:moveTo>
                  <a:lnTo>
                    <a:pt x="1451" y="14711"/>
                  </a:lnTo>
                  <a:lnTo>
                    <a:pt x="1430" y="14711"/>
                  </a:lnTo>
                  <a:lnTo>
                    <a:pt x="1430" y="14661"/>
                  </a:lnTo>
                  <a:lnTo>
                    <a:pt x="519" y="10142"/>
                  </a:lnTo>
                  <a:cubicBezTo>
                    <a:pt x="473" y="9827"/>
                    <a:pt x="424" y="9519"/>
                    <a:pt x="378" y="9218"/>
                  </a:cubicBezTo>
                  <a:cubicBezTo>
                    <a:pt x="79" y="7335"/>
                    <a:pt x="-202" y="5544"/>
                    <a:pt x="199" y="4083"/>
                  </a:cubicBezTo>
                  <a:cubicBezTo>
                    <a:pt x="484" y="3038"/>
                    <a:pt x="1085" y="2286"/>
                    <a:pt x="2045" y="1792"/>
                  </a:cubicBezTo>
                  <a:lnTo>
                    <a:pt x="2530" y="1527"/>
                  </a:lnTo>
                  <a:cubicBezTo>
                    <a:pt x="3993" y="739"/>
                    <a:pt x="5582" y="-92"/>
                    <a:pt x="5930" y="8"/>
                  </a:cubicBezTo>
                  <a:cubicBezTo>
                    <a:pt x="6060" y="44"/>
                    <a:pt x="6194" y="109"/>
                    <a:pt x="6324" y="166"/>
                  </a:cubicBezTo>
                  <a:cubicBezTo>
                    <a:pt x="6591" y="342"/>
                    <a:pt x="6875" y="379"/>
                    <a:pt x="7150" y="273"/>
                  </a:cubicBezTo>
                  <a:cubicBezTo>
                    <a:pt x="7340" y="116"/>
                    <a:pt x="8093" y="1433"/>
                    <a:pt x="9707" y="4463"/>
                  </a:cubicBezTo>
                  <a:cubicBezTo>
                    <a:pt x="10113" y="5271"/>
                    <a:pt x="10541" y="6031"/>
                    <a:pt x="10990" y="6740"/>
                  </a:cubicBezTo>
                  <a:lnTo>
                    <a:pt x="21398" y="12011"/>
                  </a:lnTo>
                  <a:lnTo>
                    <a:pt x="21370" y="12233"/>
                  </a:lnTo>
                  <a:lnTo>
                    <a:pt x="10962" y="6962"/>
                  </a:lnTo>
                  <a:cubicBezTo>
                    <a:pt x="10860" y="6912"/>
                    <a:pt x="10498" y="6246"/>
                    <a:pt x="9633" y="4628"/>
                  </a:cubicBezTo>
                  <a:cubicBezTo>
                    <a:pt x="8768" y="3009"/>
                    <a:pt x="7382" y="409"/>
                    <a:pt x="7171" y="481"/>
                  </a:cubicBezTo>
                  <a:cubicBezTo>
                    <a:pt x="6877" y="615"/>
                    <a:pt x="6570" y="581"/>
                    <a:pt x="6285" y="381"/>
                  </a:cubicBezTo>
                  <a:cubicBezTo>
                    <a:pt x="6155" y="323"/>
                    <a:pt x="6022" y="266"/>
                    <a:pt x="5899" y="230"/>
                  </a:cubicBezTo>
                  <a:cubicBezTo>
                    <a:pt x="5547" y="130"/>
                    <a:pt x="3515" y="1219"/>
                    <a:pt x="2541" y="1749"/>
                  </a:cubicBezTo>
                  <a:lnTo>
                    <a:pt x="2052" y="2006"/>
                  </a:lnTo>
                  <a:cubicBezTo>
                    <a:pt x="1127" y="2486"/>
                    <a:pt x="547" y="3202"/>
                    <a:pt x="276" y="4191"/>
                  </a:cubicBezTo>
                  <a:cubicBezTo>
                    <a:pt x="-97" y="5573"/>
                    <a:pt x="174" y="7306"/>
                    <a:pt x="466" y="9147"/>
                  </a:cubicBezTo>
                  <a:cubicBezTo>
                    <a:pt x="512" y="9448"/>
                    <a:pt x="561" y="9763"/>
                    <a:pt x="607" y="10071"/>
                  </a:cubicBezTo>
                  <a:cubicBezTo>
                    <a:pt x="607" y="10071"/>
                    <a:pt x="1500" y="14561"/>
                    <a:pt x="1500" y="14561"/>
                  </a:cubicBezTo>
                  <a:lnTo>
                    <a:pt x="1468" y="14504"/>
                  </a:lnTo>
                  <a:lnTo>
                    <a:pt x="10044" y="213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3" name="Figura a mano libera: forma 7"/>
            <p:cNvSpPr/>
            <p:nvPr/>
          </p:nvSpPr>
          <p:spPr>
            <a:xfrm>
              <a:off x="2359499" y="1513613"/>
              <a:ext cx="862694" cy="282466"/>
            </a:xfrm>
            <a:custGeom>
              <a:avLst/>
              <a:gdLst/>
              <a:ahLst/>
              <a:cxnLst>
                <a:cxn ang="0">
                  <a:pos x="wd2" y="hd2"/>
                </a:cxn>
                <a:cxn ang="5400000">
                  <a:pos x="wd2" y="hd2"/>
                </a:cxn>
                <a:cxn ang="10800000">
                  <a:pos x="wd2" y="hd2"/>
                </a:cxn>
                <a:cxn ang="16200000">
                  <a:pos x="wd2" y="hd2"/>
                </a:cxn>
              </a:cxnLst>
              <a:rect l="0" t="0" r="r" b="b"/>
              <a:pathLst>
                <a:path w="21600" h="21600" extrusionOk="0">
                  <a:moveTo>
                    <a:pt x="69" y="11139"/>
                  </a:moveTo>
                  <a:lnTo>
                    <a:pt x="7654" y="21122"/>
                  </a:lnTo>
                  <a:lnTo>
                    <a:pt x="7585" y="21106"/>
                  </a:lnTo>
                  <a:lnTo>
                    <a:pt x="21484" y="4011"/>
                  </a:lnTo>
                  <a:lnTo>
                    <a:pt x="21436" y="4227"/>
                  </a:lnTo>
                  <a:lnTo>
                    <a:pt x="21436" y="0"/>
                  </a:lnTo>
                  <a:lnTo>
                    <a:pt x="21600" y="0"/>
                  </a:lnTo>
                  <a:lnTo>
                    <a:pt x="21600" y="4397"/>
                  </a:lnTo>
                  <a:lnTo>
                    <a:pt x="21547" y="4459"/>
                  </a:lnTo>
                  <a:lnTo>
                    <a:pt x="7648" y="21554"/>
                  </a:lnTo>
                  <a:lnTo>
                    <a:pt x="7617" y="21600"/>
                  </a:lnTo>
                  <a:lnTo>
                    <a:pt x="7585" y="21554"/>
                  </a:lnTo>
                  <a:lnTo>
                    <a:pt x="0" y="11587"/>
                  </a:lnTo>
                  <a:lnTo>
                    <a:pt x="69" y="11139"/>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4" name="Figura a mano libera: forma 9"/>
            <p:cNvSpPr/>
            <p:nvPr/>
          </p:nvSpPr>
          <p:spPr>
            <a:xfrm>
              <a:off x="2510471" y="2019893"/>
              <a:ext cx="138247" cy="167606"/>
            </a:xfrm>
            <a:custGeom>
              <a:avLst/>
              <a:gdLst/>
              <a:ahLst/>
              <a:cxnLst>
                <a:cxn ang="0">
                  <a:pos x="wd2" y="hd2"/>
                </a:cxn>
                <a:cxn ang="5400000">
                  <a:pos x="wd2" y="hd2"/>
                </a:cxn>
                <a:cxn ang="10800000">
                  <a:pos x="wd2" y="hd2"/>
                </a:cxn>
                <a:cxn ang="16200000">
                  <a:pos x="wd2" y="hd2"/>
                </a:cxn>
              </a:cxnLst>
              <a:rect l="0" t="0" r="r" b="b"/>
              <a:pathLst>
                <a:path w="19175" h="21112" extrusionOk="0">
                  <a:moveTo>
                    <a:pt x="2437" y="3956"/>
                  </a:moveTo>
                  <a:cubicBezTo>
                    <a:pt x="4126" y="1082"/>
                    <a:pt x="8173" y="-59"/>
                    <a:pt x="11481" y="1410"/>
                  </a:cubicBezTo>
                  <a:cubicBezTo>
                    <a:pt x="11706" y="1512"/>
                    <a:pt x="11925" y="1623"/>
                    <a:pt x="12138" y="1745"/>
                  </a:cubicBezTo>
                  <a:cubicBezTo>
                    <a:pt x="17889" y="5151"/>
                    <a:pt x="19873" y="11723"/>
                    <a:pt x="16784" y="17147"/>
                  </a:cubicBezTo>
                  <a:cubicBezTo>
                    <a:pt x="15119" y="20016"/>
                    <a:pt x="11095" y="21167"/>
                    <a:pt x="7796" y="19721"/>
                  </a:cubicBezTo>
                  <a:cubicBezTo>
                    <a:pt x="7550" y="19612"/>
                    <a:pt x="7311" y="19490"/>
                    <a:pt x="7083" y="19358"/>
                  </a:cubicBezTo>
                  <a:cubicBezTo>
                    <a:pt x="1332" y="15952"/>
                    <a:pt x="-652" y="9380"/>
                    <a:pt x="2437" y="3956"/>
                  </a:cubicBezTo>
                  <a:moveTo>
                    <a:pt x="1648" y="3550"/>
                  </a:moveTo>
                  <a:cubicBezTo>
                    <a:pt x="-76" y="6333"/>
                    <a:pt x="-465" y="9593"/>
                    <a:pt x="567" y="12623"/>
                  </a:cubicBezTo>
                  <a:cubicBezTo>
                    <a:pt x="1391" y="15696"/>
                    <a:pt x="3562" y="18367"/>
                    <a:pt x="6615" y="20069"/>
                  </a:cubicBezTo>
                  <a:cubicBezTo>
                    <a:pt x="8447" y="21056"/>
                    <a:pt x="10659" y="21358"/>
                    <a:pt x="12752" y="20908"/>
                  </a:cubicBezTo>
                  <a:cubicBezTo>
                    <a:pt x="14829" y="20415"/>
                    <a:pt x="16583" y="19203"/>
                    <a:pt x="17602" y="17553"/>
                  </a:cubicBezTo>
                  <a:cubicBezTo>
                    <a:pt x="20948" y="11739"/>
                    <a:pt x="18809" y="4666"/>
                    <a:pt x="12606" y="1034"/>
                  </a:cubicBezTo>
                  <a:cubicBezTo>
                    <a:pt x="10779" y="60"/>
                    <a:pt x="8582" y="-242"/>
                    <a:pt x="6498" y="195"/>
                  </a:cubicBezTo>
                  <a:cubicBezTo>
                    <a:pt x="4427" y="698"/>
                    <a:pt x="2679" y="1908"/>
                    <a:pt x="1648" y="3550"/>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5" name="Figura a mano libera: forma 11"/>
            <p:cNvSpPr/>
            <p:nvPr/>
          </p:nvSpPr>
          <p:spPr>
            <a:xfrm>
              <a:off x="2546857" y="2059622"/>
              <a:ext cx="66109" cy="87808"/>
            </a:xfrm>
            <a:custGeom>
              <a:avLst/>
              <a:gdLst/>
              <a:ahLst/>
              <a:cxnLst>
                <a:cxn ang="0">
                  <a:pos x="wd2" y="hd2"/>
                </a:cxn>
                <a:cxn ang="5400000">
                  <a:pos x="wd2" y="hd2"/>
                </a:cxn>
                <a:cxn ang="10800000">
                  <a:pos x="wd2" y="hd2"/>
                </a:cxn>
                <a:cxn ang="16200000">
                  <a:pos x="wd2" y="hd2"/>
                </a:cxn>
              </a:cxnLst>
              <a:rect l="0" t="0" r="r" b="b"/>
              <a:pathLst>
                <a:path w="19738" h="19832" extrusionOk="0">
                  <a:moveTo>
                    <a:pt x="6961" y="901"/>
                  </a:moveTo>
                  <a:cubicBezTo>
                    <a:pt x="11615" y="35"/>
                    <a:pt x="16836" y="3362"/>
                    <a:pt x="18660" y="8329"/>
                  </a:cubicBezTo>
                  <a:cubicBezTo>
                    <a:pt x="19799" y="11054"/>
                    <a:pt x="19440" y="13994"/>
                    <a:pt x="17654" y="16532"/>
                  </a:cubicBezTo>
                  <a:cubicBezTo>
                    <a:pt x="16817" y="17726"/>
                    <a:pt x="15339" y="18614"/>
                    <a:pt x="13565" y="18992"/>
                  </a:cubicBezTo>
                  <a:cubicBezTo>
                    <a:pt x="8911" y="19858"/>
                    <a:pt x="3690" y="16532"/>
                    <a:pt x="1866" y="11565"/>
                  </a:cubicBezTo>
                  <a:cubicBezTo>
                    <a:pt x="42" y="6598"/>
                    <a:pt x="2369" y="1813"/>
                    <a:pt x="6961" y="901"/>
                  </a:cubicBezTo>
                  <a:moveTo>
                    <a:pt x="671" y="11747"/>
                  </a:moveTo>
                  <a:cubicBezTo>
                    <a:pt x="2621" y="17079"/>
                    <a:pt x="8407" y="20633"/>
                    <a:pt x="13251" y="19676"/>
                  </a:cubicBezTo>
                  <a:cubicBezTo>
                    <a:pt x="15289" y="19266"/>
                    <a:pt x="17000" y="18259"/>
                    <a:pt x="17968" y="16896"/>
                  </a:cubicBezTo>
                  <a:cubicBezTo>
                    <a:pt x="19874" y="14189"/>
                    <a:pt x="20258" y="11054"/>
                    <a:pt x="19038" y="8147"/>
                  </a:cubicBezTo>
                  <a:cubicBezTo>
                    <a:pt x="17088" y="2815"/>
                    <a:pt x="11301" y="-967"/>
                    <a:pt x="6457" y="218"/>
                  </a:cubicBezTo>
                  <a:cubicBezTo>
                    <a:pt x="1614" y="1403"/>
                    <a:pt x="-1342" y="6370"/>
                    <a:pt x="608" y="11747"/>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6" name="Figura a mano libera: forma 12"/>
            <p:cNvSpPr/>
            <p:nvPr/>
          </p:nvSpPr>
          <p:spPr>
            <a:xfrm>
              <a:off x="3237149" y="1571518"/>
              <a:ext cx="84690" cy="2304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5958"/>
                  </a:lnTo>
                  <a:lnTo>
                    <a:pt x="537" y="5882"/>
                  </a:lnTo>
                  <a:lnTo>
                    <a:pt x="20418" y="2837"/>
                  </a:lnTo>
                  <a:lnTo>
                    <a:pt x="19934" y="3121"/>
                  </a:lnTo>
                  <a:lnTo>
                    <a:pt x="19934" y="0"/>
                  </a:lnTo>
                  <a:lnTo>
                    <a:pt x="21600" y="0"/>
                  </a:lnTo>
                  <a:lnTo>
                    <a:pt x="21600" y="3310"/>
                  </a:lnTo>
                  <a:lnTo>
                    <a:pt x="21116" y="3386"/>
                  </a:lnTo>
                  <a:lnTo>
                    <a:pt x="1182" y="6431"/>
                  </a:lnTo>
                  <a:lnTo>
                    <a:pt x="1719" y="6166"/>
                  </a:lnTo>
                  <a:lnTo>
                    <a:pt x="1719" y="21600"/>
                  </a:lnTo>
                  <a:lnTo>
                    <a:pt x="0"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7" name="Figura a mano libera: forma 13"/>
            <p:cNvSpPr/>
            <p:nvPr/>
          </p:nvSpPr>
          <p:spPr>
            <a:xfrm>
              <a:off x="3165571" y="1786026"/>
              <a:ext cx="50519" cy="67031"/>
            </a:xfrm>
            <a:custGeom>
              <a:avLst/>
              <a:gdLst/>
              <a:ahLst/>
              <a:cxnLst>
                <a:cxn ang="0">
                  <a:pos x="wd2" y="hd2"/>
                </a:cxn>
                <a:cxn ang="5400000">
                  <a:pos x="wd2" y="hd2"/>
                </a:cxn>
                <a:cxn ang="10800000">
                  <a:pos x="wd2" y="hd2"/>
                </a:cxn>
                <a:cxn ang="16200000">
                  <a:pos x="wd2" y="hd2"/>
                </a:cxn>
              </a:cxnLst>
              <a:rect l="0" t="0" r="r" b="b"/>
              <a:pathLst>
                <a:path w="20530" h="20708" extrusionOk="0">
                  <a:moveTo>
                    <a:pt x="3490" y="3293"/>
                  </a:moveTo>
                  <a:cubicBezTo>
                    <a:pt x="4432" y="2162"/>
                    <a:pt x="5990" y="1371"/>
                    <a:pt x="7770" y="1111"/>
                  </a:cubicBezTo>
                  <a:cubicBezTo>
                    <a:pt x="9577" y="883"/>
                    <a:pt x="11426" y="1199"/>
                    <a:pt x="12907" y="1984"/>
                  </a:cubicBezTo>
                  <a:cubicBezTo>
                    <a:pt x="16040" y="3747"/>
                    <a:pt x="18155" y="6306"/>
                    <a:pt x="18814" y="9152"/>
                  </a:cubicBezTo>
                  <a:cubicBezTo>
                    <a:pt x="19722" y="11973"/>
                    <a:pt x="19105" y="14939"/>
                    <a:pt x="17102" y="17442"/>
                  </a:cubicBezTo>
                  <a:cubicBezTo>
                    <a:pt x="16134" y="18594"/>
                    <a:pt x="14551" y="19406"/>
                    <a:pt x="12736" y="19686"/>
                  </a:cubicBezTo>
                  <a:cubicBezTo>
                    <a:pt x="10929" y="19906"/>
                    <a:pt x="9080" y="19592"/>
                    <a:pt x="7599" y="18813"/>
                  </a:cubicBezTo>
                  <a:cubicBezTo>
                    <a:pt x="4457" y="17027"/>
                    <a:pt x="2351" y="14446"/>
                    <a:pt x="1692" y="11583"/>
                  </a:cubicBezTo>
                  <a:cubicBezTo>
                    <a:pt x="784" y="8754"/>
                    <a:pt x="1435" y="5780"/>
                    <a:pt x="3490" y="3293"/>
                  </a:cubicBezTo>
                  <a:moveTo>
                    <a:pt x="2377" y="2794"/>
                  </a:moveTo>
                  <a:cubicBezTo>
                    <a:pt x="168" y="5516"/>
                    <a:pt x="-534" y="8747"/>
                    <a:pt x="408" y="11832"/>
                  </a:cubicBezTo>
                  <a:cubicBezTo>
                    <a:pt x="1127" y="14925"/>
                    <a:pt x="3421" y="17707"/>
                    <a:pt x="6829" y="19624"/>
                  </a:cubicBezTo>
                  <a:cubicBezTo>
                    <a:pt x="8661" y="20532"/>
                    <a:pt x="10895" y="20889"/>
                    <a:pt x="13078" y="20621"/>
                  </a:cubicBezTo>
                  <a:cubicBezTo>
                    <a:pt x="15184" y="20253"/>
                    <a:pt x="17017" y="19317"/>
                    <a:pt x="18215" y="18003"/>
                  </a:cubicBezTo>
                  <a:cubicBezTo>
                    <a:pt x="20389" y="15273"/>
                    <a:pt x="21066" y="12043"/>
                    <a:pt x="20098" y="8965"/>
                  </a:cubicBezTo>
                  <a:cubicBezTo>
                    <a:pt x="19465" y="5849"/>
                    <a:pt x="17154" y="3046"/>
                    <a:pt x="13678" y="1173"/>
                  </a:cubicBezTo>
                  <a:cubicBezTo>
                    <a:pt x="10356" y="-711"/>
                    <a:pt x="5570" y="-280"/>
                    <a:pt x="2985" y="2136"/>
                  </a:cubicBezTo>
                  <a:cubicBezTo>
                    <a:pt x="2762" y="2344"/>
                    <a:pt x="2557" y="2565"/>
                    <a:pt x="2377" y="2794"/>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8" name="Figura a mano libera: forma 14"/>
            <p:cNvSpPr/>
            <p:nvPr/>
          </p:nvSpPr>
          <p:spPr>
            <a:xfrm>
              <a:off x="3135469" y="1749508"/>
              <a:ext cx="112504" cy="137933"/>
            </a:xfrm>
            <a:custGeom>
              <a:avLst/>
              <a:gdLst/>
              <a:ahLst/>
              <a:cxnLst>
                <a:cxn ang="0">
                  <a:pos x="wd2" y="hd2"/>
                </a:cxn>
                <a:cxn ang="5400000">
                  <a:pos x="wd2" y="hd2"/>
                </a:cxn>
                <a:cxn ang="10800000">
                  <a:pos x="wd2" y="hd2"/>
                </a:cxn>
                <a:cxn ang="16200000">
                  <a:pos x="wd2" y="hd2"/>
                </a:cxn>
              </a:cxnLst>
              <a:rect l="0" t="0" r="r" b="b"/>
              <a:pathLst>
                <a:path w="20054" h="20173" extrusionOk="0">
                  <a:moveTo>
                    <a:pt x="7836" y="1027"/>
                  </a:moveTo>
                  <a:cubicBezTo>
                    <a:pt x="12530" y="319"/>
                    <a:pt x="17374" y="3771"/>
                    <a:pt x="18613" y="8788"/>
                  </a:cubicBezTo>
                  <a:cubicBezTo>
                    <a:pt x="19361" y="11464"/>
                    <a:pt x="18767" y="14264"/>
                    <a:pt x="16961" y="16607"/>
                  </a:cubicBezTo>
                  <a:cubicBezTo>
                    <a:pt x="15928" y="17913"/>
                    <a:pt x="14257" y="18830"/>
                    <a:pt x="12342" y="19145"/>
                  </a:cubicBezTo>
                  <a:cubicBezTo>
                    <a:pt x="7648" y="19883"/>
                    <a:pt x="2804" y="16401"/>
                    <a:pt x="1527" y="11414"/>
                  </a:cubicBezTo>
                  <a:cubicBezTo>
                    <a:pt x="250" y="6427"/>
                    <a:pt x="3104" y="1735"/>
                    <a:pt x="7836" y="1027"/>
                  </a:cubicBezTo>
                  <a:moveTo>
                    <a:pt x="325" y="11591"/>
                  </a:moveTo>
                  <a:cubicBezTo>
                    <a:pt x="1677" y="17079"/>
                    <a:pt x="7160" y="20886"/>
                    <a:pt x="12492" y="20060"/>
                  </a:cubicBezTo>
                  <a:cubicBezTo>
                    <a:pt x="14723" y="19700"/>
                    <a:pt x="16668" y="18632"/>
                    <a:pt x="17862" y="17109"/>
                  </a:cubicBezTo>
                  <a:cubicBezTo>
                    <a:pt x="19875" y="14577"/>
                    <a:pt x="20536" y="11523"/>
                    <a:pt x="19702" y="8611"/>
                  </a:cubicBezTo>
                  <a:cubicBezTo>
                    <a:pt x="18313" y="3093"/>
                    <a:pt x="12868" y="-714"/>
                    <a:pt x="7498" y="112"/>
                  </a:cubicBezTo>
                  <a:cubicBezTo>
                    <a:pt x="2128" y="938"/>
                    <a:pt x="-1064" y="6014"/>
                    <a:pt x="325" y="11591"/>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29" name="Figura a mano libera: forma 15"/>
            <p:cNvSpPr/>
            <p:nvPr/>
          </p:nvSpPr>
          <p:spPr>
            <a:xfrm>
              <a:off x="1401428" y="1535013"/>
              <a:ext cx="49704" cy="72609"/>
            </a:xfrm>
            <a:custGeom>
              <a:avLst/>
              <a:gdLst/>
              <a:ahLst/>
              <a:cxnLst>
                <a:cxn ang="0">
                  <a:pos x="wd2" y="hd2"/>
                </a:cxn>
                <a:cxn ang="5400000">
                  <a:pos x="wd2" y="hd2"/>
                </a:cxn>
                <a:cxn ang="10800000">
                  <a:pos x="wd2" y="hd2"/>
                </a:cxn>
                <a:cxn ang="16200000">
                  <a:pos x="wd2" y="hd2"/>
                </a:cxn>
              </a:cxnLst>
              <a:rect l="0" t="0" r="r" b="b"/>
              <a:pathLst>
                <a:path w="20405" h="21257" extrusionOk="0">
                  <a:moveTo>
                    <a:pt x="3264" y="2654"/>
                  </a:moveTo>
                  <a:cubicBezTo>
                    <a:pt x="3987" y="1713"/>
                    <a:pt x="5235" y="1011"/>
                    <a:pt x="6724" y="705"/>
                  </a:cubicBezTo>
                  <a:cubicBezTo>
                    <a:pt x="8250" y="507"/>
                    <a:pt x="9830" y="719"/>
                    <a:pt x="11135" y="1295"/>
                  </a:cubicBezTo>
                  <a:cubicBezTo>
                    <a:pt x="14810" y="3166"/>
                    <a:pt x="17337" y="5903"/>
                    <a:pt x="18227" y="8974"/>
                  </a:cubicBezTo>
                  <a:cubicBezTo>
                    <a:pt x="19618" y="12004"/>
                    <a:pt x="19246" y="15283"/>
                    <a:pt x="17189" y="18130"/>
                  </a:cubicBezTo>
                  <a:cubicBezTo>
                    <a:pt x="16466" y="19070"/>
                    <a:pt x="15219" y="19772"/>
                    <a:pt x="13730" y="20079"/>
                  </a:cubicBezTo>
                  <a:cubicBezTo>
                    <a:pt x="12191" y="20285"/>
                    <a:pt x="10596" y="20050"/>
                    <a:pt x="9318" y="19429"/>
                  </a:cubicBezTo>
                  <a:cubicBezTo>
                    <a:pt x="5624" y="17596"/>
                    <a:pt x="3089" y="14872"/>
                    <a:pt x="2226" y="11809"/>
                  </a:cubicBezTo>
                  <a:cubicBezTo>
                    <a:pt x="925" y="8813"/>
                    <a:pt x="1294" y="5593"/>
                    <a:pt x="3264" y="2772"/>
                  </a:cubicBezTo>
                  <a:moveTo>
                    <a:pt x="2053" y="2299"/>
                  </a:moveTo>
                  <a:cubicBezTo>
                    <a:pt x="-174" y="5383"/>
                    <a:pt x="-607" y="8930"/>
                    <a:pt x="843" y="12223"/>
                  </a:cubicBezTo>
                  <a:cubicBezTo>
                    <a:pt x="1831" y="15531"/>
                    <a:pt x="4611" y="18463"/>
                    <a:pt x="8627" y="20433"/>
                  </a:cubicBezTo>
                  <a:cubicBezTo>
                    <a:pt x="10223" y="21172"/>
                    <a:pt x="12193" y="21428"/>
                    <a:pt x="14076" y="21142"/>
                  </a:cubicBezTo>
                  <a:cubicBezTo>
                    <a:pt x="15917" y="20775"/>
                    <a:pt x="17472" y="19926"/>
                    <a:pt x="18400" y="18779"/>
                  </a:cubicBezTo>
                  <a:cubicBezTo>
                    <a:pt x="20562" y="15746"/>
                    <a:pt x="20993" y="12272"/>
                    <a:pt x="19611" y="9033"/>
                  </a:cubicBezTo>
                  <a:cubicBezTo>
                    <a:pt x="18655" y="5715"/>
                    <a:pt x="15869" y="2776"/>
                    <a:pt x="11827" y="823"/>
                  </a:cubicBezTo>
                  <a:cubicBezTo>
                    <a:pt x="10231" y="84"/>
                    <a:pt x="8260" y="-172"/>
                    <a:pt x="6378" y="114"/>
                  </a:cubicBezTo>
                  <a:cubicBezTo>
                    <a:pt x="4536" y="481"/>
                    <a:pt x="2982" y="1330"/>
                    <a:pt x="2053" y="2477"/>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0" name="Figura a mano libera: forma 16"/>
            <p:cNvSpPr/>
            <p:nvPr/>
          </p:nvSpPr>
          <p:spPr>
            <a:xfrm>
              <a:off x="1370787" y="1499990"/>
              <a:ext cx="113179" cy="137592"/>
            </a:xfrm>
            <a:custGeom>
              <a:avLst/>
              <a:gdLst/>
              <a:ahLst/>
              <a:cxnLst>
                <a:cxn ang="0">
                  <a:pos x="wd2" y="hd2"/>
                </a:cxn>
                <a:cxn ang="5400000">
                  <a:pos x="wd2" y="hd2"/>
                </a:cxn>
                <a:cxn ang="10800000">
                  <a:pos x="wd2" y="hd2"/>
                </a:cxn>
                <a:cxn ang="16200000">
                  <a:pos x="wd2" y="hd2"/>
                </a:cxn>
              </a:cxnLst>
              <a:rect l="0" t="0" r="r" b="b"/>
              <a:pathLst>
                <a:path w="19898" h="19991" extrusionOk="0">
                  <a:moveTo>
                    <a:pt x="2747" y="3856"/>
                  </a:moveTo>
                  <a:cubicBezTo>
                    <a:pt x="4495" y="1217"/>
                    <a:pt x="8614" y="200"/>
                    <a:pt x="11947" y="1583"/>
                  </a:cubicBezTo>
                  <a:cubicBezTo>
                    <a:pt x="12172" y="1676"/>
                    <a:pt x="12389" y="1779"/>
                    <a:pt x="12599" y="1891"/>
                  </a:cubicBezTo>
                  <a:cubicBezTo>
                    <a:pt x="15485" y="3396"/>
                    <a:pt x="17517" y="5730"/>
                    <a:pt x="18266" y="8399"/>
                  </a:cubicBezTo>
                  <a:cubicBezTo>
                    <a:pt x="19822" y="13324"/>
                    <a:pt x="17340" y="18043"/>
                    <a:pt x="12784" y="18952"/>
                  </a:cubicBezTo>
                  <a:cubicBezTo>
                    <a:pt x="8229" y="19861"/>
                    <a:pt x="3192" y="16578"/>
                    <a:pt x="1673" y="11682"/>
                  </a:cubicBezTo>
                  <a:cubicBezTo>
                    <a:pt x="749" y="9058"/>
                    <a:pt x="1148" y="6252"/>
                    <a:pt x="2784" y="3856"/>
                  </a:cubicBezTo>
                  <a:moveTo>
                    <a:pt x="1784" y="3357"/>
                  </a:moveTo>
                  <a:cubicBezTo>
                    <a:pt x="-30" y="5971"/>
                    <a:pt x="-482" y="9043"/>
                    <a:pt x="525" y="11917"/>
                  </a:cubicBezTo>
                  <a:cubicBezTo>
                    <a:pt x="2229" y="17311"/>
                    <a:pt x="7933" y="20711"/>
                    <a:pt x="13044" y="19861"/>
                  </a:cubicBezTo>
                  <a:cubicBezTo>
                    <a:pt x="18155" y="19011"/>
                    <a:pt x="21118" y="13588"/>
                    <a:pt x="19414" y="8135"/>
                  </a:cubicBezTo>
                  <a:cubicBezTo>
                    <a:pt x="18613" y="5226"/>
                    <a:pt x="16407" y="2680"/>
                    <a:pt x="13266" y="1041"/>
                  </a:cubicBezTo>
                  <a:cubicBezTo>
                    <a:pt x="9533" y="-889"/>
                    <a:pt x="4529" y="-59"/>
                    <a:pt x="2090" y="2896"/>
                  </a:cubicBezTo>
                  <a:cubicBezTo>
                    <a:pt x="1982" y="3027"/>
                    <a:pt x="1880" y="3162"/>
                    <a:pt x="1784" y="3299"/>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1" name="Figura a mano libera: forma 17"/>
            <p:cNvSpPr/>
            <p:nvPr/>
          </p:nvSpPr>
          <p:spPr>
            <a:xfrm>
              <a:off x="1264649" y="1306203"/>
              <a:ext cx="1340070" cy="726947"/>
            </a:xfrm>
            <a:custGeom>
              <a:avLst/>
              <a:gdLst/>
              <a:ahLst/>
              <a:cxnLst>
                <a:cxn ang="0">
                  <a:pos x="wd2" y="hd2"/>
                </a:cxn>
                <a:cxn ang="5400000">
                  <a:pos x="wd2" y="hd2"/>
                </a:cxn>
                <a:cxn ang="10800000">
                  <a:pos x="wd2" y="hd2"/>
                </a:cxn>
                <a:cxn ang="16200000">
                  <a:pos x="wd2" y="hd2"/>
                </a:cxn>
              </a:cxnLst>
              <a:rect l="0" t="0" r="r" b="b"/>
              <a:pathLst>
                <a:path w="21600" h="21600" extrusionOk="0">
                  <a:moveTo>
                    <a:pt x="21495" y="21600"/>
                  </a:moveTo>
                  <a:lnTo>
                    <a:pt x="21495" y="19789"/>
                  </a:lnTo>
                  <a:lnTo>
                    <a:pt x="21525" y="19873"/>
                  </a:lnTo>
                  <a:lnTo>
                    <a:pt x="31" y="1954"/>
                  </a:lnTo>
                  <a:lnTo>
                    <a:pt x="0" y="1924"/>
                  </a:lnTo>
                  <a:lnTo>
                    <a:pt x="0" y="0"/>
                  </a:lnTo>
                  <a:lnTo>
                    <a:pt x="109" y="0"/>
                  </a:lnTo>
                  <a:lnTo>
                    <a:pt x="109" y="1864"/>
                  </a:lnTo>
                  <a:lnTo>
                    <a:pt x="78" y="1781"/>
                  </a:lnTo>
                  <a:lnTo>
                    <a:pt x="21569" y="19700"/>
                  </a:lnTo>
                  <a:lnTo>
                    <a:pt x="21600" y="19730"/>
                  </a:lnTo>
                  <a:lnTo>
                    <a:pt x="21600" y="21600"/>
                  </a:lnTo>
                  <a:lnTo>
                    <a:pt x="21495"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2" name="Figura a mano libera: forma 18"/>
            <p:cNvSpPr/>
            <p:nvPr/>
          </p:nvSpPr>
          <p:spPr>
            <a:xfrm>
              <a:off x="2637343" y="1885056"/>
              <a:ext cx="12701" cy="206403"/>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3" name="Figura a mano libera: forma 19"/>
            <p:cNvSpPr/>
            <p:nvPr/>
          </p:nvSpPr>
          <p:spPr>
            <a:xfrm>
              <a:off x="2642850" y="1877792"/>
              <a:ext cx="133565" cy="171015"/>
            </a:xfrm>
            <a:custGeom>
              <a:avLst/>
              <a:gdLst/>
              <a:ahLst/>
              <a:cxnLst>
                <a:cxn ang="0">
                  <a:pos x="wd2" y="hd2"/>
                </a:cxn>
                <a:cxn ang="5400000">
                  <a:pos x="wd2" y="hd2"/>
                </a:cxn>
                <a:cxn ang="10800000">
                  <a:pos x="wd2" y="hd2"/>
                </a:cxn>
                <a:cxn ang="16200000">
                  <a:pos x="wd2" y="hd2"/>
                </a:cxn>
              </a:cxnLst>
              <a:rect l="0" t="0" r="r" b="b"/>
              <a:pathLst>
                <a:path w="21600" h="21436" extrusionOk="0">
                  <a:moveTo>
                    <a:pt x="2998" y="0"/>
                  </a:moveTo>
                  <a:lnTo>
                    <a:pt x="21600" y="13960"/>
                  </a:lnTo>
                  <a:lnTo>
                    <a:pt x="21600" y="17905"/>
                  </a:lnTo>
                  <a:lnTo>
                    <a:pt x="21361" y="18032"/>
                  </a:lnTo>
                  <a:lnTo>
                    <a:pt x="14820" y="21294"/>
                  </a:lnTo>
                  <a:cubicBezTo>
                    <a:pt x="13420" y="21600"/>
                    <a:pt x="11907" y="21405"/>
                    <a:pt x="10732" y="20763"/>
                  </a:cubicBezTo>
                  <a:lnTo>
                    <a:pt x="0" y="13884"/>
                  </a:lnTo>
                  <a:lnTo>
                    <a:pt x="715" y="13277"/>
                  </a:lnTo>
                  <a:lnTo>
                    <a:pt x="11447" y="20156"/>
                  </a:lnTo>
                  <a:cubicBezTo>
                    <a:pt x="12326" y="20642"/>
                    <a:pt x="13468" y="20783"/>
                    <a:pt x="14514" y="20535"/>
                  </a:cubicBezTo>
                  <a:lnTo>
                    <a:pt x="21021" y="17273"/>
                  </a:lnTo>
                  <a:lnTo>
                    <a:pt x="20816" y="17602"/>
                  </a:lnTo>
                  <a:lnTo>
                    <a:pt x="20816" y="14516"/>
                  </a:lnTo>
                  <a:lnTo>
                    <a:pt x="2249" y="556"/>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4" name="Figura a mano libera: forma 20"/>
            <p:cNvSpPr/>
            <p:nvPr/>
          </p:nvSpPr>
          <p:spPr>
            <a:xfrm>
              <a:off x="1218302" y="1220454"/>
              <a:ext cx="2105222" cy="642207"/>
            </a:xfrm>
            <a:custGeom>
              <a:avLst/>
              <a:gdLst/>
              <a:ahLst/>
              <a:cxnLst>
                <a:cxn ang="0">
                  <a:pos x="wd2" y="hd2"/>
                </a:cxn>
                <a:cxn ang="5400000">
                  <a:pos x="wd2" y="hd2"/>
                </a:cxn>
                <a:cxn ang="10800000">
                  <a:pos x="wd2" y="hd2"/>
                </a:cxn>
                <a:cxn ang="16200000">
                  <a:pos x="wd2" y="hd2"/>
                </a:cxn>
              </a:cxnLst>
              <a:rect l="0" t="0" r="r" b="b"/>
              <a:pathLst>
                <a:path w="21600" h="21600" extrusionOk="0">
                  <a:moveTo>
                    <a:pt x="1277" y="109"/>
                  </a:moveTo>
                  <a:lnTo>
                    <a:pt x="56" y="1330"/>
                  </a:lnTo>
                  <a:lnTo>
                    <a:pt x="58" y="1228"/>
                  </a:lnTo>
                  <a:lnTo>
                    <a:pt x="2278" y="4262"/>
                  </a:lnTo>
                  <a:lnTo>
                    <a:pt x="14327" y="21485"/>
                  </a:lnTo>
                  <a:lnTo>
                    <a:pt x="14314" y="21485"/>
                  </a:lnTo>
                  <a:lnTo>
                    <a:pt x="21542" y="11760"/>
                  </a:lnTo>
                  <a:lnTo>
                    <a:pt x="21544" y="11862"/>
                  </a:lnTo>
                  <a:lnTo>
                    <a:pt x="20521" y="10878"/>
                  </a:lnTo>
                  <a:lnTo>
                    <a:pt x="20532" y="10769"/>
                  </a:lnTo>
                  <a:lnTo>
                    <a:pt x="21555" y="11753"/>
                  </a:lnTo>
                  <a:lnTo>
                    <a:pt x="21600" y="11801"/>
                  </a:lnTo>
                  <a:lnTo>
                    <a:pt x="21555" y="11855"/>
                  </a:lnTo>
                  <a:lnTo>
                    <a:pt x="14327" y="21586"/>
                  </a:lnTo>
                  <a:lnTo>
                    <a:pt x="14320" y="21600"/>
                  </a:lnTo>
                  <a:lnTo>
                    <a:pt x="14311" y="21586"/>
                  </a:lnTo>
                  <a:lnTo>
                    <a:pt x="2265" y="4363"/>
                  </a:lnTo>
                  <a:lnTo>
                    <a:pt x="43" y="1330"/>
                  </a:lnTo>
                  <a:lnTo>
                    <a:pt x="0" y="1269"/>
                  </a:lnTo>
                  <a:lnTo>
                    <a:pt x="45" y="1228"/>
                  </a:lnTo>
                  <a:lnTo>
                    <a:pt x="1267" y="0"/>
                  </a:lnTo>
                  <a:lnTo>
                    <a:pt x="1277" y="109"/>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5" name="Figura a mano libera: forma 21"/>
            <p:cNvSpPr/>
            <p:nvPr/>
          </p:nvSpPr>
          <p:spPr>
            <a:xfrm>
              <a:off x="1240843" y="774157"/>
              <a:ext cx="720491" cy="376898"/>
            </a:xfrm>
            <a:custGeom>
              <a:avLst/>
              <a:gdLst/>
              <a:ahLst/>
              <a:cxnLst>
                <a:cxn ang="0">
                  <a:pos x="wd2" y="hd2"/>
                </a:cxn>
                <a:cxn ang="5400000">
                  <a:pos x="wd2" y="hd2"/>
                </a:cxn>
                <a:cxn ang="10800000">
                  <a:pos x="wd2" y="hd2"/>
                </a:cxn>
                <a:cxn ang="16200000">
                  <a:pos x="wd2" y="hd2"/>
                </a:cxn>
              </a:cxnLst>
              <a:rect l="0" t="0" r="r" b="b"/>
              <a:pathLst>
                <a:path w="21600" h="20597" extrusionOk="0">
                  <a:moveTo>
                    <a:pt x="0" y="3065"/>
                  </a:moveTo>
                  <a:lnTo>
                    <a:pt x="1648" y="8137"/>
                  </a:lnTo>
                  <a:cubicBezTo>
                    <a:pt x="1648" y="8137"/>
                    <a:pt x="4484" y="18502"/>
                    <a:pt x="8179" y="20497"/>
                  </a:cubicBezTo>
                  <a:cubicBezTo>
                    <a:pt x="10244" y="21600"/>
                    <a:pt x="21600" y="13187"/>
                    <a:pt x="21600" y="13187"/>
                  </a:cubicBezTo>
                  <a:cubicBezTo>
                    <a:pt x="21600" y="13187"/>
                    <a:pt x="17912" y="7013"/>
                    <a:pt x="16983" y="3925"/>
                  </a:cubicBezTo>
                  <a:cubicBezTo>
                    <a:pt x="16055" y="838"/>
                    <a:pt x="12872" y="0"/>
                    <a:pt x="12872" y="0"/>
                  </a:cubicBezTo>
                  <a:cubicBezTo>
                    <a:pt x="12872" y="0"/>
                    <a:pt x="7067" y="1577"/>
                    <a:pt x="4225" y="728"/>
                  </a:cubicBezTo>
                  <a:cubicBezTo>
                    <a:pt x="2679" y="129"/>
                    <a:pt x="1067" y="1021"/>
                    <a:pt x="0" y="3065"/>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6" name="Figura a mano libera: forma 22"/>
            <p:cNvSpPr/>
            <p:nvPr/>
          </p:nvSpPr>
          <p:spPr>
            <a:xfrm>
              <a:off x="1241265" y="775570"/>
              <a:ext cx="724915" cy="379389"/>
            </a:xfrm>
            <a:custGeom>
              <a:avLst/>
              <a:gdLst/>
              <a:ahLst/>
              <a:cxnLst>
                <a:cxn ang="0">
                  <a:pos x="wd2" y="hd2"/>
                </a:cxn>
                <a:cxn ang="5400000">
                  <a:pos x="wd2" y="hd2"/>
                </a:cxn>
                <a:cxn ang="10800000">
                  <a:pos x="wd2" y="hd2"/>
                </a:cxn>
                <a:cxn ang="16200000">
                  <a:pos x="wd2" y="hd2"/>
                </a:cxn>
              </a:cxnLst>
              <a:rect l="0" t="0" r="r" b="b"/>
              <a:pathLst>
                <a:path w="21600" h="20607" extrusionOk="0">
                  <a:moveTo>
                    <a:pt x="82" y="3068"/>
                  </a:moveTo>
                  <a:cubicBezTo>
                    <a:pt x="1137" y="1075"/>
                    <a:pt x="2717" y="204"/>
                    <a:pt x="4237" y="778"/>
                  </a:cubicBezTo>
                  <a:cubicBezTo>
                    <a:pt x="7031" y="1611"/>
                    <a:pt x="12787" y="66"/>
                    <a:pt x="12843" y="55"/>
                  </a:cubicBezTo>
                  <a:cubicBezTo>
                    <a:pt x="12875" y="55"/>
                    <a:pt x="15982" y="932"/>
                    <a:pt x="16898" y="3912"/>
                  </a:cubicBezTo>
                  <a:cubicBezTo>
                    <a:pt x="17815" y="6893"/>
                    <a:pt x="21456" y="13074"/>
                    <a:pt x="21493" y="13140"/>
                  </a:cubicBezTo>
                  <a:lnTo>
                    <a:pt x="21493" y="12997"/>
                  </a:lnTo>
                  <a:cubicBezTo>
                    <a:pt x="21380" y="13074"/>
                    <a:pt x="10194" y="21337"/>
                    <a:pt x="8186" y="20252"/>
                  </a:cubicBezTo>
                  <a:cubicBezTo>
                    <a:pt x="4564" y="18312"/>
                    <a:pt x="1751" y="8121"/>
                    <a:pt x="1726" y="8011"/>
                  </a:cubicBezTo>
                  <a:lnTo>
                    <a:pt x="88" y="2970"/>
                  </a:lnTo>
                  <a:close/>
                  <a:moveTo>
                    <a:pt x="0" y="2970"/>
                  </a:moveTo>
                  <a:lnTo>
                    <a:pt x="0" y="3025"/>
                  </a:lnTo>
                  <a:lnTo>
                    <a:pt x="1638" y="8066"/>
                  </a:lnTo>
                  <a:cubicBezTo>
                    <a:pt x="2181" y="9956"/>
                    <a:pt x="2811" y="11767"/>
                    <a:pt x="3522" y="13479"/>
                  </a:cubicBezTo>
                  <a:cubicBezTo>
                    <a:pt x="4564" y="16121"/>
                    <a:pt x="6240" y="19408"/>
                    <a:pt x="8154" y="20504"/>
                  </a:cubicBezTo>
                  <a:cubicBezTo>
                    <a:pt x="10201" y="21600"/>
                    <a:pt x="21066" y="13578"/>
                    <a:pt x="21531" y="13227"/>
                  </a:cubicBezTo>
                  <a:lnTo>
                    <a:pt x="21600" y="13227"/>
                  </a:lnTo>
                  <a:lnTo>
                    <a:pt x="21543" y="13129"/>
                  </a:lnTo>
                  <a:cubicBezTo>
                    <a:pt x="21543" y="13063"/>
                    <a:pt x="17878" y="6970"/>
                    <a:pt x="16967" y="3956"/>
                  </a:cubicBezTo>
                  <a:cubicBezTo>
                    <a:pt x="16057" y="942"/>
                    <a:pt x="12975" y="33"/>
                    <a:pt x="12843" y="0"/>
                  </a:cubicBezTo>
                  <a:cubicBezTo>
                    <a:pt x="12787" y="0"/>
                    <a:pt x="7049" y="1545"/>
                    <a:pt x="4269" y="723"/>
                  </a:cubicBezTo>
                  <a:cubicBezTo>
                    <a:pt x="2718" y="103"/>
                    <a:pt x="1095" y="957"/>
                    <a:pt x="0" y="2970"/>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7" name="Figura a mano libera: forma 23"/>
            <p:cNvSpPr/>
            <p:nvPr/>
          </p:nvSpPr>
          <p:spPr>
            <a:xfrm>
              <a:off x="1467711" y="972157"/>
              <a:ext cx="1806085" cy="812142"/>
            </a:xfrm>
            <a:custGeom>
              <a:avLst/>
              <a:gdLst/>
              <a:ahLst/>
              <a:cxnLst>
                <a:cxn ang="0">
                  <a:pos x="wd2" y="hd2"/>
                </a:cxn>
                <a:cxn ang="5400000">
                  <a:pos x="wd2" y="hd2"/>
                </a:cxn>
                <a:cxn ang="10800000">
                  <a:pos x="wd2" y="hd2"/>
                </a:cxn>
                <a:cxn ang="16200000">
                  <a:pos x="wd2" y="hd2"/>
                </a:cxn>
              </a:cxnLst>
              <a:rect l="0" t="0" r="r" b="b"/>
              <a:pathLst>
                <a:path w="21346" h="20482" extrusionOk="0">
                  <a:moveTo>
                    <a:pt x="17211" y="6038"/>
                  </a:moveTo>
                  <a:cubicBezTo>
                    <a:pt x="17962" y="6318"/>
                    <a:pt x="18720" y="6505"/>
                    <a:pt x="19482" y="6598"/>
                  </a:cubicBezTo>
                  <a:cubicBezTo>
                    <a:pt x="20801" y="6766"/>
                    <a:pt x="20535" y="6791"/>
                    <a:pt x="20684" y="7132"/>
                  </a:cubicBezTo>
                  <a:cubicBezTo>
                    <a:pt x="20684" y="7132"/>
                    <a:pt x="20998" y="8374"/>
                    <a:pt x="20983" y="8939"/>
                  </a:cubicBezTo>
                  <a:cubicBezTo>
                    <a:pt x="20968" y="9503"/>
                    <a:pt x="21195" y="12908"/>
                    <a:pt x="21337" y="13198"/>
                  </a:cubicBezTo>
                  <a:cubicBezTo>
                    <a:pt x="21536" y="13605"/>
                    <a:pt x="18645" y="14632"/>
                    <a:pt x="18478" y="14933"/>
                  </a:cubicBezTo>
                  <a:cubicBezTo>
                    <a:pt x="18312" y="15233"/>
                    <a:pt x="16412" y="17090"/>
                    <a:pt x="15839" y="17014"/>
                  </a:cubicBezTo>
                  <a:cubicBezTo>
                    <a:pt x="15266" y="16937"/>
                    <a:pt x="13750" y="17584"/>
                    <a:pt x="13484" y="18062"/>
                  </a:cubicBezTo>
                  <a:cubicBezTo>
                    <a:pt x="13217" y="18540"/>
                    <a:pt x="12737" y="21115"/>
                    <a:pt x="12401" y="20336"/>
                  </a:cubicBezTo>
                  <a:cubicBezTo>
                    <a:pt x="12064" y="19558"/>
                    <a:pt x="11225" y="16179"/>
                    <a:pt x="10541" y="17579"/>
                  </a:cubicBezTo>
                  <a:cubicBezTo>
                    <a:pt x="9345" y="20021"/>
                    <a:pt x="9124" y="18668"/>
                    <a:pt x="8636" y="17538"/>
                  </a:cubicBezTo>
                  <a:cubicBezTo>
                    <a:pt x="8148" y="16408"/>
                    <a:pt x="5991" y="15706"/>
                    <a:pt x="5411" y="15350"/>
                  </a:cubicBezTo>
                  <a:cubicBezTo>
                    <a:pt x="4831" y="14994"/>
                    <a:pt x="4353" y="12994"/>
                    <a:pt x="4166" y="12582"/>
                  </a:cubicBezTo>
                  <a:cubicBezTo>
                    <a:pt x="3980" y="12170"/>
                    <a:pt x="3093" y="11803"/>
                    <a:pt x="2441" y="12114"/>
                  </a:cubicBezTo>
                  <a:cubicBezTo>
                    <a:pt x="1788" y="12424"/>
                    <a:pt x="613" y="11559"/>
                    <a:pt x="628" y="11025"/>
                  </a:cubicBezTo>
                  <a:cubicBezTo>
                    <a:pt x="643" y="10491"/>
                    <a:pt x="80" y="10781"/>
                    <a:pt x="8" y="10236"/>
                  </a:cubicBezTo>
                  <a:cubicBezTo>
                    <a:pt x="-64" y="9692"/>
                    <a:pt x="387" y="6445"/>
                    <a:pt x="626" y="6013"/>
                  </a:cubicBezTo>
                  <a:cubicBezTo>
                    <a:pt x="807" y="5654"/>
                    <a:pt x="969" y="5256"/>
                    <a:pt x="1109" y="4827"/>
                  </a:cubicBezTo>
                  <a:cubicBezTo>
                    <a:pt x="1109" y="4827"/>
                    <a:pt x="2075" y="2527"/>
                    <a:pt x="2075" y="1784"/>
                  </a:cubicBezTo>
                  <a:cubicBezTo>
                    <a:pt x="2075" y="1784"/>
                    <a:pt x="2174" y="-485"/>
                    <a:pt x="4761" y="95"/>
                  </a:cubicBezTo>
                  <a:lnTo>
                    <a:pt x="5357" y="858"/>
                  </a:lnTo>
                  <a:cubicBezTo>
                    <a:pt x="5948" y="1340"/>
                    <a:pt x="6563" y="1690"/>
                    <a:pt x="7192" y="1901"/>
                  </a:cubicBezTo>
                  <a:cubicBezTo>
                    <a:pt x="7192" y="1901"/>
                    <a:pt x="12669" y="4578"/>
                    <a:pt x="13489" y="4787"/>
                  </a:cubicBezTo>
                  <a:cubicBezTo>
                    <a:pt x="13489" y="4787"/>
                    <a:pt x="16556" y="4532"/>
                    <a:pt x="17174" y="5977"/>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8" name="Figura a mano libera: forma 24"/>
            <p:cNvSpPr/>
            <p:nvPr/>
          </p:nvSpPr>
          <p:spPr>
            <a:xfrm>
              <a:off x="1468765" y="962586"/>
              <a:ext cx="1809688" cy="818421"/>
            </a:xfrm>
            <a:custGeom>
              <a:avLst/>
              <a:gdLst/>
              <a:ahLst/>
              <a:cxnLst>
                <a:cxn ang="0">
                  <a:pos x="wd2" y="hd2"/>
                </a:cxn>
                <a:cxn ang="5400000">
                  <a:pos x="wd2" y="hd2"/>
                </a:cxn>
                <a:cxn ang="10800000">
                  <a:pos x="wd2" y="hd2"/>
                </a:cxn>
                <a:cxn ang="16200000">
                  <a:pos x="wd2" y="hd2"/>
                </a:cxn>
              </a:cxnLst>
              <a:rect l="0" t="0" r="r" b="b"/>
              <a:pathLst>
                <a:path w="21530" h="21347" extrusionOk="0">
                  <a:moveTo>
                    <a:pt x="17365" y="6252"/>
                  </a:moveTo>
                  <a:lnTo>
                    <a:pt x="17337" y="6189"/>
                  </a:lnTo>
                  <a:cubicBezTo>
                    <a:pt x="16710" y="4684"/>
                    <a:pt x="13723" y="4921"/>
                    <a:pt x="13595" y="4931"/>
                  </a:cubicBezTo>
                  <a:cubicBezTo>
                    <a:pt x="12780" y="4715"/>
                    <a:pt x="7329" y="1979"/>
                    <a:pt x="7259" y="1947"/>
                  </a:cubicBezTo>
                  <a:cubicBezTo>
                    <a:pt x="6629" y="1735"/>
                    <a:pt x="6013" y="1382"/>
                    <a:pt x="5419" y="895"/>
                  </a:cubicBezTo>
                  <a:lnTo>
                    <a:pt x="4833" y="90"/>
                  </a:lnTo>
                  <a:cubicBezTo>
                    <a:pt x="3394" y="-242"/>
                    <a:pt x="2717" y="411"/>
                    <a:pt x="2401" y="953"/>
                  </a:cubicBezTo>
                  <a:cubicBezTo>
                    <a:pt x="2236" y="1199"/>
                    <a:pt x="2127" y="1582"/>
                    <a:pt x="2103" y="2005"/>
                  </a:cubicBezTo>
                  <a:cubicBezTo>
                    <a:pt x="2080" y="2737"/>
                    <a:pt x="1126" y="4979"/>
                    <a:pt x="1118" y="5005"/>
                  </a:cubicBezTo>
                  <a:cubicBezTo>
                    <a:pt x="981" y="5445"/>
                    <a:pt x="820" y="5851"/>
                    <a:pt x="639" y="6215"/>
                  </a:cubicBezTo>
                  <a:cubicBezTo>
                    <a:pt x="389" y="6699"/>
                    <a:pt x="-65" y="10094"/>
                    <a:pt x="8" y="10667"/>
                  </a:cubicBezTo>
                  <a:cubicBezTo>
                    <a:pt x="50" y="10999"/>
                    <a:pt x="223" y="11073"/>
                    <a:pt x="376" y="11141"/>
                  </a:cubicBezTo>
                  <a:cubicBezTo>
                    <a:pt x="529" y="11209"/>
                    <a:pt x="627" y="11262"/>
                    <a:pt x="627" y="11462"/>
                  </a:cubicBezTo>
                  <a:cubicBezTo>
                    <a:pt x="630" y="11617"/>
                    <a:pt x="670" y="11758"/>
                    <a:pt x="732" y="11841"/>
                  </a:cubicBezTo>
                  <a:cubicBezTo>
                    <a:pt x="1252" y="12544"/>
                    <a:pt x="1874" y="12837"/>
                    <a:pt x="2487" y="12667"/>
                  </a:cubicBezTo>
                  <a:cubicBezTo>
                    <a:pt x="3133" y="12357"/>
                    <a:pt x="4018" y="12725"/>
                    <a:pt x="4186" y="13130"/>
                  </a:cubicBezTo>
                  <a:cubicBezTo>
                    <a:pt x="4251" y="13298"/>
                    <a:pt x="4311" y="13473"/>
                    <a:pt x="4366" y="13657"/>
                  </a:cubicBezTo>
                  <a:cubicBezTo>
                    <a:pt x="4582" y="14441"/>
                    <a:pt x="4980" y="15725"/>
                    <a:pt x="5437" y="16020"/>
                  </a:cubicBezTo>
                  <a:cubicBezTo>
                    <a:pt x="5579" y="16109"/>
                    <a:pt x="5818" y="16225"/>
                    <a:pt x="6093" y="16351"/>
                  </a:cubicBezTo>
                  <a:cubicBezTo>
                    <a:pt x="6973" y="16767"/>
                    <a:pt x="8301" y="17404"/>
                    <a:pt x="8667" y="18261"/>
                  </a:cubicBezTo>
                  <a:cubicBezTo>
                    <a:pt x="8727" y="18409"/>
                    <a:pt x="8785" y="18561"/>
                    <a:pt x="8840" y="18703"/>
                  </a:cubicBezTo>
                  <a:cubicBezTo>
                    <a:pt x="9038" y="19230"/>
                    <a:pt x="9226" y="19714"/>
                    <a:pt x="9509" y="19756"/>
                  </a:cubicBezTo>
                  <a:cubicBezTo>
                    <a:pt x="9793" y="19798"/>
                    <a:pt x="10159" y="19335"/>
                    <a:pt x="10640" y="18319"/>
                  </a:cubicBezTo>
                  <a:cubicBezTo>
                    <a:pt x="10733" y="18100"/>
                    <a:pt x="10869" y="17983"/>
                    <a:pt x="11008" y="18004"/>
                  </a:cubicBezTo>
                  <a:cubicBezTo>
                    <a:pt x="11432" y="18088"/>
                    <a:pt x="11888" y="19488"/>
                    <a:pt x="12191" y="20409"/>
                  </a:cubicBezTo>
                  <a:cubicBezTo>
                    <a:pt x="12268" y="20673"/>
                    <a:pt x="12351" y="20928"/>
                    <a:pt x="12442" y="21172"/>
                  </a:cubicBezTo>
                  <a:cubicBezTo>
                    <a:pt x="12486" y="21292"/>
                    <a:pt x="12556" y="21358"/>
                    <a:pt x="12627" y="21345"/>
                  </a:cubicBezTo>
                  <a:cubicBezTo>
                    <a:pt x="12846" y="21303"/>
                    <a:pt x="13069" y="20524"/>
                    <a:pt x="13282" y="19767"/>
                  </a:cubicBezTo>
                  <a:cubicBezTo>
                    <a:pt x="13371" y="19424"/>
                    <a:pt x="13480" y="19104"/>
                    <a:pt x="13605" y="18814"/>
                  </a:cubicBezTo>
                  <a:cubicBezTo>
                    <a:pt x="13856" y="18356"/>
                    <a:pt x="15359" y="17672"/>
                    <a:pt x="15948" y="17761"/>
                  </a:cubicBezTo>
                  <a:cubicBezTo>
                    <a:pt x="16537" y="17851"/>
                    <a:pt x="18487" y="15867"/>
                    <a:pt x="18635" y="15588"/>
                  </a:cubicBezTo>
                  <a:cubicBezTo>
                    <a:pt x="19000" y="15325"/>
                    <a:pt x="19372" y="15118"/>
                    <a:pt x="19751" y="14967"/>
                  </a:cubicBezTo>
                  <a:cubicBezTo>
                    <a:pt x="20974" y="14372"/>
                    <a:pt x="21490" y="14083"/>
                    <a:pt x="21528" y="13814"/>
                  </a:cubicBezTo>
                  <a:cubicBezTo>
                    <a:pt x="21535" y="13763"/>
                    <a:pt x="21527" y="13707"/>
                    <a:pt x="21508" y="13672"/>
                  </a:cubicBezTo>
                  <a:cubicBezTo>
                    <a:pt x="21382" y="13415"/>
                    <a:pt x="21144" y="9957"/>
                    <a:pt x="21164" y="9331"/>
                  </a:cubicBezTo>
                  <a:cubicBezTo>
                    <a:pt x="21117" y="8660"/>
                    <a:pt x="21013" y="8013"/>
                    <a:pt x="20856" y="7420"/>
                  </a:cubicBezTo>
                  <a:cubicBezTo>
                    <a:pt x="20838" y="7378"/>
                    <a:pt x="20823" y="7330"/>
                    <a:pt x="20811" y="7278"/>
                  </a:cubicBezTo>
                  <a:cubicBezTo>
                    <a:pt x="20746" y="7026"/>
                    <a:pt x="20736" y="6984"/>
                    <a:pt x="19620" y="6836"/>
                  </a:cubicBezTo>
                  <a:cubicBezTo>
                    <a:pt x="18856" y="6744"/>
                    <a:pt x="18095" y="6551"/>
                    <a:pt x="17342" y="6257"/>
                  </a:cubicBezTo>
                  <a:close/>
                  <a:moveTo>
                    <a:pt x="17307" y="6363"/>
                  </a:moveTo>
                  <a:cubicBezTo>
                    <a:pt x="18071" y="6666"/>
                    <a:pt x="18844" y="6868"/>
                    <a:pt x="19620" y="6968"/>
                  </a:cubicBezTo>
                  <a:cubicBezTo>
                    <a:pt x="20691" y="7110"/>
                    <a:pt x="20703" y="7157"/>
                    <a:pt x="20746" y="7320"/>
                  </a:cubicBezTo>
                  <a:cubicBezTo>
                    <a:pt x="20761" y="7385"/>
                    <a:pt x="20781" y="7445"/>
                    <a:pt x="20803" y="7499"/>
                  </a:cubicBezTo>
                  <a:cubicBezTo>
                    <a:pt x="20953" y="8067"/>
                    <a:pt x="21054" y="8685"/>
                    <a:pt x="21102" y="9325"/>
                  </a:cubicBezTo>
                  <a:cubicBezTo>
                    <a:pt x="21084" y="9899"/>
                    <a:pt x="21315" y="13467"/>
                    <a:pt x="21470" y="13788"/>
                  </a:cubicBezTo>
                  <a:cubicBezTo>
                    <a:pt x="21470" y="13788"/>
                    <a:pt x="21470" y="13788"/>
                    <a:pt x="21470" y="13788"/>
                  </a:cubicBezTo>
                  <a:cubicBezTo>
                    <a:pt x="21422" y="14020"/>
                    <a:pt x="20417" y="14504"/>
                    <a:pt x="19753" y="14841"/>
                  </a:cubicBezTo>
                  <a:cubicBezTo>
                    <a:pt x="19358" y="14978"/>
                    <a:pt x="18971" y="15200"/>
                    <a:pt x="18598" y="15504"/>
                  </a:cubicBezTo>
                  <a:cubicBezTo>
                    <a:pt x="18455" y="15767"/>
                    <a:pt x="16532" y="17709"/>
                    <a:pt x="15969" y="17609"/>
                  </a:cubicBezTo>
                  <a:cubicBezTo>
                    <a:pt x="15405" y="17509"/>
                    <a:pt x="13851" y="18193"/>
                    <a:pt x="13570" y="18714"/>
                  </a:cubicBezTo>
                  <a:cubicBezTo>
                    <a:pt x="13442" y="19011"/>
                    <a:pt x="13334" y="19342"/>
                    <a:pt x="13247" y="19698"/>
                  </a:cubicBezTo>
                  <a:cubicBezTo>
                    <a:pt x="13061" y="20351"/>
                    <a:pt x="12830" y="21156"/>
                    <a:pt x="12653" y="21193"/>
                  </a:cubicBezTo>
                  <a:cubicBezTo>
                    <a:pt x="12606" y="21198"/>
                    <a:pt x="12562" y="21152"/>
                    <a:pt x="12535" y="21072"/>
                  </a:cubicBezTo>
                  <a:cubicBezTo>
                    <a:pt x="12443" y="20834"/>
                    <a:pt x="12360" y="20584"/>
                    <a:pt x="12284" y="20324"/>
                  </a:cubicBezTo>
                  <a:cubicBezTo>
                    <a:pt x="11956" y="19319"/>
                    <a:pt x="11505" y="17940"/>
                    <a:pt x="11031" y="17851"/>
                  </a:cubicBezTo>
                  <a:cubicBezTo>
                    <a:pt x="10868" y="17824"/>
                    <a:pt x="10709" y="17959"/>
                    <a:pt x="10600" y="18214"/>
                  </a:cubicBezTo>
                  <a:cubicBezTo>
                    <a:pt x="10134" y="19193"/>
                    <a:pt x="9795" y="19635"/>
                    <a:pt x="9530" y="19603"/>
                  </a:cubicBezTo>
                  <a:cubicBezTo>
                    <a:pt x="9264" y="19572"/>
                    <a:pt x="9111" y="19135"/>
                    <a:pt x="8915" y="18625"/>
                  </a:cubicBezTo>
                  <a:cubicBezTo>
                    <a:pt x="8860" y="18477"/>
                    <a:pt x="8803" y="18325"/>
                    <a:pt x="8740" y="18177"/>
                  </a:cubicBezTo>
                  <a:cubicBezTo>
                    <a:pt x="8359" y="17267"/>
                    <a:pt x="7016" y="16635"/>
                    <a:pt x="6126" y="16214"/>
                  </a:cubicBezTo>
                  <a:cubicBezTo>
                    <a:pt x="5850" y="16083"/>
                    <a:pt x="5625" y="15972"/>
                    <a:pt x="5474" y="15883"/>
                  </a:cubicBezTo>
                  <a:cubicBezTo>
                    <a:pt x="5048" y="15609"/>
                    <a:pt x="4665" y="14357"/>
                    <a:pt x="4434" y="13609"/>
                  </a:cubicBezTo>
                  <a:cubicBezTo>
                    <a:pt x="4377" y="13414"/>
                    <a:pt x="4315" y="13226"/>
                    <a:pt x="4249" y="13046"/>
                  </a:cubicBezTo>
                  <a:cubicBezTo>
                    <a:pt x="4048" y="12567"/>
                    <a:pt x="3116" y="12220"/>
                    <a:pt x="2471" y="12520"/>
                  </a:cubicBezTo>
                  <a:cubicBezTo>
                    <a:pt x="1879" y="12678"/>
                    <a:pt x="1279" y="12397"/>
                    <a:pt x="775" y="11725"/>
                  </a:cubicBezTo>
                  <a:cubicBezTo>
                    <a:pt x="722" y="11631"/>
                    <a:pt x="694" y="11546"/>
                    <a:pt x="697" y="11483"/>
                  </a:cubicBezTo>
                  <a:cubicBezTo>
                    <a:pt x="697" y="11131"/>
                    <a:pt x="534" y="11057"/>
                    <a:pt x="381" y="10988"/>
                  </a:cubicBezTo>
                  <a:cubicBezTo>
                    <a:pt x="228" y="10920"/>
                    <a:pt x="100" y="10867"/>
                    <a:pt x="73" y="10636"/>
                  </a:cubicBezTo>
                  <a:cubicBezTo>
                    <a:pt x="8" y="10110"/>
                    <a:pt x="446" y="6784"/>
                    <a:pt x="679" y="6352"/>
                  </a:cubicBezTo>
                  <a:cubicBezTo>
                    <a:pt x="868" y="5977"/>
                    <a:pt x="1036" y="5559"/>
                    <a:pt x="1181" y="5105"/>
                  </a:cubicBezTo>
                  <a:cubicBezTo>
                    <a:pt x="1218" y="5005"/>
                    <a:pt x="2128" y="2637"/>
                    <a:pt x="2153" y="1847"/>
                  </a:cubicBezTo>
                  <a:cubicBezTo>
                    <a:pt x="2207" y="1498"/>
                    <a:pt x="2313" y="1195"/>
                    <a:pt x="2456" y="984"/>
                  </a:cubicBezTo>
                  <a:cubicBezTo>
                    <a:pt x="2760" y="458"/>
                    <a:pt x="3419" y="-68"/>
                    <a:pt x="4825" y="242"/>
                  </a:cubicBezTo>
                  <a:lnTo>
                    <a:pt x="4807" y="242"/>
                  </a:lnTo>
                  <a:lnTo>
                    <a:pt x="5406" y="1026"/>
                  </a:lnTo>
                  <a:cubicBezTo>
                    <a:pt x="6005" y="1527"/>
                    <a:pt x="6628" y="1890"/>
                    <a:pt x="7264" y="2110"/>
                  </a:cubicBezTo>
                  <a:cubicBezTo>
                    <a:pt x="7319" y="2110"/>
                    <a:pt x="12778" y="4879"/>
                    <a:pt x="13605" y="5094"/>
                  </a:cubicBezTo>
                  <a:cubicBezTo>
                    <a:pt x="13638" y="5094"/>
                    <a:pt x="16683" y="4852"/>
                    <a:pt x="17284" y="6294"/>
                  </a:cubicBezTo>
                  <a:lnTo>
                    <a:pt x="17314" y="6363"/>
                  </a:ln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39" name="Figura a mano libera: forma 25"/>
            <p:cNvSpPr/>
            <p:nvPr/>
          </p:nvSpPr>
          <p:spPr>
            <a:xfrm>
              <a:off x="1491301" y="739554"/>
              <a:ext cx="209014" cy="196906"/>
            </a:xfrm>
            <a:custGeom>
              <a:avLst/>
              <a:gdLst/>
              <a:ahLst/>
              <a:cxnLst>
                <a:cxn ang="0">
                  <a:pos x="wd2" y="hd2"/>
                </a:cxn>
                <a:cxn ang="5400000">
                  <a:pos x="wd2" y="hd2"/>
                </a:cxn>
                <a:cxn ang="10800000">
                  <a:pos x="wd2" y="hd2"/>
                </a:cxn>
                <a:cxn ang="16200000">
                  <a:pos x="wd2" y="hd2"/>
                </a:cxn>
              </a:cxnLst>
              <a:rect l="0" t="0" r="r" b="b"/>
              <a:pathLst>
                <a:path w="20725" h="20960" extrusionOk="0">
                  <a:moveTo>
                    <a:pt x="3491" y="14959"/>
                  </a:moveTo>
                  <a:cubicBezTo>
                    <a:pt x="3924" y="15495"/>
                    <a:pt x="4414" y="15977"/>
                    <a:pt x="4953" y="16398"/>
                  </a:cubicBezTo>
                  <a:cubicBezTo>
                    <a:pt x="7189" y="18310"/>
                    <a:pt x="12119" y="21295"/>
                    <a:pt x="20725" y="20930"/>
                  </a:cubicBezTo>
                  <a:lnTo>
                    <a:pt x="19409" y="16806"/>
                  </a:lnTo>
                  <a:cubicBezTo>
                    <a:pt x="21498" y="10363"/>
                    <a:pt x="17675" y="8216"/>
                    <a:pt x="17738" y="7292"/>
                  </a:cubicBezTo>
                  <a:cubicBezTo>
                    <a:pt x="17585" y="6419"/>
                    <a:pt x="17250" y="5591"/>
                    <a:pt x="16756" y="4865"/>
                  </a:cubicBezTo>
                  <a:cubicBezTo>
                    <a:pt x="16536" y="4050"/>
                    <a:pt x="16111" y="3310"/>
                    <a:pt x="15524" y="2717"/>
                  </a:cubicBezTo>
                  <a:cubicBezTo>
                    <a:pt x="15339" y="2500"/>
                    <a:pt x="15144" y="2292"/>
                    <a:pt x="14939" y="2095"/>
                  </a:cubicBezTo>
                  <a:cubicBezTo>
                    <a:pt x="13120" y="423"/>
                    <a:pt x="10659" y="-305"/>
                    <a:pt x="8254" y="119"/>
                  </a:cubicBezTo>
                  <a:cubicBezTo>
                    <a:pt x="5998" y="505"/>
                    <a:pt x="2259" y="4758"/>
                    <a:pt x="1465" y="5466"/>
                  </a:cubicBezTo>
                  <a:cubicBezTo>
                    <a:pt x="560" y="6871"/>
                    <a:pt x="53" y="8507"/>
                    <a:pt x="2" y="10191"/>
                  </a:cubicBezTo>
                  <a:cubicBezTo>
                    <a:pt x="-102" y="11716"/>
                    <a:pt x="2655" y="14336"/>
                    <a:pt x="2655" y="14336"/>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0" name="Figura a mano libera: forma 26"/>
            <p:cNvSpPr/>
            <p:nvPr/>
          </p:nvSpPr>
          <p:spPr>
            <a:xfrm>
              <a:off x="1581707" y="781608"/>
              <a:ext cx="33287" cy="16157"/>
            </a:xfrm>
            <a:custGeom>
              <a:avLst/>
              <a:gdLst/>
              <a:ahLst/>
              <a:cxnLst>
                <a:cxn ang="0">
                  <a:pos x="wd2" y="hd2"/>
                </a:cxn>
                <a:cxn ang="5400000">
                  <a:pos x="wd2" y="hd2"/>
                </a:cxn>
                <a:cxn ang="10800000">
                  <a:pos x="wd2" y="hd2"/>
                </a:cxn>
                <a:cxn ang="16200000">
                  <a:pos x="wd2" y="hd2"/>
                </a:cxn>
              </a:cxnLst>
              <a:rect l="0" t="0" r="r" b="b"/>
              <a:pathLst>
                <a:path w="21600" h="20325" extrusionOk="0">
                  <a:moveTo>
                    <a:pt x="0" y="19563"/>
                  </a:moveTo>
                  <a:cubicBezTo>
                    <a:pt x="260" y="13261"/>
                    <a:pt x="2012" y="7497"/>
                    <a:pt x="4785" y="3827"/>
                  </a:cubicBezTo>
                  <a:cubicBezTo>
                    <a:pt x="10054" y="-1275"/>
                    <a:pt x="16331" y="-1275"/>
                    <a:pt x="21600" y="3827"/>
                  </a:cubicBezTo>
                  <a:lnTo>
                    <a:pt x="20643" y="8903"/>
                  </a:lnTo>
                  <a:cubicBezTo>
                    <a:pt x="16306" y="5175"/>
                    <a:pt x="11309" y="5175"/>
                    <a:pt x="6972" y="8903"/>
                  </a:cubicBezTo>
                  <a:cubicBezTo>
                    <a:pt x="5009" y="11634"/>
                    <a:pt x="3765" y="15787"/>
                    <a:pt x="3554" y="20325"/>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1" name="Figura a mano libera: forma 27"/>
            <p:cNvSpPr/>
            <p:nvPr/>
          </p:nvSpPr>
          <p:spPr>
            <a:xfrm>
              <a:off x="1595401" y="805093"/>
              <a:ext cx="26756" cy="13252"/>
            </a:xfrm>
            <a:custGeom>
              <a:avLst/>
              <a:gdLst/>
              <a:ahLst/>
              <a:cxnLst>
                <a:cxn ang="0">
                  <a:pos x="wd2" y="hd2"/>
                </a:cxn>
                <a:cxn ang="5400000">
                  <a:pos x="wd2" y="hd2"/>
                </a:cxn>
                <a:cxn ang="10800000">
                  <a:pos x="wd2" y="hd2"/>
                </a:cxn>
                <a:cxn ang="16200000">
                  <a:pos x="wd2" y="hd2"/>
                </a:cxn>
              </a:cxnLst>
              <a:rect l="0" t="0" r="r" b="b"/>
              <a:pathLst>
                <a:path w="21600" h="19768" extrusionOk="0">
                  <a:moveTo>
                    <a:pt x="0" y="15854"/>
                  </a:moveTo>
                  <a:cubicBezTo>
                    <a:pt x="5046" y="4071"/>
                    <a:pt x="13351" y="-1832"/>
                    <a:pt x="21600" y="504"/>
                  </a:cubicBezTo>
                  <a:lnTo>
                    <a:pt x="21600" y="7427"/>
                  </a:lnTo>
                  <a:cubicBezTo>
                    <a:pt x="14732" y="5641"/>
                    <a:pt x="7837" y="10319"/>
                    <a:pt x="3401" y="19768"/>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2" name="Figura a mano libera: forma 28"/>
            <p:cNvSpPr/>
            <p:nvPr/>
          </p:nvSpPr>
          <p:spPr>
            <a:xfrm rot="18935402">
              <a:off x="1644491" y="822287"/>
              <a:ext cx="12701"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3" name="Figura a mano libera: forma 29"/>
            <p:cNvSpPr/>
            <p:nvPr/>
          </p:nvSpPr>
          <p:spPr>
            <a:xfrm rot="17503799">
              <a:off x="1663492" y="817035"/>
              <a:ext cx="12701"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4" name="Figura a mano libera: forma 30"/>
            <p:cNvSpPr/>
            <p:nvPr/>
          </p:nvSpPr>
          <p:spPr>
            <a:xfrm>
              <a:off x="1650175" y="842792"/>
              <a:ext cx="25703" cy="12701"/>
            </a:xfrm>
            <a:custGeom>
              <a:avLst/>
              <a:gdLst/>
              <a:ahLst/>
              <a:cxnLst>
                <a:cxn ang="0">
                  <a:pos x="wd2" y="hd2"/>
                </a:cxn>
                <a:cxn ang="5400000">
                  <a:pos x="wd2" y="hd2"/>
                </a:cxn>
                <a:cxn ang="10800000">
                  <a:pos x="wd2" y="hd2"/>
                </a:cxn>
                <a:cxn ang="16200000">
                  <a:pos x="wd2" y="hd2"/>
                </a:cxn>
              </a:cxnLst>
              <a:rect l="0" t="0" r="r" b="b"/>
              <a:pathLst>
                <a:path w="21600" h="18139" extrusionOk="0">
                  <a:moveTo>
                    <a:pt x="0" y="11646"/>
                  </a:moveTo>
                  <a:cubicBezTo>
                    <a:pt x="5894" y="-580"/>
                    <a:pt x="14417" y="-3461"/>
                    <a:pt x="21600" y="4339"/>
                  </a:cubicBezTo>
                  <a:lnTo>
                    <a:pt x="19475" y="11646"/>
                  </a:lnTo>
                  <a:cubicBezTo>
                    <a:pt x="11862" y="688"/>
                    <a:pt x="1771" y="18139"/>
                    <a:pt x="1771" y="18139"/>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5" name="Figura a mano libera: forma 31"/>
            <p:cNvSpPr/>
            <p:nvPr/>
          </p:nvSpPr>
          <p:spPr>
            <a:xfrm>
              <a:off x="1657939" y="803015"/>
              <a:ext cx="12701" cy="12701"/>
            </a:xfrm>
            <a:custGeom>
              <a:avLst/>
              <a:gdLst/>
              <a:ahLst/>
              <a:cxnLst>
                <a:cxn ang="0">
                  <a:pos x="wd2" y="hd2"/>
                </a:cxn>
                <a:cxn ang="5400000">
                  <a:pos x="wd2" y="hd2"/>
                </a:cxn>
                <a:cxn ang="10800000">
                  <a:pos x="wd2" y="hd2"/>
                </a:cxn>
                <a:cxn ang="16200000">
                  <a:pos x="wd2" y="hd2"/>
                </a:cxn>
              </a:cxnLst>
              <a:rect l="0" t="0" r="r" b="b"/>
              <a:pathLst>
                <a:path w="21600" h="21600" extrusionOk="0">
                  <a:moveTo>
                    <a:pt x="745" y="0"/>
                  </a:moveTo>
                  <a:lnTo>
                    <a:pt x="21600" y="4801"/>
                  </a:lnTo>
                  <a:lnTo>
                    <a:pt x="20855" y="21600"/>
                  </a:lnTo>
                  <a:lnTo>
                    <a:pt x="0" y="16799"/>
                  </a:lnTo>
                  <a:lnTo>
                    <a:pt x="745"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6" name="Figura a mano libera: forma 32"/>
            <p:cNvSpPr/>
            <p:nvPr/>
          </p:nvSpPr>
          <p:spPr>
            <a:xfrm>
              <a:off x="1488770" y="735940"/>
              <a:ext cx="214705" cy="199768"/>
            </a:xfrm>
            <a:custGeom>
              <a:avLst/>
              <a:gdLst/>
              <a:ahLst/>
              <a:cxnLst>
                <a:cxn ang="0">
                  <a:pos x="wd2" y="hd2"/>
                </a:cxn>
                <a:cxn ang="5400000">
                  <a:pos x="wd2" y="hd2"/>
                </a:cxn>
                <a:cxn ang="10800000">
                  <a:pos x="wd2" y="hd2"/>
                </a:cxn>
                <a:cxn ang="16200000">
                  <a:pos x="wd2" y="hd2"/>
                </a:cxn>
              </a:cxnLst>
              <a:rect l="0" t="0" r="r" b="b"/>
              <a:pathLst>
                <a:path w="21498" h="20737" extrusionOk="0">
                  <a:moveTo>
                    <a:pt x="4053" y="14753"/>
                  </a:moveTo>
                  <a:cubicBezTo>
                    <a:pt x="4053" y="14753"/>
                    <a:pt x="8905" y="21141"/>
                    <a:pt x="21139" y="20618"/>
                  </a:cubicBezTo>
                  <a:lnTo>
                    <a:pt x="20021" y="18167"/>
                  </a:lnTo>
                  <a:lnTo>
                    <a:pt x="19557" y="16911"/>
                  </a:lnTo>
                  <a:lnTo>
                    <a:pt x="19557" y="16806"/>
                  </a:lnTo>
                  <a:cubicBezTo>
                    <a:pt x="20548" y="14061"/>
                    <a:pt x="20097" y="11006"/>
                    <a:pt x="18355" y="8659"/>
                  </a:cubicBezTo>
                  <a:cubicBezTo>
                    <a:pt x="18074" y="8366"/>
                    <a:pt x="17896" y="7991"/>
                    <a:pt x="17849" y="7590"/>
                  </a:cubicBezTo>
                  <a:cubicBezTo>
                    <a:pt x="17696" y="6834"/>
                    <a:pt x="17379" y="6119"/>
                    <a:pt x="16921" y="5496"/>
                  </a:cubicBezTo>
                  <a:cubicBezTo>
                    <a:pt x="16716" y="4750"/>
                    <a:pt x="16316" y="4070"/>
                    <a:pt x="15760" y="3527"/>
                  </a:cubicBezTo>
                  <a:cubicBezTo>
                    <a:pt x="13997" y="1570"/>
                    <a:pt x="11343" y="652"/>
                    <a:pt x="8736" y="1098"/>
                  </a:cubicBezTo>
                  <a:cubicBezTo>
                    <a:pt x="6985" y="1391"/>
                    <a:pt x="4117" y="4218"/>
                    <a:pt x="2767" y="5580"/>
                  </a:cubicBezTo>
                  <a:lnTo>
                    <a:pt x="2050" y="6250"/>
                  </a:lnTo>
                  <a:cubicBezTo>
                    <a:pt x="1261" y="7462"/>
                    <a:pt x="797" y="8853"/>
                    <a:pt x="700" y="10292"/>
                  </a:cubicBezTo>
                  <a:cubicBezTo>
                    <a:pt x="700" y="11381"/>
                    <a:pt x="2514" y="13392"/>
                    <a:pt x="3252" y="14062"/>
                  </a:cubicBezTo>
                  <a:lnTo>
                    <a:pt x="4096" y="14690"/>
                  </a:lnTo>
                  <a:lnTo>
                    <a:pt x="3589" y="15068"/>
                  </a:lnTo>
                  <a:cubicBezTo>
                    <a:pt x="3589" y="15068"/>
                    <a:pt x="2851" y="13245"/>
                    <a:pt x="3885" y="12345"/>
                  </a:cubicBezTo>
                  <a:cubicBezTo>
                    <a:pt x="4918" y="11444"/>
                    <a:pt x="5994" y="12198"/>
                    <a:pt x="7260" y="12680"/>
                  </a:cubicBezTo>
                  <a:lnTo>
                    <a:pt x="7639" y="12805"/>
                  </a:lnTo>
                  <a:cubicBezTo>
                    <a:pt x="7515" y="12794"/>
                    <a:pt x="7397" y="12861"/>
                    <a:pt x="7344" y="12973"/>
                  </a:cubicBezTo>
                  <a:cubicBezTo>
                    <a:pt x="7280" y="13083"/>
                    <a:pt x="7280" y="13219"/>
                    <a:pt x="7344" y="13329"/>
                  </a:cubicBezTo>
                  <a:cubicBezTo>
                    <a:pt x="6619" y="12324"/>
                    <a:pt x="6175" y="11146"/>
                    <a:pt x="6057" y="9915"/>
                  </a:cubicBezTo>
                  <a:cubicBezTo>
                    <a:pt x="6061" y="9600"/>
                    <a:pt x="6190" y="9299"/>
                    <a:pt x="6416" y="9077"/>
                  </a:cubicBezTo>
                  <a:cubicBezTo>
                    <a:pt x="6943" y="8617"/>
                    <a:pt x="6922" y="6292"/>
                    <a:pt x="6753" y="4763"/>
                  </a:cubicBezTo>
                  <a:cubicBezTo>
                    <a:pt x="7220" y="2880"/>
                    <a:pt x="9036" y="1646"/>
                    <a:pt x="10972" y="1894"/>
                  </a:cubicBezTo>
                  <a:cubicBezTo>
                    <a:pt x="13082" y="2040"/>
                    <a:pt x="13799" y="2061"/>
                    <a:pt x="14326" y="2082"/>
                  </a:cubicBezTo>
                  <a:lnTo>
                    <a:pt x="15423" y="2082"/>
                  </a:lnTo>
                  <a:lnTo>
                    <a:pt x="15423" y="2752"/>
                  </a:lnTo>
                  <a:lnTo>
                    <a:pt x="14368" y="2752"/>
                  </a:lnTo>
                  <a:cubicBezTo>
                    <a:pt x="13820" y="2752"/>
                    <a:pt x="13082" y="2752"/>
                    <a:pt x="10993" y="2585"/>
                  </a:cubicBezTo>
                  <a:cubicBezTo>
                    <a:pt x="9376" y="2318"/>
                    <a:pt x="7824" y="3330"/>
                    <a:pt x="7428" y="4909"/>
                  </a:cubicBezTo>
                  <a:cubicBezTo>
                    <a:pt x="7428" y="5559"/>
                    <a:pt x="7829" y="8931"/>
                    <a:pt x="6880" y="9769"/>
                  </a:cubicBezTo>
                  <a:cubicBezTo>
                    <a:pt x="6786" y="9880"/>
                    <a:pt x="6734" y="10021"/>
                    <a:pt x="6732" y="10167"/>
                  </a:cubicBezTo>
                  <a:cubicBezTo>
                    <a:pt x="6864" y="11222"/>
                    <a:pt x="7255" y="12229"/>
                    <a:pt x="7871" y="13099"/>
                  </a:cubicBezTo>
                  <a:cubicBezTo>
                    <a:pt x="7974" y="13228"/>
                    <a:pt x="7974" y="13410"/>
                    <a:pt x="7871" y="13539"/>
                  </a:cubicBezTo>
                  <a:cubicBezTo>
                    <a:pt x="7703" y="13769"/>
                    <a:pt x="7492" y="13685"/>
                    <a:pt x="6985" y="13539"/>
                  </a:cubicBezTo>
                  <a:cubicBezTo>
                    <a:pt x="6479" y="13392"/>
                    <a:pt x="4876" y="12680"/>
                    <a:pt x="4307" y="13078"/>
                  </a:cubicBezTo>
                  <a:cubicBezTo>
                    <a:pt x="3737" y="13476"/>
                    <a:pt x="4180" y="15068"/>
                    <a:pt x="4180" y="15172"/>
                  </a:cubicBezTo>
                  <a:lnTo>
                    <a:pt x="4623" y="16261"/>
                  </a:lnTo>
                  <a:lnTo>
                    <a:pt x="3674" y="15549"/>
                  </a:lnTo>
                  <a:lnTo>
                    <a:pt x="2809" y="14565"/>
                  </a:lnTo>
                  <a:cubicBezTo>
                    <a:pt x="2492" y="14272"/>
                    <a:pt x="-102" y="11842"/>
                    <a:pt x="3" y="10250"/>
                  </a:cubicBezTo>
                  <a:cubicBezTo>
                    <a:pt x="60" y="8525"/>
                    <a:pt x="616" y="6852"/>
                    <a:pt x="1607" y="5433"/>
                  </a:cubicBezTo>
                  <a:lnTo>
                    <a:pt x="2282" y="4763"/>
                  </a:lnTo>
                  <a:cubicBezTo>
                    <a:pt x="3821" y="3255"/>
                    <a:pt x="6669" y="448"/>
                    <a:pt x="8610" y="113"/>
                  </a:cubicBezTo>
                  <a:cubicBezTo>
                    <a:pt x="11441" y="-354"/>
                    <a:pt x="14318" y="640"/>
                    <a:pt x="16246" y="2752"/>
                  </a:cubicBezTo>
                  <a:cubicBezTo>
                    <a:pt x="16893" y="3393"/>
                    <a:pt x="17352" y="4197"/>
                    <a:pt x="17575" y="5077"/>
                  </a:cubicBezTo>
                  <a:lnTo>
                    <a:pt x="17575" y="4930"/>
                  </a:lnTo>
                  <a:cubicBezTo>
                    <a:pt x="18119" y="5696"/>
                    <a:pt x="18474" y="6579"/>
                    <a:pt x="18608" y="7507"/>
                  </a:cubicBezTo>
                  <a:cubicBezTo>
                    <a:pt x="18715" y="7738"/>
                    <a:pt x="18849" y="7956"/>
                    <a:pt x="19009" y="8156"/>
                  </a:cubicBezTo>
                  <a:cubicBezTo>
                    <a:pt x="20855" y="10665"/>
                    <a:pt x="21344" y="13913"/>
                    <a:pt x="20317" y="16848"/>
                  </a:cubicBezTo>
                  <a:lnTo>
                    <a:pt x="20317" y="16659"/>
                  </a:lnTo>
                  <a:lnTo>
                    <a:pt x="21498" y="19885"/>
                  </a:lnTo>
                  <a:lnTo>
                    <a:pt x="21498" y="20262"/>
                  </a:lnTo>
                  <a:lnTo>
                    <a:pt x="21203" y="20701"/>
                  </a:lnTo>
                  <a:cubicBezTo>
                    <a:pt x="8546" y="21246"/>
                    <a:pt x="3864" y="15361"/>
                    <a:pt x="3674" y="15088"/>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7" name="Figura a mano libera: forma 33"/>
            <p:cNvSpPr/>
            <p:nvPr/>
          </p:nvSpPr>
          <p:spPr>
            <a:xfrm>
              <a:off x="1539573" y="889470"/>
              <a:ext cx="26124" cy="12701"/>
            </a:xfrm>
            <a:custGeom>
              <a:avLst/>
              <a:gdLst/>
              <a:ahLst/>
              <a:cxnLst>
                <a:cxn ang="0">
                  <a:pos x="wd2" y="hd2"/>
                </a:cxn>
                <a:cxn ang="5400000">
                  <a:pos x="wd2" y="hd2"/>
                </a:cxn>
                <a:cxn ang="10800000">
                  <a:pos x="wd2" y="hd2"/>
                </a:cxn>
                <a:cxn ang="16200000">
                  <a:pos x="wd2" y="hd2"/>
                </a:cxn>
              </a:cxnLst>
              <a:rect l="0" t="0" r="r" b="b"/>
              <a:pathLst>
                <a:path w="21600" h="13885" extrusionOk="0">
                  <a:moveTo>
                    <a:pt x="2613" y="0"/>
                  </a:moveTo>
                  <a:cubicBezTo>
                    <a:pt x="6968" y="8485"/>
                    <a:pt x="16723" y="0"/>
                    <a:pt x="20032" y="0"/>
                  </a:cubicBezTo>
                  <a:lnTo>
                    <a:pt x="21600" y="7714"/>
                  </a:lnTo>
                  <a:cubicBezTo>
                    <a:pt x="21600" y="7714"/>
                    <a:pt x="7316" y="21600"/>
                    <a:pt x="0" y="7714"/>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8" name="Figura a mano libera: forma 34"/>
            <p:cNvSpPr/>
            <p:nvPr/>
          </p:nvSpPr>
          <p:spPr>
            <a:xfrm>
              <a:off x="1516166" y="915592"/>
              <a:ext cx="160976" cy="268748"/>
            </a:xfrm>
            <a:custGeom>
              <a:avLst/>
              <a:gdLst/>
              <a:ahLst/>
              <a:cxnLst>
                <a:cxn ang="0">
                  <a:pos x="wd2" y="hd2"/>
                </a:cxn>
                <a:cxn ang="5400000">
                  <a:pos x="wd2" y="hd2"/>
                </a:cxn>
                <a:cxn ang="10800000">
                  <a:pos x="wd2" y="hd2"/>
                </a:cxn>
                <a:cxn ang="16200000">
                  <a:pos x="wd2" y="hd2"/>
                </a:cxn>
              </a:cxnLst>
              <a:rect l="0" t="0" r="r" b="b"/>
              <a:pathLst>
                <a:path w="19790" h="21600" extrusionOk="0">
                  <a:moveTo>
                    <a:pt x="7591" y="0"/>
                  </a:moveTo>
                  <a:cubicBezTo>
                    <a:pt x="7591" y="0"/>
                    <a:pt x="8213" y="1735"/>
                    <a:pt x="7307" y="2238"/>
                  </a:cubicBezTo>
                  <a:cubicBezTo>
                    <a:pt x="6400" y="2741"/>
                    <a:pt x="-1810" y="5481"/>
                    <a:pt x="366" y="10022"/>
                  </a:cubicBezTo>
                  <a:cubicBezTo>
                    <a:pt x="2049" y="13573"/>
                    <a:pt x="4535" y="18032"/>
                    <a:pt x="8524" y="20757"/>
                  </a:cubicBezTo>
                  <a:lnTo>
                    <a:pt x="9430" y="21600"/>
                  </a:lnTo>
                  <a:cubicBezTo>
                    <a:pt x="9922" y="21114"/>
                    <a:pt x="12901" y="17092"/>
                    <a:pt x="19790" y="17951"/>
                  </a:cubicBezTo>
                  <a:cubicBezTo>
                    <a:pt x="17726" y="16010"/>
                    <a:pt x="16446" y="13784"/>
                    <a:pt x="16061" y="11465"/>
                  </a:cubicBezTo>
                  <a:cubicBezTo>
                    <a:pt x="15567" y="8446"/>
                    <a:pt x="12261" y="5899"/>
                    <a:pt x="7643" y="4978"/>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49" name="Figura a mano libera: forma 35"/>
            <p:cNvSpPr/>
            <p:nvPr/>
          </p:nvSpPr>
          <p:spPr>
            <a:xfrm>
              <a:off x="1516166" y="915592"/>
              <a:ext cx="160976" cy="268748"/>
            </a:xfrm>
            <a:custGeom>
              <a:avLst/>
              <a:gdLst/>
              <a:ahLst/>
              <a:cxnLst>
                <a:cxn ang="0">
                  <a:pos x="wd2" y="hd2"/>
                </a:cxn>
                <a:cxn ang="5400000">
                  <a:pos x="wd2" y="hd2"/>
                </a:cxn>
                <a:cxn ang="10800000">
                  <a:pos x="wd2" y="hd2"/>
                </a:cxn>
                <a:cxn ang="16200000">
                  <a:pos x="wd2" y="hd2"/>
                </a:cxn>
              </a:cxnLst>
              <a:rect l="0" t="0" r="r" b="b"/>
              <a:pathLst>
                <a:path w="19790" h="21600" extrusionOk="0">
                  <a:moveTo>
                    <a:pt x="7591" y="0"/>
                  </a:moveTo>
                  <a:cubicBezTo>
                    <a:pt x="7591" y="0"/>
                    <a:pt x="8213" y="1735"/>
                    <a:pt x="7307" y="2238"/>
                  </a:cubicBezTo>
                  <a:cubicBezTo>
                    <a:pt x="6400" y="2741"/>
                    <a:pt x="-1810" y="5481"/>
                    <a:pt x="366" y="10022"/>
                  </a:cubicBezTo>
                  <a:cubicBezTo>
                    <a:pt x="2049" y="13573"/>
                    <a:pt x="4535" y="18032"/>
                    <a:pt x="8524" y="20757"/>
                  </a:cubicBezTo>
                  <a:lnTo>
                    <a:pt x="9430" y="21600"/>
                  </a:lnTo>
                  <a:cubicBezTo>
                    <a:pt x="9922" y="21114"/>
                    <a:pt x="12901" y="17092"/>
                    <a:pt x="19790" y="17951"/>
                  </a:cubicBezTo>
                  <a:cubicBezTo>
                    <a:pt x="17726" y="16010"/>
                    <a:pt x="16446" y="13784"/>
                    <a:pt x="16061" y="11465"/>
                  </a:cubicBezTo>
                  <a:cubicBezTo>
                    <a:pt x="15567" y="8446"/>
                    <a:pt x="12261" y="5899"/>
                    <a:pt x="7643" y="4978"/>
                  </a:cubicBezTo>
                </a:path>
              </a:pathLst>
            </a:custGeom>
            <a:noFill/>
            <a:ln w="8326"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0" name="Figura a mano libera: forma 36"/>
            <p:cNvSpPr/>
            <p:nvPr/>
          </p:nvSpPr>
          <p:spPr>
            <a:xfrm>
              <a:off x="1597717" y="1177277"/>
              <a:ext cx="345921" cy="1854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627" y="1739"/>
                    <a:pt x="1549" y="3073"/>
                    <a:pt x="2631" y="3808"/>
                  </a:cubicBezTo>
                  <a:cubicBezTo>
                    <a:pt x="4157" y="7028"/>
                    <a:pt x="16851" y="15983"/>
                    <a:pt x="16851" y="15983"/>
                  </a:cubicBezTo>
                  <a:cubicBezTo>
                    <a:pt x="16851" y="17792"/>
                    <a:pt x="20627" y="20119"/>
                    <a:pt x="21600" y="21600"/>
                  </a:cubicBezTo>
                </a:path>
              </a:pathLst>
            </a:custGeom>
            <a:noFill/>
            <a:ln w="8326"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1" name="Figura a mano libera: forma 37"/>
            <p:cNvSpPr/>
            <p:nvPr/>
          </p:nvSpPr>
          <p:spPr>
            <a:xfrm>
              <a:off x="1671663" y="1138539"/>
              <a:ext cx="316005" cy="19772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354" y="20997"/>
                    <a:pt x="21080" y="20422"/>
                    <a:pt x="20779" y="19881"/>
                  </a:cubicBezTo>
                  <a:cubicBezTo>
                    <a:pt x="19327" y="17088"/>
                    <a:pt x="17121" y="15464"/>
                    <a:pt x="14789" y="15473"/>
                  </a:cubicBezTo>
                  <a:cubicBezTo>
                    <a:pt x="12632" y="13458"/>
                    <a:pt x="10586" y="11181"/>
                    <a:pt x="8669" y="8662"/>
                  </a:cubicBezTo>
                  <a:cubicBezTo>
                    <a:pt x="6678" y="6164"/>
                    <a:pt x="4430" y="4190"/>
                    <a:pt x="2016" y="2821"/>
                  </a:cubicBezTo>
                  <a:cubicBezTo>
                    <a:pt x="1469" y="2821"/>
                    <a:pt x="461" y="1014"/>
                    <a:pt x="0" y="0"/>
                  </a:cubicBezTo>
                </a:path>
              </a:pathLst>
            </a:custGeom>
            <a:noFill/>
            <a:ln w="8326"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2" name="Figura a mano libera: forma 38"/>
            <p:cNvSpPr/>
            <p:nvPr/>
          </p:nvSpPr>
          <p:spPr>
            <a:xfrm>
              <a:off x="1644487" y="907723"/>
              <a:ext cx="228156" cy="133366"/>
            </a:xfrm>
            <a:custGeom>
              <a:avLst/>
              <a:gdLst/>
              <a:ahLst/>
              <a:cxnLst>
                <a:cxn ang="0">
                  <a:pos x="wd2" y="hd2"/>
                </a:cxn>
                <a:cxn ang="5400000">
                  <a:pos x="wd2" y="hd2"/>
                </a:cxn>
                <a:cxn ang="10800000">
                  <a:pos x="wd2" y="hd2"/>
                </a:cxn>
                <a:cxn ang="16200000">
                  <a:pos x="wd2" y="hd2"/>
                </a:cxn>
              </a:cxnLst>
              <a:rect l="0" t="0" r="r" b="b"/>
              <a:pathLst>
                <a:path w="21600" h="21600" extrusionOk="0">
                  <a:moveTo>
                    <a:pt x="4368" y="0"/>
                  </a:moveTo>
                  <a:cubicBezTo>
                    <a:pt x="4368" y="0"/>
                    <a:pt x="14958" y="2255"/>
                    <a:pt x="21600" y="9803"/>
                  </a:cubicBezTo>
                  <a:cubicBezTo>
                    <a:pt x="21600" y="9803"/>
                    <a:pt x="9274" y="9803"/>
                    <a:pt x="5983" y="11437"/>
                  </a:cubicBezTo>
                  <a:cubicBezTo>
                    <a:pt x="2929" y="12563"/>
                    <a:pt x="577" y="16559"/>
                    <a:pt x="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3" name="Figura a mano libera: forma 39"/>
            <p:cNvSpPr/>
            <p:nvPr/>
          </p:nvSpPr>
          <p:spPr>
            <a:xfrm>
              <a:off x="1644487" y="907723"/>
              <a:ext cx="228156" cy="133366"/>
            </a:xfrm>
            <a:custGeom>
              <a:avLst/>
              <a:gdLst/>
              <a:ahLst/>
              <a:cxnLst>
                <a:cxn ang="0">
                  <a:pos x="wd2" y="hd2"/>
                </a:cxn>
                <a:cxn ang="5400000">
                  <a:pos x="wd2" y="hd2"/>
                </a:cxn>
                <a:cxn ang="10800000">
                  <a:pos x="wd2" y="hd2"/>
                </a:cxn>
                <a:cxn ang="16200000">
                  <a:pos x="wd2" y="hd2"/>
                </a:cxn>
              </a:cxnLst>
              <a:rect l="0" t="0" r="r" b="b"/>
              <a:pathLst>
                <a:path w="21600" h="21600" extrusionOk="0">
                  <a:moveTo>
                    <a:pt x="4368" y="0"/>
                  </a:moveTo>
                  <a:cubicBezTo>
                    <a:pt x="4368" y="0"/>
                    <a:pt x="14958" y="2255"/>
                    <a:pt x="21600" y="9803"/>
                  </a:cubicBezTo>
                  <a:cubicBezTo>
                    <a:pt x="21600" y="9803"/>
                    <a:pt x="9274" y="9803"/>
                    <a:pt x="5983" y="11437"/>
                  </a:cubicBezTo>
                  <a:cubicBezTo>
                    <a:pt x="2929" y="12563"/>
                    <a:pt x="577" y="16559"/>
                    <a:pt x="0" y="21600"/>
                  </a:cubicBezTo>
                </a:path>
              </a:pathLst>
            </a:custGeom>
            <a:noFill/>
            <a:ln w="8326"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4" name="Figura a mano libera: forma 40"/>
            <p:cNvSpPr/>
            <p:nvPr/>
          </p:nvSpPr>
          <p:spPr>
            <a:xfrm>
              <a:off x="1577704" y="908329"/>
              <a:ext cx="125087" cy="28902"/>
            </a:xfrm>
            <a:custGeom>
              <a:avLst/>
              <a:gdLst/>
              <a:ahLst/>
              <a:cxnLst>
                <a:cxn ang="0">
                  <a:pos x="wd2" y="hd2"/>
                </a:cxn>
                <a:cxn ang="5400000">
                  <a:pos x="wd2" y="hd2"/>
                </a:cxn>
                <a:cxn ang="10800000">
                  <a:pos x="wd2" y="hd2"/>
                </a:cxn>
                <a:cxn ang="16200000">
                  <a:pos x="wd2" y="hd2"/>
                </a:cxn>
              </a:cxnLst>
              <a:rect l="0" t="0" r="r" b="b"/>
              <a:pathLst>
                <a:path w="19461" h="18418" extrusionOk="0">
                  <a:moveTo>
                    <a:pt x="0" y="5014"/>
                  </a:moveTo>
                  <a:cubicBezTo>
                    <a:pt x="0" y="5014"/>
                    <a:pt x="11374" y="21600"/>
                    <a:pt x="17896" y="17871"/>
                  </a:cubicBezTo>
                  <a:cubicBezTo>
                    <a:pt x="21600" y="15429"/>
                    <a:pt x="17568" y="0"/>
                    <a:pt x="17568" y="0"/>
                  </a:cubicBezTo>
                </a:path>
              </a:pathLst>
            </a:custGeom>
            <a:noFill/>
            <a:ln w="8326"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5" name="Figura a mano libera: forma 42"/>
            <p:cNvSpPr/>
            <p:nvPr/>
          </p:nvSpPr>
          <p:spPr>
            <a:xfrm>
              <a:off x="1538174" y="889508"/>
              <a:ext cx="12701" cy="12701"/>
            </a:xfrm>
            <a:custGeom>
              <a:avLst/>
              <a:gdLst/>
              <a:ahLst/>
              <a:cxnLst>
                <a:cxn ang="0">
                  <a:pos x="wd2" y="hd2"/>
                </a:cxn>
                <a:cxn ang="5400000">
                  <a:pos x="wd2" y="hd2"/>
                </a:cxn>
                <a:cxn ang="10800000">
                  <a:pos x="wd2" y="hd2"/>
                </a:cxn>
                <a:cxn ang="16200000">
                  <a:pos x="wd2" y="hd2"/>
                </a:cxn>
              </a:cxnLst>
              <a:rect l="0" t="0" r="r" b="b"/>
              <a:pathLst>
                <a:path w="21600" h="19740" extrusionOk="0">
                  <a:moveTo>
                    <a:pt x="0" y="8742"/>
                  </a:moveTo>
                  <a:lnTo>
                    <a:pt x="7812" y="15944"/>
                  </a:lnTo>
                  <a:lnTo>
                    <a:pt x="7812" y="8228"/>
                  </a:lnTo>
                  <a:lnTo>
                    <a:pt x="14707" y="8228"/>
                  </a:lnTo>
                  <a:lnTo>
                    <a:pt x="7353" y="1029"/>
                  </a:lnTo>
                  <a:lnTo>
                    <a:pt x="7353" y="11829"/>
                  </a:lnTo>
                  <a:close/>
                  <a:moveTo>
                    <a:pt x="14707" y="15429"/>
                  </a:moveTo>
                  <a:cubicBezTo>
                    <a:pt x="17925" y="11314"/>
                    <a:pt x="14707" y="10286"/>
                    <a:pt x="6895" y="0"/>
                  </a:cubicBezTo>
                  <a:lnTo>
                    <a:pt x="6895" y="10286"/>
                  </a:lnTo>
                  <a:cubicBezTo>
                    <a:pt x="17005" y="20573"/>
                    <a:pt x="18384" y="21600"/>
                    <a:pt x="21600" y="17487"/>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6" name="Figura a mano libera: forma 43"/>
            <p:cNvSpPr/>
            <p:nvPr/>
          </p:nvSpPr>
          <p:spPr>
            <a:xfrm>
              <a:off x="1648400" y="1001341"/>
              <a:ext cx="51705" cy="78889"/>
            </a:xfrm>
            <a:custGeom>
              <a:avLst/>
              <a:gdLst/>
              <a:ahLst/>
              <a:cxnLst>
                <a:cxn ang="0">
                  <a:pos x="wd2" y="hd2"/>
                </a:cxn>
                <a:cxn ang="5400000">
                  <a:pos x="wd2" y="hd2"/>
                </a:cxn>
                <a:cxn ang="10800000">
                  <a:pos x="wd2" y="hd2"/>
                </a:cxn>
                <a:cxn ang="16200000">
                  <a:pos x="wd2" y="hd2"/>
                </a:cxn>
              </a:cxnLst>
              <a:rect l="0" t="0" r="r" b="b"/>
              <a:pathLst>
                <a:path w="18280" h="21600" extrusionOk="0">
                  <a:moveTo>
                    <a:pt x="18280" y="939"/>
                  </a:moveTo>
                  <a:cubicBezTo>
                    <a:pt x="18280" y="939"/>
                    <a:pt x="-1979" y="11988"/>
                    <a:pt x="1670" y="21600"/>
                  </a:cubicBezTo>
                  <a:lnTo>
                    <a:pt x="479" y="21600"/>
                  </a:lnTo>
                  <a:cubicBezTo>
                    <a:pt x="-3320" y="11214"/>
                    <a:pt x="16716" y="442"/>
                    <a:pt x="17610" y="0"/>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7" name="Figura a mano libera: forma 44"/>
            <p:cNvSpPr/>
            <p:nvPr/>
          </p:nvSpPr>
          <p:spPr>
            <a:xfrm>
              <a:off x="2033172" y="1175786"/>
              <a:ext cx="447253" cy="251878"/>
            </a:xfrm>
            <a:custGeom>
              <a:avLst/>
              <a:gdLst/>
              <a:ahLst/>
              <a:cxnLst>
                <a:cxn ang="0">
                  <a:pos x="wd2" y="hd2"/>
                </a:cxn>
                <a:cxn ang="5400000">
                  <a:pos x="wd2" y="hd2"/>
                </a:cxn>
                <a:cxn ang="10800000">
                  <a:pos x="wd2" y="hd2"/>
                </a:cxn>
                <a:cxn ang="16200000">
                  <a:pos x="wd2" y="hd2"/>
                </a:cxn>
              </a:cxnLst>
              <a:rect l="0" t="0" r="r" b="b"/>
              <a:pathLst>
                <a:path w="21600" h="21266" extrusionOk="0">
                  <a:moveTo>
                    <a:pt x="21539" y="262"/>
                  </a:moveTo>
                  <a:cubicBezTo>
                    <a:pt x="21447" y="262"/>
                    <a:pt x="13339" y="-334"/>
                    <a:pt x="9706" y="5747"/>
                  </a:cubicBezTo>
                  <a:cubicBezTo>
                    <a:pt x="9259" y="6497"/>
                    <a:pt x="8903" y="7212"/>
                    <a:pt x="8546" y="7894"/>
                  </a:cubicBezTo>
                  <a:cubicBezTo>
                    <a:pt x="7621" y="9733"/>
                    <a:pt x="6878" y="11164"/>
                    <a:pt x="5423" y="11522"/>
                  </a:cubicBezTo>
                  <a:cubicBezTo>
                    <a:pt x="3490" y="11982"/>
                    <a:pt x="336" y="17893"/>
                    <a:pt x="173" y="21266"/>
                  </a:cubicBezTo>
                  <a:lnTo>
                    <a:pt x="0" y="21266"/>
                  </a:lnTo>
                  <a:cubicBezTo>
                    <a:pt x="286" y="18916"/>
                    <a:pt x="997" y="16769"/>
                    <a:pt x="2035" y="15116"/>
                  </a:cubicBezTo>
                  <a:cubicBezTo>
                    <a:pt x="2904" y="13279"/>
                    <a:pt x="4091" y="11934"/>
                    <a:pt x="5433" y="11267"/>
                  </a:cubicBezTo>
                  <a:cubicBezTo>
                    <a:pt x="6827" y="10926"/>
                    <a:pt x="7539" y="9563"/>
                    <a:pt x="8485" y="7723"/>
                  </a:cubicBezTo>
                  <a:cubicBezTo>
                    <a:pt x="8831" y="7042"/>
                    <a:pt x="9198" y="6327"/>
                    <a:pt x="9645" y="5577"/>
                  </a:cubicBezTo>
                  <a:cubicBezTo>
                    <a:pt x="11578" y="2340"/>
                    <a:pt x="14732" y="995"/>
                    <a:pt x="17032" y="467"/>
                  </a:cubicBezTo>
                  <a:cubicBezTo>
                    <a:pt x="18544" y="86"/>
                    <a:pt x="20073" y="-62"/>
                    <a:pt x="21600" y="24"/>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8" name="Figura a mano libera: forma 45"/>
            <p:cNvSpPr/>
            <p:nvPr/>
          </p:nvSpPr>
          <p:spPr>
            <a:xfrm>
              <a:off x="2377617" y="1386281"/>
              <a:ext cx="108706" cy="251013"/>
            </a:xfrm>
            <a:custGeom>
              <a:avLst/>
              <a:gdLst/>
              <a:ahLst/>
              <a:cxnLst>
                <a:cxn ang="0">
                  <a:pos x="wd2" y="hd2"/>
                </a:cxn>
                <a:cxn ang="5400000">
                  <a:pos x="wd2" y="hd2"/>
                </a:cxn>
                <a:cxn ang="10800000">
                  <a:pos x="wd2" y="hd2"/>
                </a:cxn>
                <a:cxn ang="16200000">
                  <a:pos x="wd2" y="hd2"/>
                </a:cxn>
              </a:cxnLst>
              <a:rect l="0" t="0" r="r" b="b"/>
              <a:pathLst>
                <a:path w="21600" h="21498" extrusionOk="0">
                  <a:moveTo>
                    <a:pt x="0" y="21498"/>
                  </a:moveTo>
                  <a:cubicBezTo>
                    <a:pt x="0" y="21498"/>
                    <a:pt x="2595" y="16055"/>
                    <a:pt x="5777" y="10750"/>
                  </a:cubicBezTo>
                  <a:cubicBezTo>
                    <a:pt x="12265" y="-102"/>
                    <a:pt x="14986" y="-16"/>
                    <a:pt x="15865" y="2"/>
                  </a:cubicBezTo>
                  <a:cubicBezTo>
                    <a:pt x="16744" y="19"/>
                    <a:pt x="18377" y="658"/>
                    <a:pt x="18963" y="5186"/>
                  </a:cubicBezTo>
                  <a:cubicBezTo>
                    <a:pt x="20428" y="17109"/>
                    <a:pt x="21181" y="18802"/>
                    <a:pt x="21433" y="19010"/>
                  </a:cubicBezTo>
                  <a:cubicBezTo>
                    <a:pt x="21349" y="18952"/>
                    <a:pt x="21169" y="18934"/>
                    <a:pt x="21031" y="18968"/>
                  </a:cubicBezTo>
                  <a:cubicBezTo>
                    <a:pt x="20989" y="18979"/>
                    <a:pt x="20955" y="18993"/>
                    <a:pt x="20930" y="19010"/>
                  </a:cubicBezTo>
                  <a:cubicBezTo>
                    <a:pt x="20972" y="18907"/>
                    <a:pt x="20972" y="18802"/>
                    <a:pt x="20930" y="18699"/>
                  </a:cubicBezTo>
                  <a:lnTo>
                    <a:pt x="21600" y="18699"/>
                  </a:lnTo>
                  <a:cubicBezTo>
                    <a:pt x="21600" y="19096"/>
                    <a:pt x="21600" y="19234"/>
                    <a:pt x="21056" y="19234"/>
                  </a:cubicBezTo>
                  <a:cubicBezTo>
                    <a:pt x="20512" y="19234"/>
                    <a:pt x="20428" y="19234"/>
                    <a:pt x="19884" y="16660"/>
                  </a:cubicBezTo>
                  <a:cubicBezTo>
                    <a:pt x="19381" y="14361"/>
                    <a:pt x="18795" y="10508"/>
                    <a:pt x="18126" y="5220"/>
                  </a:cubicBezTo>
                  <a:cubicBezTo>
                    <a:pt x="17581" y="883"/>
                    <a:pt x="16242" y="382"/>
                    <a:pt x="15698" y="347"/>
                  </a:cubicBezTo>
                  <a:cubicBezTo>
                    <a:pt x="12181" y="157"/>
                    <a:pt x="4772" y="13255"/>
                    <a:pt x="586" y="21498"/>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59" name="Figura a mano libera: forma 46"/>
            <p:cNvSpPr/>
            <p:nvPr/>
          </p:nvSpPr>
          <p:spPr>
            <a:xfrm>
              <a:off x="2537226" y="1387607"/>
              <a:ext cx="85190" cy="267442"/>
            </a:xfrm>
            <a:custGeom>
              <a:avLst/>
              <a:gdLst/>
              <a:ahLst/>
              <a:cxnLst>
                <a:cxn ang="0">
                  <a:pos x="wd2" y="hd2"/>
                </a:cxn>
                <a:cxn ang="5400000">
                  <a:pos x="wd2" y="hd2"/>
                </a:cxn>
                <a:cxn ang="10800000">
                  <a:pos x="wd2" y="hd2"/>
                </a:cxn>
                <a:cxn ang="16200000">
                  <a:pos x="wd2" y="hd2"/>
                </a:cxn>
              </a:cxnLst>
              <a:rect l="0" t="0" r="r" b="b"/>
              <a:pathLst>
                <a:path w="19113" h="21479" extrusionOk="0">
                  <a:moveTo>
                    <a:pt x="12118" y="21463"/>
                  </a:moveTo>
                  <a:cubicBezTo>
                    <a:pt x="12118" y="21463"/>
                    <a:pt x="7911" y="16310"/>
                    <a:pt x="4508" y="11173"/>
                  </a:cubicBezTo>
                  <a:cubicBezTo>
                    <a:pt x="-2487" y="657"/>
                    <a:pt x="491" y="171"/>
                    <a:pt x="1483" y="25"/>
                  </a:cubicBezTo>
                  <a:cubicBezTo>
                    <a:pt x="2476" y="-121"/>
                    <a:pt x="4839" y="365"/>
                    <a:pt x="7769" y="1791"/>
                  </a:cubicBezTo>
                  <a:cubicBezTo>
                    <a:pt x="9112" y="2436"/>
                    <a:pt x="10563" y="3052"/>
                    <a:pt x="12118" y="3638"/>
                  </a:cubicBezTo>
                  <a:cubicBezTo>
                    <a:pt x="16844" y="5502"/>
                    <a:pt x="19113" y="6344"/>
                    <a:pt x="19113" y="15224"/>
                  </a:cubicBezTo>
                  <a:lnTo>
                    <a:pt x="18309" y="15224"/>
                  </a:lnTo>
                  <a:cubicBezTo>
                    <a:pt x="18309" y="6442"/>
                    <a:pt x="16183" y="5615"/>
                    <a:pt x="11503" y="3881"/>
                  </a:cubicBezTo>
                  <a:cubicBezTo>
                    <a:pt x="9963" y="3291"/>
                    <a:pt x="8511" y="2675"/>
                    <a:pt x="7155" y="2034"/>
                  </a:cubicBezTo>
                  <a:cubicBezTo>
                    <a:pt x="3752" y="414"/>
                    <a:pt x="2428" y="252"/>
                    <a:pt x="1814" y="414"/>
                  </a:cubicBezTo>
                  <a:cubicBezTo>
                    <a:pt x="-2251" y="1062"/>
                    <a:pt x="6162" y="13377"/>
                    <a:pt x="12827" y="21479"/>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0" name="Figura a mano libera: forma 47"/>
            <p:cNvSpPr/>
            <p:nvPr/>
          </p:nvSpPr>
          <p:spPr>
            <a:xfrm>
              <a:off x="1655020" y="1016894"/>
              <a:ext cx="135463" cy="91180"/>
            </a:xfrm>
            <a:custGeom>
              <a:avLst/>
              <a:gdLst/>
              <a:ahLst/>
              <a:cxnLst>
                <a:cxn ang="0">
                  <a:pos x="wd2" y="hd2"/>
                </a:cxn>
                <a:cxn ang="5400000">
                  <a:pos x="wd2" y="hd2"/>
                </a:cxn>
                <a:cxn ang="10800000">
                  <a:pos x="wd2" y="hd2"/>
                </a:cxn>
                <a:cxn ang="16200000">
                  <a:pos x="wd2" y="hd2"/>
                </a:cxn>
              </a:cxnLst>
              <a:rect l="0" t="0" r="r" b="b"/>
              <a:pathLst>
                <a:path w="21368" h="20421" extrusionOk="0">
                  <a:moveTo>
                    <a:pt x="0" y="18026"/>
                  </a:moveTo>
                  <a:cubicBezTo>
                    <a:pt x="0" y="18026"/>
                    <a:pt x="4885" y="13055"/>
                    <a:pt x="9969" y="8401"/>
                  </a:cubicBezTo>
                  <a:cubicBezTo>
                    <a:pt x="20171" y="-1179"/>
                    <a:pt x="20869" y="-185"/>
                    <a:pt x="21235" y="267"/>
                  </a:cubicBezTo>
                  <a:cubicBezTo>
                    <a:pt x="21600" y="719"/>
                    <a:pt x="21235" y="2120"/>
                    <a:pt x="19872" y="4560"/>
                  </a:cubicBezTo>
                  <a:cubicBezTo>
                    <a:pt x="16471" y="10024"/>
                    <a:pt x="12069" y="14171"/>
                    <a:pt x="7111" y="16580"/>
                  </a:cubicBezTo>
                  <a:cubicBezTo>
                    <a:pt x="6081" y="17167"/>
                    <a:pt x="4918" y="17800"/>
                    <a:pt x="4852" y="18162"/>
                  </a:cubicBezTo>
                  <a:cubicBezTo>
                    <a:pt x="4852" y="18387"/>
                    <a:pt x="5450" y="18839"/>
                    <a:pt x="7876" y="19698"/>
                  </a:cubicBezTo>
                  <a:lnTo>
                    <a:pt x="7876" y="20421"/>
                  </a:lnTo>
                  <a:cubicBezTo>
                    <a:pt x="5317" y="19472"/>
                    <a:pt x="4553" y="18975"/>
                    <a:pt x="4553" y="18252"/>
                  </a:cubicBezTo>
                  <a:cubicBezTo>
                    <a:pt x="4553" y="17529"/>
                    <a:pt x="5383" y="16941"/>
                    <a:pt x="7145" y="15947"/>
                  </a:cubicBezTo>
                  <a:cubicBezTo>
                    <a:pt x="12035" y="13624"/>
                    <a:pt x="16366" y="9530"/>
                    <a:pt x="19673" y="4108"/>
                  </a:cubicBezTo>
                  <a:cubicBezTo>
                    <a:pt x="21235" y="1352"/>
                    <a:pt x="21068" y="855"/>
                    <a:pt x="21068" y="855"/>
                  </a:cubicBezTo>
                  <a:cubicBezTo>
                    <a:pt x="20171" y="-140"/>
                    <a:pt x="10003" y="9124"/>
                    <a:pt x="698" y="18659"/>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1" name="Figura a mano libera: forma 48"/>
            <p:cNvSpPr/>
            <p:nvPr/>
          </p:nvSpPr>
          <p:spPr>
            <a:xfrm>
              <a:off x="2602823" y="1050648"/>
              <a:ext cx="615999" cy="665131"/>
            </a:xfrm>
            <a:custGeom>
              <a:avLst/>
              <a:gdLst/>
              <a:ahLst/>
              <a:cxnLst>
                <a:cxn ang="0">
                  <a:pos x="wd2" y="hd2"/>
                </a:cxn>
                <a:cxn ang="5400000">
                  <a:pos x="wd2" y="hd2"/>
                </a:cxn>
                <a:cxn ang="10800000">
                  <a:pos x="wd2" y="hd2"/>
                </a:cxn>
                <a:cxn ang="16200000">
                  <a:pos x="wd2" y="hd2"/>
                </a:cxn>
              </a:cxnLst>
              <a:rect l="0" t="0" r="r" b="b"/>
              <a:pathLst>
                <a:path w="21600" h="21161" extrusionOk="0">
                  <a:moveTo>
                    <a:pt x="768" y="20590"/>
                  </a:moveTo>
                  <a:cubicBezTo>
                    <a:pt x="768" y="20590"/>
                    <a:pt x="3804" y="6359"/>
                    <a:pt x="4122" y="4542"/>
                  </a:cubicBezTo>
                  <a:cubicBezTo>
                    <a:pt x="4403" y="2969"/>
                    <a:pt x="5267" y="2918"/>
                    <a:pt x="5267" y="2918"/>
                  </a:cubicBezTo>
                  <a:lnTo>
                    <a:pt x="20551" y="49"/>
                  </a:lnTo>
                  <a:cubicBezTo>
                    <a:pt x="20551" y="49"/>
                    <a:pt x="21600" y="-439"/>
                    <a:pt x="21600" y="1666"/>
                  </a:cubicBezTo>
                  <a:lnTo>
                    <a:pt x="21600" y="14729"/>
                  </a:lnTo>
                  <a:lnTo>
                    <a:pt x="2549" y="21161"/>
                  </a:lnTo>
                  <a:lnTo>
                    <a:pt x="0" y="20288"/>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2" name="Figura a mano libera: forma 49"/>
            <p:cNvSpPr/>
            <p:nvPr/>
          </p:nvSpPr>
          <p:spPr>
            <a:xfrm>
              <a:off x="2602823" y="1046251"/>
              <a:ext cx="620634" cy="671747"/>
            </a:xfrm>
            <a:custGeom>
              <a:avLst/>
              <a:gdLst/>
              <a:ahLst/>
              <a:cxnLst>
                <a:cxn ang="0">
                  <a:pos x="wd2" y="hd2"/>
                </a:cxn>
                <a:cxn ang="5400000">
                  <a:pos x="wd2" y="hd2"/>
                </a:cxn>
                <a:cxn ang="10800000">
                  <a:pos x="wd2" y="hd2"/>
                </a:cxn>
                <a:cxn ang="16200000">
                  <a:pos x="wd2" y="hd2"/>
                </a:cxn>
              </a:cxnLst>
              <a:rect l="0" t="0" r="r" b="b"/>
              <a:pathLst>
                <a:path w="21600" h="21578" extrusionOk="0">
                  <a:moveTo>
                    <a:pt x="645" y="20878"/>
                  </a:moveTo>
                  <a:cubicBezTo>
                    <a:pt x="645" y="20735"/>
                    <a:pt x="3666" y="6491"/>
                    <a:pt x="3981" y="4676"/>
                  </a:cubicBezTo>
                  <a:cubicBezTo>
                    <a:pt x="4267" y="3023"/>
                    <a:pt x="5184" y="2952"/>
                    <a:pt x="5220" y="2945"/>
                  </a:cubicBezTo>
                  <a:lnTo>
                    <a:pt x="20383" y="68"/>
                  </a:lnTo>
                  <a:cubicBezTo>
                    <a:pt x="20581" y="-22"/>
                    <a:pt x="20815" y="-22"/>
                    <a:pt x="21013" y="68"/>
                  </a:cubicBezTo>
                  <a:cubicBezTo>
                    <a:pt x="21402" y="275"/>
                    <a:pt x="21600" y="846"/>
                    <a:pt x="21600" y="1772"/>
                  </a:cubicBezTo>
                  <a:lnTo>
                    <a:pt x="21600" y="15097"/>
                  </a:lnTo>
                  <a:lnTo>
                    <a:pt x="21527" y="15097"/>
                  </a:lnTo>
                  <a:lnTo>
                    <a:pt x="2588" y="21578"/>
                  </a:lnTo>
                  <a:lnTo>
                    <a:pt x="2530" y="21578"/>
                  </a:lnTo>
                  <a:lnTo>
                    <a:pt x="0" y="20697"/>
                  </a:lnTo>
                  <a:lnTo>
                    <a:pt x="88" y="20509"/>
                  </a:lnTo>
                  <a:lnTo>
                    <a:pt x="2618" y="21390"/>
                  </a:lnTo>
                  <a:lnTo>
                    <a:pt x="2530" y="21390"/>
                  </a:lnTo>
                  <a:lnTo>
                    <a:pt x="21431" y="14909"/>
                  </a:lnTo>
                  <a:lnTo>
                    <a:pt x="21358" y="15000"/>
                  </a:lnTo>
                  <a:lnTo>
                    <a:pt x="21358" y="1818"/>
                  </a:lnTo>
                  <a:cubicBezTo>
                    <a:pt x="21358" y="768"/>
                    <a:pt x="21101" y="405"/>
                    <a:pt x="20889" y="288"/>
                  </a:cubicBezTo>
                  <a:cubicBezTo>
                    <a:pt x="20760" y="228"/>
                    <a:pt x="20607" y="228"/>
                    <a:pt x="20478" y="288"/>
                  </a:cubicBezTo>
                  <a:lnTo>
                    <a:pt x="5316" y="3166"/>
                  </a:lnTo>
                  <a:cubicBezTo>
                    <a:pt x="5316" y="3166"/>
                    <a:pt x="4546" y="3244"/>
                    <a:pt x="4289" y="4721"/>
                  </a:cubicBezTo>
                  <a:cubicBezTo>
                    <a:pt x="3974" y="6529"/>
                    <a:pt x="982" y="20768"/>
                    <a:pt x="953" y="20923"/>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3" name="Figura a mano libera: forma 50"/>
            <p:cNvSpPr/>
            <p:nvPr/>
          </p:nvSpPr>
          <p:spPr>
            <a:xfrm>
              <a:off x="2675925" y="1145592"/>
              <a:ext cx="92387" cy="569783"/>
            </a:xfrm>
            <a:custGeom>
              <a:avLst/>
              <a:gdLst/>
              <a:ahLst/>
              <a:cxnLst>
                <a:cxn ang="0">
                  <a:pos x="wd2" y="hd2"/>
                </a:cxn>
                <a:cxn ang="5400000">
                  <a:pos x="wd2" y="hd2"/>
                </a:cxn>
                <a:cxn ang="10800000">
                  <a:pos x="wd2" y="hd2"/>
                </a:cxn>
                <a:cxn ang="16200000">
                  <a:pos x="wd2" y="hd2"/>
                </a:cxn>
              </a:cxnLst>
              <a:rect l="0" t="0" r="r" b="b"/>
              <a:pathLst>
                <a:path w="20818" h="21306" extrusionOk="0">
                  <a:moveTo>
                    <a:pt x="13530" y="279"/>
                  </a:moveTo>
                  <a:cubicBezTo>
                    <a:pt x="14669" y="-22"/>
                    <a:pt x="21600" y="-294"/>
                    <a:pt x="20746" y="679"/>
                  </a:cubicBezTo>
                  <a:cubicBezTo>
                    <a:pt x="20271" y="1222"/>
                    <a:pt x="0" y="21306"/>
                    <a:pt x="0" y="21306"/>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4" name="Figura a mano libera: forma 51"/>
            <p:cNvSpPr/>
            <p:nvPr/>
          </p:nvSpPr>
          <p:spPr>
            <a:xfrm>
              <a:off x="2674240" y="1144886"/>
              <a:ext cx="95755" cy="572709"/>
            </a:xfrm>
            <a:custGeom>
              <a:avLst/>
              <a:gdLst/>
              <a:ahLst/>
              <a:cxnLst>
                <a:cxn ang="0">
                  <a:pos x="wd2" y="hd2"/>
                </a:cxn>
                <a:cxn ang="5400000">
                  <a:pos x="wd2" y="hd2"/>
                </a:cxn>
                <a:cxn ang="10800000">
                  <a:pos x="wd2" y="hd2"/>
                </a:cxn>
                <a:cxn ang="16200000">
                  <a:pos x="wd2" y="hd2"/>
                </a:cxn>
              </a:cxnLst>
              <a:rect l="0" t="0" r="r" b="b"/>
              <a:pathLst>
                <a:path w="21250" h="21539" extrusionOk="0">
                  <a:moveTo>
                    <a:pt x="13418" y="307"/>
                  </a:moveTo>
                  <a:cubicBezTo>
                    <a:pt x="14835" y="45"/>
                    <a:pt x="17056" y="-61"/>
                    <a:pt x="19122" y="34"/>
                  </a:cubicBezTo>
                  <a:cubicBezTo>
                    <a:pt x="20057" y="87"/>
                    <a:pt x="21600" y="254"/>
                    <a:pt x="21179" y="793"/>
                  </a:cubicBezTo>
                  <a:cubicBezTo>
                    <a:pt x="20759" y="1332"/>
                    <a:pt x="935" y="21334"/>
                    <a:pt x="748" y="21539"/>
                  </a:cubicBezTo>
                  <a:lnTo>
                    <a:pt x="0" y="21539"/>
                  </a:lnTo>
                  <a:cubicBezTo>
                    <a:pt x="0" y="21342"/>
                    <a:pt x="19964" y="1332"/>
                    <a:pt x="20431" y="793"/>
                  </a:cubicBezTo>
                  <a:cubicBezTo>
                    <a:pt x="20712" y="482"/>
                    <a:pt x="20151" y="277"/>
                    <a:pt x="18888" y="209"/>
                  </a:cubicBezTo>
                  <a:cubicBezTo>
                    <a:pt x="17201" y="146"/>
                    <a:pt x="15433" y="229"/>
                    <a:pt x="14213" y="429"/>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5" name="Figura a mano libera: forma 52"/>
            <p:cNvSpPr/>
            <p:nvPr/>
          </p:nvSpPr>
          <p:spPr>
            <a:xfrm>
              <a:off x="2782313" y="1134705"/>
              <a:ext cx="24228" cy="541529"/>
            </a:xfrm>
            <a:custGeom>
              <a:avLst/>
              <a:gdLst/>
              <a:ahLst/>
              <a:cxnLst>
                <a:cxn ang="0">
                  <a:pos x="wd2" y="hd2"/>
                </a:cxn>
                <a:cxn ang="5400000">
                  <a:pos x="wd2" y="hd2"/>
                </a:cxn>
                <a:cxn ang="10800000">
                  <a:pos x="wd2" y="hd2"/>
                </a:cxn>
                <a:cxn ang="16200000">
                  <a:pos x="wd2" y="hd2"/>
                </a:cxn>
              </a:cxnLst>
              <a:rect l="0" t="0" r="r" b="b"/>
              <a:pathLst>
                <a:path w="21600" h="21600" extrusionOk="0">
                  <a:moveTo>
                    <a:pt x="5635" y="0"/>
                  </a:moveTo>
                  <a:cubicBezTo>
                    <a:pt x="13711" y="105"/>
                    <a:pt x="21600" y="48"/>
                    <a:pt x="21600" y="1859"/>
                  </a:cubicBezTo>
                  <a:cubicBezTo>
                    <a:pt x="21600" y="3670"/>
                    <a:pt x="0" y="21600"/>
                    <a:pt x="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6" name="Figura a mano libera: forma 53"/>
            <p:cNvSpPr/>
            <p:nvPr/>
          </p:nvSpPr>
          <p:spPr>
            <a:xfrm>
              <a:off x="2780838" y="1132890"/>
              <a:ext cx="27389" cy="542537"/>
            </a:xfrm>
            <a:custGeom>
              <a:avLst/>
              <a:gdLst/>
              <a:ahLst/>
              <a:cxnLst>
                <a:cxn ang="0">
                  <a:pos x="wd2" y="hd2"/>
                </a:cxn>
                <a:cxn ang="5400000">
                  <a:pos x="wd2" y="hd2"/>
                </a:cxn>
                <a:cxn ang="10800000">
                  <a:pos x="wd2" y="hd2"/>
                </a:cxn>
                <a:cxn ang="16200000">
                  <a:pos x="wd2" y="hd2"/>
                </a:cxn>
              </a:cxnLst>
              <a:rect l="0" t="0" r="r" b="b"/>
              <a:pathLst>
                <a:path w="21600" h="21600" extrusionOk="0">
                  <a:moveTo>
                    <a:pt x="6480" y="0"/>
                  </a:moveTo>
                  <a:lnTo>
                    <a:pt x="8141" y="0"/>
                  </a:lnTo>
                  <a:cubicBezTo>
                    <a:pt x="14954" y="96"/>
                    <a:pt x="21600" y="177"/>
                    <a:pt x="21600" y="1896"/>
                  </a:cubicBezTo>
                  <a:cubicBezTo>
                    <a:pt x="21600" y="3615"/>
                    <a:pt x="2659" y="21423"/>
                    <a:pt x="2492" y="21600"/>
                  </a:cubicBezTo>
                  <a:lnTo>
                    <a:pt x="0" y="21600"/>
                  </a:lnTo>
                  <a:cubicBezTo>
                    <a:pt x="0" y="21423"/>
                    <a:pt x="19107" y="3695"/>
                    <a:pt x="19107" y="1904"/>
                  </a:cubicBezTo>
                  <a:cubicBezTo>
                    <a:pt x="19107" y="297"/>
                    <a:pt x="13458" y="209"/>
                    <a:pt x="7643" y="137"/>
                  </a:cubicBezTo>
                  <a:lnTo>
                    <a:pt x="5815" y="137"/>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7" name="Figura a mano libera: forma 55"/>
            <p:cNvSpPr/>
            <p:nvPr/>
          </p:nvSpPr>
          <p:spPr>
            <a:xfrm>
              <a:off x="2800220" y="1184137"/>
              <a:ext cx="382156" cy="89785"/>
            </a:xfrm>
            <a:custGeom>
              <a:avLst/>
              <a:gdLst/>
              <a:ahLst/>
              <a:cxnLst>
                <a:cxn ang="0">
                  <a:pos x="wd2" y="hd2"/>
                </a:cxn>
                <a:cxn ang="5400000">
                  <a:pos x="wd2" y="hd2"/>
                </a:cxn>
                <a:cxn ang="10800000">
                  <a:pos x="wd2" y="hd2"/>
                </a:cxn>
                <a:cxn ang="16200000">
                  <a:pos x="wd2" y="hd2"/>
                </a:cxn>
              </a:cxnLst>
              <a:rect l="0" t="0" r="r" b="b"/>
              <a:pathLst>
                <a:path w="21600" h="21600" extrusionOk="0">
                  <a:moveTo>
                    <a:pt x="0" y="20872"/>
                  </a:moveTo>
                  <a:lnTo>
                    <a:pt x="21564" y="0"/>
                  </a:lnTo>
                  <a:lnTo>
                    <a:pt x="21600" y="777"/>
                  </a:lnTo>
                  <a:lnTo>
                    <a:pt x="48" y="21600"/>
                  </a:lnTo>
                  <a:lnTo>
                    <a:pt x="0" y="20872"/>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8" name="Figura a mano libera: forma 57"/>
            <p:cNvSpPr/>
            <p:nvPr/>
          </p:nvSpPr>
          <p:spPr>
            <a:xfrm>
              <a:off x="2806329" y="1092739"/>
              <a:ext cx="374782" cy="79898"/>
            </a:xfrm>
            <a:custGeom>
              <a:avLst/>
              <a:gdLst/>
              <a:ahLst/>
              <a:cxnLst>
                <a:cxn ang="0">
                  <a:pos x="wd2" y="hd2"/>
                </a:cxn>
                <a:cxn ang="5400000">
                  <a:pos x="wd2" y="hd2"/>
                </a:cxn>
                <a:cxn ang="10800000">
                  <a:pos x="wd2" y="hd2"/>
                </a:cxn>
                <a:cxn ang="16200000">
                  <a:pos x="wd2" y="hd2"/>
                </a:cxn>
              </a:cxnLst>
              <a:rect l="0" t="0" r="r" b="b"/>
              <a:pathLst>
                <a:path w="21600" h="21600" extrusionOk="0">
                  <a:moveTo>
                    <a:pt x="0" y="20727"/>
                  </a:moveTo>
                  <a:lnTo>
                    <a:pt x="21564" y="0"/>
                  </a:lnTo>
                  <a:lnTo>
                    <a:pt x="21600" y="818"/>
                  </a:lnTo>
                  <a:lnTo>
                    <a:pt x="49" y="21600"/>
                  </a:lnTo>
                  <a:lnTo>
                    <a:pt x="0" y="20727"/>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69" name="Figura a mano libera: forma 58"/>
            <p:cNvSpPr/>
            <p:nvPr/>
          </p:nvSpPr>
          <p:spPr>
            <a:xfrm>
              <a:off x="1338805" y="1222068"/>
              <a:ext cx="140517" cy="97451"/>
            </a:xfrm>
            <a:custGeom>
              <a:avLst/>
              <a:gdLst/>
              <a:ahLst/>
              <a:cxnLst>
                <a:cxn ang="0">
                  <a:pos x="wd2" y="hd2"/>
                </a:cxn>
                <a:cxn ang="5400000">
                  <a:pos x="wd2" y="hd2"/>
                </a:cxn>
                <a:cxn ang="10800000">
                  <a:pos x="wd2" y="hd2"/>
                </a:cxn>
                <a:cxn ang="16200000">
                  <a:pos x="wd2" y="hd2"/>
                </a:cxn>
              </a:cxnLst>
              <a:rect l="0" t="0" r="r" b="b"/>
              <a:pathLst>
                <a:path w="21600" h="21600" extrusionOk="0">
                  <a:moveTo>
                    <a:pt x="1036" y="0"/>
                  </a:moveTo>
                  <a:lnTo>
                    <a:pt x="1036" y="8765"/>
                  </a:lnTo>
                  <a:lnTo>
                    <a:pt x="712" y="8094"/>
                  </a:lnTo>
                  <a:lnTo>
                    <a:pt x="21600" y="20303"/>
                  </a:lnTo>
                  <a:lnTo>
                    <a:pt x="21179" y="21600"/>
                  </a:lnTo>
                  <a:lnTo>
                    <a:pt x="324" y="9391"/>
                  </a:lnTo>
                  <a:lnTo>
                    <a:pt x="0" y="9212"/>
                  </a:lnTo>
                  <a:lnTo>
                    <a:pt x="0" y="0"/>
                  </a:lnTo>
                  <a:lnTo>
                    <a:pt x="1036"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0" name="Figura a mano libera: forma 59"/>
            <p:cNvSpPr/>
            <p:nvPr/>
          </p:nvSpPr>
          <p:spPr>
            <a:xfrm>
              <a:off x="1219987" y="1258183"/>
              <a:ext cx="1978400" cy="649471"/>
            </a:xfrm>
            <a:custGeom>
              <a:avLst/>
              <a:gdLst/>
              <a:ahLst/>
              <a:cxnLst>
                <a:cxn ang="0">
                  <a:pos x="wd2" y="hd2"/>
                </a:cxn>
                <a:cxn ang="5400000">
                  <a:pos x="wd2" y="hd2"/>
                </a:cxn>
                <a:cxn ang="10800000">
                  <a:pos x="wd2" y="hd2"/>
                </a:cxn>
                <a:cxn ang="16200000">
                  <a:pos x="wd2" y="hd2"/>
                </a:cxn>
              </a:cxnLst>
              <a:rect l="0" t="0" r="r" b="b"/>
              <a:pathLst>
                <a:path w="21600" h="21600" extrusionOk="0">
                  <a:moveTo>
                    <a:pt x="71" y="0"/>
                  </a:moveTo>
                  <a:lnTo>
                    <a:pt x="94" y="993"/>
                  </a:lnTo>
                  <a:lnTo>
                    <a:pt x="74" y="906"/>
                  </a:lnTo>
                  <a:lnTo>
                    <a:pt x="15098" y="21392"/>
                  </a:lnTo>
                  <a:lnTo>
                    <a:pt x="15068" y="21385"/>
                  </a:lnTo>
                  <a:lnTo>
                    <a:pt x="21549" y="13092"/>
                  </a:lnTo>
                  <a:lnTo>
                    <a:pt x="21600" y="13031"/>
                  </a:lnTo>
                  <a:lnTo>
                    <a:pt x="21600" y="16440"/>
                  </a:lnTo>
                  <a:lnTo>
                    <a:pt x="21526" y="16440"/>
                  </a:lnTo>
                  <a:lnTo>
                    <a:pt x="21526" y="13185"/>
                  </a:lnTo>
                  <a:lnTo>
                    <a:pt x="21577" y="13286"/>
                  </a:lnTo>
                  <a:lnTo>
                    <a:pt x="15098" y="21580"/>
                  </a:lnTo>
                  <a:lnTo>
                    <a:pt x="15082" y="21600"/>
                  </a:lnTo>
                  <a:lnTo>
                    <a:pt x="15068" y="21580"/>
                  </a:lnTo>
                  <a:lnTo>
                    <a:pt x="44" y="1094"/>
                  </a:lnTo>
                  <a:lnTo>
                    <a:pt x="23" y="1067"/>
                  </a:lnTo>
                  <a:lnTo>
                    <a:pt x="23" y="1007"/>
                  </a:lnTo>
                  <a:lnTo>
                    <a:pt x="0" y="13"/>
                  </a:lnTo>
                  <a:lnTo>
                    <a:pt x="71"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1" name="Figura a mano libera: forma 60"/>
            <p:cNvSpPr/>
            <p:nvPr/>
          </p:nvSpPr>
          <p:spPr>
            <a:xfrm>
              <a:off x="1456855" y="1457322"/>
              <a:ext cx="12701" cy="70012"/>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2" name="Figura a mano libera: forma 61"/>
            <p:cNvSpPr/>
            <p:nvPr/>
          </p:nvSpPr>
          <p:spPr>
            <a:xfrm>
              <a:off x="1419988" y="1440777"/>
              <a:ext cx="12701" cy="63354"/>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3" name="Figura a mano libera: forma 62"/>
            <p:cNvSpPr/>
            <p:nvPr/>
          </p:nvSpPr>
          <p:spPr>
            <a:xfrm>
              <a:off x="3158358" y="1056624"/>
              <a:ext cx="25493" cy="470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481" y="9"/>
                    <a:pt x="6748" y="89"/>
                    <a:pt x="9104" y="222"/>
                  </a:cubicBezTo>
                  <a:cubicBezTo>
                    <a:pt x="14816" y="500"/>
                    <a:pt x="21600" y="1148"/>
                    <a:pt x="21600" y="2703"/>
                  </a:cubicBezTo>
                  <a:lnTo>
                    <a:pt x="21600" y="21600"/>
                  </a:lnTo>
                  <a:lnTo>
                    <a:pt x="19279" y="21600"/>
                  </a:lnTo>
                  <a:lnTo>
                    <a:pt x="19279" y="2703"/>
                  </a:lnTo>
                  <a:cubicBezTo>
                    <a:pt x="19279" y="1213"/>
                    <a:pt x="13210" y="593"/>
                    <a:pt x="8033" y="333"/>
                  </a:cubicBezTo>
                  <a:cubicBezTo>
                    <a:pt x="6158" y="229"/>
                    <a:pt x="3624" y="163"/>
                    <a:pt x="893" y="148"/>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4" name="Figura a mano libera: forma 63"/>
            <p:cNvSpPr/>
            <p:nvPr/>
          </p:nvSpPr>
          <p:spPr>
            <a:xfrm>
              <a:off x="1917093" y="1330212"/>
              <a:ext cx="42135" cy="292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061" y="5401"/>
                    <a:pt x="15372" y="12713"/>
                    <a:pt x="2160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5" name="Figura a mano libera: forma 64"/>
            <p:cNvSpPr/>
            <p:nvPr/>
          </p:nvSpPr>
          <p:spPr>
            <a:xfrm>
              <a:off x="1917093" y="1330212"/>
              <a:ext cx="42135" cy="292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061" y="5401"/>
                    <a:pt x="15372" y="12713"/>
                    <a:pt x="21600" y="21600"/>
                  </a:cubicBezTo>
                </a:path>
              </a:pathLst>
            </a:custGeom>
            <a:noFill/>
            <a:ln w="6122"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6" name="Figura a mano libera: forma 65"/>
            <p:cNvSpPr/>
            <p:nvPr/>
          </p:nvSpPr>
          <p:spPr>
            <a:xfrm>
              <a:off x="1927416" y="1319115"/>
              <a:ext cx="49298" cy="389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116" y="5737"/>
                    <a:pt x="15411" y="13032"/>
                    <a:pt x="2160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7" name="Figura a mano libera: forma 66"/>
            <p:cNvSpPr/>
            <p:nvPr/>
          </p:nvSpPr>
          <p:spPr>
            <a:xfrm>
              <a:off x="1927416" y="1319115"/>
              <a:ext cx="49298" cy="389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116" y="5737"/>
                    <a:pt x="15411" y="13032"/>
                    <a:pt x="21600" y="21600"/>
                  </a:cubicBezTo>
                </a:path>
              </a:pathLst>
            </a:custGeom>
            <a:noFill/>
            <a:ln w="6122"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8" name="Figura a mano libera: forma 67"/>
            <p:cNvSpPr/>
            <p:nvPr/>
          </p:nvSpPr>
          <p:spPr>
            <a:xfrm>
              <a:off x="1943005" y="1313062"/>
              <a:ext cx="39817" cy="340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700" y="5070"/>
                    <a:pt x="16126" y="12496"/>
                    <a:pt x="2160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79" name="Figura a mano libera: forma 68"/>
            <p:cNvSpPr/>
            <p:nvPr/>
          </p:nvSpPr>
          <p:spPr>
            <a:xfrm>
              <a:off x="1943005" y="1313062"/>
              <a:ext cx="39817" cy="340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700" y="5070"/>
                    <a:pt x="16126" y="12496"/>
                    <a:pt x="21600" y="21600"/>
                  </a:cubicBezTo>
                </a:path>
              </a:pathLst>
            </a:custGeom>
            <a:noFill/>
            <a:ln w="6122"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0" name="Figura a mano libera: forma 69"/>
            <p:cNvSpPr/>
            <p:nvPr/>
          </p:nvSpPr>
          <p:spPr>
            <a:xfrm>
              <a:off x="1563800" y="890775"/>
              <a:ext cx="14116" cy="24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284" y="12420"/>
                    <a:pt x="17408" y="12240"/>
                    <a:pt x="21600" y="21600"/>
                  </a:cubicBezTo>
                </a:path>
              </a:pathLst>
            </a:custGeom>
            <a:noFill/>
            <a:ln w="6122" cap="flat">
              <a:solidFill>
                <a:srgbClr val="008DD1"/>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1" name="Figura a mano libera: forma 70"/>
            <p:cNvSpPr/>
            <p:nvPr/>
          </p:nvSpPr>
          <p:spPr>
            <a:xfrm>
              <a:off x="636222" y="0"/>
              <a:ext cx="3061663" cy="3006447"/>
            </a:xfrm>
            <a:custGeom>
              <a:avLst/>
              <a:gdLst/>
              <a:ahLst/>
              <a:cxnLst>
                <a:cxn ang="0">
                  <a:pos x="wd2" y="hd2"/>
                </a:cxn>
                <a:cxn ang="5400000">
                  <a:pos x="wd2" y="hd2"/>
                </a:cxn>
                <a:cxn ang="10800000">
                  <a:pos x="wd2" y="hd2"/>
                </a:cxn>
                <a:cxn ang="16200000">
                  <a:pos x="wd2" y="hd2"/>
                </a:cxn>
              </a:cxnLst>
              <a:rect l="0" t="0" r="r" b="b"/>
              <a:pathLst>
                <a:path w="21600" h="21600" extrusionOk="0">
                  <a:moveTo>
                    <a:pt x="21600" y="16518"/>
                  </a:moveTo>
                  <a:cubicBezTo>
                    <a:pt x="21600" y="19324"/>
                    <a:pt x="19668" y="21600"/>
                    <a:pt x="17281" y="21600"/>
                  </a:cubicBezTo>
                  <a:lnTo>
                    <a:pt x="4319" y="21600"/>
                  </a:lnTo>
                  <a:cubicBezTo>
                    <a:pt x="1941" y="21600"/>
                    <a:pt x="0" y="19324"/>
                    <a:pt x="0" y="16518"/>
                  </a:cubicBezTo>
                  <a:lnTo>
                    <a:pt x="0" y="5082"/>
                  </a:lnTo>
                  <a:cubicBezTo>
                    <a:pt x="0" y="2276"/>
                    <a:pt x="1934" y="0"/>
                    <a:pt x="4319" y="0"/>
                  </a:cubicBezTo>
                  <a:lnTo>
                    <a:pt x="17281" y="0"/>
                  </a:lnTo>
                  <a:cubicBezTo>
                    <a:pt x="19666" y="0"/>
                    <a:pt x="21600" y="2276"/>
                    <a:pt x="21600" y="5082"/>
                  </a:cubicBezTo>
                  <a:close/>
                </a:path>
              </a:pathLst>
            </a:custGeom>
            <a:noFill/>
            <a:ln w="41383" cap="flat">
              <a:solidFill>
                <a:srgbClr val="008DD1"/>
              </a:solidFill>
              <a:custDash>
                <a:ds d="305250" sp="305250"/>
              </a:custDash>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2" name="Figura a mano libera: forma 71"/>
            <p:cNvSpPr/>
            <p:nvPr/>
          </p:nvSpPr>
          <p:spPr>
            <a:xfrm>
              <a:off x="3311516" y="753578"/>
              <a:ext cx="1200396" cy="978342"/>
            </a:xfrm>
            <a:custGeom>
              <a:avLst/>
              <a:gdLst/>
              <a:ahLst/>
              <a:cxnLst>
                <a:cxn ang="0">
                  <a:pos x="wd2" y="hd2"/>
                </a:cxn>
                <a:cxn ang="5400000">
                  <a:pos x="wd2" y="hd2"/>
                </a:cxn>
                <a:cxn ang="10800000">
                  <a:pos x="wd2" y="hd2"/>
                </a:cxn>
                <a:cxn ang="16200000">
                  <a:pos x="wd2" y="hd2"/>
                </a:cxn>
              </a:cxnLst>
              <a:rect l="0" t="0" r="r" b="b"/>
              <a:pathLst>
                <a:path w="21600" h="21600" extrusionOk="0">
                  <a:moveTo>
                    <a:pt x="14117" y="21600"/>
                  </a:moveTo>
                  <a:lnTo>
                    <a:pt x="14117" y="17270"/>
                  </a:lnTo>
                  <a:lnTo>
                    <a:pt x="0" y="17270"/>
                  </a:lnTo>
                  <a:lnTo>
                    <a:pt x="0" y="4325"/>
                  </a:lnTo>
                  <a:lnTo>
                    <a:pt x="14117" y="4325"/>
                  </a:lnTo>
                  <a:lnTo>
                    <a:pt x="14117" y="0"/>
                  </a:lnTo>
                  <a:lnTo>
                    <a:pt x="21600" y="10780"/>
                  </a:lnTo>
                  <a:lnTo>
                    <a:pt x="14117" y="21600"/>
                  </a:lnTo>
                  <a:close/>
                </a:path>
              </a:pathLst>
            </a:custGeom>
            <a:solidFill>
              <a:srgbClr val="F57F32"/>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3" name="Figura a mano libera: forma 72"/>
            <p:cNvSpPr/>
            <p:nvPr/>
          </p:nvSpPr>
          <p:spPr>
            <a:xfrm>
              <a:off x="3431386" y="2475813"/>
              <a:ext cx="1628689" cy="978342"/>
            </a:xfrm>
            <a:custGeom>
              <a:avLst/>
              <a:gdLst/>
              <a:ahLst/>
              <a:cxnLst>
                <a:cxn ang="0">
                  <a:pos x="wd2" y="hd2"/>
                </a:cxn>
                <a:cxn ang="5400000">
                  <a:pos x="wd2" y="hd2"/>
                </a:cxn>
                <a:cxn ang="10800000">
                  <a:pos x="wd2" y="hd2"/>
                </a:cxn>
                <a:cxn ang="16200000">
                  <a:pos x="wd2" y="hd2"/>
                </a:cxn>
              </a:cxnLst>
              <a:rect l="0" t="0" r="r" b="b"/>
              <a:pathLst>
                <a:path w="21600" h="21600" extrusionOk="0">
                  <a:moveTo>
                    <a:pt x="16088" y="21600"/>
                  </a:moveTo>
                  <a:lnTo>
                    <a:pt x="16088" y="17275"/>
                  </a:lnTo>
                  <a:lnTo>
                    <a:pt x="0" y="17275"/>
                  </a:lnTo>
                  <a:lnTo>
                    <a:pt x="0" y="4330"/>
                  </a:lnTo>
                  <a:lnTo>
                    <a:pt x="16088" y="4330"/>
                  </a:lnTo>
                  <a:lnTo>
                    <a:pt x="16088" y="0"/>
                  </a:lnTo>
                  <a:lnTo>
                    <a:pt x="21600" y="10780"/>
                  </a:lnTo>
                  <a:lnTo>
                    <a:pt x="16088" y="21600"/>
                  </a:lnTo>
                  <a:close/>
                </a:path>
              </a:pathLst>
            </a:custGeom>
            <a:solidFill>
              <a:srgbClr val="F57F32"/>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4" name="Figura a mano libera: forma 73"/>
            <p:cNvSpPr/>
            <p:nvPr/>
          </p:nvSpPr>
          <p:spPr>
            <a:xfrm>
              <a:off x="847945" y="1977866"/>
              <a:ext cx="1636062" cy="807928"/>
            </a:xfrm>
            <a:custGeom>
              <a:avLst/>
              <a:gdLst/>
              <a:ahLst/>
              <a:cxnLst>
                <a:cxn ang="0">
                  <a:pos x="wd2" y="hd2"/>
                </a:cxn>
                <a:cxn ang="5400000">
                  <a:pos x="wd2" y="hd2"/>
                </a:cxn>
                <a:cxn ang="10800000">
                  <a:pos x="wd2" y="hd2"/>
                </a:cxn>
                <a:cxn ang="16200000">
                  <a:pos x="wd2" y="hd2"/>
                </a:cxn>
              </a:cxnLst>
              <a:rect l="0" t="0" r="r" b="b"/>
              <a:pathLst>
                <a:path w="21600" h="13886" extrusionOk="0">
                  <a:moveTo>
                    <a:pt x="21600" y="3534"/>
                  </a:moveTo>
                  <a:cubicBezTo>
                    <a:pt x="15617" y="21600"/>
                    <a:pt x="3226" y="10528"/>
                    <a:pt x="3226" y="10528"/>
                  </a:cubicBezTo>
                  <a:lnTo>
                    <a:pt x="1914" y="12726"/>
                  </a:lnTo>
                  <a:lnTo>
                    <a:pt x="0" y="2441"/>
                  </a:lnTo>
                  <a:lnTo>
                    <a:pt x="8464" y="1748"/>
                  </a:lnTo>
                  <a:lnTo>
                    <a:pt x="7162" y="3950"/>
                  </a:lnTo>
                  <a:cubicBezTo>
                    <a:pt x="7162" y="3950"/>
                    <a:pt x="11890" y="9356"/>
                    <a:pt x="15350" y="0"/>
                  </a:cubicBezTo>
                  <a:close/>
                </a:path>
              </a:pathLst>
            </a:custGeom>
            <a:solidFill>
              <a:srgbClr val="F57F32"/>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5" name="Figura a mano libera: forma 74"/>
            <p:cNvSpPr/>
            <p:nvPr/>
          </p:nvSpPr>
          <p:spPr>
            <a:xfrm>
              <a:off x="2430072" y="2444338"/>
              <a:ext cx="1089587" cy="1043513"/>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6" name="Figura a mano libera: forma 75"/>
            <p:cNvSpPr/>
            <p:nvPr/>
          </p:nvSpPr>
          <p:spPr>
            <a:xfrm>
              <a:off x="2430072" y="2444338"/>
              <a:ext cx="1089587" cy="1043513"/>
            </a:xfrm>
            <a:prstGeom prst="ellipse">
              <a:avLst/>
            </a:prstGeom>
            <a:noFill/>
            <a:ln w="33303" cap="flat">
              <a:solidFill>
                <a:srgbClr val="F4960B"/>
              </a:solidFill>
              <a:custDash>
                <a:ds d="254250" sp="203250"/>
              </a:custDash>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7" name="Figura a mano libera: forma 76"/>
            <p:cNvSpPr/>
            <p:nvPr/>
          </p:nvSpPr>
          <p:spPr>
            <a:xfrm>
              <a:off x="2613558" y="2743349"/>
              <a:ext cx="636863" cy="301836"/>
            </a:xfrm>
            <a:custGeom>
              <a:avLst/>
              <a:gdLst/>
              <a:ahLst/>
              <a:cxnLst>
                <a:cxn ang="0">
                  <a:pos x="wd2" y="hd2"/>
                </a:cxn>
                <a:cxn ang="5400000">
                  <a:pos x="wd2" y="hd2"/>
                </a:cxn>
                <a:cxn ang="10800000">
                  <a:pos x="wd2" y="hd2"/>
                </a:cxn>
                <a:cxn ang="16200000">
                  <a:pos x="wd2" y="hd2"/>
                </a:cxn>
              </a:cxnLst>
              <a:rect l="0" t="0" r="r" b="b"/>
              <a:pathLst>
                <a:path w="21395" h="21600" extrusionOk="0">
                  <a:moveTo>
                    <a:pt x="9972" y="21600"/>
                  </a:moveTo>
                  <a:lnTo>
                    <a:pt x="1409" y="14785"/>
                  </a:lnTo>
                  <a:lnTo>
                    <a:pt x="1409" y="14713"/>
                  </a:lnTo>
                  <a:lnTo>
                    <a:pt x="517" y="10208"/>
                  </a:lnTo>
                  <a:cubicBezTo>
                    <a:pt x="467" y="9890"/>
                    <a:pt x="418" y="9573"/>
                    <a:pt x="375" y="9270"/>
                  </a:cubicBezTo>
                  <a:cubicBezTo>
                    <a:pt x="85" y="7465"/>
                    <a:pt x="-205" y="5588"/>
                    <a:pt x="198" y="4101"/>
                  </a:cubicBezTo>
                  <a:cubicBezTo>
                    <a:pt x="632" y="2834"/>
                    <a:pt x="1303" y="1991"/>
                    <a:pt x="2053" y="1776"/>
                  </a:cubicBezTo>
                  <a:lnTo>
                    <a:pt x="2555" y="1516"/>
                  </a:lnTo>
                  <a:cubicBezTo>
                    <a:pt x="3661" y="809"/>
                    <a:pt x="4796" y="302"/>
                    <a:pt x="5945" y="0"/>
                  </a:cubicBezTo>
                  <a:cubicBezTo>
                    <a:pt x="6079" y="30"/>
                    <a:pt x="6212" y="84"/>
                    <a:pt x="6342" y="159"/>
                  </a:cubicBezTo>
                  <a:cubicBezTo>
                    <a:pt x="6604" y="331"/>
                    <a:pt x="6884" y="365"/>
                    <a:pt x="7155" y="260"/>
                  </a:cubicBezTo>
                  <a:cubicBezTo>
                    <a:pt x="7354" y="101"/>
                    <a:pt x="8005" y="1213"/>
                    <a:pt x="9732" y="4461"/>
                  </a:cubicBezTo>
                  <a:cubicBezTo>
                    <a:pt x="10135" y="5264"/>
                    <a:pt x="10560" y="6022"/>
                    <a:pt x="11006" y="6728"/>
                  </a:cubicBezTo>
                  <a:lnTo>
                    <a:pt x="21395" y="12013"/>
                  </a:lnTo>
                  <a:lnTo>
                    <a:pt x="21360" y="12330"/>
                  </a:lnTo>
                  <a:lnTo>
                    <a:pt x="10963" y="7060"/>
                  </a:lnTo>
                  <a:cubicBezTo>
                    <a:pt x="10480" y="6362"/>
                    <a:pt x="10030" y="5573"/>
                    <a:pt x="9618" y="4707"/>
                  </a:cubicBezTo>
                  <a:cubicBezTo>
                    <a:pt x="8879" y="3178"/>
                    <a:pt x="8072" y="1795"/>
                    <a:pt x="7205" y="578"/>
                  </a:cubicBezTo>
                  <a:cubicBezTo>
                    <a:pt x="6904" y="713"/>
                    <a:pt x="6591" y="677"/>
                    <a:pt x="6299" y="476"/>
                  </a:cubicBezTo>
                  <a:cubicBezTo>
                    <a:pt x="6173" y="413"/>
                    <a:pt x="6046" y="365"/>
                    <a:pt x="5917" y="332"/>
                  </a:cubicBezTo>
                  <a:cubicBezTo>
                    <a:pt x="4792" y="647"/>
                    <a:pt x="3680" y="1131"/>
                    <a:pt x="2591" y="1776"/>
                  </a:cubicBezTo>
                  <a:lnTo>
                    <a:pt x="2088" y="2050"/>
                  </a:lnTo>
                  <a:cubicBezTo>
                    <a:pt x="1382" y="2242"/>
                    <a:pt x="747" y="3021"/>
                    <a:pt x="333" y="4202"/>
                  </a:cubicBezTo>
                  <a:cubicBezTo>
                    <a:pt x="-35" y="5559"/>
                    <a:pt x="234" y="7291"/>
                    <a:pt x="524" y="9111"/>
                  </a:cubicBezTo>
                  <a:cubicBezTo>
                    <a:pt x="566" y="9414"/>
                    <a:pt x="616" y="9732"/>
                    <a:pt x="666" y="10035"/>
                  </a:cubicBezTo>
                  <a:cubicBezTo>
                    <a:pt x="666" y="10035"/>
                    <a:pt x="1557" y="14525"/>
                    <a:pt x="1557" y="14525"/>
                  </a:cubicBezTo>
                  <a:lnTo>
                    <a:pt x="1508" y="14438"/>
                  </a:lnTo>
                  <a:lnTo>
                    <a:pt x="10071" y="21239"/>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8" name="Figura a mano libera: forma 77"/>
            <p:cNvSpPr/>
            <p:nvPr/>
          </p:nvSpPr>
          <p:spPr>
            <a:xfrm>
              <a:off x="3026901" y="3162407"/>
              <a:ext cx="318323" cy="70214"/>
            </a:xfrm>
            <a:custGeom>
              <a:avLst/>
              <a:gdLst/>
              <a:ahLst/>
              <a:cxnLst>
                <a:cxn ang="0">
                  <a:pos x="wd2" y="hd2"/>
                </a:cxn>
                <a:cxn ang="5400000">
                  <a:pos x="wd2" y="hd2"/>
                </a:cxn>
                <a:cxn ang="10800000">
                  <a:pos x="wd2" y="hd2"/>
                </a:cxn>
                <a:cxn ang="16200000">
                  <a:pos x="wd2" y="hd2"/>
                </a:cxn>
              </a:cxnLst>
              <a:rect l="0" t="0" r="r" b="b"/>
              <a:pathLst>
                <a:path w="21600" h="21600" extrusionOk="0">
                  <a:moveTo>
                    <a:pt x="86" y="745"/>
                  </a:moveTo>
                  <a:lnTo>
                    <a:pt x="10293" y="20607"/>
                  </a:lnTo>
                  <a:lnTo>
                    <a:pt x="10207" y="20607"/>
                  </a:lnTo>
                  <a:lnTo>
                    <a:pt x="21500" y="0"/>
                  </a:lnTo>
                  <a:lnTo>
                    <a:pt x="21600" y="869"/>
                  </a:lnTo>
                  <a:lnTo>
                    <a:pt x="10293" y="21538"/>
                  </a:lnTo>
                  <a:lnTo>
                    <a:pt x="10235" y="21600"/>
                  </a:lnTo>
                  <a:lnTo>
                    <a:pt x="10192" y="21538"/>
                  </a:lnTo>
                  <a:lnTo>
                    <a:pt x="0" y="1614"/>
                  </a:lnTo>
                  <a:lnTo>
                    <a:pt x="86" y="745"/>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89" name="Figura a mano libera: forma 78"/>
            <p:cNvSpPr/>
            <p:nvPr/>
          </p:nvSpPr>
          <p:spPr>
            <a:xfrm>
              <a:off x="2546159" y="3087767"/>
              <a:ext cx="25817" cy="36688"/>
            </a:xfrm>
            <a:custGeom>
              <a:avLst/>
              <a:gdLst/>
              <a:ahLst/>
              <a:cxnLst>
                <a:cxn ang="0">
                  <a:pos x="wd2" y="hd2"/>
                </a:cxn>
                <a:cxn ang="5400000">
                  <a:pos x="wd2" y="hd2"/>
                </a:cxn>
                <a:cxn ang="10800000">
                  <a:pos x="wd2" y="hd2"/>
                </a:cxn>
                <a:cxn ang="16200000">
                  <a:pos x="wd2" y="hd2"/>
                </a:cxn>
              </a:cxnLst>
              <a:rect l="0" t="0" r="r" b="b"/>
              <a:pathLst>
                <a:path w="19181" h="20726" extrusionOk="0">
                  <a:moveTo>
                    <a:pt x="6883" y="1248"/>
                  </a:moveTo>
                  <a:cubicBezTo>
                    <a:pt x="8088" y="1100"/>
                    <a:pt x="9325" y="1305"/>
                    <a:pt x="10326" y="1818"/>
                  </a:cubicBezTo>
                  <a:cubicBezTo>
                    <a:pt x="13425" y="3619"/>
                    <a:pt x="15538" y="6160"/>
                    <a:pt x="16274" y="8999"/>
                  </a:cubicBezTo>
                  <a:cubicBezTo>
                    <a:pt x="17683" y="13786"/>
                    <a:pt x="16274" y="18345"/>
                    <a:pt x="12205" y="18915"/>
                  </a:cubicBezTo>
                  <a:cubicBezTo>
                    <a:pt x="8135" y="19485"/>
                    <a:pt x="4378" y="15952"/>
                    <a:pt x="2970" y="11164"/>
                  </a:cubicBezTo>
                  <a:cubicBezTo>
                    <a:pt x="1561" y="6377"/>
                    <a:pt x="2970" y="1818"/>
                    <a:pt x="6883" y="1248"/>
                  </a:cubicBezTo>
                  <a:moveTo>
                    <a:pt x="622" y="11506"/>
                  </a:moveTo>
                  <a:cubicBezTo>
                    <a:pt x="2344" y="17433"/>
                    <a:pt x="7666" y="21423"/>
                    <a:pt x="12831" y="20625"/>
                  </a:cubicBezTo>
                  <a:cubicBezTo>
                    <a:pt x="17996" y="19827"/>
                    <a:pt x="20344" y="14584"/>
                    <a:pt x="18622" y="9227"/>
                  </a:cubicBezTo>
                  <a:cubicBezTo>
                    <a:pt x="17839" y="5899"/>
                    <a:pt x="15319" y="2912"/>
                    <a:pt x="11579" y="906"/>
                  </a:cubicBezTo>
                  <a:cubicBezTo>
                    <a:pt x="10092" y="108"/>
                    <a:pt x="8213" y="-177"/>
                    <a:pt x="6413" y="108"/>
                  </a:cubicBezTo>
                  <a:cubicBezTo>
                    <a:pt x="1248" y="906"/>
                    <a:pt x="-1256" y="6263"/>
                    <a:pt x="622" y="12076"/>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0" name="Figura a mano libera: forma 79"/>
            <p:cNvSpPr/>
            <p:nvPr/>
          </p:nvSpPr>
          <p:spPr>
            <a:xfrm>
              <a:off x="2530593" y="3070128"/>
              <a:ext cx="57741" cy="69358"/>
            </a:xfrm>
            <a:custGeom>
              <a:avLst/>
              <a:gdLst/>
              <a:ahLst/>
              <a:cxnLst>
                <a:cxn ang="0">
                  <a:pos x="wd2" y="hd2"/>
                </a:cxn>
                <a:cxn ang="5400000">
                  <a:pos x="wd2" y="hd2"/>
                </a:cxn>
                <a:cxn ang="10800000">
                  <a:pos x="wd2" y="hd2"/>
                </a:cxn>
                <a:cxn ang="16200000">
                  <a:pos x="wd2" y="hd2"/>
                </a:cxn>
              </a:cxnLst>
              <a:rect l="0" t="0" r="r" b="b"/>
              <a:pathLst>
                <a:path w="20613" h="21028" extrusionOk="0">
                  <a:moveTo>
                    <a:pt x="3524" y="4121"/>
                  </a:moveTo>
                  <a:cubicBezTo>
                    <a:pt x="4494" y="2819"/>
                    <a:pt x="6066" y="1895"/>
                    <a:pt x="7886" y="1552"/>
                  </a:cubicBezTo>
                  <a:cubicBezTo>
                    <a:pt x="9714" y="1234"/>
                    <a:pt x="11617" y="1546"/>
                    <a:pt x="13151" y="2409"/>
                  </a:cubicBezTo>
                  <a:cubicBezTo>
                    <a:pt x="18761" y="5797"/>
                    <a:pt x="20461" y="12025"/>
                    <a:pt x="17137" y="17029"/>
                  </a:cubicBezTo>
                  <a:cubicBezTo>
                    <a:pt x="16174" y="18344"/>
                    <a:pt x="14602" y="19292"/>
                    <a:pt x="12775" y="19659"/>
                  </a:cubicBezTo>
                  <a:cubicBezTo>
                    <a:pt x="8338" y="20455"/>
                    <a:pt x="3524" y="17029"/>
                    <a:pt x="2170" y="12074"/>
                  </a:cubicBezTo>
                  <a:cubicBezTo>
                    <a:pt x="1358" y="9382"/>
                    <a:pt x="1847" y="6538"/>
                    <a:pt x="3524" y="4121"/>
                  </a:cubicBezTo>
                  <a:moveTo>
                    <a:pt x="2095" y="3387"/>
                  </a:moveTo>
                  <a:cubicBezTo>
                    <a:pt x="87" y="6085"/>
                    <a:pt x="-507" y="9321"/>
                    <a:pt x="440" y="12380"/>
                  </a:cubicBezTo>
                  <a:cubicBezTo>
                    <a:pt x="1148" y="17561"/>
                    <a:pt x="6758" y="21366"/>
                    <a:pt x="13151" y="21005"/>
                  </a:cubicBezTo>
                  <a:cubicBezTo>
                    <a:pt x="15430" y="20583"/>
                    <a:pt x="17393" y="19408"/>
                    <a:pt x="18566" y="17763"/>
                  </a:cubicBezTo>
                  <a:cubicBezTo>
                    <a:pt x="20499" y="15065"/>
                    <a:pt x="21093" y="11872"/>
                    <a:pt x="20220" y="8832"/>
                  </a:cubicBezTo>
                  <a:cubicBezTo>
                    <a:pt x="19461" y="5730"/>
                    <a:pt x="17250" y="2990"/>
                    <a:pt x="14053" y="1185"/>
                  </a:cubicBezTo>
                  <a:cubicBezTo>
                    <a:pt x="12128" y="139"/>
                    <a:pt x="9774" y="-234"/>
                    <a:pt x="7510" y="145"/>
                  </a:cubicBezTo>
                  <a:cubicBezTo>
                    <a:pt x="5224" y="555"/>
                    <a:pt x="3253" y="1730"/>
                    <a:pt x="2095" y="3387"/>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1" name="Figura a mano libera: forma 80"/>
            <p:cNvSpPr/>
            <p:nvPr/>
          </p:nvSpPr>
          <p:spPr>
            <a:xfrm>
              <a:off x="2965250" y="2482269"/>
              <a:ext cx="12701" cy="179367"/>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2" name="Figura a mano libera: forma 81"/>
            <p:cNvSpPr/>
            <p:nvPr/>
          </p:nvSpPr>
          <p:spPr>
            <a:xfrm>
              <a:off x="2979997" y="2483480"/>
              <a:ext cx="12701" cy="178156"/>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3" name="Figura a mano libera: forma 82"/>
            <p:cNvSpPr/>
            <p:nvPr/>
          </p:nvSpPr>
          <p:spPr>
            <a:xfrm>
              <a:off x="2940331" y="2658407"/>
              <a:ext cx="79231" cy="82288"/>
            </a:xfrm>
            <a:custGeom>
              <a:avLst/>
              <a:gdLst/>
              <a:ahLst/>
              <a:cxnLst>
                <a:cxn ang="0">
                  <a:pos x="wd2" y="hd2"/>
                </a:cxn>
                <a:cxn ang="5400000">
                  <a:pos x="wd2" y="hd2"/>
                </a:cxn>
                <a:cxn ang="10800000">
                  <a:pos x="wd2" y="hd2"/>
                </a:cxn>
                <a:cxn ang="16200000">
                  <a:pos x="wd2" y="hd2"/>
                </a:cxn>
              </a:cxnLst>
              <a:rect l="0" t="0" r="r" b="b"/>
              <a:pathLst>
                <a:path w="21116" h="21413" extrusionOk="0">
                  <a:moveTo>
                    <a:pt x="11450" y="892"/>
                  </a:moveTo>
                  <a:lnTo>
                    <a:pt x="18862" y="15436"/>
                  </a:lnTo>
                  <a:cubicBezTo>
                    <a:pt x="19564" y="16491"/>
                    <a:pt x="19687" y="17799"/>
                    <a:pt x="19199" y="18954"/>
                  </a:cubicBezTo>
                  <a:cubicBezTo>
                    <a:pt x="18317" y="19862"/>
                    <a:pt x="17020" y="20308"/>
                    <a:pt x="15717" y="20161"/>
                  </a:cubicBezTo>
                  <a:lnTo>
                    <a:pt x="4937" y="20161"/>
                  </a:lnTo>
                  <a:cubicBezTo>
                    <a:pt x="3634" y="20303"/>
                    <a:pt x="2343" y="19852"/>
                    <a:pt x="1456" y="18954"/>
                  </a:cubicBezTo>
                  <a:cubicBezTo>
                    <a:pt x="939" y="17799"/>
                    <a:pt x="1063" y="16486"/>
                    <a:pt x="1793" y="15436"/>
                  </a:cubicBezTo>
                  <a:lnTo>
                    <a:pt x="9148" y="892"/>
                  </a:lnTo>
                  <a:lnTo>
                    <a:pt x="8530" y="1260"/>
                  </a:lnTo>
                  <a:lnTo>
                    <a:pt x="12068" y="1260"/>
                  </a:lnTo>
                  <a:close/>
                  <a:moveTo>
                    <a:pt x="12629" y="368"/>
                  </a:moveTo>
                  <a:lnTo>
                    <a:pt x="12629" y="0"/>
                  </a:lnTo>
                  <a:lnTo>
                    <a:pt x="8025" y="0"/>
                  </a:lnTo>
                  <a:lnTo>
                    <a:pt x="8025" y="368"/>
                  </a:lnTo>
                  <a:lnTo>
                    <a:pt x="670" y="14911"/>
                  </a:lnTo>
                  <a:cubicBezTo>
                    <a:pt x="-223" y="16355"/>
                    <a:pt x="-223" y="18140"/>
                    <a:pt x="670" y="19584"/>
                  </a:cubicBezTo>
                  <a:cubicBezTo>
                    <a:pt x="1720" y="20912"/>
                    <a:pt x="3466" y="21600"/>
                    <a:pt x="5218" y="21369"/>
                  </a:cubicBezTo>
                  <a:lnTo>
                    <a:pt x="15998" y="21369"/>
                  </a:lnTo>
                  <a:cubicBezTo>
                    <a:pt x="17761" y="21574"/>
                    <a:pt x="19507" y="20896"/>
                    <a:pt x="20602" y="19584"/>
                  </a:cubicBezTo>
                  <a:cubicBezTo>
                    <a:pt x="21377" y="18087"/>
                    <a:pt x="21270" y="16318"/>
                    <a:pt x="20322" y="14911"/>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4" name="Figura a mano libera: forma 83"/>
            <p:cNvSpPr/>
            <p:nvPr/>
          </p:nvSpPr>
          <p:spPr>
            <a:xfrm>
              <a:off x="2616937" y="2989497"/>
              <a:ext cx="666560" cy="360751"/>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21443" y="19788"/>
                  </a:lnTo>
                  <a:lnTo>
                    <a:pt x="21484" y="19921"/>
                  </a:lnTo>
                  <a:lnTo>
                    <a:pt x="48" y="1993"/>
                  </a:lnTo>
                  <a:lnTo>
                    <a:pt x="0" y="1957"/>
                  </a:lnTo>
                  <a:lnTo>
                    <a:pt x="0" y="0"/>
                  </a:lnTo>
                  <a:lnTo>
                    <a:pt x="164" y="0"/>
                  </a:lnTo>
                  <a:lnTo>
                    <a:pt x="164" y="1873"/>
                  </a:lnTo>
                  <a:lnTo>
                    <a:pt x="116" y="1740"/>
                  </a:lnTo>
                  <a:lnTo>
                    <a:pt x="21552" y="19667"/>
                  </a:lnTo>
                  <a:lnTo>
                    <a:pt x="21600" y="19703"/>
                  </a:lnTo>
                  <a:lnTo>
                    <a:pt x="21600" y="21600"/>
                  </a:lnTo>
                  <a:lnTo>
                    <a:pt x="21443"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5" name="Figura a mano libera: forma 84"/>
            <p:cNvSpPr/>
            <p:nvPr/>
          </p:nvSpPr>
          <p:spPr>
            <a:xfrm>
              <a:off x="2761879" y="2479587"/>
              <a:ext cx="225207" cy="267394"/>
            </a:xfrm>
            <a:custGeom>
              <a:avLst/>
              <a:gdLst/>
              <a:ahLst/>
              <a:cxnLst>
                <a:cxn ang="0">
                  <a:pos x="wd2" y="hd2"/>
                </a:cxn>
                <a:cxn ang="5400000">
                  <a:pos x="wd2" y="hd2"/>
                </a:cxn>
                <a:cxn ang="10800000">
                  <a:pos x="wd2" y="hd2"/>
                </a:cxn>
                <a:cxn ang="16200000">
                  <a:pos x="wd2" y="hd2"/>
                </a:cxn>
              </a:cxnLst>
              <a:rect l="0" t="0" r="r" b="b"/>
              <a:pathLst>
                <a:path w="21600" h="21379" extrusionOk="0">
                  <a:moveTo>
                    <a:pt x="0" y="21250"/>
                  </a:moveTo>
                  <a:lnTo>
                    <a:pt x="3576" y="8006"/>
                  </a:lnTo>
                  <a:cubicBezTo>
                    <a:pt x="3576" y="7909"/>
                    <a:pt x="3778" y="5796"/>
                    <a:pt x="7860" y="4393"/>
                  </a:cubicBezTo>
                  <a:lnTo>
                    <a:pt x="19984" y="86"/>
                  </a:lnTo>
                  <a:cubicBezTo>
                    <a:pt x="19984" y="86"/>
                    <a:pt x="21256" y="-221"/>
                    <a:pt x="21600" y="327"/>
                  </a:cubicBezTo>
                  <a:lnTo>
                    <a:pt x="21317" y="440"/>
                  </a:lnTo>
                  <a:cubicBezTo>
                    <a:pt x="21135" y="150"/>
                    <a:pt x="20367" y="263"/>
                    <a:pt x="20085" y="327"/>
                  </a:cubicBezTo>
                  <a:lnTo>
                    <a:pt x="7961" y="4635"/>
                  </a:lnTo>
                  <a:cubicBezTo>
                    <a:pt x="4082" y="5990"/>
                    <a:pt x="3920" y="8006"/>
                    <a:pt x="3920" y="8038"/>
                  </a:cubicBezTo>
                  <a:lnTo>
                    <a:pt x="303" y="21379"/>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6" name="Figura a mano libera: forma 85"/>
            <p:cNvSpPr/>
            <p:nvPr/>
          </p:nvSpPr>
          <p:spPr>
            <a:xfrm>
              <a:off x="2592710" y="2946321"/>
              <a:ext cx="873648" cy="320196"/>
            </a:xfrm>
            <a:custGeom>
              <a:avLst/>
              <a:gdLst/>
              <a:ahLst/>
              <a:cxnLst>
                <a:cxn ang="0">
                  <a:pos x="wd2" y="hd2"/>
                </a:cxn>
                <a:cxn ang="5400000">
                  <a:pos x="wd2" y="hd2"/>
                </a:cxn>
                <a:cxn ang="10800000">
                  <a:pos x="wd2" y="hd2"/>
                </a:cxn>
                <a:cxn ang="16200000">
                  <a:pos x="wd2" y="hd2"/>
                </a:cxn>
              </a:cxnLst>
              <a:rect l="0" t="0" r="r" b="b"/>
              <a:pathLst>
                <a:path w="21600" h="21600" extrusionOk="0">
                  <a:moveTo>
                    <a:pt x="1583" y="204"/>
                  </a:moveTo>
                  <a:lnTo>
                    <a:pt x="125" y="1429"/>
                  </a:lnTo>
                  <a:lnTo>
                    <a:pt x="130" y="1225"/>
                  </a:lnTo>
                  <a:lnTo>
                    <a:pt x="2781" y="4246"/>
                  </a:lnTo>
                  <a:lnTo>
                    <a:pt x="17188" y="21382"/>
                  </a:lnTo>
                  <a:lnTo>
                    <a:pt x="17157" y="21382"/>
                  </a:lnTo>
                  <a:lnTo>
                    <a:pt x="21569" y="16442"/>
                  </a:lnTo>
                  <a:lnTo>
                    <a:pt x="21600" y="16632"/>
                  </a:lnTo>
                  <a:lnTo>
                    <a:pt x="17188" y="21586"/>
                  </a:lnTo>
                  <a:lnTo>
                    <a:pt x="17173" y="21600"/>
                  </a:lnTo>
                  <a:lnTo>
                    <a:pt x="17157" y="21573"/>
                  </a:lnTo>
                  <a:lnTo>
                    <a:pt x="2750" y="4437"/>
                  </a:lnTo>
                  <a:lnTo>
                    <a:pt x="94" y="1415"/>
                  </a:lnTo>
                  <a:lnTo>
                    <a:pt x="0" y="1307"/>
                  </a:lnTo>
                  <a:lnTo>
                    <a:pt x="99" y="1225"/>
                  </a:lnTo>
                  <a:lnTo>
                    <a:pt x="1557" y="0"/>
                  </a:lnTo>
                  <a:lnTo>
                    <a:pt x="1583" y="204"/>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7" name="Figura a mano libera: forma 86"/>
            <p:cNvSpPr/>
            <p:nvPr/>
          </p:nvSpPr>
          <p:spPr>
            <a:xfrm>
              <a:off x="2719745" y="2840396"/>
              <a:ext cx="719648" cy="382302"/>
            </a:xfrm>
            <a:custGeom>
              <a:avLst/>
              <a:gdLst/>
              <a:ahLst/>
              <a:cxnLst>
                <a:cxn ang="0">
                  <a:pos x="wd2" y="hd2"/>
                </a:cxn>
                <a:cxn ang="5400000">
                  <a:pos x="wd2" y="hd2"/>
                </a:cxn>
                <a:cxn ang="10800000">
                  <a:pos x="wd2" y="hd2"/>
                </a:cxn>
                <a:cxn ang="16200000">
                  <a:pos x="wd2" y="hd2"/>
                </a:cxn>
              </a:cxnLst>
              <a:rect l="0" t="0" r="r" b="b"/>
              <a:pathLst>
                <a:path w="21600" h="20903" extrusionOk="0">
                  <a:moveTo>
                    <a:pt x="17262" y="18059"/>
                  </a:moveTo>
                  <a:cubicBezTo>
                    <a:pt x="17155" y="18086"/>
                    <a:pt x="17054" y="18166"/>
                    <a:pt x="16971" y="18291"/>
                  </a:cubicBezTo>
                  <a:cubicBezTo>
                    <a:pt x="16636" y="18809"/>
                    <a:pt x="16029" y="21600"/>
                    <a:pt x="15606" y="20739"/>
                  </a:cubicBezTo>
                  <a:cubicBezTo>
                    <a:pt x="15182" y="19879"/>
                    <a:pt x="14126" y="16272"/>
                    <a:pt x="13266" y="17772"/>
                  </a:cubicBezTo>
                  <a:cubicBezTo>
                    <a:pt x="11761" y="20398"/>
                    <a:pt x="11477" y="18941"/>
                    <a:pt x="10863" y="17772"/>
                  </a:cubicBezTo>
                  <a:cubicBezTo>
                    <a:pt x="10250" y="16603"/>
                    <a:pt x="7525" y="15852"/>
                    <a:pt x="6797" y="15411"/>
                  </a:cubicBezTo>
                  <a:cubicBezTo>
                    <a:pt x="6070" y="14970"/>
                    <a:pt x="5470" y="12885"/>
                    <a:pt x="5242" y="12433"/>
                  </a:cubicBezTo>
                  <a:cubicBezTo>
                    <a:pt x="4577" y="11807"/>
                    <a:pt x="3803" y="11626"/>
                    <a:pt x="3067" y="11925"/>
                  </a:cubicBezTo>
                  <a:cubicBezTo>
                    <a:pt x="2245" y="12256"/>
                    <a:pt x="765" y="11330"/>
                    <a:pt x="784" y="10767"/>
                  </a:cubicBezTo>
                  <a:cubicBezTo>
                    <a:pt x="803" y="10204"/>
                    <a:pt x="95" y="10491"/>
                    <a:pt x="0" y="9906"/>
                  </a:cubicBezTo>
                  <a:cubicBezTo>
                    <a:pt x="59" y="8374"/>
                    <a:pt x="195" y="6853"/>
                    <a:pt x="405" y="5361"/>
                  </a:cubicBezTo>
                  <a:cubicBezTo>
                    <a:pt x="575" y="3872"/>
                    <a:pt x="892" y="3596"/>
                    <a:pt x="892" y="3596"/>
                  </a:cubicBezTo>
                  <a:lnTo>
                    <a:pt x="6981" y="0"/>
                  </a:lnTo>
                  <a:cubicBezTo>
                    <a:pt x="7613" y="287"/>
                    <a:pt x="10376" y="1346"/>
                    <a:pt x="10376" y="1346"/>
                  </a:cubicBezTo>
                  <a:cubicBezTo>
                    <a:pt x="10376" y="1346"/>
                    <a:pt x="17332" y="3475"/>
                    <a:pt x="21600" y="4964"/>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8" name="Figura a mano libera: forma 87"/>
            <p:cNvSpPr/>
            <p:nvPr/>
          </p:nvSpPr>
          <p:spPr>
            <a:xfrm>
              <a:off x="2717427" y="2838378"/>
              <a:ext cx="722177" cy="387390"/>
            </a:xfrm>
            <a:custGeom>
              <a:avLst/>
              <a:gdLst/>
              <a:ahLst/>
              <a:cxnLst>
                <a:cxn ang="0">
                  <a:pos x="wd2" y="hd2"/>
                </a:cxn>
                <a:cxn ang="5400000">
                  <a:pos x="wd2" y="hd2"/>
                </a:cxn>
                <a:cxn ang="10800000">
                  <a:pos x="wd2" y="hd2"/>
                </a:cxn>
                <a:cxn ang="16200000">
                  <a:pos x="wd2" y="hd2"/>
                </a:cxn>
              </a:cxnLst>
              <a:rect l="0" t="0" r="r" b="b"/>
              <a:pathLst>
                <a:path w="21600" h="21594" extrusionOk="0">
                  <a:moveTo>
                    <a:pt x="17277" y="18692"/>
                  </a:moveTo>
                  <a:cubicBezTo>
                    <a:pt x="17185" y="18719"/>
                    <a:pt x="17100" y="18793"/>
                    <a:pt x="17032" y="18905"/>
                  </a:cubicBezTo>
                  <a:cubicBezTo>
                    <a:pt x="16883" y="19206"/>
                    <a:pt x="16756" y="19539"/>
                    <a:pt x="16654" y="19895"/>
                  </a:cubicBezTo>
                  <a:cubicBezTo>
                    <a:pt x="16383" y="20705"/>
                    <a:pt x="16099" y="21537"/>
                    <a:pt x="15816" y="21593"/>
                  </a:cubicBezTo>
                  <a:cubicBezTo>
                    <a:pt x="15720" y="21600"/>
                    <a:pt x="15628" y="21525"/>
                    <a:pt x="15570" y="21391"/>
                  </a:cubicBezTo>
                  <a:cubicBezTo>
                    <a:pt x="15482" y="21211"/>
                    <a:pt x="15368" y="20919"/>
                    <a:pt x="15236" y="20581"/>
                  </a:cubicBezTo>
                  <a:cubicBezTo>
                    <a:pt x="14864" y="19603"/>
                    <a:pt x="14297" y="18129"/>
                    <a:pt x="13780" y="18039"/>
                  </a:cubicBezTo>
                  <a:cubicBezTo>
                    <a:pt x="13613" y="18020"/>
                    <a:pt x="13450" y="18141"/>
                    <a:pt x="13339" y="18366"/>
                  </a:cubicBezTo>
                  <a:cubicBezTo>
                    <a:pt x="12709" y="19490"/>
                    <a:pt x="12281" y="19940"/>
                    <a:pt x="11909" y="19906"/>
                  </a:cubicBezTo>
                  <a:cubicBezTo>
                    <a:pt x="11537" y="19873"/>
                    <a:pt x="11279" y="19344"/>
                    <a:pt x="11058" y="18782"/>
                  </a:cubicBezTo>
                  <a:cubicBezTo>
                    <a:pt x="10989" y="18624"/>
                    <a:pt x="10913" y="18467"/>
                    <a:pt x="10838" y="18321"/>
                  </a:cubicBezTo>
                  <a:cubicBezTo>
                    <a:pt x="10390" y="17410"/>
                    <a:pt x="8740" y="16746"/>
                    <a:pt x="7643" y="16307"/>
                  </a:cubicBezTo>
                  <a:cubicBezTo>
                    <a:pt x="7303" y="16161"/>
                    <a:pt x="7013" y="16049"/>
                    <a:pt x="6824" y="15948"/>
                  </a:cubicBezTo>
                  <a:cubicBezTo>
                    <a:pt x="6251" y="15633"/>
                    <a:pt x="5753" y="14272"/>
                    <a:pt x="5457" y="13451"/>
                  </a:cubicBezTo>
                  <a:cubicBezTo>
                    <a:pt x="5391" y="13251"/>
                    <a:pt x="5317" y="13058"/>
                    <a:pt x="5236" y="12877"/>
                  </a:cubicBezTo>
                  <a:cubicBezTo>
                    <a:pt x="4594" y="12272"/>
                    <a:pt x="3851" y="12105"/>
                    <a:pt x="3144" y="12405"/>
                  </a:cubicBezTo>
                  <a:cubicBezTo>
                    <a:pt x="2367" y="12587"/>
                    <a:pt x="1579" y="12272"/>
                    <a:pt x="920" y="11516"/>
                  </a:cubicBezTo>
                  <a:cubicBezTo>
                    <a:pt x="837" y="11416"/>
                    <a:pt x="784" y="11255"/>
                    <a:pt x="775" y="11078"/>
                  </a:cubicBezTo>
                  <a:cubicBezTo>
                    <a:pt x="775" y="10909"/>
                    <a:pt x="687" y="10853"/>
                    <a:pt x="479" y="10785"/>
                  </a:cubicBezTo>
                  <a:cubicBezTo>
                    <a:pt x="271" y="10718"/>
                    <a:pt x="57" y="10628"/>
                    <a:pt x="0" y="10257"/>
                  </a:cubicBezTo>
                  <a:cubicBezTo>
                    <a:pt x="25" y="8832"/>
                    <a:pt x="141" y="7417"/>
                    <a:pt x="347" y="6039"/>
                  </a:cubicBezTo>
                  <a:lnTo>
                    <a:pt x="403" y="5556"/>
                  </a:lnTo>
                  <a:cubicBezTo>
                    <a:pt x="573" y="3993"/>
                    <a:pt x="907" y="3678"/>
                    <a:pt x="926" y="3666"/>
                  </a:cubicBezTo>
                  <a:lnTo>
                    <a:pt x="6994" y="0"/>
                  </a:lnTo>
                  <a:lnTo>
                    <a:pt x="7038" y="0"/>
                  </a:lnTo>
                  <a:cubicBezTo>
                    <a:pt x="7668" y="281"/>
                    <a:pt x="10390" y="1361"/>
                    <a:pt x="10422" y="1372"/>
                  </a:cubicBezTo>
                  <a:cubicBezTo>
                    <a:pt x="10453" y="1383"/>
                    <a:pt x="17416" y="3554"/>
                    <a:pt x="21600" y="5050"/>
                  </a:cubicBezTo>
                  <a:lnTo>
                    <a:pt x="21600" y="5308"/>
                  </a:lnTo>
                  <a:cubicBezTo>
                    <a:pt x="17416" y="3813"/>
                    <a:pt x="10485" y="1642"/>
                    <a:pt x="10416" y="1619"/>
                  </a:cubicBezTo>
                  <a:cubicBezTo>
                    <a:pt x="10346" y="1597"/>
                    <a:pt x="7656" y="495"/>
                    <a:pt x="7026" y="247"/>
                  </a:cubicBezTo>
                  <a:lnTo>
                    <a:pt x="7063" y="247"/>
                  </a:lnTo>
                  <a:lnTo>
                    <a:pt x="983" y="3903"/>
                  </a:lnTo>
                  <a:cubicBezTo>
                    <a:pt x="983" y="3903"/>
                    <a:pt x="693" y="4195"/>
                    <a:pt x="542" y="5623"/>
                  </a:cubicBezTo>
                  <a:lnTo>
                    <a:pt x="485" y="6096"/>
                  </a:lnTo>
                  <a:cubicBezTo>
                    <a:pt x="296" y="7437"/>
                    <a:pt x="180" y="8808"/>
                    <a:pt x="139" y="10189"/>
                  </a:cubicBezTo>
                  <a:cubicBezTo>
                    <a:pt x="170" y="10414"/>
                    <a:pt x="340" y="10471"/>
                    <a:pt x="504" y="10538"/>
                  </a:cubicBezTo>
                  <a:cubicBezTo>
                    <a:pt x="668" y="10605"/>
                    <a:pt x="933" y="10695"/>
                    <a:pt x="920" y="11100"/>
                  </a:cubicBezTo>
                  <a:cubicBezTo>
                    <a:pt x="920" y="11100"/>
                    <a:pt x="920" y="11190"/>
                    <a:pt x="1008" y="11325"/>
                  </a:cubicBezTo>
                  <a:cubicBezTo>
                    <a:pt x="1629" y="12030"/>
                    <a:pt x="2370" y="12325"/>
                    <a:pt x="3100" y="12157"/>
                  </a:cubicBezTo>
                  <a:cubicBezTo>
                    <a:pt x="3913" y="11820"/>
                    <a:pt x="5091" y="12157"/>
                    <a:pt x="5343" y="12709"/>
                  </a:cubicBezTo>
                  <a:cubicBezTo>
                    <a:pt x="5400" y="12832"/>
                    <a:pt x="5476" y="13046"/>
                    <a:pt x="5576" y="13316"/>
                  </a:cubicBezTo>
                  <a:cubicBezTo>
                    <a:pt x="5860" y="14103"/>
                    <a:pt x="6333" y="15430"/>
                    <a:pt x="6837" y="15711"/>
                  </a:cubicBezTo>
                  <a:cubicBezTo>
                    <a:pt x="7007" y="15801"/>
                    <a:pt x="7303" y="15925"/>
                    <a:pt x="7649" y="16060"/>
                  </a:cubicBezTo>
                  <a:cubicBezTo>
                    <a:pt x="8758" y="16510"/>
                    <a:pt x="10441" y="17185"/>
                    <a:pt x="10920" y="18152"/>
                  </a:cubicBezTo>
                  <a:lnTo>
                    <a:pt x="11140" y="18635"/>
                  </a:lnTo>
                  <a:cubicBezTo>
                    <a:pt x="11380" y="19164"/>
                    <a:pt x="11588" y="19625"/>
                    <a:pt x="11884" y="19648"/>
                  </a:cubicBezTo>
                  <a:cubicBezTo>
                    <a:pt x="12180" y="19670"/>
                    <a:pt x="12627" y="19220"/>
                    <a:pt x="13201" y="18197"/>
                  </a:cubicBezTo>
                  <a:cubicBezTo>
                    <a:pt x="13342" y="17915"/>
                    <a:pt x="13550" y="17765"/>
                    <a:pt x="13761" y="17792"/>
                  </a:cubicBezTo>
                  <a:cubicBezTo>
                    <a:pt x="14347" y="17893"/>
                    <a:pt x="14908" y="19366"/>
                    <a:pt x="15324" y="20435"/>
                  </a:cubicBezTo>
                  <a:cubicBezTo>
                    <a:pt x="15421" y="20709"/>
                    <a:pt x="15529" y="20972"/>
                    <a:pt x="15646" y="21222"/>
                  </a:cubicBezTo>
                  <a:cubicBezTo>
                    <a:pt x="15696" y="21335"/>
                    <a:pt x="15740" y="21346"/>
                    <a:pt x="15772" y="21335"/>
                  </a:cubicBezTo>
                  <a:cubicBezTo>
                    <a:pt x="15986" y="21335"/>
                    <a:pt x="16276" y="20424"/>
                    <a:pt x="16496" y="19771"/>
                  </a:cubicBezTo>
                  <a:cubicBezTo>
                    <a:pt x="16608" y="19397"/>
                    <a:pt x="16743" y="19046"/>
                    <a:pt x="16899" y="18725"/>
                  </a:cubicBezTo>
                  <a:cubicBezTo>
                    <a:pt x="16993" y="18577"/>
                    <a:pt x="17109" y="18479"/>
                    <a:pt x="17233" y="18444"/>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399" name="Figura a mano libera: forma 88"/>
            <p:cNvSpPr/>
            <p:nvPr/>
          </p:nvSpPr>
          <p:spPr>
            <a:xfrm>
              <a:off x="3147825" y="3127906"/>
              <a:ext cx="210671" cy="6496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694" y="21600"/>
                  </a:lnTo>
                  <a:lnTo>
                    <a:pt x="0" y="17038"/>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0" name="Figura a mano libera: forma 89"/>
            <p:cNvSpPr/>
            <p:nvPr/>
          </p:nvSpPr>
          <p:spPr>
            <a:xfrm>
              <a:off x="3147193" y="3126494"/>
              <a:ext cx="211724" cy="67994"/>
            </a:xfrm>
            <a:custGeom>
              <a:avLst/>
              <a:gdLst/>
              <a:ahLst/>
              <a:cxnLst>
                <a:cxn ang="0">
                  <a:pos x="wd2" y="hd2"/>
                </a:cxn>
                <a:cxn ang="5400000">
                  <a:pos x="wd2" y="hd2"/>
                </a:cxn>
                <a:cxn ang="10800000">
                  <a:pos x="wd2" y="hd2"/>
                </a:cxn>
                <a:cxn ang="16200000">
                  <a:pos x="wd2" y="hd2"/>
                </a:cxn>
              </a:cxnLst>
              <a:rect l="0" t="0" r="r" b="b"/>
              <a:pathLst>
                <a:path w="21600" h="21600" extrusionOk="0">
                  <a:moveTo>
                    <a:pt x="21600" y="897"/>
                  </a:moveTo>
                  <a:lnTo>
                    <a:pt x="3804" y="21536"/>
                  </a:lnTo>
                  <a:lnTo>
                    <a:pt x="3740" y="21600"/>
                  </a:lnTo>
                  <a:lnTo>
                    <a:pt x="3675" y="21536"/>
                  </a:lnTo>
                  <a:lnTo>
                    <a:pt x="0" y="17242"/>
                  </a:lnTo>
                  <a:lnTo>
                    <a:pt x="129" y="16280"/>
                  </a:lnTo>
                  <a:lnTo>
                    <a:pt x="3804" y="20639"/>
                  </a:lnTo>
                  <a:lnTo>
                    <a:pt x="3675" y="20639"/>
                  </a:lnTo>
                  <a:lnTo>
                    <a:pt x="21471" y="0"/>
                  </a:lnTo>
                  <a:lnTo>
                    <a:pt x="21600" y="897"/>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1" name="Figura a mano libera: forma 90"/>
            <p:cNvSpPr/>
            <p:nvPr/>
          </p:nvSpPr>
          <p:spPr>
            <a:xfrm>
              <a:off x="3292555" y="2875906"/>
              <a:ext cx="219098" cy="30748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4154" y="6009"/>
                    <a:pt x="4694" y="4039"/>
                  </a:cubicBezTo>
                  <a:cubicBezTo>
                    <a:pt x="5089" y="2310"/>
                    <a:pt x="6293" y="2239"/>
                    <a:pt x="6293" y="2239"/>
                  </a:cubicBezTo>
                  <a:lnTo>
                    <a:pt x="21600" y="0"/>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2" name="Figura a mano libera: forma 91"/>
            <p:cNvSpPr/>
            <p:nvPr/>
          </p:nvSpPr>
          <p:spPr>
            <a:xfrm>
              <a:off x="3290237" y="2873686"/>
              <a:ext cx="222469" cy="310109"/>
            </a:xfrm>
            <a:custGeom>
              <a:avLst/>
              <a:gdLst/>
              <a:ahLst/>
              <a:cxnLst>
                <a:cxn ang="0">
                  <a:pos x="wd2" y="hd2"/>
                </a:cxn>
                <a:cxn ang="5400000">
                  <a:pos x="wd2" y="hd2"/>
                </a:cxn>
                <a:cxn ang="10800000">
                  <a:pos x="wd2" y="hd2"/>
                </a:cxn>
                <a:cxn ang="16200000">
                  <a:pos x="wd2" y="hd2"/>
                </a:cxn>
              </a:cxnLst>
              <a:rect l="0" t="0" r="r" b="b"/>
              <a:pathLst>
                <a:path w="21600" h="21600" extrusionOk="0">
                  <a:moveTo>
                    <a:pt x="0" y="21544"/>
                  </a:moveTo>
                  <a:cubicBezTo>
                    <a:pt x="0" y="21389"/>
                    <a:pt x="4091" y="6085"/>
                    <a:pt x="4602" y="4132"/>
                  </a:cubicBezTo>
                  <a:cubicBezTo>
                    <a:pt x="5114" y="2178"/>
                    <a:pt x="6341" y="2220"/>
                    <a:pt x="6402" y="2220"/>
                  </a:cubicBezTo>
                  <a:lnTo>
                    <a:pt x="21498" y="0"/>
                  </a:lnTo>
                  <a:lnTo>
                    <a:pt x="21600" y="323"/>
                  </a:lnTo>
                  <a:lnTo>
                    <a:pt x="6505" y="2544"/>
                  </a:lnTo>
                  <a:cubicBezTo>
                    <a:pt x="6505" y="2544"/>
                    <a:pt x="5502" y="2642"/>
                    <a:pt x="5155" y="4174"/>
                  </a:cubicBezTo>
                  <a:cubicBezTo>
                    <a:pt x="4725" y="6113"/>
                    <a:pt x="573" y="21445"/>
                    <a:pt x="532" y="21600"/>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3" name="Figura a mano libera: forma 92"/>
            <p:cNvSpPr/>
            <p:nvPr/>
          </p:nvSpPr>
          <p:spPr>
            <a:xfrm>
              <a:off x="3318046" y="2910090"/>
              <a:ext cx="45878" cy="282785"/>
            </a:xfrm>
            <a:custGeom>
              <a:avLst/>
              <a:gdLst/>
              <a:ahLst/>
              <a:cxnLst>
                <a:cxn ang="0">
                  <a:pos x="wd2" y="hd2"/>
                </a:cxn>
                <a:cxn ang="5400000">
                  <a:pos x="wd2" y="hd2"/>
                </a:cxn>
                <a:cxn ang="10800000">
                  <a:pos x="wd2" y="hd2"/>
                </a:cxn>
                <a:cxn ang="16200000">
                  <a:pos x="wd2" y="hd2"/>
                </a:cxn>
              </a:cxnLst>
              <a:rect l="0" t="0" r="r" b="b"/>
              <a:pathLst>
                <a:path w="20813" h="21305" extrusionOk="0">
                  <a:moveTo>
                    <a:pt x="13476" y="283"/>
                  </a:moveTo>
                  <a:cubicBezTo>
                    <a:pt x="14623" y="-21"/>
                    <a:pt x="21600" y="-295"/>
                    <a:pt x="20740" y="678"/>
                  </a:cubicBezTo>
                  <a:cubicBezTo>
                    <a:pt x="20740" y="1225"/>
                    <a:pt x="0" y="21305"/>
                    <a:pt x="0" y="21305"/>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4" name="Figura a mano libera: forma 93"/>
            <p:cNvSpPr/>
            <p:nvPr/>
          </p:nvSpPr>
          <p:spPr>
            <a:xfrm>
              <a:off x="3316361" y="2908558"/>
              <a:ext cx="49057" cy="284518"/>
            </a:xfrm>
            <a:custGeom>
              <a:avLst/>
              <a:gdLst/>
              <a:ahLst/>
              <a:cxnLst>
                <a:cxn ang="0">
                  <a:pos x="wd2" y="hd2"/>
                </a:cxn>
                <a:cxn ang="5400000">
                  <a:pos x="wd2" y="hd2"/>
                </a:cxn>
                <a:cxn ang="10800000">
                  <a:pos x="wd2" y="hd2"/>
                </a:cxn>
                <a:cxn ang="16200000">
                  <a:pos x="wd2" y="hd2"/>
                </a:cxn>
              </a:cxnLst>
              <a:rect l="0" t="0" r="r" b="b"/>
              <a:pathLst>
                <a:path w="21222" h="21537" extrusionOk="0">
                  <a:moveTo>
                    <a:pt x="13033" y="339"/>
                  </a:moveTo>
                  <a:cubicBezTo>
                    <a:pt x="14491" y="55"/>
                    <a:pt x="16797" y="-63"/>
                    <a:pt x="18957" y="33"/>
                  </a:cubicBezTo>
                  <a:cubicBezTo>
                    <a:pt x="19959" y="33"/>
                    <a:pt x="21600" y="278"/>
                    <a:pt x="21144" y="812"/>
                  </a:cubicBezTo>
                  <a:cubicBezTo>
                    <a:pt x="20688" y="1347"/>
                    <a:pt x="2187" y="20666"/>
                    <a:pt x="1367" y="21537"/>
                  </a:cubicBezTo>
                  <a:lnTo>
                    <a:pt x="0" y="21537"/>
                  </a:lnTo>
                  <a:cubicBezTo>
                    <a:pt x="0" y="21323"/>
                    <a:pt x="19322" y="1347"/>
                    <a:pt x="19777" y="812"/>
                  </a:cubicBezTo>
                  <a:cubicBezTo>
                    <a:pt x="19777" y="537"/>
                    <a:pt x="19777" y="354"/>
                    <a:pt x="18501" y="293"/>
                  </a:cubicBezTo>
                  <a:cubicBezTo>
                    <a:pt x="16961" y="224"/>
                    <a:pt x="15321" y="299"/>
                    <a:pt x="14218" y="491"/>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5" name="Figura a mano libera: forma 94"/>
            <p:cNvSpPr/>
            <p:nvPr/>
          </p:nvSpPr>
          <p:spPr>
            <a:xfrm>
              <a:off x="3370578" y="2904556"/>
              <a:ext cx="12701" cy="268546"/>
            </a:xfrm>
            <a:custGeom>
              <a:avLst/>
              <a:gdLst/>
              <a:ahLst/>
              <a:cxnLst>
                <a:cxn ang="0">
                  <a:pos x="wd2" y="hd2"/>
                </a:cxn>
                <a:cxn ang="5400000">
                  <a:pos x="wd2" y="hd2"/>
                </a:cxn>
                <a:cxn ang="10800000">
                  <a:pos x="wd2" y="hd2"/>
                </a:cxn>
                <a:cxn ang="16200000">
                  <a:pos x="wd2" y="hd2"/>
                </a:cxn>
              </a:cxnLst>
              <a:rect l="0" t="0" r="r" b="b"/>
              <a:pathLst>
                <a:path w="21600" h="21600" extrusionOk="0">
                  <a:moveTo>
                    <a:pt x="5304" y="0"/>
                  </a:moveTo>
                  <a:cubicBezTo>
                    <a:pt x="13643" y="97"/>
                    <a:pt x="21600" y="0"/>
                    <a:pt x="21600" y="1850"/>
                  </a:cubicBezTo>
                  <a:cubicBezTo>
                    <a:pt x="21600" y="3700"/>
                    <a:pt x="0" y="21600"/>
                    <a:pt x="0" y="21600"/>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6" name="Figura a mano libera: forma 95"/>
            <p:cNvSpPr/>
            <p:nvPr/>
          </p:nvSpPr>
          <p:spPr>
            <a:xfrm>
              <a:off x="3368397" y="2903144"/>
              <a:ext cx="15169" cy="269957"/>
            </a:xfrm>
            <a:custGeom>
              <a:avLst/>
              <a:gdLst/>
              <a:ahLst/>
              <a:cxnLst>
                <a:cxn ang="0">
                  <a:pos x="wd2" y="hd2"/>
                </a:cxn>
                <a:cxn ang="5400000">
                  <a:pos x="wd2" y="hd2"/>
                </a:cxn>
                <a:cxn ang="10800000">
                  <a:pos x="wd2" y="hd2"/>
                </a:cxn>
                <a:cxn ang="16200000">
                  <a:pos x="wd2" y="hd2"/>
                </a:cxn>
              </a:cxnLst>
              <a:rect l="0" t="0" r="r" b="b"/>
              <a:pathLst>
                <a:path w="21600" h="21600" extrusionOk="0">
                  <a:moveTo>
                    <a:pt x="8700" y="0"/>
                  </a:moveTo>
                  <a:cubicBezTo>
                    <a:pt x="16499" y="113"/>
                    <a:pt x="21600" y="307"/>
                    <a:pt x="21600" y="1937"/>
                  </a:cubicBezTo>
                  <a:cubicBezTo>
                    <a:pt x="21600" y="3568"/>
                    <a:pt x="4801" y="21422"/>
                    <a:pt x="4499" y="21600"/>
                  </a:cubicBezTo>
                  <a:lnTo>
                    <a:pt x="0" y="21600"/>
                  </a:lnTo>
                  <a:cubicBezTo>
                    <a:pt x="0" y="21422"/>
                    <a:pt x="17099" y="3745"/>
                    <a:pt x="17099" y="1953"/>
                  </a:cubicBezTo>
                  <a:cubicBezTo>
                    <a:pt x="17099" y="161"/>
                    <a:pt x="12300" y="339"/>
                    <a:pt x="7500" y="339"/>
                  </a:cubicBezTo>
                  <a:lnTo>
                    <a:pt x="5999" y="339"/>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7" name="Figura a mano libera: forma 97"/>
            <p:cNvSpPr/>
            <p:nvPr/>
          </p:nvSpPr>
          <p:spPr>
            <a:xfrm>
              <a:off x="3379562" y="2939663"/>
              <a:ext cx="139886" cy="34703"/>
            </a:xfrm>
            <a:custGeom>
              <a:avLst/>
              <a:gdLst/>
              <a:ahLst/>
              <a:cxnLst>
                <a:cxn ang="0">
                  <a:pos x="wd2" y="hd2"/>
                </a:cxn>
                <a:cxn ang="5400000">
                  <a:pos x="wd2" y="hd2"/>
                </a:cxn>
                <a:cxn ang="10800000">
                  <a:pos x="wd2" y="hd2"/>
                </a:cxn>
                <a:cxn ang="16200000">
                  <a:pos x="wd2" y="hd2"/>
                </a:cxn>
              </a:cxnLst>
              <a:rect l="0" t="0" r="r" b="b"/>
              <a:pathLst>
                <a:path w="21600" h="21600" extrusionOk="0">
                  <a:moveTo>
                    <a:pt x="0" y="19716"/>
                  </a:moveTo>
                  <a:lnTo>
                    <a:pt x="21470" y="0"/>
                  </a:lnTo>
                  <a:lnTo>
                    <a:pt x="21600" y="1883"/>
                  </a:lnTo>
                  <a:lnTo>
                    <a:pt x="98" y="21600"/>
                  </a:lnTo>
                  <a:lnTo>
                    <a:pt x="0" y="19716"/>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8" name="Figura a mano libera: forma 99"/>
            <p:cNvSpPr/>
            <p:nvPr/>
          </p:nvSpPr>
          <p:spPr>
            <a:xfrm>
              <a:off x="3382511" y="2894064"/>
              <a:ext cx="132512" cy="30063"/>
            </a:xfrm>
            <a:custGeom>
              <a:avLst/>
              <a:gdLst/>
              <a:ahLst/>
              <a:cxnLst>
                <a:cxn ang="0">
                  <a:pos x="wd2" y="hd2"/>
                </a:cxn>
                <a:cxn ang="5400000">
                  <a:pos x="wd2" y="hd2"/>
                </a:cxn>
                <a:cxn ang="10800000">
                  <a:pos x="wd2" y="hd2"/>
                </a:cxn>
                <a:cxn ang="16200000">
                  <a:pos x="wd2" y="hd2"/>
                </a:cxn>
              </a:cxnLst>
              <a:rect l="0" t="0" r="r" b="b"/>
              <a:pathLst>
                <a:path w="21600" h="21600" extrusionOk="0">
                  <a:moveTo>
                    <a:pt x="0" y="19426"/>
                  </a:moveTo>
                  <a:lnTo>
                    <a:pt x="21497" y="0"/>
                  </a:lnTo>
                  <a:lnTo>
                    <a:pt x="21600" y="2175"/>
                  </a:lnTo>
                  <a:lnTo>
                    <a:pt x="137" y="21600"/>
                  </a:lnTo>
                  <a:lnTo>
                    <a:pt x="0" y="19426"/>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09" name="Figura a mano libera: forma 100"/>
            <p:cNvSpPr/>
            <p:nvPr/>
          </p:nvSpPr>
          <p:spPr>
            <a:xfrm>
              <a:off x="2654647" y="2947935"/>
              <a:ext cx="69522" cy="48222"/>
            </a:xfrm>
            <a:custGeom>
              <a:avLst/>
              <a:gdLst/>
              <a:ahLst/>
              <a:cxnLst>
                <a:cxn ang="0">
                  <a:pos x="wd2" y="hd2"/>
                </a:cxn>
                <a:cxn ang="5400000">
                  <a:pos x="wd2" y="hd2"/>
                </a:cxn>
                <a:cxn ang="10800000">
                  <a:pos x="wd2" y="hd2"/>
                </a:cxn>
                <a:cxn ang="16200000">
                  <a:pos x="wd2" y="hd2"/>
                </a:cxn>
              </a:cxnLst>
              <a:rect l="0" t="0" r="r" b="b"/>
              <a:pathLst>
                <a:path w="21600" h="21600" extrusionOk="0">
                  <a:moveTo>
                    <a:pt x="1047" y="0"/>
                  </a:moveTo>
                  <a:lnTo>
                    <a:pt x="1047" y="8766"/>
                  </a:lnTo>
                  <a:lnTo>
                    <a:pt x="655" y="8044"/>
                  </a:lnTo>
                  <a:lnTo>
                    <a:pt x="21600" y="20335"/>
                  </a:lnTo>
                  <a:lnTo>
                    <a:pt x="21207" y="21600"/>
                  </a:lnTo>
                  <a:lnTo>
                    <a:pt x="327" y="9399"/>
                  </a:lnTo>
                  <a:lnTo>
                    <a:pt x="0" y="9218"/>
                  </a:lnTo>
                  <a:lnTo>
                    <a:pt x="0" y="0"/>
                  </a:lnTo>
                  <a:lnTo>
                    <a:pt x="1047"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0" name="Figura a mano libera: forma 101"/>
            <p:cNvSpPr/>
            <p:nvPr/>
          </p:nvSpPr>
          <p:spPr>
            <a:xfrm>
              <a:off x="2595660" y="2965891"/>
              <a:ext cx="858901" cy="322214"/>
            </a:xfrm>
            <a:custGeom>
              <a:avLst/>
              <a:gdLst/>
              <a:ahLst/>
              <a:cxnLst>
                <a:cxn ang="0">
                  <a:pos x="wd2" y="hd2"/>
                </a:cxn>
                <a:cxn ang="5400000">
                  <a:pos x="wd2" y="hd2"/>
                </a:cxn>
                <a:cxn ang="10800000">
                  <a:pos x="wd2" y="hd2"/>
                </a:cxn>
                <a:cxn ang="16200000">
                  <a:pos x="wd2" y="hd2"/>
                </a:cxn>
              </a:cxnLst>
              <a:rect l="0" t="0" r="r" b="b"/>
              <a:pathLst>
                <a:path w="21600" h="21600" extrusionOk="0">
                  <a:moveTo>
                    <a:pt x="79" y="0"/>
                  </a:moveTo>
                  <a:lnTo>
                    <a:pt x="106" y="987"/>
                  </a:lnTo>
                  <a:lnTo>
                    <a:pt x="85" y="893"/>
                  </a:lnTo>
                  <a:lnTo>
                    <a:pt x="17256" y="21384"/>
                  </a:lnTo>
                  <a:lnTo>
                    <a:pt x="17219" y="21384"/>
                  </a:lnTo>
                  <a:lnTo>
                    <a:pt x="21563" y="16514"/>
                  </a:lnTo>
                  <a:lnTo>
                    <a:pt x="21600" y="16717"/>
                  </a:lnTo>
                  <a:lnTo>
                    <a:pt x="17256" y="21573"/>
                  </a:lnTo>
                  <a:lnTo>
                    <a:pt x="17234" y="21600"/>
                  </a:lnTo>
                  <a:lnTo>
                    <a:pt x="17219" y="21573"/>
                  </a:lnTo>
                  <a:lnTo>
                    <a:pt x="48" y="1082"/>
                  </a:lnTo>
                  <a:lnTo>
                    <a:pt x="26" y="1055"/>
                  </a:lnTo>
                  <a:lnTo>
                    <a:pt x="26" y="1001"/>
                  </a:lnTo>
                  <a:lnTo>
                    <a:pt x="0" y="14"/>
                  </a:lnTo>
                  <a:lnTo>
                    <a:pt x="79"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1" name="Figura a mano libera: forma 102"/>
            <p:cNvSpPr/>
            <p:nvPr/>
          </p:nvSpPr>
          <p:spPr>
            <a:xfrm>
              <a:off x="2575721" y="3064552"/>
              <a:ext cx="12701" cy="29055"/>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2" name="Figura a mano libera: forma 103"/>
            <p:cNvSpPr/>
            <p:nvPr/>
          </p:nvSpPr>
          <p:spPr>
            <a:xfrm>
              <a:off x="2557604" y="3056281"/>
              <a:ext cx="12701" cy="17756"/>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3" name="Figura a mano libera: forma 104"/>
            <p:cNvSpPr/>
            <p:nvPr/>
          </p:nvSpPr>
          <p:spPr>
            <a:xfrm>
              <a:off x="2606825" y="2726199"/>
              <a:ext cx="359871" cy="179251"/>
            </a:xfrm>
            <a:custGeom>
              <a:avLst/>
              <a:gdLst/>
              <a:ahLst/>
              <a:cxnLst>
                <a:cxn ang="0">
                  <a:pos x="wd2" y="hd2"/>
                </a:cxn>
                <a:cxn ang="5400000">
                  <a:pos x="wd2" y="hd2"/>
                </a:cxn>
                <a:cxn ang="10800000">
                  <a:pos x="wd2" y="hd2"/>
                </a:cxn>
                <a:cxn ang="16200000">
                  <a:pos x="wd2" y="hd2"/>
                </a:cxn>
              </a:cxnLst>
              <a:rect l="0" t="0" r="r" b="b"/>
              <a:pathLst>
                <a:path w="21493" h="20568" extrusionOk="0">
                  <a:moveTo>
                    <a:pt x="0" y="3172"/>
                  </a:moveTo>
                  <a:lnTo>
                    <a:pt x="1636" y="8450"/>
                  </a:lnTo>
                  <a:cubicBezTo>
                    <a:pt x="1636" y="8450"/>
                    <a:pt x="3926" y="18359"/>
                    <a:pt x="7587" y="20442"/>
                  </a:cubicBezTo>
                  <a:cubicBezTo>
                    <a:pt x="9625" y="21600"/>
                    <a:pt x="21352" y="14377"/>
                    <a:pt x="21352" y="14377"/>
                  </a:cubicBezTo>
                  <a:cubicBezTo>
                    <a:pt x="21600" y="13397"/>
                    <a:pt x="21517" y="12240"/>
                    <a:pt x="21138" y="11413"/>
                  </a:cubicBezTo>
                  <a:cubicBezTo>
                    <a:pt x="19993" y="9098"/>
                    <a:pt x="17364" y="6158"/>
                    <a:pt x="16797" y="4098"/>
                  </a:cubicBezTo>
                  <a:cubicBezTo>
                    <a:pt x="15879" y="880"/>
                    <a:pt x="12733" y="0"/>
                    <a:pt x="12733" y="0"/>
                  </a:cubicBezTo>
                  <a:cubicBezTo>
                    <a:pt x="12733" y="0"/>
                    <a:pt x="6983" y="1644"/>
                    <a:pt x="4190" y="764"/>
                  </a:cubicBezTo>
                  <a:cubicBezTo>
                    <a:pt x="2669" y="104"/>
                    <a:pt x="1072" y="986"/>
                    <a:pt x="0" y="3079"/>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4" name="Figura a mano libera: forma 105"/>
            <p:cNvSpPr/>
            <p:nvPr/>
          </p:nvSpPr>
          <p:spPr>
            <a:xfrm>
              <a:off x="2605561" y="2723576"/>
              <a:ext cx="362402" cy="181512"/>
            </a:xfrm>
            <a:custGeom>
              <a:avLst/>
              <a:gdLst/>
              <a:ahLst/>
              <a:cxnLst>
                <a:cxn ang="0">
                  <a:pos x="wd2" y="hd2"/>
                </a:cxn>
                <a:cxn ang="5400000">
                  <a:pos x="wd2" y="hd2"/>
                </a:cxn>
                <a:cxn ang="10800000">
                  <a:pos x="wd2" y="hd2"/>
                </a:cxn>
                <a:cxn ang="16200000">
                  <a:pos x="wd2" y="hd2"/>
                </a:cxn>
              </a:cxnLst>
              <a:rect l="0" t="0" r="r" b="b"/>
              <a:pathLst>
                <a:path w="21486" h="20585" extrusionOk="0">
                  <a:moveTo>
                    <a:pt x="150" y="3547"/>
                  </a:moveTo>
                  <a:cubicBezTo>
                    <a:pt x="1184" y="1515"/>
                    <a:pt x="2730" y="643"/>
                    <a:pt x="4209" y="1258"/>
                  </a:cubicBezTo>
                  <a:cubicBezTo>
                    <a:pt x="6982" y="2105"/>
                    <a:pt x="12665" y="503"/>
                    <a:pt x="12727" y="503"/>
                  </a:cubicBezTo>
                  <a:cubicBezTo>
                    <a:pt x="12727" y="503"/>
                    <a:pt x="15825" y="1396"/>
                    <a:pt x="16699" y="4462"/>
                  </a:cubicBezTo>
                  <a:cubicBezTo>
                    <a:pt x="17350" y="6066"/>
                    <a:pt x="18144" y="7459"/>
                    <a:pt x="19047" y="8581"/>
                  </a:cubicBezTo>
                  <a:cubicBezTo>
                    <a:pt x="19750" y="9544"/>
                    <a:pt x="20413" y="10599"/>
                    <a:pt x="21033" y="11738"/>
                  </a:cubicBezTo>
                  <a:cubicBezTo>
                    <a:pt x="21385" y="12489"/>
                    <a:pt x="21459" y="13550"/>
                    <a:pt x="21220" y="14438"/>
                  </a:cubicBezTo>
                  <a:lnTo>
                    <a:pt x="21283" y="14438"/>
                  </a:lnTo>
                  <a:cubicBezTo>
                    <a:pt x="21158" y="14438"/>
                    <a:pt x="9655" y="21554"/>
                    <a:pt x="7681" y="20433"/>
                  </a:cubicBezTo>
                  <a:cubicBezTo>
                    <a:pt x="4122" y="18442"/>
                    <a:pt x="1849" y="8809"/>
                    <a:pt x="1824" y="8695"/>
                  </a:cubicBezTo>
                  <a:lnTo>
                    <a:pt x="212" y="3455"/>
                  </a:lnTo>
                  <a:close/>
                  <a:moveTo>
                    <a:pt x="0" y="3318"/>
                  </a:moveTo>
                  <a:lnTo>
                    <a:pt x="1624" y="8535"/>
                  </a:lnTo>
                  <a:cubicBezTo>
                    <a:pt x="1624" y="8535"/>
                    <a:pt x="3947" y="18397"/>
                    <a:pt x="7594" y="20456"/>
                  </a:cubicBezTo>
                  <a:cubicBezTo>
                    <a:pt x="9630" y="21600"/>
                    <a:pt x="20846" y="14759"/>
                    <a:pt x="21333" y="14461"/>
                  </a:cubicBezTo>
                  <a:cubicBezTo>
                    <a:pt x="21600" y="13434"/>
                    <a:pt x="21511" y="12214"/>
                    <a:pt x="21108" y="11349"/>
                  </a:cubicBezTo>
                  <a:cubicBezTo>
                    <a:pt x="20487" y="10196"/>
                    <a:pt x="19819" y="9134"/>
                    <a:pt x="19110" y="8169"/>
                  </a:cubicBezTo>
                  <a:cubicBezTo>
                    <a:pt x="18226" y="7070"/>
                    <a:pt x="17450" y="5709"/>
                    <a:pt x="16811" y="4142"/>
                  </a:cubicBezTo>
                  <a:cubicBezTo>
                    <a:pt x="15875" y="938"/>
                    <a:pt x="12827" y="46"/>
                    <a:pt x="12702" y="0"/>
                  </a:cubicBezTo>
                  <a:cubicBezTo>
                    <a:pt x="9912" y="835"/>
                    <a:pt x="7081" y="1096"/>
                    <a:pt x="4259" y="778"/>
                  </a:cubicBezTo>
                  <a:cubicBezTo>
                    <a:pt x="2709" y="149"/>
                    <a:pt x="1093" y="1071"/>
                    <a:pt x="12" y="3203"/>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5" name="Figura a mano libera: forma 106"/>
            <p:cNvSpPr/>
            <p:nvPr/>
          </p:nvSpPr>
          <p:spPr>
            <a:xfrm>
              <a:off x="2835191" y="2941277"/>
              <a:ext cx="435455" cy="93481"/>
            </a:xfrm>
            <a:custGeom>
              <a:avLst/>
              <a:gdLst/>
              <a:ahLst/>
              <a:cxnLst>
                <a:cxn ang="0">
                  <a:pos x="wd2" y="hd2"/>
                </a:cxn>
                <a:cxn ang="5400000">
                  <a:pos x="wd2" y="hd2"/>
                </a:cxn>
                <a:cxn ang="10800000">
                  <a:pos x="wd2" y="hd2"/>
                </a:cxn>
                <a:cxn ang="16200000">
                  <a:pos x="wd2" y="hd2"/>
                </a:cxn>
              </a:cxnLst>
              <a:rect l="0" t="0" r="r" b="b"/>
              <a:pathLst>
                <a:path w="21600" h="18812" extrusionOk="0">
                  <a:moveTo>
                    <a:pt x="0" y="0"/>
                  </a:moveTo>
                  <a:lnTo>
                    <a:pt x="15132" y="16971"/>
                  </a:lnTo>
                  <a:cubicBezTo>
                    <a:pt x="19311" y="21600"/>
                    <a:pt x="21600" y="16038"/>
                    <a:pt x="21600" y="16038"/>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6" name="Figura a mano libera: forma 107"/>
            <p:cNvSpPr/>
            <p:nvPr/>
          </p:nvSpPr>
          <p:spPr>
            <a:xfrm>
              <a:off x="2833927" y="2939864"/>
              <a:ext cx="437562" cy="96159"/>
            </a:xfrm>
            <a:custGeom>
              <a:avLst/>
              <a:gdLst/>
              <a:ahLst/>
              <a:cxnLst>
                <a:cxn ang="0">
                  <a:pos x="wd2" y="hd2"/>
                </a:cxn>
                <a:cxn ang="5400000">
                  <a:pos x="wd2" y="hd2"/>
                </a:cxn>
                <a:cxn ang="10800000">
                  <a:pos x="wd2" y="hd2"/>
                </a:cxn>
                <a:cxn ang="16200000">
                  <a:pos x="wd2" y="hd2"/>
                </a:cxn>
              </a:cxnLst>
              <a:rect l="0" t="0" r="r" b="b"/>
              <a:pathLst>
                <a:path w="21600" h="18924" extrusionOk="0">
                  <a:moveTo>
                    <a:pt x="94" y="0"/>
                  </a:moveTo>
                  <a:lnTo>
                    <a:pt x="15152" y="16597"/>
                  </a:lnTo>
                  <a:cubicBezTo>
                    <a:pt x="19187" y="21004"/>
                    <a:pt x="21496" y="15724"/>
                    <a:pt x="21517" y="15684"/>
                  </a:cubicBezTo>
                  <a:lnTo>
                    <a:pt x="21600" y="16200"/>
                  </a:lnTo>
                  <a:cubicBezTo>
                    <a:pt x="21600" y="16200"/>
                    <a:pt x="19218" y="21600"/>
                    <a:pt x="15059" y="17193"/>
                  </a:cubicBezTo>
                  <a:lnTo>
                    <a:pt x="0" y="596"/>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7" name="Figura a mano libera: forma 108"/>
            <p:cNvSpPr/>
            <p:nvPr/>
          </p:nvSpPr>
          <p:spPr>
            <a:xfrm>
              <a:off x="2453879" y="2885388"/>
              <a:ext cx="233844" cy="63153"/>
            </a:xfrm>
            <a:custGeom>
              <a:avLst/>
              <a:gdLst/>
              <a:ahLst/>
              <a:cxnLst>
                <a:cxn ang="0">
                  <a:pos x="wd2" y="hd2"/>
                </a:cxn>
                <a:cxn ang="5400000">
                  <a:pos x="wd2" y="hd2"/>
                </a:cxn>
                <a:cxn ang="10800000">
                  <a:pos x="wd2" y="hd2"/>
                </a:cxn>
                <a:cxn ang="16200000">
                  <a:pos x="wd2" y="hd2"/>
                </a:cxn>
              </a:cxnLst>
              <a:rect l="0" t="0" r="r" b="b"/>
              <a:pathLst>
                <a:path w="21600" h="21600" extrusionOk="0">
                  <a:moveTo>
                    <a:pt x="21600" y="7936"/>
                  </a:moveTo>
                  <a:lnTo>
                    <a:pt x="9749" y="21600"/>
                  </a:lnTo>
                  <a:lnTo>
                    <a:pt x="0" y="11110"/>
                  </a:lnTo>
                  <a:lnTo>
                    <a:pt x="11442" y="0"/>
                  </a:lnTo>
                  <a:lnTo>
                    <a:pt x="21600" y="793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8" name="Figura a mano libera: forma 109"/>
            <p:cNvSpPr/>
            <p:nvPr/>
          </p:nvSpPr>
          <p:spPr>
            <a:xfrm>
              <a:off x="2453879" y="2917873"/>
              <a:ext cx="105546" cy="331091"/>
            </a:xfrm>
            <a:custGeom>
              <a:avLst/>
              <a:gdLst/>
              <a:ahLst/>
              <a:cxnLst>
                <a:cxn ang="0">
                  <a:pos x="wd2" y="hd2"/>
                </a:cxn>
                <a:cxn ang="5400000">
                  <a:pos x="wd2" y="hd2"/>
                </a:cxn>
                <a:cxn ang="10800000">
                  <a:pos x="wd2" y="hd2"/>
                </a:cxn>
                <a:cxn ang="16200000">
                  <a:pos x="wd2" y="hd2"/>
                </a:cxn>
              </a:cxnLst>
              <a:rect l="0" t="0" r="r" b="b"/>
              <a:pathLst>
                <a:path w="21600" h="21600" extrusionOk="0">
                  <a:moveTo>
                    <a:pt x="0" y="13044"/>
                  </a:moveTo>
                  <a:lnTo>
                    <a:pt x="0" y="0"/>
                  </a:lnTo>
                  <a:lnTo>
                    <a:pt x="21600" y="2001"/>
                  </a:lnTo>
                  <a:lnTo>
                    <a:pt x="21600" y="21600"/>
                  </a:lnTo>
                  <a:lnTo>
                    <a:pt x="9140" y="19612"/>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19" name="Figura a mano libera: forma 110"/>
            <p:cNvSpPr/>
            <p:nvPr/>
          </p:nvSpPr>
          <p:spPr>
            <a:xfrm>
              <a:off x="2559425" y="2908591"/>
              <a:ext cx="128299" cy="340373"/>
            </a:xfrm>
            <a:custGeom>
              <a:avLst/>
              <a:gdLst/>
              <a:ahLst/>
              <a:cxnLst>
                <a:cxn ang="0">
                  <a:pos x="wd2" y="hd2"/>
                </a:cxn>
                <a:cxn ang="5400000">
                  <a:pos x="wd2" y="hd2"/>
                </a:cxn>
                <a:cxn ang="10800000">
                  <a:pos x="wd2" y="hd2"/>
                </a:cxn>
                <a:cxn ang="16200000">
                  <a:pos x="wd2" y="hd2"/>
                </a:cxn>
              </a:cxnLst>
              <a:rect l="0" t="0" r="r" b="b"/>
              <a:pathLst>
                <a:path w="21600" h="21600" extrusionOk="0">
                  <a:moveTo>
                    <a:pt x="0" y="2535"/>
                  </a:moveTo>
                  <a:lnTo>
                    <a:pt x="0" y="21600"/>
                  </a:lnTo>
                  <a:lnTo>
                    <a:pt x="3901" y="20781"/>
                  </a:lnTo>
                  <a:lnTo>
                    <a:pt x="3901" y="19283"/>
                  </a:lnTo>
                  <a:lnTo>
                    <a:pt x="19578" y="16427"/>
                  </a:lnTo>
                  <a:lnTo>
                    <a:pt x="19578" y="17720"/>
                  </a:lnTo>
                  <a:lnTo>
                    <a:pt x="21600" y="17119"/>
                  </a:lnTo>
                  <a:lnTo>
                    <a:pt x="21600" y="0"/>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0" name="Figura a mano libera: forma 111"/>
            <p:cNvSpPr/>
            <p:nvPr/>
          </p:nvSpPr>
          <p:spPr>
            <a:xfrm>
              <a:off x="2451351" y="2883774"/>
              <a:ext cx="238058" cy="65978"/>
            </a:xfrm>
            <a:custGeom>
              <a:avLst/>
              <a:gdLst/>
              <a:ahLst/>
              <a:cxnLst>
                <a:cxn ang="0">
                  <a:pos x="wd2" y="hd2"/>
                </a:cxn>
                <a:cxn ang="5400000">
                  <a:pos x="wd2" y="hd2"/>
                </a:cxn>
                <a:cxn ang="10800000">
                  <a:pos x="wd2" y="hd2"/>
                </a:cxn>
                <a:cxn ang="16200000">
                  <a:pos x="wd2" y="hd2"/>
                </a:cxn>
              </a:cxnLst>
              <a:rect l="0" t="0" r="r" b="b"/>
              <a:pathLst>
                <a:path w="21600" h="21600" extrusionOk="0">
                  <a:moveTo>
                    <a:pt x="21600" y="8059"/>
                  </a:moveTo>
                  <a:cubicBezTo>
                    <a:pt x="21600" y="8059"/>
                    <a:pt x="21600" y="7596"/>
                    <a:pt x="21485" y="7596"/>
                  </a:cubicBezTo>
                  <a:lnTo>
                    <a:pt x="11507" y="0"/>
                  </a:lnTo>
                  <a:lnTo>
                    <a:pt x="268" y="10635"/>
                  </a:lnTo>
                  <a:cubicBezTo>
                    <a:pt x="201" y="10668"/>
                    <a:pt x="153" y="10866"/>
                    <a:pt x="153" y="11097"/>
                  </a:cubicBezTo>
                  <a:cubicBezTo>
                    <a:pt x="153" y="11328"/>
                    <a:pt x="201" y="11526"/>
                    <a:pt x="268" y="11560"/>
                  </a:cubicBezTo>
                  <a:lnTo>
                    <a:pt x="9825" y="21600"/>
                  </a:lnTo>
                  <a:lnTo>
                    <a:pt x="21485" y="8389"/>
                  </a:lnTo>
                  <a:cubicBezTo>
                    <a:pt x="21506" y="8244"/>
                    <a:pt x="21506" y="8072"/>
                    <a:pt x="21485" y="7927"/>
                  </a:cubicBezTo>
                  <a:moveTo>
                    <a:pt x="11316" y="859"/>
                  </a:moveTo>
                  <a:lnTo>
                    <a:pt x="21313" y="8455"/>
                  </a:lnTo>
                  <a:cubicBezTo>
                    <a:pt x="21246" y="8422"/>
                    <a:pt x="21199" y="8224"/>
                    <a:pt x="21199" y="7993"/>
                  </a:cubicBezTo>
                  <a:cubicBezTo>
                    <a:pt x="21166" y="7834"/>
                    <a:pt x="21166" y="7623"/>
                    <a:pt x="21199" y="7464"/>
                  </a:cubicBezTo>
                  <a:lnTo>
                    <a:pt x="9558" y="20675"/>
                  </a:lnTo>
                  <a:lnTo>
                    <a:pt x="0" y="10635"/>
                  </a:lnTo>
                  <a:cubicBezTo>
                    <a:pt x="0" y="10635"/>
                    <a:pt x="115" y="10635"/>
                    <a:pt x="0" y="11097"/>
                  </a:cubicBezTo>
                  <a:cubicBezTo>
                    <a:pt x="25" y="11262"/>
                    <a:pt x="25" y="11460"/>
                    <a:pt x="0" y="11626"/>
                  </a:cubicBezTo>
                  <a:lnTo>
                    <a:pt x="11240" y="991"/>
                  </a:ln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1" name="Figura a mano libera: forma 112"/>
            <p:cNvSpPr/>
            <p:nvPr/>
          </p:nvSpPr>
          <p:spPr>
            <a:xfrm>
              <a:off x="2452020" y="2916434"/>
              <a:ext cx="108374" cy="334295"/>
            </a:xfrm>
            <a:custGeom>
              <a:avLst/>
              <a:gdLst/>
              <a:ahLst/>
              <a:cxnLst>
                <a:cxn ang="0">
                  <a:pos x="wd2" y="hd2"/>
                </a:cxn>
                <a:cxn ang="5400000">
                  <a:pos x="wd2" y="hd2"/>
                </a:cxn>
                <a:cxn ang="10800000">
                  <a:pos x="wd2" y="hd2"/>
                </a:cxn>
                <a:cxn ang="16200000">
                  <a:pos x="wd2" y="hd2"/>
                </a:cxn>
              </a:cxnLst>
              <a:rect l="0" t="0" r="r" b="b"/>
              <a:pathLst>
                <a:path w="21580" h="21592" extrusionOk="0">
                  <a:moveTo>
                    <a:pt x="34" y="13007"/>
                  </a:moveTo>
                  <a:lnTo>
                    <a:pt x="34" y="93"/>
                  </a:lnTo>
                  <a:cubicBezTo>
                    <a:pt x="-12" y="68"/>
                    <a:pt x="-12" y="39"/>
                    <a:pt x="34" y="15"/>
                  </a:cubicBezTo>
                  <a:cubicBezTo>
                    <a:pt x="122" y="-5"/>
                    <a:pt x="240" y="-5"/>
                    <a:pt x="328" y="15"/>
                  </a:cubicBezTo>
                  <a:lnTo>
                    <a:pt x="21303" y="1995"/>
                  </a:lnTo>
                  <a:cubicBezTo>
                    <a:pt x="21450" y="2002"/>
                    <a:pt x="21554" y="2041"/>
                    <a:pt x="21554" y="2087"/>
                  </a:cubicBezTo>
                  <a:lnTo>
                    <a:pt x="21554" y="21491"/>
                  </a:lnTo>
                  <a:cubicBezTo>
                    <a:pt x="21588" y="21521"/>
                    <a:pt x="21588" y="21552"/>
                    <a:pt x="21554" y="21582"/>
                  </a:cubicBezTo>
                  <a:cubicBezTo>
                    <a:pt x="21445" y="21595"/>
                    <a:pt x="21328" y="21595"/>
                    <a:pt x="21219" y="21582"/>
                  </a:cubicBezTo>
                  <a:lnTo>
                    <a:pt x="9137" y="19614"/>
                  </a:lnTo>
                  <a:lnTo>
                    <a:pt x="9431" y="19432"/>
                  </a:lnTo>
                  <a:lnTo>
                    <a:pt x="21554" y="21413"/>
                  </a:lnTo>
                  <a:cubicBezTo>
                    <a:pt x="21458" y="21387"/>
                    <a:pt x="21315" y="21387"/>
                    <a:pt x="21219" y="21413"/>
                  </a:cubicBezTo>
                  <a:cubicBezTo>
                    <a:pt x="21185" y="21437"/>
                    <a:pt x="21185" y="21466"/>
                    <a:pt x="21219" y="21491"/>
                  </a:cubicBezTo>
                  <a:lnTo>
                    <a:pt x="21219" y="2087"/>
                  </a:lnTo>
                  <a:cubicBezTo>
                    <a:pt x="21219" y="2132"/>
                    <a:pt x="21324" y="2171"/>
                    <a:pt x="21471" y="2178"/>
                  </a:cubicBezTo>
                  <a:lnTo>
                    <a:pt x="496" y="197"/>
                  </a:lnTo>
                  <a:cubicBezTo>
                    <a:pt x="588" y="209"/>
                    <a:pt x="697" y="209"/>
                    <a:pt x="789" y="197"/>
                  </a:cubicBezTo>
                  <a:cubicBezTo>
                    <a:pt x="814" y="171"/>
                    <a:pt x="814" y="145"/>
                    <a:pt x="789" y="119"/>
                  </a:cubicBezTo>
                  <a:lnTo>
                    <a:pt x="789" y="13033"/>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2" name="Figura a mano libera: forma 113"/>
            <p:cNvSpPr/>
            <p:nvPr/>
          </p:nvSpPr>
          <p:spPr>
            <a:xfrm>
              <a:off x="2559425" y="2908389"/>
              <a:ext cx="131422" cy="342138"/>
            </a:xfrm>
            <a:custGeom>
              <a:avLst/>
              <a:gdLst/>
              <a:ahLst/>
              <a:cxnLst>
                <a:cxn ang="0">
                  <a:pos x="wd2" y="hd2"/>
                </a:cxn>
                <a:cxn ang="5400000">
                  <a:pos x="wd2" y="hd2"/>
                </a:cxn>
                <a:cxn ang="10800000">
                  <a:pos x="wd2" y="hd2"/>
                </a:cxn>
                <a:cxn ang="16200000">
                  <a:pos x="wd2" y="hd2"/>
                </a:cxn>
              </a:cxnLst>
              <a:rect l="0" t="0" r="r" b="b"/>
              <a:pathLst>
                <a:path w="21590" h="21597" extrusionOk="0">
                  <a:moveTo>
                    <a:pt x="277" y="2547"/>
                  </a:moveTo>
                  <a:lnTo>
                    <a:pt x="277" y="21511"/>
                  </a:lnTo>
                  <a:cubicBezTo>
                    <a:pt x="305" y="21487"/>
                    <a:pt x="305" y="21459"/>
                    <a:pt x="277" y="21434"/>
                  </a:cubicBezTo>
                  <a:cubicBezTo>
                    <a:pt x="197" y="21409"/>
                    <a:pt x="80" y="21409"/>
                    <a:pt x="0" y="21434"/>
                  </a:cubicBezTo>
                  <a:lnTo>
                    <a:pt x="3842" y="20607"/>
                  </a:lnTo>
                  <a:cubicBezTo>
                    <a:pt x="3804" y="20635"/>
                    <a:pt x="3804" y="20668"/>
                    <a:pt x="3842" y="20696"/>
                  </a:cubicBezTo>
                  <a:lnTo>
                    <a:pt x="3842" y="19206"/>
                  </a:lnTo>
                  <a:cubicBezTo>
                    <a:pt x="3797" y="19178"/>
                    <a:pt x="3797" y="19145"/>
                    <a:pt x="3842" y="19117"/>
                  </a:cubicBezTo>
                  <a:lnTo>
                    <a:pt x="19139" y="16276"/>
                  </a:lnTo>
                  <a:cubicBezTo>
                    <a:pt x="19139" y="16276"/>
                    <a:pt x="19139" y="16276"/>
                    <a:pt x="19382" y="16276"/>
                  </a:cubicBezTo>
                  <a:cubicBezTo>
                    <a:pt x="19420" y="16301"/>
                    <a:pt x="19420" y="16329"/>
                    <a:pt x="19382" y="16353"/>
                  </a:cubicBezTo>
                  <a:lnTo>
                    <a:pt x="19382" y="17626"/>
                  </a:lnTo>
                  <a:cubicBezTo>
                    <a:pt x="19409" y="17597"/>
                    <a:pt x="19409" y="17567"/>
                    <a:pt x="19382" y="17537"/>
                  </a:cubicBezTo>
                  <a:cubicBezTo>
                    <a:pt x="19281" y="17525"/>
                    <a:pt x="19170" y="17525"/>
                    <a:pt x="19070" y="17537"/>
                  </a:cubicBezTo>
                  <a:lnTo>
                    <a:pt x="21043" y="16939"/>
                  </a:lnTo>
                  <a:cubicBezTo>
                    <a:pt x="21029" y="16964"/>
                    <a:pt x="21029" y="16990"/>
                    <a:pt x="21043" y="17015"/>
                  </a:cubicBezTo>
                  <a:lnTo>
                    <a:pt x="21043" y="0"/>
                  </a:lnTo>
                  <a:lnTo>
                    <a:pt x="21562" y="0"/>
                  </a:lnTo>
                  <a:lnTo>
                    <a:pt x="21562" y="17028"/>
                  </a:lnTo>
                  <a:cubicBezTo>
                    <a:pt x="21600" y="17052"/>
                    <a:pt x="21600" y="17080"/>
                    <a:pt x="21562" y="17104"/>
                  </a:cubicBezTo>
                  <a:lnTo>
                    <a:pt x="19589" y="17703"/>
                  </a:lnTo>
                  <a:cubicBezTo>
                    <a:pt x="19510" y="17728"/>
                    <a:pt x="19392" y="17728"/>
                    <a:pt x="19312" y="17703"/>
                  </a:cubicBezTo>
                  <a:cubicBezTo>
                    <a:pt x="19267" y="17675"/>
                    <a:pt x="19267" y="17642"/>
                    <a:pt x="19312" y="17614"/>
                  </a:cubicBezTo>
                  <a:lnTo>
                    <a:pt x="19312" y="16340"/>
                  </a:lnTo>
                  <a:cubicBezTo>
                    <a:pt x="19274" y="16368"/>
                    <a:pt x="19274" y="16401"/>
                    <a:pt x="19312" y="16429"/>
                  </a:cubicBezTo>
                  <a:cubicBezTo>
                    <a:pt x="19392" y="16455"/>
                    <a:pt x="19510" y="16455"/>
                    <a:pt x="19589" y="16429"/>
                  </a:cubicBezTo>
                  <a:lnTo>
                    <a:pt x="4292" y="19282"/>
                  </a:lnTo>
                  <a:cubicBezTo>
                    <a:pt x="4337" y="19254"/>
                    <a:pt x="4337" y="19221"/>
                    <a:pt x="4292" y="19193"/>
                  </a:cubicBezTo>
                  <a:lnTo>
                    <a:pt x="4292" y="20683"/>
                  </a:lnTo>
                  <a:cubicBezTo>
                    <a:pt x="4330" y="20711"/>
                    <a:pt x="4330" y="20744"/>
                    <a:pt x="4292" y="20772"/>
                  </a:cubicBezTo>
                  <a:lnTo>
                    <a:pt x="484" y="21587"/>
                  </a:lnTo>
                  <a:cubicBezTo>
                    <a:pt x="395" y="21600"/>
                    <a:pt x="298" y="21600"/>
                    <a:pt x="208" y="21587"/>
                  </a:cubicBezTo>
                  <a:cubicBezTo>
                    <a:pt x="180" y="21558"/>
                    <a:pt x="180" y="21527"/>
                    <a:pt x="208" y="21498"/>
                  </a:cubicBezTo>
                  <a:lnTo>
                    <a:pt x="208" y="2547"/>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3" name="Figura a mano libera: forma 114"/>
            <p:cNvSpPr/>
            <p:nvPr/>
          </p:nvSpPr>
          <p:spPr>
            <a:xfrm>
              <a:off x="2451351" y="2883774"/>
              <a:ext cx="238058" cy="65978"/>
            </a:xfrm>
            <a:custGeom>
              <a:avLst/>
              <a:gdLst/>
              <a:ahLst/>
              <a:cxnLst>
                <a:cxn ang="0">
                  <a:pos x="wd2" y="hd2"/>
                </a:cxn>
                <a:cxn ang="5400000">
                  <a:pos x="wd2" y="hd2"/>
                </a:cxn>
                <a:cxn ang="10800000">
                  <a:pos x="wd2" y="hd2"/>
                </a:cxn>
                <a:cxn ang="16200000">
                  <a:pos x="wd2" y="hd2"/>
                </a:cxn>
              </a:cxnLst>
              <a:rect l="0" t="0" r="r" b="b"/>
              <a:pathLst>
                <a:path w="21600" h="21600" extrusionOk="0">
                  <a:moveTo>
                    <a:pt x="21600" y="8059"/>
                  </a:moveTo>
                  <a:cubicBezTo>
                    <a:pt x="21600" y="8059"/>
                    <a:pt x="21600" y="7596"/>
                    <a:pt x="21485" y="7596"/>
                  </a:cubicBezTo>
                  <a:lnTo>
                    <a:pt x="11507" y="0"/>
                  </a:lnTo>
                  <a:lnTo>
                    <a:pt x="268" y="10635"/>
                  </a:lnTo>
                  <a:cubicBezTo>
                    <a:pt x="201" y="10668"/>
                    <a:pt x="153" y="10866"/>
                    <a:pt x="153" y="11097"/>
                  </a:cubicBezTo>
                  <a:cubicBezTo>
                    <a:pt x="153" y="11328"/>
                    <a:pt x="201" y="11526"/>
                    <a:pt x="268" y="11560"/>
                  </a:cubicBezTo>
                  <a:lnTo>
                    <a:pt x="9825" y="21600"/>
                  </a:lnTo>
                  <a:lnTo>
                    <a:pt x="21485" y="8389"/>
                  </a:lnTo>
                  <a:cubicBezTo>
                    <a:pt x="21506" y="8244"/>
                    <a:pt x="21506" y="8072"/>
                    <a:pt x="21485" y="7927"/>
                  </a:cubicBezTo>
                  <a:moveTo>
                    <a:pt x="11316" y="859"/>
                  </a:moveTo>
                  <a:lnTo>
                    <a:pt x="21313" y="8455"/>
                  </a:lnTo>
                  <a:cubicBezTo>
                    <a:pt x="21246" y="8422"/>
                    <a:pt x="21199" y="8224"/>
                    <a:pt x="21199" y="7993"/>
                  </a:cubicBezTo>
                  <a:cubicBezTo>
                    <a:pt x="21166" y="7834"/>
                    <a:pt x="21166" y="7623"/>
                    <a:pt x="21199" y="7464"/>
                  </a:cubicBezTo>
                  <a:lnTo>
                    <a:pt x="9558" y="20675"/>
                  </a:lnTo>
                  <a:lnTo>
                    <a:pt x="0" y="10635"/>
                  </a:lnTo>
                  <a:cubicBezTo>
                    <a:pt x="0" y="10635"/>
                    <a:pt x="115" y="10635"/>
                    <a:pt x="0" y="11097"/>
                  </a:cubicBezTo>
                  <a:cubicBezTo>
                    <a:pt x="25" y="11262"/>
                    <a:pt x="25" y="11460"/>
                    <a:pt x="0" y="11626"/>
                  </a:cubicBezTo>
                  <a:lnTo>
                    <a:pt x="11240" y="991"/>
                  </a:ln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4" name="Figura a mano libera: forma 115"/>
            <p:cNvSpPr/>
            <p:nvPr/>
          </p:nvSpPr>
          <p:spPr>
            <a:xfrm>
              <a:off x="2452020" y="2916434"/>
              <a:ext cx="108374" cy="334295"/>
            </a:xfrm>
            <a:custGeom>
              <a:avLst/>
              <a:gdLst/>
              <a:ahLst/>
              <a:cxnLst>
                <a:cxn ang="0">
                  <a:pos x="wd2" y="hd2"/>
                </a:cxn>
                <a:cxn ang="5400000">
                  <a:pos x="wd2" y="hd2"/>
                </a:cxn>
                <a:cxn ang="10800000">
                  <a:pos x="wd2" y="hd2"/>
                </a:cxn>
                <a:cxn ang="16200000">
                  <a:pos x="wd2" y="hd2"/>
                </a:cxn>
              </a:cxnLst>
              <a:rect l="0" t="0" r="r" b="b"/>
              <a:pathLst>
                <a:path w="21580" h="21592" extrusionOk="0">
                  <a:moveTo>
                    <a:pt x="34" y="13007"/>
                  </a:moveTo>
                  <a:lnTo>
                    <a:pt x="34" y="93"/>
                  </a:lnTo>
                  <a:cubicBezTo>
                    <a:pt x="-12" y="68"/>
                    <a:pt x="-12" y="39"/>
                    <a:pt x="34" y="15"/>
                  </a:cubicBezTo>
                  <a:cubicBezTo>
                    <a:pt x="122" y="-5"/>
                    <a:pt x="240" y="-5"/>
                    <a:pt x="328" y="15"/>
                  </a:cubicBezTo>
                  <a:lnTo>
                    <a:pt x="21303" y="1995"/>
                  </a:lnTo>
                  <a:cubicBezTo>
                    <a:pt x="21450" y="2002"/>
                    <a:pt x="21554" y="2041"/>
                    <a:pt x="21554" y="2087"/>
                  </a:cubicBezTo>
                  <a:lnTo>
                    <a:pt x="21554" y="21491"/>
                  </a:lnTo>
                  <a:cubicBezTo>
                    <a:pt x="21588" y="21521"/>
                    <a:pt x="21588" y="21552"/>
                    <a:pt x="21554" y="21582"/>
                  </a:cubicBezTo>
                  <a:cubicBezTo>
                    <a:pt x="21445" y="21595"/>
                    <a:pt x="21328" y="21595"/>
                    <a:pt x="21219" y="21582"/>
                  </a:cubicBezTo>
                  <a:lnTo>
                    <a:pt x="9137" y="19614"/>
                  </a:lnTo>
                  <a:lnTo>
                    <a:pt x="9431" y="19432"/>
                  </a:lnTo>
                  <a:lnTo>
                    <a:pt x="21554" y="21413"/>
                  </a:lnTo>
                  <a:cubicBezTo>
                    <a:pt x="21458" y="21387"/>
                    <a:pt x="21315" y="21387"/>
                    <a:pt x="21219" y="21413"/>
                  </a:cubicBezTo>
                  <a:cubicBezTo>
                    <a:pt x="21185" y="21437"/>
                    <a:pt x="21185" y="21466"/>
                    <a:pt x="21219" y="21491"/>
                  </a:cubicBezTo>
                  <a:lnTo>
                    <a:pt x="21219" y="2087"/>
                  </a:lnTo>
                  <a:cubicBezTo>
                    <a:pt x="21219" y="2132"/>
                    <a:pt x="21324" y="2171"/>
                    <a:pt x="21471" y="2178"/>
                  </a:cubicBezTo>
                  <a:lnTo>
                    <a:pt x="496" y="197"/>
                  </a:lnTo>
                  <a:cubicBezTo>
                    <a:pt x="588" y="209"/>
                    <a:pt x="697" y="209"/>
                    <a:pt x="789" y="197"/>
                  </a:cubicBezTo>
                  <a:cubicBezTo>
                    <a:pt x="814" y="171"/>
                    <a:pt x="814" y="145"/>
                    <a:pt x="789" y="119"/>
                  </a:cubicBezTo>
                  <a:lnTo>
                    <a:pt x="789" y="13033"/>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5" name="Figura a mano libera: forma 116"/>
            <p:cNvSpPr/>
            <p:nvPr/>
          </p:nvSpPr>
          <p:spPr>
            <a:xfrm>
              <a:off x="2559425" y="2908389"/>
              <a:ext cx="131422" cy="342138"/>
            </a:xfrm>
            <a:custGeom>
              <a:avLst/>
              <a:gdLst/>
              <a:ahLst/>
              <a:cxnLst>
                <a:cxn ang="0">
                  <a:pos x="wd2" y="hd2"/>
                </a:cxn>
                <a:cxn ang="5400000">
                  <a:pos x="wd2" y="hd2"/>
                </a:cxn>
                <a:cxn ang="10800000">
                  <a:pos x="wd2" y="hd2"/>
                </a:cxn>
                <a:cxn ang="16200000">
                  <a:pos x="wd2" y="hd2"/>
                </a:cxn>
              </a:cxnLst>
              <a:rect l="0" t="0" r="r" b="b"/>
              <a:pathLst>
                <a:path w="21590" h="21597" extrusionOk="0">
                  <a:moveTo>
                    <a:pt x="277" y="2547"/>
                  </a:moveTo>
                  <a:lnTo>
                    <a:pt x="277" y="21511"/>
                  </a:lnTo>
                  <a:cubicBezTo>
                    <a:pt x="305" y="21487"/>
                    <a:pt x="305" y="21459"/>
                    <a:pt x="277" y="21434"/>
                  </a:cubicBezTo>
                  <a:cubicBezTo>
                    <a:pt x="197" y="21409"/>
                    <a:pt x="80" y="21409"/>
                    <a:pt x="0" y="21434"/>
                  </a:cubicBezTo>
                  <a:lnTo>
                    <a:pt x="3842" y="20607"/>
                  </a:lnTo>
                  <a:cubicBezTo>
                    <a:pt x="3804" y="20635"/>
                    <a:pt x="3804" y="20668"/>
                    <a:pt x="3842" y="20696"/>
                  </a:cubicBezTo>
                  <a:lnTo>
                    <a:pt x="3842" y="19206"/>
                  </a:lnTo>
                  <a:cubicBezTo>
                    <a:pt x="3797" y="19178"/>
                    <a:pt x="3797" y="19145"/>
                    <a:pt x="3842" y="19117"/>
                  </a:cubicBezTo>
                  <a:lnTo>
                    <a:pt x="19139" y="16276"/>
                  </a:lnTo>
                  <a:cubicBezTo>
                    <a:pt x="19139" y="16276"/>
                    <a:pt x="19139" y="16276"/>
                    <a:pt x="19382" y="16276"/>
                  </a:cubicBezTo>
                  <a:cubicBezTo>
                    <a:pt x="19420" y="16301"/>
                    <a:pt x="19420" y="16329"/>
                    <a:pt x="19382" y="16353"/>
                  </a:cubicBezTo>
                  <a:lnTo>
                    <a:pt x="19382" y="17626"/>
                  </a:lnTo>
                  <a:cubicBezTo>
                    <a:pt x="19409" y="17597"/>
                    <a:pt x="19409" y="17567"/>
                    <a:pt x="19382" y="17537"/>
                  </a:cubicBezTo>
                  <a:cubicBezTo>
                    <a:pt x="19281" y="17525"/>
                    <a:pt x="19170" y="17525"/>
                    <a:pt x="19070" y="17537"/>
                  </a:cubicBezTo>
                  <a:lnTo>
                    <a:pt x="21043" y="16939"/>
                  </a:lnTo>
                  <a:cubicBezTo>
                    <a:pt x="21029" y="16964"/>
                    <a:pt x="21029" y="16990"/>
                    <a:pt x="21043" y="17015"/>
                  </a:cubicBezTo>
                  <a:lnTo>
                    <a:pt x="21043" y="0"/>
                  </a:lnTo>
                  <a:lnTo>
                    <a:pt x="21562" y="0"/>
                  </a:lnTo>
                  <a:lnTo>
                    <a:pt x="21562" y="17028"/>
                  </a:lnTo>
                  <a:cubicBezTo>
                    <a:pt x="21600" y="17052"/>
                    <a:pt x="21600" y="17080"/>
                    <a:pt x="21562" y="17104"/>
                  </a:cubicBezTo>
                  <a:lnTo>
                    <a:pt x="19589" y="17703"/>
                  </a:lnTo>
                  <a:cubicBezTo>
                    <a:pt x="19510" y="17728"/>
                    <a:pt x="19392" y="17728"/>
                    <a:pt x="19312" y="17703"/>
                  </a:cubicBezTo>
                  <a:cubicBezTo>
                    <a:pt x="19267" y="17675"/>
                    <a:pt x="19267" y="17642"/>
                    <a:pt x="19312" y="17614"/>
                  </a:cubicBezTo>
                  <a:lnTo>
                    <a:pt x="19312" y="16340"/>
                  </a:lnTo>
                  <a:cubicBezTo>
                    <a:pt x="19274" y="16368"/>
                    <a:pt x="19274" y="16401"/>
                    <a:pt x="19312" y="16429"/>
                  </a:cubicBezTo>
                  <a:cubicBezTo>
                    <a:pt x="19392" y="16455"/>
                    <a:pt x="19510" y="16455"/>
                    <a:pt x="19589" y="16429"/>
                  </a:cubicBezTo>
                  <a:lnTo>
                    <a:pt x="4292" y="19282"/>
                  </a:lnTo>
                  <a:cubicBezTo>
                    <a:pt x="4337" y="19254"/>
                    <a:pt x="4337" y="19221"/>
                    <a:pt x="4292" y="19193"/>
                  </a:cubicBezTo>
                  <a:lnTo>
                    <a:pt x="4292" y="20683"/>
                  </a:lnTo>
                  <a:cubicBezTo>
                    <a:pt x="4330" y="20711"/>
                    <a:pt x="4330" y="20744"/>
                    <a:pt x="4292" y="20772"/>
                  </a:cubicBezTo>
                  <a:lnTo>
                    <a:pt x="484" y="21587"/>
                  </a:lnTo>
                  <a:cubicBezTo>
                    <a:pt x="395" y="21600"/>
                    <a:pt x="298" y="21600"/>
                    <a:pt x="208" y="21587"/>
                  </a:cubicBezTo>
                  <a:cubicBezTo>
                    <a:pt x="180" y="21558"/>
                    <a:pt x="180" y="21527"/>
                    <a:pt x="208" y="21498"/>
                  </a:cubicBezTo>
                  <a:lnTo>
                    <a:pt x="208" y="2547"/>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6" name="Figura a mano libera: forma 117"/>
            <p:cNvSpPr/>
            <p:nvPr/>
          </p:nvSpPr>
          <p:spPr>
            <a:xfrm>
              <a:off x="2567851" y="2922311"/>
              <a:ext cx="112078" cy="99873"/>
            </a:xfrm>
            <a:custGeom>
              <a:avLst/>
              <a:gdLst/>
              <a:ahLst/>
              <a:cxnLst>
                <a:cxn ang="0">
                  <a:pos x="wd2" y="hd2"/>
                </a:cxn>
                <a:cxn ang="5400000">
                  <a:pos x="wd2" y="hd2"/>
                </a:cxn>
                <a:cxn ang="10800000">
                  <a:pos x="wd2" y="hd2"/>
                </a:cxn>
                <a:cxn ang="16200000">
                  <a:pos x="wd2" y="hd2"/>
                </a:cxn>
              </a:cxnLst>
              <a:rect l="0" t="0" r="r" b="b"/>
              <a:pathLst>
                <a:path w="21600" h="21600" extrusionOk="0">
                  <a:moveTo>
                    <a:pt x="0" y="8029"/>
                  </a:moveTo>
                  <a:lnTo>
                    <a:pt x="0" y="21600"/>
                  </a:lnTo>
                  <a:cubicBezTo>
                    <a:pt x="0" y="21600"/>
                    <a:pt x="0" y="21600"/>
                    <a:pt x="0" y="21600"/>
                  </a:cubicBezTo>
                  <a:lnTo>
                    <a:pt x="21397" y="12305"/>
                  </a:lnTo>
                  <a:lnTo>
                    <a:pt x="21397" y="131"/>
                  </a:lnTo>
                  <a:cubicBezTo>
                    <a:pt x="21397" y="131"/>
                    <a:pt x="21397" y="131"/>
                    <a:pt x="21397" y="131"/>
                  </a:cubicBezTo>
                  <a:lnTo>
                    <a:pt x="0" y="8073"/>
                  </a:lnTo>
                  <a:cubicBezTo>
                    <a:pt x="0" y="8073"/>
                    <a:pt x="0" y="8073"/>
                    <a:pt x="0" y="8073"/>
                  </a:cubicBezTo>
                  <a:moveTo>
                    <a:pt x="244" y="21469"/>
                  </a:moveTo>
                  <a:cubicBezTo>
                    <a:pt x="244" y="21469"/>
                    <a:pt x="244" y="21469"/>
                    <a:pt x="244" y="21469"/>
                  </a:cubicBezTo>
                  <a:lnTo>
                    <a:pt x="244" y="7898"/>
                  </a:lnTo>
                  <a:cubicBezTo>
                    <a:pt x="244" y="7898"/>
                    <a:pt x="244" y="7898"/>
                    <a:pt x="244" y="7898"/>
                  </a:cubicBezTo>
                  <a:lnTo>
                    <a:pt x="21600" y="0"/>
                  </a:lnTo>
                  <a:lnTo>
                    <a:pt x="21600" y="12174"/>
                  </a:lnTo>
                  <a:cubicBezTo>
                    <a:pt x="21600" y="12174"/>
                    <a:pt x="21600" y="12174"/>
                    <a:pt x="21600" y="12174"/>
                  </a:cubicBezTo>
                  <a:lnTo>
                    <a:pt x="203" y="21469"/>
                  </a:ln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7" name="Figura a mano libera: forma 118"/>
            <p:cNvSpPr/>
            <p:nvPr/>
          </p:nvSpPr>
          <p:spPr>
            <a:xfrm>
              <a:off x="2566798" y="2990103"/>
              <a:ext cx="112499" cy="211850"/>
            </a:xfrm>
            <a:custGeom>
              <a:avLst/>
              <a:gdLst/>
              <a:ahLst/>
              <a:cxnLst>
                <a:cxn ang="0">
                  <a:pos x="wd2" y="hd2"/>
                </a:cxn>
                <a:cxn ang="5400000">
                  <a:pos x="wd2" y="hd2"/>
                </a:cxn>
                <a:cxn ang="10800000">
                  <a:pos x="wd2" y="hd2"/>
                </a:cxn>
                <a:cxn ang="16200000">
                  <a:pos x="wd2" y="hd2"/>
                </a:cxn>
              </a:cxnLst>
              <a:rect l="0" t="0" r="r" b="b"/>
              <a:pathLst>
                <a:path w="21600" h="21600" extrusionOk="0">
                  <a:moveTo>
                    <a:pt x="40" y="4299"/>
                  </a:moveTo>
                  <a:lnTo>
                    <a:pt x="40" y="21600"/>
                  </a:lnTo>
                  <a:cubicBezTo>
                    <a:pt x="40" y="21600"/>
                    <a:pt x="40" y="21600"/>
                    <a:pt x="40" y="21600"/>
                  </a:cubicBezTo>
                  <a:lnTo>
                    <a:pt x="21195" y="16519"/>
                  </a:lnTo>
                  <a:lnTo>
                    <a:pt x="21195" y="62"/>
                  </a:lnTo>
                  <a:cubicBezTo>
                    <a:pt x="21195" y="62"/>
                    <a:pt x="21195" y="62"/>
                    <a:pt x="21195" y="62"/>
                  </a:cubicBezTo>
                  <a:lnTo>
                    <a:pt x="0" y="4299"/>
                  </a:lnTo>
                  <a:cubicBezTo>
                    <a:pt x="0" y="4299"/>
                    <a:pt x="0" y="4299"/>
                    <a:pt x="0" y="4299"/>
                  </a:cubicBezTo>
                  <a:moveTo>
                    <a:pt x="405" y="21538"/>
                  </a:moveTo>
                  <a:lnTo>
                    <a:pt x="405" y="4238"/>
                  </a:lnTo>
                  <a:cubicBezTo>
                    <a:pt x="405" y="4238"/>
                    <a:pt x="405" y="4238"/>
                    <a:pt x="405" y="4238"/>
                  </a:cubicBezTo>
                  <a:lnTo>
                    <a:pt x="21600" y="0"/>
                  </a:lnTo>
                  <a:cubicBezTo>
                    <a:pt x="21600" y="0"/>
                    <a:pt x="21600" y="0"/>
                    <a:pt x="21600" y="0"/>
                  </a:cubicBezTo>
                  <a:lnTo>
                    <a:pt x="21600" y="16457"/>
                  </a:lnTo>
                  <a:lnTo>
                    <a:pt x="445" y="21538"/>
                  </a:lnTo>
                  <a:cubicBezTo>
                    <a:pt x="445" y="21538"/>
                    <a:pt x="445" y="21538"/>
                    <a:pt x="445" y="21538"/>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8" name="Figura a mano libera: forma 119"/>
            <p:cNvSpPr/>
            <p:nvPr/>
          </p:nvSpPr>
          <p:spPr>
            <a:xfrm>
              <a:off x="2430072" y="2444338"/>
              <a:ext cx="1089587" cy="1043513"/>
            </a:xfrm>
            <a:prstGeom prst="ellipse">
              <a:avLst/>
            </a:prstGeom>
            <a:noFill/>
            <a:ln w="33303" cap="flat">
              <a:solidFill>
                <a:srgbClr val="F57F32"/>
              </a:solidFill>
              <a:custDash>
                <a:ds d="254250" sp="203250"/>
              </a:custDash>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29" name="Figura a mano libera: forma 120"/>
            <p:cNvSpPr/>
            <p:nvPr/>
          </p:nvSpPr>
          <p:spPr>
            <a:xfrm>
              <a:off x="1183978" y="1578999"/>
              <a:ext cx="114935" cy="67753"/>
            </a:xfrm>
            <a:custGeom>
              <a:avLst/>
              <a:gdLst/>
              <a:ahLst/>
              <a:cxnLst>
                <a:cxn ang="0">
                  <a:pos x="wd2" y="hd2"/>
                </a:cxn>
                <a:cxn ang="5400000">
                  <a:pos x="wd2" y="hd2"/>
                </a:cxn>
                <a:cxn ang="10800000">
                  <a:pos x="wd2" y="hd2"/>
                </a:cxn>
                <a:cxn ang="16200000">
                  <a:pos x="wd2" y="hd2"/>
                </a:cxn>
              </a:cxnLst>
              <a:rect l="0" t="0" r="r" b="b"/>
              <a:pathLst>
                <a:path w="21426" h="21359" extrusionOk="0">
                  <a:moveTo>
                    <a:pt x="20420" y="504"/>
                  </a:moveTo>
                  <a:lnTo>
                    <a:pt x="312" y="19585"/>
                  </a:lnTo>
                  <a:cubicBezTo>
                    <a:pt x="17" y="19908"/>
                    <a:pt x="-84" y="20534"/>
                    <a:pt x="76" y="21048"/>
                  </a:cubicBezTo>
                  <a:cubicBezTo>
                    <a:pt x="317" y="21452"/>
                    <a:pt x="715" y="21463"/>
                    <a:pt x="964" y="21072"/>
                  </a:cubicBezTo>
                  <a:cubicBezTo>
                    <a:pt x="969" y="21064"/>
                    <a:pt x="974" y="21057"/>
                    <a:pt x="979" y="21048"/>
                  </a:cubicBezTo>
                  <a:lnTo>
                    <a:pt x="21088" y="1966"/>
                  </a:lnTo>
                  <a:cubicBezTo>
                    <a:pt x="21395" y="1708"/>
                    <a:pt x="21516" y="1094"/>
                    <a:pt x="21356" y="594"/>
                  </a:cubicBezTo>
                  <a:cubicBezTo>
                    <a:pt x="21346" y="563"/>
                    <a:pt x="21335" y="533"/>
                    <a:pt x="21323" y="504"/>
                  </a:cubicBezTo>
                  <a:cubicBezTo>
                    <a:pt x="21124" y="27"/>
                    <a:pt x="20737" y="-137"/>
                    <a:pt x="20420" y="122"/>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0" name="Figura a mano libera: forma 121"/>
            <p:cNvSpPr/>
            <p:nvPr/>
          </p:nvSpPr>
          <p:spPr>
            <a:xfrm>
              <a:off x="1295407" y="156163"/>
              <a:ext cx="12852" cy="1427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6642" y="21600"/>
                  </a:lnTo>
                  <a:lnTo>
                    <a:pt x="21600" y="0"/>
                  </a:ln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1" name="Figura a mano libera: forma 122"/>
            <p:cNvSpPr/>
            <p:nvPr/>
          </p:nvSpPr>
          <p:spPr>
            <a:xfrm>
              <a:off x="1293721" y="156163"/>
              <a:ext cx="16222" cy="14290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673" y="21600"/>
                  </a:lnTo>
                  <a:lnTo>
                    <a:pt x="17673" y="21576"/>
                  </a:lnTo>
                  <a:lnTo>
                    <a:pt x="21600" y="0"/>
                  </a:lnTo>
                  <a:lnTo>
                    <a:pt x="17112" y="0"/>
                  </a:lnTo>
                  <a:lnTo>
                    <a:pt x="13184" y="21576"/>
                  </a:lnTo>
                  <a:lnTo>
                    <a:pt x="15429" y="21548"/>
                  </a:lnTo>
                  <a:lnTo>
                    <a:pt x="2245" y="21548"/>
                  </a:lnTo>
                  <a:lnTo>
                    <a:pt x="4488" y="21576"/>
                  </a:lnTo>
                  <a:lnTo>
                    <a:pt x="4488" y="0"/>
                  </a:lnTo>
                  <a:lnTo>
                    <a:pt x="0"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2" name="Figura a mano libera: forma 123"/>
            <p:cNvSpPr/>
            <p:nvPr/>
          </p:nvSpPr>
          <p:spPr>
            <a:xfrm>
              <a:off x="1294775" y="1577975"/>
              <a:ext cx="110725" cy="71722"/>
            </a:xfrm>
            <a:custGeom>
              <a:avLst/>
              <a:gdLst/>
              <a:ahLst/>
              <a:cxnLst>
                <a:cxn ang="0">
                  <a:pos x="wd2" y="hd2"/>
                </a:cxn>
                <a:cxn ang="5400000">
                  <a:pos x="wd2" y="hd2"/>
                </a:cxn>
                <a:cxn ang="10800000">
                  <a:pos x="wd2" y="hd2"/>
                </a:cxn>
                <a:cxn ang="16200000">
                  <a:pos x="wd2" y="hd2"/>
                </a:cxn>
              </a:cxnLst>
              <a:rect l="0" t="0" r="r" b="b"/>
              <a:pathLst>
                <a:path w="21537" h="21508" extrusionOk="0">
                  <a:moveTo>
                    <a:pt x="21104" y="19665"/>
                  </a:moveTo>
                  <a:lnTo>
                    <a:pt x="2418" y="847"/>
                  </a:lnTo>
                  <a:lnTo>
                    <a:pt x="2090" y="2663"/>
                  </a:lnTo>
                  <a:lnTo>
                    <a:pt x="14383" y="1997"/>
                  </a:lnTo>
                  <a:cubicBezTo>
                    <a:pt x="14745" y="1998"/>
                    <a:pt x="15039" y="1565"/>
                    <a:pt x="15040" y="1031"/>
                  </a:cubicBezTo>
                  <a:cubicBezTo>
                    <a:pt x="15040" y="1010"/>
                    <a:pt x="15040" y="989"/>
                    <a:pt x="15039" y="968"/>
                  </a:cubicBezTo>
                  <a:cubicBezTo>
                    <a:pt x="15017" y="424"/>
                    <a:pt x="14712" y="-1"/>
                    <a:pt x="14342" y="0"/>
                  </a:cubicBezTo>
                  <a:lnTo>
                    <a:pt x="2049" y="666"/>
                  </a:lnTo>
                  <a:lnTo>
                    <a:pt x="0" y="666"/>
                  </a:lnTo>
                  <a:lnTo>
                    <a:pt x="1721" y="2421"/>
                  </a:lnTo>
                  <a:lnTo>
                    <a:pt x="20407" y="21238"/>
                  </a:lnTo>
                  <a:cubicBezTo>
                    <a:pt x="20673" y="21599"/>
                    <a:pt x="21083" y="21599"/>
                    <a:pt x="21350" y="21238"/>
                  </a:cubicBezTo>
                  <a:cubicBezTo>
                    <a:pt x="21600" y="20825"/>
                    <a:pt x="21600" y="20199"/>
                    <a:pt x="21350" y="19786"/>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3" name="Figura a mano libera: forma 124"/>
            <p:cNvSpPr/>
            <p:nvPr/>
          </p:nvSpPr>
          <p:spPr>
            <a:xfrm>
              <a:off x="1149834" y="194295"/>
              <a:ext cx="185179" cy="314346"/>
            </a:xfrm>
            <a:custGeom>
              <a:avLst/>
              <a:gdLst/>
              <a:ahLst/>
              <a:cxnLst>
                <a:cxn ang="0">
                  <a:pos x="wd2" y="hd2"/>
                </a:cxn>
                <a:cxn ang="5400000">
                  <a:pos x="wd2" y="hd2"/>
                </a:cxn>
                <a:cxn ang="10800000">
                  <a:pos x="wd2" y="hd2"/>
                </a:cxn>
                <a:cxn ang="16200000">
                  <a:pos x="wd2" y="hd2"/>
                </a:cxn>
              </a:cxnLst>
              <a:rect l="0" t="0" r="r" b="b"/>
              <a:pathLst>
                <a:path w="21600" h="21600" extrusionOk="0">
                  <a:moveTo>
                    <a:pt x="25" y="305"/>
                  </a:moveTo>
                  <a:lnTo>
                    <a:pt x="19683" y="0"/>
                  </a:lnTo>
                  <a:lnTo>
                    <a:pt x="21600" y="21600"/>
                  </a:lnTo>
                  <a:lnTo>
                    <a:pt x="270" y="21281"/>
                  </a:lnTo>
                  <a:cubicBezTo>
                    <a:pt x="270" y="21281"/>
                    <a:pt x="1917" y="14654"/>
                    <a:pt x="1917" y="13268"/>
                  </a:cubicBezTo>
                  <a:cubicBezTo>
                    <a:pt x="1917" y="11881"/>
                    <a:pt x="0" y="305"/>
                    <a:pt x="0" y="305"/>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4" name="Figura a mano libera: forma 125"/>
            <p:cNvSpPr/>
            <p:nvPr/>
          </p:nvSpPr>
          <p:spPr>
            <a:xfrm>
              <a:off x="1147516" y="191875"/>
              <a:ext cx="190658" cy="318985"/>
            </a:xfrm>
            <a:custGeom>
              <a:avLst/>
              <a:gdLst/>
              <a:ahLst/>
              <a:cxnLst>
                <a:cxn ang="0">
                  <a:pos x="wd2" y="hd2"/>
                </a:cxn>
                <a:cxn ang="5400000">
                  <a:pos x="wd2" y="hd2"/>
                </a:cxn>
                <a:cxn ang="10800000">
                  <a:pos x="wd2" y="hd2"/>
                </a:cxn>
                <a:cxn ang="16200000">
                  <a:pos x="wd2" y="hd2"/>
                </a:cxn>
              </a:cxnLst>
              <a:rect l="0" t="0" r="r" b="b"/>
              <a:pathLst>
                <a:path w="21600" h="21600" extrusionOk="0">
                  <a:moveTo>
                    <a:pt x="286" y="628"/>
                  </a:moveTo>
                  <a:lnTo>
                    <a:pt x="19380" y="328"/>
                  </a:lnTo>
                  <a:lnTo>
                    <a:pt x="19094" y="178"/>
                  </a:lnTo>
                  <a:lnTo>
                    <a:pt x="20956" y="21450"/>
                  </a:lnTo>
                  <a:lnTo>
                    <a:pt x="21242" y="21286"/>
                  </a:lnTo>
                  <a:lnTo>
                    <a:pt x="549" y="20985"/>
                  </a:lnTo>
                  <a:lnTo>
                    <a:pt x="812" y="21163"/>
                  </a:lnTo>
                  <a:cubicBezTo>
                    <a:pt x="812" y="20890"/>
                    <a:pt x="2387" y="14591"/>
                    <a:pt x="2387" y="13239"/>
                  </a:cubicBezTo>
                  <a:cubicBezTo>
                    <a:pt x="2387" y="11886"/>
                    <a:pt x="621" y="943"/>
                    <a:pt x="549" y="451"/>
                  </a:cubicBezTo>
                  <a:close/>
                  <a:moveTo>
                    <a:pt x="1862" y="13239"/>
                  </a:moveTo>
                  <a:cubicBezTo>
                    <a:pt x="1862" y="14605"/>
                    <a:pt x="286" y="21054"/>
                    <a:pt x="286" y="21122"/>
                  </a:cubicBezTo>
                  <a:lnTo>
                    <a:pt x="286" y="21299"/>
                  </a:lnTo>
                  <a:lnTo>
                    <a:pt x="597" y="21299"/>
                  </a:lnTo>
                  <a:lnTo>
                    <a:pt x="21314" y="21600"/>
                  </a:lnTo>
                  <a:lnTo>
                    <a:pt x="21600" y="21600"/>
                  </a:lnTo>
                  <a:lnTo>
                    <a:pt x="21600" y="21436"/>
                  </a:lnTo>
                  <a:lnTo>
                    <a:pt x="19762" y="150"/>
                  </a:lnTo>
                  <a:lnTo>
                    <a:pt x="19762" y="0"/>
                  </a:lnTo>
                  <a:lnTo>
                    <a:pt x="19404" y="0"/>
                  </a:lnTo>
                  <a:lnTo>
                    <a:pt x="310" y="314"/>
                  </a:lnTo>
                  <a:lnTo>
                    <a:pt x="0" y="314"/>
                  </a:lnTo>
                  <a:lnTo>
                    <a:pt x="0" y="478"/>
                  </a:lnTo>
                  <a:cubicBezTo>
                    <a:pt x="0" y="601"/>
                    <a:pt x="1862" y="11886"/>
                    <a:pt x="1862" y="13239"/>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5" name="Figura a mano libera: forma 126"/>
            <p:cNvSpPr/>
            <p:nvPr/>
          </p:nvSpPr>
          <p:spPr>
            <a:xfrm>
              <a:off x="1168490" y="220121"/>
              <a:ext cx="146714" cy="271168"/>
            </a:xfrm>
            <a:custGeom>
              <a:avLst/>
              <a:gdLst/>
              <a:ahLst/>
              <a:cxnLst>
                <a:cxn ang="0">
                  <a:pos x="wd2" y="hd2"/>
                </a:cxn>
                <a:cxn ang="5400000">
                  <a:pos x="wd2" y="hd2"/>
                </a:cxn>
                <a:cxn ang="10800000">
                  <a:pos x="wd2" y="hd2"/>
                </a:cxn>
                <a:cxn ang="16200000">
                  <a:pos x="wd2" y="hd2"/>
                </a:cxn>
              </a:cxnLst>
              <a:rect l="0" t="0" r="r" b="b"/>
              <a:pathLst>
                <a:path w="20880" h="21600" extrusionOk="0">
                  <a:moveTo>
                    <a:pt x="553" y="161"/>
                  </a:moveTo>
                  <a:cubicBezTo>
                    <a:pt x="25" y="2765"/>
                    <a:pt x="-125" y="5387"/>
                    <a:pt x="103" y="8004"/>
                  </a:cubicBezTo>
                  <a:cubicBezTo>
                    <a:pt x="361" y="9170"/>
                    <a:pt x="1033" y="10299"/>
                    <a:pt x="2082" y="11330"/>
                  </a:cubicBezTo>
                  <a:cubicBezTo>
                    <a:pt x="3770" y="12619"/>
                    <a:pt x="4098" y="14284"/>
                    <a:pt x="2952" y="15734"/>
                  </a:cubicBezTo>
                  <a:cubicBezTo>
                    <a:pt x="1766" y="16830"/>
                    <a:pt x="1505" y="18144"/>
                    <a:pt x="2232" y="19350"/>
                  </a:cubicBezTo>
                  <a:cubicBezTo>
                    <a:pt x="3025" y="20350"/>
                    <a:pt x="4491" y="21153"/>
                    <a:pt x="6340" y="21600"/>
                  </a:cubicBezTo>
                  <a:lnTo>
                    <a:pt x="13055" y="21600"/>
                  </a:lnTo>
                  <a:cubicBezTo>
                    <a:pt x="16182" y="21486"/>
                    <a:pt x="18958" y="20488"/>
                    <a:pt x="20341" y="18980"/>
                  </a:cubicBezTo>
                  <a:cubicBezTo>
                    <a:pt x="21475" y="17206"/>
                    <a:pt x="20792" y="15242"/>
                    <a:pt x="18542" y="13805"/>
                  </a:cubicBezTo>
                  <a:cubicBezTo>
                    <a:pt x="15544" y="11620"/>
                    <a:pt x="19951" y="113"/>
                    <a:pt x="19981" y="0"/>
                  </a:cubicBezTo>
                  <a:lnTo>
                    <a:pt x="19801" y="0"/>
                  </a:lnTo>
                  <a:lnTo>
                    <a:pt x="613" y="177"/>
                  </a:lnTo>
                  <a:lnTo>
                    <a:pt x="613" y="305"/>
                  </a:lnTo>
                  <a:lnTo>
                    <a:pt x="19831" y="129"/>
                  </a:lnTo>
                  <a:lnTo>
                    <a:pt x="19681" y="48"/>
                  </a:lnTo>
                  <a:cubicBezTo>
                    <a:pt x="19502" y="530"/>
                    <a:pt x="15304" y="11732"/>
                    <a:pt x="18272" y="13966"/>
                  </a:cubicBezTo>
                  <a:cubicBezTo>
                    <a:pt x="20481" y="15363"/>
                    <a:pt x="21154" y="17281"/>
                    <a:pt x="20041" y="19013"/>
                  </a:cubicBezTo>
                  <a:cubicBezTo>
                    <a:pt x="18689" y="20471"/>
                    <a:pt x="15997" y="21437"/>
                    <a:pt x="12966" y="21552"/>
                  </a:cubicBezTo>
                  <a:lnTo>
                    <a:pt x="6370" y="21552"/>
                  </a:lnTo>
                  <a:cubicBezTo>
                    <a:pt x="4593" y="21104"/>
                    <a:pt x="3177" y="20328"/>
                    <a:pt x="2382" y="19366"/>
                  </a:cubicBezTo>
                  <a:cubicBezTo>
                    <a:pt x="1683" y="18196"/>
                    <a:pt x="1944" y="16923"/>
                    <a:pt x="3102" y="15863"/>
                  </a:cubicBezTo>
                  <a:cubicBezTo>
                    <a:pt x="4300" y="14375"/>
                    <a:pt x="3982" y="12662"/>
                    <a:pt x="2262" y="11330"/>
                  </a:cubicBezTo>
                  <a:cubicBezTo>
                    <a:pt x="1241" y="10333"/>
                    <a:pt x="570" y="9244"/>
                    <a:pt x="283" y="8116"/>
                  </a:cubicBezTo>
                  <a:cubicBezTo>
                    <a:pt x="70" y="5510"/>
                    <a:pt x="220" y="2899"/>
                    <a:pt x="733" y="305"/>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6" name="Figura a mano libera: forma 127"/>
            <p:cNvSpPr/>
            <p:nvPr/>
          </p:nvSpPr>
          <p:spPr>
            <a:xfrm>
              <a:off x="1209875" y="505614"/>
              <a:ext cx="49297" cy="60328"/>
            </a:xfrm>
            <a:custGeom>
              <a:avLst/>
              <a:gdLst/>
              <a:ahLst/>
              <a:cxnLst>
                <a:cxn ang="0">
                  <a:pos x="wd2" y="hd2"/>
                </a:cxn>
                <a:cxn ang="5400000">
                  <a:pos x="wd2" y="hd2"/>
                </a:cxn>
                <a:cxn ang="10800000">
                  <a:pos x="wd2" y="hd2"/>
                </a:cxn>
                <a:cxn ang="16200000">
                  <a:pos x="wd2" y="hd2"/>
                </a:cxn>
              </a:cxnLst>
              <a:rect l="0" t="0" r="r" b="b"/>
              <a:pathLst>
                <a:path w="21600" h="21600" extrusionOk="0">
                  <a:moveTo>
                    <a:pt x="1016" y="0"/>
                  </a:moveTo>
                  <a:lnTo>
                    <a:pt x="0" y="20877"/>
                  </a:lnTo>
                  <a:lnTo>
                    <a:pt x="0" y="21383"/>
                  </a:lnTo>
                  <a:lnTo>
                    <a:pt x="554" y="21383"/>
                  </a:lnTo>
                  <a:lnTo>
                    <a:pt x="18646" y="21600"/>
                  </a:lnTo>
                  <a:lnTo>
                    <a:pt x="19200" y="21600"/>
                  </a:lnTo>
                  <a:lnTo>
                    <a:pt x="19200" y="21166"/>
                  </a:lnTo>
                  <a:lnTo>
                    <a:pt x="21600" y="434"/>
                  </a:lnTo>
                  <a:lnTo>
                    <a:pt x="20492" y="361"/>
                  </a:lnTo>
                  <a:lnTo>
                    <a:pt x="18092" y="21094"/>
                  </a:lnTo>
                  <a:lnTo>
                    <a:pt x="18646" y="20661"/>
                  </a:lnTo>
                  <a:lnTo>
                    <a:pt x="554" y="20444"/>
                  </a:lnTo>
                  <a:lnTo>
                    <a:pt x="1200" y="20950"/>
                  </a:lnTo>
                  <a:lnTo>
                    <a:pt x="2123" y="0"/>
                  </a:lnTo>
                  <a:lnTo>
                    <a:pt x="1016"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7" name="Figura a mano libera: forma 128"/>
            <p:cNvSpPr/>
            <p:nvPr/>
          </p:nvSpPr>
          <p:spPr>
            <a:xfrm>
              <a:off x="1207001" y="490481"/>
              <a:ext cx="12701" cy="151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400" y="21600"/>
                  </a:lnTo>
                  <a:lnTo>
                    <a:pt x="21600" y="21600"/>
                  </a:lnTo>
                  <a:lnTo>
                    <a:pt x="21600" y="0"/>
                  </a:lnTo>
                  <a:lnTo>
                    <a:pt x="0"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8" name="Figura a mano libera: forma 129"/>
            <p:cNvSpPr/>
            <p:nvPr/>
          </p:nvSpPr>
          <p:spPr>
            <a:xfrm rot="16675199">
              <a:off x="1250902" y="492443"/>
              <a:ext cx="16141"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39" name="Figura a mano libera: forma 130"/>
            <p:cNvSpPr/>
            <p:nvPr/>
          </p:nvSpPr>
          <p:spPr>
            <a:xfrm>
              <a:off x="1210191" y="620617"/>
              <a:ext cx="506790" cy="676377"/>
            </a:xfrm>
            <a:custGeom>
              <a:avLst/>
              <a:gdLst/>
              <a:ahLst/>
              <a:cxnLst>
                <a:cxn ang="0">
                  <a:pos x="wd2" y="hd2"/>
                </a:cxn>
                <a:cxn ang="5400000">
                  <a:pos x="wd2" y="hd2"/>
                </a:cxn>
                <a:cxn ang="10800000">
                  <a:pos x="wd2" y="hd2"/>
                </a:cxn>
                <a:cxn ang="16200000">
                  <a:pos x="wd2" y="hd2"/>
                </a:cxn>
              </a:cxnLst>
              <a:rect l="0" t="0" r="r" b="b"/>
              <a:pathLst>
                <a:path w="15832" h="19366" extrusionOk="0">
                  <a:moveTo>
                    <a:pt x="365" y="0"/>
                  </a:moveTo>
                  <a:cubicBezTo>
                    <a:pt x="365" y="0"/>
                    <a:pt x="-721" y="6979"/>
                    <a:pt x="852" y="11202"/>
                  </a:cubicBezTo>
                  <a:cubicBezTo>
                    <a:pt x="4314" y="20549"/>
                    <a:pt x="20879" y="21600"/>
                    <a:pt x="14304" y="15736"/>
                  </a:cubicBezTo>
                </a:path>
              </a:pathLst>
            </a:custGeom>
            <a:noFill/>
            <a:ln w="16651" cap="flat">
              <a:solidFill>
                <a:srgbClr val="E94E1B"/>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0" name="Figura a mano libera: forma 131"/>
            <p:cNvSpPr/>
            <p:nvPr/>
          </p:nvSpPr>
          <p:spPr>
            <a:xfrm>
              <a:off x="1211982" y="562308"/>
              <a:ext cx="24649" cy="59925"/>
            </a:xfrm>
            <a:custGeom>
              <a:avLst/>
              <a:gdLst/>
              <a:ahLst/>
              <a:cxnLst>
                <a:cxn ang="0">
                  <a:pos x="wd2" y="hd2"/>
                </a:cxn>
                <a:cxn ang="5400000">
                  <a:pos x="wd2" y="hd2"/>
                </a:cxn>
                <a:cxn ang="10800000">
                  <a:pos x="wd2" y="hd2"/>
                </a:cxn>
                <a:cxn ang="16200000">
                  <a:pos x="wd2" y="hd2"/>
                </a:cxn>
              </a:cxnLst>
              <a:rect l="0" t="0" r="r" b="b"/>
              <a:pathLst>
                <a:path w="21600" h="21600" extrusionOk="0">
                  <a:moveTo>
                    <a:pt x="1846" y="655"/>
                  </a:moveTo>
                  <a:lnTo>
                    <a:pt x="0" y="21164"/>
                  </a:lnTo>
                  <a:lnTo>
                    <a:pt x="0" y="21600"/>
                  </a:lnTo>
                  <a:lnTo>
                    <a:pt x="18830" y="21600"/>
                  </a:lnTo>
                  <a:lnTo>
                    <a:pt x="18830" y="21164"/>
                  </a:lnTo>
                  <a:lnTo>
                    <a:pt x="21600" y="436"/>
                  </a:lnTo>
                  <a:lnTo>
                    <a:pt x="21600" y="0"/>
                  </a:lnTo>
                  <a:lnTo>
                    <a:pt x="923" y="0"/>
                  </a:lnTo>
                  <a:close/>
                  <a:moveTo>
                    <a:pt x="19200" y="655"/>
                  </a:moveTo>
                  <a:lnTo>
                    <a:pt x="16431" y="21309"/>
                  </a:lnTo>
                  <a:lnTo>
                    <a:pt x="8677" y="21018"/>
                  </a:lnTo>
                  <a:lnTo>
                    <a:pt x="923" y="21018"/>
                  </a:lnTo>
                  <a:lnTo>
                    <a:pt x="2031" y="21455"/>
                  </a:lnTo>
                  <a:lnTo>
                    <a:pt x="4061" y="946"/>
                  </a:lnTo>
                  <a:lnTo>
                    <a:pt x="2770" y="1382"/>
                  </a:lnTo>
                  <a:lnTo>
                    <a:pt x="21231" y="1382"/>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1" name="Figura a mano libera: forma 132"/>
            <p:cNvSpPr/>
            <p:nvPr/>
          </p:nvSpPr>
          <p:spPr>
            <a:xfrm>
              <a:off x="1218272" y="513280"/>
              <a:ext cx="12701" cy="38739"/>
            </a:xfrm>
            <a:custGeom>
              <a:avLst/>
              <a:gdLst/>
              <a:ahLst/>
              <a:cxnLst>
                <a:cxn ang="0">
                  <a:pos x="wd2" y="hd2"/>
                </a:cxn>
                <a:cxn ang="5400000">
                  <a:pos x="wd2" y="hd2"/>
                </a:cxn>
                <a:cxn ang="10800000">
                  <a:pos x="wd2" y="hd2"/>
                </a:cxn>
                <a:cxn ang="16200000">
                  <a:pos x="wd2" y="hd2"/>
                </a:cxn>
              </a:cxnLst>
              <a:rect l="0" t="0" r="r" b="b"/>
              <a:pathLst>
                <a:path w="21600" h="21600" extrusionOk="0">
                  <a:moveTo>
                    <a:pt x="12963" y="0"/>
                  </a:moveTo>
                  <a:lnTo>
                    <a:pt x="0" y="21600"/>
                  </a:lnTo>
                  <a:lnTo>
                    <a:pt x="8642" y="21600"/>
                  </a:lnTo>
                  <a:lnTo>
                    <a:pt x="21600" y="113"/>
                  </a:lnTo>
                  <a:lnTo>
                    <a:pt x="12963"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2" name="Figura a mano libera: forma 133"/>
            <p:cNvSpPr/>
            <p:nvPr/>
          </p:nvSpPr>
          <p:spPr>
            <a:xfrm>
              <a:off x="1235336" y="513280"/>
              <a:ext cx="12701" cy="38739"/>
            </a:xfrm>
            <a:custGeom>
              <a:avLst/>
              <a:gdLst/>
              <a:ahLst/>
              <a:cxnLst>
                <a:cxn ang="0">
                  <a:pos x="wd2" y="hd2"/>
                </a:cxn>
                <a:cxn ang="5400000">
                  <a:pos x="wd2" y="hd2"/>
                </a:cxn>
                <a:cxn ang="10800000">
                  <a:pos x="wd2" y="hd2"/>
                </a:cxn>
                <a:cxn ang="16200000">
                  <a:pos x="wd2" y="hd2"/>
                </a:cxn>
              </a:cxnLst>
              <a:rect l="0" t="0" r="r" b="b"/>
              <a:pathLst>
                <a:path w="21600" h="21600" extrusionOk="0">
                  <a:moveTo>
                    <a:pt x="12963" y="0"/>
                  </a:moveTo>
                  <a:lnTo>
                    <a:pt x="0" y="21600"/>
                  </a:lnTo>
                  <a:lnTo>
                    <a:pt x="8642" y="21600"/>
                  </a:lnTo>
                  <a:lnTo>
                    <a:pt x="21600" y="113"/>
                  </a:lnTo>
                  <a:lnTo>
                    <a:pt x="12963" y="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3" name="Figura a mano libera: forma 134"/>
            <p:cNvSpPr/>
            <p:nvPr/>
          </p:nvSpPr>
          <p:spPr>
            <a:xfrm>
              <a:off x="1217670" y="573310"/>
              <a:ext cx="13905" cy="12701"/>
            </a:xfrm>
            <a:custGeom>
              <a:avLst/>
              <a:gdLst/>
              <a:ahLst/>
              <a:cxnLst>
                <a:cxn ang="0">
                  <a:pos x="wd2" y="hd2"/>
                </a:cxn>
                <a:cxn ang="5400000">
                  <a:pos x="wd2" y="hd2"/>
                </a:cxn>
                <a:cxn ang="10800000">
                  <a:pos x="wd2" y="hd2"/>
                </a:cxn>
                <a:cxn ang="16200000">
                  <a:pos x="wd2" y="hd2"/>
                </a:cxn>
              </a:cxnLst>
              <a:rect l="0" t="0" r="r" b="b"/>
              <a:pathLst>
                <a:path w="21600" h="21600" extrusionOk="0">
                  <a:moveTo>
                    <a:pt x="0" y="14400"/>
                  </a:moveTo>
                  <a:lnTo>
                    <a:pt x="21273" y="21600"/>
                  </a:lnTo>
                  <a:lnTo>
                    <a:pt x="21600" y="7200"/>
                  </a:lnTo>
                  <a:lnTo>
                    <a:pt x="0" y="0"/>
                  </a:lnTo>
                  <a:lnTo>
                    <a:pt x="0" y="144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4" name="Figura a mano libera: forma 135"/>
            <p:cNvSpPr/>
            <p:nvPr/>
          </p:nvSpPr>
          <p:spPr>
            <a:xfrm>
              <a:off x="1201869" y="152732"/>
              <a:ext cx="201612" cy="60701"/>
            </a:xfrm>
            <a:custGeom>
              <a:avLst/>
              <a:gdLst/>
              <a:ahLst/>
              <a:cxnLst>
                <a:cxn ang="0">
                  <a:pos x="wd2" y="hd2"/>
                </a:cxn>
                <a:cxn ang="5400000">
                  <a:pos x="wd2" y="hd2"/>
                </a:cxn>
                <a:cxn ang="10800000">
                  <a:pos x="wd2" y="hd2"/>
                </a:cxn>
                <a:cxn ang="16200000">
                  <a:pos x="wd2" y="hd2"/>
                </a:cxn>
              </a:cxnLst>
              <a:rect l="0" t="0" r="r" b="b"/>
              <a:pathLst>
                <a:path w="21600" h="20500" extrusionOk="0">
                  <a:moveTo>
                    <a:pt x="0" y="10766"/>
                  </a:moveTo>
                  <a:cubicBezTo>
                    <a:pt x="0" y="15876"/>
                    <a:pt x="361" y="18738"/>
                    <a:pt x="1061" y="19556"/>
                  </a:cubicBezTo>
                  <a:cubicBezTo>
                    <a:pt x="1760" y="20374"/>
                    <a:pt x="3318" y="16966"/>
                    <a:pt x="3318" y="16558"/>
                  </a:cubicBezTo>
                  <a:lnTo>
                    <a:pt x="3318" y="1158"/>
                  </a:lnTo>
                  <a:lnTo>
                    <a:pt x="2957" y="2317"/>
                  </a:lnTo>
                  <a:lnTo>
                    <a:pt x="18395" y="2317"/>
                  </a:lnTo>
                  <a:lnTo>
                    <a:pt x="18011" y="1158"/>
                  </a:lnTo>
                  <a:lnTo>
                    <a:pt x="18011" y="17580"/>
                  </a:lnTo>
                  <a:lnTo>
                    <a:pt x="18147" y="17921"/>
                  </a:lnTo>
                  <a:cubicBezTo>
                    <a:pt x="18305" y="17921"/>
                    <a:pt x="19614" y="21600"/>
                    <a:pt x="20629" y="20169"/>
                  </a:cubicBezTo>
                  <a:cubicBezTo>
                    <a:pt x="21284" y="19283"/>
                    <a:pt x="21600" y="16830"/>
                    <a:pt x="21600" y="12878"/>
                  </a:cubicBezTo>
                  <a:lnTo>
                    <a:pt x="20855" y="12878"/>
                  </a:lnTo>
                  <a:cubicBezTo>
                    <a:pt x="20855" y="15740"/>
                    <a:pt x="20675" y="17580"/>
                    <a:pt x="20313" y="18057"/>
                  </a:cubicBezTo>
                  <a:cubicBezTo>
                    <a:pt x="19952" y="18534"/>
                    <a:pt x="18914" y="16898"/>
                    <a:pt x="18643" y="16217"/>
                  </a:cubicBezTo>
                  <a:lnTo>
                    <a:pt x="18779" y="17035"/>
                  </a:lnTo>
                  <a:lnTo>
                    <a:pt x="18779" y="0"/>
                  </a:lnTo>
                  <a:lnTo>
                    <a:pt x="2731" y="0"/>
                  </a:lnTo>
                  <a:lnTo>
                    <a:pt x="2731" y="14990"/>
                  </a:lnTo>
                  <a:cubicBezTo>
                    <a:pt x="2438" y="15945"/>
                    <a:pt x="1670" y="17852"/>
                    <a:pt x="1241" y="17375"/>
                  </a:cubicBezTo>
                  <a:cubicBezTo>
                    <a:pt x="813" y="16898"/>
                    <a:pt x="655" y="16081"/>
                    <a:pt x="655" y="10562"/>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5" name="Figura a mano libera: forma 136"/>
            <p:cNvSpPr/>
            <p:nvPr/>
          </p:nvSpPr>
          <p:spPr>
            <a:xfrm>
              <a:off x="1221672" y="197227"/>
              <a:ext cx="36868"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826" y="21240"/>
                  </a:lnTo>
                  <a:lnTo>
                    <a:pt x="0" y="2160"/>
                  </a:lnTo>
                  <a:lnTo>
                    <a:pt x="21600" y="0"/>
                  </a:lnTo>
                  <a:lnTo>
                    <a:pt x="2160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6" name="Figura a mano libera: forma 138"/>
            <p:cNvSpPr/>
            <p:nvPr/>
          </p:nvSpPr>
          <p:spPr>
            <a:xfrm>
              <a:off x="1178906" y="296493"/>
              <a:ext cx="107653"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7" name="Figura a mano libera: forma 139"/>
            <p:cNvSpPr/>
            <p:nvPr/>
          </p:nvSpPr>
          <p:spPr>
            <a:xfrm>
              <a:off x="2312135" y="1673610"/>
              <a:ext cx="122575" cy="529827"/>
            </a:xfrm>
            <a:custGeom>
              <a:avLst/>
              <a:gdLst/>
              <a:ahLst/>
              <a:cxnLst>
                <a:cxn ang="0">
                  <a:pos x="wd2" y="hd2"/>
                </a:cxn>
                <a:cxn ang="5400000">
                  <a:pos x="wd2" y="hd2"/>
                </a:cxn>
                <a:cxn ang="10800000">
                  <a:pos x="wd2" y="hd2"/>
                </a:cxn>
                <a:cxn ang="16200000">
                  <a:pos x="wd2" y="hd2"/>
                </a:cxn>
              </a:cxnLst>
              <a:rect l="0" t="0" r="r" b="b"/>
              <a:pathLst>
                <a:path w="12201" h="21600" extrusionOk="0">
                  <a:moveTo>
                    <a:pt x="4001" y="21600"/>
                  </a:moveTo>
                  <a:cubicBezTo>
                    <a:pt x="4001" y="21600"/>
                    <a:pt x="11299" y="19675"/>
                    <a:pt x="7378" y="16665"/>
                  </a:cubicBezTo>
                  <a:cubicBezTo>
                    <a:pt x="3456" y="13654"/>
                    <a:pt x="-9399" y="7559"/>
                    <a:pt x="12201" y="0"/>
                  </a:cubicBezTo>
                </a:path>
              </a:pathLst>
            </a:custGeom>
            <a:noFill/>
            <a:ln w="16651" cap="flat">
              <a:solidFill>
                <a:srgbClr val="FFFFFF"/>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8" name="Figura a mano libera: forma 140"/>
            <p:cNvSpPr/>
            <p:nvPr/>
          </p:nvSpPr>
          <p:spPr>
            <a:xfrm>
              <a:off x="2299023" y="1665741"/>
              <a:ext cx="131894" cy="537695"/>
            </a:xfrm>
            <a:custGeom>
              <a:avLst/>
              <a:gdLst/>
              <a:ahLst/>
              <a:cxnLst>
                <a:cxn ang="0">
                  <a:pos x="wd2" y="hd2"/>
                </a:cxn>
                <a:cxn ang="5400000">
                  <a:pos x="wd2" y="hd2"/>
                </a:cxn>
                <a:cxn ang="10800000">
                  <a:pos x="wd2" y="hd2"/>
                </a:cxn>
                <a:cxn ang="16200000">
                  <a:pos x="wd2" y="hd2"/>
                </a:cxn>
              </a:cxnLst>
              <a:rect l="0" t="0" r="r" b="b"/>
              <a:pathLst>
                <a:path w="12205" h="21600" extrusionOk="0">
                  <a:moveTo>
                    <a:pt x="3998" y="21600"/>
                  </a:moveTo>
                  <a:cubicBezTo>
                    <a:pt x="3998" y="21600"/>
                    <a:pt x="11289" y="19671"/>
                    <a:pt x="7370" y="16664"/>
                  </a:cubicBezTo>
                  <a:cubicBezTo>
                    <a:pt x="3452" y="13657"/>
                    <a:pt x="-9395" y="7562"/>
                    <a:pt x="12205" y="0"/>
                  </a:cubicBezTo>
                </a:path>
              </a:pathLst>
            </a:custGeom>
            <a:noFill/>
            <a:ln w="16651" cap="flat">
              <a:solidFill>
                <a:srgbClr val="EC6B2B"/>
              </a:solidFill>
              <a:prstDash val="solid"/>
              <a:miter lim="8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49" name="Figura a mano libera: forma 141"/>
            <p:cNvSpPr/>
            <p:nvPr/>
          </p:nvSpPr>
          <p:spPr>
            <a:xfrm>
              <a:off x="2313994" y="2197181"/>
              <a:ext cx="55197" cy="61336"/>
            </a:xfrm>
            <a:custGeom>
              <a:avLst/>
              <a:gdLst/>
              <a:ahLst/>
              <a:cxnLst>
                <a:cxn ang="0">
                  <a:pos x="wd2" y="hd2"/>
                </a:cxn>
                <a:cxn ang="5400000">
                  <a:pos x="wd2" y="hd2"/>
                </a:cxn>
                <a:cxn ang="10800000">
                  <a:pos x="wd2" y="hd2"/>
                </a:cxn>
                <a:cxn ang="16200000">
                  <a:pos x="wd2" y="hd2"/>
                </a:cxn>
              </a:cxnLst>
              <a:rect l="0" t="0" r="r" b="b"/>
              <a:pathLst>
                <a:path w="21600" h="21600" extrusionOk="0">
                  <a:moveTo>
                    <a:pt x="0" y="16626"/>
                  </a:moveTo>
                  <a:lnTo>
                    <a:pt x="5854" y="0"/>
                  </a:lnTo>
                  <a:lnTo>
                    <a:pt x="20528" y="1847"/>
                  </a:lnTo>
                  <a:lnTo>
                    <a:pt x="21600" y="21600"/>
                  </a:lnTo>
                  <a:lnTo>
                    <a:pt x="825" y="19398"/>
                  </a:lnTo>
                  <a:lnTo>
                    <a:pt x="0" y="1662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0" name="Figura a mano libera: forma 142"/>
            <p:cNvSpPr/>
            <p:nvPr/>
          </p:nvSpPr>
          <p:spPr>
            <a:xfrm>
              <a:off x="2143562" y="2239550"/>
              <a:ext cx="337283" cy="478579"/>
            </a:xfrm>
            <a:custGeom>
              <a:avLst/>
              <a:gdLst/>
              <a:ahLst/>
              <a:cxnLst>
                <a:cxn ang="0">
                  <a:pos x="wd2" y="hd2"/>
                </a:cxn>
                <a:cxn ang="5400000">
                  <a:pos x="wd2" y="hd2"/>
                </a:cxn>
                <a:cxn ang="10800000">
                  <a:pos x="wd2" y="hd2"/>
                </a:cxn>
                <a:cxn ang="16200000">
                  <a:pos x="wd2" y="hd2"/>
                </a:cxn>
              </a:cxnLst>
              <a:rect l="0" t="0" r="r" b="b"/>
              <a:pathLst>
                <a:path w="21600" h="21600" extrusionOk="0">
                  <a:moveTo>
                    <a:pt x="0" y="19669"/>
                  </a:moveTo>
                  <a:lnTo>
                    <a:pt x="15380" y="21600"/>
                  </a:lnTo>
                  <a:lnTo>
                    <a:pt x="21600" y="1484"/>
                  </a:lnTo>
                  <a:lnTo>
                    <a:pt x="4803" y="0"/>
                  </a:lnTo>
                  <a:cubicBezTo>
                    <a:pt x="4803" y="0"/>
                    <a:pt x="4641" y="6374"/>
                    <a:pt x="4331" y="7667"/>
                  </a:cubicBezTo>
                  <a:cubicBezTo>
                    <a:pt x="4021" y="8961"/>
                    <a:pt x="0" y="19669"/>
                    <a:pt x="0" y="19669"/>
                  </a:cubicBezTo>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1" name="Figura a mano libera: forma 143"/>
            <p:cNvSpPr/>
            <p:nvPr/>
          </p:nvSpPr>
          <p:spPr>
            <a:xfrm>
              <a:off x="2138717" y="2236121"/>
              <a:ext cx="344867" cy="485236"/>
            </a:xfrm>
            <a:custGeom>
              <a:avLst/>
              <a:gdLst/>
              <a:ahLst/>
              <a:cxnLst>
                <a:cxn ang="0">
                  <a:pos x="wd2" y="hd2"/>
                </a:cxn>
                <a:cxn ang="5400000">
                  <a:pos x="wd2" y="hd2"/>
                </a:cxn>
                <a:cxn ang="10800000">
                  <a:pos x="wd2" y="hd2"/>
                </a:cxn>
                <a:cxn ang="16200000">
                  <a:pos x="wd2" y="hd2"/>
                </a:cxn>
              </a:cxnLst>
              <a:rect l="0" t="0" r="r" b="b"/>
              <a:pathLst>
                <a:path w="21600" h="21600" extrusionOk="0">
                  <a:moveTo>
                    <a:pt x="264" y="19705"/>
                  </a:moveTo>
                  <a:lnTo>
                    <a:pt x="15306" y="21600"/>
                  </a:lnTo>
                  <a:lnTo>
                    <a:pt x="15517" y="21600"/>
                  </a:lnTo>
                  <a:lnTo>
                    <a:pt x="15517" y="21456"/>
                  </a:lnTo>
                  <a:lnTo>
                    <a:pt x="21600" y="1626"/>
                  </a:lnTo>
                  <a:lnTo>
                    <a:pt x="21600" y="1464"/>
                  </a:lnTo>
                  <a:lnTo>
                    <a:pt x="21363" y="1464"/>
                  </a:lnTo>
                  <a:lnTo>
                    <a:pt x="4935" y="0"/>
                  </a:lnTo>
                  <a:lnTo>
                    <a:pt x="4684" y="0"/>
                  </a:lnTo>
                  <a:lnTo>
                    <a:pt x="4684" y="171"/>
                  </a:lnTo>
                  <a:cubicBezTo>
                    <a:pt x="4684" y="234"/>
                    <a:pt x="4526" y="6458"/>
                    <a:pt x="4236" y="7706"/>
                  </a:cubicBezTo>
                  <a:cubicBezTo>
                    <a:pt x="3945" y="8954"/>
                    <a:pt x="40" y="19382"/>
                    <a:pt x="0" y="19534"/>
                  </a:cubicBezTo>
                  <a:lnTo>
                    <a:pt x="0" y="19687"/>
                  </a:lnTo>
                  <a:close/>
                  <a:moveTo>
                    <a:pt x="4763" y="7733"/>
                  </a:moveTo>
                  <a:cubicBezTo>
                    <a:pt x="5067" y="6458"/>
                    <a:pt x="5212" y="413"/>
                    <a:pt x="5225" y="162"/>
                  </a:cubicBezTo>
                  <a:lnTo>
                    <a:pt x="4974" y="305"/>
                  </a:lnTo>
                  <a:lnTo>
                    <a:pt x="21402" y="1769"/>
                  </a:lnTo>
                  <a:lnTo>
                    <a:pt x="21204" y="1590"/>
                  </a:lnTo>
                  <a:lnTo>
                    <a:pt x="15148" y="21420"/>
                  </a:lnTo>
                  <a:lnTo>
                    <a:pt x="15412" y="21304"/>
                  </a:lnTo>
                  <a:lnTo>
                    <a:pt x="383" y="19400"/>
                  </a:lnTo>
                  <a:lnTo>
                    <a:pt x="554" y="19588"/>
                  </a:lnTo>
                  <a:cubicBezTo>
                    <a:pt x="713" y="19157"/>
                    <a:pt x="4513" y="9017"/>
                    <a:pt x="4790" y="7733"/>
                  </a:cubicBezTo>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2" name="Figura a mano libera: forma 144"/>
            <p:cNvSpPr/>
            <p:nvPr/>
          </p:nvSpPr>
          <p:spPr>
            <a:xfrm>
              <a:off x="2178534" y="2271429"/>
              <a:ext cx="261335" cy="415024"/>
            </a:xfrm>
            <a:custGeom>
              <a:avLst/>
              <a:gdLst/>
              <a:ahLst/>
              <a:cxnLst>
                <a:cxn ang="0">
                  <a:pos x="wd2" y="hd2"/>
                </a:cxn>
                <a:cxn ang="5400000">
                  <a:pos x="wd2" y="hd2"/>
                </a:cxn>
                <a:cxn ang="10800000">
                  <a:pos x="wd2" y="hd2"/>
                </a:cxn>
                <a:cxn ang="16200000">
                  <a:pos x="wd2" y="hd2"/>
                </a:cxn>
              </a:cxnLst>
              <a:rect l="0" t="0" r="r" b="b"/>
              <a:pathLst>
                <a:path w="21100" h="21600" extrusionOk="0">
                  <a:moveTo>
                    <a:pt x="136" y="19689"/>
                  </a:moveTo>
                  <a:cubicBezTo>
                    <a:pt x="136" y="19689"/>
                    <a:pt x="1293" y="15405"/>
                    <a:pt x="2313" y="12443"/>
                  </a:cubicBezTo>
                  <a:cubicBezTo>
                    <a:pt x="2628" y="11635"/>
                    <a:pt x="3019" y="10839"/>
                    <a:pt x="3487" y="10060"/>
                  </a:cubicBezTo>
                  <a:cubicBezTo>
                    <a:pt x="4439" y="8317"/>
                    <a:pt x="5545" y="6353"/>
                    <a:pt x="5188" y="5145"/>
                  </a:cubicBezTo>
                  <a:cubicBezTo>
                    <a:pt x="4065" y="945"/>
                    <a:pt x="9746" y="105"/>
                    <a:pt x="9984" y="74"/>
                  </a:cubicBezTo>
                  <a:lnTo>
                    <a:pt x="15393" y="599"/>
                  </a:lnTo>
                  <a:cubicBezTo>
                    <a:pt x="17889" y="1028"/>
                    <a:pt x="19853" y="2217"/>
                    <a:pt x="20598" y="3749"/>
                  </a:cubicBezTo>
                  <a:cubicBezTo>
                    <a:pt x="21401" y="5630"/>
                    <a:pt x="20629" y="7636"/>
                    <a:pt x="18540" y="9094"/>
                  </a:cubicBezTo>
                  <a:cubicBezTo>
                    <a:pt x="15614" y="11299"/>
                    <a:pt x="15734" y="21138"/>
                    <a:pt x="15734" y="21558"/>
                  </a:cubicBezTo>
                  <a:lnTo>
                    <a:pt x="15870" y="21495"/>
                  </a:lnTo>
                  <a:lnTo>
                    <a:pt x="306" y="19500"/>
                  </a:lnTo>
                  <a:lnTo>
                    <a:pt x="306" y="19615"/>
                  </a:lnTo>
                  <a:lnTo>
                    <a:pt x="15802" y="21600"/>
                  </a:lnTo>
                  <a:lnTo>
                    <a:pt x="15921" y="21600"/>
                  </a:lnTo>
                  <a:lnTo>
                    <a:pt x="15921" y="21526"/>
                  </a:lnTo>
                  <a:cubicBezTo>
                    <a:pt x="15921" y="21421"/>
                    <a:pt x="15802" y="11320"/>
                    <a:pt x="18676" y="9146"/>
                  </a:cubicBezTo>
                  <a:cubicBezTo>
                    <a:pt x="20809" y="7653"/>
                    <a:pt x="21600" y="5602"/>
                    <a:pt x="20785" y="3675"/>
                  </a:cubicBezTo>
                  <a:cubicBezTo>
                    <a:pt x="19979" y="2137"/>
                    <a:pt x="17970" y="952"/>
                    <a:pt x="15444" y="525"/>
                  </a:cubicBezTo>
                  <a:lnTo>
                    <a:pt x="10035" y="0"/>
                  </a:lnTo>
                  <a:cubicBezTo>
                    <a:pt x="6380" y="536"/>
                    <a:pt x="4120" y="2800"/>
                    <a:pt x="4987" y="5056"/>
                  </a:cubicBezTo>
                  <a:cubicBezTo>
                    <a:pt x="5011" y="5121"/>
                    <a:pt x="5038" y="5186"/>
                    <a:pt x="5069" y="5250"/>
                  </a:cubicBezTo>
                  <a:cubicBezTo>
                    <a:pt x="5375" y="6416"/>
                    <a:pt x="4303" y="8401"/>
                    <a:pt x="3368" y="10102"/>
                  </a:cubicBezTo>
                  <a:cubicBezTo>
                    <a:pt x="2897" y="10885"/>
                    <a:pt x="2499" y="11684"/>
                    <a:pt x="2177" y="12496"/>
                  </a:cubicBezTo>
                  <a:cubicBezTo>
                    <a:pt x="1208" y="15331"/>
                    <a:pt x="0" y="19710"/>
                    <a:pt x="0" y="19762"/>
                  </a:cubicBez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3" name="Figura a mano libera: forma 145"/>
            <p:cNvSpPr/>
            <p:nvPr/>
          </p:nvSpPr>
          <p:spPr>
            <a:xfrm>
              <a:off x="2312519" y="2194760"/>
              <a:ext cx="57725" cy="63757"/>
            </a:xfrm>
            <a:custGeom>
              <a:avLst/>
              <a:gdLst/>
              <a:ahLst/>
              <a:cxnLst>
                <a:cxn ang="0">
                  <a:pos x="wd2" y="hd2"/>
                </a:cxn>
                <a:cxn ang="5400000">
                  <a:pos x="wd2" y="hd2"/>
                </a:cxn>
                <a:cxn ang="10800000">
                  <a:pos x="wd2" y="hd2"/>
                </a:cxn>
                <a:cxn ang="16200000">
                  <a:pos x="wd2" y="hd2"/>
                </a:cxn>
              </a:cxnLst>
              <a:rect l="0" t="0" r="r" b="b"/>
              <a:pathLst>
                <a:path w="21600" h="21600" extrusionOk="0">
                  <a:moveTo>
                    <a:pt x="1340" y="19481"/>
                  </a:moveTo>
                  <a:lnTo>
                    <a:pt x="6070" y="820"/>
                  </a:lnTo>
                  <a:lnTo>
                    <a:pt x="5282" y="1299"/>
                  </a:lnTo>
                  <a:lnTo>
                    <a:pt x="20733" y="3281"/>
                  </a:lnTo>
                  <a:lnTo>
                    <a:pt x="20181" y="2598"/>
                  </a:lnTo>
                  <a:lnTo>
                    <a:pt x="19156" y="21532"/>
                  </a:lnTo>
                  <a:lnTo>
                    <a:pt x="20575" y="21600"/>
                  </a:lnTo>
                  <a:lnTo>
                    <a:pt x="21600" y="2666"/>
                  </a:lnTo>
                  <a:lnTo>
                    <a:pt x="21600" y="2119"/>
                  </a:lnTo>
                  <a:lnTo>
                    <a:pt x="20969" y="1982"/>
                  </a:lnTo>
                  <a:lnTo>
                    <a:pt x="5518" y="68"/>
                  </a:lnTo>
                  <a:lnTo>
                    <a:pt x="4888" y="0"/>
                  </a:lnTo>
                  <a:lnTo>
                    <a:pt x="4730" y="547"/>
                  </a:lnTo>
                  <a:lnTo>
                    <a:pt x="0" y="19208"/>
                  </a:lnTo>
                  <a:lnTo>
                    <a:pt x="1340" y="19481"/>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4" name="Figura a mano libera: forma 146"/>
            <p:cNvSpPr/>
            <p:nvPr/>
          </p:nvSpPr>
          <p:spPr>
            <a:xfrm rot="16767599">
              <a:off x="2293742" y="2255262"/>
              <a:ext cx="21589"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5" name="Figura a mano libera: forma 147"/>
            <p:cNvSpPr/>
            <p:nvPr/>
          </p:nvSpPr>
          <p:spPr>
            <a:xfrm>
              <a:off x="2362208" y="2258516"/>
              <a:ext cx="12701" cy="21791"/>
            </a:xfrm>
            <a:custGeom>
              <a:avLst/>
              <a:gdLst/>
              <a:ahLst/>
              <a:cxnLst>
                <a:cxn ang="0">
                  <a:pos x="wd2" y="hd2"/>
                </a:cxn>
                <a:cxn ang="5400000">
                  <a:pos x="wd2" y="hd2"/>
                </a:cxn>
                <a:cxn ang="10800000">
                  <a:pos x="wd2" y="hd2"/>
                </a:cxn>
                <a:cxn ang="16200000">
                  <a:pos x="wd2" y="hd2"/>
                </a:cxn>
              </a:cxnLst>
              <a:rect l="0" t="0" r="r" b="b"/>
              <a:pathLst>
                <a:path w="21600" h="21600" extrusionOk="0">
                  <a:moveTo>
                    <a:pt x="8641" y="21600"/>
                  </a:moveTo>
                  <a:lnTo>
                    <a:pt x="21600" y="400"/>
                  </a:lnTo>
                  <a:lnTo>
                    <a:pt x="12959" y="0"/>
                  </a:lnTo>
                  <a:lnTo>
                    <a:pt x="0" y="21200"/>
                  </a:lnTo>
                  <a:lnTo>
                    <a:pt x="8641"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6" name="Figura a mano libera: forma 148"/>
            <p:cNvSpPr/>
            <p:nvPr/>
          </p:nvSpPr>
          <p:spPr>
            <a:xfrm>
              <a:off x="2327026" y="2205453"/>
              <a:ext cx="12701" cy="41160"/>
            </a:xfrm>
            <a:custGeom>
              <a:avLst/>
              <a:gdLst/>
              <a:ahLst/>
              <a:cxnLst>
                <a:cxn ang="0">
                  <a:pos x="wd2" y="hd2"/>
                </a:cxn>
                <a:cxn ang="5400000">
                  <a:pos x="wd2" y="hd2"/>
                </a:cxn>
                <a:cxn ang="10800000">
                  <a:pos x="wd2" y="hd2"/>
                </a:cxn>
                <a:cxn ang="16200000">
                  <a:pos x="wd2" y="hd2"/>
                </a:cxn>
              </a:cxnLst>
              <a:rect l="0" t="0" r="r" b="b"/>
              <a:pathLst>
                <a:path w="21600" h="21600" extrusionOk="0">
                  <a:moveTo>
                    <a:pt x="5636" y="21600"/>
                  </a:moveTo>
                  <a:lnTo>
                    <a:pt x="21600" y="212"/>
                  </a:lnTo>
                  <a:lnTo>
                    <a:pt x="15496" y="0"/>
                  </a:lnTo>
                  <a:lnTo>
                    <a:pt x="0" y="21388"/>
                  </a:lnTo>
                  <a:lnTo>
                    <a:pt x="5636"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7" name="Figura a mano libera: forma 149"/>
            <p:cNvSpPr/>
            <p:nvPr/>
          </p:nvSpPr>
          <p:spPr>
            <a:xfrm>
              <a:off x="2346303" y="2209084"/>
              <a:ext cx="12701" cy="40555"/>
            </a:xfrm>
            <a:custGeom>
              <a:avLst/>
              <a:gdLst/>
              <a:ahLst/>
              <a:cxnLst>
                <a:cxn ang="0">
                  <a:pos x="wd2" y="hd2"/>
                </a:cxn>
                <a:cxn ang="5400000">
                  <a:pos x="wd2" y="hd2"/>
                </a:cxn>
                <a:cxn ang="10800000">
                  <a:pos x="wd2" y="hd2"/>
                </a:cxn>
                <a:cxn ang="16200000">
                  <a:pos x="wd2" y="hd2"/>
                </a:cxn>
              </a:cxnLst>
              <a:rect l="0" t="0" r="r" b="b"/>
              <a:pathLst>
                <a:path w="21600" h="21600" extrusionOk="0">
                  <a:moveTo>
                    <a:pt x="6028" y="21600"/>
                  </a:moveTo>
                  <a:lnTo>
                    <a:pt x="21600" y="107"/>
                  </a:lnTo>
                  <a:lnTo>
                    <a:pt x="15572" y="0"/>
                  </a:lnTo>
                  <a:lnTo>
                    <a:pt x="0" y="21385"/>
                  </a:lnTo>
                  <a:lnTo>
                    <a:pt x="6028" y="21600"/>
                  </a:lnTo>
                  <a:close/>
                </a:path>
              </a:pathLst>
            </a:cu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8" name="Figura a mano libera: forma 150"/>
            <p:cNvSpPr/>
            <p:nvPr/>
          </p:nvSpPr>
          <p:spPr>
            <a:xfrm>
              <a:off x="2249951" y="2338520"/>
              <a:ext cx="175067" cy="12701"/>
            </a:xfrm>
            <a:prstGeom prst="rect">
              <a:avLst/>
            </a:prstGeom>
            <a:solidFill>
              <a:srgbClr val="008DD1"/>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59" name="Figura a mano libera: forma 151"/>
            <p:cNvSpPr/>
            <p:nvPr/>
          </p:nvSpPr>
          <p:spPr>
            <a:xfrm>
              <a:off x="990665" y="2167146"/>
              <a:ext cx="340496" cy="349808"/>
            </a:xfrm>
            <a:custGeom>
              <a:avLst/>
              <a:gdLst/>
              <a:ahLst/>
              <a:cxnLst>
                <a:cxn ang="0">
                  <a:pos x="wd2" y="hd2"/>
                </a:cxn>
                <a:cxn ang="5400000">
                  <a:pos x="wd2" y="hd2"/>
                </a:cxn>
                <a:cxn ang="10800000">
                  <a:pos x="wd2" y="hd2"/>
                </a:cxn>
                <a:cxn ang="16200000">
                  <a:pos x="wd2" y="hd2"/>
                </a:cxn>
              </a:cxnLst>
              <a:rect l="0" t="0" r="r" b="b"/>
              <a:pathLst>
                <a:path w="19224" h="19846" extrusionOk="0">
                  <a:moveTo>
                    <a:pt x="9664" y="7462"/>
                  </a:moveTo>
                  <a:cubicBezTo>
                    <a:pt x="11044" y="8606"/>
                    <a:pt x="13364" y="9751"/>
                    <a:pt x="14743" y="7920"/>
                  </a:cubicBezTo>
                  <a:cubicBezTo>
                    <a:pt x="15628" y="6733"/>
                    <a:pt x="15345" y="5081"/>
                    <a:pt x="14112" y="4230"/>
                  </a:cubicBezTo>
                  <a:cubicBezTo>
                    <a:pt x="14062" y="4195"/>
                    <a:pt x="14011" y="4162"/>
                    <a:pt x="13958" y="4131"/>
                  </a:cubicBezTo>
                  <a:cubicBezTo>
                    <a:pt x="12245" y="2986"/>
                    <a:pt x="10390" y="3547"/>
                    <a:pt x="9201" y="5275"/>
                  </a:cubicBezTo>
                  <a:lnTo>
                    <a:pt x="5953" y="2986"/>
                  </a:lnTo>
                  <a:cubicBezTo>
                    <a:pt x="8534" y="-231"/>
                    <a:pt x="12471" y="-986"/>
                    <a:pt x="15933" y="1395"/>
                  </a:cubicBezTo>
                  <a:cubicBezTo>
                    <a:pt x="18621" y="3249"/>
                    <a:pt x="20393" y="6878"/>
                    <a:pt x="18311" y="9762"/>
                  </a:cubicBezTo>
                  <a:cubicBezTo>
                    <a:pt x="17312" y="11339"/>
                    <a:pt x="15314" y="12042"/>
                    <a:pt x="13494" y="11457"/>
                  </a:cubicBezTo>
                  <a:cubicBezTo>
                    <a:pt x="15016" y="13051"/>
                    <a:pt x="15121" y="15469"/>
                    <a:pt x="13744" y="17180"/>
                  </a:cubicBezTo>
                  <a:cubicBezTo>
                    <a:pt x="11223" y="20614"/>
                    <a:pt x="6834" y="20477"/>
                    <a:pt x="3551" y="18210"/>
                  </a:cubicBezTo>
                  <a:cubicBezTo>
                    <a:pt x="-232" y="15612"/>
                    <a:pt x="-1207" y="11686"/>
                    <a:pt x="1671" y="8011"/>
                  </a:cubicBezTo>
                  <a:lnTo>
                    <a:pt x="4919" y="10301"/>
                  </a:lnTo>
                  <a:cubicBezTo>
                    <a:pt x="3729" y="12109"/>
                    <a:pt x="3539" y="14169"/>
                    <a:pt x="5513" y="15520"/>
                  </a:cubicBezTo>
                  <a:cubicBezTo>
                    <a:pt x="6884" y="16582"/>
                    <a:pt x="8891" y="16374"/>
                    <a:pt x="9995" y="15055"/>
                  </a:cubicBezTo>
                  <a:cubicBezTo>
                    <a:pt x="10046" y="14995"/>
                    <a:pt x="10094" y="14932"/>
                    <a:pt x="10140" y="14868"/>
                  </a:cubicBezTo>
                  <a:cubicBezTo>
                    <a:pt x="11960" y="12407"/>
                    <a:pt x="9688" y="10919"/>
                    <a:pt x="8035" y="9774"/>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0" name="Figura a mano libera: forma 152"/>
            <p:cNvSpPr/>
            <p:nvPr/>
          </p:nvSpPr>
          <p:spPr>
            <a:xfrm>
              <a:off x="-1" y="753578"/>
              <a:ext cx="1200397" cy="978342"/>
            </a:xfrm>
            <a:custGeom>
              <a:avLst/>
              <a:gdLst/>
              <a:ahLst/>
              <a:cxnLst>
                <a:cxn ang="0">
                  <a:pos x="wd2" y="hd2"/>
                </a:cxn>
                <a:cxn ang="5400000">
                  <a:pos x="wd2" y="hd2"/>
                </a:cxn>
                <a:cxn ang="10800000">
                  <a:pos x="wd2" y="hd2"/>
                </a:cxn>
                <a:cxn ang="16200000">
                  <a:pos x="wd2" y="hd2"/>
                </a:cxn>
              </a:cxnLst>
              <a:rect l="0" t="0" r="r" b="b"/>
              <a:pathLst>
                <a:path w="21600" h="21600" extrusionOk="0">
                  <a:moveTo>
                    <a:pt x="14117" y="21600"/>
                  </a:moveTo>
                  <a:lnTo>
                    <a:pt x="14117" y="17270"/>
                  </a:lnTo>
                  <a:lnTo>
                    <a:pt x="0" y="17270"/>
                  </a:lnTo>
                  <a:lnTo>
                    <a:pt x="0" y="4325"/>
                  </a:lnTo>
                  <a:lnTo>
                    <a:pt x="14117" y="4325"/>
                  </a:lnTo>
                  <a:lnTo>
                    <a:pt x="14117" y="0"/>
                  </a:lnTo>
                  <a:lnTo>
                    <a:pt x="21600" y="10780"/>
                  </a:lnTo>
                  <a:lnTo>
                    <a:pt x="14117" y="21600"/>
                  </a:lnTo>
                  <a:close/>
                </a:path>
              </a:pathLst>
            </a:custGeom>
            <a:solidFill>
              <a:srgbClr val="F57F32"/>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1" name="Figura a mano libera: forma 153"/>
            <p:cNvSpPr/>
            <p:nvPr/>
          </p:nvSpPr>
          <p:spPr>
            <a:xfrm>
              <a:off x="68677" y="1079019"/>
              <a:ext cx="166431" cy="35066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1976" y="21600"/>
                  </a:lnTo>
                  <a:lnTo>
                    <a:pt x="11976" y="7594"/>
                  </a:lnTo>
                  <a:lnTo>
                    <a:pt x="0" y="7594"/>
                  </a:lnTo>
                  <a:lnTo>
                    <a:pt x="0" y="4288"/>
                  </a:lnTo>
                  <a:cubicBezTo>
                    <a:pt x="6726" y="4288"/>
                    <a:pt x="12905" y="3293"/>
                    <a:pt x="13944" y="0"/>
                  </a:cubicBez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2" name="Figura a mano libera: forma 154"/>
            <p:cNvSpPr/>
            <p:nvPr/>
          </p:nvSpPr>
          <p:spPr>
            <a:xfrm>
              <a:off x="331804" y="1079624"/>
              <a:ext cx="61150" cy="69811"/>
            </a:xfrm>
            <a:custGeom>
              <a:avLst/>
              <a:gdLst/>
              <a:ahLst/>
              <a:cxnLst>
                <a:cxn ang="0">
                  <a:pos x="wd2" y="hd2"/>
                </a:cxn>
                <a:cxn ang="5400000">
                  <a:pos x="wd2" y="hd2"/>
                </a:cxn>
                <a:cxn ang="10800000">
                  <a:pos x="wd2" y="hd2"/>
                </a:cxn>
                <a:cxn ang="16200000">
                  <a:pos x="wd2" y="hd2"/>
                </a:cxn>
              </a:cxnLst>
              <a:rect l="0" t="0" r="r" b="b"/>
              <a:pathLst>
                <a:path w="21383" h="21600" extrusionOk="0">
                  <a:moveTo>
                    <a:pt x="0" y="0"/>
                  </a:moveTo>
                  <a:lnTo>
                    <a:pt x="12008" y="0"/>
                  </a:lnTo>
                  <a:cubicBezTo>
                    <a:pt x="16870" y="0"/>
                    <a:pt x="20185" y="1311"/>
                    <a:pt x="20185" y="5369"/>
                  </a:cubicBezTo>
                  <a:cubicBezTo>
                    <a:pt x="20238" y="7330"/>
                    <a:pt x="18862" y="9116"/>
                    <a:pt x="16723" y="9863"/>
                  </a:cubicBezTo>
                  <a:cubicBezTo>
                    <a:pt x="19641" y="10493"/>
                    <a:pt x="21600" y="12813"/>
                    <a:pt x="21364" y="15357"/>
                  </a:cubicBezTo>
                  <a:cubicBezTo>
                    <a:pt x="21364" y="19727"/>
                    <a:pt x="17017" y="21600"/>
                    <a:pt x="12376" y="21600"/>
                  </a:cubicBezTo>
                  <a:lnTo>
                    <a:pt x="0" y="21600"/>
                  </a:lnTo>
                  <a:close/>
                  <a:moveTo>
                    <a:pt x="5599" y="8740"/>
                  </a:moveTo>
                  <a:lnTo>
                    <a:pt x="11271" y="8740"/>
                  </a:lnTo>
                  <a:cubicBezTo>
                    <a:pt x="13260" y="8740"/>
                    <a:pt x="14734" y="7991"/>
                    <a:pt x="14734" y="6180"/>
                  </a:cubicBezTo>
                  <a:cubicBezTo>
                    <a:pt x="14734" y="4370"/>
                    <a:pt x="12892" y="3683"/>
                    <a:pt x="10903" y="3683"/>
                  </a:cubicBezTo>
                  <a:lnTo>
                    <a:pt x="5599" y="3683"/>
                  </a:lnTo>
                  <a:close/>
                  <a:moveTo>
                    <a:pt x="5599" y="17917"/>
                  </a:moveTo>
                  <a:lnTo>
                    <a:pt x="11640" y="17917"/>
                  </a:lnTo>
                  <a:cubicBezTo>
                    <a:pt x="13849" y="17917"/>
                    <a:pt x="15765" y="17292"/>
                    <a:pt x="15765" y="15045"/>
                  </a:cubicBezTo>
                  <a:cubicBezTo>
                    <a:pt x="15765" y="12798"/>
                    <a:pt x="14144" y="11986"/>
                    <a:pt x="11713" y="11986"/>
                  </a:cubicBezTo>
                  <a:lnTo>
                    <a:pt x="5599" y="1198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3" name="Figura a mano libera: forma 155"/>
            <p:cNvSpPr/>
            <p:nvPr/>
          </p:nvSpPr>
          <p:spPr>
            <a:xfrm>
              <a:off x="403853" y="1079624"/>
              <a:ext cx="55407"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1" y="0"/>
                  </a:lnTo>
                  <a:lnTo>
                    <a:pt x="21271" y="3995"/>
                  </a:lnTo>
                  <a:lnTo>
                    <a:pt x="6242" y="3995"/>
                  </a:lnTo>
                  <a:lnTo>
                    <a:pt x="6242" y="8615"/>
                  </a:lnTo>
                  <a:lnTo>
                    <a:pt x="20040" y="8615"/>
                  </a:lnTo>
                  <a:lnTo>
                    <a:pt x="20040" y="12298"/>
                  </a:lnTo>
                  <a:lnTo>
                    <a:pt x="6242" y="12298"/>
                  </a:lnTo>
                  <a:lnTo>
                    <a:pt x="6242" y="17605"/>
                  </a:lnTo>
                  <a:lnTo>
                    <a:pt x="21600" y="17605"/>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4" name="Figura a mano libera: forma 156"/>
            <p:cNvSpPr/>
            <p:nvPr/>
          </p:nvSpPr>
          <p:spPr>
            <a:xfrm>
              <a:off x="470003" y="1079624"/>
              <a:ext cx="51194"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3995"/>
                  </a:lnTo>
                  <a:lnTo>
                    <a:pt x="6755" y="3995"/>
                  </a:lnTo>
                  <a:lnTo>
                    <a:pt x="6755" y="8990"/>
                  </a:lnTo>
                  <a:lnTo>
                    <a:pt x="19644" y="8990"/>
                  </a:lnTo>
                  <a:lnTo>
                    <a:pt x="19644" y="12673"/>
                  </a:lnTo>
                  <a:lnTo>
                    <a:pt x="6755" y="12673"/>
                  </a:lnTo>
                  <a:lnTo>
                    <a:pt x="6755"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5" name="Figura a mano libera: forma 157"/>
            <p:cNvSpPr/>
            <p:nvPr/>
          </p:nvSpPr>
          <p:spPr>
            <a:xfrm>
              <a:off x="526527" y="1077772"/>
              <a:ext cx="76831" cy="73444"/>
            </a:xfrm>
            <a:custGeom>
              <a:avLst/>
              <a:gdLst/>
              <a:ahLst/>
              <a:cxnLst>
                <a:cxn ang="0">
                  <a:pos x="wd2" y="hd2"/>
                </a:cxn>
                <a:cxn ang="5400000">
                  <a:pos x="wd2" y="hd2"/>
                </a:cxn>
                <a:cxn ang="10800000">
                  <a:pos x="wd2" y="hd2"/>
                </a:cxn>
                <a:cxn ang="16200000">
                  <a:pos x="wd2" y="hd2"/>
                </a:cxn>
              </a:cxnLst>
              <a:rect l="0" t="0" r="r" b="b"/>
              <a:pathLst>
                <a:path w="20917" h="21109" extrusionOk="0">
                  <a:moveTo>
                    <a:pt x="10019" y="10"/>
                  </a:moveTo>
                  <a:cubicBezTo>
                    <a:pt x="15779" y="-246"/>
                    <a:pt x="20653" y="4267"/>
                    <a:pt x="20906" y="10091"/>
                  </a:cubicBezTo>
                  <a:cubicBezTo>
                    <a:pt x="21160" y="15914"/>
                    <a:pt x="16696" y="20842"/>
                    <a:pt x="10936" y="21098"/>
                  </a:cubicBezTo>
                  <a:cubicBezTo>
                    <a:pt x="5177" y="21354"/>
                    <a:pt x="303" y="16841"/>
                    <a:pt x="49" y="11018"/>
                  </a:cubicBezTo>
                  <a:cubicBezTo>
                    <a:pt x="43" y="10886"/>
                    <a:pt x="40" y="10754"/>
                    <a:pt x="40" y="10623"/>
                  </a:cubicBezTo>
                  <a:cubicBezTo>
                    <a:pt x="-440" y="5264"/>
                    <a:pt x="3468" y="527"/>
                    <a:pt x="8768" y="42"/>
                  </a:cubicBezTo>
                  <a:cubicBezTo>
                    <a:pt x="9184" y="4"/>
                    <a:pt x="9602" y="-6"/>
                    <a:pt x="10019" y="10"/>
                  </a:cubicBezTo>
                  <a:close/>
                  <a:moveTo>
                    <a:pt x="10019" y="17407"/>
                  </a:moveTo>
                  <a:cubicBezTo>
                    <a:pt x="13920" y="17407"/>
                    <a:pt x="15411" y="14044"/>
                    <a:pt x="15411" y="10681"/>
                  </a:cubicBezTo>
                  <a:cubicBezTo>
                    <a:pt x="15411" y="7317"/>
                    <a:pt x="13920" y="3838"/>
                    <a:pt x="10019" y="3838"/>
                  </a:cubicBezTo>
                  <a:cubicBezTo>
                    <a:pt x="6119" y="3838"/>
                    <a:pt x="4628" y="7201"/>
                    <a:pt x="4628" y="10681"/>
                  </a:cubicBezTo>
                  <a:cubicBezTo>
                    <a:pt x="4628" y="14160"/>
                    <a:pt x="6062" y="17349"/>
                    <a:pt x="10019" y="17349"/>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6" name="Figura a mano libera: forma 158"/>
            <p:cNvSpPr/>
            <p:nvPr/>
          </p:nvSpPr>
          <p:spPr>
            <a:xfrm>
              <a:off x="610941" y="1079624"/>
              <a:ext cx="62360" cy="70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573" y="0"/>
                  </a:lnTo>
                  <a:cubicBezTo>
                    <a:pt x="17603" y="0"/>
                    <a:pt x="20870" y="2763"/>
                    <a:pt x="20870" y="6172"/>
                  </a:cubicBezTo>
                  <a:cubicBezTo>
                    <a:pt x="21111" y="8521"/>
                    <a:pt x="19469" y="10717"/>
                    <a:pt x="16857" y="11540"/>
                  </a:cubicBezTo>
                  <a:cubicBezTo>
                    <a:pt x="19557" y="12158"/>
                    <a:pt x="20359" y="14379"/>
                    <a:pt x="20578" y="16539"/>
                  </a:cubicBezTo>
                  <a:cubicBezTo>
                    <a:pt x="20470" y="18269"/>
                    <a:pt x="20819" y="19998"/>
                    <a:pt x="21600" y="21600"/>
                  </a:cubicBezTo>
                  <a:lnTo>
                    <a:pt x="16054" y="21600"/>
                  </a:lnTo>
                  <a:cubicBezTo>
                    <a:pt x="15550" y="19923"/>
                    <a:pt x="15257" y="18206"/>
                    <a:pt x="15178" y="16478"/>
                  </a:cubicBezTo>
                  <a:cubicBezTo>
                    <a:pt x="14740" y="14256"/>
                    <a:pt x="13719" y="13268"/>
                    <a:pt x="10946" y="13268"/>
                  </a:cubicBezTo>
                  <a:lnTo>
                    <a:pt x="5400" y="13268"/>
                  </a:lnTo>
                  <a:lnTo>
                    <a:pt x="5400" y="21600"/>
                  </a:lnTo>
                  <a:lnTo>
                    <a:pt x="0" y="21600"/>
                  </a:lnTo>
                  <a:close/>
                  <a:moveTo>
                    <a:pt x="5546" y="9628"/>
                  </a:moveTo>
                  <a:lnTo>
                    <a:pt x="11603" y="9628"/>
                  </a:lnTo>
                  <a:cubicBezTo>
                    <a:pt x="14084" y="9628"/>
                    <a:pt x="15470" y="8763"/>
                    <a:pt x="15470" y="6603"/>
                  </a:cubicBezTo>
                  <a:cubicBezTo>
                    <a:pt x="15470" y="4444"/>
                    <a:pt x="14084" y="3641"/>
                    <a:pt x="11603" y="3641"/>
                  </a:cubicBezTo>
                  <a:lnTo>
                    <a:pt x="5546" y="364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7" name="Figura a mano libera: forma 159"/>
            <p:cNvSpPr/>
            <p:nvPr/>
          </p:nvSpPr>
          <p:spPr>
            <a:xfrm>
              <a:off x="683833" y="1079624"/>
              <a:ext cx="55407"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1" y="0"/>
                  </a:lnTo>
                  <a:lnTo>
                    <a:pt x="21271" y="3995"/>
                  </a:lnTo>
                  <a:lnTo>
                    <a:pt x="6242" y="3995"/>
                  </a:lnTo>
                  <a:lnTo>
                    <a:pt x="6242" y="8615"/>
                  </a:lnTo>
                  <a:lnTo>
                    <a:pt x="20040" y="8615"/>
                  </a:lnTo>
                  <a:lnTo>
                    <a:pt x="20040" y="12298"/>
                  </a:lnTo>
                  <a:lnTo>
                    <a:pt x="6242" y="12298"/>
                  </a:lnTo>
                  <a:lnTo>
                    <a:pt x="6242" y="17605"/>
                  </a:lnTo>
                  <a:lnTo>
                    <a:pt x="21600" y="17605"/>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8" name="Figura a mano libera: forma 160"/>
            <p:cNvSpPr/>
            <p:nvPr/>
          </p:nvSpPr>
          <p:spPr>
            <a:xfrm>
              <a:off x="326959" y="1219445"/>
              <a:ext cx="59831" cy="69811"/>
            </a:xfrm>
            <a:custGeom>
              <a:avLst/>
              <a:gdLst/>
              <a:ahLst/>
              <a:cxnLst>
                <a:cxn ang="0">
                  <a:pos x="wd2" y="hd2"/>
                </a:cxn>
                <a:cxn ang="5400000">
                  <a:pos x="wd2" y="hd2"/>
                </a:cxn>
                <a:cxn ang="10800000">
                  <a:pos x="wd2" y="hd2"/>
                </a:cxn>
                <a:cxn ang="16200000">
                  <a:pos x="wd2" y="hd2"/>
                </a:cxn>
              </a:cxnLst>
              <a:rect l="0" t="0" r="r" b="b"/>
              <a:pathLst>
                <a:path w="21600" h="21600" extrusionOk="0">
                  <a:moveTo>
                    <a:pt x="7606" y="3995"/>
                  </a:moveTo>
                  <a:lnTo>
                    <a:pt x="0" y="3995"/>
                  </a:lnTo>
                  <a:lnTo>
                    <a:pt x="0" y="0"/>
                  </a:lnTo>
                  <a:lnTo>
                    <a:pt x="21600" y="0"/>
                  </a:lnTo>
                  <a:lnTo>
                    <a:pt x="21600" y="3995"/>
                  </a:lnTo>
                  <a:lnTo>
                    <a:pt x="13995" y="3995"/>
                  </a:lnTo>
                  <a:lnTo>
                    <a:pt x="13995" y="21600"/>
                  </a:lnTo>
                  <a:lnTo>
                    <a:pt x="8214"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69" name="Figura a mano libera: forma 161"/>
            <p:cNvSpPr/>
            <p:nvPr/>
          </p:nvSpPr>
          <p:spPr>
            <a:xfrm>
              <a:off x="390909" y="1217561"/>
              <a:ext cx="76777" cy="73445"/>
            </a:xfrm>
            <a:custGeom>
              <a:avLst/>
              <a:gdLst/>
              <a:ahLst/>
              <a:cxnLst>
                <a:cxn ang="0">
                  <a:pos x="wd2" y="hd2"/>
                </a:cxn>
                <a:cxn ang="5400000">
                  <a:pos x="wd2" y="hd2"/>
                </a:cxn>
                <a:cxn ang="10800000">
                  <a:pos x="wd2" y="hd2"/>
                </a:cxn>
                <a:cxn ang="16200000">
                  <a:pos x="wd2" y="hd2"/>
                </a:cxn>
              </a:cxnLst>
              <a:rect l="0" t="0" r="r" b="b"/>
              <a:pathLst>
                <a:path w="20915" h="20940" extrusionOk="0">
                  <a:moveTo>
                    <a:pt x="9839" y="19"/>
                  </a:moveTo>
                  <a:cubicBezTo>
                    <a:pt x="15597" y="-330"/>
                    <a:pt x="20547" y="4066"/>
                    <a:pt x="20896" y="9838"/>
                  </a:cubicBezTo>
                  <a:cubicBezTo>
                    <a:pt x="21244" y="15610"/>
                    <a:pt x="16859" y="20571"/>
                    <a:pt x="11100" y="20921"/>
                  </a:cubicBezTo>
                  <a:cubicBezTo>
                    <a:pt x="5343" y="21270"/>
                    <a:pt x="393" y="16874"/>
                    <a:pt x="44" y="11102"/>
                  </a:cubicBezTo>
                  <a:cubicBezTo>
                    <a:pt x="30" y="10859"/>
                    <a:pt x="23" y="10617"/>
                    <a:pt x="26" y="10374"/>
                  </a:cubicBezTo>
                  <a:cubicBezTo>
                    <a:pt x="-356" y="5050"/>
                    <a:pt x="3640" y="424"/>
                    <a:pt x="8951" y="42"/>
                  </a:cubicBezTo>
                  <a:cubicBezTo>
                    <a:pt x="9247" y="21"/>
                    <a:pt x="9543" y="13"/>
                    <a:pt x="9839" y="19"/>
                  </a:cubicBezTo>
                  <a:close/>
                  <a:moveTo>
                    <a:pt x="9839" y="17277"/>
                  </a:moveTo>
                  <a:cubicBezTo>
                    <a:pt x="13741" y="17277"/>
                    <a:pt x="15233" y="13941"/>
                    <a:pt x="15233" y="10604"/>
                  </a:cubicBezTo>
                  <a:cubicBezTo>
                    <a:pt x="15233" y="7267"/>
                    <a:pt x="13741" y="3758"/>
                    <a:pt x="9839" y="3758"/>
                  </a:cubicBezTo>
                  <a:cubicBezTo>
                    <a:pt x="5937" y="3758"/>
                    <a:pt x="4444" y="7152"/>
                    <a:pt x="4444" y="10604"/>
                  </a:cubicBezTo>
                  <a:cubicBezTo>
                    <a:pt x="4444" y="14056"/>
                    <a:pt x="5879" y="17220"/>
                    <a:pt x="9839" y="17220"/>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0" name="Figura a mano libera: forma 162"/>
            <p:cNvSpPr/>
            <p:nvPr/>
          </p:nvSpPr>
          <p:spPr>
            <a:xfrm>
              <a:off x="474427" y="1219445"/>
              <a:ext cx="62359" cy="71589"/>
            </a:xfrm>
            <a:custGeom>
              <a:avLst/>
              <a:gdLst/>
              <a:ahLst/>
              <a:cxnLst>
                <a:cxn ang="0">
                  <a:pos x="wd2" y="hd2"/>
                </a:cxn>
                <a:cxn ang="5400000">
                  <a:pos x="wd2" y="hd2"/>
                </a:cxn>
                <a:cxn ang="10800000">
                  <a:pos x="wd2" y="hd2"/>
                </a:cxn>
                <a:cxn ang="16200000">
                  <a:pos x="wd2" y="hd2"/>
                </a:cxn>
              </a:cxnLst>
              <a:rect l="0" t="0" r="r" b="b"/>
              <a:pathLst>
                <a:path w="21530" h="21584" extrusionOk="0">
                  <a:moveTo>
                    <a:pt x="21166" y="13079"/>
                  </a:moveTo>
                  <a:cubicBezTo>
                    <a:pt x="21600" y="17398"/>
                    <a:pt x="17766" y="21194"/>
                    <a:pt x="12603" y="21557"/>
                  </a:cubicBezTo>
                  <a:cubicBezTo>
                    <a:pt x="11990" y="21600"/>
                    <a:pt x="11375" y="21593"/>
                    <a:pt x="10765" y="21535"/>
                  </a:cubicBezTo>
                  <a:cubicBezTo>
                    <a:pt x="4000" y="21535"/>
                    <a:pt x="0" y="18797"/>
                    <a:pt x="0" y="13079"/>
                  </a:cubicBezTo>
                  <a:lnTo>
                    <a:pt x="0" y="0"/>
                  </a:lnTo>
                  <a:lnTo>
                    <a:pt x="5528" y="0"/>
                  </a:lnTo>
                  <a:lnTo>
                    <a:pt x="5528" y="13079"/>
                  </a:lnTo>
                  <a:cubicBezTo>
                    <a:pt x="5528" y="15391"/>
                    <a:pt x="6255" y="17642"/>
                    <a:pt x="10765" y="17642"/>
                  </a:cubicBezTo>
                  <a:cubicBezTo>
                    <a:pt x="15274" y="17642"/>
                    <a:pt x="16002" y="16242"/>
                    <a:pt x="16002" y="13079"/>
                  </a:cubicBezTo>
                  <a:lnTo>
                    <a:pt x="16002" y="0"/>
                  </a:lnTo>
                  <a:lnTo>
                    <a:pt x="21530"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1" name="Figura a mano libera: forma 163"/>
            <p:cNvSpPr/>
            <p:nvPr/>
          </p:nvSpPr>
          <p:spPr>
            <a:xfrm>
              <a:off x="546575" y="1217558"/>
              <a:ext cx="67737" cy="73338"/>
            </a:xfrm>
            <a:custGeom>
              <a:avLst/>
              <a:gdLst/>
              <a:ahLst/>
              <a:cxnLst>
                <a:cxn ang="0">
                  <a:pos x="wd2" y="hd2"/>
                </a:cxn>
                <a:cxn ang="5400000">
                  <a:pos x="wd2" y="hd2"/>
                </a:cxn>
                <a:cxn ang="10800000">
                  <a:pos x="wd2" y="hd2"/>
                </a:cxn>
                <a:cxn ang="16200000">
                  <a:pos x="wd2" y="hd2"/>
                </a:cxn>
              </a:cxnLst>
              <a:rect l="0" t="0" r="r" b="b"/>
              <a:pathLst>
                <a:path w="21144" h="21131" extrusionOk="0">
                  <a:moveTo>
                    <a:pt x="16080" y="7288"/>
                  </a:moveTo>
                  <a:cubicBezTo>
                    <a:pt x="15604" y="5192"/>
                    <a:pt x="13499" y="3699"/>
                    <a:pt x="11082" y="3741"/>
                  </a:cubicBezTo>
                  <a:cubicBezTo>
                    <a:pt x="6611" y="3741"/>
                    <a:pt x="4901" y="7171"/>
                    <a:pt x="4901" y="10660"/>
                  </a:cubicBezTo>
                  <a:cubicBezTo>
                    <a:pt x="4901" y="14148"/>
                    <a:pt x="6611" y="17403"/>
                    <a:pt x="11082" y="17403"/>
                  </a:cubicBezTo>
                  <a:cubicBezTo>
                    <a:pt x="13915" y="17436"/>
                    <a:pt x="16241" y="15432"/>
                    <a:pt x="16278" y="12927"/>
                  </a:cubicBezTo>
                  <a:cubicBezTo>
                    <a:pt x="16278" y="12927"/>
                    <a:pt x="16278" y="12927"/>
                    <a:pt x="16278" y="12927"/>
                  </a:cubicBezTo>
                  <a:lnTo>
                    <a:pt x="21144" y="12927"/>
                  </a:lnTo>
                  <a:cubicBezTo>
                    <a:pt x="20931" y="17643"/>
                    <a:pt x="16433" y="21313"/>
                    <a:pt x="11098" y="21125"/>
                  </a:cubicBezTo>
                  <a:cubicBezTo>
                    <a:pt x="11093" y="21125"/>
                    <a:pt x="11088" y="21124"/>
                    <a:pt x="11082" y="21124"/>
                  </a:cubicBezTo>
                  <a:cubicBezTo>
                    <a:pt x="4491" y="20691"/>
                    <a:pt x="-456" y="15616"/>
                    <a:pt x="33" y="9789"/>
                  </a:cubicBezTo>
                  <a:cubicBezTo>
                    <a:pt x="473" y="4563"/>
                    <a:pt x="5172" y="409"/>
                    <a:pt x="11082" y="21"/>
                  </a:cubicBezTo>
                  <a:cubicBezTo>
                    <a:pt x="16043" y="-287"/>
                    <a:pt x="20395" y="2919"/>
                    <a:pt x="20947" y="7288"/>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2" name="Figura a mano libera: forma 164"/>
            <p:cNvSpPr/>
            <p:nvPr/>
          </p:nvSpPr>
          <p:spPr>
            <a:xfrm>
              <a:off x="625266" y="1219445"/>
              <a:ext cx="61517"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22" y="0"/>
                  </a:lnTo>
                  <a:lnTo>
                    <a:pt x="5622" y="8303"/>
                  </a:lnTo>
                  <a:lnTo>
                    <a:pt x="15978" y="8303"/>
                  </a:lnTo>
                  <a:lnTo>
                    <a:pt x="15978" y="0"/>
                  </a:lnTo>
                  <a:lnTo>
                    <a:pt x="21600" y="0"/>
                  </a:lnTo>
                  <a:lnTo>
                    <a:pt x="21600" y="21600"/>
                  </a:lnTo>
                  <a:lnTo>
                    <a:pt x="15978" y="21600"/>
                  </a:lnTo>
                  <a:lnTo>
                    <a:pt x="15978" y="12298"/>
                  </a:lnTo>
                  <a:lnTo>
                    <a:pt x="5622" y="12298"/>
                  </a:lnTo>
                  <a:lnTo>
                    <a:pt x="5622"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3" name="Figura a mano libera: forma 165"/>
            <p:cNvSpPr/>
            <p:nvPr/>
          </p:nvSpPr>
          <p:spPr>
            <a:xfrm>
              <a:off x="700265" y="1219445"/>
              <a:ext cx="16011" cy="69811"/>
            </a:xfrm>
            <a:custGeom>
              <a:avLst/>
              <a:gdLst/>
              <a:ahLst/>
              <a:cxnLst>
                <a:cxn ang="0">
                  <a:pos x="wd2" y="hd2"/>
                </a:cxn>
                <a:cxn ang="5400000">
                  <a:pos x="wd2" y="hd2"/>
                </a:cxn>
                <a:cxn ang="10800000">
                  <a:pos x="wd2" y="hd2"/>
                </a:cxn>
                <a:cxn ang="16200000">
                  <a:pos x="wd2" y="hd2"/>
                </a:cxn>
              </a:cxnLst>
              <a:rect l="0" t="0" r="r" b="b"/>
              <a:pathLst>
                <a:path w="21600" h="21600" extrusionOk="0">
                  <a:moveTo>
                    <a:pt x="853" y="0"/>
                  </a:moveTo>
                  <a:lnTo>
                    <a:pt x="21600" y="0"/>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4" name="Figura a mano libera: forma 166"/>
            <p:cNvSpPr/>
            <p:nvPr/>
          </p:nvSpPr>
          <p:spPr>
            <a:xfrm>
              <a:off x="731023" y="1219445"/>
              <a:ext cx="61516"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22" y="0"/>
                  </a:lnTo>
                  <a:lnTo>
                    <a:pt x="16274" y="14483"/>
                  </a:lnTo>
                  <a:lnTo>
                    <a:pt x="16274" y="0"/>
                  </a:lnTo>
                  <a:lnTo>
                    <a:pt x="21600" y="0"/>
                  </a:lnTo>
                  <a:lnTo>
                    <a:pt x="21600" y="21600"/>
                  </a:lnTo>
                  <a:lnTo>
                    <a:pt x="15904" y="21600"/>
                  </a:lnTo>
                  <a:lnTo>
                    <a:pt x="5252" y="7117"/>
                  </a:lnTo>
                  <a:lnTo>
                    <a:pt x="5252"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5" name="Figura a mano libera: forma 167"/>
            <p:cNvSpPr/>
            <p:nvPr/>
          </p:nvSpPr>
          <p:spPr>
            <a:xfrm>
              <a:off x="804014" y="1217593"/>
              <a:ext cx="67316" cy="73276"/>
            </a:xfrm>
            <a:custGeom>
              <a:avLst/>
              <a:gdLst/>
              <a:ahLst/>
              <a:cxnLst>
                <a:cxn ang="0">
                  <a:pos x="wd2" y="hd2"/>
                </a:cxn>
                <a:cxn ang="5400000">
                  <a:pos x="wd2" y="hd2"/>
                </a:cxn>
                <a:cxn ang="10800000">
                  <a:pos x="wd2" y="hd2"/>
                </a:cxn>
                <a:cxn ang="16200000">
                  <a:pos x="wd2" y="hd2"/>
                </a:cxn>
              </a:cxnLst>
              <a:rect l="0" t="0" r="r" b="b"/>
              <a:pathLst>
                <a:path w="21141" h="21389" extrusionOk="0">
                  <a:moveTo>
                    <a:pt x="17436" y="18621"/>
                  </a:moveTo>
                  <a:cubicBezTo>
                    <a:pt x="15943" y="20369"/>
                    <a:pt x="13617" y="21394"/>
                    <a:pt x="11150" y="21389"/>
                  </a:cubicBezTo>
                  <a:cubicBezTo>
                    <a:pt x="4518" y="20950"/>
                    <a:pt x="-459" y="15810"/>
                    <a:pt x="33" y="9906"/>
                  </a:cubicBezTo>
                  <a:cubicBezTo>
                    <a:pt x="475" y="4613"/>
                    <a:pt x="5203" y="404"/>
                    <a:pt x="11150" y="11"/>
                  </a:cubicBezTo>
                  <a:cubicBezTo>
                    <a:pt x="16007" y="-206"/>
                    <a:pt x="20226" y="2957"/>
                    <a:pt x="20810" y="7255"/>
                  </a:cubicBezTo>
                  <a:lnTo>
                    <a:pt x="15980" y="7255"/>
                  </a:lnTo>
                  <a:cubicBezTo>
                    <a:pt x="15556" y="5194"/>
                    <a:pt x="13504" y="3716"/>
                    <a:pt x="11150" y="3780"/>
                  </a:cubicBezTo>
                  <a:cubicBezTo>
                    <a:pt x="6585" y="3780"/>
                    <a:pt x="4534" y="7255"/>
                    <a:pt x="4534" y="10788"/>
                  </a:cubicBezTo>
                  <a:cubicBezTo>
                    <a:pt x="4534" y="14322"/>
                    <a:pt x="6254" y="17620"/>
                    <a:pt x="11150" y="17620"/>
                  </a:cubicBezTo>
                  <a:cubicBezTo>
                    <a:pt x="13838" y="17880"/>
                    <a:pt x="16255" y="16151"/>
                    <a:pt x="16547" y="13759"/>
                  </a:cubicBezTo>
                  <a:cubicBezTo>
                    <a:pt x="16567" y="13593"/>
                    <a:pt x="16577" y="13428"/>
                    <a:pt x="16576" y="13262"/>
                  </a:cubicBezTo>
                  <a:lnTo>
                    <a:pt x="11481" y="13262"/>
                  </a:lnTo>
                  <a:lnTo>
                    <a:pt x="11481" y="9905"/>
                  </a:lnTo>
                  <a:lnTo>
                    <a:pt x="21141" y="9905"/>
                  </a:lnTo>
                  <a:lnTo>
                    <a:pt x="21141" y="20918"/>
                  </a:lnTo>
                  <a:lnTo>
                    <a:pt x="17899" y="20918"/>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6" name="Figura a mano libera: forma 168"/>
            <p:cNvSpPr/>
            <p:nvPr/>
          </p:nvSpPr>
          <p:spPr>
            <a:xfrm>
              <a:off x="324009" y="1359266"/>
              <a:ext cx="71418" cy="69810"/>
            </a:xfrm>
            <a:custGeom>
              <a:avLst/>
              <a:gdLst/>
              <a:ahLst/>
              <a:cxnLst>
                <a:cxn ang="0">
                  <a:pos x="wd2" y="hd2"/>
                </a:cxn>
                <a:cxn ang="5400000">
                  <a:pos x="wd2" y="hd2"/>
                </a:cxn>
                <a:cxn ang="10800000">
                  <a:pos x="wd2" y="hd2"/>
                </a:cxn>
                <a:cxn ang="16200000">
                  <a:pos x="wd2" y="hd2"/>
                </a:cxn>
              </a:cxnLst>
              <a:rect l="0" t="0" r="r" b="b"/>
              <a:pathLst>
                <a:path w="21600" h="21600" extrusionOk="0">
                  <a:moveTo>
                    <a:pt x="8411" y="0"/>
                  </a:moveTo>
                  <a:lnTo>
                    <a:pt x="13381" y="0"/>
                  </a:lnTo>
                  <a:lnTo>
                    <a:pt x="21600" y="21600"/>
                  </a:lnTo>
                  <a:lnTo>
                    <a:pt x="16694" y="21600"/>
                  </a:lnTo>
                  <a:lnTo>
                    <a:pt x="15037" y="16793"/>
                  </a:lnTo>
                  <a:lnTo>
                    <a:pt x="6690" y="16793"/>
                  </a:lnTo>
                  <a:lnTo>
                    <a:pt x="4906" y="21600"/>
                  </a:lnTo>
                  <a:lnTo>
                    <a:pt x="0" y="21600"/>
                  </a:lnTo>
                  <a:close/>
                  <a:moveTo>
                    <a:pt x="7965" y="13235"/>
                  </a:moveTo>
                  <a:lnTo>
                    <a:pt x="13636" y="13235"/>
                  </a:lnTo>
                  <a:lnTo>
                    <a:pt x="10896"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7" name="Figura a mano libera: forma 169"/>
            <p:cNvSpPr/>
            <p:nvPr/>
          </p:nvSpPr>
          <p:spPr>
            <a:xfrm>
              <a:off x="430187" y="1359266"/>
              <a:ext cx="56671"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687" y="0"/>
                  </a:lnTo>
                  <a:cubicBezTo>
                    <a:pt x="17609" y="0"/>
                    <a:pt x="21600" y="3103"/>
                    <a:pt x="21600" y="6929"/>
                  </a:cubicBezTo>
                  <a:cubicBezTo>
                    <a:pt x="21600" y="10756"/>
                    <a:pt x="17609" y="13859"/>
                    <a:pt x="12687" y="13859"/>
                  </a:cubicBezTo>
                  <a:lnTo>
                    <a:pt x="6263" y="13859"/>
                  </a:lnTo>
                  <a:lnTo>
                    <a:pt x="6263" y="21600"/>
                  </a:lnTo>
                  <a:lnTo>
                    <a:pt x="161" y="21600"/>
                  </a:lnTo>
                  <a:close/>
                  <a:moveTo>
                    <a:pt x="6102" y="10176"/>
                  </a:moveTo>
                  <a:lnTo>
                    <a:pt x="10840" y="10176"/>
                  </a:lnTo>
                  <a:cubicBezTo>
                    <a:pt x="13731" y="10176"/>
                    <a:pt x="16220" y="9676"/>
                    <a:pt x="16220" y="6929"/>
                  </a:cubicBezTo>
                  <a:cubicBezTo>
                    <a:pt x="16220" y="4183"/>
                    <a:pt x="13731" y="3683"/>
                    <a:pt x="10840" y="3683"/>
                  </a:cubicBezTo>
                  <a:lnTo>
                    <a:pt x="6102" y="368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8" name="Figura a mano libera: forma 170"/>
            <p:cNvSpPr/>
            <p:nvPr/>
          </p:nvSpPr>
          <p:spPr>
            <a:xfrm>
              <a:off x="483486" y="1359266"/>
              <a:ext cx="70364" cy="69810"/>
            </a:xfrm>
            <a:custGeom>
              <a:avLst/>
              <a:gdLst/>
              <a:ahLst/>
              <a:cxnLst>
                <a:cxn ang="0">
                  <a:pos x="wd2" y="hd2"/>
                </a:cxn>
                <a:cxn ang="5400000">
                  <a:pos x="wd2" y="hd2"/>
                </a:cxn>
                <a:cxn ang="10800000">
                  <a:pos x="wd2" y="hd2"/>
                </a:cxn>
                <a:cxn ang="16200000">
                  <a:pos x="wd2" y="hd2"/>
                </a:cxn>
              </a:cxnLst>
              <a:rect l="0" t="0" r="r" b="b"/>
              <a:pathLst>
                <a:path w="21600" h="21600" extrusionOk="0">
                  <a:moveTo>
                    <a:pt x="8407" y="0"/>
                  </a:moveTo>
                  <a:lnTo>
                    <a:pt x="13258" y="0"/>
                  </a:lnTo>
                  <a:lnTo>
                    <a:pt x="21600" y="21600"/>
                  </a:lnTo>
                  <a:lnTo>
                    <a:pt x="16491" y="21600"/>
                  </a:lnTo>
                  <a:lnTo>
                    <a:pt x="14810" y="16793"/>
                  </a:lnTo>
                  <a:lnTo>
                    <a:pt x="6790" y="16793"/>
                  </a:lnTo>
                  <a:lnTo>
                    <a:pt x="4980" y="21600"/>
                  </a:lnTo>
                  <a:lnTo>
                    <a:pt x="0" y="21600"/>
                  </a:lnTo>
                  <a:close/>
                  <a:moveTo>
                    <a:pt x="7955" y="13235"/>
                  </a:moveTo>
                  <a:lnTo>
                    <a:pt x="13710" y="13235"/>
                  </a:lnTo>
                  <a:lnTo>
                    <a:pt x="10929"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79" name="Figura a mano libera: forma 171"/>
            <p:cNvSpPr/>
            <p:nvPr/>
          </p:nvSpPr>
          <p:spPr>
            <a:xfrm>
              <a:off x="547740" y="1359266"/>
              <a:ext cx="59831" cy="69810"/>
            </a:xfrm>
            <a:custGeom>
              <a:avLst/>
              <a:gdLst/>
              <a:ahLst/>
              <a:cxnLst>
                <a:cxn ang="0">
                  <a:pos x="wd2" y="hd2"/>
                </a:cxn>
                <a:cxn ang="5400000">
                  <a:pos x="wd2" y="hd2"/>
                </a:cxn>
                <a:cxn ang="10800000">
                  <a:pos x="wd2" y="hd2"/>
                </a:cxn>
                <a:cxn ang="16200000">
                  <a:pos x="wd2" y="hd2"/>
                </a:cxn>
              </a:cxnLst>
              <a:rect l="0" t="0" r="r" b="b"/>
              <a:pathLst>
                <a:path w="21600" h="21600" extrusionOk="0">
                  <a:moveTo>
                    <a:pt x="7606" y="3995"/>
                  </a:moveTo>
                  <a:lnTo>
                    <a:pt x="0" y="3995"/>
                  </a:lnTo>
                  <a:lnTo>
                    <a:pt x="0" y="0"/>
                  </a:lnTo>
                  <a:lnTo>
                    <a:pt x="21600" y="0"/>
                  </a:lnTo>
                  <a:lnTo>
                    <a:pt x="21600" y="3995"/>
                  </a:lnTo>
                  <a:lnTo>
                    <a:pt x="13995" y="3995"/>
                  </a:lnTo>
                  <a:lnTo>
                    <a:pt x="13995" y="21600"/>
                  </a:lnTo>
                  <a:lnTo>
                    <a:pt x="7606"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0" name="Figura a mano libera: forma 172"/>
            <p:cNvSpPr/>
            <p:nvPr/>
          </p:nvSpPr>
          <p:spPr>
            <a:xfrm>
              <a:off x="615786" y="1359266"/>
              <a:ext cx="16223"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81"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1" name="Figura a mano libera: forma 173"/>
            <p:cNvSpPr/>
            <p:nvPr/>
          </p:nvSpPr>
          <p:spPr>
            <a:xfrm>
              <a:off x="645912" y="1359266"/>
              <a:ext cx="55407" cy="690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1" y="0"/>
                  </a:lnTo>
                  <a:lnTo>
                    <a:pt x="21271" y="4042"/>
                  </a:lnTo>
                  <a:lnTo>
                    <a:pt x="6242" y="4042"/>
                  </a:lnTo>
                  <a:lnTo>
                    <a:pt x="6242" y="8716"/>
                  </a:lnTo>
                  <a:lnTo>
                    <a:pt x="20039" y="8716"/>
                  </a:lnTo>
                  <a:lnTo>
                    <a:pt x="20039" y="12442"/>
                  </a:lnTo>
                  <a:lnTo>
                    <a:pt x="6242" y="12442"/>
                  </a:lnTo>
                  <a:lnTo>
                    <a:pt x="6242" y="17558"/>
                  </a:lnTo>
                  <a:lnTo>
                    <a:pt x="21600" y="17558"/>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2" name="Figura a mano libera: forma 174"/>
            <p:cNvSpPr/>
            <p:nvPr/>
          </p:nvSpPr>
          <p:spPr>
            <a:xfrm>
              <a:off x="712273" y="1359266"/>
              <a:ext cx="61095"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86" y="0"/>
                  </a:lnTo>
                  <a:lnTo>
                    <a:pt x="16312" y="14483"/>
                  </a:lnTo>
                  <a:lnTo>
                    <a:pt x="16312" y="0"/>
                  </a:lnTo>
                  <a:lnTo>
                    <a:pt x="21600" y="0"/>
                  </a:lnTo>
                  <a:lnTo>
                    <a:pt x="21600" y="21600"/>
                  </a:lnTo>
                  <a:lnTo>
                    <a:pt x="16312" y="21600"/>
                  </a:lnTo>
                  <a:lnTo>
                    <a:pt x="5586" y="7117"/>
                  </a:lnTo>
                  <a:lnTo>
                    <a:pt x="5586" y="21600"/>
                  </a:lnTo>
                  <a:lnTo>
                    <a:pt x="298"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3" name="Figura a mano libera: forma 175"/>
            <p:cNvSpPr/>
            <p:nvPr/>
          </p:nvSpPr>
          <p:spPr>
            <a:xfrm>
              <a:off x="783058" y="1359266"/>
              <a:ext cx="59620"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3995"/>
                  </a:moveTo>
                  <a:lnTo>
                    <a:pt x="0" y="3995"/>
                  </a:lnTo>
                  <a:lnTo>
                    <a:pt x="0" y="0"/>
                  </a:lnTo>
                  <a:lnTo>
                    <a:pt x="21600" y="0"/>
                  </a:lnTo>
                  <a:lnTo>
                    <a:pt x="21600" y="3995"/>
                  </a:lnTo>
                  <a:lnTo>
                    <a:pt x="13968" y="3995"/>
                  </a:lnTo>
                  <a:lnTo>
                    <a:pt x="13968" y="21600"/>
                  </a:lnTo>
                  <a:lnTo>
                    <a:pt x="8167"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4" name="Figura a mano libera: forma 176"/>
            <p:cNvSpPr/>
            <p:nvPr/>
          </p:nvSpPr>
          <p:spPr>
            <a:xfrm>
              <a:off x="3396415" y="1062677"/>
              <a:ext cx="274293" cy="350662"/>
            </a:xfrm>
            <a:custGeom>
              <a:avLst/>
              <a:gdLst/>
              <a:ahLst/>
              <a:cxnLst>
                <a:cxn ang="0">
                  <a:pos x="wd2" y="hd2"/>
                </a:cxn>
                <a:cxn ang="5400000">
                  <a:pos x="wd2" y="hd2"/>
                </a:cxn>
                <a:cxn ang="10800000">
                  <a:pos x="wd2" y="hd2"/>
                </a:cxn>
                <a:cxn ang="16200000">
                  <a:pos x="wd2" y="hd2"/>
                </a:cxn>
              </a:cxnLst>
              <a:rect l="0" t="0" r="r" b="b"/>
              <a:pathLst>
                <a:path w="21600" h="21600" extrusionOk="0">
                  <a:moveTo>
                    <a:pt x="12210" y="16604"/>
                  </a:moveTo>
                  <a:lnTo>
                    <a:pt x="0" y="16604"/>
                  </a:lnTo>
                  <a:lnTo>
                    <a:pt x="0" y="12590"/>
                  </a:lnTo>
                  <a:lnTo>
                    <a:pt x="12542" y="0"/>
                  </a:lnTo>
                  <a:lnTo>
                    <a:pt x="17768" y="0"/>
                  </a:lnTo>
                  <a:lnTo>
                    <a:pt x="17768" y="13025"/>
                  </a:lnTo>
                  <a:lnTo>
                    <a:pt x="21600" y="13025"/>
                  </a:lnTo>
                  <a:lnTo>
                    <a:pt x="21600" y="16629"/>
                  </a:lnTo>
                  <a:lnTo>
                    <a:pt x="17768" y="16629"/>
                  </a:lnTo>
                  <a:lnTo>
                    <a:pt x="17768" y="21600"/>
                  </a:lnTo>
                  <a:lnTo>
                    <a:pt x="12210" y="21600"/>
                  </a:lnTo>
                  <a:close/>
                  <a:moveTo>
                    <a:pt x="12210" y="5493"/>
                  </a:moveTo>
                  <a:lnTo>
                    <a:pt x="12077" y="5493"/>
                  </a:lnTo>
                  <a:lnTo>
                    <a:pt x="4612" y="13025"/>
                  </a:lnTo>
                  <a:lnTo>
                    <a:pt x="12194" y="1302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5" name="Figura a mano libera: forma 177"/>
            <p:cNvSpPr/>
            <p:nvPr/>
          </p:nvSpPr>
          <p:spPr>
            <a:xfrm>
              <a:off x="3735593" y="1067922"/>
              <a:ext cx="71418" cy="69811"/>
            </a:xfrm>
            <a:custGeom>
              <a:avLst/>
              <a:gdLst/>
              <a:ahLst/>
              <a:cxnLst>
                <a:cxn ang="0">
                  <a:pos x="wd2" y="hd2"/>
                </a:cxn>
                <a:cxn ang="5400000">
                  <a:pos x="wd2" y="hd2"/>
                </a:cxn>
                <a:cxn ang="10800000">
                  <a:pos x="wd2" y="hd2"/>
                </a:cxn>
                <a:cxn ang="16200000">
                  <a:pos x="wd2" y="hd2"/>
                </a:cxn>
              </a:cxnLst>
              <a:rect l="0" t="0" r="r" b="b"/>
              <a:pathLst>
                <a:path w="21600" h="21600" extrusionOk="0">
                  <a:moveTo>
                    <a:pt x="8411" y="0"/>
                  </a:moveTo>
                  <a:lnTo>
                    <a:pt x="13380" y="0"/>
                  </a:lnTo>
                  <a:lnTo>
                    <a:pt x="21600" y="21600"/>
                  </a:lnTo>
                  <a:lnTo>
                    <a:pt x="16566" y="21600"/>
                  </a:lnTo>
                  <a:lnTo>
                    <a:pt x="14910" y="16793"/>
                  </a:lnTo>
                  <a:lnTo>
                    <a:pt x="6690" y="16793"/>
                  </a:lnTo>
                  <a:lnTo>
                    <a:pt x="4906" y="21600"/>
                  </a:lnTo>
                  <a:lnTo>
                    <a:pt x="0" y="21600"/>
                  </a:lnTo>
                  <a:close/>
                  <a:moveTo>
                    <a:pt x="7901" y="13235"/>
                  </a:moveTo>
                  <a:lnTo>
                    <a:pt x="13636" y="13235"/>
                  </a:lnTo>
                  <a:lnTo>
                    <a:pt x="10704"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6" name="Figura a mano libera: forma 178"/>
            <p:cNvSpPr/>
            <p:nvPr/>
          </p:nvSpPr>
          <p:spPr>
            <a:xfrm>
              <a:off x="3813119" y="1067922"/>
              <a:ext cx="51405"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3995"/>
                  </a:lnTo>
                  <a:lnTo>
                    <a:pt x="6728" y="3995"/>
                  </a:lnTo>
                  <a:lnTo>
                    <a:pt x="6728" y="8990"/>
                  </a:lnTo>
                  <a:lnTo>
                    <a:pt x="19652" y="8990"/>
                  </a:lnTo>
                  <a:lnTo>
                    <a:pt x="19652" y="12673"/>
                  </a:lnTo>
                  <a:lnTo>
                    <a:pt x="6728" y="12673"/>
                  </a:lnTo>
                  <a:lnTo>
                    <a:pt x="6728"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7" name="Figura a mano libera: forma 179"/>
            <p:cNvSpPr/>
            <p:nvPr/>
          </p:nvSpPr>
          <p:spPr>
            <a:xfrm>
              <a:off x="3869158" y="1067922"/>
              <a:ext cx="59831" cy="69811"/>
            </a:xfrm>
            <a:custGeom>
              <a:avLst/>
              <a:gdLst/>
              <a:ahLst/>
              <a:cxnLst>
                <a:cxn ang="0">
                  <a:pos x="wd2" y="hd2"/>
                </a:cxn>
                <a:cxn ang="5400000">
                  <a:pos x="wd2" y="hd2"/>
                </a:cxn>
                <a:cxn ang="10800000">
                  <a:pos x="wd2" y="hd2"/>
                </a:cxn>
                <a:cxn ang="16200000">
                  <a:pos x="wd2" y="hd2"/>
                </a:cxn>
              </a:cxnLst>
              <a:rect l="0" t="0" r="r" b="b"/>
              <a:pathLst>
                <a:path w="21600" h="21600" extrusionOk="0">
                  <a:moveTo>
                    <a:pt x="7606" y="3995"/>
                  </a:moveTo>
                  <a:lnTo>
                    <a:pt x="0" y="3995"/>
                  </a:lnTo>
                  <a:lnTo>
                    <a:pt x="0" y="0"/>
                  </a:lnTo>
                  <a:lnTo>
                    <a:pt x="21600" y="0"/>
                  </a:lnTo>
                  <a:lnTo>
                    <a:pt x="21600" y="3995"/>
                  </a:lnTo>
                  <a:lnTo>
                    <a:pt x="13995" y="3995"/>
                  </a:lnTo>
                  <a:lnTo>
                    <a:pt x="13995" y="21600"/>
                  </a:lnTo>
                  <a:lnTo>
                    <a:pt x="8214"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8" name="Figura a mano libera: forma 180"/>
            <p:cNvSpPr/>
            <p:nvPr/>
          </p:nvSpPr>
          <p:spPr>
            <a:xfrm>
              <a:off x="3936362" y="1067922"/>
              <a:ext cx="55407" cy="698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1" y="0"/>
                  </a:lnTo>
                  <a:lnTo>
                    <a:pt x="21271" y="3995"/>
                  </a:lnTo>
                  <a:lnTo>
                    <a:pt x="6242" y="3995"/>
                  </a:lnTo>
                  <a:lnTo>
                    <a:pt x="6242" y="8615"/>
                  </a:lnTo>
                  <a:lnTo>
                    <a:pt x="20039" y="8615"/>
                  </a:lnTo>
                  <a:lnTo>
                    <a:pt x="20039" y="12298"/>
                  </a:lnTo>
                  <a:lnTo>
                    <a:pt x="6242" y="12298"/>
                  </a:lnTo>
                  <a:lnTo>
                    <a:pt x="6242" y="17605"/>
                  </a:lnTo>
                  <a:lnTo>
                    <a:pt x="21600" y="17605"/>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89" name="Figura a mano libera: forma 181"/>
            <p:cNvSpPr/>
            <p:nvPr/>
          </p:nvSpPr>
          <p:spPr>
            <a:xfrm>
              <a:off x="4002723" y="1067922"/>
              <a:ext cx="62570" cy="69609"/>
            </a:xfrm>
            <a:custGeom>
              <a:avLst/>
              <a:gdLst/>
              <a:ahLst/>
              <a:cxnLst>
                <a:cxn ang="0">
                  <a:pos x="wd2" y="hd2"/>
                </a:cxn>
                <a:cxn ang="5400000">
                  <a:pos x="wd2" y="hd2"/>
                </a:cxn>
                <a:cxn ang="10800000">
                  <a:pos x="wd2" y="hd2"/>
                </a:cxn>
                <a:cxn ang="16200000">
                  <a:pos x="wd2" y="hd2"/>
                </a:cxn>
              </a:cxnLst>
              <a:rect l="0" t="0" r="r" b="b"/>
              <a:pathLst>
                <a:path w="21600" h="21596" extrusionOk="0">
                  <a:moveTo>
                    <a:pt x="0" y="0"/>
                  </a:moveTo>
                  <a:lnTo>
                    <a:pt x="13600" y="0"/>
                  </a:lnTo>
                  <a:cubicBezTo>
                    <a:pt x="17476" y="-4"/>
                    <a:pt x="20676" y="2612"/>
                    <a:pt x="20873" y="5947"/>
                  </a:cubicBezTo>
                  <a:cubicBezTo>
                    <a:pt x="21113" y="8330"/>
                    <a:pt x="19476" y="10558"/>
                    <a:pt x="16873" y="11393"/>
                  </a:cubicBezTo>
                  <a:cubicBezTo>
                    <a:pt x="19564" y="12019"/>
                    <a:pt x="20363" y="14272"/>
                    <a:pt x="20509" y="16463"/>
                  </a:cubicBezTo>
                  <a:cubicBezTo>
                    <a:pt x="20429" y="18223"/>
                    <a:pt x="20800" y="19975"/>
                    <a:pt x="21600" y="21596"/>
                  </a:cubicBezTo>
                  <a:lnTo>
                    <a:pt x="16073" y="21596"/>
                  </a:lnTo>
                  <a:cubicBezTo>
                    <a:pt x="15498" y="19908"/>
                    <a:pt x="15207" y="18159"/>
                    <a:pt x="15200" y="16401"/>
                  </a:cubicBezTo>
                  <a:cubicBezTo>
                    <a:pt x="14764" y="14147"/>
                    <a:pt x="13745" y="13146"/>
                    <a:pt x="10982" y="13146"/>
                  </a:cubicBezTo>
                  <a:lnTo>
                    <a:pt x="5454" y="13146"/>
                  </a:lnTo>
                  <a:lnTo>
                    <a:pt x="5454" y="21596"/>
                  </a:lnTo>
                  <a:lnTo>
                    <a:pt x="0" y="21596"/>
                  </a:lnTo>
                  <a:close/>
                  <a:moveTo>
                    <a:pt x="5600" y="9828"/>
                  </a:moveTo>
                  <a:lnTo>
                    <a:pt x="11636" y="9828"/>
                  </a:lnTo>
                  <a:cubicBezTo>
                    <a:pt x="14109" y="9828"/>
                    <a:pt x="15418" y="8889"/>
                    <a:pt x="15418" y="6698"/>
                  </a:cubicBezTo>
                  <a:cubicBezTo>
                    <a:pt x="15418" y="4507"/>
                    <a:pt x="14109" y="3694"/>
                    <a:pt x="11636" y="3694"/>
                  </a:cubicBezTo>
                  <a:lnTo>
                    <a:pt x="5600" y="3694"/>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0" name="Figura a mano libera: forma 182"/>
            <p:cNvSpPr/>
            <p:nvPr/>
          </p:nvSpPr>
          <p:spPr>
            <a:xfrm>
              <a:off x="3738543" y="1207743"/>
              <a:ext cx="59831" cy="69810"/>
            </a:xfrm>
            <a:custGeom>
              <a:avLst/>
              <a:gdLst/>
              <a:ahLst/>
              <a:cxnLst>
                <a:cxn ang="0">
                  <a:pos x="wd2" y="hd2"/>
                </a:cxn>
                <a:cxn ang="5400000">
                  <a:pos x="wd2" y="hd2"/>
                </a:cxn>
                <a:cxn ang="10800000">
                  <a:pos x="wd2" y="hd2"/>
                </a:cxn>
                <a:cxn ang="16200000">
                  <a:pos x="wd2" y="hd2"/>
                </a:cxn>
              </a:cxnLst>
              <a:rect l="0" t="0" r="r" b="b"/>
              <a:pathLst>
                <a:path w="21600" h="21600" extrusionOk="0">
                  <a:moveTo>
                    <a:pt x="7606" y="3995"/>
                  </a:moveTo>
                  <a:lnTo>
                    <a:pt x="0" y="3995"/>
                  </a:lnTo>
                  <a:lnTo>
                    <a:pt x="0" y="0"/>
                  </a:lnTo>
                  <a:lnTo>
                    <a:pt x="21600" y="0"/>
                  </a:lnTo>
                  <a:lnTo>
                    <a:pt x="21600" y="3995"/>
                  </a:lnTo>
                  <a:lnTo>
                    <a:pt x="13995" y="3995"/>
                  </a:lnTo>
                  <a:lnTo>
                    <a:pt x="13995" y="21600"/>
                  </a:lnTo>
                  <a:lnTo>
                    <a:pt x="8214"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1" name="Figura a mano libera: forma 183"/>
            <p:cNvSpPr/>
            <p:nvPr/>
          </p:nvSpPr>
          <p:spPr>
            <a:xfrm>
              <a:off x="3802442" y="1206120"/>
              <a:ext cx="72131" cy="74072"/>
            </a:xfrm>
            <a:custGeom>
              <a:avLst/>
              <a:gdLst/>
              <a:ahLst/>
              <a:cxnLst>
                <a:cxn ang="0">
                  <a:pos x="wd2" y="hd2"/>
                </a:cxn>
                <a:cxn ang="5400000">
                  <a:pos x="wd2" y="hd2"/>
                </a:cxn>
                <a:cxn ang="10800000">
                  <a:pos x="wd2" y="hd2"/>
                </a:cxn>
                <a:cxn ang="16200000">
                  <a:pos x="wd2" y="hd2"/>
                </a:cxn>
              </a:cxnLst>
              <a:rect l="0" t="0" r="r" b="b"/>
              <a:pathLst>
                <a:path w="20745" h="21131" extrusionOk="0">
                  <a:moveTo>
                    <a:pt x="10402" y="2"/>
                  </a:moveTo>
                  <a:cubicBezTo>
                    <a:pt x="16024" y="-83"/>
                    <a:pt x="20653" y="4177"/>
                    <a:pt x="20744" y="9517"/>
                  </a:cubicBezTo>
                  <a:cubicBezTo>
                    <a:pt x="20744" y="9857"/>
                    <a:pt x="20732" y="10197"/>
                    <a:pt x="20702" y="10536"/>
                  </a:cubicBezTo>
                  <a:cubicBezTo>
                    <a:pt x="21138" y="15956"/>
                    <a:pt x="16866" y="20686"/>
                    <a:pt x="11165" y="21102"/>
                  </a:cubicBezTo>
                  <a:cubicBezTo>
                    <a:pt x="5458" y="21517"/>
                    <a:pt x="477" y="17460"/>
                    <a:pt x="41" y="12040"/>
                  </a:cubicBezTo>
                  <a:cubicBezTo>
                    <a:pt x="-1" y="11540"/>
                    <a:pt x="-1" y="11037"/>
                    <a:pt x="41" y="10536"/>
                  </a:cubicBezTo>
                  <a:cubicBezTo>
                    <a:pt x="-462" y="5217"/>
                    <a:pt x="3670" y="517"/>
                    <a:pt x="9269" y="38"/>
                  </a:cubicBezTo>
                  <a:cubicBezTo>
                    <a:pt x="9644" y="7"/>
                    <a:pt x="10026" y="-6"/>
                    <a:pt x="10402" y="2"/>
                  </a:cubicBezTo>
                  <a:close/>
                  <a:moveTo>
                    <a:pt x="10402" y="17270"/>
                  </a:moveTo>
                  <a:cubicBezTo>
                    <a:pt x="14522" y="17270"/>
                    <a:pt x="16097" y="13874"/>
                    <a:pt x="16097" y="10593"/>
                  </a:cubicBezTo>
                  <a:cubicBezTo>
                    <a:pt x="16097" y="7312"/>
                    <a:pt x="14522" y="3744"/>
                    <a:pt x="10402" y="3744"/>
                  </a:cubicBezTo>
                  <a:cubicBezTo>
                    <a:pt x="6282" y="3744"/>
                    <a:pt x="4343" y="7082"/>
                    <a:pt x="4343" y="10593"/>
                  </a:cubicBezTo>
                  <a:cubicBezTo>
                    <a:pt x="4343" y="14105"/>
                    <a:pt x="6221" y="17213"/>
                    <a:pt x="10402" y="17213"/>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2" name="Figura a mano libera: forma 184"/>
            <p:cNvSpPr/>
            <p:nvPr/>
          </p:nvSpPr>
          <p:spPr>
            <a:xfrm>
              <a:off x="3884958" y="1207743"/>
              <a:ext cx="62468" cy="71724"/>
            </a:xfrm>
            <a:custGeom>
              <a:avLst/>
              <a:gdLst/>
              <a:ahLst/>
              <a:cxnLst>
                <a:cxn ang="0">
                  <a:pos x="wd2" y="hd2"/>
                </a:cxn>
                <a:cxn ang="5400000">
                  <a:pos x="wd2" y="hd2"/>
                </a:cxn>
                <a:cxn ang="10800000">
                  <a:pos x="wd2" y="hd2"/>
                </a:cxn>
                <a:cxn ang="16200000">
                  <a:pos x="wd2" y="hd2"/>
                </a:cxn>
              </a:cxnLst>
              <a:rect l="0" t="0" r="r" b="b"/>
              <a:pathLst>
                <a:path w="21187" h="21575" extrusionOk="0">
                  <a:moveTo>
                    <a:pt x="21150" y="13049"/>
                  </a:moveTo>
                  <a:cubicBezTo>
                    <a:pt x="21600" y="17355"/>
                    <a:pt x="17863" y="21159"/>
                    <a:pt x="12790" y="21544"/>
                  </a:cubicBezTo>
                  <a:cubicBezTo>
                    <a:pt x="12054" y="21600"/>
                    <a:pt x="11311" y="21580"/>
                    <a:pt x="10575" y="21485"/>
                  </a:cubicBezTo>
                  <a:cubicBezTo>
                    <a:pt x="3858" y="21485"/>
                    <a:pt x="0" y="18754"/>
                    <a:pt x="0" y="13049"/>
                  </a:cubicBezTo>
                  <a:lnTo>
                    <a:pt x="0" y="0"/>
                  </a:lnTo>
                  <a:lnTo>
                    <a:pt x="5430" y="0"/>
                  </a:lnTo>
                  <a:lnTo>
                    <a:pt x="5430" y="13049"/>
                  </a:lnTo>
                  <a:cubicBezTo>
                    <a:pt x="5430" y="15355"/>
                    <a:pt x="6145" y="17661"/>
                    <a:pt x="10575" y="17661"/>
                  </a:cubicBezTo>
                  <a:cubicBezTo>
                    <a:pt x="15005" y="17661"/>
                    <a:pt x="15648" y="16205"/>
                    <a:pt x="15648" y="13049"/>
                  </a:cubicBezTo>
                  <a:lnTo>
                    <a:pt x="15648" y="0"/>
                  </a:lnTo>
                  <a:lnTo>
                    <a:pt x="21150"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3" name="Figura a mano libera: forma 185"/>
            <p:cNvSpPr/>
            <p:nvPr/>
          </p:nvSpPr>
          <p:spPr>
            <a:xfrm>
              <a:off x="3957706" y="1206056"/>
              <a:ext cx="68192" cy="73137"/>
            </a:xfrm>
            <a:custGeom>
              <a:avLst/>
              <a:gdLst/>
              <a:ahLst/>
              <a:cxnLst>
                <a:cxn ang="0">
                  <a:pos x="wd2" y="hd2"/>
                </a:cxn>
                <a:cxn ang="5400000">
                  <a:pos x="wd2" y="hd2"/>
                </a:cxn>
                <a:cxn ang="10800000">
                  <a:pos x="wd2" y="hd2"/>
                </a:cxn>
                <a:cxn ang="16200000">
                  <a:pos x="wd2" y="hd2"/>
                </a:cxn>
              </a:cxnLst>
              <a:rect l="0" t="0" r="r" b="b"/>
              <a:pathLst>
                <a:path w="21103" h="21128" extrusionOk="0">
                  <a:moveTo>
                    <a:pt x="16083" y="7248"/>
                  </a:moveTo>
                  <a:cubicBezTo>
                    <a:pt x="15607" y="5158"/>
                    <a:pt x="13514" y="3680"/>
                    <a:pt x="11128" y="3751"/>
                  </a:cubicBezTo>
                  <a:cubicBezTo>
                    <a:pt x="6694" y="3751"/>
                    <a:pt x="4999" y="7132"/>
                    <a:pt x="4999" y="10687"/>
                  </a:cubicBezTo>
                  <a:cubicBezTo>
                    <a:pt x="4999" y="14243"/>
                    <a:pt x="6694" y="17449"/>
                    <a:pt x="11128" y="17449"/>
                  </a:cubicBezTo>
                  <a:cubicBezTo>
                    <a:pt x="13938" y="17480"/>
                    <a:pt x="16239" y="15471"/>
                    <a:pt x="16278" y="12961"/>
                  </a:cubicBezTo>
                  <a:cubicBezTo>
                    <a:pt x="16278" y="12941"/>
                    <a:pt x="16278" y="12922"/>
                    <a:pt x="16278" y="12902"/>
                  </a:cubicBezTo>
                  <a:lnTo>
                    <a:pt x="21103" y="12902"/>
                  </a:lnTo>
                  <a:cubicBezTo>
                    <a:pt x="20894" y="17630"/>
                    <a:pt x="16435" y="21310"/>
                    <a:pt x="11141" y="21121"/>
                  </a:cubicBezTo>
                  <a:cubicBezTo>
                    <a:pt x="11141" y="21121"/>
                    <a:pt x="11134" y="21120"/>
                    <a:pt x="11128" y="21120"/>
                  </a:cubicBezTo>
                  <a:cubicBezTo>
                    <a:pt x="5156" y="21266"/>
                    <a:pt x="175" y="17053"/>
                    <a:pt x="12" y="11712"/>
                  </a:cubicBezTo>
                  <a:cubicBezTo>
                    <a:pt x="5" y="11370"/>
                    <a:pt x="12" y="11028"/>
                    <a:pt x="44" y="10687"/>
                  </a:cubicBezTo>
                  <a:cubicBezTo>
                    <a:pt x="-497" y="5301"/>
                    <a:pt x="3950" y="542"/>
                    <a:pt x="9974" y="59"/>
                  </a:cubicBezTo>
                  <a:cubicBezTo>
                    <a:pt x="10358" y="28"/>
                    <a:pt x="10743" y="16"/>
                    <a:pt x="11128" y="21"/>
                  </a:cubicBezTo>
                  <a:cubicBezTo>
                    <a:pt x="16024" y="-290"/>
                    <a:pt x="20327" y="2891"/>
                    <a:pt x="20907" y="7248"/>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4" name="Figura a mano libera: forma 186"/>
            <p:cNvSpPr/>
            <p:nvPr/>
          </p:nvSpPr>
          <p:spPr>
            <a:xfrm>
              <a:off x="4036640" y="1207743"/>
              <a:ext cx="61727"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03" y="0"/>
                  </a:lnTo>
                  <a:lnTo>
                    <a:pt x="5603" y="8053"/>
                  </a:lnTo>
                  <a:lnTo>
                    <a:pt x="15997" y="8053"/>
                  </a:lnTo>
                  <a:lnTo>
                    <a:pt x="15997" y="0"/>
                  </a:lnTo>
                  <a:lnTo>
                    <a:pt x="21600" y="0"/>
                  </a:lnTo>
                  <a:lnTo>
                    <a:pt x="21600" y="21600"/>
                  </a:lnTo>
                  <a:lnTo>
                    <a:pt x="15997" y="21600"/>
                  </a:lnTo>
                  <a:lnTo>
                    <a:pt x="15997" y="12298"/>
                  </a:lnTo>
                  <a:lnTo>
                    <a:pt x="5603" y="12298"/>
                  </a:lnTo>
                  <a:lnTo>
                    <a:pt x="5603"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5" name="Figura a mano libera: forma 187"/>
            <p:cNvSpPr/>
            <p:nvPr/>
          </p:nvSpPr>
          <p:spPr>
            <a:xfrm>
              <a:off x="4112481" y="1207743"/>
              <a:ext cx="16644"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82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6" name="Figura a mano libera: forma 188"/>
            <p:cNvSpPr/>
            <p:nvPr/>
          </p:nvSpPr>
          <p:spPr>
            <a:xfrm>
              <a:off x="4142607" y="1207743"/>
              <a:ext cx="61306"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67" y="0"/>
                  </a:lnTo>
                  <a:lnTo>
                    <a:pt x="16330" y="14296"/>
                  </a:lnTo>
                  <a:lnTo>
                    <a:pt x="16330" y="0"/>
                  </a:lnTo>
                  <a:lnTo>
                    <a:pt x="21600" y="0"/>
                  </a:lnTo>
                  <a:lnTo>
                    <a:pt x="21600" y="21600"/>
                  </a:lnTo>
                  <a:lnTo>
                    <a:pt x="15959" y="21600"/>
                  </a:lnTo>
                  <a:lnTo>
                    <a:pt x="5270" y="7117"/>
                  </a:lnTo>
                  <a:lnTo>
                    <a:pt x="527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7" name="Figura a mano libera: forma 189"/>
            <p:cNvSpPr/>
            <p:nvPr/>
          </p:nvSpPr>
          <p:spPr>
            <a:xfrm>
              <a:off x="4214934" y="1206070"/>
              <a:ext cx="67980" cy="73110"/>
            </a:xfrm>
            <a:custGeom>
              <a:avLst/>
              <a:gdLst/>
              <a:ahLst/>
              <a:cxnLst>
                <a:cxn ang="0">
                  <a:pos x="wd2" y="hd2"/>
                </a:cxn>
                <a:cxn ang="5400000">
                  <a:pos x="wd2" y="hd2"/>
                </a:cxn>
                <a:cxn ang="10800000">
                  <a:pos x="wd2" y="hd2"/>
                </a:cxn>
                <a:cxn ang="16200000">
                  <a:pos x="wd2" y="hd2"/>
                </a:cxn>
              </a:cxnLst>
              <a:rect l="0" t="0" r="r" b="b"/>
              <a:pathLst>
                <a:path w="21102" h="21198" extrusionOk="0">
                  <a:moveTo>
                    <a:pt x="17374" y="18445"/>
                  </a:moveTo>
                  <a:cubicBezTo>
                    <a:pt x="15923" y="20203"/>
                    <a:pt x="13608" y="21227"/>
                    <a:pt x="11162" y="21194"/>
                  </a:cubicBezTo>
                  <a:cubicBezTo>
                    <a:pt x="5172" y="21340"/>
                    <a:pt x="176" y="17112"/>
                    <a:pt x="12" y="11751"/>
                  </a:cubicBezTo>
                  <a:cubicBezTo>
                    <a:pt x="6" y="11408"/>
                    <a:pt x="12" y="11065"/>
                    <a:pt x="45" y="10723"/>
                  </a:cubicBezTo>
                  <a:cubicBezTo>
                    <a:pt x="-498" y="5317"/>
                    <a:pt x="3962" y="541"/>
                    <a:pt x="10005" y="55"/>
                  </a:cubicBezTo>
                  <a:cubicBezTo>
                    <a:pt x="10390" y="24"/>
                    <a:pt x="10776" y="12"/>
                    <a:pt x="11162" y="17"/>
                  </a:cubicBezTo>
                  <a:cubicBezTo>
                    <a:pt x="15962" y="-260"/>
                    <a:pt x="20160" y="2879"/>
                    <a:pt x="20710" y="7154"/>
                  </a:cubicBezTo>
                  <a:lnTo>
                    <a:pt x="15936" y="7154"/>
                  </a:lnTo>
                  <a:cubicBezTo>
                    <a:pt x="15570" y="5087"/>
                    <a:pt x="13497" y="3614"/>
                    <a:pt x="11162" y="3761"/>
                  </a:cubicBezTo>
                  <a:cubicBezTo>
                    <a:pt x="6715" y="3761"/>
                    <a:pt x="5015" y="7154"/>
                    <a:pt x="5015" y="10723"/>
                  </a:cubicBezTo>
                  <a:cubicBezTo>
                    <a:pt x="5015" y="14291"/>
                    <a:pt x="6715" y="17509"/>
                    <a:pt x="11162" y="17509"/>
                  </a:cubicBezTo>
                  <a:cubicBezTo>
                    <a:pt x="13896" y="17735"/>
                    <a:pt x="16315" y="15936"/>
                    <a:pt x="16570" y="13492"/>
                  </a:cubicBezTo>
                  <a:cubicBezTo>
                    <a:pt x="16583" y="13368"/>
                    <a:pt x="16590" y="13245"/>
                    <a:pt x="16590" y="13121"/>
                  </a:cubicBezTo>
                  <a:lnTo>
                    <a:pt x="11554" y="13121"/>
                  </a:lnTo>
                  <a:lnTo>
                    <a:pt x="11554" y="9787"/>
                  </a:lnTo>
                  <a:lnTo>
                    <a:pt x="21102" y="9787"/>
                  </a:lnTo>
                  <a:lnTo>
                    <a:pt x="21102" y="20726"/>
                  </a:lnTo>
                  <a:lnTo>
                    <a:pt x="17898" y="2072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8" name="Figura a mano libera: forma 190"/>
            <p:cNvSpPr/>
            <p:nvPr/>
          </p:nvSpPr>
          <p:spPr>
            <a:xfrm>
              <a:off x="3735593" y="1347564"/>
              <a:ext cx="71418" cy="69810"/>
            </a:xfrm>
            <a:custGeom>
              <a:avLst/>
              <a:gdLst/>
              <a:ahLst/>
              <a:cxnLst>
                <a:cxn ang="0">
                  <a:pos x="wd2" y="hd2"/>
                </a:cxn>
                <a:cxn ang="5400000">
                  <a:pos x="wd2" y="hd2"/>
                </a:cxn>
                <a:cxn ang="10800000">
                  <a:pos x="wd2" y="hd2"/>
                </a:cxn>
                <a:cxn ang="16200000">
                  <a:pos x="wd2" y="hd2"/>
                </a:cxn>
              </a:cxnLst>
              <a:rect l="0" t="0" r="r" b="b"/>
              <a:pathLst>
                <a:path w="21600" h="21600" extrusionOk="0">
                  <a:moveTo>
                    <a:pt x="8411" y="0"/>
                  </a:moveTo>
                  <a:lnTo>
                    <a:pt x="13380" y="0"/>
                  </a:lnTo>
                  <a:lnTo>
                    <a:pt x="21600" y="21600"/>
                  </a:lnTo>
                  <a:lnTo>
                    <a:pt x="16566" y="21600"/>
                  </a:lnTo>
                  <a:lnTo>
                    <a:pt x="14910" y="16793"/>
                  </a:lnTo>
                  <a:lnTo>
                    <a:pt x="6690" y="16793"/>
                  </a:lnTo>
                  <a:lnTo>
                    <a:pt x="4906" y="21600"/>
                  </a:lnTo>
                  <a:lnTo>
                    <a:pt x="0" y="21600"/>
                  </a:lnTo>
                  <a:close/>
                  <a:moveTo>
                    <a:pt x="7901" y="13235"/>
                  </a:moveTo>
                  <a:lnTo>
                    <a:pt x="13636" y="13235"/>
                  </a:lnTo>
                  <a:lnTo>
                    <a:pt x="10704"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499" name="Figura a mano libera: forma 191"/>
            <p:cNvSpPr/>
            <p:nvPr/>
          </p:nvSpPr>
          <p:spPr>
            <a:xfrm>
              <a:off x="3841771" y="1347564"/>
              <a:ext cx="56250"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620" y="0"/>
                  </a:lnTo>
                  <a:cubicBezTo>
                    <a:pt x="17579" y="0"/>
                    <a:pt x="21600" y="3103"/>
                    <a:pt x="21600" y="6929"/>
                  </a:cubicBezTo>
                  <a:cubicBezTo>
                    <a:pt x="21600" y="10756"/>
                    <a:pt x="17579" y="13859"/>
                    <a:pt x="12620" y="13859"/>
                  </a:cubicBezTo>
                  <a:lnTo>
                    <a:pt x="6148" y="13859"/>
                  </a:lnTo>
                  <a:lnTo>
                    <a:pt x="6148" y="21600"/>
                  </a:lnTo>
                  <a:lnTo>
                    <a:pt x="0" y="21600"/>
                  </a:lnTo>
                  <a:close/>
                  <a:moveTo>
                    <a:pt x="6148" y="10176"/>
                  </a:moveTo>
                  <a:lnTo>
                    <a:pt x="10921" y="10176"/>
                  </a:lnTo>
                  <a:cubicBezTo>
                    <a:pt x="13834" y="10176"/>
                    <a:pt x="16342" y="9676"/>
                    <a:pt x="16342" y="6929"/>
                  </a:cubicBezTo>
                  <a:cubicBezTo>
                    <a:pt x="16342" y="4183"/>
                    <a:pt x="13834" y="3683"/>
                    <a:pt x="10921" y="3683"/>
                  </a:cubicBezTo>
                  <a:lnTo>
                    <a:pt x="6148" y="368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0" name="Figura a mano libera: forma 192"/>
            <p:cNvSpPr/>
            <p:nvPr/>
          </p:nvSpPr>
          <p:spPr>
            <a:xfrm>
              <a:off x="3895281" y="1347564"/>
              <a:ext cx="71418" cy="69810"/>
            </a:xfrm>
            <a:custGeom>
              <a:avLst/>
              <a:gdLst/>
              <a:ahLst/>
              <a:cxnLst>
                <a:cxn ang="0">
                  <a:pos x="wd2" y="hd2"/>
                </a:cxn>
                <a:cxn ang="5400000">
                  <a:pos x="wd2" y="hd2"/>
                </a:cxn>
                <a:cxn ang="10800000">
                  <a:pos x="wd2" y="hd2"/>
                </a:cxn>
                <a:cxn ang="16200000">
                  <a:pos x="wd2" y="hd2"/>
                </a:cxn>
              </a:cxnLst>
              <a:rect l="0" t="0" r="r" b="b"/>
              <a:pathLst>
                <a:path w="21600" h="21600" extrusionOk="0">
                  <a:moveTo>
                    <a:pt x="8220" y="0"/>
                  </a:moveTo>
                  <a:lnTo>
                    <a:pt x="13381" y="0"/>
                  </a:lnTo>
                  <a:lnTo>
                    <a:pt x="21600" y="21600"/>
                  </a:lnTo>
                  <a:lnTo>
                    <a:pt x="16566" y="21600"/>
                  </a:lnTo>
                  <a:lnTo>
                    <a:pt x="14910" y="16793"/>
                  </a:lnTo>
                  <a:lnTo>
                    <a:pt x="6690" y="16793"/>
                  </a:lnTo>
                  <a:lnTo>
                    <a:pt x="4906" y="21600"/>
                  </a:lnTo>
                  <a:lnTo>
                    <a:pt x="0" y="21600"/>
                  </a:lnTo>
                  <a:close/>
                  <a:moveTo>
                    <a:pt x="7710" y="13235"/>
                  </a:moveTo>
                  <a:lnTo>
                    <a:pt x="13444" y="13235"/>
                  </a:lnTo>
                  <a:lnTo>
                    <a:pt x="10704"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1" name="Figura a mano libera: forma 193"/>
            <p:cNvSpPr/>
            <p:nvPr/>
          </p:nvSpPr>
          <p:spPr>
            <a:xfrm>
              <a:off x="3960589" y="1347564"/>
              <a:ext cx="59620"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3995"/>
                  </a:moveTo>
                  <a:lnTo>
                    <a:pt x="0" y="3995"/>
                  </a:lnTo>
                  <a:lnTo>
                    <a:pt x="0" y="0"/>
                  </a:lnTo>
                  <a:lnTo>
                    <a:pt x="21600" y="0"/>
                  </a:lnTo>
                  <a:lnTo>
                    <a:pt x="21600" y="3995"/>
                  </a:lnTo>
                  <a:lnTo>
                    <a:pt x="13968" y="3995"/>
                  </a:lnTo>
                  <a:lnTo>
                    <a:pt x="13968" y="21600"/>
                  </a:lnTo>
                  <a:lnTo>
                    <a:pt x="7633"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2" name="Figura a mano libera: forma 194"/>
            <p:cNvSpPr/>
            <p:nvPr/>
          </p:nvSpPr>
          <p:spPr>
            <a:xfrm>
              <a:off x="4027371" y="1347564"/>
              <a:ext cx="16011" cy="6981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3" name="Figura a mano libera: forma 195"/>
            <p:cNvSpPr/>
            <p:nvPr/>
          </p:nvSpPr>
          <p:spPr>
            <a:xfrm>
              <a:off x="4057496" y="1347564"/>
              <a:ext cx="54565" cy="694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4019"/>
                  </a:lnTo>
                  <a:lnTo>
                    <a:pt x="6338" y="4019"/>
                  </a:lnTo>
                  <a:lnTo>
                    <a:pt x="6338" y="8539"/>
                  </a:lnTo>
                  <a:lnTo>
                    <a:pt x="20016" y="8539"/>
                  </a:lnTo>
                  <a:lnTo>
                    <a:pt x="20016" y="12244"/>
                  </a:lnTo>
                  <a:lnTo>
                    <a:pt x="6005" y="12244"/>
                  </a:lnTo>
                  <a:lnTo>
                    <a:pt x="6005" y="17581"/>
                  </a:lnTo>
                  <a:lnTo>
                    <a:pt x="21600" y="17581"/>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4" name="Figura a mano libera: forma 196"/>
            <p:cNvSpPr/>
            <p:nvPr/>
          </p:nvSpPr>
          <p:spPr>
            <a:xfrm>
              <a:off x="4123647" y="1347564"/>
              <a:ext cx="62570"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27" y="0"/>
                  </a:lnTo>
                  <a:lnTo>
                    <a:pt x="16436" y="14733"/>
                  </a:lnTo>
                  <a:lnTo>
                    <a:pt x="16436" y="0"/>
                  </a:lnTo>
                  <a:lnTo>
                    <a:pt x="21600" y="0"/>
                  </a:lnTo>
                  <a:lnTo>
                    <a:pt x="21600" y="21600"/>
                  </a:lnTo>
                  <a:lnTo>
                    <a:pt x="16073" y="21600"/>
                  </a:lnTo>
                  <a:lnTo>
                    <a:pt x="5600" y="7117"/>
                  </a:lnTo>
                  <a:lnTo>
                    <a:pt x="5600" y="21600"/>
                  </a:lnTo>
                  <a:lnTo>
                    <a:pt x="364"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5" name="Figura a mano libera: forma 197"/>
            <p:cNvSpPr/>
            <p:nvPr/>
          </p:nvSpPr>
          <p:spPr>
            <a:xfrm>
              <a:off x="4194432" y="1347564"/>
              <a:ext cx="59621"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3995"/>
                  </a:moveTo>
                  <a:lnTo>
                    <a:pt x="0" y="3995"/>
                  </a:lnTo>
                  <a:lnTo>
                    <a:pt x="0" y="0"/>
                  </a:lnTo>
                  <a:lnTo>
                    <a:pt x="21600" y="0"/>
                  </a:lnTo>
                  <a:lnTo>
                    <a:pt x="21600" y="3995"/>
                  </a:lnTo>
                  <a:lnTo>
                    <a:pt x="13967" y="3995"/>
                  </a:lnTo>
                  <a:lnTo>
                    <a:pt x="13967" y="21600"/>
                  </a:lnTo>
                  <a:lnTo>
                    <a:pt x="809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6" name="Figura a mano libera: forma 198"/>
            <p:cNvSpPr/>
            <p:nvPr/>
          </p:nvSpPr>
          <p:spPr>
            <a:xfrm>
              <a:off x="3580541" y="2789351"/>
              <a:ext cx="272186" cy="357784"/>
            </a:xfrm>
            <a:custGeom>
              <a:avLst/>
              <a:gdLst/>
              <a:ahLst/>
              <a:cxnLst>
                <a:cxn ang="0">
                  <a:pos x="wd2" y="hd2"/>
                </a:cxn>
                <a:cxn ang="5400000">
                  <a:pos x="wd2" y="hd2"/>
                </a:cxn>
                <a:cxn ang="10800000">
                  <a:pos x="wd2" y="hd2"/>
                </a:cxn>
                <a:cxn ang="16200000">
                  <a:pos x="wd2" y="hd2"/>
                </a:cxn>
              </a:cxnLst>
              <a:rect l="0" t="0" r="r" b="b"/>
              <a:pathLst>
                <a:path w="21600" h="21589" extrusionOk="0">
                  <a:moveTo>
                    <a:pt x="20129" y="3531"/>
                  </a:moveTo>
                  <a:lnTo>
                    <a:pt x="8092" y="3531"/>
                  </a:lnTo>
                  <a:lnTo>
                    <a:pt x="6938" y="8340"/>
                  </a:lnTo>
                  <a:lnTo>
                    <a:pt x="6938" y="8400"/>
                  </a:lnTo>
                  <a:cubicBezTo>
                    <a:pt x="8418" y="7283"/>
                    <a:pt x="10492" y="6687"/>
                    <a:pt x="12622" y="6769"/>
                  </a:cubicBezTo>
                  <a:cubicBezTo>
                    <a:pt x="18357" y="6769"/>
                    <a:pt x="21600" y="10007"/>
                    <a:pt x="21600" y="13964"/>
                  </a:cubicBezTo>
                  <a:cubicBezTo>
                    <a:pt x="21583" y="18186"/>
                    <a:pt x="16870" y="21600"/>
                    <a:pt x="11072" y="21589"/>
                  </a:cubicBezTo>
                  <a:cubicBezTo>
                    <a:pt x="10981" y="21588"/>
                    <a:pt x="10890" y="21588"/>
                    <a:pt x="10800" y="21585"/>
                  </a:cubicBezTo>
                  <a:cubicBezTo>
                    <a:pt x="5149" y="21585"/>
                    <a:pt x="84" y="19321"/>
                    <a:pt x="0" y="14877"/>
                  </a:cubicBezTo>
                  <a:lnTo>
                    <a:pt x="5902" y="14877"/>
                  </a:lnTo>
                  <a:cubicBezTo>
                    <a:pt x="6070" y="16692"/>
                    <a:pt x="8169" y="18091"/>
                    <a:pt x="10666" y="18055"/>
                  </a:cubicBezTo>
                  <a:cubicBezTo>
                    <a:pt x="13572" y="17959"/>
                    <a:pt x="15821" y="16165"/>
                    <a:pt x="15688" y="14049"/>
                  </a:cubicBezTo>
                  <a:cubicBezTo>
                    <a:pt x="15687" y="14021"/>
                    <a:pt x="15685" y="13992"/>
                    <a:pt x="15682" y="13964"/>
                  </a:cubicBezTo>
                  <a:cubicBezTo>
                    <a:pt x="15912" y="11954"/>
                    <a:pt x="13863" y="10189"/>
                    <a:pt x="11101" y="10020"/>
                  </a:cubicBezTo>
                  <a:cubicBezTo>
                    <a:pt x="10957" y="10011"/>
                    <a:pt x="10812" y="10007"/>
                    <a:pt x="10666" y="10007"/>
                  </a:cubicBezTo>
                  <a:cubicBezTo>
                    <a:pt x="8869" y="9934"/>
                    <a:pt x="7162" y="10583"/>
                    <a:pt x="6219" y="11700"/>
                  </a:cubicBezTo>
                  <a:lnTo>
                    <a:pt x="919" y="11700"/>
                  </a:lnTo>
                  <a:lnTo>
                    <a:pt x="3778" y="0"/>
                  </a:lnTo>
                  <a:lnTo>
                    <a:pt x="20129"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7" name="Figura a mano libera: forma 199"/>
            <p:cNvSpPr/>
            <p:nvPr/>
          </p:nvSpPr>
          <p:spPr>
            <a:xfrm>
              <a:off x="3912977" y="2787333"/>
              <a:ext cx="71418" cy="69810"/>
            </a:xfrm>
            <a:custGeom>
              <a:avLst/>
              <a:gdLst/>
              <a:ahLst/>
              <a:cxnLst>
                <a:cxn ang="0">
                  <a:pos x="wd2" y="hd2"/>
                </a:cxn>
                <a:cxn ang="5400000">
                  <a:pos x="wd2" y="hd2"/>
                </a:cxn>
                <a:cxn ang="10800000">
                  <a:pos x="wd2" y="hd2"/>
                </a:cxn>
                <a:cxn ang="16200000">
                  <a:pos x="wd2" y="hd2"/>
                </a:cxn>
              </a:cxnLst>
              <a:rect l="0" t="0" r="r" b="b"/>
              <a:pathLst>
                <a:path w="21600" h="21600" extrusionOk="0">
                  <a:moveTo>
                    <a:pt x="8411" y="0"/>
                  </a:moveTo>
                  <a:lnTo>
                    <a:pt x="13380" y="0"/>
                  </a:lnTo>
                  <a:lnTo>
                    <a:pt x="21600" y="21600"/>
                  </a:lnTo>
                  <a:lnTo>
                    <a:pt x="16566" y="21600"/>
                  </a:lnTo>
                  <a:lnTo>
                    <a:pt x="14910" y="16793"/>
                  </a:lnTo>
                  <a:lnTo>
                    <a:pt x="6626" y="16793"/>
                  </a:lnTo>
                  <a:lnTo>
                    <a:pt x="4906" y="21600"/>
                  </a:lnTo>
                  <a:lnTo>
                    <a:pt x="0" y="21600"/>
                  </a:lnTo>
                  <a:close/>
                  <a:moveTo>
                    <a:pt x="7901" y="13235"/>
                  </a:moveTo>
                  <a:lnTo>
                    <a:pt x="13636" y="13235"/>
                  </a:lnTo>
                  <a:lnTo>
                    <a:pt x="10832"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8" name="Figura a mano libera: forma 200"/>
            <p:cNvSpPr/>
            <p:nvPr/>
          </p:nvSpPr>
          <p:spPr>
            <a:xfrm>
              <a:off x="3990714" y="2787333"/>
              <a:ext cx="51405"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3995"/>
                  </a:lnTo>
                  <a:lnTo>
                    <a:pt x="6728" y="3995"/>
                  </a:lnTo>
                  <a:lnTo>
                    <a:pt x="6728" y="8990"/>
                  </a:lnTo>
                  <a:lnTo>
                    <a:pt x="19564" y="8990"/>
                  </a:lnTo>
                  <a:lnTo>
                    <a:pt x="19564" y="12673"/>
                  </a:lnTo>
                  <a:lnTo>
                    <a:pt x="6728" y="12673"/>
                  </a:lnTo>
                  <a:lnTo>
                    <a:pt x="6728"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09" name="Figura a mano libera: forma 201"/>
            <p:cNvSpPr/>
            <p:nvPr/>
          </p:nvSpPr>
          <p:spPr>
            <a:xfrm>
              <a:off x="4046331" y="2787333"/>
              <a:ext cx="59621"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4245"/>
                  </a:moveTo>
                  <a:lnTo>
                    <a:pt x="0" y="4245"/>
                  </a:lnTo>
                  <a:lnTo>
                    <a:pt x="0" y="0"/>
                  </a:lnTo>
                  <a:lnTo>
                    <a:pt x="21600" y="0"/>
                  </a:lnTo>
                  <a:lnTo>
                    <a:pt x="21600" y="3995"/>
                  </a:lnTo>
                  <a:lnTo>
                    <a:pt x="13967" y="3995"/>
                  </a:lnTo>
                  <a:lnTo>
                    <a:pt x="13967" y="21600"/>
                  </a:lnTo>
                  <a:lnTo>
                    <a:pt x="809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0" name="Figura a mano libera: forma 202"/>
            <p:cNvSpPr/>
            <p:nvPr/>
          </p:nvSpPr>
          <p:spPr>
            <a:xfrm>
              <a:off x="4113114" y="2787333"/>
              <a:ext cx="55407" cy="70415"/>
            </a:xfrm>
            <a:custGeom>
              <a:avLst/>
              <a:gdLst/>
              <a:ahLst/>
              <a:cxnLst>
                <a:cxn ang="0">
                  <a:pos x="wd2" y="hd2"/>
                </a:cxn>
                <a:cxn ang="5400000">
                  <a:pos x="wd2" y="hd2"/>
                </a:cxn>
                <a:cxn ang="10800000">
                  <a:pos x="wd2" y="hd2"/>
                </a:cxn>
                <a:cxn ang="16200000">
                  <a:pos x="wd2" y="hd2"/>
                </a:cxn>
              </a:cxnLst>
              <a:rect l="0" t="0" r="r" b="b"/>
              <a:pathLst>
                <a:path w="21600" h="21600" extrusionOk="0">
                  <a:moveTo>
                    <a:pt x="246" y="0"/>
                  </a:moveTo>
                  <a:lnTo>
                    <a:pt x="21518" y="0"/>
                  </a:lnTo>
                  <a:lnTo>
                    <a:pt x="21518" y="3961"/>
                  </a:lnTo>
                  <a:lnTo>
                    <a:pt x="6242" y="3961"/>
                  </a:lnTo>
                  <a:lnTo>
                    <a:pt x="6242" y="8541"/>
                  </a:lnTo>
                  <a:lnTo>
                    <a:pt x="20039" y="8541"/>
                  </a:lnTo>
                  <a:lnTo>
                    <a:pt x="20039" y="12378"/>
                  </a:lnTo>
                  <a:lnTo>
                    <a:pt x="6242" y="12378"/>
                  </a:lnTo>
                  <a:lnTo>
                    <a:pt x="6242" y="17639"/>
                  </a:lnTo>
                  <a:lnTo>
                    <a:pt x="21600" y="17639"/>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1" name="Figura a mano libera: forma 203"/>
            <p:cNvSpPr/>
            <p:nvPr/>
          </p:nvSpPr>
          <p:spPr>
            <a:xfrm>
              <a:off x="4179685" y="2787333"/>
              <a:ext cx="62992" cy="70617"/>
            </a:xfrm>
            <a:custGeom>
              <a:avLst/>
              <a:gdLst/>
              <a:ahLst/>
              <a:cxnLst>
                <a:cxn ang="0">
                  <a:pos x="wd2" y="hd2"/>
                </a:cxn>
                <a:cxn ang="5400000">
                  <a:pos x="wd2" y="hd2"/>
                </a:cxn>
                <a:cxn ang="10800000">
                  <a:pos x="wd2" y="hd2"/>
                </a:cxn>
                <a:cxn ang="16200000">
                  <a:pos x="wd2" y="hd2"/>
                </a:cxn>
              </a:cxnLst>
              <a:rect l="0" t="0" r="r" b="b"/>
              <a:pathLst>
                <a:path w="21600" h="21600" extrusionOk="0">
                  <a:moveTo>
                    <a:pt x="72" y="0"/>
                  </a:moveTo>
                  <a:lnTo>
                    <a:pt x="13581" y="0"/>
                  </a:lnTo>
                  <a:cubicBezTo>
                    <a:pt x="17569" y="0"/>
                    <a:pt x="20805" y="2765"/>
                    <a:pt x="20805" y="6172"/>
                  </a:cubicBezTo>
                  <a:cubicBezTo>
                    <a:pt x="21051" y="8504"/>
                    <a:pt x="19462" y="10695"/>
                    <a:pt x="16904" y="11540"/>
                  </a:cubicBezTo>
                  <a:cubicBezTo>
                    <a:pt x="19577" y="12158"/>
                    <a:pt x="20372" y="14379"/>
                    <a:pt x="20516" y="16539"/>
                  </a:cubicBezTo>
                  <a:cubicBezTo>
                    <a:pt x="20401" y="18274"/>
                    <a:pt x="20769" y="20014"/>
                    <a:pt x="21600" y="21600"/>
                  </a:cubicBezTo>
                  <a:lnTo>
                    <a:pt x="16110" y="21600"/>
                  </a:lnTo>
                  <a:cubicBezTo>
                    <a:pt x="15553" y="19934"/>
                    <a:pt x="15235" y="18212"/>
                    <a:pt x="15171" y="16478"/>
                  </a:cubicBezTo>
                  <a:cubicBezTo>
                    <a:pt x="15171" y="14256"/>
                    <a:pt x="13798" y="13268"/>
                    <a:pt x="11053" y="13268"/>
                  </a:cubicBezTo>
                  <a:lnTo>
                    <a:pt x="5490" y="13268"/>
                  </a:lnTo>
                  <a:lnTo>
                    <a:pt x="5490" y="21600"/>
                  </a:lnTo>
                  <a:lnTo>
                    <a:pt x="0" y="21600"/>
                  </a:lnTo>
                  <a:close/>
                  <a:moveTo>
                    <a:pt x="5562" y="9689"/>
                  </a:moveTo>
                  <a:lnTo>
                    <a:pt x="11559" y="9689"/>
                  </a:lnTo>
                  <a:cubicBezTo>
                    <a:pt x="14015" y="9689"/>
                    <a:pt x="15315" y="8763"/>
                    <a:pt x="15315" y="6603"/>
                  </a:cubicBezTo>
                  <a:cubicBezTo>
                    <a:pt x="15315" y="4444"/>
                    <a:pt x="14015" y="3641"/>
                    <a:pt x="11559" y="3641"/>
                  </a:cubicBezTo>
                  <a:lnTo>
                    <a:pt x="5490" y="364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2" name="Figura a mano libera: forma 204"/>
            <p:cNvSpPr/>
            <p:nvPr/>
          </p:nvSpPr>
          <p:spPr>
            <a:xfrm>
              <a:off x="3915926" y="2928566"/>
              <a:ext cx="59831" cy="69810"/>
            </a:xfrm>
            <a:custGeom>
              <a:avLst/>
              <a:gdLst/>
              <a:ahLst/>
              <a:cxnLst>
                <a:cxn ang="0">
                  <a:pos x="wd2" y="hd2"/>
                </a:cxn>
                <a:cxn ang="5400000">
                  <a:pos x="wd2" y="hd2"/>
                </a:cxn>
                <a:cxn ang="10800000">
                  <a:pos x="wd2" y="hd2"/>
                </a:cxn>
                <a:cxn ang="16200000">
                  <a:pos x="wd2" y="hd2"/>
                </a:cxn>
              </a:cxnLst>
              <a:rect l="0" t="0" r="r" b="b"/>
              <a:pathLst>
                <a:path w="21600" h="21600" extrusionOk="0">
                  <a:moveTo>
                    <a:pt x="7606" y="3808"/>
                  </a:moveTo>
                  <a:lnTo>
                    <a:pt x="0" y="3808"/>
                  </a:lnTo>
                  <a:lnTo>
                    <a:pt x="0" y="0"/>
                  </a:lnTo>
                  <a:lnTo>
                    <a:pt x="21600" y="0"/>
                  </a:lnTo>
                  <a:lnTo>
                    <a:pt x="21600" y="3995"/>
                  </a:lnTo>
                  <a:lnTo>
                    <a:pt x="13995" y="3995"/>
                  </a:lnTo>
                  <a:lnTo>
                    <a:pt x="13995" y="21600"/>
                  </a:lnTo>
                  <a:lnTo>
                    <a:pt x="8214"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3" name="Figura a mano libera: forma 205"/>
            <p:cNvSpPr/>
            <p:nvPr/>
          </p:nvSpPr>
          <p:spPr>
            <a:xfrm>
              <a:off x="3979843" y="2926290"/>
              <a:ext cx="76386" cy="73032"/>
            </a:xfrm>
            <a:custGeom>
              <a:avLst/>
              <a:gdLst/>
              <a:ahLst/>
              <a:cxnLst>
                <a:cxn ang="0">
                  <a:pos x="wd2" y="hd2"/>
                </a:cxn>
                <a:cxn ang="5400000">
                  <a:pos x="wd2" y="hd2"/>
                </a:cxn>
                <a:cxn ang="10800000">
                  <a:pos x="wd2" y="hd2"/>
                </a:cxn>
                <a:cxn ang="16200000">
                  <a:pos x="wd2" y="hd2"/>
                </a:cxn>
              </a:cxnLst>
              <a:rect l="0" t="0" r="r" b="b"/>
              <a:pathLst>
                <a:path w="20885" h="20989" extrusionOk="0">
                  <a:moveTo>
                    <a:pt x="9884" y="16"/>
                  </a:moveTo>
                  <a:cubicBezTo>
                    <a:pt x="15633" y="-303"/>
                    <a:pt x="20551" y="4127"/>
                    <a:pt x="20868" y="9914"/>
                  </a:cubicBezTo>
                  <a:cubicBezTo>
                    <a:pt x="21185" y="15701"/>
                    <a:pt x="16784" y="20653"/>
                    <a:pt x="11036" y="20972"/>
                  </a:cubicBezTo>
                  <a:cubicBezTo>
                    <a:pt x="5288" y="21297"/>
                    <a:pt x="368" y="16861"/>
                    <a:pt x="52" y="11074"/>
                  </a:cubicBezTo>
                  <a:cubicBezTo>
                    <a:pt x="40" y="10906"/>
                    <a:pt x="34" y="10737"/>
                    <a:pt x="34" y="10569"/>
                  </a:cubicBezTo>
                  <a:cubicBezTo>
                    <a:pt x="-415" y="5206"/>
                    <a:pt x="3542" y="497"/>
                    <a:pt x="8870" y="45"/>
                  </a:cubicBezTo>
                  <a:cubicBezTo>
                    <a:pt x="9204" y="22"/>
                    <a:pt x="9544" y="10"/>
                    <a:pt x="9884" y="16"/>
                  </a:cubicBezTo>
                  <a:close/>
                  <a:moveTo>
                    <a:pt x="9884" y="17412"/>
                  </a:moveTo>
                  <a:cubicBezTo>
                    <a:pt x="13801" y="17412"/>
                    <a:pt x="15298" y="13991"/>
                    <a:pt x="15298" y="10627"/>
                  </a:cubicBezTo>
                  <a:cubicBezTo>
                    <a:pt x="15298" y="7264"/>
                    <a:pt x="13801" y="3785"/>
                    <a:pt x="9884" y="3785"/>
                  </a:cubicBezTo>
                  <a:cubicBezTo>
                    <a:pt x="5967" y="3785"/>
                    <a:pt x="4469" y="7148"/>
                    <a:pt x="4469" y="10627"/>
                  </a:cubicBezTo>
                  <a:cubicBezTo>
                    <a:pt x="4469" y="14107"/>
                    <a:pt x="5909" y="17354"/>
                    <a:pt x="9884" y="17354"/>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4" name="Figura a mano libera: forma 206"/>
            <p:cNvSpPr/>
            <p:nvPr/>
          </p:nvSpPr>
          <p:spPr>
            <a:xfrm>
              <a:off x="4062342" y="2928566"/>
              <a:ext cx="62468" cy="71122"/>
            </a:xfrm>
            <a:custGeom>
              <a:avLst/>
              <a:gdLst/>
              <a:ahLst/>
              <a:cxnLst>
                <a:cxn ang="0">
                  <a:pos x="wd2" y="hd2"/>
                </a:cxn>
                <a:cxn ang="5400000">
                  <a:pos x="wd2" y="hd2"/>
                </a:cxn>
                <a:cxn ang="10800000">
                  <a:pos x="wd2" y="hd2"/>
                </a:cxn>
                <a:cxn ang="16200000">
                  <a:pos x="wd2" y="hd2"/>
                </a:cxn>
              </a:cxnLst>
              <a:rect l="0" t="0" r="r" b="b"/>
              <a:pathLst>
                <a:path w="21187" h="21576" extrusionOk="0">
                  <a:moveTo>
                    <a:pt x="21150" y="12976"/>
                  </a:moveTo>
                  <a:cubicBezTo>
                    <a:pt x="21600" y="17322"/>
                    <a:pt x="17863" y="21153"/>
                    <a:pt x="12790" y="21545"/>
                  </a:cubicBezTo>
                  <a:cubicBezTo>
                    <a:pt x="12054" y="21600"/>
                    <a:pt x="11311" y="21582"/>
                    <a:pt x="10575" y="21484"/>
                  </a:cubicBezTo>
                  <a:cubicBezTo>
                    <a:pt x="3930" y="21484"/>
                    <a:pt x="0" y="18729"/>
                    <a:pt x="0" y="12976"/>
                  </a:cubicBezTo>
                  <a:lnTo>
                    <a:pt x="0" y="0"/>
                  </a:lnTo>
                  <a:lnTo>
                    <a:pt x="5430" y="0"/>
                  </a:lnTo>
                  <a:lnTo>
                    <a:pt x="5430" y="13159"/>
                  </a:lnTo>
                  <a:cubicBezTo>
                    <a:pt x="5430" y="15485"/>
                    <a:pt x="6145" y="17811"/>
                    <a:pt x="10575" y="17811"/>
                  </a:cubicBezTo>
                  <a:cubicBezTo>
                    <a:pt x="15005" y="17811"/>
                    <a:pt x="15719" y="16342"/>
                    <a:pt x="15719" y="13159"/>
                  </a:cubicBezTo>
                  <a:lnTo>
                    <a:pt x="15719" y="0"/>
                  </a:lnTo>
                  <a:lnTo>
                    <a:pt x="21150"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5" name="Figura a mano libera: forma 207"/>
            <p:cNvSpPr/>
            <p:nvPr/>
          </p:nvSpPr>
          <p:spPr>
            <a:xfrm>
              <a:off x="4132916" y="2926258"/>
              <a:ext cx="70365" cy="73152"/>
            </a:xfrm>
            <a:custGeom>
              <a:avLst/>
              <a:gdLst/>
              <a:ahLst/>
              <a:cxnLst>
                <a:cxn ang="0">
                  <a:pos x="wd2" y="hd2"/>
                </a:cxn>
                <a:cxn ang="5400000">
                  <a:pos x="wd2" y="hd2"/>
                </a:cxn>
                <a:cxn ang="10800000">
                  <a:pos x="wd2" y="hd2"/>
                </a:cxn>
                <a:cxn ang="16200000">
                  <a:pos x="wd2" y="hd2"/>
                </a:cxn>
              </a:cxnLst>
              <a:rect l="0" t="0" r="r" b="b"/>
              <a:pathLst>
                <a:path w="21600" h="21097" extrusionOk="0">
                  <a:moveTo>
                    <a:pt x="16620" y="7241"/>
                  </a:moveTo>
                  <a:cubicBezTo>
                    <a:pt x="16148" y="5152"/>
                    <a:pt x="14072" y="3680"/>
                    <a:pt x="11705" y="3749"/>
                  </a:cubicBezTo>
                  <a:cubicBezTo>
                    <a:pt x="7308" y="3749"/>
                    <a:pt x="5626" y="7124"/>
                    <a:pt x="5626" y="10616"/>
                  </a:cubicBezTo>
                  <a:cubicBezTo>
                    <a:pt x="5626" y="14107"/>
                    <a:pt x="7308" y="17424"/>
                    <a:pt x="11705" y="17424"/>
                  </a:cubicBezTo>
                  <a:cubicBezTo>
                    <a:pt x="14499" y="17424"/>
                    <a:pt x="16782" y="15399"/>
                    <a:pt x="16814" y="12885"/>
                  </a:cubicBezTo>
                  <a:lnTo>
                    <a:pt x="21600" y="12885"/>
                  </a:lnTo>
                  <a:cubicBezTo>
                    <a:pt x="21393" y="17604"/>
                    <a:pt x="16969" y="21282"/>
                    <a:pt x="11718" y="21090"/>
                  </a:cubicBezTo>
                  <a:cubicBezTo>
                    <a:pt x="11718" y="21090"/>
                    <a:pt x="11712" y="21090"/>
                    <a:pt x="11705" y="21090"/>
                  </a:cubicBezTo>
                  <a:cubicBezTo>
                    <a:pt x="5238" y="21090"/>
                    <a:pt x="0" y="16377"/>
                    <a:pt x="0" y="10558"/>
                  </a:cubicBezTo>
                  <a:cubicBezTo>
                    <a:pt x="0" y="4739"/>
                    <a:pt x="5238" y="25"/>
                    <a:pt x="11705" y="25"/>
                  </a:cubicBezTo>
                  <a:cubicBezTo>
                    <a:pt x="16575" y="-318"/>
                    <a:pt x="20863" y="2877"/>
                    <a:pt x="21406" y="7241"/>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6" name="Figura a mano libera: forma 208"/>
            <p:cNvSpPr/>
            <p:nvPr/>
          </p:nvSpPr>
          <p:spPr>
            <a:xfrm>
              <a:off x="4213392" y="2928566"/>
              <a:ext cx="63202"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44" y="0"/>
                  </a:lnTo>
                  <a:lnTo>
                    <a:pt x="5544" y="8303"/>
                  </a:lnTo>
                  <a:lnTo>
                    <a:pt x="15624" y="8303"/>
                  </a:lnTo>
                  <a:lnTo>
                    <a:pt x="15624" y="0"/>
                  </a:lnTo>
                  <a:lnTo>
                    <a:pt x="21600" y="0"/>
                  </a:lnTo>
                  <a:lnTo>
                    <a:pt x="21600" y="21600"/>
                  </a:lnTo>
                  <a:lnTo>
                    <a:pt x="16128" y="21600"/>
                  </a:lnTo>
                  <a:lnTo>
                    <a:pt x="16128" y="12298"/>
                  </a:lnTo>
                  <a:lnTo>
                    <a:pt x="6048" y="12298"/>
                  </a:lnTo>
                  <a:lnTo>
                    <a:pt x="6048"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7" name="Figura a mano libera: forma 209"/>
            <p:cNvSpPr/>
            <p:nvPr/>
          </p:nvSpPr>
          <p:spPr>
            <a:xfrm>
              <a:off x="4289866" y="2928566"/>
              <a:ext cx="16011" cy="6981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8" name="Figura a mano libera: forma 210"/>
            <p:cNvSpPr/>
            <p:nvPr/>
          </p:nvSpPr>
          <p:spPr>
            <a:xfrm>
              <a:off x="4319991" y="2928566"/>
              <a:ext cx="61938"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84" y="0"/>
                  </a:lnTo>
                  <a:lnTo>
                    <a:pt x="16163" y="14483"/>
                  </a:lnTo>
                  <a:lnTo>
                    <a:pt x="16163" y="0"/>
                  </a:lnTo>
                  <a:lnTo>
                    <a:pt x="21600" y="0"/>
                  </a:lnTo>
                  <a:lnTo>
                    <a:pt x="21600" y="21600"/>
                  </a:lnTo>
                  <a:lnTo>
                    <a:pt x="16016" y="21600"/>
                  </a:lnTo>
                  <a:lnTo>
                    <a:pt x="5437" y="7117"/>
                  </a:lnTo>
                  <a:lnTo>
                    <a:pt x="5437" y="21600"/>
                  </a:lnTo>
                  <a:lnTo>
                    <a:pt x="22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19" name="Figura a mano libera: forma 211"/>
            <p:cNvSpPr/>
            <p:nvPr/>
          </p:nvSpPr>
          <p:spPr>
            <a:xfrm>
              <a:off x="4389302" y="2925481"/>
              <a:ext cx="70153" cy="73120"/>
            </a:xfrm>
            <a:custGeom>
              <a:avLst/>
              <a:gdLst/>
              <a:ahLst/>
              <a:cxnLst>
                <a:cxn ang="0">
                  <a:pos x="wd2" y="hd2"/>
                </a:cxn>
                <a:cxn ang="5400000">
                  <a:pos x="wd2" y="hd2"/>
                </a:cxn>
                <a:cxn ang="10800000">
                  <a:pos x="wd2" y="hd2"/>
                </a:cxn>
                <a:cxn ang="16200000">
                  <a:pos x="wd2" y="hd2"/>
                </a:cxn>
              </a:cxnLst>
              <a:rect l="0" t="0" r="r" b="b"/>
              <a:pathLst>
                <a:path w="21600" h="21248" extrusionOk="0">
                  <a:moveTo>
                    <a:pt x="18227" y="18486"/>
                  </a:moveTo>
                  <a:cubicBezTo>
                    <a:pt x="16696" y="20309"/>
                    <a:pt x="14270" y="21341"/>
                    <a:pt x="11741" y="21241"/>
                  </a:cubicBezTo>
                  <a:cubicBezTo>
                    <a:pt x="5254" y="21241"/>
                    <a:pt x="0" y="16492"/>
                    <a:pt x="0" y="10629"/>
                  </a:cubicBezTo>
                  <a:cubicBezTo>
                    <a:pt x="0" y="4766"/>
                    <a:pt x="5254" y="16"/>
                    <a:pt x="11741" y="16"/>
                  </a:cubicBezTo>
                  <a:cubicBezTo>
                    <a:pt x="16502" y="-259"/>
                    <a:pt x="20666" y="2884"/>
                    <a:pt x="21211" y="7170"/>
                  </a:cubicBezTo>
                  <a:lnTo>
                    <a:pt x="16541" y="7170"/>
                  </a:lnTo>
                  <a:cubicBezTo>
                    <a:pt x="16119" y="5106"/>
                    <a:pt x="14063" y="3646"/>
                    <a:pt x="11741" y="3769"/>
                  </a:cubicBezTo>
                  <a:cubicBezTo>
                    <a:pt x="7330" y="3769"/>
                    <a:pt x="5643" y="7170"/>
                    <a:pt x="5643" y="10688"/>
                  </a:cubicBezTo>
                  <a:cubicBezTo>
                    <a:pt x="5643" y="14206"/>
                    <a:pt x="7330" y="17548"/>
                    <a:pt x="11741" y="17548"/>
                  </a:cubicBezTo>
                  <a:cubicBezTo>
                    <a:pt x="14413" y="17806"/>
                    <a:pt x="16813" y="16058"/>
                    <a:pt x="17099" y="13643"/>
                  </a:cubicBezTo>
                  <a:cubicBezTo>
                    <a:pt x="17118" y="13478"/>
                    <a:pt x="17124" y="13314"/>
                    <a:pt x="17124" y="13150"/>
                  </a:cubicBezTo>
                  <a:lnTo>
                    <a:pt x="12130" y="13150"/>
                  </a:lnTo>
                  <a:lnTo>
                    <a:pt x="12130" y="9808"/>
                  </a:lnTo>
                  <a:lnTo>
                    <a:pt x="21600" y="9808"/>
                  </a:lnTo>
                  <a:lnTo>
                    <a:pt x="21600" y="20772"/>
                  </a:lnTo>
                  <a:lnTo>
                    <a:pt x="18422" y="20772"/>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0" name="Figura a mano libera: forma 212"/>
            <p:cNvSpPr/>
            <p:nvPr/>
          </p:nvSpPr>
          <p:spPr>
            <a:xfrm>
              <a:off x="4501588" y="2928566"/>
              <a:ext cx="56250"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620" y="0"/>
                  </a:lnTo>
                  <a:cubicBezTo>
                    <a:pt x="17579" y="0"/>
                    <a:pt x="21600" y="3103"/>
                    <a:pt x="21600" y="6929"/>
                  </a:cubicBezTo>
                  <a:cubicBezTo>
                    <a:pt x="21600" y="10756"/>
                    <a:pt x="17579" y="13859"/>
                    <a:pt x="12620" y="13859"/>
                  </a:cubicBezTo>
                  <a:lnTo>
                    <a:pt x="6149" y="13859"/>
                  </a:lnTo>
                  <a:lnTo>
                    <a:pt x="6149" y="21600"/>
                  </a:lnTo>
                  <a:lnTo>
                    <a:pt x="0" y="21600"/>
                  </a:lnTo>
                  <a:close/>
                  <a:moveTo>
                    <a:pt x="6149" y="10176"/>
                  </a:moveTo>
                  <a:lnTo>
                    <a:pt x="10679" y="10176"/>
                  </a:lnTo>
                  <a:cubicBezTo>
                    <a:pt x="13591" y="10176"/>
                    <a:pt x="16099" y="9676"/>
                    <a:pt x="16099" y="6929"/>
                  </a:cubicBezTo>
                  <a:cubicBezTo>
                    <a:pt x="16099" y="4183"/>
                    <a:pt x="13591" y="3683"/>
                    <a:pt x="10679" y="3683"/>
                  </a:cubicBezTo>
                  <a:lnTo>
                    <a:pt x="5906" y="368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1" name="Figura a mano libera: forma 213"/>
            <p:cNvSpPr/>
            <p:nvPr/>
          </p:nvSpPr>
          <p:spPr>
            <a:xfrm>
              <a:off x="4554466" y="2928566"/>
              <a:ext cx="71418" cy="69810"/>
            </a:xfrm>
            <a:custGeom>
              <a:avLst/>
              <a:gdLst/>
              <a:ahLst/>
              <a:cxnLst>
                <a:cxn ang="0">
                  <a:pos x="wd2" y="hd2"/>
                </a:cxn>
                <a:cxn ang="5400000">
                  <a:pos x="wd2" y="hd2"/>
                </a:cxn>
                <a:cxn ang="10800000">
                  <a:pos x="wd2" y="hd2"/>
                </a:cxn>
                <a:cxn ang="16200000">
                  <a:pos x="wd2" y="hd2"/>
                </a:cxn>
              </a:cxnLst>
              <a:rect l="0" t="0" r="r" b="b"/>
              <a:pathLst>
                <a:path w="21600" h="21600" extrusionOk="0">
                  <a:moveTo>
                    <a:pt x="8411" y="0"/>
                  </a:moveTo>
                  <a:lnTo>
                    <a:pt x="13380" y="0"/>
                  </a:lnTo>
                  <a:lnTo>
                    <a:pt x="21600" y="21600"/>
                  </a:lnTo>
                  <a:lnTo>
                    <a:pt x="16566" y="21600"/>
                  </a:lnTo>
                  <a:lnTo>
                    <a:pt x="14910" y="16793"/>
                  </a:lnTo>
                  <a:lnTo>
                    <a:pt x="6626" y="16793"/>
                  </a:lnTo>
                  <a:lnTo>
                    <a:pt x="4906" y="21600"/>
                  </a:lnTo>
                  <a:lnTo>
                    <a:pt x="0" y="21600"/>
                  </a:lnTo>
                  <a:close/>
                  <a:moveTo>
                    <a:pt x="7901" y="13235"/>
                  </a:moveTo>
                  <a:lnTo>
                    <a:pt x="13636" y="13235"/>
                  </a:lnTo>
                  <a:lnTo>
                    <a:pt x="10832" y="530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2" name="Figura a mano libera: forma 214"/>
            <p:cNvSpPr/>
            <p:nvPr/>
          </p:nvSpPr>
          <p:spPr>
            <a:xfrm>
              <a:off x="4619774" y="2928566"/>
              <a:ext cx="59620"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3808"/>
                  </a:moveTo>
                  <a:lnTo>
                    <a:pt x="0" y="3808"/>
                  </a:lnTo>
                  <a:lnTo>
                    <a:pt x="0" y="0"/>
                  </a:lnTo>
                  <a:lnTo>
                    <a:pt x="21600" y="0"/>
                  </a:lnTo>
                  <a:lnTo>
                    <a:pt x="21600" y="3995"/>
                  </a:lnTo>
                  <a:lnTo>
                    <a:pt x="13968" y="3995"/>
                  </a:lnTo>
                  <a:lnTo>
                    <a:pt x="13968" y="21600"/>
                  </a:lnTo>
                  <a:lnTo>
                    <a:pt x="8091"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3" name="Figura a mano libera: forma 215"/>
            <p:cNvSpPr/>
            <p:nvPr/>
          </p:nvSpPr>
          <p:spPr>
            <a:xfrm>
              <a:off x="4687188" y="2928566"/>
              <a:ext cx="16011" cy="6981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4" name="Figura a mano libera: forma 216"/>
            <p:cNvSpPr/>
            <p:nvPr/>
          </p:nvSpPr>
          <p:spPr>
            <a:xfrm>
              <a:off x="4717314" y="2928566"/>
              <a:ext cx="55407"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1" y="0"/>
                  </a:lnTo>
                  <a:lnTo>
                    <a:pt x="21271" y="3995"/>
                  </a:lnTo>
                  <a:lnTo>
                    <a:pt x="6242" y="3995"/>
                  </a:lnTo>
                  <a:lnTo>
                    <a:pt x="6242" y="8615"/>
                  </a:lnTo>
                  <a:lnTo>
                    <a:pt x="20040" y="8615"/>
                  </a:lnTo>
                  <a:lnTo>
                    <a:pt x="20040" y="12298"/>
                  </a:lnTo>
                  <a:lnTo>
                    <a:pt x="6242" y="12298"/>
                  </a:lnTo>
                  <a:lnTo>
                    <a:pt x="6242" y="17605"/>
                  </a:lnTo>
                  <a:lnTo>
                    <a:pt x="21600" y="17605"/>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5" name="Figura a mano libera: forma 217"/>
            <p:cNvSpPr/>
            <p:nvPr/>
          </p:nvSpPr>
          <p:spPr>
            <a:xfrm>
              <a:off x="4783464" y="2928566"/>
              <a:ext cx="61938"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584" y="0"/>
                  </a:lnTo>
                  <a:lnTo>
                    <a:pt x="16237" y="14483"/>
                  </a:lnTo>
                  <a:lnTo>
                    <a:pt x="16237" y="0"/>
                  </a:lnTo>
                  <a:lnTo>
                    <a:pt x="21600" y="0"/>
                  </a:lnTo>
                  <a:lnTo>
                    <a:pt x="21600" y="21600"/>
                  </a:lnTo>
                  <a:lnTo>
                    <a:pt x="16016" y="21600"/>
                  </a:lnTo>
                  <a:lnTo>
                    <a:pt x="5437" y="7117"/>
                  </a:lnTo>
                  <a:lnTo>
                    <a:pt x="5437" y="21600"/>
                  </a:lnTo>
                  <a:lnTo>
                    <a:pt x="147"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6" name="Figura a mano libera: forma 218"/>
            <p:cNvSpPr/>
            <p:nvPr/>
          </p:nvSpPr>
          <p:spPr>
            <a:xfrm>
              <a:off x="4854249" y="2928566"/>
              <a:ext cx="59621" cy="69810"/>
            </a:xfrm>
            <a:custGeom>
              <a:avLst/>
              <a:gdLst/>
              <a:ahLst/>
              <a:cxnLst>
                <a:cxn ang="0">
                  <a:pos x="wd2" y="hd2"/>
                </a:cxn>
                <a:cxn ang="5400000">
                  <a:pos x="wd2" y="hd2"/>
                </a:cxn>
                <a:cxn ang="10800000">
                  <a:pos x="wd2" y="hd2"/>
                </a:cxn>
                <a:cxn ang="16200000">
                  <a:pos x="wd2" y="hd2"/>
                </a:cxn>
              </a:cxnLst>
              <a:rect l="0" t="0" r="r" b="b"/>
              <a:pathLst>
                <a:path w="21600" h="21600" extrusionOk="0">
                  <a:moveTo>
                    <a:pt x="7633" y="3808"/>
                  </a:moveTo>
                  <a:lnTo>
                    <a:pt x="0" y="3808"/>
                  </a:lnTo>
                  <a:lnTo>
                    <a:pt x="0" y="0"/>
                  </a:lnTo>
                  <a:lnTo>
                    <a:pt x="21600" y="0"/>
                  </a:lnTo>
                  <a:lnTo>
                    <a:pt x="21600" y="3995"/>
                  </a:lnTo>
                  <a:lnTo>
                    <a:pt x="13968" y="3995"/>
                  </a:lnTo>
                  <a:lnTo>
                    <a:pt x="13968" y="21600"/>
                  </a:lnTo>
                  <a:lnTo>
                    <a:pt x="8167"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7" name="Figura a mano libera: forma 219"/>
            <p:cNvSpPr/>
            <p:nvPr/>
          </p:nvSpPr>
          <p:spPr>
            <a:xfrm>
              <a:off x="3871473" y="3069601"/>
              <a:ext cx="61308" cy="73236"/>
            </a:xfrm>
            <a:custGeom>
              <a:avLst/>
              <a:gdLst/>
              <a:ahLst/>
              <a:cxnLst>
                <a:cxn ang="0">
                  <a:pos x="wd2" y="hd2"/>
                </a:cxn>
                <a:cxn ang="5400000">
                  <a:pos x="wd2" y="hd2"/>
                </a:cxn>
                <a:cxn ang="10800000">
                  <a:pos x="wd2" y="hd2"/>
                </a:cxn>
                <a:cxn ang="16200000">
                  <a:pos x="wd2" y="hd2"/>
                </a:cxn>
              </a:cxnLst>
              <a:rect l="0" t="0" r="r" b="b"/>
              <a:pathLst>
                <a:path w="21526" h="21196" extrusionOk="0">
                  <a:moveTo>
                    <a:pt x="5474" y="13838"/>
                  </a:moveTo>
                  <a:cubicBezTo>
                    <a:pt x="5474" y="16525"/>
                    <a:pt x="8137" y="17576"/>
                    <a:pt x="11096" y="17576"/>
                  </a:cubicBezTo>
                  <a:cubicBezTo>
                    <a:pt x="14055" y="17576"/>
                    <a:pt x="16126" y="17167"/>
                    <a:pt x="16126" y="15065"/>
                  </a:cubicBezTo>
                  <a:cubicBezTo>
                    <a:pt x="16126" y="12962"/>
                    <a:pt x="12279" y="12554"/>
                    <a:pt x="8729" y="11736"/>
                  </a:cubicBezTo>
                  <a:cubicBezTo>
                    <a:pt x="5178" y="10919"/>
                    <a:pt x="1332" y="9809"/>
                    <a:pt x="1332" y="5897"/>
                  </a:cubicBezTo>
                  <a:cubicBezTo>
                    <a:pt x="1909" y="2218"/>
                    <a:pt x="6147" y="-404"/>
                    <a:pt x="10815" y="52"/>
                  </a:cubicBezTo>
                  <a:cubicBezTo>
                    <a:pt x="10837" y="52"/>
                    <a:pt x="10852" y="57"/>
                    <a:pt x="10874" y="57"/>
                  </a:cubicBezTo>
                  <a:cubicBezTo>
                    <a:pt x="16200" y="57"/>
                    <a:pt x="21156" y="1867"/>
                    <a:pt x="21156" y="6539"/>
                  </a:cubicBezTo>
                  <a:lnTo>
                    <a:pt x="15682" y="6539"/>
                  </a:lnTo>
                  <a:cubicBezTo>
                    <a:pt x="15682" y="4145"/>
                    <a:pt x="13315" y="3503"/>
                    <a:pt x="10652" y="3503"/>
                  </a:cubicBezTo>
                  <a:cubicBezTo>
                    <a:pt x="7989" y="3503"/>
                    <a:pt x="6732" y="4087"/>
                    <a:pt x="6732" y="5780"/>
                  </a:cubicBezTo>
                  <a:cubicBezTo>
                    <a:pt x="6732" y="7473"/>
                    <a:pt x="7989" y="7532"/>
                    <a:pt x="14129" y="8875"/>
                  </a:cubicBezTo>
                  <a:cubicBezTo>
                    <a:pt x="15978" y="9225"/>
                    <a:pt x="21526" y="10159"/>
                    <a:pt x="21526" y="14714"/>
                  </a:cubicBezTo>
                  <a:cubicBezTo>
                    <a:pt x="21526" y="18393"/>
                    <a:pt x="17901" y="21196"/>
                    <a:pt x="10874" y="21196"/>
                  </a:cubicBezTo>
                  <a:cubicBezTo>
                    <a:pt x="5252" y="21196"/>
                    <a:pt x="-74" y="18977"/>
                    <a:pt x="0" y="13955"/>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8" name="Figura a mano libera: forma 220"/>
            <p:cNvSpPr/>
            <p:nvPr/>
          </p:nvSpPr>
          <p:spPr>
            <a:xfrm>
              <a:off x="3941207" y="3070807"/>
              <a:ext cx="63202" cy="73644"/>
            </a:xfrm>
            <a:custGeom>
              <a:avLst/>
              <a:gdLst/>
              <a:ahLst/>
              <a:cxnLst>
                <a:cxn ang="0">
                  <a:pos x="wd2" y="hd2"/>
                </a:cxn>
                <a:cxn ang="5400000">
                  <a:pos x="wd2" y="hd2"/>
                </a:cxn>
                <a:cxn ang="10800000">
                  <a:pos x="wd2" y="hd2"/>
                </a:cxn>
                <a:cxn ang="16200000">
                  <a:pos x="wd2" y="hd2"/>
                </a:cxn>
              </a:cxnLst>
              <a:rect l="0" t="0" r="r" b="b"/>
              <a:pathLst>
                <a:path w="21600" h="21600" extrusionOk="0">
                  <a:moveTo>
                    <a:pt x="21600" y="12723"/>
                  </a:moveTo>
                  <a:cubicBezTo>
                    <a:pt x="21600" y="17623"/>
                    <a:pt x="16762" y="21600"/>
                    <a:pt x="10800" y="21600"/>
                  </a:cubicBezTo>
                  <a:cubicBezTo>
                    <a:pt x="4838" y="21600"/>
                    <a:pt x="0" y="17623"/>
                    <a:pt x="0" y="12723"/>
                  </a:cubicBezTo>
                  <a:lnTo>
                    <a:pt x="0" y="0"/>
                  </a:lnTo>
                  <a:lnTo>
                    <a:pt x="5472" y="0"/>
                  </a:lnTo>
                  <a:lnTo>
                    <a:pt x="5472" y="12723"/>
                  </a:lnTo>
                  <a:cubicBezTo>
                    <a:pt x="5472" y="14972"/>
                    <a:pt x="6192" y="17221"/>
                    <a:pt x="10656" y="17221"/>
                  </a:cubicBezTo>
                  <a:cubicBezTo>
                    <a:pt x="15120" y="17221"/>
                    <a:pt x="15768" y="15801"/>
                    <a:pt x="15768" y="12723"/>
                  </a:cubicBezTo>
                  <a:lnTo>
                    <a:pt x="15768" y="0"/>
                  </a:lnTo>
                  <a:lnTo>
                    <a:pt x="21312"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29" name="Figura a mano libera: forma 221"/>
            <p:cNvSpPr/>
            <p:nvPr/>
          </p:nvSpPr>
          <p:spPr>
            <a:xfrm>
              <a:off x="4018101" y="3070807"/>
              <a:ext cx="62570" cy="69609"/>
            </a:xfrm>
            <a:custGeom>
              <a:avLst/>
              <a:gdLst/>
              <a:ahLst/>
              <a:cxnLst>
                <a:cxn ang="0">
                  <a:pos x="wd2" y="hd2"/>
                </a:cxn>
                <a:cxn ang="5400000">
                  <a:pos x="wd2" y="hd2"/>
                </a:cxn>
                <a:cxn ang="10800000">
                  <a:pos x="wd2" y="hd2"/>
                </a:cxn>
                <a:cxn ang="16200000">
                  <a:pos x="wd2" y="hd2"/>
                </a:cxn>
              </a:cxnLst>
              <a:rect l="0" t="0" r="r" b="b"/>
              <a:pathLst>
                <a:path w="21600" h="21594" extrusionOk="0">
                  <a:moveTo>
                    <a:pt x="0" y="0"/>
                  </a:moveTo>
                  <a:lnTo>
                    <a:pt x="13600" y="0"/>
                  </a:lnTo>
                  <a:cubicBezTo>
                    <a:pt x="17476" y="-6"/>
                    <a:pt x="20676" y="2610"/>
                    <a:pt x="20873" y="5947"/>
                  </a:cubicBezTo>
                  <a:cubicBezTo>
                    <a:pt x="21113" y="8331"/>
                    <a:pt x="19476" y="10559"/>
                    <a:pt x="16873" y="11392"/>
                  </a:cubicBezTo>
                  <a:cubicBezTo>
                    <a:pt x="19564" y="12018"/>
                    <a:pt x="20363" y="14271"/>
                    <a:pt x="20582" y="16462"/>
                  </a:cubicBezTo>
                  <a:cubicBezTo>
                    <a:pt x="20473" y="18214"/>
                    <a:pt x="20822" y="19967"/>
                    <a:pt x="21600" y="21594"/>
                  </a:cubicBezTo>
                  <a:lnTo>
                    <a:pt x="16509" y="21594"/>
                  </a:lnTo>
                  <a:cubicBezTo>
                    <a:pt x="16007" y="19892"/>
                    <a:pt x="15709" y="18152"/>
                    <a:pt x="15636" y="16399"/>
                  </a:cubicBezTo>
                  <a:cubicBezTo>
                    <a:pt x="15273" y="14146"/>
                    <a:pt x="14254" y="13144"/>
                    <a:pt x="11418" y="13144"/>
                  </a:cubicBezTo>
                  <a:lnTo>
                    <a:pt x="5891" y="13144"/>
                  </a:lnTo>
                  <a:lnTo>
                    <a:pt x="5891" y="21594"/>
                  </a:lnTo>
                  <a:lnTo>
                    <a:pt x="364" y="21594"/>
                  </a:lnTo>
                  <a:close/>
                  <a:moveTo>
                    <a:pt x="5527" y="9827"/>
                  </a:moveTo>
                  <a:lnTo>
                    <a:pt x="11564" y="9827"/>
                  </a:lnTo>
                  <a:cubicBezTo>
                    <a:pt x="14036" y="9827"/>
                    <a:pt x="15418" y="8888"/>
                    <a:pt x="15418" y="6697"/>
                  </a:cubicBezTo>
                  <a:cubicBezTo>
                    <a:pt x="15418" y="4507"/>
                    <a:pt x="14036" y="3693"/>
                    <a:pt x="11564" y="3693"/>
                  </a:cubicBezTo>
                  <a:lnTo>
                    <a:pt x="5527" y="369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0" name="Figura a mano libera: forma 222"/>
            <p:cNvSpPr/>
            <p:nvPr/>
          </p:nvSpPr>
          <p:spPr>
            <a:xfrm>
              <a:off x="4091835" y="3070807"/>
              <a:ext cx="62571" cy="69609"/>
            </a:xfrm>
            <a:custGeom>
              <a:avLst/>
              <a:gdLst/>
              <a:ahLst/>
              <a:cxnLst>
                <a:cxn ang="0">
                  <a:pos x="wd2" y="hd2"/>
                </a:cxn>
                <a:cxn ang="5400000">
                  <a:pos x="wd2" y="hd2"/>
                </a:cxn>
                <a:cxn ang="10800000">
                  <a:pos x="wd2" y="hd2"/>
                </a:cxn>
                <a:cxn ang="16200000">
                  <a:pos x="wd2" y="hd2"/>
                </a:cxn>
              </a:cxnLst>
              <a:rect l="0" t="0" r="r" b="b"/>
              <a:pathLst>
                <a:path w="21600" h="21594" extrusionOk="0">
                  <a:moveTo>
                    <a:pt x="0" y="0"/>
                  </a:moveTo>
                  <a:lnTo>
                    <a:pt x="13600" y="0"/>
                  </a:lnTo>
                  <a:cubicBezTo>
                    <a:pt x="17476" y="-6"/>
                    <a:pt x="20676" y="2610"/>
                    <a:pt x="20873" y="5947"/>
                  </a:cubicBezTo>
                  <a:cubicBezTo>
                    <a:pt x="21142" y="8337"/>
                    <a:pt x="19491" y="10572"/>
                    <a:pt x="16873" y="11392"/>
                  </a:cubicBezTo>
                  <a:cubicBezTo>
                    <a:pt x="19636" y="12018"/>
                    <a:pt x="20363" y="14271"/>
                    <a:pt x="20582" y="16462"/>
                  </a:cubicBezTo>
                  <a:cubicBezTo>
                    <a:pt x="20473" y="18214"/>
                    <a:pt x="20822" y="19967"/>
                    <a:pt x="21600" y="21594"/>
                  </a:cubicBezTo>
                  <a:lnTo>
                    <a:pt x="16073" y="21594"/>
                  </a:lnTo>
                  <a:cubicBezTo>
                    <a:pt x="15571" y="19892"/>
                    <a:pt x="15273" y="18152"/>
                    <a:pt x="15200" y="16399"/>
                  </a:cubicBezTo>
                  <a:cubicBezTo>
                    <a:pt x="14836" y="14146"/>
                    <a:pt x="13818" y="13144"/>
                    <a:pt x="10982" y="13144"/>
                  </a:cubicBezTo>
                  <a:lnTo>
                    <a:pt x="5600" y="13144"/>
                  </a:lnTo>
                  <a:lnTo>
                    <a:pt x="5600" y="21594"/>
                  </a:lnTo>
                  <a:lnTo>
                    <a:pt x="73" y="21594"/>
                  </a:lnTo>
                  <a:close/>
                  <a:moveTo>
                    <a:pt x="5527" y="9827"/>
                  </a:moveTo>
                  <a:lnTo>
                    <a:pt x="11636" y="9827"/>
                  </a:lnTo>
                  <a:cubicBezTo>
                    <a:pt x="14036" y="9827"/>
                    <a:pt x="15418" y="8888"/>
                    <a:pt x="15418" y="6697"/>
                  </a:cubicBezTo>
                  <a:cubicBezTo>
                    <a:pt x="15418" y="4507"/>
                    <a:pt x="14036" y="3693"/>
                    <a:pt x="11636" y="3693"/>
                  </a:cubicBezTo>
                  <a:lnTo>
                    <a:pt x="5600" y="369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1" name="Figura a mano libera: forma 223"/>
            <p:cNvSpPr/>
            <p:nvPr/>
          </p:nvSpPr>
          <p:spPr>
            <a:xfrm>
              <a:off x="4162286" y="3069718"/>
              <a:ext cx="76809" cy="73441"/>
            </a:xfrm>
            <a:custGeom>
              <a:avLst/>
              <a:gdLst/>
              <a:ahLst/>
              <a:cxnLst>
                <a:cxn ang="0">
                  <a:pos x="wd2" y="hd2"/>
                </a:cxn>
                <a:cxn ang="5400000">
                  <a:pos x="wd2" y="hd2"/>
                </a:cxn>
                <a:cxn ang="10800000">
                  <a:pos x="wd2" y="hd2"/>
                </a:cxn>
                <a:cxn ang="16200000">
                  <a:pos x="wd2" y="hd2"/>
                </a:cxn>
              </a:cxnLst>
              <a:rect l="0" t="0" r="r" b="b"/>
              <a:pathLst>
                <a:path w="20839" h="20888" extrusionOk="0">
                  <a:moveTo>
                    <a:pt x="9750" y="23"/>
                  </a:moveTo>
                  <a:cubicBezTo>
                    <a:pt x="15483" y="-356"/>
                    <a:pt x="20438" y="4000"/>
                    <a:pt x="20816" y="9755"/>
                  </a:cubicBezTo>
                  <a:cubicBezTo>
                    <a:pt x="21193" y="15511"/>
                    <a:pt x="16855" y="20486"/>
                    <a:pt x="11122" y="20865"/>
                  </a:cubicBezTo>
                  <a:cubicBezTo>
                    <a:pt x="5389" y="21244"/>
                    <a:pt x="433" y="16888"/>
                    <a:pt x="56" y="11133"/>
                  </a:cubicBezTo>
                  <a:cubicBezTo>
                    <a:pt x="44" y="10932"/>
                    <a:pt x="33" y="10725"/>
                    <a:pt x="33" y="10524"/>
                  </a:cubicBezTo>
                  <a:cubicBezTo>
                    <a:pt x="-407" y="5188"/>
                    <a:pt x="3543" y="499"/>
                    <a:pt x="8858" y="57"/>
                  </a:cubicBezTo>
                  <a:cubicBezTo>
                    <a:pt x="9156" y="29"/>
                    <a:pt x="9453" y="23"/>
                    <a:pt x="9750" y="23"/>
                  </a:cubicBezTo>
                  <a:close/>
                  <a:moveTo>
                    <a:pt x="9750" y="17239"/>
                  </a:moveTo>
                  <a:cubicBezTo>
                    <a:pt x="13694" y="17239"/>
                    <a:pt x="15123" y="13853"/>
                    <a:pt x="15123" y="10582"/>
                  </a:cubicBezTo>
                  <a:cubicBezTo>
                    <a:pt x="15123" y="7311"/>
                    <a:pt x="13694" y="3753"/>
                    <a:pt x="9750" y="3753"/>
                  </a:cubicBezTo>
                  <a:cubicBezTo>
                    <a:pt x="5806" y="3753"/>
                    <a:pt x="4377" y="7081"/>
                    <a:pt x="4377" y="10582"/>
                  </a:cubicBezTo>
                  <a:cubicBezTo>
                    <a:pt x="4377" y="14082"/>
                    <a:pt x="5863" y="17239"/>
                    <a:pt x="9750" y="17239"/>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2" name="Figura a mano libera: forma 224"/>
            <p:cNvSpPr/>
            <p:nvPr/>
          </p:nvSpPr>
          <p:spPr>
            <a:xfrm>
              <a:off x="4244782" y="3070807"/>
              <a:ext cx="62149" cy="70783"/>
            </a:xfrm>
            <a:custGeom>
              <a:avLst/>
              <a:gdLst/>
              <a:ahLst/>
              <a:cxnLst>
                <a:cxn ang="0">
                  <a:pos x="wd2" y="hd2"/>
                </a:cxn>
                <a:cxn ang="5400000">
                  <a:pos x="wd2" y="hd2"/>
                </a:cxn>
                <a:cxn ang="10800000">
                  <a:pos x="wd2" y="hd2"/>
                </a:cxn>
                <a:cxn ang="16200000">
                  <a:pos x="wd2" y="hd2"/>
                </a:cxn>
              </a:cxnLst>
              <a:rect l="0" t="0" r="r" b="b"/>
              <a:pathLst>
                <a:path w="21600" h="21220" extrusionOk="0">
                  <a:moveTo>
                    <a:pt x="21600" y="13005"/>
                  </a:moveTo>
                  <a:cubicBezTo>
                    <a:pt x="21109" y="17934"/>
                    <a:pt x="15874" y="21600"/>
                    <a:pt x="9907" y="21189"/>
                  </a:cubicBezTo>
                  <a:cubicBezTo>
                    <a:pt x="4628" y="20832"/>
                    <a:pt x="432" y="17366"/>
                    <a:pt x="0" y="13005"/>
                  </a:cubicBezTo>
                  <a:lnTo>
                    <a:pt x="0" y="0"/>
                  </a:lnTo>
                  <a:lnTo>
                    <a:pt x="5565" y="0"/>
                  </a:lnTo>
                  <a:lnTo>
                    <a:pt x="5565" y="13005"/>
                  </a:lnTo>
                  <a:cubicBezTo>
                    <a:pt x="5565" y="15303"/>
                    <a:pt x="6297" y="17602"/>
                    <a:pt x="10763" y="17602"/>
                  </a:cubicBezTo>
                  <a:cubicBezTo>
                    <a:pt x="15230" y="17602"/>
                    <a:pt x="16035" y="16150"/>
                    <a:pt x="16035" y="13005"/>
                  </a:cubicBezTo>
                  <a:lnTo>
                    <a:pt x="16035" y="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3" name="Figura a mano libera: forma 225"/>
            <p:cNvSpPr/>
            <p:nvPr/>
          </p:nvSpPr>
          <p:spPr>
            <a:xfrm>
              <a:off x="4320623" y="3070807"/>
              <a:ext cx="61306" cy="69810"/>
            </a:xfrm>
            <a:custGeom>
              <a:avLst/>
              <a:gdLst/>
              <a:ahLst/>
              <a:cxnLst>
                <a:cxn ang="0">
                  <a:pos x="wd2" y="hd2"/>
                </a:cxn>
                <a:cxn ang="5400000">
                  <a:pos x="wd2" y="hd2"/>
                </a:cxn>
                <a:cxn ang="10800000">
                  <a:pos x="wd2" y="hd2"/>
                </a:cxn>
                <a:cxn ang="16200000">
                  <a:pos x="wd2" y="hd2"/>
                </a:cxn>
              </a:cxnLst>
              <a:rect l="0" t="0" r="r" b="b"/>
              <a:pathLst>
                <a:path w="21600" h="21600" extrusionOk="0">
                  <a:moveTo>
                    <a:pt x="74" y="0"/>
                  </a:moveTo>
                  <a:lnTo>
                    <a:pt x="5641" y="0"/>
                  </a:lnTo>
                  <a:lnTo>
                    <a:pt x="16404" y="14483"/>
                  </a:lnTo>
                  <a:lnTo>
                    <a:pt x="16404" y="0"/>
                  </a:lnTo>
                  <a:lnTo>
                    <a:pt x="21600" y="0"/>
                  </a:lnTo>
                  <a:lnTo>
                    <a:pt x="21600" y="21600"/>
                  </a:lnTo>
                  <a:lnTo>
                    <a:pt x="15959" y="21600"/>
                  </a:lnTo>
                  <a:lnTo>
                    <a:pt x="5270" y="7117"/>
                  </a:lnTo>
                  <a:lnTo>
                    <a:pt x="527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4" name="Figura a mano libera: forma 226"/>
            <p:cNvSpPr/>
            <p:nvPr/>
          </p:nvSpPr>
          <p:spPr>
            <a:xfrm>
              <a:off x="4396464" y="3070772"/>
              <a:ext cx="64988" cy="69865"/>
            </a:xfrm>
            <a:custGeom>
              <a:avLst/>
              <a:gdLst/>
              <a:ahLst/>
              <a:cxnLst>
                <a:cxn ang="0">
                  <a:pos x="wd2" y="hd2"/>
                </a:cxn>
                <a:cxn ang="5400000">
                  <a:pos x="wd2" y="hd2"/>
                </a:cxn>
                <a:cxn ang="10800000">
                  <a:pos x="wd2" y="hd2"/>
                </a:cxn>
                <a:cxn ang="16200000">
                  <a:pos x="wd2" y="hd2"/>
                </a:cxn>
              </a:cxnLst>
              <a:rect l="0" t="0" r="r" b="b"/>
              <a:pathLst>
                <a:path w="20907" h="21352" extrusionOk="0">
                  <a:moveTo>
                    <a:pt x="0" y="11"/>
                  </a:moveTo>
                  <a:lnTo>
                    <a:pt x="10099" y="11"/>
                  </a:lnTo>
                  <a:cubicBezTo>
                    <a:pt x="15785" y="-236"/>
                    <a:pt x="20611" y="3760"/>
                    <a:pt x="20875" y="8927"/>
                  </a:cubicBezTo>
                  <a:cubicBezTo>
                    <a:pt x="20909" y="9470"/>
                    <a:pt x="20882" y="10018"/>
                    <a:pt x="20807" y="10555"/>
                  </a:cubicBezTo>
                  <a:cubicBezTo>
                    <a:pt x="21600" y="15753"/>
                    <a:pt x="17608" y="20544"/>
                    <a:pt x="11895" y="21259"/>
                  </a:cubicBezTo>
                  <a:cubicBezTo>
                    <a:pt x="11305" y="21340"/>
                    <a:pt x="10702" y="21364"/>
                    <a:pt x="10099" y="21346"/>
                  </a:cubicBezTo>
                  <a:lnTo>
                    <a:pt x="0" y="21346"/>
                  </a:lnTo>
                  <a:close/>
                  <a:moveTo>
                    <a:pt x="5151" y="17399"/>
                  </a:moveTo>
                  <a:lnTo>
                    <a:pt x="9760" y="17399"/>
                  </a:lnTo>
                  <a:cubicBezTo>
                    <a:pt x="12742" y="17399"/>
                    <a:pt x="15588" y="15734"/>
                    <a:pt x="15588" y="11233"/>
                  </a:cubicBezTo>
                  <a:cubicBezTo>
                    <a:pt x="15588" y="6732"/>
                    <a:pt x="13962" y="4142"/>
                    <a:pt x="8811" y="4142"/>
                  </a:cubicBezTo>
                  <a:lnTo>
                    <a:pt x="5151" y="4142"/>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5" name="Figura a mano libera: forma 227"/>
            <p:cNvSpPr/>
            <p:nvPr/>
          </p:nvSpPr>
          <p:spPr>
            <a:xfrm>
              <a:off x="4471252" y="3070807"/>
              <a:ext cx="16011" cy="69810"/>
            </a:xfrm>
            <a:custGeom>
              <a:avLst/>
              <a:gdLst/>
              <a:ahLst/>
              <a:cxnLst>
                <a:cxn ang="0">
                  <a:pos x="wd2" y="hd2"/>
                </a:cxn>
                <a:cxn ang="5400000">
                  <a:pos x="wd2" y="hd2"/>
                </a:cxn>
                <a:cxn ang="10800000">
                  <a:pos x="wd2" y="hd2"/>
                </a:cxn>
                <a:cxn ang="16200000">
                  <a:pos x="wd2" y="hd2"/>
                </a:cxn>
              </a:cxnLst>
              <a:rect l="0" t="0" r="r" b="b"/>
              <a:pathLst>
                <a:path w="21600" h="21600" extrusionOk="0">
                  <a:moveTo>
                    <a:pt x="1137" y="0"/>
                  </a:moveTo>
                  <a:lnTo>
                    <a:pt x="21600" y="0"/>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6" name="Figura a mano libera: forma 228"/>
            <p:cNvSpPr/>
            <p:nvPr/>
          </p:nvSpPr>
          <p:spPr>
            <a:xfrm>
              <a:off x="4502220" y="3070807"/>
              <a:ext cx="61517" cy="69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22" y="0"/>
                  </a:lnTo>
                  <a:lnTo>
                    <a:pt x="16348" y="14483"/>
                  </a:lnTo>
                  <a:lnTo>
                    <a:pt x="16348" y="0"/>
                  </a:lnTo>
                  <a:lnTo>
                    <a:pt x="21600" y="0"/>
                  </a:lnTo>
                  <a:lnTo>
                    <a:pt x="21600" y="21600"/>
                  </a:lnTo>
                  <a:lnTo>
                    <a:pt x="15978" y="21600"/>
                  </a:lnTo>
                  <a:lnTo>
                    <a:pt x="5326" y="7117"/>
                  </a:lnTo>
                  <a:lnTo>
                    <a:pt x="5326" y="21600"/>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7" name="Figura a mano libera: forma 229"/>
            <p:cNvSpPr/>
            <p:nvPr/>
          </p:nvSpPr>
          <p:spPr>
            <a:xfrm>
              <a:off x="4575214" y="3069135"/>
              <a:ext cx="67313" cy="73299"/>
            </a:xfrm>
            <a:custGeom>
              <a:avLst/>
              <a:gdLst/>
              <a:ahLst/>
              <a:cxnLst>
                <a:cxn ang="0">
                  <a:pos x="wd2" y="hd2"/>
                </a:cxn>
                <a:cxn ang="5400000">
                  <a:pos x="wd2" y="hd2"/>
                </a:cxn>
                <a:cxn ang="10800000">
                  <a:pos x="wd2" y="hd2"/>
                </a:cxn>
                <a:cxn ang="16200000">
                  <a:pos x="wd2" y="hd2"/>
                </a:cxn>
              </a:cxnLst>
              <a:rect l="0" t="0" r="r" b="b"/>
              <a:pathLst>
                <a:path w="21138" h="21341" extrusionOk="0">
                  <a:moveTo>
                    <a:pt x="17433" y="18521"/>
                  </a:moveTo>
                  <a:cubicBezTo>
                    <a:pt x="15945" y="20278"/>
                    <a:pt x="13623" y="21323"/>
                    <a:pt x="11149" y="21341"/>
                  </a:cubicBezTo>
                  <a:cubicBezTo>
                    <a:pt x="4520" y="20906"/>
                    <a:pt x="-462" y="15778"/>
                    <a:pt x="34" y="9886"/>
                  </a:cubicBezTo>
                  <a:cubicBezTo>
                    <a:pt x="477" y="4605"/>
                    <a:pt x="5201" y="411"/>
                    <a:pt x="11149" y="17"/>
                  </a:cubicBezTo>
                  <a:cubicBezTo>
                    <a:pt x="16004" y="-259"/>
                    <a:pt x="20252" y="2890"/>
                    <a:pt x="20807" y="7184"/>
                  </a:cubicBezTo>
                  <a:lnTo>
                    <a:pt x="15978" y="7184"/>
                  </a:lnTo>
                  <a:cubicBezTo>
                    <a:pt x="15548" y="5139"/>
                    <a:pt x="13490" y="3683"/>
                    <a:pt x="11149" y="3777"/>
                  </a:cubicBezTo>
                  <a:cubicBezTo>
                    <a:pt x="6584" y="3777"/>
                    <a:pt x="4930" y="7184"/>
                    <a:pt x="4930" y="10767"/>
                  </a:cubicBezTo>
                  <a:cubicBezTo>
                    <a:pt x="4930" y="14351"/>
                    <a:pt x="6584" y="17581"/>
                    <a:pt x="11149" y="17581"/>
                  </a:cubicBezTo>
                  <a:cubicBezTo>
                    <a:pt x="13874" y="17810"/>
                    <a:pt x="16295" y="16031"/>
                    <a:pt x="16553" y="13604"/>
                  </a:cubicBezTo>
                  <a:cubicBezTo>
                    <a:pt x="16567" y="13463"/>
                    <a:pt x="16573" y="13316"/>
                    <a:pt x="16573" y="13176"/>
                  </a:cubicBezTo>
                  <a:lnTo>
                    <a:pt x="11545" y="13176"/>
                  </a:lnTo>
                  <a:lnTo>
                    <a:pt x="11545" y="9827"/>
                  </a:lnTo>
                  <a:lnTo>
                    <a:pt x="21138" y="9827"/>
                  </a:lnTo>
                  <a:lnTo>
                    <a:pt x="21138" y="20812"/>
                  </a:lnTo>
                  <a:lnTo>
                    <a:pt x="17963" y="20812"/>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8" name="Figura a mano libera: forma 230"/>
            <p:cNvSpPr/>
            <p:nvPr/>
          </p:nvSpPr>
          <p:spPr>
            <a:xfrm>
              <a:off x="4650952" y="3069798"/>
              <a:ext cx="61307" cy="73038"/>
            </a:xfrm>
            <a:custGeom>
              <a:avLst/>
              <a:gdLst/>
              <a:ahLst/>
              <a:cxnLst>
                <a:cxn ang="0">
                  <a:pos x="wd2" y="hd2"/>
                </a:cxn>
                <a:cxn ang="5400000">
                  <a:pos x="wd2" y="hd2"/>
                </a:cxn>
                <a:cxn ang="10800000">
                  <a:pos x="wd2" y="hd2"/>
                </a:cxn>
                <a:cxn ang="16200000">
                  <a:pos x="wd2" y="hd2"/>
                </a:cxn>
              </a:cxnLst>
              <a:rect l="0" t="0" r="r" b="b"/>
              <a:pathLst>
                <a:path w="21526" h="21600" extrusionOk="0">
                  <a:moveTo>
                    <a:pt x="5474" y="14082"/>
                  </a:moveTo>
                  <a:cubicBezTo>
                    <a:pt x="5474" y="16827"/>
                    <a:pt x="8063" y="17901"/>
                    <a:pt x="11096" y="17901"/>
                  </a:cubicBezTo>
                  <a:cubicBezTo>
                    <a:pt x="14129" y="17901"/>
                    <a:pt x="16126" y="17483"/>
                    <a:pt x="16126" y="15335"/>
                  </a:cubicBezTo>
                  <a:cubicBezTo>
                    <a:pt x="16126" y="13187"/>
                    <a:pt x="12279" y="12769"/>
                    <a:pt x="8729" y="11934"/>
                  </a:cubicBezTo>
                  <a:cubicBezTo>
                    <a:pt x="5178" y="11099"/>
                    <a:pt x="1332" y="9965"/>
                    <a:pt x="1332" y="5967"/>
                  </a:cubicBezTo>
                  <a:cubicBezTo>
                    <a:pt x="1332" y="1969"/>
                    <a:pt x="6214" y="0"/>
                    <a:pt x="10874" y="0"/>
                  </a:cubicBezTo>
                  <a:cubicBezTo>
                    <a:pt x="15534" y="0"/>
                    <a:pt x="21156" y="1850"/>
                    <a:pt x="21156" y="6623"/>
                  </a:cubicBezTo>
                  <a:lnTo>
                    <a:pt x="15682" y="6623"/>
                  </a:lnTo>
                  <a:cubicBezTo>
                    <a:pt x="15682" y="4177"/>
                    <a:pt x="13315" y="3520"/>
                    <a:pt x="10652" y="3520"/>
                  </a:cubicBezTo>
                  <a:cubicBezTo>
                    <a:pt x="7989" y="3520"/>
                    <a:pt x="6732" y="4117"/>
                    <a:pt x="6732" y="5847"/>
                  </a:cubicBezTo>
                  <a:cubicBezTo>
                    <a:pt x="6732" y="7578"/>
                    <a:pt x="7989" y="7638"/>
                    <a:pt x="14129" y="9010"/>
                  </a:cubicBezTo>
                  <a:cubicBezTo>
                    <a:pt x="15978" y="9368"/>
                    <a:pt x="21526" y="10323"/>
                    <a:pt x="21526" y="14977"/>
                  </a:cubicBezTo>
                  <a:cubicBezTo>
                    <a:pt x="21526" y="18736"/>
                    <a:pt x="17827" y="21600"/>
                    <a:pt x="10874" y="21600"/>
                  </a:cubicBezTo>
                  <a:cubicBezTo>
                    <a:pt x="5252" y="21600"/>
                    <a:pt x="-74" y="19333"/>
                    <a:pt x="0" y="14201"/>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39" name="Figura a mano libera: forma 231"/>
            <p:cNvSpPr/>
            <p:nvPr/>
          </p:nvSpPr>
          <p:spPr>
            <a:xfrm>
              <a:off x="1894130" y="99389"/>
              <a:ext cx="1590347" cy="930805"/>
            </a:xfrm>
            <a:custGeom>
              <a:avLst/>
              <a:gdLst/>
              <a:ahLst/>
              <a:cxnLst>
                <a:cxn ang="0">
                  <a:pos x="wd2" y="hd2"/>
                </a:cxn>
                <a:cxn ang="5400000">
                  <a:pos x="wd2" y="hd2"/>
                </a:cxn>
                <a:cxn ang="10800000">
                  <a:pos x="wd2" y="hd2"/>
                </a:cxn>
                <a:cxn ang="16200000">
                  <a:pos x="wd2" y="hd2"/>
                </a:cxn>
              </a:cxnLst>
              <a:rect l="0" t="0" r="r" b="b"/>
              <a:pathLst>
                <a:path w="21600" h="14185" extrusionOk="0">
                  <a:moveTo>
                    <a:pt x="16432" y="10830"/>
                  </a:moveTo>
                  <a:cubicBezTo>
                    <a:pt x="10613" y="4195"/>
                    <a:pt x="7411" y="10400"/>
                    <a:pt x="7411" y="10400"/>
                  </a:cubicBezTo>
                  <a:lnTo>
                    <a:pt x="9268" y="11787"/>
                  </a:lnTo>
                  <a:lnTo>
                    <a:pt x="833" y="14185"/>
                  </a:lnTo>
                  <a:lnTo>
                    <a:pt x="0" y="4865"/>
                  </a:lnTo>
                  <a:lnTo>
                    <a:pt x="1857" y="6252"/>
                  </a:lnTo>
                  <a:cubicBezTo>
                    <a:pt x="1857" y="6252"/>
                    <a:pt x="11033" y="-7415"/>
                    <a:pt x="21600" y="5665"/>
                  </a:cubicBezTo>
                  <a:close/>
                </a:path>
              </a:pathLst>
            </a:custGeom>
            <a:solidFill>
              <a:srgbClr val="F57F32"/>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0" name="Figura a mano libera: forma 232"/>
            <p:cNvSpPr/>
            <p:nvPr/>
          </p:nvSpPr>
          <p:spPr>
            <a:xfrm>
              <a:off x="2004846" y="532159"/>
              <a:ext cx="404372" cy="376373"/>
            </a:xfrm>
            <a:custGeom>
              <a:avLst/>
              <a:gdLst/>
              <a:ahLst/>
              <a:cxnLst>
                <a:cxn ang="0">
                  <a:pos x="wd2" y="hd2"/>
                </a:cxn>
                <a:cxn ang="5400000">
                  <a:pos x="wd2" y="hd2"/>
                </a:cxn>
                <a:cxn ang="10800000">
                  <a:pos x="wd2" y="hd2"/>
                </a:cxn>
                <a:cxn ang="16200000">
                  <a:pos x="wd2" y="hd2"/>
                </a:cxn>
              </a:cxnLst>
              <a:rect l="0" t="0" r="r" b="b"/>
              <a:pathLst>
                <a:path w="20404" h="20558" extrusionOk="0">
                  <a:moveTo>
                    <a:pt x="3364" y="13042"/>
                  </a:moveTo>
                  <a:cubicBezTo>
                    <a:pt x="-69" y="10485"/>
                    <a:pt x="-1196" y="6430"/>
                    <a:pt x="1504" y="2815"/>
                  </a:cubicBezTo>
                  <a:cubicBezTo>
                    <a:pt x="3556" y="27"/>
                    <a:pt x="7074" y="-1042"/>
                    <a:pt x="9944" y="1239"/>
                  </a:cubicBezTo>
                  <a:cubicBezTo>
                    <a:pt x="12145" y="2980"/>
                    <a:pt x="12463" y="5162"/>
                    <a:pt x="12389" y="7477"/>
                  </a:cubicBezTo>
                  <a:cubicBezTo>
                    <a:pt x="12315" y="9791"/>
                    <a:pt x="11836" y="12249"/>
                    <a:pt x="12527" y="14552"/>
                  </a:cubicBezTo>
                  <a:lnTo>
                    <a:pt x="17842" y="7356"/>
                  </a:lnTo>
                  <a:lnTo>
                    <a:pt x="20404" y="9383"/>
                  </a:lnTo>
                  <a:lnTo>
                    <a:pt x="12155" y="20558"/>
                  </a:lnTo>
                  <a:cubicBezTo>
                    <a:pt x="8775" y="17847"/>
                    <a:pt x="8966" y="14541"/>
                    <a:pt x="9136" y="10551"/>
                  </a:cubicBezTo>
                  <a:cubicBezTo>
                    <a:pt x="9253" y="8502"/>
                    <a:pt x="9700" y="5956"/>
                    <a:pt x="7914" y="4501"/>
                  </a:cubicBezTo>
                  <a:cubicBezTo>
                    <a:pt x="6800" y="3492"/>
                    <a:pt x="5107" y="3611"/>
                    <a:pt x="4134" y="4766"/>
                  </a:cubicBezTo>
                  <a:cubicBezTo>
                    <a:pt x="4072" y="4840"/>
                    <a:pt x="4014" y="4917"/>
                    <a:pt x="3960" y="4997"/>
                  </a:cubicBezTo>
                  <a:cubicBezTo>
                    <a:pt x="2610" y="6816"/>
                    <a:pt x="3960" y="8854"/>
                    <a:pt x="5554" y="10089"/>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1" name="Figura a mano libera: forma 233"/>
            <p:cNvSpPr/>
            <p:nvPr/>
          </p:nvSpPr>
          <p:spPr>
            <a:xfrm>
              <a:off x="2203393" y="396885"/>
              <a:ext cx="92006" cy="87544"/>
            </a:xfrm>
            <a:custGeom>
              <a:avLst/>
              <a:gdLst/>
              <a:ahLst/>
              <a:cxnLst>
                <a:cxn ang="0">
                  <a:pos x="wd2" y="hd2"/>
                </a:cxn>
                <a:cxn ang="5400000">
                  <a:pos x="wd2" y="hd2"/>
                </a:cxn>
                <a:cxn ang="10800000">
                  <a:pos x="wd2" y="hd2"/>
                </a:cxn>
                <a:cxn ang="16200000">
                  <a:pos x="wd2" y="hd2"/>
                </a:cxn>
              </a:cxnLst>
              <a:rect l="0" t="0" r="r" b="b"/>
              <a:pathLst>
                <a:path w="20982" h="20643" extrusionOk="0">
                  <a:moveTo>
                    <a:pt x="0" y="8273"/>
                  </a:moveTo>
                  <a:lnTo>
                    <a:pt x="5957" y="2278"/>
                  </a:lnTo>
                  <a:cubicBezTo>
                    <a:pt x="8359" y="-101"/>
                    <a:pt x="10762" y="-957"/>
                    <a:pt x="13116" y="1374"/>
                  </a:cubicBezTo>
                  <a:cubicBezTo>
                    <a:pt x="14307" y="2484"/>
                    <a:pt x="14672" y="4214"/>
                    <a:pt x="14029" y="5704"/>
                  </a:cubicBezTo>
                  <a:cubicBezTo>
                    <a:pt x="15835" y="4613"/>
                    <a:pt x="18170" y="4975"/>
                    <a:pt x="19553" y="6560"/>
                  </a:cubicBezTo>
                  <a:cubicBezTo>
                    <a:pt x="21600" y="8800"/>
                    <a:pt x="21427" y="12260"/>
                    <a:pt x="19164" y="14288"/>
                  </a:cubicBezTo>
                  <a:cubicBezTo>
                    <a:pt x="19044" y="14398"/>
                    <a:pt x="18915" y="14502"/>
                    <a:pt x="18785" y="14601"/>
                  </a:cubicBezTo>
                  <a:lnTo>
                    <a:pt x="12683" y="20643"/>
                  </a:lnTo>
                  <a:close/>
                  <a:moveTo>
                    <a:pt x="7927" y="10557"/>
                  </a:moveTo>
                  <a:lnTo>
                    <a:pt x="10714" y="7797"/>
                  </a:lnTo>
                  <a:cubicBezTo>
                    <a:pt x="11602" y="7048"/>
                    <a:pt x="11708" y="5727"/>
                    <a:pt x="10954" y="4846"/>
                  </a:cubicBezTo>
                  <a:cubicBezTo>
                    <a:pt x="10882" y="4761"/>
                    <a:pt x="10800" y="4682"/>
                    <a:pt x="10714" y="4610"/>
                  </a:cubicBezTo>
                  <a:cubicBezTo>
                    <a:pt x="9512" y="3420"/>
                    <a:pt x="8359" y="4086"/>
                    <a:pt x="7351" y="5085"/>
                  </a:cubicBezTo>
                  <a:lnTo>
                    <a:pt x="4756" y="7654"/>
                  </a:lnTo>
                  <a:close/>
                  <a:moveTo>
                    <a:pt x="13260" y="15885"/>
                  </a:moveTo>
                  <a:lnTo>
                    <a:pt x="16238" y="12936"/>
                  </a:lnTo>
                  <a:cubicBezTo>
                    <a:pt x="17343" y="11841"/>
                    <a:pt x="17920" y="10509"/>
                    <a:pt x="16623" y="9224"/>
                  </a:cubicBezTo>
                  <a:cubicBezTo>
                    <a:pt x="15768" y="8186"/>
                    <a:pt x="14225" y="8032"/>
                    <a:pt x="13173" y="8880"/>
                  </a:cubicBezTo>
                  <a:cubicBezTo>
                    <a:pt x="13049" y="8983"/>
                    <a:pt x="12933" y="9098"/>
                    <a:pt x="12828" y="9224"/>
                  </a:cubicBezTo>
                  <a:lnTo>
                    <a:pt x="9801" y="12269"/>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2" name="Figura a mano libera: forma 234"/>
            <p:cNvSpPr/>
            <p:nvPr/>
          </p:nvSpPr>
          <p:spPr>
            <a:xfrm>
              <a:off x="2265119" y="339967"/>
              <a:ext cx="96066" cy="93215"/>
            </a:xfrm>
            <a:custGeom>
              <a:avLst/>
              <a:gdLst/>
              <a:ahLst/>
              <a:cxnLst>
                <a:cxn ang="0">
                  <a:pos x="wd2" y="hd2"/>
                </a:cxn>
                <a:cxn ang="5400000">
                  <a:pos x="wd2" y="hd2"/>
                </a:cxn>
                <a:cxn ang="10800000">
                  <a:pos x="wd2" y="hd2"/>
                </a:cxn>
                <a:cxn ang="16200000">
                  <a:pos x="wd2" y="hd2"/>
                </a:cxn>
              </a:cxnLst>
              <a:rect l="0" t="0" r="r" b="b"/>
              <a:pathLst>
                <a:path w="21600" h="21600" extrusionOk="0">
                  <a:moveTo>
                    <a:pt x="0" y="8509"/>
                  </a:moveTo>
                  <a:lnTo>
                    <a:pt x="9900" y="0"/>
                  </a:lnTo>
                  <a:lnTo>
                    <a:pt x="12032" y="2384"/>
                  </a:lnTo>
                  <a:lnTo>
                    <a:pt x="5021" y="8416"/>
                  </a:lnTo>
                  <a:lnTo>
                    <a:pt x="7532" y="11221"/>
                  </a:lnTo>
                  <a:lnTo>
                    <a:pt x="13926" y="5704"/>
                  </a:lnTo>
                  <a:lnTo>
                    <a:pt x="15916" y="7948"/>
                  </a:lnTo>
                  <a:lnTo>
                    <a:pt x="9474" y="13465"/>
                  </a:lnTo>
                  <a:lnTo>
                    <a:pt x="12316" y="16691"/>
                  </a:lnTo>
                  <a:lnTo>
                    <a:pt x="19469" y="10753"/>
                  </a:lnTo>
                  <a:lnTo>
                    <a:pt x="21600" y="13184"/>
                  </a:lnTo>
                  <a:lnTo>
                    <a:pt x="11747"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3" name="Figura a mano libera: forma 235"/>
            <p:cNvSpPr/>
            <p:nvPr/>
          </p:nvSpPr>
          <p:spPr>
            <a:xfrm>
              <a:off x="2319050" y="294167"/>
              <a:ext cx="67416" cy="91197"/>
            </a:xfrm>
            <a:custGeom>
              <a:avLst/>
              <a:gdLst/>
              <a:ahLst/>
              <a:cxnLst>
                <a:cxn ang="0">
                  <a:pos x="wd2" y="hd2"/>
                </a:cxn>
                <a:cxn ang="5400000">
                  <a:pos x="wd2" y="hd2"/>
                </a:cxn>
                <a:cxn ang="10800000">
                  <a:pos x="wd2" y="hd2"/>
                </a:cxn>
                <a:cxn ang="16200000">
                  <a:pos x="wd2" y="hd2"/>
                </a:cxn>
              </a:cxnLst>
              <a:rect l="0" t="0" r="r" b="b"/>
              <a:pathLst>
                <a:path w="21600" h="21600" extrusionOk="0">
                  <a:moveTo>
                    <a:pt x="0" y="7503"/>
                  </a:moveTo>
                  <a:lnTo>
                    <a:pt x="14040" y="0"/>
                  </a:lnTo>
                  <a:lnTo>
                    <a:pt x="16807" y="2628"/>
                  </a:lnTo>
                  <a:lnTo>
                    <a:pt x="7155" y="7742"/>
                  </a:lnTo>
                  <a:lnTo>
                    <a:pt x="10665" y="11039"/>
                  </a:lnTo>
                  <a:lnTo>
                    <a:pt x="19035" y="6547"/>
                  </a:lnTo>
                  <a:lnTo>
                    <a:pt x="21600" y="8984"/>
                  </a:lnTo>
                  <a:lnTo>
                    <a:pt x="13230" y="13428"/>
                  </a:lnTo>
                  <a:lnTo>
                    <a:pt x="19440" y="19258"/>
                  </a:lnTo>
                  <a:lnTo>
                    <a:pt x="15052"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4" name="Figura a mano libera: forma 236"/>
            <p:cNvSpPr/>
            <p:nvPr/>
          </p:nvSpPr>
          <p:spPr>
            <a:xfrm>
              <a:off x="2389641" y="262669"/>
              <a:ext cx="78708" cy="76228"/>
            </a:xfrm>
            <a:custGeom>
              <a:avLst/>
              <a:gdLst/>
              <a:ahLst/>
              <a:cxnLst>
                <a:cxn ang="0">
                  <a:pos x="wd2" y="hd2"/>
                </a:cxn>
                <a:cxn ang="5400000">
                  <a:pos x="wd2" y="hd2"/>
                </a:cxn>
                <a:cxn ang="10800000">
                  <a:pos x="wd2" y="hd2"/>
                </a:cxn>
                <a:cxn ang="16200000">
                  <a:pos x="wd2" y="hd2"/>
                </a:cxn>
              </a:cxnLst>
              <a:rect l="0" t="0" r="r" b="b"/>
              <a:pathLst>
                <a:path w="19105" h="19052" extrusionOk="0">
                  <a:moveTo>
                    <a:pt x="4496" y="1469"/>
                  </a:moveTo>
                  <a:cubicBezTo>
                    <a:pt x="8730" y="-1256"/>
                    <a:pt x="14402" y="-80"/>
                    <a:pt x="17163" y="4095"/>
                  </a:cubicBezTo>
                  <a:cubicBezTo>
                    <a:pt x="17357" y="4386"/>
                    <a:pt x="17531" y="4688"/>
                    <a:pt x="17690" y="4999"/>
                  </a:cubicBezTo>
                  <a:cubicBezTo>
                    <a:pt x="20415" y="9302"/>
                    <a:pt x="19086" y="14968"/>
                    <a:pt x="14724" y="17656"/>
                  </a:cubicBezTo>
                  <a:cubicBezTo>
                    <a:pt x="10362" y="20344"/>
                    <a:pt x="4614" y="19035"/>
                    <a:pt x="1888" y="14731"/>
                  </a:cubicBezTo>
                  <a:cubicBezTo>
                    <a:pt x="-1185" y="10775"/>
                    <a:pt x="-428" y="5109"/>
                    <a:pt x="3586" y="2076"/>
                  </a:cubicBezTo>
                  <a:cubicBezTo>
                    <a:pt x="3878" y="1856"/>
                    <a:pt x="4179" y="1653"/>
                    <a:pt x="4496" y="1469"/>
                  </a:cubicBezTo>
                  <a:close/>
                  <a:moveTo>
                    <a:pt x="13138" y="15185"/>
                  </a:moveTo>
                  <a:cubicBezTo>
                    <a:pt x="15634" y="13504"/>
                    <a:pt x="16273" y="10146"/>
                    <a:pt x="14570" y="7686"/>
                  </a:cubicBezTo>
                  <a:cubicBezTo>
                    <a:pt x="14442" y="7505"/>
                    <a:pt x="14309" y="7331"/>
                    <a:pt x="14161" y="7167"/>
                  </a:cubicBezTo>
                  <a:cubicBezTo>
                    <a:pt x="12423" y="4394"/>
                    <a:pt x="9508" y="2427"/>
                    <a:pt x="6337" y="4394"/>
                  </a:cubicBezTo>
                  <a:cubicBezTo>
                    <a:pt x="3167" y="6360"/>
                    <a:pt x="3627" y="9789"/>
                    <a:pt x="5417" y="12563"/>
                  </a:cubicBezTo>
                  <a:cubicBezTo>
                    <a:pt x="7207" y="15336"/>
                    <a:pt x="9968" y="17152"/>
                    <a:pt x="13138" y="15185"/>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5" name="Figura a mano libera: forma 237"/>
            <p:cNvSpPr/>
            <p:nvPr/>
          </p:nvSpPr>
          <p:spPr>
            <a:xfrm>
              <a:off x="2460199" y="222402"/>
              <a:ext cx="94382" cy="87705"/>
            </a:xfrm>
            <a:custGeom>
              <a:avLst/>
              <a:gdLst/>
              <a:ahLst/>
              <a:cxnLst>
                <a:cxn ang="0">
                  <a:pos x="wd2" y="hd2"/>
                </a:cxn>
                <a:cxn ang="5400000">
                  <a:pos x="wd2" y="hd2"/>
                </a:cxn>
                <a:cxn ang="10800000">
                  <a:pos x="wd2" y="hd2"/>
                </a:cxn>
                <a:cxn ang="16200000">
                  <a:pos x="wd2" y="hd2"/>
                </a:cxn>
              </a:cxnLst>
              <a:rect l="0" t="0" r="r" b="b"/>
              <a:pathLst>
                <a:path w="21600" h="20917" extrusionOk="0">
                  <a:moveTo>
                    <a:pt x="0" y="4845"/>
                  </a:moveTo>
                  <a:lnTo>
                    <a:pt x="8727" y="659"/>
                  </a:lnTo>
                  <a:cubicBezTo>
                    <a:pt x="11027" y="-683"/>
                    <a:pt x="13977" y="89"/>
                    <a:pt x="15322" y="2383"/>
                  </a:cubicBezTo>
                  <a:cubicBezTo>
                    <a:pt x="15414" y="2541"/>
                    <a:pt x="15501" y="2704"/>
                    <a:pt x="15573" y="2872"/>
                  </a:cubicBezTo>
                  <a:cubicBezTo>
                    <a:pt x="16581" y="4560"/>
                    <a:pt x="16325" y="6713"/>
                    <a:pt x="14946" y="8117"/>
                  </a:cubicBezTo>
                  <a:cubicBezTo>
                    <a:pt x="16875" y="7732"/>
                    <a:pt x="18177" y="9224"/>
                    <a:pt x="19093" y="10764"/>
                  </a:cubicBezTo>
                  <a:cubicBezTo>
                    <a:pt x="19652" y="12109"/>
                    <a:pt x="20510" y="13310"/>
                    <a:pt x="21600" y="14277"/>
                  </a:cubicBezTo>
                  <a:lnTo>
                    <a:pt x="18032" y="15961"/>
                  </a:lnTo>
                  <a:cubicBezTo>
                    <a:pt x="17106" y="14842"/>
                    <a:pt x="16301" y="13633"/>
                    <a:pt x="15621" y="12352"/>
                  </a:cubicBezTo>
                  <a:cubicBezTo>
                    <a:pt x="15028" y="11015"/>
                    <a:pt x="13461" y="10412"/>
                    <a:pt x="12121" y="11004"/>
                  </a:cubicBezTo>
                  <a:cubicBezTo>
                    <a:pt x="12001" y="11059"/>
                    <a:pt x="11880" y="11124"/>
                    <a:pt x="11764" y="11197"/>
                  </a:cubicBezTo>
                  <a:lnTo>
                    <a:pt x="8196" y="12881"/>
                  </a:lnTo>
                  <a:lnTo>
                    <a:pt x="11234" y="19233"/>
                  </a:lnTo>
                  <a:lnTo>
                    <a:pt x="7666" y="20917"/>
                  </a:lnTo>
                  <a:close/>
                  <a:moveTo>
                    <a:pt x="7039" y="10234"/>
                  </a:moveTo>
                  <a:lnTo>
                    <a:pt x="10945" y="8406"/>
                  </a:lnTo>
                  <a:cubicBezTo>
                    <a:pt x="12198" y="8045"/>
                    <a:pt x="12921" y="6738"/>
                    <a:pt x="12560" y="5487"/>
                  </a:cubicBezTo>
                  <a:cubicBezTo>
                    <a:pt x="12497" y="5278"/>
                    <a:pt x="12410" y="5078"/>
                    <a:pt x="12295" y="4893"/>
                  </a:cubicBezTo>
                  <a:cubicBezTo>
                    <a:pt x="11846" y="3699"/>
                    <a:pt x="10511" y="3096"/>
                    <a:pt x="9315" y="3546"/>
                  </a:cubicBezTo>
                  <a:cubicBezTo>
                    <a:pt x="9122" y="3619"/>
                    <a:pt x="8939" y="3715"/>
                    <a:pt x="8775" y="3835"/>
                  </a:cubicBezTo>
                  <a:lnTo>
                    <a:pt x="4870" y="571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6" name="Figura a mano libera: forma 238"/>
            <p:cNvSpPr/>
            <p:nvPr/>
          </p:nvSpPr>
          <p:spPr>
            <a:xfrm>
              <a:off x="2542361" y="189453"/>
              <a:ext cx="81320" cy="88978"/>
            </a:xfrm>
            <a:custGeom>
              <a:avLst/>
              <a:gdLst/>
              <a:ahLst/>
              <a:cxnLst>
                <a:cxn ang="0">
                  <a:pos x="wd2" y="hd2"/>
                </a:cxn>
                <a:cxn ang="5400000">
                  <a:pos x="wd2" y="hd2"/>
                </a:cxn>
                <a:cxn ang="10800000">
                  <a:pos x="wd2" y="hd2"/>
                </a:cxn>
                <a:cxn ang="16200000">
                  <a:pos x="wd2" y="hd2"/>
                </a:cxn>
              </a:cxnLst>
              <a:rect l="0" t="0" r="r" b="b"/>
              <a:pathLst>
                <a:path w="21600" h="21600" extrusionOk="0">
                  <a:moveTo>
                    <a:pt x="0" y="4359"/>
                  </a:moveTo>
                  <a:lnTo>
                    <a:pt x="14717" y="0"/>
                  </a:lnTo>
                  <a:lnTo>
                    <a:pt x="15948" y="3184"/>
                  </a:lnTo>
                  <a:lnTo>
                    <a:pt x="5540" y="6269"/>
                  </a:lnTo>
                  <a:lnTo>
                    <a:pt x="6995" y="9943"/>
                  </a:lnTo>
                  <a:lnTo>
                    <a:pt x="16508" y="7151"/>
                  </a:lnTo>
                  <a:lnTo>
                    <a:pt x="17683" y="10090"/>
                  </a:lnTo>
                  <a:lnTo>
                    <a:pt x="8114" y="12882"/>
                  </a:lnTo>
                  <a:lnTo>
                    <a:pt x="9737" y="17143"/>
                  </a:lnTo>
                  <a:lnTo>
                    <a:pt x="20369" y="14008"/>
                  </a:lnTo>
                  <a:lnTo>
                    <a:pt x="21600" y="17192"/>
                  </a:lnTo>
                  <a:lnTo>
                    <a:pt x="6659"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7" name="Figura a mano libera: forma 239"/>
            <p:cNvSpPr/>
            <p:nvPr/>
          </p:nvSpPr>
          <p:spPr>
            <a:xfrm>
              <a:off x="2308960" y="485336"/>
              <a:ext cx="79821" cy="77290"/>
            </a:xfrm>
            <a:custGeom>
              <a:avLst/>
              <a:gdLst/>
              <a:ahLst/>
              <a:cxnLst>
                <a:cxn ang="0">
                  <a:pos x="wd2" y="hd2"/>
                </a:cxn>
                <a:cxn ang="5400000">
                  <a:pos x="wd2" y="hd2"/>
                </a:cxn>
                <a:cxn ang="10800000">
                  <a:pos x="wd2" y="hd2"/>
                </a:cxn>
                <a:cxn ang="16200000">
                  <a:pos x="wd2" y="hd2"/>
                </a:cxn>
              </a:cxnLst>
              <a:rect l="0" t="0" r="r" b="b"/>
              <a:pathLst>
                <a:path w="19602" h="19840" extrusionOk="0">
                  <a:moveTo>
                    <a:pt x="10549" y="4842"/>
                  </a:moveTo>
                  <a:cubicBezTo>
                    <a:pt x="8930" y="3761"/>
                    <a:pt x="6778" y="3954"/>
                    <a:pt x="5376" y="5309"/>
                  </a:cubicBezTo>
                  <a:cubicBezTo>
                    <a:pt x="2582" y="7898"/>
                    <a:pt x="3772" y="11213"/>
                    <a:pt x="6048" y="13699"/>
                  </a:cubicBezTo>
                  <a:cubicBezTo>
                    <a:pt x="7797" y="16244"/>
                    <a:pt x="11279" y="16887"/>
                    <a:pt x="13819" y="15136"/>
                  </a:cubicBezTo>
                  <a:cubicBezTo>
                    <a:pt x="13974" y="15028"/>
                    <a:pt x="14130" y="14911"/>
                    <a:pt x="14274" y="14787"/>
                  </a:cubicBezTo>
                  <a:cubicBezTo>
                    <a:pt x="15961" y="13117"/>
                    <a:pt x="15977" y="10395"/>
                    <a:pt x="14306" y="8707"/>
                  </a:cubicBezTo>
                  <a:cubicBezTo>
                    <a:pt x="14295" y="8696"/>
                    <a:pt x="14285" y="8686"/>
                    <a:pt x="14274" y="8675"/>
                  </a:cubicBezTo>
                  <a:lnTo>
                    <a:pt x="17586" y="5671"/>
                  </a:lnTo>
                  <a:cubicBezTo>
                    <a:pt x="20545" y="9047"/>
                    <a:pt x="20209" y="14185"/>
                    <a:pt x="16835" y="17146"/>
                  </a:cubicBezTo>
                  <a:cubicBezTo>
                    <a:pt x="16825" y="17154"/>
                    <a:pt x="16820" y="17161"/>
                    <a:pt x="16810" y="17169"/>
                  </a:cubicBezTo>
                  <a:cubicBezTo>
                    <a:pt x="13167" y="20765"/>
                    <a:pt x="7306" y="20725"/>
                    <a:pt x="3715" y="17080"/>
                  </a:cubicBezTo>
                  <a:cubicBezTo>
                    <a:pt x="3498" y="16861"/>
                    <a:pt x="3291" y="16631"/>
                    <a:pt x="3099" y="16392"/>
                  </a:cubicBezTo>
                  <a:cubicBezTo>
                    <a:pt x="-745" y="12928"/>
                    <a:pt x="-1055" y="7000"/>
                    <a:pt x="2406" y="3153"/>
                  </a:cubicBezTo>
                  <a:cubicBezTo>
                    <a:pt x="2623" y="2910"/>
                    <a:pt x="2856" y="2679"/>
                    <a:pt x="3099" y="2460"/>
                  </a:cubicBezTo>
                  <a:cubicBezTo>
                    <a:pt x="5960" y="-562"/>
                    <a:pt x="10674" y="-835"/>
                    <a:pt x="13861" y="1838"/>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8" name="Figura a mano libera: forma 240"/>
            <p:cNvSpPr/>
            <p:nvPr/>
          </p:nvSpPr>
          <p:spPr>
            <a:xfrm>
              <a:off x="2357392" y="450936"/>
              <a:ext cx="91854" cy="68398"/>
            </a:xfrm>
            <a:custGeom>
              <a:avLst/>
              <a:gdLst/>
              <a:ahLst/>
              <a:cxnLst>
                <a:cxn ang="0">
                  <a:pos x="wd2" y="hd2"/>
                </a:cxn>
                <a:cxn ang="5400000">
                  <a:pos x="wd2" y="hd2"/>
                </a:cxn>
                <a:cxn ang="10800000">
                  <a:pos x="wd2" y="hd2"/>
                </a:cxn>
                <a:cxn ang="16200000">
                  <a:pos x="wd2" y="hd2"/>
                </a:cxn>
              </a:cxnLst>
              <a:rect l="0" t="0" r="r" b="b"/>
              <a:pathLst>
                <a:path w="21600" h="21600" extrusionOk="0">
                  <a:moveTo>
                    <a:pt x="0" y="3250"/>
                  </a:moveTo>
                  <a:lnTo>
                    <a:pt x="3121" y="0"/>
                  </a:lnTo>
                  <a:lnTo>
                    <a:pt x="12534" y="14974"/>
                  </a:lnTo>
                  <a:lnTo>
                    <a:pt x="19470" y="7710"/>
                  </a:lnTo>
                  <a:lnTo>
                    <a:pt x="21600" y="11087"/>
                  </a:lnTo>
                  <a:lnTo>
                    <a:pt x="11692"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49" name="Figura a mano libera: forma 241"/>
            <p:cNvSpPr/>
            <p:nvPr/>
          </p:nvSpPr>
          <p:spPr>
            <a:xfrm>
              <a:off x="2416801" y="389802"/>
              <a:ext cx="92907" cy="93618"/>
            </a:xfrm>
            <a:custGeom>
              <a:avLst/>
              <a:gdLst/>
              <a:ahLst/>
              <a:cxnLst>
                <a:cxn ang="0">
                  <a:pos x="wd2" y="hd2"/>
                </a:cxn>
                <a:cxn ang="5400000">
                  <a:pos x="wd2" y="hd2"/>
                </a:cxn>
                <a:cxn ang="10800000">
                  <a:pos x="wd2" y="hd2"/>
                </a:cxn>
                <a:cxn ang="16200000">
                  <a:pos x="wd2" y="hd2"/>
                </a:cxn>
              </a:cxnLst>
              <a:rect l="0" t="0" r="r" b="b"/>
              <a:pathLst>
                <a:path w="21600" h="21600" extrusionOk="0">
                  <a:moveTo>
                    <a:pt x="0" y="7262"/>
                  </a:moveTo>
                  <a:lnTo>
                    <a:pt x="11167" y="0"/>
                  </a:lnTo>
                  <a:lnTo>
                    <a:pt x="13078" y="2653"/>
                  </a:lnTo>
                  <a:lnTo>
                    <a:pt x="5143" y="7774"/>
                  </a:lnTo>
                  <a:lnTo>
                    <a:pt x="7347" y="10847"/>
                  </a:lnTo>
                  <a:lnTo>
                    <a:pt x="14645" y="6191"/>
                  </a:lnTo>
                  <a:lnTo>
                    <a:pt x="16359" y="8659"/>
                  </a:lnTo>
                  <a:lnTo>
                    <a:pt x="9110" y="13314"/>
                  </a:lnTo>
                  <a:lnTo>
                    <a:pt x="11608" y="16852"/>
                  </a:lnTo>
                  <a:lnTo>
                    <a:pt x="19690" y="11591"/>
                  </a:lnTo>
                  <a:lnTo>
                    <a:pt x="21600" y="14198"/>
                  </a:lnTo>
                  <a:lnTo>
                    <a:pt x="10188"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0" name="Figura a mano libera: forma 242"/>
            <p:cNvSpPr/>
            <p:nvPr/>
          </p:nvSpPr>
          <p:spPr>
            <a:xfrm>
              <a:off x="2496856" y="358327"/>
              <a:ext cx="78791" cy="87162"/>
            </a:xfrm>
            <a:custGeom>
              <a:avLst/>
              <a:gdLst/>
              <a:ahLst/>
              <a:cxnLst>
                <a:cxn ang="0">
                  <a:pos x="wd2" y="hd2"/>
                </a:cxn>
                <a:cxn ang="5400000">
                  <a:pos x="wd2" y="hd2"/>
                </a:cxn>
                <a:cxn ang="10800000">
                  <a:pos x="wd2" y="hd2"/>
                </a:cxn>
                <a:cxn ang="16200000">
                  <a:pos x="wd2" y="hd2"/>
                </a:cxn>
              </a:cxnLst>
              <a:rect l="0" t="0" r="r" b="b"/>
              <a:pathLst>
                <a:path w="21600" h="21600" extrusionOk="0">
                  <a:moveTo>
                    <a:pt x="0" y="1950"/>
                  </a:moveTo>
                  <a:lnTo>
                    <a:pt x="4274" y="0"/>
                  </a:lnTo>
                  <a:lnTo>
                    <a:pt x="21600" y="13000"/>
                  </a:lnTo>
                  <a:lnTo>
                    <a:pt x="17326" y="15000"/>
                  </a:lnTo>
                  <a:lnTo>
                    <a:pt x="13630" y="12050"/>
                  </a:lnTo>
                  <a:lnTo>
                    <a:pt x="6584" y="15300"/>
                  </a:lnTo>
                  <a:lnTo>
                    <a:pt x="7393" y="19650"/>
                  </a:lnTo>
                  <a:lnTo>
                    <a:pt x="3176" y="21600"/>
                  </a:lnTo>
                  <a:close/>
                  <a:moveTo>
                    <a:pt x="5776" y="11950"/>
                  </a:moveTo>
                  <a:lnTo>
                    <a:pt x="10685" y="9650"/>
                  </a:lnTo>
                  <a:lnTo>
                    <a:pt x="4563" y="465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1" name="Figura a mano libera: forma 243"/>
            <p:cNvSpPr/>
            <p:nvPr/>
          </p:nvSpPr>
          <p:spPr>
            <a:xfrm>
              <a:off x="2559846" y="320598"/>
              <a:ext cx="89114" cy="92206"/>
            </a:xfrm>
            <a:custGeom>
              <a:avLst/>
              <a:gdLst/>
              <a:ahLst/>
              <a:cxnLst>
                <a:cxn ang="0">
                  <a:pos x="wd2" y="hd2"/>
                </a:cxn>
                <a:cxn ang="5400000">
                  <a:pos x="wd2" y="hd2"/>
                </a:cxn>
                <a:cxn ang="10800000">
                  <a:pos x="wd2" y="hd2"/>
                </a:cxn>
                <a:cxn ang="16200000">
                  <a:pos x="wd2" y="hd2"/>
                </a:cxn>
              </a:cxnLst>
              <a:rect l="0" t="0" r="r" b="b"/>
              <a:pathLst>
                <a:path w="21600" h="21600" extrusionOk="0">
                  <a:moveTo>
                    <a:pt x="0" y="5010"/>
                  </a:moveTo>
                  <a:lnTo>
                    <a:pt x="3881" y="3687"/>
                  </a:lnTo>
                  <a:lnTo>
                    <a:pt x="15728" y="12242"/>
                  </a:lnTo>
                  <a:lnTo>
                    <a:pt x="11387" y="1229"/>
                  </a:lnTo>
                  <a:lnTo>
                    <a:pt x="15064" y="0"/>
                  </a:lnTo>
                  <a:lnTo>
                    <a:pt x="21600" y="16495"/>
                  </a:lnTo>
                  <a:lnTo>
                    <a:pt x="17668" y="17819"/>
                  </a:lnTo>
                  <a:lnTo>
                    <a:pt x="5872" y="9311"/>
                  </a:lnTo>
                  <a:lnTo>
                    <a:pt x="10264" y="20371"/>
                  </a:lnTo>
                  <a:lnTo>
                    <a:pt x="6638"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2" name="Figura a mano libera: forma 244"/>
            <p:cNvSpPr/>
            <p:nvPr/>
          </p:nvSpPr>
          <p:spPr>
            <a:xfrm>
              <a:off x="2656544" y="306273"/>
              <a:ext cx="24228" cy="85548"/>
            </a:xfrm>
            <a:custGeom>
              <a:avLst/>
              <a:gdLst/>
              <a:ahLst/>
              <a:cxnLst>
                <a:cxn ang="0">
                  <a:pos x="wd2" y="hd2"/>
                </a:cxn>
                <a:cxn ang="5400000">
                  <a:pos x="wd2" y="hd2"/>
                </a:cxn>
                <a:cxn ang="10800000">
                  <a:pos x="wd2" y="hd2"/>
                </a:cxn>
                <a:cxn ang="16200000">
                  <a:pos x="wd2" y="hd2"/>
                </a:cxn>
              </a:cxnLst>
              <a:rect l="0" t="0" r="r" b="b"/>
              <a:pathLst>
                <a:path w="21600" h="21600" extrusionOk="0">
                  <a:moveTo>
                    <a:pt x="10894" y="662"/>
                  </a:moveTo>
                  <a:lnTo>
                    <a:pt x="21600" y="0"/>
                  </a:lnTo>
                  <a:lnTo>
                    <a:pt x="10894" y="20938"/>
                  </a:lnTo>
                  <a:lnTo>
                    <a:pt x="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3" name="Figura a mano libera: forma 245"/>
            <p:cNvSpPr/>
            <p:nvPr/>
          </p:nvSpPr>
          <p:spPr>
            <a:xfrm>
              <a:off x="2688986" y="297395"/>
              <a:ext cx="76052" cy="77680"/>
            </a:xfrm>
            <a:custGeom>
              <a:avLst/>
              <a:gdLst/>
              <a:ahLst/>
              <a:cxnLst>
                <a:cxn ang="0">
                  <a:pos x="wd2" y="hd2"/>
                </a:cxn>
                <a:cxn ang="5400000">
                  <a:pos x="wd2" y="hd2"/>
                </a:cxn>
                <a:cxn ang="10800000">
                  <a:pos x="wd2" y="hd2"/>
                </a:cxn>
                <a:cxn ang="16200000">
                  <a:pos x="wd2" y="hd2"/>
                </a:cxn>
              </a:cxnLst>
              <a:rect l="0" t="0" r="r" b="b"/>
              <a:pathLst>
                <a:path w="21600" h="21600" extrusionOk="0">
                  <a:moveTo>
                    <a:pt x="6821" y="337"/>
                  </a:moveTo>
                  <a:lnTo>
                    <a:pt x="11787" y="0"/>
                  </a:lnTo>
                  <a:lnTo>
                    <a:pt x="21600" y="20197"/>
                  </a:lnTo>
                  <a:lnTo>
                    <a:pt x="16574" y="20534"/>
                  </a:lnTo>
                  <a:lnTo>
                    <a:pt x="14540" y="15990"/>
                  </a:lnTo>
                  <a:lnTo>
                    <a:pt x="6282" y="16551"/>
                  </a:lnTo>
                  <a:lnTo>
                    <a:pt x="4906" y="21263"/>
                  </a:lnTo>
                  <a:lnTo>
                    <a:pt x="0" y="21600"/>
                  </a:lnTo>
                  <a:close/>
                  <a:moveTo>
                    <a:pt x="7300" y="13072"/>
                  </a:moveTo>
                  <a:lnTo>
                    <a:pt x="13283" y="12679"/>
                  </a:lnTo>
                  <a:lnTo>
                    <a:pt x="9932" y="5274"/>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4" name="Figura a mano libera: forma 246"/>
            <p:cNvSpPr/>
            <p:nvPr/>
          </p:nvSpPr>
          <p:spPr>
            <a:xfrm>
              <a:off x="2775203" y="300031"/>
              <a:ext cx="67257" cy="79305"/>
            </a:xfrm>
            <a:custGeom>
              <a:avLst/>
              <a:gdLst/>
              <a:ahLst/>
              <a:cxnLst>
                <a:cxn ang="0">
                  <a:pos x="wd2" y="hd2"/>
                </a:cxn>
                <a:cxn ang="5400000">
                  <a:pos x="wd2" y="hd2"/>
                </a:cxn>
                <a:cxn ang="10800000">
                  <a:pos x="wd2" y="hd2"/>
                </a:cxn>
                <a:cxn ang="16200000">
                  <a:pos x="wd2" y="hd2"/>
                </a:cxn>
              </a:cxnLst>
              <a:rect l="0" t="0" r="r" b="b"/>
              <a:pathLst>
                <a:path w="20646" h="20689" extrusionOk="0">
                  <a:moveTo>
                    <a:pt x="5223" y="13314"/>
                  </a:moveTo>
                  <a:cubicBezTo>
                    <a:pt x="5223" y="15893"/>
                    <a:pt x="7292" y="17104"/>
                    <a:pt x="10138" y="17314"/>
                  </a:cubicBezTo>
                  <a:cubicBezTo>
                    <a:pt x="11948" y="17314"/>
                    <a:pt x="14858" y="17314"/>
                    <a:pt x="15053" y="15209"/>
                  </a:cubicBezTo>
                  <a:cubicBezTo>
                    <a:pt x="15247" y="13103"/>
                    <a:pt x="11754" y="12472"/>
                    <a:pt x="8586" y="11472"/>
                  </a:cubicBezTo>
                  <a:cubicBezTo>
                    <a:pt x="5417" y="10471"/>
                    <a:pt x="1666" y="9103"/>
                    <a:pt x="2118" y="5418"/>
                  </a:cubicBezTo>
                  <a:cubicBezTo>
                    <a:pt x="2836" y="1891"/>
                    <a:pt x="6930" y="-496"/>
                    <a:pt x="11263" y="88"/>
                  </a:cubicBezTo>
                  <a:cubicBezTo>
                    <a:pt x="11405" y="107"/>
                    <a:pt x="11547" y="129"/>
                    <a:pt x="11690" y="155"/>
                  </a:cubicBezTo>
                  <a:cubicBezTo>
                    <a:pt x="16669" y="523"/>
                    <a:pt x="21067" y="2628"/>
                    <a:pt x="20614" y="7155"/>
                  </a:cubicBezTo>
                  <a:lnTo>
                    <a:pt x="15505" y="6787"/>
                  </a:lnTo>
                  <a:cubicBezTo>
                    <a:pt x="15505" y="4418"/>
                    <a:pt x="13630" y="3681"/>
                    <a:pt x="11108" y="3471"/>
                  </a:cubicBezTo>
                  <a:cubicBezTo>
                    <a:pt x="8586" y="3260"/>
                    <a:pt x="7422" y="3787"/>
                    <a:pt x="7228" y="5418"/>
                  </a:cubicBezTo>
                  <a:cubicBezTo>
                    <a:pt x="7034" y="7050"/>
                    <a:pt x="8197" y="7208"/>
                    <a:pt x="13695" y="8892"/>
                  </a:cubicBezTo>
                  <a:cubicBezTo>
                    <a:pt x="15441" y="9366"/>
                    <a:pt x="20679" y="10682"/>
                    <a:pt x="20162" y="15103"/>
                  </a:cubicBezTo>
                  <a:cubicBezTo>
                    <a:pt x="19774" y="18683"/>
                    <a:pt x="16023" y="21104"/>
                    <a:pt x="9491" y="20630"/>
                  </a:cubicBezTo>
                  <a:cubicBezTo>
                    <a:pt x="4188" y="20209"/>
                    <a:pt x="-533" y="17735"/>
                    <a:pt x="49" y="12945"/>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5" name="Figura a mano libera: forma 247"/>
            <p:cNvSpPr/>
            <p:nvPr/>
          </p:nvSpPr>
          <p:spPr>
            <a:xfrm>
              <a:off x="2848253" y="307484"/>
              <a:ext cx="72682" cy="85144"/>
            </a:xfrm>
            <a:custGeom>
              <a:avLst/>
              <a:gdLst/>
              <a:ahLst/>
              <a:cxnLst>
                <a:cxn ang="0">
                  <a:pos x="wd2" y="hd2"/>
                </a:cxn>
                <a:cxn ang="5400000">
                  <a:pos x="wd2" y="hd2"/>
                </a:cxn>
                <a:cxn ang="10800000">
                  <a:pos x="wd2" y="hd2"/>
                </a:cxn>
                <a:cxn ang="16200000">
                  <a:pos x="wd2" y="hd2"/>
                </a:cxn>
              </a:cxnLst>
              <a:rect l="0" t="0" r="r" b="b"/>
              <a:pathLst>
                <a:path w="21600" h="21600" extrusionOk="0">
                  <a:moveTo>
                    <a:pt x="4633" y="0"/>
                  </a:moveTo>
                  <a:lnTo>
                    <a:pt x="21600" y="2969"/>
                  </a:lnTo>
                  <a:lnTo>
                    <a:pt x="20723" y="6398"/>
                  </a:lnTo>
                  <a:lnTo>
                    <a:pt x="8703" y="4300"/>
                  </a:lnTo>
                  <a:lnTo>
                    <a:pt x="7638" y="8292"/>
                  </a:lnTo>
                  <a:lnTo>
                    <a:pt x="18657" y="10186"/>
                  </a:lnTo>
                  <a:lnTo>
                    <a:pt x="17843" y="13410"/>
                  </a:lnTo>
                  <a:lnTo>
                    <a:pt x="6824" y="11465"/>
                  </a:lnTo>
                  <a:lnTo>
                    <a:pt x="5635" y="16021"/>
                  </a:lnTo>
                  <a:lnTo>
                    <a:pt x="18157" y="18171"/>
                  </a:lnTo>
                  <a:lnTo>
                    <a:pt x="17217" y="21600"/>
                  </a:lnTo>
                  <a:lnTo>
                    <a:pt x="0" y="1858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6" name="Figura a mano libera: forma 248"/>
            <p:cNvSpPr/>
            <p:nvPr/>
          </p:nvSpPr>
          <p:spPr>
            <a:xfrm>
              <a:off x="2915035" y="325843"/>
              <a:ext cx="78361" cy="76469"/>
            </a:xfrm>
            <a:custGeom>
              <a:avLst/>
              <a:gdLst/>
              <a:ahLst/>
              <a:cxnLst>
                <a:cxn ang="0">
                  <a:pos x="wd2" y="hd2"/>
                </a:cxn>
                <a:cxn ang="5400000">
                  <a:pos x="wd2" y="hd2"/>
                </a:cxn>
                <a:cxn ang="10800000">
                  <a:pos x="wd2" y="hd2"/>
                </a:cxn>
                <a:cxn ang="16200000">
                  <a:pos x="wd2" y="hd2"/>
                </a:cxn>
              </a:cxnLst>
              <a:rect l="0" t="0" r="r" b="b"/>
              <a:pathLst>
                <a:path w="20972" h="21600" extrusionOk="0">
                  <a:moveTo>
                    <a:pt x="6653" y="0"/>
                  </a:moveTo>
                  <a:lnTo>
                    <a:pt x="15618" y="3078"/>
                  </a:lnTo>
                  <a:cubicBezTo>
                    <a:pt x="19271" y="3866"/>
                    <a:pt x="21600" y="7499"/>
                    <a:pt x="20822" y="11193"/>
                  </a:cubicBezTo>
                  <a:cubicBezTo>
                    <a:pt x="20044" y="14887"/>
                    <a:pt x="16447" y="17243"/>
                    <a:pt x="12793" y="16455"/>
                  </a:cubicBezTo>
                  <a:cubicBezTo>
                    <a:pt x="12291" y="16346"/>
                    <a:pt x="11801" y="16179"/>
                    <a:pt x="11333" y="15958"/>
                  </a:cubicBezTo>
                  <a:lnTo>
                    <a:pt x="6710" y="14362"/>
                  </a:lnTo>
                  <a:lnTo>
                    <a:pt x="4341" y="21600"/>
                  </a:lnTo>
                  <a:lnTo>
                    <a:pt x="0" y="20118"/>
                  </a:lnTo>
                  <a:close/>
                  <a:moveTo>
                    <a:pt x="7893" y="10942"/>
                  </a:moveTo>
                  <a:lnTo>
                    <a:pt x="11276" y="12082"/>
                  </a:lnTo>
                  <a:cubicBezTo>
                    <a:pt x="13306" y="12766"/>
                    <a:pt x="15223" y="12937"/>
                    <a:pt x="16069" y="10373"/>
                  </a:cubicBezTo>
                  <a:cubicBezTo>
                    <a:pt x="16915" y="7808"/>
                    <a:pt x="15280" y="6782"/>
                    <a:pt x="13250" y="6098"/>
                  </a:cubicBezTo>
                  <a:lnTo>
                    <a:pt x="9867" y="4958"/>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7" name="Figura a mano libera: forma 249"/>
            <p:cNvSpPr/>
            <p:nvPr/>
          </p:nvSpPr>
          <p:spPr>
            <a:xfrm>
              <a:off x="3004149" y="350458"/>
              <a:ext cx="68889" cy="84338"/>
            </a:xfrm>
            <a:custGeom>
              <a:avLst/>
              <a:gdLst/>
              <a:ahLst/>
              <a:cxnLst>
                <a:cxn ang="0">
                  <a:pos x="wd2" y="hd2"/>
                </a:cxn>
                <a:cxn ang="5400000">
                  <a:pos x="wd2" y="hd2"/>
                </a:cxn>
                <a:cxn ang="10800000">
                  <a:pos x="wd2" y="hd2"/>
                </a:cxn>
                <a:cxn ang="16200000">
                  <a:pos x="wd2" y="hd2"/>
                </a:cxn>
              </a:cxnLst>
              <a:rect l="0" t="0" r="r" b="b"/>
              <a:pathLst>
                <a:path w="21600" h="21600" extrusionOk="0">
                  <a:moveTo>
                    <a:pt x="7993" y="5581"/>
                  </a:moveTo>
                  <a:lnTo>
                    <a:pt x="1387" y="3204"/>
                  </a:lnTo>
                  <a:lnTo>
                    <a:pt x="3237" y="0"/>
                  </a:lnTo>
                  <a:lnTo>
                    <a:pt x="21600" y="6408"/>
                  </a:lnTo>
                  <a:lnTo>
                    <a:pt x="19750" y="9663"/>
                  </a:lnTo>
                  <a:lnTo>
                    <a:pt x="13145" y="7286"/>
                  </a:lnTo>
                  <a:lnTo>
                    <a:pt x="4954" y="21600"/>
                  </a:lnTo>
                  <a:lnTo>
                    <a:pt x="0" y="1984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8" name="Figura a mano libera: forma 250"/>
            <p:cNvSpPr/>
            <p:nvPr/>
          </p:nvSpPr>
          <p:spPr>
            <a:xfrm>
              <a:off x="3041858" y="376688"/>
              <a:ext cx="51405" cy="74047"/>
            </a:xfrm>
            <a:custGeom>
              <a:avLst/>
              <a:gdLst/>
              <a:ahLst/>
              <a:cxnLst>
                <a:cxn ang="0">
                  <a:pos x="wd2" y="hd2"/>
                </a:cxn>
                <a:cxn ang="5400000">
                  <a:pos x="wd2" y="hd2"/>
                </a:cxn>
                <a:cxn ang="10800000">
                  <a:pos x="wd2" y="hd2"/>
                </a:cxn>
                <a:cxn ang="16200000">
                  <a:pos x="wd2" y="hd2"/>
                </a:cxn>
              </a:cxnLst>
              <a:rect l="0" t="0" r="r" b="b"/>
              <a:pathLst>
                <a:path w="21600" h="21600" extrusionOk="0">
                  <a:moveTo>
                    <a:pt x="15226" y="0"/>
                  </a:moveTo>
                  <a:lnTo>
                    <a:pt x="21600" y="2237"/>
                  </a:lnTo>
                  <a:lnTo>
                    <a:pt x="6462" y="21600"/>
                  </a:lnTo>
                  <a:lnTo>
                    <a:pt x="0" y="19364"/>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59" name="Figura a mano libera: forma 251"/>
            <p:cNvSpPr/>
            <p:nvPr/>
          </p:nvSpPr>
          <p:spPr>
            <a:xfrm>
              <a:off x="3087266" y="407652"/>
              <a:ext cx="78930" cy="78097"/>
            </a:xfrm>
            <a:custGeom>
              <a:avLst/>
              <a:gdLst/>
              <a:ahLst/>
              <a:cxnLst>
                <a:cxn ang="0">
                  <a:pos x="wd2" y="hd2"/>
                </a:cxn>
                <a:cxn ang="5400000">
                  <a:pos x="wd2" y="hd2"/>
                </a:cxn>
                <a:cxn ang="10800000">
                  <a:pos x="wd2" y="hd2"/>
                </a:cxn>
                <a:cxn ang="16200000">
                  <a:pos x="wd2" y="hd2"/>
                </a:cxn>
              </a:cxnLst>
              <a:rect l="0" t="0" r="r" b="b"/>
              <a:pathLst>
                <a:path w="19218" h="19243" extrusionOk="0">
                  <a:moveTo>
                    <a:pt x="14950" y="9273"/>
                  </a:moveTo>
                  <a:cubicBezTo>
                    <a:pt x="15750" y="7403"/>
                    <a:pt x="14950" y="5250"/>
                    <a:pt x="13104" y="4302"/>
                  </a:cubicBezTo>
                  <a:cubicBezTo>
                    <a:pt x="9872" y="2413"/>
                    <a:pt x="7051" y="4302"/>
                    <a:pt x="5307" y="7136"/>
                  </a:cubicBezTo>
                  <a:cubicBezTo>
                    <a:pt x="3342" y="9336"/>
                    <a:pt x="3589" y="12664"/>
                    <a:pt x="5861" y="14569"/>
                  </a:cubicBezTo>
                  <a:cubicBezTo>
                    <a:pt x="6040" y="14722"/>
                    <a:pt x="6235" y="14862"/>
                    <a:pt x="6435" y="14991"/>
                  </a:cubicBezTo>
                  <a:cubicBezTo>
                    <a:pt x="8451" y="16185"/>
                    <a:pt x="11078" y="15587"/>
                    <a:pt x="12334" y="13648"/>
                  </a:cubicBezTo>
                  <a:lnTo>
                    <a:pt x="15822" y="15687"/>
                  </a:lnTo>
                  <a:cubicBezTo>
                    <a:pt x="13401" y="19302"/>
                    <a:pt x="8415" y="20331"/>
                    <a:pt x="4681" y="17984"/>
                  </a:cubicBezTo>
                  <a:cubicBezTo>
                    <a:pt x="4650" y="17964"/>
                    <a:pt x="4620" y="17944"/>
                    <a:pt x="4589" y="17924"/>
                  </a:cubicBezTo>
                  <a:cubicBezTo>
                    <a:pt x="183" y="15437"/>
                    <a:pt x="-1310" y="9958"/>
                    <a:pt x="1255" y="5688"/>
                  </a:cubicBezTo>
                  <a:cubicBezTo>
                    <a:pt x="1398" y="5451"/>
                    <a:pt x="1552" y="5221"/>
                    <a:pt x="1716" y="4998"/>
                  </a:cubicBezTo>
                  <a:cubicBezTo>
                    <a:pt x="3999" y="547"/>
                    <a:pt x="9569" y="-1269"/>
                    <a:pt x="14160" y="941"/>
                  </a:cubicBezTo>
                  <a:cubicBezTo>
                    <a:pt x="14432" y="1072"/>
                    <a:pt x="14694" y="1214"/>
                    <a:pt x="14950" y="1369"/>
                  </a:cubicBezTo>
                  <a:cubicBezTo>
                    <a:pt x="18731" y="3193"/>
                    <a:pt x="20290" y="7631"/>
                    <a:pt x="18438" y="11312"/>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0" name="Figura a mano libera: forma 252"/>
            <p:cNvSpPr/>
            <p:nvPr/>
          </p:nvSpPr>
          <p:spPr>
            <a:xfrm>
              <a:off x="2396788" y="581058"/>
              <a:ext cx="64044" cy="77895"/>
            </a:xfrm>
            <a:custGeom>
              <a:avLst/>
              <a:gdLst/>
              <a:ahLst/>
              <a:cxnLst>
                <a:cxn ang="0">
                  <a:pos x="wd2" y="hd2"/>
                </a:cxn>
                <a:cxn ang="5400000">
                  <a:pos x="wd2" y="hd2"/>
                </a:cxn>
                <a:cxn ang="10800000">
                  <a:pos x="wd2" y="hd2"/>
                </a:cxn>
                <a:cxn ang="16200000">
                  <a:pos x="wd2" y="hd2"/>
                </a:cxn>
              </a:cxnLst>
              <a:rect l="0" t="0" r="r" b="b"/>
              <a:pathLst>
                <a:path w="21114" h="20954" extrusionOk="0">
                  <a:moveTo>
                    <a:pt x="0" y="8199"/>
                  </a:moveTo>
                  <a:lnTo>
                    <a:pt x="7431" y="1903"/>
                  </a:lnTo>
                  <a:cubicBezTo>
                    <a:pt x="10349" y="-525"/>
                    <a:pt x="15231" y="-646"/>
                    <a:pt x="18336" y="1632"/>
                  </a:cubicBezTo>
                  <a:cubicBezTo>
                    <a:pt x="21440" y="3910"/>
                    <a:pt x="21600" y="7725"/>
                    <a:pt x="18683" y="10153"/>
                  </a:cubicBezTo>
                  <a:lnTo>
                    <a:pt x="14863" y="13355"/>
                  </a:lnTo>
                  <a:lnTo>
                    <a:pt x="21114" y="17969"/>
                  </a:lnTo>
                  <a:lnTo>
                    <a:pt x="17502" y="20954"/>
                  </a:lnTo>
                  <a:close/>
                  <a:moveTo>
                    <a:pt x="11877" y="11239"/>
                  </a:moveTo>
                  <a:lnTo>
                    <a:pt x="14655" y="8905"/>
                  </a:lnTo>
                  <a:cubicBezTo>
                    <a:pt x="16322" y="7494"/>
                    <a:pt x="17433" y="5974"/>
                    <a:pt x="15210" y="4346"/>
                  </a:cubicBezTo>
                  <a:cubicBezTo>
                    <a:pt x="12988" y="2717"/>
                    <a:pt x="11113" y="3640"/>
                    <a:pt x="9376" y="5051"/>
                  </a:cubicBezTo>
                  <a:lnTo>
                    <a:pt x="6598" y="738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1" name="Figura a mano libera: forma 253"/>
            <p:cNvSpPr/>
            <p:nvPr/>
          </p:nvSpPr>
          <p:spPr>
            <a:xfrm>
              <a:off x="2447559" y="526151"/>
              <a:ext cx="94591" cy="82160"/>
            </a:xfrm>
            <a:custGeom>
              <a:avLst/>
              <a:gdLst/>
              <a:ahLst/>
              <a:cxnLst>
                <a:cxn ang="0">
                  <a:pos x="wd2" y="hd2"/>
                </a:cxn>
                <a:cxn ang="5400000">
                  <a:pos x="wd2" y="hd2"/>
                </a:cxn>
                <a:cxn ang="10800000">
                  <a:pos x="wd2" y="hd2"/>
                </a:cxn>
                <a:cxn ang="16200000">
                  <a:pos x="wd2" y="hd2"/>
                </a:cxn>
              </a:cxnLst>
              <a:rect l="0" t="0" r="r" b="b"/>
              <a:pathLst>
                <a:path w="21600" h="20988" extrusionOk="0">
                  <a:moveTo>
                    <a:pt x="0" y="7072"/>
                  </a:moveTo>
                  <a:lnTo>
                    <a:pt x="7072" y="1144"/>
                  </a:lnTo>
                  <a:cubicBezTo>
                    <a:pt x="9102" y="-612"/>
                    <a:pt x="12070" y="-315"/>
                    <a:pt x="13759" y="1815"/>
                  </a:cubicBezTo>
                  <a:cubicBezTo>
                    <a:pt x="14952" y="3231"/>
                    <a:pt x="15163" y="5307"/>
                    <a:pt x="14288" y="6969"/>
                  </a:cubicBezTo>
                  <a:cubicBezTo>
                    <a:pt x="15914" y="6377"/>
                    <a:pt x="17703" y="7060"/>
                    <a:pt x="18618" y="8618"/>
                  </a:cubicBezTo>
                  <a:cubicBezTo>
                    <a:pt x="19339" y="9443"/>
                    <a:pt x="20494" y="11144"/>
                    <a:pt x="21600" y="11504"/>
                  </a:cubicBezTo>
                  <a:lnTo>
                    <a:pt x="18714" y="13927"/>
                  </a:lnTo>
                  <a:cubicBezTo>
                    <a:pt x="17660" y="13039"/>
                    <a:pt x="16693" y="12037"/>
                    <a:pt x="15827" y="10937"/>
                  </a:cubicBezTo>
                  <a:cubicBezTo>
                    <a:pt x="15038" y="9756"/>
                    <a:pt x="13508" y="9482"/>
                    <a:pt x="12407" y="10325"/>
                  </a:cubicBezTo>
                  <a:cubicBezTo>
                    <a:pt x="12287" y="10415"/>
                    <a:pt x="12176" y="10517"/>
                    <a:pt x="12075" y="10628"/>
                  </a:cubicBezTo>
                  <a:lnTo>
                    <a:pt x="9188" y="13051"/>
                  </a:lnTo>
                  <a:lnTo>
                    <a:pt x="13181" y="18566"/>
                  </a:lnTo>
                  <a:lnTo>
                    <a:pt x="10343" y="20988"/>
                  </a:lnTo>
                  <a:close/>
                  <a:moveTo>
                    <a:pt x="7553" y="11041"/>
                  </a:moveTo>
                  <a:lnTo>
                    <a:pt x="10728" y="8360"/>
                  </a:lnTo>
                  <a:cubicBezTo>
                    <a:pt x="11863" y="7675"/>
                    <a:pt x="12263" y="6135"/>
                    <a:pt x="11623" y="4920"/>
                  </a:cubicBezTo>
                  <a:cubicBezTo>
                    <a:pt x="10983" y="3705"/>
                    <a:pt x="9544" y="3276"/>
                    <a:pt x="8414" y="3961"/>
                  </a:cubicBezTo>
                  <a:cubicBezTo>
                    <a:pt x="8197" y="4089"/>
                    <a:pt x="8005" y="4252"/>
                    <a:pt x="7841" y="4443"/>
                  </a:cubicBezTo>
                  <a:lnTo>
                    <a:pt x="4666" y="7072"/>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2" name="Figura a mano libera: forma 254"/>
            <p:cNvSpPr/>
            <p:nvPr/>
          </p:nvSpPr>
          <p:spPr>
            <a:xfrm>
              <a:off x="2529983" y="486903"/>
              <a:ext cx="75464" cy="75365"/>
            </a:xfrm>
            <a:custGeom>
              <a:avLst/>
              <a:gdLst/>
              <a:ahLst/>
              <a:cxnLst>
                <a:cxn ang="0">
                  <a:pos x="wd2" y="hd2"/>
                </a:cxn>
                <a:cxn ang="5400000">
                  <a:pos x="wd2" y="hd2"/>
                </a:cxn>
                <a:cxn ang="10800000">
                  <a:pos x="wd2" y="hd2"/>
                </a:cxn>
                <a:cxn ang="16200000">
                  <a:pos x="wd2" y="hd2"/>
                </a:cxn>
              </a:cxnLst>
              <a:rect l="0" t="0" r="r" b="b"/>
              <a:pathLst>
                <a:path w="19105" h="19185" extrusionOk="0">
                  <a:moveTo>
                    <a:pt x="4840" y="1065"/>
                  </a:moveTo>
                  <a:cubicBezTo>
                    <a:pt x="9182" y="-1227"/>
                    <a:pt x="14627" y="303"/>
                    <a:pt x="17006" y="4481"/>
                  </a:cubicBezTo>
                  <a:cubicBezTo>
                    <a:pt x="17161" y="4756"/>
                    <a:pt x="17304" y="5038"/>
                    <a:pt x="17427" y="5328"/>
                  </a:cubicBezTo>
                  <a:cubicBezTo>
                    <a:pt x="20339" y="9287"/>
                    <a:pt x="19363" y="14769"/>
                    <a:pt x="15251" y="17571"/>
                  </a:cubicBezTo>
                  <a:cubicBezTo>
                    <a:pt x="11139" y="20373"/>
                    <a:pt x="5448" y="19435"/>
                    <a:pt x="2536" y="15476"/>
                  </a:cubicBezTo>
                  <a:cubicBezTo>
                    <a:pt x="2078" y="14848"/>
                    <a:pt x="1704" y="14164"/>
                    <a:pt x="1427" y="13443"/>
                  </a:cubicBezTo>
                  <a:cubicBezTo>
                    <a:pt x="-1261" y="9408"/>
                    <a:pt x="-40" y="4038"/>
                    <a:pt x="4152" y="1451"/>
                  </a:cubicBezTo>
                  <a:cubicBezTo>
                    <a:pt x="4376" y="1312"/>
                    <a:pt x="4606" y="1184"/>
                    <a:pt x="4840" y="1065"/>
                  </a:cubicBezTo>
                  <a:close/>
                  <a:moveTo>
                    <a:pt x="12254" y="14676"/>
                  </a:moveTo>
                  <a:cubicBezTo>
                    <a:pt x="14808" y="13263"/>
                    <a:pt x="15688" y="10124"/>
                    <a:pt x="14222" y="7664"/>
                  </a:cubicBezTo>
                  <a:cubicBezTo>
                    <a:pt x="14110" y="7478"/>
                    <a:pt x="13987" y="7298"/>
                    <a:pt x="13854" y="7126"/>
                  </a:cubicBezTo>
                  <a:cubicBezTo>
                    <a:pt x="12307" y="4403"/>
                    <a:pt x="9694" y="2349"/>
                    <a:pt x="6440" y="3993"/>
                  </a:cubicBezTo>
                  <a:cubicBezTo>
                    <a:pt x="3187" y="5636"/>
                    <a:pt x="3454" y="8872"/>
                    <a:pt x="4947" y="11646"/>
                  </a:cubicBezTo>
                  <a:cubicBezTo>
                    <a:pt x="6440" y="14419"/>
                    <a:pt x="8734" y="16319"/>
                    <a:pt x="11987" y="14676"/>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3" name="Figura a mano libera: forma 255"/>
            <p:cNvSpPr/>
            <p:nvPr/>
          </p:nvSpPr>
          <p:spPr>
            <a:xfrm>
              <a:off x="2610033" y="455346"/>
              <a:ext cx="71630" cy="73803"/>
            </a:xfrm>
            <a:custGeom>
              <a:avLst/>
              <a:gdLst/>
              <a:ahLst/>
              <a:cxnLst>
                <a:cxn ang="0">
                  <a:pos x="wd2" y="hd2"/>
                </a:cxn>
                <a:cxn ang="5400000">
                  <a:pos x="wd2" y="hd2"/>
                </a:cxn>
                <a:cxn ang="10800000">
                  <a:pos x="wd2" y="hd2"/>
                </a:cxn>
                <a:cxn ang="16200000">
                  <a:pos x="wd2" y="hd2"/>
                </a:cxn>
              </a:cxnLst>
              <a:rect l="0" t="0" r="r" b="b"/>
              <a:pathLst>
                <a:path w="19434" h="19613" extrusionOk="0">
                  <a:moveTo>
                    <a:pt x="13476" y="5799"/>
                  </a:moveTo>
                  <a:cubicBezTo>
                    <a:pt x="12556" y="4029"/>
                    <a:pt x="10390" y="3162"/>
                    <a:pt x="8389" y="3761"/>
                  </a:cubicBezTo>
                  <a:cubicBezTo>
                    <a:pt x="4617" y="4726"/>
                    <a:pt x="4045" y="8104"/>
                    <a:pt x="5017" y="11214"/>
                  </a:cubicBezTo>
                  <a:cubicBezTo>
                    <a:pt x="5988" y="14324"/>
                    <a:pt x="8160" y="16576"/>
                    <a:pt x="11933" y="15879"/>
                  </a:cubicBezTo>
                  <a:cubicBezTo>
                    <a:pt x="14322" y="15314"/>
                    <a:pt x="15768" y="13040"/>
                    <a:pt x="15162" y="10800"/>
                  </a:cubicBezTo>
                  <a:cubicBezTo>
                    <a:pt x="15140" y="10705"/>
                    <a:pt x="15111" y="10611"/>
                    <a:pt x="15077" y="10517"/>
                  </a:cubicBezTo>
                  <a:lnTo>
                    <a:pt x="19135" y="9445"/>
                  </a:lnTo>
                  <a:cubicBezTo>
                    <a:pt x="20358" y="13644"/>
                    <a:pt x="17717" y="17978"/>
                    <a:pt x="13242" y="19124"/>
                  </a:cubicBezTo>
                  <a:cubicBezTo>
                    <a:pt x="13128" y="19153"/>
                    <a:pt x="13019" y="19179"/>
                    <a:pt x="12905" y="19204"/>
                  </a:cubicBezTo>
                  <a:cubicBezTo>
                    <a:pt x="7840" y="20683"/>
                    <a:pt x="2456" y="18032"/>
                    <a:pt x="879" y="13282"/>
                  </a:cubicBezTo>
                  <a:cubicBezTo>
                    <a:pt x="770" y="12955"/>
                    <a:pt x="684" y="12623"/>
                    <a:pt x="616" y="12287"/>
                  </a:cubicBezTo>
                  <a:cubicBezTo>
                    <a:pt x="-1242" y="7659"/>
                    <a:pt x="1244" y="2494"/>
                    <a:pt x="6177" y="749"/>
                  </a:cubicBezTo>
                  <a:cubicBezTo>
                    <a:pt x="6526" y="625"/>
                    <a:pt x="6886" y="521"/>
                    <a:pt x="7246" y="437"/>
                  </a:cubicBezTo>
                  <a:cubicBezTo>
                    <a:pt x="11298" y="-917"/>
                    <a:pt x="15768" y="978"/>
                    <a:pt x="17363" y="4726"/>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4" name="Figura a mano libera: forma 256"/>
            <p:cNvSpPr/>
            <p:nvPr/>
          </p:nvSpPr>
          <p:spPr>
            <a:xfrm>
              <a:off x="2696570" y="445287"/>
              <a:ext cx="55829" cy="72836"/>
            </a:xfrm>
            <a:custGeom>
              <a:avLst/>
              <a:gdLst/>
              <a:ahLst/>
              <a:cxnLst>
                <a:cxn ang="0">
                  <a:pos x="wd2" y="hd2"/>
                </a:cxn>
                <a:cxn ang="5400000">
                  <a:pos x="wd2" y="hd2"/>
                </a:cxn>
                <a:cxn ang="10800000">
                  <a:pos x="wd2" y="hd2"/>
                </a:cxn>
                <a:cxn ang="16200000">
                  <a:pos x="wd2" y="hd2"/>
                </a:cxn>
              </a:cxnLst>
              <a:rect l="0" t="0" r="r" b="b"/>
              <a:pathLst>
                <a:path w="21600" h="21600" extrusionOk="0">
                  <a:moveTo>
                    <a:pt x="0" y="897"/>
                  </a:moveTo>
                  <a:lnTo>
                    <a:pt x="21111" y="0"/>
                  </a:lnTo>
                  <a:lnTo>
                    <a:pt x="21111" y="3829"/>
                  </a:lnTo>
                  <a:lnTo>
                    <a:pt x="6276" y="4487"/>
                  </a:lnTo>
                  <a:lnTo>
                    <a:pt x="6276" y="8915"/>
                  </a:lnTo>
                  <a:lnTo>
                    <a:pt x="19970" y="8317"/>
                  </a:lnTo>
                  <a:lnTo>
                    <a:pt x="19970" y="11847"/>
                  </a:lnTo>
                  <a:lnTo>
                    <a:pt x="6358" y="12446"/>
                  </a:lnTo>
                  <a:lnTo>
                    <a:pt x="6358" y="17531"/>
                  </a:lnTo>
                  <a:lnTo>
                    <a:pt x="21600" y="16813"/>
                  </a:lnTo>
                  <a:lnTo>
                    <a:pt x="21600" y="20643"/>
                  </a:lnTo>
                  <a:lnTo>
                    <a:pt x="245"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5" name="Figura a mano libera: forma 257"/>
            <p:cNvSpPr/>
            <p:nvPr/>
          </p:nvSpPr>
          <p:spPr>
            <a:xfrm>
              <a:off x="2768830" y="446901"/>
              <a:ext cx="70144" cy="73651"/>
            </a:xfrm>
            <a:custGeom>
              <a:avLst/>
              <a:gdLst/>
              <a:ahLst/>
              <a:cxnLst>
                <a:cxn ang="0">
                  <a:pos x="wd2" y="hd2"/>
                </a:cxn>
                <a:cxn ang="5400000">
                  <a:pos x="wd2" y="hd2"/>
                </a:cxn>
                <a:cxn ang="10800000">
                  <a:pos x="wd2" y="hd2"/>
                </a:cxn>
                <a:cxn ang="16200000">
                  <a:pos x="wd2" y="hd2"/>
                </a:cxn>
              </a:cxnLst>
              <a:rect l="0" t="0" r="r" b="b"/>
              <a:pathLst>
                <a:path w="21121" h="21569" extrusionOk="0">
                  <a:moveTo>
                    <a:pt x="2918" y="0"/>
                  </a:moveTo>
                  <a:lnTo>
                    <a:pt x="12370" y="1182"/>
                  </a:lnTo>
                  <a:cubicBezTo>
                    <a:pt x="17705" y="1672"/>
                    <a:pt x="21600" y="6097"/>
                    <a:pt x="21074" y="11066"/>
                  </a:cubicBezTo>
                  <a:cubicBezTo>
                    <a:pt x="21029" y="11539"/>
                    <a:pt x="20934" y="12008"/>
                    <a:pt x="20807" y="12467"/>
                  </a:cubicBezTo>
                  <a:cubicBezTo>
                    <a:pt x="20775" y="17525"/>
                    <a:pt x="16341" y="21600"/>
                    <a:pt x="10911" y="21569"/>
                  </a:cubicBezTo>
                  <a:cubicBezTo>
                    <a:pt x="10404" y="21566"/>
                    <a:pt x="9890" y="21525"/>
                    <a:pt x="9389" y="21449"/>
                  </a:cubicBezTo>
                  <a:lnTo>
                    <a:pt x="0" y="20267"/>
                  </a:lnTo>
                  <a:close/>
                  <a:moveTo>
                    <a:pt x="5329" y="17135"/>
                  </a:moveTo>
                  <a:lnTo>
                    <a:pt x="9960" y="17726"/>
                  </a:lnTo>
                  <a:cubicBezTo>
                    <a:pt x="12687" y="18081"/>
                    <a:pt x="15605" y="16840"/>
                    <a:pt x="16303" y="12349"/>
                  </a:cubicBezTo>
                  <a:cubicBezTo>
                    <a:pt x="17001" y="7858"/>
                    <a:pt x="15732" y="5436"/>
                    <a:pt x="10974" y="4845"/>
                  </a:cubicBezTo>
                  <a:lnTo>
                    <a:pt x="7549" y="443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6" name="Figura a mano libera: forma 258"/>
            <p:cNvSpPr/>
            <p:nvPr/>
          </p:nvSpPr>
          <p:spPr>
            <a:xfrm>
              <a:off x="2849042" y="461831"/>
              <a:ext cx="75263" cy="78639"/>
            </a:xfrm>
            <a:custGeom>
              <a:avLst/>
              <a:gdLst/>
              <a:ahLst/>
              <a:cxnLst>
                <a:cxn ang="0">
                  <a:pos x="wd2" y="hd2"/>
                </a:cxn>
                <a:cxn ang="5400000">
                  <a:pos x="wd2" y="hd2"/>
                </a:cxn>
                <a:cxn ang="10800000">
                  <a:pos x="wd2" y="hd2"/>
                </a:cxn>
                <a:cxn ang="16200000">
                  <a:pos x="wd2" y="hd2"/>
                </a:cxn>
              </a:cxnLst>
              <a:rect l="0" t="0" r="r" b="b"/>
              <a:pathLst>
                <a:path w="21095" h="20930" extrusionOk="0">
                  <a:moveTo>
                    <a:pt x="17316" y="15466"/>
                  </a:moveTo>
                  <a:cubicBezTo>
                    <a:pt x="16395" y="19229"/>
                    <a:pt x="12291" y="21600"/>
                    <a:pt x="8152" y="20762"/>
                  </a:cubicBezTo>
                  <a:cubicBezTo>
                    <a:pt x="7585" y="20647"/>
                    <a:pt x="7036" y="20473"/>
                    <a:pt x="6510" y="20245"/>
                  </a:cubicBezTo>
                  <a:cubicBezTo>
                    <a:pt x="2377" y="19720"/>
                    <a:pt x="-505" y="16245"/>
                    <a:pt x="74" y="12485"/>
                  </a:cubicBezTo>
                  <a:cubicBezTo>
                    <a:pt x="162" y="11885"/>
                    <a:pt x="345" y="11298"/>
                    <a:pt x="605" y="10740"/>
                  </a:cubicBezTo>
                  <a:lnTo>
                    <a:pt x="4325" y="0"/>
                  </a:lnTo>
                  <a:lnTo>
                    <a:pt x="8636" y="1181"/>
                  </a:lnTo>
                  <a:lnTo>
                    <a:pt x="4916" y="12136"/>
                  </a:lnTo>
                  <a:cubicBezTo>
                    <a:pt x="4266" y="14070"/>
                    <a:pt x="4148" y="16164"/>
                    <a:pt x="7632" y="17131"/>
                  </a:cubicBezTo>
                  <a:cubicBezTo>
                    <a:pt x="11116" y="18097"/>
                    <a:pt x="12120" y="17131"/>
                    <a:pt x="13005" y="14446"/>
                  </a:cubicBezTo>
                  <a:lnTo>
                    <a:pt x="16785" y="3383"/>
                  </a:lnTo>
                  <a:lnTo>
                    <a:pt x="21095" y="456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7" name="Figura a mano libera: forma 259"/>
            <p:cNvSpPr/>
            <p:nvPr/>
          </p:nvSpPr>
          <p:spPr>
            <a:xfrm>
              <a:off x="2914824" y="487253"/>
              <a:ext cx="78947" cy="88575"/>
            </a:xfrm>
            <a:custGeom>
              <a:avLst/>
              <a:gdLst/>
              <a:ahLst/>
              <a:cxnLst>
                <a:cxn ang="0">
                  <a:pos x="wd2" y="hd2"/>
                </a:cxn>
                <a:cxn ang="5400000">
                  <a:pos x="wd2" y="hd2"/>
                </a:cxn>
                <a:cxn ang="10800000">
                  <a:pos x="wd2" y="hd2"/>
                </a:cxn>
                <a:cxn ang="16200000">
                  <a:pos x="wd2" y="hd2"/>
                </a:cxn>
              </a:cxnLst>
              <a:rect l="0" t="0" r="r" b="b"/>
              <a:pathLst>
                <a:path w="20862" h="21600" extrusionOk="0">
                  <a:moveTo>
                    <a:pt x="8072" y="0"/>
                  </a:moveTo>
                  <a:lnTo>
                    <a:pt x="17536" y="3838"/>
                  </a:lnTo>
                  <a:cubicBezTo>
                    <a:pt x="20308" y="4918"/>
                    <a:pt x="21600" y="7761"/>
                    <a:pt x="20431" y="10234"/>
                  </a:cubicBezTo>
                  <a:cubicBezTo>
                    <a:pt x="19690" y="11996"/>
                    <a:pt x="17708" y="13103"/>
                    <a:pt x="15587" y="12940"/>
                  </a:cubicBezTo>
                  <a:cubicBezTo>
                    <a:pt x="16957" y="14195"/>
                    <a:pt x="17230" y="16098"/>
                    <a:pt x="16256" y="17615"/>
                  </a:cubicBezTo>
                  <a:cubicBezTo>
                    <a:pt x="15537" y="18850"/>
                    <a:pt x="15137" y="20211"/>
                    <a:pt x="15087" y="21600"/>
                  </a:cubicBezTo>
                  <a:lnTo>
                    <a:pt x="11245" y="20025"/>
                  </a:lnTo>
                  <a:cubicBezTo>
                    <a:pt x="11485" y="18656"/>
                    <a:pt x="11913" y="17317"/>
                    <a:pt x="12526" y="16040"/>
                  </a:cubicBezTo>
                  <a:cubicBezTo>
                    <a:pt x="13261" y="14847"/>
                    <a:pt x="12765" y="13353"/>
                    <a:pt x="11418" y="12702"/>
                  </a:cubicBezTo>
                  <a:cubicBezTo>
                    <a:pt x="11240" y="12616"/>
                    <a:pt x="11051" y="12547"/>
                    <a:pt x="10856" y="12497"/>
                  </a:cubicBezTo>
                  <a:lnTo>
                    <a:pt x="7014" y="10923"/>
                  </a:lnTo>
                  <a:lnTo>
                    <a:pt x="3841" y="16975"/>
                  </a:lnTo>
                  <a:lnTo>
                    <a:pt x="0" y="15400"/>
                  </a:lnTo>
                  <a:close/>
                  <a:moveTo>
                    <a:pt x="8072" y="8561"/>
                  </a:moveTo>
                  <a:lnTo>
                    <a:pt x="12247" y="10283"/>
                  </a:lnTo>
                  <a:cubicBezTo>
                    <a:pt x="13372" y="10993"/>
                    <a:pt x="14936" y="10761"/>
                    <a:pt x="15743" y="9765"/>
                  </a:cubicBezTo>
                  <a:cubicBezTo>
                    <a:pt x="15894" y="9578"/>
                    <a:pt x="16011" y="9371"/>
                    <a:pt x="16089" y="9152"/>
                  </a:cubicBezTo>
                  <a:cubicBezTo>
                    <a:pt x="16868" y="7676"/>
                    <a:pt x="16089" y="6642"/>
                    <a:pt x="14530" y="5954"/>
                  </a:cubicBezTo>
                  <a:lnTo>
                    <a:pt x="10355" y="423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8" name="Figura a mano libera: forma 260"/>
            <p:cNvSpPr/>
            <p:nvPr/>
          </p:nvSpPr>
          <p:spPr>
            <a:xfrm>
              <a:off x="2982871" y="521351"/>
              <a:ext cx="84058" cy="87162"/>
            </a:xfrm>
            <a:custGeom>
              <a:avLst/>
              <a:gdLst/>
              <a:ahLst/>
              <a:cxnLst>
                <a:cxn ang="0">
                  <a:pos x="wd2" y="hd2"/>
                </a:cxn>
                <a:cxn ang="5400000">
                  <a:pos x="wd2" y="hd2"/>
                </a:cxn>
                <a:cxn ang="10800000">
                  <a:pos x="wd2" y="hd2"/>
                </a:cxn>
                <a:cxn ang="16200000">
                  <a:pos x="wd2" y="hd2"/>
                </a:cxn>
              </a:cxnLst>
              <a:rect l="0" t="0" r="r" b="b"/>
              <a:pathLst>
                <a:path w="21600" h="21600" extrusionOk="0">
                  <a:moveTo>
                    <a:pt x="9582" y="0"/>
                  </a:moveTo>
                  <a:lnTo>
                    <a:pt x="21600" y="6550"/>
                  </a:lnTo>
                  <a:lnTo>
                    <a:pt x="19868" y="9300"/>
                  </a:lnTo>
                  <a:lnTo>
                    <a:pt x="11314" y="4650"/>
                  </a:lnTo>
                  <a:lnTo>
                    <a:pt x="9257" y="7850"/>
                  </a:lnTo>
                  <a:lnTo>
                    <a:pt x="17107" y="12150"/>
                  </a:lnTo>
                  <a:lnTo>
                    <a:pt x="15429" y="14650"/>
                  </a:lnTo>
                  <a:lnTo>
                    <a:pt x="7633" y="10450"/>
                  </a:lnTo>
                  <a:lnTo>
                    <a:pt x="5305" y="14100"/>
                  </a:lnTo>
                  <a:lnTo>
                    <a:pt x="13967" y="18850"/>
                  </a:lnTo>
                  <a:lnTo>
                    <a:pt x="12235" y="21600"/>
                  </a:lnTo>
                  <a:lnTo>
                    <a:pt x="0" y="149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69" name="Figura a mano libera: forma 261"/>
            <p:cNvSpPr/>
            <p:nvPr/>
          </p:nvSpPr>
          <p:spPr>
            <a:xfrm>
              <a:off x="1274761" y="2536543"/>
              <a:ext cx="79712" cy="88373"/>
            </a:xfrm>
            <a:custGeom>
              <a:avLst/>
              <a:gdLst/>
              <a:ahLst/>
              <a:cxnLst>
                <a:cxn ang="0">
                  <a:pos x="wd2" y="hd2"/>
                </a:cxn>
                <a:cxn ang="5400000">
                  <a:pos x="wd2" y="hd2"/>
                </a:cxn>
                <a:cxn ang="10800000">
                  <a:pos x="wd2" y="hd2"/>
                </a:cxn>
                <a:cxn ang="16200000">
                  <a:pos x="wd2" y="hd2"/>
                </a:cxn>
              </a:cxnLst>
              <a:rect l="0" t="0" r="r" b="b"/>
              <a:pathLst>
                <a:path w="20886" h="21600" extrusionOk="0">
                  <a:moveTo>
                    <a:pt x="8225" y="0"/>
                  </a:moveTo>
                  <a:lnTo>
                    <a:pt x="17609" y="3847"/>
                  </a:lnTo>
                  <a:cubicBezTo>
                    <a:pt x="20330" y="4927"/>
                    <a:pt x="21600" y="7743"/>
                    <a:pt x="20479" y="10208"/>
                  </a:cubicBezTo>
                  <a:cubicBezTo>
                    <a:pt x="19768" y="11974"/>
                    <a:pt x="17828" y="13103"/>
                    <a:pt x="15732" y="12970"/>
                  </a:cubicBezTo>
                  <a:cubicBezTo>
                    <a:pt x="17108" y="14222"/>
                    <a:pt x="17379" y="16136"/>
                    <a:pt x="16395" y="17655"/>
                  </a:cubicBezTo>
                  <a:cubicBezTo>
                    <a:pt x="15684" y="18878"/>
                    <a:pt x="15287" y="20224"/>
                    <a:pt x="15235" y="21600"/>
                  </a:cubicBezTo>
                  <a:lnTo>
                    <a:pt x="11427" y="20071"/>
                  </a:lnTo>
                  <a:cubicBezTo>
                    <a:pt x="11665" y="18700"/>
                    <a:pt x="12092" y="17359"/>
                    <a:pt x="12696" y="16077"/>
                  </a:cubicBezTo>
                  <a:cubicBezTo>
                    <a:pt x="13427" y="14883"/>
                    <a:pt x="12935" y="13384"/>
                    <a:pt x="11596" y="12733"/>
                  </a:cubicBezTo>
                  <a:cubicBezTo>
                    <a:pt x="11420" y="12644"/>
                    <a:pt x="11233" y="12575"/>
                    <a:pt x="11040" y="12526"/>
                  </a:cubicBezTo>
                  <a:lnTo>
                    <a:pt x="7176" y="10997"/>
                  </a:lnTo>
                  <a:lnTo>
                    <a:pt x="3809" y="16915"/>
                  </a:lnTo>
                  <a:lnTo>
                    <a:pt x="0" y="15337"/>
                  </a:lnTo>
                  <a:close/>
                  <a:moveTo>
                    <a:pt x="8225" y="8581"/>
                  </a:moveTo>
                  <a:lnTo>
                    <a:pt x="12420" y="10307"/>
                  </a:lnTo>
                  <a:cubicBezTo>
                    <a:pt x="13506" y="11012"/>
                    <a:pt x="15025" y="10795"/>
                    <a:pt x="15812" y="9824"/>
                  </a:cubicBezTo>
                  <a:cubicBezTo>
                    <a:pt x="15973" y="9626"/>
                    <a:pt x="16095" y="9404"/>
                    <a:pt x="16174" y="9172"/>
                  </a:cubicBezTo>
                  <a:cubicBezTo>
                    <a:pt x="16946" y="7644"/>
                    <a:pt x="16174" y="6608"/>
                    <a:pt x="14628" y="5918"/>
                  </a:cubicBezTo>
                  <a:lnTo>
                    <a:pt x="10433" y="424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0" name="Figura a mano libera: forma 262"/>
            <p:cNvSpPr/>
            <p:nvPr/>
          </p:nvSpPr>
          <p:spPr>
            <a:xfrm>
              <a:off x="1344914" y="2565395"/>
              <a:ext cx="41292" cy="70819"/>
            </a:xfrm>
            <a:custGeom>
              <a:avLst/>
              <a:gdLst/>
              <a:ahLst/>
              <a:cxnLst>
                <a:cxn ang="0">
                  <a:pos x="wd2" y="hd2"/>
                </a:cxn>
                <a:cxn ang="5400000">
                  <a:pos x="wd2" y="hd2"/>
                </a:cxn>
                <a:cxn ang="10800000">
                  <a:pos x="wd2" y="hd2"/>
                </a:cxn>
                <a:cxn ang="16200000">
                  <a:pos x="wd2" y="hd2"/>
                </a:cxn>
              </a:cxnLst>
              <a:rect l="0" t="0" r="r" b="b"/>
              <a:pathLst>
                <a:path w="21600" h="21600" extrusionOk="0">
                  <a:moveTo>
                    <a:pt x="13776" y="0"/>
                  </a:moveTo>
                  <a:lnTo>
                    <a:pt x="21600" y="1723"/>
                  </a:lnTo>
                  <a:lnTo>
                    <a:pt x="7825" y="21600"/>
                  </a:lnTo>
                  <a:lnTo>
                    <a:pt x="0" y="19877"/>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1" name="Figura a mano libera: forma 263"/>
            <p:cNvSpPr/>
            <p:nvPr/>
          </p:nvSpPr>
          <p:spPr>
            <a:xfrm>
              <a:off x="1373818" y="2576565"/>
              <a:ext cx="66962" cy="74533"/>
            </a:xfrm>
            <a:custGeom>
              <a:avLst/>
              <a:gdLst/>
              <a:ahLst/>
              <a:cxnLst>
                <a:cxn ang="0">
                  <a:pos x="wd2" y="hd2"/>
                </a:cxn>
                <a:cxn ang="5400000">
                  <a:pos x="wd2" y="hd2"/>
                </a:cxn>
                <a:cxn ang="10800000">
                  <a:pos x="wd2" y="hd2"/>
                </a:cxn>
                <a:cxn ang="16200000">
                  <a:pos x="wd2" y="hd2"/>
                </a:cxn>
              </a:cxnLst>
              <a:rect l="0" t="0" r="r" b="b"/>
              <a:pathLst>
                <a:path w="19285" h="19785" extrusionOk="0">
                  <a:moveTo>
                    <a:pt x="4417" y="11656"/>
                  </a:moveTo>
                  <a:cubicBezTo>
                    <a:pt x="3568" y="13959"/>
                    <a:pt x="5267" y="15512"/>
                    <a:pt x="7633" y="16209"/>
                  </a:cubicBezTo>
                  <a:cubicBezTo>
                    <a:pt x="9999" y="16905"/>
                    <a:pt x="11638" y="16905"/>
                    <a:pt x="12305" y="15137"/>
                  </a:cubicBezTo>
                  <a:cubicBezTo>
                    <a:pt x="12972" y="13370"/>
                    <a:pt x="10182" y="12031"/>
                    <a:pt x="7512" y="10478"/>
                  </a:cubicBezTo>
                  <a:cubicBezTo>
                    <a:pt x="4842" y="8925"/>
                    <a:pt x="2172" y="7050"/>
                    <a:pt x="3447" y="3729"/>
                  </a:cubicBezTo>
                  <a:cubicBezTo>
                    <a:pt x="4968" y="602"/>
                    <a:pt x="9071" y="-839"/>
                    <a:pt x="12612" y="500"/>
                  </a:cubicBezTo>
                  <a:cubicBezTo>
                    <a:pt x="12713" y="543"/>
                    <a:pt x="12813" y="580"/>
                    <a:pt x="12912" y="623"/>
                  </a:cubicBezTo>
                  <a:cubicBezTo>
                    <a:pt x="17098" y="1801"/>
                    <a:pt x="20314" y="4533"/>
                    <a:pt x="18979" y="8603"/>
                  </a:cubicBezTo>
                  <a:lnTo>
                    <a:pt x="14732" y="7371"/>
                  </a:lnTo>
                  <a:cubicBezTo>
                    <a:pt x="15399" y="5229"/>
                    <a:pt x="13943" y="4158"/>
                    <a:pt x="11820" y="3569"/>
                  </a:cubicBezTo>
                  <a:cubicBezTo>
                    <a:pt x="9696" y="2980"/>
                    <a:pt x="8604" y="3194"/>
                    <a:pt x="8058" y="4640"/>
                  </a:cubicBezTo>
                  <a:cubicBezTo>
                    <a:pt x="7512" y="6086"/>
                    <a:pt x="8422" y="6461"/>
                    <a:pt x="12972" y="9085"/>
                  </a:cubicBezTo>
                  <a:cubicBezTo>
                    <a:pt x="14307" y="9835"/>
                    <a:pt x="18494" y="11924"/>
                    <a:pt x="16977" y="15941"/>
                  </a:cubicBezTo>
                  <a:cubicBezTo>
                    <a:pt x="15764" y="19154"/>
                    <a:pt x="11941" y="20761"/>
                    <a:pt x="6541" y="19154"/>
                  </a:cubicBezTo>
                  <a:cubicBezTo>
                    <a:pt x="2112" y="17869"/>
                    <a:pt x="-1286" y="14709"/>
                    <a:pt x="474" y="10371"/>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2" name="Figura a mano libera: forma 264"/>
            <p:cNvSpPr/>
            <p:nvPr/>
          </p:nvSpPr>
          <p:spPr>
            <a:xfrm>
              <a:off x="1434449" y="2591019"/>
              <a:ext cx="80687" cy="83731"/>
            </a:xfrm>
            <a:custGeom>
              <a:avLst/>
              <a:gdLst/>
              <a:ahLst/>
              <a:cxnLst>
                <a:cxn ang="0">
                  <a:pos x="wd2" y="hd2"/>
                </a:cxn>
                <a:cxn ang="5400000">
                  <a:pos x="wd2" y="hd2"/>
                </a:cxn>
                <a:cxn ang="10800000">
                  <a:pos x="wd2" y="hd2"/>
                </a:cxn>
                <a:cxn ang="16200000">
                  <a:pos x="wd2" y="hd2"/>
                </a:cxn>
              </a:cxnLst>
              <a:rect l="0" t="0" r="r" b="b"/>
              <a:pathLst>
                <a:path w="21600" h="21600" extrusionOk="0">
                  <a:moveTo>
                    <a:pt x="4737" y="0"/>
                  </a:moveTo>
                  <a:lnTo>
                    <a:pt x="8854" y="937"/>
                  </a:lnTo>
                  <a:lnTo>
                    <a:pt x="6880" y="8171"/>
                  </a:lnTo>
                  <a:lnTo>
                    <a:pt x="16411" y="2706"/>
                  </a:lnTo>
                  <a:lnTo>
                    <a:pt x="21600" y="3904"/>
                  </a:lnTo>
                  <a:lnTo>
                    <a:pt x="12294" y="9109"/>
                  </a:lnTo>
                  <a:lnTo>
                    <a:pt x="17483" y="21600"/>
                  </a:lnTo>
                  <a:lnTo>
                    <a:pt x="12294" y="20351"/>
                  </a:lnTo>
                  <a:lnTo>
                    <a:pt x="8742" y="11190"/>
                  </a:lnTo>
                  <a:lnTo>
                    <a:pt x="5753" y="12856"/>
                  </a:lnTo>
                  <a:lnTo>
                    <a:pt x="4173" y="18477"/>
                  </a:lnTo>
                  <a:lnTo>
                    <a:pt x="0" y="17488"/>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3" name="Figura a mano libera: forma 265"/>
            <p:cNvSpPr/>
            <p:nvPr/>
          </p:nvSpPr>
          <p:spPr>
            <a:xfrm>
              <a:off x="1333327" y="2425978"/>
              <a:ext cx="75842" cy="70617"/>
            </a:xfrm>
            <a:custGeom>
              <a:avLst/>
              <a:gdLst/>
              <a:ahLst/>
              <a:cxnLst>
                <a:cxn ang="0">
                  <a:pos x="wd2" y="hd2"/>
                </a:cxn>
                <a:cxn ang="5400000">
                  <a:pos x="wd2" y="hd2"/>
                </a:cxn>
                <a:cxn ang="10800000">
                  <a:pos x="wd2" y="hd2"/>
                </a:cxn>
                <a:cxn ang="16200000">
                  <a:pos x="wd2" y="hd2"/>
                </a:cxn>
              </a:cxnLst>
              <a:rect l="0" t="0" r="r" b="b"/>
              <a:pathLst>
                <a:path w="21600" h="21600" extrusionOk="0">
                  <a:moveTo>
                    <a:pt x="8040" y="0"/>
                  </a:moveTo>
                  <a:lnTo>
                    <a:pt x="21600" y="5678"/>
                  </a:lnTo>
                  <a:lnTo>
                    <a:pt x="20100" y="9319"/>
                  </a:lnTo>
                  <a:lnTo>
                    <a:pt x="10800" y="5616"/>
                  </a:lnTo>
                  <a:lnTo>
                    <a:pt x="9000" y="10183"/>
                  </a:lnTo>
                  <a:lnTo>
                    <a:pt x="17040" y="13577"/>
                  </a:lnTo>
                  <a:lnTo>
                    <a:pt x="15720" y="16971"/>
                  </a:lnTo>
                  <a:lnTo>
                    <a:pt x="7680" y="13577"/>
                  </a:lnTo>
                  <a:lnTo>
                    <a:pt x="4260" y="21600"/>
                  </a:lnTo>
                  <a:lnTo>
                    <a:pt x="0" y="1981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4" name="Figura a mano libera: forma 266"/>
            <p:cNvSpPr/>
            <p:nvPr/>
          </p:nvSpPr>
          <p:spPr>
            <a:xfrm>
              <a:off x="1395475" y="2448777"/>
              <a:ext cx="53300" cy="82320"/>
            </a:xfrm>
            <a:custGeom>
              <a:avLst/>
              <a:gdLst/>
              <a:ahLst/>
              <a:cxnLst>
                <a:cxn ang="0">
                  <a:pos x="wd2" y="hd2"/>
                </a:cxn>
                <a:cxn ang="5400000">
                  <a:pos x="wd2" y="hd2"/>
                </a:cxn>
                <a:cxn ang="10800000">
                  <a:pos x="wd2" y="hd2"/>
                </a:cxn>
                <a:cxn ang="16200000">
                  <a:pos x="wd2" y="hd2"/>
                </a:cxn>
              </a:cxnLst>
              <a:rect l="0" t="0" r="r" b="b"/>
              <a:pathLst>
                <a:path w="21600" h="21600" extrusionOk="0">
                  <a:moveTo>
                    <a:pt x="9647" y="0"/>
                  </a:moveTo>
                  <a:lnTo>
                    <a:pt x="15795" y="1323"/>
                  </a:lnTo>
                  <a:lnTo>
                    <a:pt x="7940" y="15459"/>
                  </a:lnTo>
                  <a:lnTo>
                    <a:pt x="21600" y="18371"/>
                  </a:lnTo>
                  <a:lnTo>
                    <a:pt x="19807" y="21600"/>
                  </a:lnTo>
                  <a:lnTo>
                    <a:pt x="0" y="1736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5" name="Figura a mano libera: forma 267"/>
            <p:cNvSpPr/>
            <p:nvPr/>
          </p:nvSpPr>
          <p:spPr>
            <a:xfrm>
              <a:off x="1462107" y="2466330"/>
              <a:ext cx="72622" cy="77508"/>
            </a:xfrm>
            <a:custGeom>
              <a:avLst/>
              <a:gdLst/>
              <a:ahLst/>
              <a:cxnLst>
                <a:cxn ang="0">
                  <a:pos x="wd2" y="hd2"/>
                </a:cxn>
                <a:cxn ang="5400000">
                  <a:pos x="wd2" y="hd2"/>
                </a:cxn>
                <a:cxn ang="10800000">
                  <a:pos x="wd2" y="hd2"/>
                </a:cxn>
                <a:cxn ang="16200000">
                  <a:pos x="wd2" y="hd2"/>
                </a:cxn>
              </a:cxnLst>
              <a:rect l="0" t="0" r="r" b="b"/>
              <a:pathLst>
                <a:path w="20918" h="20600" extrusionOk="0">
                  <a:moveTo>
                    <a:pt x="17459" y="15283"/>
                  </a:moveTo>
                  <a:cubicBezTo>
                    <a:pt x="15821" y="19423"/>
                    <a:pt x="10698" y="21600"/>
                    <a:pt x="6017" y="20152"/>
                  </a:cubicBezTo>
                  <a:cubicBezTo>
                    <a:pt x="1809" y="18854"/>
                    <a:pt x="-682" y="15020"/>
                    <a:pt x="165" y="11154"/>
                  </a:cubicBezTo>
                  <a:lnTo>
                    <a:pt x="3563" y="0"/>
                  </a:lnTo>
                  <a:lnTo>
                    <a:pt x="8054" y="1072"/>
                  </a:lnTo>
                  <a:lnTo>
                    <a:pt x="4595" y="12226"/>
                  </a:lnTo>
                  <a:cubicBezTo>
                    <a:pt x="3670" y="13937"/>
                    <a:pt x="4489" y="15985"/>
                    <a:pt x="6424" y="16801"/>
                  </a:cubicBezTo>
                  <a:cubicBezTo>
                    <a:pt x="6786" y="16956"/>
                    <a:pt x="7171" y="17058"/>
                    <a:pt x="7568" y="17106"/>
                  </a:cubicBezTo>
                  <a:cubicBezTo>
                    <a:pt x="10784" y="17857"/>
                    <a:pt x="12180" y="17106"/>
                    <a:pt x="13030" y="14211"/>
                  </a:cubicBezTo>
                  <a:lnTo>
                    <a:pt x="16428" y="3057"/>
                  </a:lnTo>
                  <a:lnTo>
                    <a:pt x="20918" y="4129"/>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6" name="Figura a mano libera: forma 268"/>
            <p:cNvSpPr/>
            <p:nvPr/>
          </p:nvSpPr>
          <p:spPr>
            <a:xfrm>
              <a:off x="1529460" y="2482471"/>
              <a:ext cx="30548" cy="71425"/>
            </a:xfrm>
            <a:custGeom>
              <a:avLst/>
              <a:gdLst/>
              <a:ahLst/>
              <a:cxnLst>
                <a:cxn ang="0">
                  <a:pos x="wd2" y="hd2"/>
                </a:cxn>
                <a:cxn ang="5400000">
                  <a:pos x="wd2" y="hd2"/>
                </a:cxn>
                <a:cxn ang="10800000">
                  <a:pos x="wd2" y="hd2"/>
                </a:cxn>
                <a:cxn ang="16200000">
                  <a:pos x="wd2" y="hd2"/>
                </a:cxn>
              </a:cxnLst>
              <a:rect l="0" t="0" r="r" b="b"/>
              <a:pathLst>
                <a:path w="21600" h="21600" extrusionOk="0">
                  <a:moveTo>
                    <a:pt x="10577" y="0"/>
                  </a:moveTo>
                  <a:lnTo>
                    <a:pt x="21600" y="915"/>
                  </a:lnTo>
                  <a:lnTo>
                    <a:pt x="11172" y="21600"/>
                  </a:lnTo>
                  <a:lnTo>
                    <a:pt x="0" y="2068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7" name="Figura a mano libera: forma 269"/>
            <p:cNvSpPr/>
            <p:nvPr/>
          </p:nvSpPr>
          <p:spPr>
            <a:xfrm>
              <a:off x="1565275" y="2488927"/>
              <a:ext cx="69999" cy="73646"/>
            </a:xfrm>
            <a:custGeom>
              <a:avLst/>
              <a:gdLst/>
              <a:ahLst/>
              <a:cxnLst>
                <a:cxn ang="0">
                  <a:pos x="wd2" y="hd2"/>
                </a:cxn>
                <a:cxn ang="5400000">
                  <a:pos x="wd2" y="hd2"/>
                </a:cxn>
                <a:cxn ang="10800000">
                  <a:pos x="wd2" y="hd2"/>
                </a:cxn>
                <a:cxn ang="16200000">
                  <a:pos x="wd2" y="hd2"/>
                </a:cxn>
              </a:cxnLst>
              <a:rect l="0" t="0" r="r" b="b"/>
              <a:pathLst>
                <a:path w="21157" h="21595" extrusionOk="0">
                  <a:moveTo>
                    <a:pt x="2929" y="0"/>
                  </a:moveTo>
                  <a:lnTo>
                    <a:pt x="12353" y="1124"/>
                  </a:lnTo>
                  <a:cubicBezTo>
                    <a:pt x="17676" y="1574"/>
                    <a:pt x="21600" y="5946"/>
                    <a:pt x="21117" y="10892"/>
                  </a:cubicBezTo>
                  <a:cubicBezTo>
                    <a:pt x="21066" y="11412"/>
                    <a:pt x="20968" y="11921"/>
                    <a:pt x="20822" y="12424"/>
                  </a:cubicBezTo>
                  <a:cubicBezTo>
                    <a:pt x="20859" y="17459"/>
                    <a:pt x="16498" y="21564"/>
                    <a:pt x="11083" y="21594"/>
                  </a:cubicBezTo>
                  <a:cubicBezTo>
                    <a:pt x="10527" y="21600"/>
                    <a:pt x="9972" y="21558"/>
                    <a:pt x="9424" y="21476"/>
                  </a:cubicBezTo>
                  <a:lnTo>
                    <a:pt x="0" y="20292"/>
                  </a:lnTo>
                  <a:close/>
                  <a:moveTo>
                    <a:pt x="5349" y="17098"/>
                  </a:moveTo>
                  <a:lnTo>
                    <a:pt x="9615" y="17630"/>
                  </a:lnTo>
                  <a:cubicBezTo>
                    <a:pt x="12417" y="17985"/>
                    <a:pt x="15346" y="16743"/>
                    <a:pt x="15982" y="12247"/>
                  </a:cubicBezTo>
                  <a:cubicBezTo>
                    <a:pt x="16619" y="7750"/>
                    <a:pt x="15410" y="5325"/>
                    <a:pt x="10634" y="4733"/>
                  </a:cubicBezTo>
                  <a:lnTo>
                    <a:pt x="7195" y="4319"/>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8" name="Figura a mano libera: forma 270"/>
            <p:cNvSpPr/>
            <p:nvPr/>
          </p:nvSpPr>
          <p:spPr>
            <a:xfrm>
              <a:off x="1674612" y="2495787"/>
              <a:ext cx="55408" cy="72433"/>
            </a:xfrm>
            <a:custGeom>
              <a:avLst/>
              <a:gdLst/>
              <a:ahLst/>
              <a:cxnLst>
                <a:cxn ang="0">
                  <a:pos x="wd2" y="hd2"/>
                </a:cxn>
                <a:cxn ang="5400000">
                  <a:pos x="wd2" y="hd2"/>
                </a:cxn>
                <a:cxn ang="10800000">
                  <a:pos x="wd2" y="hd2"/>
                </a:cxn>
                <a:cxn ang="16200000">
                  <a:pos x="wd2" y="hd2"/>
                </a:cxn>
              </a:cxnLst>
              <a:rect l="0" t="0" r="r" b="b"/>
              <a:pathLst>
                <a:path w="21600" h="21600" extrusionOk="0">
                  <a:moveTo>
                    <a:pt x="0" y="782"/>
                  </a:moveTo>
                  <a:lnTo>
                    <a:pt x="21271" y="0"/>
                  </a:lnTo>
                  <a:lnTo>
                    <a:pt x="21271" y="3851"/>
                  </a:lnTo>
                  <a:lnTo>
                    <a:pt x="6242" y="4392"/>
                  </a:lnTo>
                  <a:lnTo>
                    <a:pt x="6242" y="8905"/>
                  </a:lnTo>
                  <a:lnTo>
                    <a:pt x="20040" y="8363"/>
                  </a:lnTo>
                  <a:lnTo>
                    <a:pt x="20040" y="11913"/>
                  </a:lnTo>
                  <a:lnTo>
                    <a:pt x="6242" y="12455"/>
                  </a:lnTo>
                  <a:lnTo>
                    <a:pt x="6242" y="17509"/>
                  </a:lnTo>
                  <a:lnTo>
                    <a:pt x="21600" y="16967"/>
                  </a:lnTo>
                  <a:lnTo>
                    <a:pt x="21600" y="20818"/>
                  </a:lnTo>
                  <a:lnTo>
                    <a:pt x="82"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79" name="Figura a mano libera: forma 271"/>
            <p:cNvSpPr/>
            <p:nvPr/>
          </p:nvSpPr>
          <p:spPr>
            <a:xfrm>
              <a:off x="1733600" y="2486910"/>
              <a:ext cx="81951" cy="82522"/>
            </a:xfrm>
            <a:custGeom>
              <a:avLst/>
              <a:gdLst/>
              <a:ahLst/>
              <a:cxnLst>
                <a:cxn ang="0">
                  <a:pos x="wd2" y="hd2"/>
                </a:cxn>
                <a:cxn ang="5400000">
                  <a:pos x="wd2" y="hd2"/>
                </a:cxn>
                <a:cxn ang="10800000">
                  <a:pos x="wd2" y="hd2"/>
                </a:cxn>
                <a:cxn ang="16200000">
                  <a:pos x="wd2" y="hd2"/>
                </a:cxn>
              </a:cxnLst>
              <a:rect l="0" t="0" r="r" b="b"/>
              <a:pathLst>
                <a:path w="21600" h="21600" extrusionOk="0">
                  <a:moveTo>
                    <a:pt x="8051" y="10826"/>
                  </a:moveTo>
                  <a:lnTo>
                    <a:pt x="0" y="3644"/>
                  </a:lnTo>
                  <a:lnTo>
                    <a:pt x="4775" y="2588"/>
                  </a:lnTo>
                  <a:lnTo>
                    <a:pt x="9828" y="7499"/>
                  </a:lnTo>
                  <a:lnTo>
                    <a:pt x="12271" y="951"/>
                  </a:lnTo>
                  <a:lnTo>
                    <a:pt x="16769" y="0"/>
                  </a:lnTo>
                  <a:lnTo>
                    <a:pt x="12827" y="9981"/>
                  </a:lnTo>
                  <a:lnTo>
                    <a:pt x="21600" y="17850"/>
                  </a:lnTo>
                  <a:lnTo>
                    <a:pt x="16658" y="18907"/>
                  </a:lnTo>
                  <a:lnTo>
                    <a:pt x="11105" y="13625"/>
                  </a:lnTo>
                  <a:lnTo>
                    <a:pt x="8385" y="20544"/>
                  </a:lnTo>
                  <a:lnTo>
                    <a:pt x="3776"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0" name="Figura a mano libera: forma 272"/>
            <p:cNvSpPr/>
            <p:nvPr/>
          </p:nvSpPr>
          <p:spPr>
            <a:xfrm>
              <a:off x="1792587" y="2468461"/>
              <a:ext cx="64842" cy="79584"/>
            </a:xfrm>
            <a:custGeom>
              <a:avLst/>
              <a:gdLst/>
              <a:ahLst/>
              <a:cxnLst>
                <a:cxn ang="0">
                  <a:pos x="wd2" y="hd2"/>
                </a:cxn>
                <a:cxn ang="5400000">
                  <a:pos x="wd2" y="hd2"/>
                </a:cxn>
                <a:cxn ang="10800000">
                  <a:pos x="wd2" y="hd2"/>
                </a:cxn>
                <a:cxn ang="16200000">
                  <a:pos x="wd2" y="hd2"/>
                </a:cxn>
              </a:cxnLst>
              <a:rect l="0" t="0" r="r" b="b"/>
              <a:pathLst>
                <a:path w="20547" h="20770" extrusionOk="0">
                  <a:moveTo>
                    <a:pt x="0" y="4236"/>
                  </a:moveTo>
                  <a:lnTo>
                    <a:pt x="9480" y="760"/>
                  </a:lnTo>
                  <a:cubicBezTo>
                    <a:pt x="13039" y="-830"/>
                    <a:pt x="17562" y="155"/>
                    <a:pt x="19581" y="2961"/>
                  </a:cubicBezTo>
                  <a:cubicBezTo>
                    <a:pt x="21600" y="5768"/>
                    <a:pt x="20352" y="9333"/>
                    <a:pt x="16792" y="10928"/>
                  </a:cubicBezTo>
                  <a:cubicBezTo>
                    <a:pt x="16480" y="11065"/>
                    <a:pt x="16156" y="11192"/>
                    <a:pt x="15822" y="11292"/>
                  </a:cubicBezTo>
                  <a:lnTo>
                    <a:pt x="10948" y="13135"/>
                  </a:lnTo>
                  <a:lnTo>
                    <a:pt x="14486" y="19032"/>
                  </a:lnTo>
                  <a:lnTo>
                    <a:pt x="9947" y="20770"/>
                  </a:lnTo>
                  <a:close/>
                  <a:moveTo>
                    <a:pt x="9279" y="10291"/>
                  </a:moveTo>
                  <a:lnTo>
                    <a:pt x="12817" y="8975"/>
                  </a:lnTo>
                  <a:cubicBezTo>
                    <a:pt x="15020" y="8185"/>
                    <a:pt x="16689" y="7079"/>
                    <a:pt x="15421" y="4973"/>
                  </a:cubicBezTo>
                  <a:cubicBezTo>
                    <a:pt x="14153" y="2866"/>
                    <a:pt x="12016" y="3235"/>
                    <a:pt x="9880" y="4025"/>
                  </a:cubicBezTo>
                  <a:lnTo>
                    <a:pt x="6342" y="534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1" name="Figura a mano libera: forma 273"/>
            <p:cNvSpPr/>
            <p:nvPr/>
          </p:nvSpPr>
          <p:spPr>
            <a:xfrm>
              <a:off x="1858471" y="2434204"/>
              <a:ext cx="72062" cy="69189"/>
            </a:xfrm>
            <a:custGeom>
              <a:avLst/>
              <a:gdLst/>
              <a:ahLst/>
              <a:cxnLst>
                <a:cxn ang="0">
                  <a:pos x="wd2" y="hd2"/>
                </a:cxn>
                <a:cxn ang="5400000">
                  <a:pos x="wd2" y="hd2"/>
                </a:cxn>
                <a:cxn ang="10800000">
                  <a:pos x="wd2" y="hd2"/>
                </a:cxn>
                <a:cxn ang="16200000">
                  <a:pos x="wd2" y="hd2"/>
                </a:cxn>
              </a:cxnLst>
              <a:rect l="0" t="0" r="r" b="b"/>
              <a:pathLst>
                <a:path w="19028" h="18963" extrusionOk="0">
                  <a:moveTo>
                    <a:pt x="4354" y="1561"/>
                  </a:moveTo>
                  <a:cubicBezTo>
                    <a:pt x="8679" y="-1292"/>
                    <a:pt x="14514" y="-125"/>
                    <a:pt x="17386" y="4177"/>
                  </a:cubicBezTo>
                  <a:cubicBezTo>
                    <a:pt x="17561" y="4437"/>
                    <a:pt x="17723" y="4714"/>
                    <a:pt x="17871" y="4990"/>
                  </a:cubicBezTo>
                  <a:cubicBezTo>
                    <a:pt x="20380" y="9580"/>
                    <a:pt x="18672" y="15320"/>
                    <a:pt x="14056" y="17814"/>
                  </a:cubicBezTo>
                  <a:cubicBezTo>
                    <a:pt x="9440" y="20308"/>
                    <a:pt x="3665" y="18610"/>
                    <a:pt x="1156" y="14021"/>
                  </a:cubicBezTo>
                  <a:cubicBezTo>
                    <a:pt x="-1220" y="9674"/>
                    <a:pt x="174" y="4244"/>
                    <a:pt x="4354" y="1561"/>
                  </a:cubicBezTo>
                  <a:close/>
                  <a:moveTo>
                    <a:pt x="13365" y="15442"/>
                  </a:moveTo>
                  <a:cubicBezTo>
                    <a:pt x="15859" y="13656"/>
                    <a:pt x="16427" y="10205"/>
                    <a:pt x="14633" y="7722"/>
                  </a:cubicBezTo>
                  <a:cubicBezTo>
                    <a:pt x="14515" y="7562"/>
                    <a:pt x="14390" y="7407"/>
                    <a:pt x="14256" y="7257"/>
                  </a:cubicBezTo>
                  <a:cubicBezTo>
                    <a:pt x="12475" y="4437"/>
                    <a:pt x="9527" y="2501"/>
                    <a:pt x="6301" y="4548"/>
                  </a:cubicBezTo>
                  <a:cubicBezTo>
                    <a:pt x="3074" y="6594"/>
                    <a:pt x="3631" y="10078"/>
                    <a:pt x="5466" y="12843"/>
                  </a:cubicBezTo>
                  <a:cubicBezTo>
                    <a:pt x="6636" y="15668"/>
                    <a:pt x="9888" y="17012"/>
                    <a:pt x="12729" y="15851"/>
                  </a:cubicBezTo>
                  <a:cubicBezTo>
                    <a:pt x="13007" y="15735"/>
                    <a:pt x="13276" y="15596"/>
                    <a:pt x="13532" y="15442"/>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2" name="Figura a mano libera: forma 274"/>
            <p:cNvSpPr/>
            <p:nvPr/>
          </p:nvSpPr>
          <p:spPr>
            <a:xfrm>
              <a:off x="1919820" y="2392864"/>
              <a:ext cx="74496" cy="72944"/>
            </a:xfrm>
            <a:custGeom>
              <a:avLst/>
              <a:gdLst/>
              <a:ahLst/>
              <a:cxnLst>
                <a:cxn ang="0">
                  <a:pos x="wd2" y="hd2"/>
                </a:cxn>
                <a:cxn ang="5400000">
                  <a:pos x="wd2" y="hd2"/>
                </a:cxn>
                <a:cxn ang="10800000">
                  <a:pos x="wd2" y="hd2"/>
                </a:cxn>
                <a:cxn ang="16200000">
                  <a:pos x="wd2" y="hd2"/>
                </a:cxn>
              </a:cxnLst>
              <a:rect l="0" t="0" r="r" b="b"/>
              <a:pathLst>
                <a:path w="19796" h="19611" extrusionOk="0">
                  <a:moveTo>
                    <a:pt x="8569" y="14707"/>
                  </a:moveTo>
                  <a:cubicBezTo>
                    <a:pt x="9901" y="16204"/>
                    <a:pt x="12234" y="16372"/>
                    <a:pt x="13780" y="15081"/>
                  </a:cubicBezTo>
                  <a:cubicBezTo>
                    <a:pt x="13919" y="14967"/>
                    <a:pt x="14048" y="14842"/>
                    <a:pt x="14167" y="14707"/>
                  </a:cubicBezTo>
                  <a:cubicBezTo>
                    <a:pt x="15287" y="13785"/>
                    <a:pt x="16798" y="12103"/>
                    <a:pt x="15567" y="10584"/>
                  </a:cubicBezTo>
                  <a:cubicBezTo>
                    <a:pt x="14335" y="9065"/>
                    <a:pt x="11760" y="10584"/>
                    <a:pt x="9072" y="11669"/>
                  </a:cubicBezTo>
                  <a:cubicBezTo>
                    <a:pt x="6385" y="12754"/>
                    <a:pt x="3474" y="13785"/>
                    <a:pt x="1123" y="11072"/>
                  </a:cubicBezTo>
                  <a:cubicBezTo>
                    <a:pt x="-883" y="8230"/>
                    <a:pt x="-128" y="4346"/>
                    <a:pt x="2807" y="2404"/>
                  </a:cubicBezTo>
                  <a:cubicBezTo>
                    <a:pt x="2898" y="2344"/>
                    <a:pt x="2989" y="2285"/>
                    <a:pt x="3082" y="2230"/>
                  </a:cubicBezTo>
                  <a:cubicBezTo>
                    <a:pt x="6217" y="-265"/>
                    <a:pt x="10192" y="-1187"/>
                    <a:pt x="13047" y="2230"/>
                  </a:cubicBezTo>
                  <a:lnTo>
                    <a:pt x="9800" y="4780"/>
                  </a:lnTo>
                  <a:cubicBezTo>
                    <a:pt x="8233" y="3098"/>
                    <a:pt x="6609" y="3641"/>
                    <a:pt x="4986" y="4780"/>
                  </a:cubicBezTo>
                  <a:cubicBezTo>
                    <a:pt x="3362" y="5919"/>
                    <a:pt x="3082" y="7004"/>
                    <a:pt x="4090" y="8197"/>
                  </a:cubicBezTo>
                  <a:cubicBezTo>
                    <a:pt x="5098" y="9391"/>
                    <a:pt x="5881" y="8903"/>
                    <a:pt x="10416" y="6895"/>
                  </a:cubicBezTo>
                  <a:cubicBezTo>
                    <a:pt x="12934" y="5209"/>
                    <a:pt x="16343" y="5528"/>
                    <a:pt x="18478" y="7655"/>
                  </a:cubicBezTo>
                  <a:cubicBezTo>
                    <a:pt x="20717" y="10367"/>
                    <a:pt x="20213" y="14056"/>
                    <a:pt x="16126" y="17256"/>
                  </a:cubicBezTo>
                  <a:cubicBezTo>
                    <a:pt x="13480" y="20147"/>
                    <a:pt x="8915" y="20413"/>
                    <a:pt x="5931" y="17847"/>
                  </a:cubicBezTo>
                  <a:cubicBezTo>
                    <a:pt x="5716" y="17663"/>
                    <a:pt x="5513" y="17462"/>
                    <a:pt x="5322" y="17256"/>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3" name="Figura a mano libera: forma 275"/>
            <p:cNvSpPr/>
            <p:nvPr/>
          </p:nvSpPr>
          <p:spPr>
            <a:xfrm>
              <a:off x="1965547" y="2335387"/>
              <a:ext cx="84615" cy="82337"/>
            </a:xfrm>
            <a:custGeom>
              <a:avLst/>
              <a:gdLst/>
              <a:ahLst/>
              <a:cxnLst>
                <a:cxn ang="0">
                  <a:pos x="wd2" y="hd2"/>
                </a:cxn>
                <a:cxn ang="5400000">
                  <a:pos x="wd2" y="hd2"/>
                </a:cxn>
                <a:cxn ang="10800000">
                  <a:pos x="wd2" y="hd2"/>
                </a:cxn>
                <a:cxn ang="16200000">
                  <a:pos x="wd2" y="hd2"/>
                </a:cxn>
              </a:cxnLst>
              <a:rect l="0" t="0" r="r" b="b"/>
              <a:pathLst>
                <a:path w="20846" h="20779" extrusionOk="0">
                  <a:moveTo>
                    <a:pt x="18633" y="8147"/>
                  </a:moveTo>
                  <a:cubicBezTo>
                    <a:pt x="21393" y="10601"/>
                    <a:pt x="21600" y="14792"/>
                    <a:pt x="19096" y="17496"/>
                  </a:cubicBezTo>
                  <a:cubicBezTo>
                    <a:pt x="18813" y="17801"/>
                    <a:pt x="18502" y="18081"/>
                    <a:pt x="18166" y="18331"/>
                  </a:cubicBezTo>
                  <a:cubicBezTo>
                    <a:pt x="15876" y="21142"/>
                    <a:pt x="11695" y="21600"/>
                    <a:pt x="8829" y="19354"/>
                  </a:cubicBezTo>
                  <a:cubicBezTo>
                    <a:pt x="8444" y="19054"/>
                    <a:pt x="8093" y="18708"/>
                    <a:pt x="7785" y="18331"/>
                  </a:cubicBezTo>
                  <a:lnTo>
                    <a:pt x="0" y="10439"/>
                  </a:lnTo>
                  <a:lnTo>
                    <a:pt x="2803" y="7740"/>
                  </a:lnTo>
                  <a:lnTo>
                    <a:pt x="10588" y="15632"/>
                  </a:lnTo>
                  <a:cubicBezTo>
                    <a:pt x="11733" y="17038"/>
                    <a:pt x="13824" y="17267"/>
                    <a:pt x="15257" y="16147"/>
                  </a:cubicBezTo>
                  <a:cubicBezTo>
                    <a:pt x="15449" y="15994"/>
                    <a:pt x="15624" y="15821"/>
                    <a:pt x="15778" y="15632"/>
                  </a:cubicBezTo>
                  <a:cubicBezTo>
                    <a:pt x="17803" y="13748"/>
                    <a:pt x="17595" y="12221"/>
                    <a:pt x="15778" y="10540"/>
                  </a:cubicBezTo>
                  <a:lnTo>
                    <a:pt x="7993" y="2699"/>
                  </a:lnTo>
                  <a:lnTo>
                    <a:pt x="10848" y="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4" name="Figura a mano libera: forma 276"/>
            <p:cNvSpPr/>
            <p:nvPr/>
          </p:nvSpPr>
          <p:spPr>
            <a:xfrm>
              <a:off x="2014844" y="2290351"/>
              <a:ext cx="96066" cy="81757"/>
            </a:xfrm>
            <a:custGeom>
              <a:avLst/>
              <a:gdLst/>
              <a:ahLst/>
              <a:cxnLst>
                <a:cxn ang="0">
                  <a:pos x="wd2" y="hd2"/>
                </a:cxn>
                <a:cxn ang="5400000">
                  <a:pos x="wd2" y="hd2"/>
                </a:cxn>
                <a:cxn ang="10800000">
                  <a:pos x="wd2" y="hd2"/>
                </a:cxn>
                <a:cxn ang="16200000">
                  <a:pos x="wd2" y="hd2"/>
                </a:cxn>
              </a:cxnLst>
              <a:rect l="0" t="0" r="r" b="b"/>
              <a:pathLst>
                <a:path w="21600" h="20984" extrusionOk="0">
                  <a:moveTo>
                    <a:pt x="0" y="9125"/>
                  </a:moveTo>
                  <a:lnTo>
                    <a:pt x="5826" y="1823"/>
                  </a:lnTo>
                  <a:cubicBezTo>
                    <a:pt x="7491" y="-316"/>
                    <a:pt x="10412" y="-616"/>
                    <a:pt x="12411" y="1150"/>
                  </a:cubicBezTo>
                  <a:cubicBezTo>
                    <a:pt x="13910" y="2320"/>
                    <a:pt x="14478" y="4464"/>
                    <a:pt x="13784" y="6329"/>
                  </a:cubicBezTo>
                  <a:cubicBezTo>
                    <a:pt x="15258" y="5453"/>
                    <a:pt x="17086" y="5769"/>
                    <a:pt x="18237" y="7105"/>
                  </a:cubicBezTo>
                  <a:cubicBezTo>
                    <a:pt x="19203" y="8094"/>
                    <a:pt x="20349" y="8856"/>
                    <a:pt x="21600" y="9332"/>
                  </a:cubicBezTo>
                  <a:lnTo>
                    <a:pt x="19232" y="12284"/>
                  </a:lnTo>
                  <a:cubicBezTo>
                    <a:pt x="18050" y="11647"/>
                    <a:pt x="16938" y="10865"/>
                    <a:pt x="15916" y="9954"/>
                  </a:cubicBezTo>
                  <a:cubicBezTo>
                    <a:pt x="14952" y="8944"/>
                    <a:pt x="13423" y="8980"/>
                    <a:pt x="12500" y="10037"/>
                  </a:cubicBezTo>
                  <a:cubicBezTo>
                    <a:pt x="12396" y="10156"/>
                    <a:pt x="12303" y="10280"/>
                    <a:pt x="12221" y="10420"/>
                  </a:cubicBezTo>
                  <a:lnTo>
                    <a:pt x="9853" y="13371"/>
                  </a:lnTo>
                  <a:lnTo>
                    <a:pt x="14589" y="17980"/>
                  </a:lnTo>
                  <a:lnTo>
                    <a:pt x="12221" y="20984"/>
                  </a:lnTo>
                  <a:close/>
                  <a:moveTo>
                    <a:pt x="7958" y="11455"/>
                  </a:moveTo>
                  <a:lnTo>
                    <a:pt x="10563" y="8245"/>
                  </a:lnTo>
                  <a:cubicBezTo>
                    <a:pt x="11605" y="6898"/>
                    <a:pt x="11700" y="5655"/>
                    <a:pt x="10563" y="4516"/>
                  </a:cubicBezTo>
                  <a:cubicBezTo>
                    <a:pt x="9783" y="3589"/>
                    <a:pt x="8465" y="3532"/>
                    <a:pt x="7618" y="4381"/>
                  </a:cubicBezTo>
                  <a:cubicBezTo>
                    <a:pt x="7474" y="4526"/>
                    <a:pt x="7349" y="4697"/>
                    <a:pt x="7247" y="4879"/>
                  </a:cubicBezTo>
                  <a:lnTo>
                    <a:pt x="4642" y="814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5" name="Figura a mano libera: forma 277"/>
            <p:cNvSpPr/>
            <p:nvPr/>
          </p:nvSpPr>
          <p:spPr>
            <a:xfrm>
              <a:off x="2065615" y="2233094"/>
              <a:ext cx="91010" cy="83934"/>
            </a:xfrm>
            <a:custGeom>
              <a:avLst/>
              <a:gdLst/>
              <a:ahLst/>
              <a:cxnLst>
                <a:cxn ang="0">
                  <a:pos x="wd2" y="hd2"/>
                </a:cxn>
                <a:cxn ang="5400000">
                  <a:pos x="wd2" y="hd2"/>
                </a:cxn>
                <a:cxn ang="10800000">
                  <a:pos x="wd2" y="hd2"/>
                </a:cxn>
                <a:cxn ang="16200000">
                  <a:pos x="wd2" y="hd2"/>
                </a:cxn>
              </a:cxnLst>
              <a:rect l="0" t="0" r="r" b="b"/>
              <a:pathLst>
                <a:path w="21600" h="21600" extrusionOk="0">
                  <a:moveTo>
                    <a:pt x="0" y="10748"/>
                  </a:moveTo>
                  <a:lnTo>
                    <a:pt x="7850" y="0"/>
                  </a:lnTo>
                  <a:lnTo>
                    <a:pt x="10400" y="2025"/>
                  </a:lnTo>
                  <a:lnTo>
                    <a:pt x="4750" y="9606"/>
                  </a:lnTo>
                  <a:lnTo>
                    <a:pt x="7700" y="11942"/>
                  </a:lnTo>
                  <a:lnTo>
                    <a:pt x="12700" y="4985"/>
                  </a:lnTo>
                  <a:lnTo>
                    <a:pt x="15050" y="6854"/>
                  </a:lnTo>
                  <a:lnTo>
                    <a:pt x="10050" y="13812"/>
                  </a:lnTo>
                  <a:lnTo>
                    <a:pt x="13400" y="16460"/>
                  </a:lnTo>
                  <a:lnTo>
                    <a:pt x="19050" y="8723"/>
                  </a:lnTo>
                  <a:lnTo>
                    <a:pt x="21600" y="10748"/>
                  </a:lnTo>
                  <a:lnTo>
                    <a:pt x="13650"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6" name="Figura a mano libera: forma 278"/>
            <p:cNvSpPr/>
            <p:nvPr/>
          </p:nvSpPr>
          <p:spPr>
            <a:xfrm>
              <a:off x="1383467" y="2318238"/>
              <a:ext cx="69733" cy="80907"/>
            </a:xfrm>
            <a:custGeom>
              <a:avLst/>
              <a:gdLst/>
              <a:ahLst/>
              <a:cxnLst>
                <a:cxn ang="0">
                  <a:pos x="wd2" y="hd2"/>
                </a:cxn>
                <a:cxn ang="5400000">
                  <a:pos x="wd2" y="hd2"/>
                </a:cxn>
                <a:cxn ang="10800000">
                  <a:pos x="wd2" y="hd2"/>
                </a:cxn>
                <a:cxn ang="16200000">
                  <a:pos x="wd2" y="hd2"/>
                </a:cxn>
              </a:cxnLst>
              <a:rect l="0" t="0" r="r" b="b"/>
              <a:pathLst>
                <a:path w="21600" h="21600" extrusionOk="0">
                  <a:moveTo>
                    <a:pt x="16967" y="0"/>
                  </a:moveTo>
                  <a:lnTo>
                    <a:pt x="21600" y="1670"/>
                  </a:lnTo>
                  <a:lnTo>
                    <a:pt x="20295" y="21600"/>
                  </a:lnTo>
                  <a:lnTo>
                    <a:pt x="15531" y="19876"/>
                  </a:lnTo>
                  <a:lnTo>
                    <a:pt x="15988" y="15513"/>
                  </a:lnTo>
                  <a:lnTo>
                    <a:pt x="8288" y="12658"/>
                  </a:lnTo>
                  <a:lnTo>
                    <a:pt x="4633" y="15890"/>
                  </a:lnTo>
                  <a:lnTo>
                    <a:pt x="0" y="14220"/>
                  </a:lnTo>
                  <a:close/>
                  <a:moveTo>
                    <a:pt x="10963" y="10342"/>
                  </a:moveTo>
                  <a:lnTo>
                    <a:pt x="16314" y="12281"/>
                  </a:lnTo>
                  <a:lnTo>
                    <a:pt x="17032" y="506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7" name="Figura a mano libera: forma 279"/>
            <p:cNvSpPr/>
            <p:nvPr/>
          </p:nvSpPr>
          <p:spPr>
            <a:xfrm>
              <a:off x="1466471" y="2337404"/>
              <a:ext cx="71207" cy="71425"/>
            </a:xfrm>
            <a:custGeom>
              <a:avLst/>
              <a:gdLst/>
              <a:ahLst/>
              <a:cxnLst>
                <a:cxn ang="0">
                  <a:pos x="wd2" y="hd2"/>
                </a:cxn>
                <a:cxn ang="5400000">
                  <a:pos x="wd2" y="hd2"/>
                </a:cxn>
                <a:cxn ang="10800000">
                  <a:pos x="wd2" y="hd2"/>
                </a:cxn>
                <a:cxn ang="16200000">
                  <a:pos x="wd2" y="hd2"/>
                </a:cxn>
              </a:cxnLst>
              <a:rect l="0" t="0" r="r" b="b"/>
              <a:pathLst>
                <a:path w="21600" h="21600" extrusionOk="0">
                  <a:moveTo>
                    <a:pt x="6774" y="0"/>
                  </a:moveTo>
                  <a:lnTo>
                    <a:pt x="21600" y="4576"/>
                  </a:lnTo>
                  <a:lnTo>
                    <a:pt x="20322" y="8298"/>
                  </a:lnTo>
                  <a:lnTo>
                    <a:pt x="10161" y="5186"/>
                  </a:lnTo>
                  <a:lnTo>
                    <a:pt x="8563" y="9824"/>
                  </a:lnTo>
                  <a:lnTo>
                    <a:pt x="17446" y="12508"/>
                  </a:lnTo>
                  <a:lnTo>
                    <a:pt x="16296" y="15925"/>
                  </a:lnTo>
                  <a:lnTo>
                    <a:pt x="7413" y="13241"/>
                  </a:lnTo>
                  <a:lnTo>
                    <a:pt x="4665" y="21600"/>
                  </a:lnTo>
                  <a:lnTo>
                    <a:pt x="0" y="2013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8" name="Figura a mano libera: forma 280"/>
            <p:cNvSpPr/>
            <p:nvPr/>
          </p:nvSpPr>
          <p:spPr>
            <a:xfrm>
              <a:off x="1542311" y="2355361"/>
              <a:ext cx="61306" cy="75662"/>
            </a:xfrm>
            <a:custGeom>
              <a:avLst/>
              <a:gdLst/>
              <a:ahLst/>
              <a:cxnLst>
                <a:cxn ang="0">
                  <a:pos x="wd2" y="hd2"/>
                </a:cxn>
                <a:cxn ang="5400000">
                  <a:pos x="wd2" y="hd2"/>
                </a:cxn>
                <a:cxn ang="10800000">
                  <a:pos x="wd2" y="hd2"/>
                </a:cxn>
                <a:cxn ang="16200000">
                  <a:pos x="wd2" y="hd2"/>
                </a:cxn>
              </a:cxnLst>
              <a:rect l="0" t="0" r="r" b="b"/>
              <a:pathLst>
                <a:path w="21600" h="21600" extrusionOk="0">
                  <a:moveTo>
                    <a:pt x="7423" y="4781"/>
                  </a:moveTo>
                  <a:lnTo>
                    <a:pt x="0" y="3629"/>
                  </a:lnTo>
                  <a:lnTo>
                    <a:pt x="891" y="0"/>
                  </a:lnTo>
                  <a:lnTo>
                    <a:pt x="21600" y="3226"/>
                  </a:lnTo>
                  <a:lnTo>
                    <a:pt x="20635" y="6797"/>
                  </a:lnTo>
                  <a:lnTo>
                    <a:pt x="13212" y="5645"/>
                  </a:lnTo>
                  <a:lnTo>
                    <a:pt x="9130" y="21600"/>
                  </a:lnTo>
                  <a:lnTo>
                    <a:pt x="3563" y="20736"/>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89" name="Figura a mano libera: forma 281"/>
            <p:cNvSpPr/>
            <p:nvPr/>
          </p:nvSpPr>
          <p:spPr>
            <a:xfrm>
              <a:off x="1611622" y="2369888"/>
              <a:ext cx="55407" cy="72837"/>
            </a:xfrm>
            <a:custGeom>
              <a:avLst/>
              <a:gdLst/>
              <a:ahLst/>
              <a:cxnLst>
                <a:cxn ang="0">
                  <a:pos x="wd2" y="hd2"/>
                </a:cxn>
                <a:cxn ang="5400000">
                  <a:pos x="wd2" y="hd2"/>
                </a:cxn>
                <a:cxn ang="10800000">
                  <a:pos x="wd2" y="hd2"/>
                </a:cxn>
                <a:cxn ang="16200000">
                  <a:pos x="wd2" y="hd2"/>
                </a:cxn>
              </a:cxnLst>
              <a:rect l="0" t="0" r="r" b="b"/>
              <a:pathLst>
                <a:path w="21600" h="21600" extrusionOk="0">
                  <a:moveTo>
                    <a:pt x="329" y="0"/>
                  </a:moveTo>
                  <a:lnTo>
                    <a:pt x="21600" y="778"/>
                  </a:lnTo>
                  <a:lnTo>
                    <a:pt x="21600" y="4607"/>
                  </a:lnTo>
                  <a:lnTo>
                    <a:pt x="6324" y="4129"/>
                  </a:lnTo>
                  <a:lnTo>
                    <a:pt x="6324" y="8556"/>
                  </a:lnTo>
                  <a:lnTo>
                    <a:pt x="20121" y="9095"/>
                  </a:lnTo>
                  <a:lnTo>
                    <a:pt x="20121" y="12625"/>
                  </a:lnTo>
                  <a:lnTo>
                    <a:pt x="6324" y="12086"/>
                  </a:lnTo>
                  <a:lnTo>
                    <a:pt x="6324" y="17172"/>
                  </a:lnTo>
                  <a:lnTo>
                    <a:pt x="21600" y="17771"/>
                  </a:lnTo>
                  <a:lnTo>
                    <a:pt x="21600" y="21600"/>
                  </a:lnTo>
                  <a:lnTo>
                    <a:pt x="0" y="20762"/>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90" name="Figura a mano libera: forma 282"/>
            <p:cNvSpPr/>
            <p:nvPr/>
          </p:nvSpPr>
          <p:spPr>
            <a:xfrm>
              <a:off x="1668292" y="2361685"/>
              <a:ext cx="73946" cy="75189"/>
            </a:xfrm>
            <a:custGeom>
              <a:avLst/>
              <a:gdLst/>
              <a:ahLst/>
              <a:cxnLst>
                <a:cxn ang="0">
                  <a:pos x="wd2" y="hd2"/>
                </a:cxn>
                <a:cxn ang="5400000">
                  <a:pos x="wd2" y="hd2"/>
                </a:cxn>
                <a:cxn ang="10800000">
                  <a:pos x="wd2" y="hd2"/>
                </a:cxn>
                <a:cxn ang="16200000">
                  <a:pos x="wd2" y="hd2"/>
                </a:cxn>
              </a:cxnLst>
              <a:rect l="0" t="0" r="r" b="b"/>
              <a:pathLst>
                <a:path w="21600" h="21138" extrusionOk="0">
                  <a:moveTo>
                    <a:pt x="0" y="1795"/>
                  </a:moveTo>
                  <a:lnTo>
                    <a:pt x="11323" y="94"/>
                  </a:lnTo>
                  <a:cubicBezTo>
                    <a:pt x="14612" y="-462"/>
                    <a:pt x="17781" y="1501"/>
                    <a:pt x="18462" y="4518"/>
                  </a:cubicBezTo>
                  <a:cubicBezTo>
                    <a:pt x="19020" y="6600"/>
                    <a:pt x="18017" y="8778"/>
                    <a:pt x="16000" y="9850"/>
                  </a:cubicBezTo>
                  <a:cubicBezTo>
                    <a:pt x="18339" y="9850"/>
                    <a:pt x="19385" y="12006"/>
                    <a:pt x="19877" y="13934"/>
                  </a:cubicBezTo>
                  <a:cubicBezTo>
                    <a:pt x="20078" y="15528"/>
                    <a:pt x="20667" y="17060"/>
                    <a:pt x="21600" y="18415"/>
                  </a:cubicBezTo>
                  <a:lnTo>
                    <a:pt x="16984" y="19096"/>
                  </a:lnTo>
                  <a:cubicBezTo>
                    <a:pt x="16250" y="17650"/>
                    <a:pt x="15713" y="16124"/>
                    <a:pt x="15385" y="14558"/>
                  </a:cubicBezTo>
                  <a:cubicBezTo>
                    <a:pt x="14708" y="12573"/>
                    <a:pt x="13661" y="11835"/>
                    <a:pt x="11385" y="12176"/>
                  </a:cubicBezTo>
                  <a:lnTo>
                    <a:pt x="6708" y="12857"/>
                  </a:lnTo>
                  <a:lnTo>
                    <a:pt x="8061" y="20457"/>
                  </a:lnTo>
                  <a:lnTo>
                    <a:pt x="3446" y="21138"/>
                  </a:lnTo>
                  <a:close/>
                  <a:moveTo>
                    <a:pt x="6154" y="9850"/>
                  </a:moveTo>
                  <a:lnTo>
                    <a:pt x="11200" y="9113"/>
                  </a:lnTo>
                  <a:cubicBezTo>
                    <a:pt x="13231" y="8772"/>
                    <a:pt x="14215" y="7808"/>
                    <a:pt x="13846" y="5880"/>
                  </a:cubicBezTo>
                  <a:cubicBezTo>
                    <a:pt x="13477" y="3951"/>
                    <a:pt x="12246" y="3327"/>
                    <a:pt x="10215" y="3667"/>
                  </a:cubicBezTo>
                  <a:lnTo>
                    <a:pt x="5169" y="4405"/>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91" name="Figura a mano libera: forma 283"/>
            <p:cNvSpPr/>
            <p:nvPr/>
          </p:nvSpPr>
          <p:spPr>
            <a:xfrm>
              <a:off x="1764568" y="2329835"/>
              <a:ext cx="81200" cy="81617"/>
            </a:xfrm>
            <a:custGeom>
              <a:avLst/>
              <a:gdLst/>
              <a:ahLst/>
              <a:cxnLst>
                <a:cxn ang="0">
                  <a:pos x="wd2" y="hd2"/>
                </a:cxn>
                <a:cxn ang="5400000">
                  <a:pos x="wd2" y="hd2"/>
                </a:cxn>
                <a:cxn ang="10800000">
                  <a:pos x="wd2" y="hd2"/>
                </a:cxn>
                <a:cxn ang="16200000">
                  <a:pos x="wd2" y="hd2"/>
                </a:cxn>
              </a:cxnLst>
              <a:rect l="0" t="0" r="r" b="b"/>
              <a:pathLst>
                <a:path w="20798" h="21004" extrusionOk="0">
                  <a:moveTo>
                    <a:pt x="0" y="5064"/>
                  </a:moveTo>
                  <a:lnTo>
                    <a:pt x="7824" y="1117"/>
                  </a:lnTo>
                  <a:cubicBezTo>
                    <a:pt x="10954" y="-492"/>
                    <a:pt x="13652" y="-596"/>
                    <a:pt x="15270" y="2364"/>
                  </a:cubicBezTo>
                  <a:cubicBezTo>
                    <a:pt x="16090" y="3797"/>
                    <a:pt x="15918" y="5567"/>
                    <a:pt x="14839" y="6829"/>
                  </a:cubicBezTo>
                  <a:cubicBezTo>
                    <a:pt x="17033" y="6237"/>
                    <a:pt x="19343" y="7301"/>
                    <a:pt x="20235" y="9321"/>
                  </a:cubicBezTo>
                  <a:cubicBezTo>
                    <a:pt x="21600" y="12063"/>
                    <a:pt x="20397" y="15349"/>
                    <a:pt x="17548" y="16663"/>
                  </a:cubicBezTo>
                  <a:cubicBezTo>
                    <a:pt x="17351" y="16752"/>
                    <a:pt x="17149" y="16834"/>
                    <a:pt x="16943" y="16902"/>
                  </a:cubicBezTo>
                  <a:lnTo>
                    <a:pt x="8903" y="21004"/>
                  </a:lnTo>
                  <a:close/>
                  <a:moveTo>
                    <a:pt x="7177" y="9685"/>
                  </a:moveTo>
                  <a:lnTo>
                    <a:pt x="10900" y="7816"/>
                  </a:lnTo>
                  <a:cubicBezTo>
                    <a:pt x="12141" y="7140"/>
                    <a:pt x="12788" y="6102"/>
                    <a:pt x="12033" y="4804"/>
                  </a:cubicBezTo>
                  <a:cubicBezTo>
                    <a:pt x="11278" y="3506"/>
                    <a:pt x="9875" y="3558"/>
                    <a:pt x="8579" y="4233"/>
                  </a:cubicBezTo>
                  <a:lnTo>
                    <a:pt x="5180" y="5946"/>
                  </a:lnTo>
                  <a:close/>
                  <a:moveTo>
                    <a:pt x="10900" y="16435"/>
                  </a:moveTo>
                  <a:lnTo>
                    <a:pt x="14785" y="14462"/>
                  </a:lnTo>
                  <a:cubicBezTo>
                    <a:pt x="16242" y="13735"/>
                    <a:pt x="17213" y="12644"/>
                    <a:pt x="16350" y="10983"/>
                  </a:cubicBezTo>
                  <a:cubicBezTo>
                    <a:pt x="15738" y="9737"/>
                    <a:pt x="14194" y="9207"/>
                    <a:pt x="12901" y="9799"/>
                  </a:cubicBezTo>
                  <a:cubicBezTo>
                    <a:pt x="12747" y="9866"/>
                    <a:pt x="12601" y="9950"/>
                    <a:pt x="12465" y="10048"/>
                  </a:cubicBezTo>
                  <a:lnTo>
                    <a:pt x="8525" y="12073"/>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92" name="Figura a mano libera: forma 284"/>
            <p:cNvSpPr/>
            <p:nvPr/>
          </p:nvSpPr>
          <p:spPr>
            <a:xfrm>
              <a:off x="1832175" y="2291281"/>
              <a:ext cx="77925" cy="73451"/>
            </a:xfrm>
            <a:custGeom>
              <a:avLst/>
              <a:gdLst/>
              <a:ahLst/>
              <a:cxnLst>
                <a:cxn ang="0">
                  <a:pos x="wd2" y="hd2"/>
                </a:cxn>
                <a:cxn ang="5400000">
                  <a:pos x="wd2" y="hd2"/>
                </a:cxn>
                <a:cxn ang="10800000">
                  <a:pos x="wd2" y="hd2"/>
                </a:cxn>
                <a:cxn ang="16200000">
                  <a:pos x="wd2" y="hd2"/>
                </a:cxn>
              </a:cxnLst>
              <a:rect l="0" t="0" r="r" b="b"/>
              <a:pathLst>
                <a:path w="19395" h="19235" extrusionOk="0">
                  <a:moveTo>
                    <a:pt x="3780" y="2199"/>
                  </a:moveTo>
                  <a:cubicBezTo>
                    <a:pt x="7846" y="-1183"/>
                    <a:pt x="13861" y="-597"/>
                    <a:pt x="17214" y="3498"/>
                  </a:cubicBezTo>
                  <a:cubicBezTo>
                    <a:pt x="20567" y="7599"/>
                    <a:pt x="19989" y="13659"/>
                    <a:pt x="15923" y="17035"/>
                  </a:cubicBezTo>
                  <a:cubicBezTo>
                    <a:pt x="11857" y="20417"/>
                    <a:pt x="5843" y="19836"/>
                    <a:pt x="2489" y="15736"/>
                  </a:cubicBezTo>
                  <a:cubicBezTo>
                    <a:pt x="2374" y="15593"/>
                    <a:pt x="2262" y="15450"/>
                    <a:pt x="2154" y="15302"/>
                  </a:cubicBezTo>
                  <a:cubicBezTo>
                    <a:pt x="-1033" y="11598"/>
                    <a:pt x="-638" y="5992"/>
                    <a:pt x="3038" y="2780"/>
                  </a:cubicBezTo>
                  <a:cubicBezTo>
                    <a:pt x="3274" y="2574"/>
                    <a:pt x="3523" y="2378"/>
                    <a:pt x="3780" y="2199"/>
                  </a:cubicBezTo>
                  <a:close/>
                  <a:moveTo>
                    <a:pt x="12956" y="14985"/>
                  </a:moveTo>
                  <a:cubicBezTo>
                    <a:pt x="15217" y="13162"/>
                    <a:pt x="15582" y="9839"/>
                    <a:pt x="13773" y="7556"/>
                  </a:cubicBezTo>
                  <a:cubicBezTo>
                    <a:pt x="13649" y="7403"/>
                    <a:pt x="13516" y="7255"/>
                    <a:pt x="13375" y="7112"/>
                  </a:cubicBezTo>
                  <a:cubicBezTo>
                    <a:pt x="11540" y="4523"/>
                    <a:pt x="8656" y="2833"/>
                    <a:pt x="5720" y="4946"/>
                  </a:cubicBezTo>
                  <a:cubicBezTo>
                    <a:pt x="2784" y="7060"/>
                    <a:pt x="3518" y="10230"/>
                    <a:pt x="5405" y="12925"/>
                  </a:cubicBezTo>
                  <a:cubicBezTo>
                    <a:pt x="7293" y="15619"/>
                    <a:pt x="10072" y="17099"/>
                    <a:pt x="12956" y="14985"/>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93" name="Figura a mano libera: forma 285"/>
            <p:cNvSpPr/>
            <p:nvPr/>
          </p:nvSpPr>
          <p:spPr>
            <a:xfrm>
              <a:off x="1882964" y="2246884"/>
              <a:ext cx="83895" cy="79828"/>
            </a:xfrm>
            <a:custGeom>
              <a:avLst/>
              <a:gdLst/>
              <a:ahLst/>
              <a:cxnLst>
                <a:cxn ang="0">
                  <a:pos x="wd2" y="hd2"/>
                </a:cxn>
                <a:cxn ang="5400000">
                  <a:pos x="wd2" y="hd2"/>
                </a:cxn>
                <a:cxn ang="10800000">
                  <a:pos x="wd2" y="hd2"/>
                </a:cxn>
                <a:cxn ang="16200000">
                  <a:pos x="wd2" y="hd2"/>
                </a:cxn>
              </a:cxnLst>
              <a:rect l="0" t="0" r="r" b="b"/>
              <a:pathLst>
                <a:path w="20570" h="20733" extrusionOk="0">
                  <a:moveTo>
                    <a:pt x="0" y="7790"/>
                  </a:moveTo>
                  <a:lnTo>
                    <a:pt x="5475" y="2550"/>
                  </a:lnTo>
                  <a:cubicBezTo>
                    <a:pt x="8395" y="-662"/>
                    <a:pt x="13330" y="-867"/>
                    <a:pt x="16497" y="2094"/>
                  </a:cubicBezTo>
                  <a:cubicBezTo>
                    <a:pt x="16850" y="2424"/>
                    <a:pt x="17172" y="2791"/>
                    <a:pt x="17459" y="3179"/>
                  </a:cubicBezTo>
                  <a:cubicBezTo>
                    <a:pt x="20944" y="5893"/>
                    <a:pt x="21600" y="10960"/>
                    <a:pt x="18924" y="14492"/>
                  </a:cubicBezTo>
                  <a:cubicBezTo>
                    <a:pt x="18654" y="14854"/>
                    <a:pt x="18354" y="15184"/>
                    <a:pt x="18028" y="15493"/>
                  </a:cubicBezTo>
                  <a:lnTo>
                    <a:pt x="12501" y="20733"/>
                  </a:lnTo>
                  <a:close/>
                  <a:moveTo>
                    <a:pt x="13017" y="15545"/>
                  </a:moveTo>
                  <a:lnTo>
                    <a:pt x="15496" y="13082"/>
                  </a:lnTo>
                  <a:cubicBezTo>
                    <a:pt x="17149" y="11458"/>
                    <a:pt x="17718" y="8890"/>
                    <a:pt x="14928" y="6008"/>
                  </a:cubicBezTo>
                  <a:cubicBezTo>
                    <a:pt x="12139" y="3126"/>
                    <a:pt x="9763" y="2602"/>
                    <a:pt x="7128" y="5379"/>
                  </a:cubicBezTo>
                  <a:lnTo>
                    <a:pt x="5114" y="7371"/>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sp>
          <p:nvSpPr>
            <p:cNvPr id="594" name="Figura a mano libera: forma 286"/>
            <p:cNvSpPr/>
            <p:nvPr/>
          </p:nvSpPr>
          <p:spPr>
            <a:xfrm>
              <a:off x="1924045" y="2179022"/>
              <a:ext cx="84058" cy="75258"/>
            </a:xfrm>
            <a:custGeom>
              <a:avLst/>
              <a:gdLst/>
              <a:ahLst/>
              <a:cxnLst>
                <a:cxn ang="0">
                  <a:pos x="wd2" y="hd2"/>
                </a:cxn>
                <a:cxn ang="5400000">
                  <a:pos x="wd2" y="hd2"/>
                </a:cxn>
                <a:cxn ang="10800000">
                  <a:pos x="wd2" y="hd2"/>
                </a:cxn>
                <a:cxn ang="16200000">
                  <a:pos x="wd2" y="hd2"/>
                </a:cxn>
              </a:cxnLst>
              <a:rect l="0" t="0" r="r" b="b"/>
              <a:pathLst>
                <a:path w="21600" h="21600" extrusionOk="0">
                  <a:moveTo>
                    <a:pt x="13263" y="16852"/>
                  </a:moveTo>
                  <a:lnTo>
                    <a:pt x="0" y="15230"/>
                  </a:lnTo>
                  <a:lnTo>
                    <a:pt x="2815" y="11292"/>
                  </a:lnTo>
                  <a:lnTo>
                    <a:pt x="11369" y="12393"/>
                  </a:lnTo>
                  <a:lnTo>
                    <a:pt x="8175" y="3880"/>
                  </a:lnTo>
                  <a:lnTo>
                    <a:pt x="10990" y="0"/>
                  </a:lnTo>
                  <a:lnTo>
                    <a:pt x="15862" y="13435"/>
                  </a:lnTo>
                  <a:lnTo>
                    <a:pt x="21600" y="18125"/>
                  </a:lnTo>
                  <a:lnTo>
                    <a:pt x="19056" y="21600"/>
                  </a:lnTo>
                  <a:close/>
                </a:path>
              </a:pathLst>
            </a:custGeom>
            <a:solidFill>
              <a:srgbClr val="FFFFFF"/>
            </a:solidFill>
            <a:ln w="12700" cap="flat">
              <a:noFill/>
              <a:miter lim="400000"/>
            </a:ln>
            <a:effectLst/>
          </p:spPr>
          <p:txBody>
            <a:bodyPr wrap="square" lIns="45719" tIns="45719" rIns="45719" bIns="45719" numCol="1" anchor="ctr">
              <a:noAutofit/>
            </a:bodyPr>
            <a:lstStyle/>
            <a:p>
              <a:pPr>
                <a:defRPr sz="1300">
                  <a:latin typeface="+mj-lt"/>
                  <a:ea typeface="+mj-ea"/>
                  <a:cs typeface="+mj-cs"/>
                  <a:sym typeface="Source Sans Pro Regular"/>
                </a:defRPr>
              </a:pPr>
              <a:endParaRPr/>
            </a:p>
          </p:txBody>
        </p:sp>
      </p:grpSp>
      <p:sp>
        <p:nvSpPr>
          <p:cNvPr id="596" name="Rectangle 6"/>
          <p:cNvSpPr txBox="1"/>
          <p:nvPr/>
        </p:nvSpPr>
        <p:spPr>
          <a:xfrm>
            <a:off x="2014829" y="2399030"/>
            <a:ext cx="2848161" cy="205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j-lt"/>
                <a:ea typeface="+mj-ea"/>
                <a:cs typeface="+mj-cs"/>
                <a:sym typeface="Source Sans Pro Regular"/>
              </a:defRPr>
            </a:lvl1pPr>
          </a:lstStyle>
          <a:p>
            <a:r>
              <a:rPr dirty="0"/>
              <a:t>The WHO promotes the 5 moments of hand hygiene in a healthcare setting and those are:</a:t>
            </a:r>
          </a:p>
        </p:txBody>
      </p:sp>
      <p:sp>
        <p:nvSpPr>
          <p:cNvPr id="2" name="Title 1">
            <a:extLst>
              <a:ext uri="{FF2B5EF4-FFF2-40B4-BE49-F238E27FC236}">
                <a16:creationId xmlns:a16="http://schemas.microsoft.com/office/drawing/2014/main" id="{89A58402-344F-4E4A-27D4-500982E2B052}"/>
              </a:ext>
            </a:extLst>
          </p:cNvPr>
          <p:cNvSpPr txBox="1">
            <a:spLocks/>
          </p:cNvSpPr>
          <p:nvPr/>
        </p:nvSpPr>
        <p:spPr>
          <a:xfrm>
            <a:off x="35927" y="33242"/>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When to perform hand hygiene: WHO 5 moments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1" name="image5.png" descr="image5.png"/>
          <p:cNvPicPr>
            <a:picLocks noChangeAspect="1"/>
          </p:cNvPicPr>
          <p:nvPr/>
        </p:nvPicPr>
        <p:blipFill>
          <a:blip r:embed="rId2"/>
          <a:stretch>
            <a:fillRect/>
          </a:stretch>
        </p:blipFill>
        <p:spPr>
          <a:xfrm>
            <a:off x="7772292" y="1617032"/>
            <a:ext cx="2313684" cy="2009315"/>
          </a:xfrm>
          <a:prstGeom prst="rect">
            <a:avLst/>
          </a:prstGeom>
          <a:ln w="25400">
            <a:solidFill>
              <a:srgbClr val="FFFFFF"/>
            </a:solidFill>
            <a:bevel/>
          </a:ln>
        </p:spPr>
      </p:pic>
      <p:sp>
        <p:nvSpPr>
          <p:cNvPr id="602" name="Shape 300"/>
          <p:cNvSpPr txBox="1"/>
          <p:nvPr/>
        </p:nvSpPr>
        <p:spPr>
          <a:xfrm>
            <a:off x="11628119" y="6481762"/>
            <a:ext cx="518161" cy="365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gn="r">
              <a:defRPr sz="1200">
                <a:solidFill>
                  <a:srgbClr val="FFFFFF"/>
                </a:solidFill>
              </a:defRPr>
            </a:lvl1pPr>
          </a:lstStyle>
          <a:p>
            <a:r>
              <a:t>6</a:t>
            </a:r>
          </a:p>
        </p:txBody>
      </p:sp>
      <p:sp>
        <p:nvSpPr>
          <p:cNvPr id="603" name="Shape 302"/>
          <p:cNvSpPr txBox="1"/>
          <p:nvPr/>
        </p:nvSpPr>
        <p:spPr>
          <a:xfrm>
            <a:off x="6518506" y="3731916"/>
            <a:ext cx="4601215" cy="1846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lgn="ctr">
              <a:defRPr sz="1600">
                <a:solidFill>
                  <a:srgbClr val="002060"/>
                </a:solidFill>
                <a:latin typeface="+mj-lt"/>
                <a:ea typeface="+mj-ea"/>
                <a:cs typeface="+mj-cs"/>
                <a:sym typeface="Source Sans Pro Regular"/>
              </a:defRPr>
            </a:pPr>
            <a:r>
              <a:rPr sz="2400" dirty="0">
                <a:solidFill>
                  <a:schemeClr val="tx1"/>
                </a:solidFill>
              </a:rPr>
              <a:t>Clean your hands by rubbing them</a:t>
            </a:r>
          </a:p>
          <a:p>
            <a:pPr algn="ctr">
              <a:defRPr sz="1600">
                <a:solidFill>
                  <a:srgbClr val="002060"/>
                </a:solidFill>
                <a:latin typeface="+mj-lt"/>
                <a:ea typeface="+mj-ea"/>
                <a:cs typeface="+mj-cs"/>
                <a:sym typeface="Source Sans Pro Regular"/>
              </a:defRPr>
            </a:pPr>
            <a:r>
              <a:rPr sz="2400" dirty="0">
                <a:solidFill>
                  <a:schemeClr val="tx1"/>
                </a:solidFill>
              </a:rPr>
              <a:t>with an alcohol-based formulation,</a:t>
            </a:r>
          </a:p>
          <a:p>
            <a:pPr algn="ctr">
              <a:defRPr sz="1600">
                <a:solidFill>
                  <a:srgbClr val="002060"/>
                </a:solidFill>
                <a:latin typeface="+mj-lt"/>
                <a:ea typeface="+mj-ea"/>
                <a:cs typeface="+mj-cs"/>
                <a:sym typeface="Source Sans Pro Regular"/>
              </a:defRPr>
            </a:pPr>
            <a:r>
              <a:rPr sz="2400" dirty="0">
                <a:solidFill>
                  <a:schemeClr val="tx1"/>
                </a:solidFill>
              </a:rPr>
              <a:t>as the preferred mean for routine</a:t>
            </a:r>
          </a:p>
          <a:p>
            <a:pPr algn="ctr">
              <a:defRPr sz="1600">
                <a:solidFill>
                  <a:srgbClr val="002060"/>
                </a:solidFill>
                <a:latin typeface="+mj-lt"/>
                <a:ea typeface="+mj-ea"/>
                <a:cs typeface="+mj-cs"/>
                <a:sym typeface="Source Sans Pro Regular"/>
              </a:defRPr>
            </a:pPr>
            <a:r>
              <a:rPr sz="2400" dirty="0">
                <a:solidFill>
                  <a:schemeClr val="tx1"/>
                </a:solidFill>
              </a:rPr>
              <a:t>hygienic hand antisepsis if hands</a:t>
            </a:r>
          </a:p>
          <a:p>
            <a:pPr algn="ctr">
              <a:defRPr sz="1600">
                <a:solidFill>
                  <a:srgbClr val="002060"/>
                </a:solidFill>
                <a:latin typeface="+mj-lt"/>
                <a:ea typeface="+mj-ea"/>
                <a:cs typeface="+mj-cs"/>
                <a:sym typeface="Source Sans Pro Regular"/>
              </a:defRPr>
            </a:pPr>
            <a:r>
              <a:rPr sz="2400" dirty="0">
                <a:solidFill>
                  <a:schemeClr val="tx1"/>
                </a:solidFill>
              </a:rPr>
              <a:t>are not visibly soiled. </a:t>
            </a:r>
          </a:p>
        </p:txBody>
      </p:sp>
      <p:pic>
        <p:nvPicPr>
          <p:cNvPr id="604" name="image6.png" descr="image6.png"/>
          <p:cNvPicPr>
            <a:picLocks noChangeAspect="1"/>
          </p:cNvPicPr>
          <p:nvPr/>
        </p:nvPicPr>
        <p:blipFill>
          <a:blip r:embed="rId3"/>
          <a:stretch>
            <a:fillRect/>
          </a:stretch>
        </p:blipFill>
        <p:spPr>
          <a:xfrm>
            <a:off x="2151751" y="1617032"/>
            <a:ext cx="2879197" cy="2009319"/>
          </a:xfrm>
          <a:prstGeom prst="rect">
            <a:avLst/>
          </a:prstGeom>
          <a:ln w="25400">
            <a:solidFill>
              <a:srgbClr val="FFFFFF"/>
            </a:solidFill>
            <a:bevel/>
          </a:ln>
        </p:spPr>
      </p:pic>
      <p:sp>
        <p:nvSpPr>
          <p:cNvPr id="605" name="Shape 310"/>
          <p:cNvSpPr txBox="1"/>
          <p:nvPr/>
        </p:nvSpPr>
        <p:spPr>
          <a:xfrm>
            <a:off x="3130440" y="1021595"/>
            <a:ext cx="921818" cy="50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3200">
                <a:solidFill>
                  <a:srgbClr val="002060"/>
                </a:solidFill>
                <a:latin typeface="+mj-lt"/>
                <a:ea typeface="+mj-ea"/>
                <a:cs typeface="+mj-cs"/>
                <a:sym typeface="Source Sans Pro Regular"/>
              </a:defRPr>
            </a:lvl1pPr>
          </a:lstStyle>
          <a:p>
            <a:r>
              <a:rPr dirty="0">
                <a:solidFill>
                  <a:schemeClr val="tx1"/>
                </a:solidFill>
              </a:rPr>
              <a:t>Wash</a:t>
            </a:r>
          </a:p>
        </p:txBody>
      </p:sp>
      <p:sp>
        <p:nvSpPr>
          <p:cNvPr id="606" name="Shape 311"/>
          <p:cNvSpPr txBox="1"/>
          <p:nvPr/>
        </p:nvSpPr>
        <p:spPr>
          <a:xfrm>
            <a:off x="8443434" y="1021594"/>
            <a:ext cx="971399" cy="50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3200">
                <a:solidFill>
                  <a:srgbClr val="002060"/>
                </a:solidFill>
                <a:latin typeface="+mj-lt"/>
                <a:ea typeface="+mj-ea"/>
                <a:cs typeface="+mj-cs"/>
                <a:sym typeface="Source Sans Pro Regular"/>
              </a:defRPr>
            </a:lvl1pPr>
          </a:lstStyle>
          <a:p>
            <a:r>
              <a:rPr dirty="0">
                <a:solidFill>
                  <a:schemeClr val="tx1"/>
                </a:solidFill>
              </a:rPr>
              <a:t>Clean</a:t>
            </a:r>
          </a:p>
        </p:txBody>
      </p:sp>
      <p:sp>
        <p:nvSpPr>
          <p:cNvPr id="607" name="Shape 312"/>
          <p:cNvSpPr/>
          <p:nvPr/>
        </p:nvSpPr>
        <p:spPr>
          <a:xfrm flipH="1">
            <a:off x="6096000" y="1139517"/>
            <a:ext cx="1" cy="4191003"/>
          </a:xfrm>
          <a:prstGeom prst="line">
            <a:avLst/>
          </a:prstGeom>
          <a:ln w="41275">
            <a:solidFill>
              <a:srgbClr val="00B0F0"/>
            </a:solidFill>
          </a:ln>
        </p:spPr>
        <p:txBody>
          <a:bodyPr lIns="45719" rIns="45719"/>
          <a:lstStyle/>
          <a:p>
            <a:endParaRPr/>
          </a:p>
        </p:txBody>
      </p:sp>
      <p:sp>
        <p:nvSpPr>
          <p:cNvPr id="608" name="Rectangle 2"/>
          <p:cNvSpPr txBox="1"/>
          <p:nvPr/>
        </p:nvSpPr>
        <p:spPr>
          <a:xfrm>
            <a:off x="1509205" y="3731916"/>
            <a:ext cx="4164290"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mj-lt"/>
                <a:ea typeface="+mj-ea"/>
                <a:cs typeface="+mj-cs"/>
                <a:sym typeface="Source Sans Pro Regular"/>
              </a:defRPr>
            </a:lvl1pPr>
          </a:lstStyle>
          <a:p>
            <a:r>
              <a:rPr sz="2400" dirty="0"/>
              <a:t>Wash your hands with soap and water when hands are visibly dirty or visibly soiled with blood or other body fluids or after using the toilet.</a:t>
            </a:r>
          </a:p>
        </p:txBody>
      </p:sp>
      <p:sp>
        <p:nvSpPr>
          <p:cNvPr id="2" name="Title 1">
            <a:extLst>
              <a:ext uri="{FF2B5EF4-FFF2-40B4-BE49-F238E27FC236}">
                <a16:creationId xmlns:a16="http://schemas.microsoft.com/office/drawing/2014/main" id="{DCE5C5D9-6508-0CBB-E40F-A7138A4D244A}"/>
              </a:ext>
            </a:extLst>
          </p:cNvPr>
          <p:cNvSpPr txBox="1">
            <a:spLocks/>
          </p:cNvSpPr>
          <p:nvPr/>
        </p:nvSpPr>
        <p:spPr>
          <a:xfrm>
            <a:off x="138856" y="92028"/>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Types of Hand Hygiene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0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60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6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 grpId="0" animBg="1" advAuto="0"/>
      <p:bldP spid="605" grpId="0" animBg="1" advAuto="0"/>
      <p:bldP spid="606"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 name="Immagine 8" descr="Immagine 8"/>
          <p:cNvPicPr>
            <a:picLocks noChangeAspect="1"/>
          </p:cNvPicPr>
          <p:nvPr/>
        </p:nvPicPr>
        <p:blipFill>
          <a:blip r:embed="rId3"/>
          <a:srcRect l="657" t="868" r="1042" b="15556"/>
          <a:stretch>
            <a:fillRect/>
          </a:stretch>
        </p:blipFill>
        <p:spPr>
          <a:xfrm>
            <a:off x="1922298" y="779059"/>
            <a:ext cx="5025821" cy="5295871"/>
          </a:xfrm>
          <a:prstGeom prst="rect">
            <a:avLst/>
          </a:prstGeom>
          <a:ln w="38100">
            <a:solidFill>
              <a:srgbClr val="F57F32"/>
            </a:solidFill>
          </a:ln>
        </p:spPr>
      </p:pic>
      <p:sp>
        <p:nvSpPr>
          <p:cNvPr id="615" name="ZoneTexte 5"/>
          <p:cNvSpPr txBox="1"/>
          <p:nvPr/>
        </p:nvSpPr>
        <p:spPr>
          <a:xfrm>
            <a:off x="7095523" y="1412773"/>
            <a:ext cx="3652977" cy="402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dirty="0"/>
              <a:t>Use appropriate product and technique​</a:t>
            </a:r>
          </a:p>
          <a:p>
            <a:pPr marL="254000" indent="-254000">
              <a:buClr>
                <a:schemeClr val="accent3"/>
              </a:buClr>
              <a:buSzPct val="100000"/>
              <a:buFont typeface="Arial"/>
              <a:buChar char="•"/>
              <a:defRPr sz="2400">
                <a:latin typeface="+mj-lt"/>
                <a:ea typeface="+mj-ea"/>
                <a:cs typeface="+mj-cs"/>
                <a:sym typeface="Source Sans Pro Regular"/>
              </a:defRPr>
            </a:pPr>
            <a:endParaRPr dirty="0"/>
          </a:p>
          <a:p>
            <a:pPr marL="254000" indent="-254000">
              <a:buClr>
                <a:schemeClr val="accent3"/>
              </a:buClr>
              <a:buSzPct val="100000"/>
              <a:buFont typeface="Arial"/>
              <a:buChar char="•"/>
              <a:defRPr sz="2400">
                <a:latin typeface="+mj-lt"/>
                <a:ea typeface="+mj-ea"/>
                <a:cs typeface="+mj-cs"/>
                <a:sym typeface="Source Sans Pro Regular"/>
              </a:defRPr>
            </a:pPr>
            <a:r>
              <a:rPr dirty="0"/>
              <a:t>An alcohol-based hand rub product is preferable, if hands are not visibly soiled​</a:t>
            </a:r>
          </a:p>
          <a:p>
            <a:pPr marL="254000" indent="-254000">
              <a:buClr>
                <a:schemeClr val="accent3"/>
              </a:buClr>
              <a:buSzPct val="100000"/>
              <a:buFont typeface="Arial"/>
              <a:buChar char="•"/>
              <a:defRPr sz="2400">
                <a:latin typeface="+mj-lt"/>
                <a:ea typeface="+mj-ea"/>
                <a:cs typeface="+mj-cs"/>
                <a:sym typeface="Source Sans Pro Regular"/>
              </a:defRPr>
            </a:pPr>
            <a:endParaRPr dirty="0"/>
          </a:p>
          <a:p>
            <a:pPr marL="254000" indent="-254000">
              <a:buClr>
                <a:schemeClr val="accent3"/>
              </a:buClr>
              <a:buSzPct val="100000"/>
              <a:buFont typeface="Arial"/>
              <a:buChar char="•"/>
              <a:defRPr sz="2400">
                <a:latin typeface="+mj-lt"/>
                <a:ea typeface="+mj-ea"/>
                <a:cs typeface="+mj-cs"/>
                <a:sym typeface="Source Sans Pro Regular"/>
              </a:defRPr>
            </a:pPr>
            <a:r>
              <a:rPr dirty="0"/>
              <a:t>Rub hands for 20–30 seconds!</a:t>
            </a:r>
          </a:p>
        </p:txBody>
      </p:sp>
      <p:sp>
        <p:nvSpPr>
          <p:cNvPr id="616" name="Shape 274"/>
          <p:cNvSpPr txBox="1"/>
          <p:nvPr/>
        </p:nvSpPr>
        <p:spPr>
          <a:xfrm>
            <a:off x="7160653" y="5441214"/>
            <a:ext cx="3109049" cy="419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900">
                <a:solidFill>
                  <a:srgbClr val="FFFFFF"/>
                </a:solidFill>
                <a:latin typeface="+mj-lt"/>
                <a:ea typeface="+mj-ea"/>
                <a:cs typeface="+mj-cs"/>
                <a:sym typeface="Source Sans Pro Regular"/>
              </a:defRPr>
            </a:pPr>
            <a:r>
              <a:rPr dirty="0"/>
              <a:t> </a:t>
            </a:r>
            <a:r>
              <a:rPr dirty="0">
                <a:solidFill>
                  <a:srgbClr val="0000EE"/>
                </a:solidFill>
              </a:rPr>
              <a:t>https://www.who.int/teams/integrated-health-services/infection-prevention-control/hand-hygiene/training-tools</a:t>
            </a:r>
          </a:p>
        </p:txBody>
      </p:sp>
      <p:sp>
        <p:nvSpPr>
          <p:cNvPr id="2" name="Title 1">
            <a:extLst>
              <a:ext uri="{FF2B5EF4-FFF2-40B4-BE49-F238E27FC236}">
                <a16:creationId xmlns:a16="http://schemas.microsoft.com/office/drawing/2014/main" id="{9D7AA438-4FE4-C7A1-A342-009D4DE687E5}"/>
              </a:ext>
            </a:extLst>
          </p:cNvPr>
          <p:cNvSpPr txBox="1">
            <a:spLocks/>
          </p:cNvSpPr>
          <p:nvPr/>
        </p:nvSpPr>
        <p:spPr>
          <a:xfrm>
            <a:off x="138856" y="92028"/>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How to Hand Rub?</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274"/>
          <p:cNvSpPr txBox="1"/>
          <p:nvPr/>
        </p:nvSpPr>
        <p:spPr>
          <a:xfrm>
            <a:off x="6571946" y="5361051"/>
            <a:ext cx="3413038" cy="419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900">
                <a:solidFill>
                  <a:srgbClr val="FFFFFF"/>
                </a:solidFill>
                <a:latin typeface="+mj-lt"/>
                <a:ea typeface="+mj-ea"/>
                <a:cs typeface="+mj-cs"/>
                <a:sym typeface="Source Sans Pro Regular"/>
              </a:defRPr>
            </a:pPr>
            <a:r>
              <a:t> </a:t>
            </a:r>
            <a:r>
              <a:rPr>
                <a:solidFill>
                  <a:srgbClr val="0000EE"/>
                </a:solidFill>
              </a:rPr>
              <a:t>https://www.who.int/teams/integrated-health-services/infection-prevention-control/hand-hygiene/training-tools</a:t>
            </a:r>
          </a:p>
        </p:txBody>
      </p:sp>
      <p:pic>
        <p:nvPicPr>
          <p:cNvPr id="624" name="Immagine 289" descr="Immagine 289"/>
          <p:cNvPicPr>
            <a:picLocks noChangeAspect="1"/>
          </p:cNvPicPr>
          <p:nvPr/>
        </p:nvPicPr>
        <p:blipFill>
          <a:blip r:embed="rId3"/>
          <a:srcRect b="16113"/>
          <a:stretch>
            <a:fillRect/>
          </a:stretch>
        </p:blipFill>
        <p:spPr>
          <a:xfrm>
            <a:off x="1919378" y="793872"/>
            <a:ext cx="4453247" cy="5270256"/>
          </a:xfrm>
          <a:prstGeom prst="rect">
            <a:avLst/>
          </a:prstGeom>
          <a:ln w="38100">
            <a:solidFill>
              <a:srgbClr val="25408F"/>
            </a:solidFill>
          </a:ln>
        </p:spPr>
      </p:pic>
      <p:sp>
        <p:nvSpPr>
          <p:cNvPr id="625" name="ZoneTexte 5"/>
          <p:cNvSpPr txBox="1"/>
          <p:nvPr/>
        </p:nvSpPr>
        <p:spPr>
          <a:xfrm>
            <a:off x="6729137" y="1611630"/>
            <a:ext cx="3436953" cy="3634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dirty="0"/>
              <a:t>Use appropriate product and technique​</a:t>
            </a:r>
          </a:p>
          <a:p>
            <a:pPr marL="254000" indent="-254000">
              <a:buClr>
                <a:schemeClr val="accent3"/>
              </a:buClr>
              <a:buSzPct val="100000"/>
              <a:buFont typeface="Arial"/>
              <a:buChar char="•"/>
              <a:defRPr sz="2400">
                <a:latin typeface="+mj-lt"/>
                <a:ea typeface="+mj-ea"/>
                <a:cs typeface="+mj-cs"/>
                <a:sym typeface="Source Sans Pro Regular"/>
              </a:defRPr>
            </a:pPr>
            <a:r>
              <a:rPr dirty="0"/>
              <a:t>Soap, running water and single use towel, when visibly dirty or contaminated with protein related material​</a:t>
            </a:r>
          </a:p>
          <a:p>
            <a:pPr marL="285750" lvl="1" indent="-285750">
              <a:buClr>
                <a:schemeClr val="accent3"/>
              </a:buClr>
              <a:buSzPct val="100000"/>
              <a:buFont typeface="Arial"/>
              <a:buChar char="•"/>
              <a:defRPr sz="2400">
                <a:latin typeface="+mj-lt"/>
                <a:ea typeface="+mj-ea"/>
                <a:cs typeface="+mj-cs"/>
                <a:sym typeface="Source Sans Pro Regular"/>
              </a:defRPr>
            </a:pPr>
            <a:r>
              <a:rPr dirty="0"/>
              <a:t>Wash hands for 40–60 seconds!​</a:t>
            </a:r>
          </a:p>
        </p:txBody>
      </p:sp>
      <p:sp>
        <p:nvSpPr>
          <p:cNvPr id="2" name="Title 1">
            <a:extLst>
              <a:ext uri="{FF2B5EF4-FFF2-40B4-BE49-F238E27FC236}">
                <a16:creationId xmlns:a16="http://schemas.microsoft.com/office/drawing/2014/main" id="{D00285A7-1633-75DB-FD93-758E43AC1E12}"/>
              </a:ext>
            </a:extLst>
          </p:cNvPr>
          <p:cNvSpPr txBox="1">
            <a:spLocks/>
          </p:cNvSpPr>
          <p:nvPr/>
        </p:nvSpPr>
        <p:spPr>
          <a:xfrm>
            <a:off x="138856" y="92028"/>
            <a:ext cx="8940881" cy="646113"/>
          </a:xfrm>
          <a:prstGeom prst="rect">
            <a:avLst/>
          </a:prstGeom>
        </p:spPr>
        <p:txBody>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How to Hand Wash?</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6FD856-0E57-486A-9D04-1CB4ED38E780}">
  <ds:schemaRefs>
    <ds:schemaRef ds:uri="http://purl.org/dc/elements/1.1/"/>
    <ds:schemaRef ds:uri="http://schemas.microsoft.com/office/2006/metadata/properties"/>
    <ds:schemaRef ds:uri="http://schemas.microsoft.com/office/2006/documentManagement/types"/>
    <ds:schemaRef ds:uri="1545eeb8-3090-4573-a4ea-6910cac27a03"/>
    <ds:schemaRef ds:uri="http://schemas.openxmlformats.org/package/2006/metadata/core-properties"/>
    <ds:schemaRef ds:uri="http://purl.org/dc/terms/"/>
    <ds:schemaRef ds:uri="http://schemas.microsoft.com/office/infopath/2007/PartnerControls"/>
    <ds:schemaRef ds:uri="http://purl.org/dc/dcmitype/"/>
    <ds:schemaRef ds:uri="9ca0fa8f-1020-4790-a298-914e539c43a5"/>
    <ds:schemaRef ds:uri="http://www.w3.org/XML/1998/namespace"/>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46FA5B96-7ACE-4D8B-A439-DDFCDA919D9A}">
  <ds:schemaRefs>
    <ds:schemaRef ds:uri="http://schemas.microsoft.com/sharepoint/v3/contenttype/forms"/>
  </ds:schemaRefs>
</ds:datastoreItem>
</file>

<file path=customXml/itemProps3.xml><?xml version="1.0" encoding="utf-8"?>
<ds:datastoreItem xmlns:ds="http://schemas.openxmlformats.org/officeDocument/2006/customXml" ds:itemID="{B43868E6-DC01-4A38-8B89-0E4F865735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996</Words>
  <Application>Microsoft Office PowerPoint</Application>
  <PresentationFormat>Widescreen</PresentationFormat>
  <Paragraphs>79</Paragraphs>
  <Slides>12</Slides>
  <Notes>5</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RRT_Theme_v3</vt:lpstr>
      <vt:lpstr>RRT_Theme_v4</vt:lpstr>
      <vt:lpstr>When and how to practice hand hygiene</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and how to practice hand hygiene</dc:title>
  <dc:creator>Hp</dc:creator>
  <cp:lastModifiedBy>GOMEZ, Paula</cp:lastModifiedBy>
  <cp:revision>13</cp:revision>
  <dcterms:modified xsi:type="dcterms:W3CDTF">2023-04-07T11:00:06Z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132400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