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84" r:id="rId5"/>
  </p:sldMasterIdLst>
  <p:notesMasterIdLst>
    <p:notesMasterId r:id="rId34"/>
  </p:notesMasterIdLst>
  <p:sldIdLst>
    <p:sldId id="256" r:id="rId6"/>
    <p:sldId id="257" r:id="rId7"/>
    <p:sldId id="258" r:id="rId8"/>
    <p:sldId id="259" r:id="rId9"/>
    <p:sldId id="283"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F243BF-11E1-5D68-9C49-83EDD4424ECF}" v="5" dt="2023-04-07T10:46:12.222"/>
    <p1510:client id="{8442447F-6F33-4A52-8366-E5C6E87CF896}" v="13" dt="2023-01-27T13:55:51.136"/>
    <p1510:client id="{D35DBAB6-C628-0443-729C-6D9C89875C38}" v="78" dt="2023-03-28T14:32:37.19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44F243BF-11E1-5D68-9C49-83EDD4424ECF}"/>
    <pc:docChg chg="modSld">
      <pc:chgData name="GOMEZ, Paula" userId="S::gomezp@who.int::c93cf399-3ed7-4230-9282-8831e3fe5ae7" providerId="AD" clId="Web-{44F243BF-11E1-5D68-9C49-83EDD4424ECF}" dt="2023-04-07T10:46:10.706" v="2" actId="20577"/>
      <pc:docMkLst>
        <pc:docMk/>
      </pc:docMkLst>
      <pc:sldChg chg="modSp">
        <pc:chgData name="GOMEZ, Paula" userId="S::gomezp@who.int::c93cf399-3ed7-4230-9282-8831e3fe5ae7" providerId="AD" clId="Web-{44F243BF-11E1-5D68-9C49-83EDD4424ECF}" dt="2023-04-07T10:45:56.034" v="0" actId="20577"/>
        <pc:sldMkLst>
          <pc:docMk/>
          <pc:sldMk cId="0" sldId="257"/>
        </pc:sldMkLst>
        <pc:spChg chg="mod">
          <ac:chgData name="GOMEZ, Paula" userId="S::gomezp@who.int::c93cf399-3ed7-4230-9282-8831e3fe5ae7" providerId="AD" clId="Web-{44F243BF-11E1-5D68-9C49-83EDD4424ECF}" dt="2023-04-07T10:45:56.034" v="0" actId="20577"/>
          <ac:spMkLst>
            <pc:docMk/>
            <pc:sldMk cId="0" sldId="257"/>
            <ac:spMk id="525" creationId="{00000000-0000-0000-0000-000000000000}"/>
          </ac:spMkLst>
        </pc:spChg>
      </pc:sldChg>
      <pc:sldChg chg="modSp delCm">
        <pc:chgData name="GOMEZ, Paula" userId="S::gomezp@who.int::c93cf399-3ed7-4230-9282-8831e3fe5ae7" providerId="AD" clId="Web-{44F243BF-11E1-5D68-9C49-83EDD4424ECF}" dt="2023-04-07T10:46:10.706" v="2" actId="20577"/>
        <pc:sldMkLst>
          <pc:docMk/>
          <pc:sldMk cId="341096234" sldId="283"/>
        </pc:sldMkLst>
        <pc:spChg chg="mod">
          <ac:chgData name="GOMEZ, Paula" userId="S::gomezp@who.int::c93cf399-3ed7-4230-9282-8831e3fe5ae7" providerId="AD" clId="Web-{44F243BF-11E1-5D68-9C49-83EDD4424ECF}" dt="2023-04-07T10:46:10.706" v="2" actId="20577"/>
          <ac:spMkLst>
            <pc:docMk/>
            <pc:sldMk cId="341096234" sldId="283"/>
            <ac:spMk id="587"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44F243BF-11E1-5D68-9C49-83EDD4424ECF}" dt="2023-04-07T10:46:05.237" v="1"/>
              <pc2:cmMkLst xmlns:pc2="http://schemas.microsoft.com/office/powerpoint/2019/9/main/command">
                <pc:docMk/>
                <pc:sldMk cId="341096234" sldId="283"/>
                <pc2:cmMk id="{32797EF3-E761-42A9-A93C-0BB5917517E6}"/>
              </pc2:cmMkLst>
            </pc226:cmChg>
          </p:ext>
        </pc:extLst>
      </pc:sldChg>
    </pc:docChg>
  </pc:docChgLst>
  <pc:docChgLst>
    <pc:chgData name="EZZINE, Hind" userId="S::ezzineh@who.int::edcab00f-6318-46e5-a4a9-188b01ee222f" providerId="AD" clId="Web-{D35DBAB6-C628-0443-729C-6D9C89875C38}"/>
    <pc:docChg chg="mod addSld modSld addMainMaster">
      <pc:chgData name="EZZINE, Hind" userId="S::ezzineh@who.int::edcab00f-6318-46e5-a4a9-188b01ee222f" providerId="AD" clId="Web-{D35DBAB6-C628-0443-729C-6D9C89875C38}" dt="2023-03-28T14:32:31.978" v="45" actId="20577"/>
      <pc:docMkLst>
        <pc:docMk/>
      </pc:docMkLst>
      <pc:sldChg chg="modSp">
        <pc:chgData name="EZZINE, Hind" userId="S::ezzineh@who.int::edcab00f-6318-46e5-a4a9-188b01ee222f" providerId="AD" clId="Web-{D35DBAB6-C628-0443-729C-6D9C89875C38}" dt="2023-03-28T13:59:38.403" v="4" actId="20577"/>
        <pc:sldMkLst>
          <pc:docMk/>
          <pc:sldMk cId="0" sldId="257"/>
        </pc:sldMkLst>
        <pc:spChg chg="mod">
          <ac:chgData name="EZZINE, Hind" userId="S::ezzineh@who.int::edcab00f-6318-46e5-a4a9-188b01ee222f" providerId="AD" clId="Web-{D35DBAB6-C628-0443-729C-6D9C89875C38}" dt="2023-03-28T13:59:38.403" v="4" actId="20577"/>
          <ac:spMkLst>
            <pc:docMk/>
            <pc:sldMk cId="0" sldId="257"/>
            <ac:spMk id="525" creationId="{00000000-0000-0000-0000-000000000000}"/>
          </ac:spMkLst>
        </pc:spChg>
      </pc:sldChg>
      <pc:sldChg chg="modSp add addCm">
        <pc:chgData name="EZZINE, Hind" userId="S::ezzineh@who.int::edcab00f-6318-46e5-a4a9-188b01ee222f" providerId="AD" clId="Web-{D35DBAB6-C628-0443-729C-6D9C89875C38}" dt="2023-03-28T14:32:31.978" v="45" actId="20577"/>
        <pc:sldMkLst>
          <pc:docMk/>
          <pc:sldMk cId="341096234" sldId="283"/>
        </pc:sldMkLst>
        <pc:spChg chg="mod">
          <ac:chgData name="EZZINE, Hind" userId="S::ezzineh@who.int::edcab00f-6318-46e5-a4a9-188b01ee222f" providerId="AD" clId="Web-{D35DBAB6-C628-0443-729C-6D9C89875C38}" dt="2023-03-28T14:32:31.978" v="45" actId="20577"/>
          <ac:spMkLst>
            <pc:docMk/>
            <pc:sldMk cId="341096234" sldId="283"/>
            <ac:spMk id="587" creationId="{00000000-0000-0000-0000-000000000000}"/>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D35DBAB6-C628-0443-729C-6D9C89875C38}" dt="2023-03-28T14:30:14.046" v="38"/>
              <pc2:cmMkLst xmlns:pc2="http://schemas.microsoft.com/office/powerpoint/2019/9/main/command">
                <pc:docMk/>
                <pc:sldMk cId="341096234" sldId="283"/>
                <pc2:cmMk id="{32797EF3-E761-42A9-A93C-0BB5917517E6}"/>
              </pc2:cmMkLst>
            </pc226:cmChg>
          </p:ext>
        </pc:extLst>
      </pc:sldChg>
      <pc:sldMasterChg chg="add addSldLayout">
        <pc:chgData name="EZZINE, Hind" userId="S::ezzineh@who.int::edcab00f-6318-46e5-a4a9-188b01ee222f" providerId="AD" clId="Web-{D35DBAB6-C628-0443-729C-6D9C89875C38}" dt="2023-03-28T14:00:38.297" v="5"/>
        <pc:sldMasterMkLst>
          <pc:docMk/>
          <pc:sldMasterMk cId="0" sldId="2147483684"/>
        </pc:sldMasterMkLst>
        <pc:sldLayoutChg chg="add">
          <pc:chgData name="EZZINE, Hind" userId="S::ezzineh@who.int::edcab00f-6318-46e5-a4a9-188b01ee222f" providerId="AD" clId="Web-{D35DBAB6-C628-0443-729C-6D9C89875C38}" dt="2023-03-28T14:00:38.297" v="5"/>
          <pc:sldLayoutMkLst>
            <pc:docMk/>
            <pc:sldMasterMk cId="0" sldId="2147483684"/>
            <pc:sldLayoutMk cId="0" sldId="2147483680"/>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1"/>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2"/>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2275276128" sldId="2147483683"/>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5"/>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6"/>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7"/>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8"/>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89"/>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0"/>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1"/>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2"/>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3"/>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4"/>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5"/>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6"/>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7"/>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8"/>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699"/>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0"/>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1"/>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2"/>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3"/>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4"/>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5"/>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6"/>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7"/>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8"/>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09"/>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10"/>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11"/>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12"/>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13"/>
          </pc:sldLayoutMkLst>
        </pc:sldLayoutChg>
        <pc:sldLayoutChg chg="add">
          <pc:chgData name="EZZINE, Hind" userId="S::ezzineh@who.int::edcab00f-6318-46e5-a4a9-188b01ee222f" providerId="AD" clId="Web-{D35DBAB6-C628-0443-729C-6D9C89875C38}" dt="2023-03-28T14:00:38.297" v="5"/>
          <pc:sldLayoutMkLst>
            <pc:docMk/>
            <pc:sldMasterMk cId="0" sldId="2147483684"/>
            <pc:sldLayoutMk cId="0" sldId="2147483714"/>
          </pc:sldLayoutMkLst>
        </pc:sldLayoutChg>
      </pc:sldMasterChg>
    </pc:docChg>
  </pc:docChgLst>
  <pc:docChgLst>
    <pc:chgData name="GOMEZ, Paula" userId="S::gomezp@who.int::c93cf399-3ed7-4230-9282-8831e3fe5ae7" providerId="AD" clId="Web-{8442447F-6F33-4A52-8366-E5C6E87CF896}"/>
    <pc:docChg chg="modSld">
      <pc:chgData name="GOMEZ, Paula" userId="S::gomezp@who.int::c93cf399-3ed7-4230-9282-8831e3fe5ae7" providerId="AD" clId="Web-{8442447F-6F33-4A52-8366-E5C6E87CF896}" dt="2023-01-27T13:55:51.136" v="10" actId="1076"/>
      <pc:docMkLst>
        <pc:docMk/>
      </pc:docMkLst>
      <pc:sldChg chg="modSp">
        <pc:chgData name="GOMEZ, Paula" userId="S::gomezp@who.int::c93cf399-3ed7-4230-9282-8831e3fe5ae7" providerId="AD" clId="Web-{8442447F-6F33-4A52-8366-E5C6E87CF896}" dt="2023-01-27T13:54:43.789" v="3" actId="20577"/>
        <pc:sldMkLst>
          <pc:docMk/>
          <pc:sldMk cId="0" sldId="256"/>
        </pc:sldMkLst>
        <pc:spChg chg="mod">
          <ac:chgData name="GOMEZ, Paula" userId="S::gomezp@who.int::c93cf399-3ed7-4230-9282-8831e3fe5ae7" providerId="AD" clId="Web-{8442447F-6F33-4A52-8366-E5C6E87CF896}" dt="2023-01-27T13:54:43.789" v="3" actId="20577"/>
          <ac:spMkLst>
            <pc:docMk/>
            <pc:sldMk cId="0" sldId="256"/>
            <ac:spMk id="521" creationId="{00000000-0000-0000-0000-000000000000}"/>
          </ac:spMkLst>
        </pc:spChg>
      </pc:sldChg>
      <pc:sldChg chg="modSp">
        <pc:chgData name="GOMEZ, Paula" userId="S::gomezp@who.int::c93cf399-3ed7-4230-9282-8831e3fe5ae7" providerId="AD" clId="Web-{8442447F-6F33-4A52-8366-E5C6E87CF896}" dt="2023-01-27T13:54:54.993" v="7" actId="20577"/>
        <pc:sldMkLst>
          <pc:docMk/>
          <pc:sldMk cId="0" sldId="257"/>
        </pc:sldMkLst>
        <pc:spChg chg="mod">
          <ac:chgData name="GOMEZ, Paula" userId="S::gomezp@who.int::c93cf399-3ed7-4230-9282-8831e3fe5ae7" providerId="AD" clId="Web-{8442447F-6F33-4A52-8366-E5C6E87CF896}" dt="2023-01-27T13:54:54.993" v="7" actId="20577"/>
          <ac:spMkLst>
            <pc:docMk/>
            <pc:sldMk cId="0" sldId="257"/>
            <ac:spMk id="525" creationId="{00000000-0000-0000-0000-000000000000}"/>
          </ac:spMkLst>
        </pc:spChg>
      </pc:sldChg>
      <pc:sldChg chg="modSp">
        <pc:chgData name="GOMEZ, Paula" userId="S::gomezp@who.int::c93cf399-3ed7-4230-9282-8831e3fe5ae7" providerId="AD" clId="Web-{8442447F-6F33-4A52-8366-E5C6E87CF896}" dt="2023-01-27T13:55:08.025" v="9" actId="20577"/>
        <pc:sldMkLst>
          <pc:docMk/>
          <pc:sldMk cId="0" sldId="258"/>
        </pc:sldMkLst>
        <pc:spChg chg="mod">
          <ac:chgData name="GOMEZ, Paula" userId="S::gomezp@who.int::c93cf399-3ed7-4230-9282-8831e3fe5ae7" providerId="AD" clId="Web-{8442447F-6F33-4A52-8366-E5C6E87CF896}" dt="2023-01-27T13:55:08.025" v="9" actId="20577"/>
          <ac:spMkLst>
            <pc:docMk/>
            <pc:sldMk cId="0" sldId="258"/>
            <ac:spMk id="530" creationId="{00000000-0000-0000-0000-000000000000}"/>
          </ac:spMkLst>
        </pc:spChg>
      </pc:sldChg>
      <pc:sldChg chg="modSp">
        <pc:chgData name="GOMEZ, Paula" userId="S::gomezp@who.int::c93cf399-3ed7-4230-9282-8831e3fe5ae7" providerId="AD" clId="Web-{8442447F-6F33-4A52-8366-E5C6E87CF896}" dt="2023-01-27T13:55:51.136" v="10" actId="1076"/>
        <pc:sldMkLst>
          <pc:docMk/>
          <pc:sldMk cId="0" sldId="273"/>
        </pc:sldMkLst>
        <pc:spChg chg="mod">
          <ac:chgData name="GOMEZ, Paula" userId="S::gomezp@who.int::c93cf399-3ed7-4230-9282-8831e3fe5ae7" providerId="AD" clId="Web-{8442447F-6F33-4A52-8366-E5C6E87CF896}" dt="2023-01-27T13:55:51.136" v="10" actId="1076"/>
          <ac:spMkLst>
            <pc:docMk/>
            <pc:sldMk cId="0" sldId="273"/>
            <ac:spMk id="2" creationId="{034AE530-2D36-60B0-42B1-9B8CC98481D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7" name="Shape 517"/>
          <p:cNvSpPr>
            <a:spLocks noGrp="1" noRot="1" noChangeAspect="1"/>
          </p:cNvSpPr>
          <p:nvPr>
            <p:ph type="sldImg"/>
          </p:nvPr>
        </p:nvSpPr>
        <p:spPr>
          <a:xfrm>
            <a:off x="1143000" y="685800"/>
            <a:ext cx="4572000" cy="3429000"/>
          </a:xfrm>
          <a:prstGeom prst="rect">
            <a:avLst/>
          </a:prstGeom>
        </p:spPr>
        <p:txBody>
          <a:bodyPr/>
          <a:lstStyle/>
          <a:p>
            <a:endParaRPr/>
          </a:p>
        </p:txBody>
      </p:sp>
      <p:sp>
        <p:nvSpPr>
          <p:cNvPr id="518" name="Shape 5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Shape 527"/>
          <p:cNvSpPr>
            <a:spLocks noGrp="1" noRot="1" noChangeAspect="1"/>
          </p:cNvSpPr>
          <p:nvPr>
            <p:ph type="sldImg"/>
          </p:nvPr>
        </p:nvSpPr>
        <p:spPr>
          <a:xfrm>
            <a:off x="381000" y="685800"/>
            <a:ext cx="6096000" cy="3429000"/>
          </a:xfrm>
          <a:prstGeom prst="rect">
            <a:avLst/>
          </a:prstGeom>
        </p:spPr>
        <p:txBody>
          <a:bodyPr/>
          <a:lstStyle/>
          <a:p>
            <a:endParaRPr/>
          </a:p>
        </p:txBody>
      </p:sp>
      <p:sp>
        <p:nvSpPr>
          <p:cNvPr id="528" name="Shape 52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Shape 617"/>
          <p:cNvSpPr>
            <a:spLocks noGrp="1" noRot="1" noChangeAspect="1"/>
          </p:cNvSpPr>
          <p:nvPr>
            <p:ph type="sldImg"/>
          </p:nvPr>
        </p:nvSpPr>
        <p:spPr>
          <a:xfrm>
            <a:off x="381000" y="685800"/>
            <a:ext cx="6096000" cy="3429000"/>
          </a:xfrm>
          <a:prstGeom prst="rect">
            <a:avLst/>
          </a:prstGeom>
        </p:spPr>
        <p:txBody>
          <a:bodyPr/>
          <a:lstStyle/>
          <a:p>
            <a:endParaRPr/>
          </a:p>
        </p:txBody>
      </p:sp>
      <p:sp>
        <p:nvSpPr>
          <p:cNvPr id="618" name="Shape 618"/>
          <p:cNvSpPr>
            <a:spLocks noGrp="1"/>
          </p:cNvSpPr>
          <p:nvPr>
            <p:ph type="body" sz="quarter" idx="1"/>
          </p:nvPr>
        </p:nvSpPr>
        <p:spPr>
          <a:prstGeom prst="rect">
            <a:avLst/>
          </a:prstGeom>
        </p:spPr>
        <p:txBody>
          <a:bodyPr/>
          <a:lstStyle/>
          <a:p>
            <a:r>
              <a:t>If PAPR hoods are being used – goggles are not necessary.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 name="Shape 633"/>
          <p:cNvSpPr>
            <a:spLocks noGrp="1" noRot="1" noChangeAspect="1"/>
          </p:cNvSpPr>
          <p:nvPr>
            <p:ph type="sldImg"/>
          </p:nvPr>
        </p:nvSpPr>
        <p:spPr>
          <a:xfrm>
            <a:off x="381000" y="685800"/>
            <a:ext cx="6096000" cy="3429000"/>
          </a:xfrm>
          <a:prstGeom prst="rect">
            <a:avLst/>
          </a:prstGeom>
        </p:spPr>
        <p:txBody>
          <a:bodyPr/>
          <a:lstStyle/>
          <a:p>
            <a:endParaRPr/>
          </a:p>
        </p:txBody>
      </p:sp>
      <p:sp>
        <p:nvSpPr>
          <p:cNvPr id="634" name="Shape 634"/>
          <p:cNvSpPr>
            <a:spLocks noGrp="1"/>
          </p:cNvSpPr>
          <p:nvPr>
            <p:ph type="body" sz="quarter" idx="1"/>
          </p:nvPr>
        </p:nvSpPr>
        <p:spPr>
          <a:prstGeom prst="rect">
            <a:avLst/>
          </a:prstGeom>
        </p:spPr>
        <p:txBody>
          <a:bodyPr/>
          <a:lstStyle/>
          <a:p>
            <a:r>
              <a:t>Care should be taken to move slowly and methodically at each step.  </a:t>
            </a:r>
          </a:p>
          <a:p>
            <a:endParaRPr/>
          </a:p>
          <a:p>
            <a:r>
              <a:t>Pay particular attention not to snap gloves or apron when removing.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 name="Shape 644"/>
          <p:cNvSpPr>
            <a:spLocks noGrp="1" noRot="1" noChangeAspect="1"/>
          </p:cNvSpPr>
          <p:nvPr>
            <p:ph type="sldImg"/>
          </p:nvPr>
        </p:nvSpPr>
        <p:spPr>
          <a:xfrm>
            <a:off x="381000" y="685800"/>
            <a:ext cx="6096000" cy="3429000"/>
          </a:xfrm>
          <a:prstGeom prst="rect">
            <a:avLst/>
          </a:prstGeom>
        </p:spPr>
        <p:txBody>
          <a:bodyPr/>
          <a:lstStyle/>
          <a:p>
            <a:endParaRPr/>
          </a:p>
        </p:txBody>
      </p:sp>
      <p:sp>
        <p:nvSpPr>
          <p:cNvPr id="645" name="Shape 645"/>
          <p:cNvSpPr>
            <a:spLocks noGrp="1"/>
          </p:cNvSpPr>
          <p:nvPr>
            <p:ph type="body" sz="quarter" idx="1"/>
          </p:nvPr>
        </p:nvSpPr>
        <p:spPr>
          <a:prstGeom prst="rect">
            <a:avLst/>
          </a:prstGeom>
        </p:spPr>
        <p:txBody>
          <a:bodyPr/>
          <a:lstStyle/>
          <a:p>
            <a:r>
              <a:t>Take particular care not to let the elastic of the eye protection (mas or goggles) snap as it is removed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Shape 533"/>
          <p:cNvSpPr>
            <a:spLocks noGrp="1" noRot="1" noChangeAspect="1"/>
          </p:cNvSpPr>
          <p:nvPr>
            <p:ph type="sldImg"/>
          </p:nvPr>
        </p:nvSpPr>
        <p:spPr>
          <a:xfrm>
            <a:off x="381000" y="685800"/>
            <a:ext cx="6096000" cy="3429000"/>
          </a:xfrm>
          <a:prstGeom prst="rect">
            <a:avLst/>
          </a:prstGeom>
        </p:spPr>
        <p:txBody>
          <a:bodyPr/>
          <a:lstStyle/>
          <a:p>
            <a:endParaRPr/>
          </a:p>
        </p:txBody>
      </p:sp>
      <p:sp>
        <p:nvSpPr>
          <p:cNvPr id="534" name="Shape 534"/>
          <p:cNvSpPr>
            <a:spLocks noGrp="1"/>
          </p:cNvSpPr>
          <p:nvPr>
            <p:ph type="body" sz="quarter" idx="1"/>
          </p:nvPr>
        </p:nvSpPr>
        <p:spPr>
          <a:prstGeom prst="rect">
            <a:avLst/>
          </a:prstGeom>
        </p:spPr>
        <p:txBody>
          <a:bodyPr/>
          <a:lstStyle/>
          <a:p>
            <a:r>
              <a:t>Nothing should be worn or carried under PPE that you want to bring back out of the contaminated area.  </a:t>
            </a:r>
          </a:p>
          <a:p>
            <a:r>
              <a:t>Paper scrubs should be used if available.</a:t>
            </a:r>
          </a:p>
          <a:p>
            <a:endParaRPr/>
          </a:p>
          <a:p>
            <a:r>
              <a:t>Trained observers should perform visual inspections and observe all steps.  </a:t>
            </a:r>
          </a:p>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Shape 541"/>
          <p:cNvSpPr>
            <a:spLocks noGrp="1" noRot="1" noChangeAspect="1"/>
          </p:cNvSpPr>
          <p:nvPr>
            <p:ph type="sldImg"/>
          </p:nvPr>
        </p:nvSpPr>
        <p:spPr>
          <a:xfrm>
            <a:off x="381000" y="685800"/>
            <a:ext cx="6096000" cy="3429000"/>
          </a:xfrm>
          <a:prstGeom prst="rect">
            <a:avLst/>
          </a:prstGeom>
        </p:spPr>
        <p:txBody>
          <a:bodyPr/>
          <a:lstStyle/>
          <a:p>
            <a:endParaRPr/>
          </a:p>
        </p:txBody>
      </p:sp>
      <p:sp>
        <p:nvSpPr>
          <p:cNvPr id="542" name="Shape 542"/>
          <p:cNvSpPr>
            <a:spLocks noGrp="1"/>
          </p:cNvSpPr>
          <p:nvPr>
            <p:ph type="body" sz="quarter" idx="1"/>
          </p:nvPr>
        </p:nvSpPr>
        <p:spPr>
          <a:prstGeom prst="rect">
            <a:avLst/>
          </a:prstGeom>
        </p:spPr>
        <p:txBody>
          <a:bodyPr/>
          <a:lstStyle/>
          <a:p>
            <a:r>
              <a:t>Source: Personal protective equipment for use in a filovirus disease outbreak; Rapid advice guideline (WHO 2016) </a:t>
            </a:r>
          </a:p>
          <a:p>
            <a:endParaRPr/>
          </a:p>
          <a:p>
            <a:r>
              <a:t>Print Annex 4 for participants: http://apps.who.int/iris/bitstream/handle/10665/251426/9789241549721-eng.pdf?sequence=1</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Shape 548"/>
          <p:cNvSpPr>
            <a:spLocks noGrp="1" noRot="1" noChangeAspect="1"/>
          </p:cNvSpPr>
          <p:nvPr>
            <p:ph type="sldImg"/>
          </p:nvPr>
        </p:nvSpPr>
        <p:spPr>
          <a:xfrm>
            <a:off x="381000" y="685800"/>
            <a:ext cx="6096000" cy="3429000"/>
          </a:xfrm>
          <a:prstGeom prst="rect">
            <a:avLst/>
          </a:prstGeom>
        </p:spPr>
        <p:txBody>
          <a:bodyPr/>
          <a:lstStyle/>
          <a:p>
            <a:endParaRPr/>
          </a:p>
        </p:txBody>
      </p:sp>
      <p:sp>
        <p:nvSpPr>
          <p:cNvPr id="549" name="Shape 549"/>
          <p:cNvSpPr>
            <a:spLocks noGrp="1"/>
          </p:cNvSpPr>
          <p:nvPr>
            <p:ph type="body" sz="quarter" idx="1"/>
          </p:nvPr>
        </p:nvSpPr>
        <p:spPr>
          <a:prstGeom prst="rect">
            <a:avLst/>
          </a:prstGeom>
        </p:spPr>
        <p:txBody>
          <a:bodyPr/>
          <a:lstStyle/>
          <a:p>
            <a:r>
              <a:t>Nothing should be worn or carried under PPE that you want to bring back out of the contaminated area.  </a:t>
            </a:r>
          </a:p>
          <a:p>
            <a:r>
              <a:t>Paper scrubs should be used if available.</a:t>
            </a:r>
          </a:p>
          <a:p>
            <a:endParaRPr/>
          </a:p>
          <a:p>
            <a:r>
              <a:t>Trained observers should perform visual inspections and observe all steps.  </a:t>
            </a:r>
          </a:p>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a:lstStyle/>
          <a:p>
            <a:endParaRPr/>
          </a:p>
        </p:txBody>
      </p:sp>
      <p:sp>
        <p:nvSpPr>
          <p:cNvPr id="559" name="Shape 559"/>
          <p:cNvSpPr>
            <a:spLocks noGrp="1"/>
          </p:cNvSpPr>
          <p:nvPr>
            <p:ph type="body" sz="quarter" idx="1"/>
          </p:nvPr>
        </p:nvSpPr>
        <p:spPr>
          <a:prstGeom prst="rect">
            <a:avLst/>
          </a:prstGeom>
        </p:spPr>
        <p:txBody>
          <a:bodyPr/>
          <a:lstStyle/>
          <a:p>
            <a:r>
              <a:t>If PAPRs are being used – goggles are not necessary.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Shape 575"/>
          <p:cNvSpPr>
            <a:spLocks noGrp="1" noRot="1" noChangeAspect="1"/>
          </p:cNvSpPr>
          <p:nvPr>
            <p:ph type="sldImg"/>
          </p:nvPr>
        </p:nvSpPr>
        <p:spPr>
          <a:xfrm>
            <a:off x="381000" y="685800"/>
            <a:ext cx="6096000" cy="3429000"/>
          </a:xfrm>
          <a:prstGeom prst="rect">
            <a:avLst/>
          </a:prstGeom>
        </p:spPr>
        <p:txBody>
          <a:bodyPr/>
          <a:lstStyle/>
          <a:p>
            <a:endParaRPr/>
          </a:p>
        </p:txBody>
      </p:sp>
      <p:sp>
        <p:nvSpPr>
          <p:cNvPr id="576" name="Shape 576"/>
          <p:cNvSpPr>
            <a:spLocks noGrp="1"/>
          </p:cNvSpPr>
          <p:nvPr>
            <p:ph type="body" sz="quarter" idx="1"/>
          </p:nvPr>
        </p:nvSpPr>
        <p:spPr>
          <a:prstGeom prst="rect">
            <a:avLst/>
          </a:prstGeom>
        </p:spPr>
        <p:txBody>
          <a:bodyPr/>
          <a:lstStyle/>
          <a:p>
            <a:r>
              <a:t>Care should be taken to move slowly and methodically at each step.  </a:t>
            </a:r>
          </a:p>
          <a:p>
            <a:endParaRPr/>
          </a:p>
          <a:p>
            <a:r>
              <a:t>Pay particular attention not to snap gloves or apron when removing.</a:t>
            </a:r>
          </a:p>
          <a:p>
            <a:endParaRPr/>
          </a:p>
          <a:p>
            <a:r>
              <a:t>1 While working in the patient care area, outer gloves should be changed between patients and prior to exiting (change after seeing the last patient)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Shape 586"/>
          <p:cNvSpPr>
            <a:spLocks noGrp="1" noRot="1" noChangeAspect="1"/>
          </p:cNvSpPr>
          <p:nvPr>
            <p:ph type="sldImg"/>
          </p:nvPr>
        </p:nvSpPr>
        <p:spPr>
          <a:xfrm>
            <a:off x="381000" y="685800"/>
            <a:ext cx="6096000" cy="3429000"/>
          </a:xfrm>
          <a:prstGeom prst="rect">
            <a:avLst/>
          </a:prstGeom>
        </p:spPr>
        <p:txBody>
          <a:bodyPr/>
          <a:lstStyle/>
          <a:p>
            <a:endParaRPr/>
          </a:p>
        </p:txBody>
      </p:sp>
      <p:sp>
        <p:nvSpPr>
          <p:cNvPr id="587" name="Shape 587"/>
          <p:cNvSpPr>
            <a:spLocks noGrp="1"/>
          </p:cNvSpPr>
          <p:nvPr>
            <p:ph type="body" sz="quarter" idx="1"/>
          </p:nvPr>
        </p:nvSpPr>
        <p:spPr>
          <a:prstGeom prst="rect">
            <a:avLst/>
          </a:prstGeom>
        </p:spPr>
        <p:txBody>
          <a:bodyPr/>
          <a:lstStyle/>
          <a:p>
            <a:r>
              <a:t>If gloves need to be removed separately, add an additional hand hygiene step.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Shape 592"/>
          <p:cNvSpPr>
            <a:spLocks noGrp="1" noRot="1" noChangeAspect="1"/>
          </p:cNvSpPr>
          <p:nvPr>
            <p:ph type="sldImg"/>
          </p:nvPr>
        </p:nvSpPr>
        <p:spPr>
          <a:xfrm>
            <a:off x="381000" y="685800"/>
            <a:ext cx="6096000" cy="3429000"/>
          </a:xfrm>
          <a:prstGeom prst="rect">
            <a:avLst/>
          </a:prstGeom>
        </p:spPr>
        <p:txBody>
          <a:bodyPr/>
          <a:lstStyle/>
          <a:p>
            <a:endParaRPr/>
          </a:p>
        </p:txBody>
      </p:sp>
      <p:sp>
        <p:nvSpPr>
          <p:cNvPr id="593" name="Shape 593"/>
          <p:cNvSpPr>
            <a:spLocks noGrp="1"/>
          </p:cNvSpPr>
          <p:nvPr>
            <p:ph type="body" sz="quarter" idx="1"/>
          </p:nvPr>
        </p:nvSpPr>
        <p:spPr>
          <a:prstGeom prst="rect">
            <a:avLst/>
          </a:prstGeom>
        </p:spPr>
        <p:txBody>
          <a:bodyPr/>
          <a:lstStyle/>
          <a:p>
            <a:r>
              <a:t>Take particular care not to let the elastic of the eye protection (mask or goggles) snap as it is removed.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a:lstStyle/>
          <a:p>
            <a:endParaRPr/>
          </a:p>
        </p:txBody>
      </p:sp>
      <p:sp>
        <p:nvSpPr>
          <p:cNvPr id="608" name="Shape 608"/>
          <p:cNvSpPr>
            <a:spLocks noGrp="1"/>
          </p:cNvSpPr>
          <p:nvPr>
            <p:ph type="body" sz="quarter" idx="1"/>
          </p:nvPr>
        </p:nvSpPr>
        <p:spPr>
          <a:prstGeom prst="rect">
            <a:avLst/>
          </a:prstGeom>
        </p:spPr>
        <p:txBody>
          <a:bodyPr/>
          <a:lstStyle/>
          <a:p>
            <a:r>
              <a:t>Nothing should be worn or carried under PPE that you want to bring back out of the contaminated area.  </a:t>
            </a:r>
          </a:p>
          <a:p>
            <a:r>
              <a:t>Paper scrubs should be used if available.</a:t>
            </a:r>
          </a:p>
          <a:p>
            <a:endParaRPr/>
          </a:p>
          <a:p>
            <a:r>
              <a:t>Trained observers should perform visual inspections and observe all steps.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5.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9FCD6430-95C1-65CF-8D91-5CCE2469A24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528D79C-8E77-095A-9A5D-AA4E69ED61FC}"/>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9A9D3E4F-59CB-3D67-B393-928E7E34AAB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8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8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9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9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DE0AD81-A952-E535-D2CB-4F575ED76C5B}"/>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1EF2625-C49F-6377-71C6-88621E4766BA}"/>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F0E5D3FD-EBB0-67FF-E505-5E51C4E80A0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DD25F221-2D92-2A25-287B-D347D3911819}"/>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8B7FA85B-E27F-D082-A600-A6EFBFEAFAD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20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21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1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215"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1FCA4977-BF36-31D8-2E08-7906E76B399F}"/>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1E91796-8B8E-1B3F-F5EF-3D7C703D1124}"/>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D3810BF8-8A2F-160E-22B8-9AB9665AE1F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22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2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2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390635FA-07EF-D9FE-4673-28AF3152EB5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9650D7F-09DE-788C-6CA6-E5560209EAC2}"/>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EFC35A98-53CF-C1D0-C92B-233E991757E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2"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243"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4"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45"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6"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73EFDCA-C77C-5093-8297-9E2E4DDC2B3F}"/>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4EFDAA4-9319-90ED-3178-57BE42DEB97D}"/>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6A5BCC99-60D8-D8E7-02CE-96847BF99C2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5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5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62" name="Body Level One…"/>
          <p:cNvSpPr txBox="1">
            <a:spLocks noGrp="1"/>
          </p:cNvSpPr>
          <p:nvPr>
            <p:ph type="body" idx="1"/>
          </p:nvPr>
        </p:nvSpPr>
        <p:spPr>
          <a:xfrm>
            <a:off x="2207940" y="860999"/>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4A27730-E3E5-0186-0BD8-FA32B7B921C0}"/>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1873E24-F033-AD31-A82D-C2D75A3D1EC6}"/>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D9C0252B-8F5A-0FDE-A65B-A4BE3EF15DF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7979EBC6-C28D-A7EF-650B-B8E38E51B971}"/>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Image" descr="Image"/>
          <p:cNvPicPr>
            <a:picLocks noChangeAspect="1"/>
          </p:cNvPicPr>
          <p:nvPr/>
        </p:nvPicPr>
        <p:blipFill>
          <a:blip r:embed="rId2"/>
          <a:stretch>
            <a:fillRect/>
          </a:stretch>
        </p:blipFill>
        <p:spPr>
          <a:xfrm>
            <a:off x="-18793" y="-71363"/>
            <a:ext cx="5688304" cy="726914"/>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7" name="Title Text"/>
          <p:cNvSpPr txBox="1">
            <a:spLocks noGrp="1"/>
          </p:cNvSpPr>
          <p:nvPr>
            <p:ph type="title"/>
          </p:nvPr>
        </p:nvSpPr>
        <p:spPr>
          <a:xfrm>
            <a:off x="272313" y="-26137"/>
            <a:ext cx="3571875" cy="646113"/>
          </a:xfrm>
          <a:prstGeom prst="rect">
            <a:avLst/>
          </a:prstGeom>
        </p:spPr>
        <p:txBody>
          <a:bodyPr/>
          <a:lstStyle/>
          <a:p>
            <a:r>
              <a:t>Title Text</a:t>
            </a:r>
          </a:p>
        </p:txBody>
      </p:sp>
      <p:sp>
        <p:nvSpPr>
          <p:cNvPr id="278"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2AA414F-EE30-42BC-D932-F68013F5561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91DCD9B-A2B7-E628-9D3B-75FDC8C70C1A}"/>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788A05D9-0382-D13C-DCFE-D5AE19DA34A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6" name="Image" descr="Image"/>
          <p:cNvPicPr>
            <a:picLocks noChangeAspect="1"/>
          </p:cNvPicPr>
          <p:nvPr/>
        </p:nvPicPr>
        <p:blipFill>
          <a:blip r:embed="rId2"/>
          <a:srcRect t="24531"/>
          <a:stretch>
            <a:fillRect/>
          </a:stretch>
        </p:blipFill>
        <p:spPr>
          <a:xfrm>
            <a:off x="-23074" y="-8361"/>
            <a:ext cx="7003951" cy="675474"/>
          </a:xfrm>
          <a:prstGeom prst="rect">
            <a:avLst/>
          </a:prstGeom>
          <a:ln w="12700">
            <a:miter lim="400000"/>
          </a:ln>
        </p:spPr>
      </p:pic>
      <p:pic>
        <p:nvPicPr>
          <p:cNvPr id="28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82DFB25-2824-A021-9035-191F9827D59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52173F1-6748-BC70-4DA1-23AF71E7754E}"/>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8071BEF5-E191-E719-70A0-D8E1213A806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0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0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0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0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0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9" name="Click to add text"/>
          <p:cNvSpPr txBox="1">
            <a:spLocks noGrp="1"/>
          </p:cNvSpPr>
          <p:nvPr>
            <p:ph type="title" hasCustomPrompt="1"/>
          </p:nvPr>
        </p:nvSpPr>
        <p:spPr>
          <a:xfrm>
            <a:off x="246913" y="-29716"/>
            <a:ext cx="8286148"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53F147DF-BEFF-69D0-7AD1-EEFC70F6EE26}"/>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8CCF8AE-55F9-700B-065F-161C2C6C531C}"/>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6C4C350F-DF0E-0703-19EA-1DB56C06AF5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17"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31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1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2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2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2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25" name="Click to add text"/>
          <p:cNvSpPr txBox="1">
            <a:spLocks noGrp="1"/>
          </p:cNvSpPr>
          <p:nvPr>
            <p:ph type="title" hasCustomPrompt="1"/>
          </p:nvPr>
        </p:nvSpPr>
        <p:spPr>
          <a:xfrm>
            <a:off x="213047" y="21979"/>
            <a:ext cx="6242790" cy="813447"/>
          </a:xfrm>
          <a:prstGeom prst="rect">
            <a:avLst/>
          </a:prstGeom>
        </p:spPr>
        <p:txBody>
          <a:bodyPr/>
          <a:lstStyle/>
          <a:p>
            <a:r>
              <a:t>Click to add text</a:t>
            </a:r>
          </a:p>
        </p:txBody>
      </p:sp>
      <p:sp>
        <p:nvSpPr>
          <p:cNvPr id="2" name="Subtitle 5">
            <a:extLst>
              <a:ext uri="{FF2B5EF4-FFF2-40B4-BE49-F238E27FC236}">
                <a16:creationId xmlns:a16="http://schemas.microsoft.com/office/drawing/2014/main" id="{DA6DA36C-E8CB-8D1B-4101-991BDE167AD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5681C63-8E9E-28FA-1217-D737001A4B0B}"/>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4EE98AAC-E64A-64E7-246F-29C1A9DAC91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Title Only">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6"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7" name="TextBox 8"/>
          <p:cNvSpPr txBox="1"/>
          <p:nvPr/>
        </p:nvSpPr>
        <p:spPr>
          <a:xfrm>
            <a:off x="295678" y="34062"/>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mn-lt"/>
                <a:ea typeface="+mn-ea"/>
                <a:cs typeface="+mn-cs"/>
                <a:sym typeface="Source Sans Pro Regular"/>
              </a:defRPr>
            </a:lvl1pPr>
          </a:lstStyle>
          <a:p>
            <a:r>
              <a:t>Overview</a:t>
            </a:r>
          </a:p>
        </p:txBody>
      </p:sp>
      <p:sp>
        <p:nvSpPr>
          <p:cNvPr id="49" name="TextBox 34"/>
          <p:cNvSpPr txBox="1"/>
          <p:nvPr/>
        </p:nvSpPr>
        <p:spPr>
          <a:xfrm>
            <a:off x="3166631" y="1336091"/>
            <a:ext cx="7662983"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mn-lt"/>
                <a:ea typeface="+mn-ea"/>
                <a:cs typeface="+mn-cs"/>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mn-lt"/>
                <a:ea typeface="+mn-ea"/>
                <a:cs typeface="+mn-cs"/>
                <a:sym typeface="Source Sans Pro Regular"/>
              </a:defRPr>
            </a:pPr>
            <a:r>
              <a:t>Font: Source Sans Pro</a:t>
            </a:r>
          </a:p>
          <a:p>
            <a:pPr marL="120549" indent="-120549">
              <a:buClr>
                <a:schemeClr val="accent3"/>
              </a:buClr>
              <a:buSzPct val="100000"/>
              <a:buFont typeface="Arial"/>
              <a:buChar char="•"/>
              <a:defRPr sz="2400">
                <a:latin typeface="+mn-lt"/>
                <a:ea typeface="+mn-ea"/>
                <a:cs typeface="+mn-cs"/>
                <a:sym typeface="Source Sans Pro Regular"/>
              </a:defRPr>
            </a:pPr>
            <a:r>
              <a:t>Headers should be in Bold font, size 28-32 </a:t>
            </a:r>
          </a:p>
          <a:p>
            <a:pPr marL="120549" indent="-120549">
              <a:buClr>
                <a:schemeClr val="accent3"/>
              </a:buClr>
              <a:buSzPct val="100000"/>
              <a:buFont typeface="Arial"/>
              <a:buChar char="•"/>
              <a:defRPr sz="2400">
                <a:latin typeface="+mn-lt"/>
                <a:ea typeface="+mn-ea"/>
                <a:cs typeface="+mn-cs"/>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mn-lt"/>
                <a:ea typeface="+mn-ea"/>
                <a:cs typeface="+mn-cs"/>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mn-lt"/>
                <a:ea typeface="+mn-ea"/>
                <a:cs typeface="+mn-cs"/>
                <a:sym typeface="Source Sans Pro Regular"/>
              </a:defRPr>
            </a:pPr>
            <a:r>
              <a:t>Body text should be between size 22-24</a:t>
            </a:r>
          </a:p>
          <a:p>
            <a:pPr marL="120549" indent="-120549">
              <a:buClr>
                <a:schemeClr val="accent3"/>
              </a:buClr>
              <a:buSzPct val="100000"/>
              <a:buFont typeface="Arial"/>
              <a:buChar char="•"/>
              <a:defRPr sz="2400">
                <a:latin typeface="+mn-lt"/>
                <a:ea typeface="+mn-ea"/>
                <a:cs typeface="+mn-cs"/>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mn-lt"/>
                <a:ea typeface="+mn-ea"/>
                <a:cs typeface="+mn-cs"/>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3" name="Group 13"/>
          <p:cNvGrpSpPr/>
          <p:nvPr/>
        </p:nvGrpSpPr>
        <p:grpSpPr>
          <a:xfrm>
            <a:off x="1296010" y="1929713"/>
            <a:ext cx="1082316" cy="3601600"/>
            <a:chOff x="0" y="0"/>
            <a:chExt cx="1082315" cy="3601600"/>
          </a:xfrm>
        </p:grpSpPr>
        <p:pic>
          <p:nvPicPr>
            <p:cNvPr id="50"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1"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2"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Subtitle 5">
            <a:extLst>
              <a:ext uri="{FF2B5EF4-FFF2-40B4-BE49-F238E27FC236}">
                <a16:creationId xmlns:a16="http://schemas.microsoft.com/office/drawing/2014/main" id="{3D3D90B3-9407-664A-DA07-D9CA4B1C72AB}"/>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A17EC88-67F9-8FBB-A267-CBDAE675D403}"/>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8DBEBF91-9627-AF77-F478-36DBFF61B33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F6D74E0-EBCA-D6A2-78DC-4EA63F8EF880}"/>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6E127D1-76E3-E61A-3C42-B896AF0F31D2}"/>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98F81C14-69AC-6BB2-B55D-9C51AEC0C7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Subtitle 5">
            <a:extLst>
              <a:ext uri="{FF2B5EF4-FFF2-40B4-BE49-F238E27FC236}">
                <a16:creationId xmlns:a16="http://schemas.microsoft.com/office/drawing/2014/main" id="{F32272E7-84A7-10F4-A3FD-E58877A142E4}"/>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03C9FB5-F158-1803-C0FA-9AFE960BE4D6}"/>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6E2BB1E7-3EF8-A485-98E1-925CA14CDBD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Subtitle 5">
            <a:extLst>
              <a:ext uri="{FF2B5EF4-FFF2-40B4-BE49-F238E27FC236}">
                <a16:creationId xmlns:a16="http://schemas.microsoft.com/office/drawing/2014/main" id="{14DEDED9-B65F-8BE6-B4EB-F0341A19F8B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2BDD7C4-BA38-4C73-4815-11B2B201B0AA}"/>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AAAD6E90-6A96-51EC-5F59-951CDF567C7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16306A8-45CA-1387-6313-B7539597F0F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D5B6D2C-889E-63E0-51C1-AF47EB638F27}"/>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C424D037-BE88-87A7-2F84-4E5BBFA8FA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03" name="TextBox 2"/>
          <p:cNvSpPr txBox="1"/>
          <p:nvPr/>
        </p:nvSpPr>
        <p:spPr>
          <a:xfrm>
            <a:off x="9812716" y="6370656"/>
            <a:ext cx="2333564"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300">
                <a:latin typeface="+mn-lt"/>
                <a:ea typeface="+mn-ea"/>
                <a:cs typeface="+mn-cs"/>
                <a:sym typeface="Source Sans Pro Regular"/>
              </a:defRPr>
            </a:lvl1pPr>
          </a:lstStyle>
          <a:p>
            <a:r>
              <a:t>Speaker name</a:t>
            </a: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06" name="TextBox 5"/>
          <p:cNvSpPr txBox="1"/>
          <p:nvPr/>
        </p:nvSpPr>
        <p:spPr>
          <a:xfrm>
            <a:off x="9812716" y="6370656"/>
            <a:ext cx="2333564"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300">
                <a:latin typeface="+mn-lt"/>
                <a:ea typeface="+mn-ea"/>
                <a:cs typeface="+mn-cs"/>
                <a:sym typeface="Source Sans Pro Regular"/>
              </a:defRPr>
            </a:lvl1pPr>
          </a:lstStyle>
          <a:p>
            <a:r>
              <a:t>Speaker name</a:t>
            </a: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Subtitle 5">
            <a:extLst>
              <a:ext uri="{FF2B5EF4-FFF2-40B4-BE49-F238E27FC236}">
                <a16:creationId xmlns:a16="http://schemas.microsoft.com/office/drawing/2014/main" id="{8E140FB9-F364-A45D-3B90-C3C5F487E5E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156FA8B-4D24-0421-9A0C-FF18417B014D}"/>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502C5754-A9DD-B591-3D2E-DE1D5888BD1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9A8AA72-79C4-CDE7-D319-357EC853E1D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EEBAE06-9741-737E-2DFB-065037D71558}"/>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ED4F72D3-1FDD-28C7-F0A1-B8ED8DC8A10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Subtitle 5"/>
          <p:cNvSpPr txBox="1"/>
          <p:nvPr/>
        </p:nvSpPr>
        <p:spPr>
          <a:xfrm>
            <a:off x="8085935" y="6531675"/>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435" name="Subtitle 5"/>
          <p:cNvSpPr txBox="1"/>
          <p:nvPr/>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mn-lt"/>
                <a:ea typeface="+mn-ea"/>
                <a:cs typeface="+mn-cs"/>
                <a:sym typeface="Source Sans Pro Regular"/>
              </a:defRPr>
            </a:pPr>
            <a:endParaRPr/>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mn-lt"/>
                <a:ea typeface="+mn-ea"/>
                <a:cs typeface="+mn-cs"/>
                <a:sym typeface="Source Sans Pro Regular"/>
              </a:defRPr>
            </a:pPr>
            <a:endParaRPr/>
          </a:p>
        </p:txBody>
      </p:sp>
      <p:sp>
        <p:nvSpPr>
          <p:cNvPr id="439" name="TextBox 7"/>
          <p:cNvSpPr/>
          <p:nvPr/>
        </p:nvSpPr>
        <p:spPr>
          <a:xfrm>
            <a:off x="0" y="5943601"/>
            <a:ext cx="12192000" cy="715582"/>
          </a:xfrm>
          <a:prstGeom prst="rect">
            <a:avLst/>
          </a:prstGeom>
          <a:solidFill>
            <a:srgbClr val="FFFFFF"/>
          </a:solidFill>
          <a:ln w="12700">
            <a:miter lim="400000"/>
          </a:ln>
        </p:spPr>
        <p:txBody>
          <a:bodyPr lIns="45719" rIns="45719"/>
          <a:lstStyle/>
          <a:p>
            <a:pPr>
              <a:defRPr sz="1300">
                <a:ln w="9525" cap="flat">
                  <a:solidFill>
                    <a:srgbClr val="FFFFFF"/>
                  </a:solidFill>
                  <a:prstDash val="solid"/>
                  <a:round/>
                </a:ln>
                <a:solidFill>
                  <a:srgbClr val="FFFFFF"/>
                </a:solidFill>
                <a:latin typeface="+mn-lt"/>
                <a:ea typeface="+mn-ea"/>
                <a:cs typeface="+mn-cs"/>
                <a:sym typeface="Source Sans Pro Regular"/>
              </a:defRPr>
            </a:pPr>
            <a:endParaRPr/>
          </a:p>
        </p:txBody>
      </p:sp>
      <p:sp>
        <p:nvSpPr>
          <p:cNvPr id="2" name="Subtitle 5">
            <a:extLst>
              <a:ext uri="{FF2B5EF4-FFF2-40B4-BE49-F238E27FC236}">
                <a16:creationId xmlns:a16="http://schemas.microsoft.com/office/drawing/2014/main" id="{8E277C39-554B-0684-CA71-3F087BDB4124}"/>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3FB6A75-7083-18BA-8E0D-94830F1F568A}"/>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11A95F4C-2758-92FE-C542-CC39F67F4B5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F84A87F2-962C-1020-14C1-0FBB8AEB9CD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884B8CB-CC92-F326-7E75-001127152033}"/>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349E2892-2EEA-004C-757A-4351E05BC08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6"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mn-lt"/>
                <a:ea typeface="+mn-ea"/>
                <a:cs typeface="+mn-cs"/>
                <a:sym typeface="Source Sans Pro Regular"/>
              </a:defRPr>
            </a:lvl1pPr>
          </a:lstStyle>
          <a:p>
            <a:r>
              <a:t>Bottom band: CGH</a:t>
            </a:r>
          </a:p>
        </p:txBody>
      </p:sp>
      <p:sp>
        <p:nvSpPr>
          <p:cNvPr id="467"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91FE5D8-7E53-0FDC-E6FA-4FA4510DBA76}"/>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5FD8B11-5685-4167-EC4C-54752513BFF2}"/>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72ADA59B-EF11-12D5-8E4E-67EBB59E2CE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1"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2"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140C24C-8335-E05A-1022-159C078CEED4}"/>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9AD15FB-27D8-F740-8F66-6C119AD47B78}"/>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DC33AF85-96A4-3DF7-E4E7-DD9E2745895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5DF0BAA-52E1-31B0-AA85-47EA9867441B}"/>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E63E52A-0950-7871-A985-C9B9C8AD3E9F}"/>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68D7D84E-6207-D072-B735-7FA6D434694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Subtitle 5">
            <a:extLst>
              <a:ext uri="{FF2B5EF4-FFF2-40B4-BE49-F238E27FC236}">
                <a16:creationId xmlns:a16="http://schemas.microsoft.com/office/drawing/2014/main" id="{1FA286E7-3BA9-7C3C-38D0-8DB531C69A5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83F3B34-6F29-F9A9-18D6-0BF59D662802}"/>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81FE2B20-BFC1-FBB9-40E8-77809759BD9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0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0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0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0"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Subtitle 5">
            <a:extLst>
              <a:ext uri="{FF2B5EF4-FFF2-40B4-BE49-F238E27FC236}">
                <a16:creationId xmlns:a16="http://schemas.microsoft.com/office/drawing/2014/main" id="{A26914E4-747B-1CB6-EF11-72B644448530}"/>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ECAFA39-EED2-8494-151E-F2DCC653F67B}"/>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05E88AB9-BCFF-651C-8FDD-81A10D2A270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F65BC4A1-F8A0-F7E8-2113-312FC85061AC}"/>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A36EC8F-901F-277D-08D8-FB29EAAACCE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221DADE-27AC-D837-97B8-20E205E443D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5FA7A7A-318F-C3F9-6AA8-B82188569AB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F51BF88-5AE4-7087-7E40-F32E70D2627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CCF84E2-427A-B2AD-1B61-23E62131A9C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TextBox 7">
            <a:extLst>
              <a:ext uri="{FF2B5EF4-FFF2-40B4-BE49-F238E27FC236}">
                <a16:creationId xmlns:a16="http://schemas.microsoft.com/office/drawing/2014/main" id="{2F6CF285-B0FF-2820-E003-AA8913A4607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3F1FBB7-01C1-1FE2-DE88-D36B2B06F67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F7F9A95-ED0D-E21C-3D0C-2F78B62A430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8"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1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0" name="Title Text"/>
          <p:cNvSpPr txBox="1">
            <a:spLocks noGrp="1"/>
          </p:cNvSpPr>
          <p:nvPr>
            <p:ph type="title"/>
          </p:nvPr>
        </p:nvSpPr>
        <p:spPr>
          <a:xfrm>
            <a:off x="282043" y="0"/>
            <a:ext cx="3264195" cy="1932377"/>
          </a:xfrm>
          <a:prstGeom prst="rect">
            <a:avLst/>
          </a:prstGeom>
        </p:spPr>
        <p:txBody>
          <a:bodyPr/>
          <a:lstStyle/>
          <a:p>
            <a:r>
              <a:t>Title Text</a:t>
            </a:r>
          </a:p>
        </p:txBody>
      </p:sp>
      <p:sp>
        <p:nvSpPr>
          <p:cNvPr id="12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2"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39" name="TextBox 5"/>
          <p:cNvSpPr txBox="1"/>
          <p:nvPr/>
        </p:nvSpPr>
        <p:spPr>
          <a:xfrm>
            <a:off x="403462" y="668220"/>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4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59"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6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7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ubtitle 5">
            <a:extLst>
              <a:ext uri="{FF2B5EF4-FFF2-40B4-BE49-F238E27FC236}">
                <a16:creationId xmlns:a16="http://schemas.microsoft.com/office/drawing/2014/main" id="{BD6E33E7-F8D7-8146-6756-46ABA8DDF98B}"/>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ED2258C8-76B2-1B2B-FA0E-35E6364087D2}"/>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5C0343FF-E3ED-DD01-BEE2-18915EF33F8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79"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0" name="TextBox 6"/>
          <p:cNvSpPr txBox="1"/>
          <p:nvPr/>
        </p:nvSpPr>
        <p:spPr>
          <a:xfrm>
            <a:off x="403462" y="668220"/>
            <a:ext cx="2803027"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8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99"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200"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2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2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26"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2"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42"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43"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5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59"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6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6" name="TextBox 4"/>
          <p:cNvSpPr txBox="1"/>
          <p:nvPr/>
        </p:nvSpPr>
        <p:spPr>
          <a:xfrm>
            <a:off x="225095" y="-1429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7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3" name="Title Text"/>
          <p:cNvSpPr txBox="1">
            <a:spLocks noGrp="1"/>
          </p:cNvSpPr>
          <p:nvPr>
            <p:ph type="title"/>
          </p:nvPr>
        </p:nvSpPr>
        <p:spPr>
          <a:xfrm>
            <a:off x="198811" y="-37631"/>
            <a:ext cx="3571875" cy="646113"/>
          </a:xfrm>
          <a:prstGeom prst="rect">
            <a:avLst/>
          </a:prstGeom>
        </p:spPr>
        <p:txBody>
          <a:bodyPr/>
          <a:lstStyle/>
          <a:p>
            <a:r>
              <a:t>Title Text</a:t>
            </a:r>
          </a:p>
        </p:txBody>
      </p:sp>
      <p:sp>
        <p:nvSpPr>
          <p:cNvPr id="29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26"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3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4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2" name="Click to add text"/>
          <p:cNvSpPr txBox="1">
            <a:spLocks noGrp="1"/>
          </p:cNvSpPr>
          <p:nvPr>
            <p:ph type="title" hasCustomPrompt="1"/>
          </p:nvPr>
        </p:nvSpPr>
        <p:spPr>
          <a:xfrm>
            <a:off x="216793" y="-15592"/>
            <a:ext cx="6551999" cy="888590"/>
          </a:xfrm>
          <a:prstGeom prst="rect">
            <a:avLst/>
          </a:prstGeom>
        </p:spPr>
        <p:txBody>
          <a:bodyPr/>
          <a:lstStyle/>
          <a:p>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F6AD711-5FBA-9E14-2D75-A48616E4D73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8AB015F-1066-6AA7-5FCA-37BCE189DCE7}"/>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086099E9-9C56-32BF-0F97-00CED7EB003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6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7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7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7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9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40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4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4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4"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55"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58" name="TextBox 6"/>
          <p:cNvSpPr/>
          <p:nvPr/>
        </p:nvSpPr>
        <p:spPr>
          <a:xfrm>
            <a:off x="0" y="5966609"/>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0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50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Title Text"/>
          <p:cNvSpPr txBox="1">
            <a:spLocks noGrp="1"/>
          </p:cNvSpPr>
          <p:nvPr>
            <p:ph type="title"/>
          </p:nvPr>
        </p:nvSpPr>
        <p:spPr>
          <a:xfrm>
            <a:off x="263351" y="696170"/>
            <a:ext cx="3264196" cy="857216"/>
          </a:xfrm>
          <a:prstGeom prst="rect">
            <a:avLst/>
          </a:prstGeom>
        </p:spPr>
        <p:txBody>
          <a:bodyPr/>
          <a:lstStyle/>
          <a:p>
            <a:r>
              <a:t>Title Text</a:t>
            </a: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1CFBCCD-96A0-4565-6198-13A0CAA7C16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DA513C4-4DAE-7F3E-54A3-0E19AC88F17E}"/>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4EB9AE4E-C376-F02B-428D-1EF25A398B4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D04F5B18-1656-F0EE-6194-E1C4F4A6C4E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1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5"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6"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5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5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67" name="Subtitle"/>
          <p:cNvSpPr txBox="1">
            <a:spLocks noGrp="1"/>
          </p:cNvSpPr>
          <p:nvPr>
            <p:ph type="title" hasCustomPrompt="1"/>
          </p:nvPr>
        </p:nvSpPr>
        <p:spPr>
          <a:xfrm>
            <a:off x="275492" y="18260"/>
            <a:ext cx="10515601" cy="1325563"/>
          </a:xfrm>
          <a:prstGeom prst="rect">
            <a:avLst/>
          </a:prstGeom>
        </p:spPr>
        <p:txBody>
          <a:bodyPr/>
          <a:lstStyle>
            <a:lvl1pPr>
              <a:defRPr sz="2400"/>
            </a:lvl1pPr>
          </a:lstStyle>
          <a:p>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2275276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2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4D8C4E7-001B-1CDB-6C2A-F593167B70E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031F626-1605-D37E-0F76-D6EFAB55C6D9}"/>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354A89D7-9C10-1095-4236-E3F3B216FB8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CB94E210-7AF8-FC1E-41E6-61554CF85E42}"/>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F5D7210B-E750-463E-09E2-0F90D6EFA9E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4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5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A0722B7-CE5A-8434-1F4A-279B4DE31E1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A2055E3-A8A8-B358-488D-14E1FBF7746C}"/>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E56EEB03-D240-F886-9679-079D708B96D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EC6995B3-70E6-2239-1664-31ECCB6ACE8E}"/>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ACDEC568-615D-FE9D-47FF-6609859F8D8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6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6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6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7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FA9C81D-3810-DFE9-29D5-52FE832BF97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8704761-A707-273F-84C4-13810332BEA1}"/>
              </a:ext>
            </a:extLst>
          </p:cNvPr>
          <p:cNvSpPr txBox="1"/>
          <p:nvPr userDrawn="1"/>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4" name="Slide Number">
            <a:extLst>
              <a:ext uri="{FF2B5EF4-FFF2-40B4-BE49-F238E27FC236}">
                <a16:creationId xmlns:a16="http://schemas.microsoft.com/office/drawing/2014/main" id="{99E0C46E-77D0-BDBA-2AA0-C4EEA9814B8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C537D2B7-C31A-390E-A88A-E49B95F4C8CB}"/>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0F98F423-51FF-6E94-E7F8-3E3A9A91D79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pn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9" Type="http://schemas.openxmlformats.org/officeDocument/2006/relationships/image" Target="../media/image2.png"/><Relationship Id="rId21" Type="http://schemas.openxmlformats.org/officeDocument/2006/relationships/slideLayout" Target="../slideLayouts/slideLayout52.xml"/><Relationship Id="rId34" Type="http://schemas.openxmlformats.org/officeDocument/2006/relationships/slideLayout" Target="../slideLayouts/slideLayout65.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slideLayout" Target="../slideLayouts/slideLayout64.xml"/><Relationship Id="rId38" Type="http://schemas.openxmlformats.org/officeDocument/2006/relationships/image" Target="../media/image15.png"/><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slideLayout" Target="../slideLayouts/slideLayout63.xml"/><Relationship Id="rId37" Type="http://schemas.openxmlformats.org/officeDocument/2006/relationships/image" Target="../media/image3.png"/><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36" Type="http://schemas.openxmlformats.org/officeDocument/2006/relationships/image" Target="../media/image5.png"/><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slideLayout" Target="../slideLayouts/slideLayout6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35" Type="http://schemas.openxmlformats.org/officeDocument/2006/relationships/theme" Target="../theme/theme2.xml"/><Relationship Id="rId8" Type="http://schemas.openxmlformats.org/officeDocument/2006/relationships/slideLayout" Target="../slideLayouts/slideLayout39.xml"/><Relationship Id="rId3"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33"/>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34"/>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35"/>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35"/>
          <a:stretch>
            <a:fillRect/>
          </a:stretch>
        </p:blipFill>
        <p:spPr>
          <a:xfrm>
            <a:off x="74342" y="6310295"/>
            <a:ext cx="1548719" cy="474296"/>
          </a:xfrm>
          <a:prstGeom prst="rect">
            <a:avLst/>
          </a:prstGeom>
          <a:ln w="12700">
            <a:miter lim="400000"/>
          </a:ln>
        </p:spPr>
      </p:pic>
      <p:sp>
        <p:nvSpPr>
          <p:cNvPr id="6" name="Subtitle 5"/>
          <p:cNvSpPr txBox="1"/>
          <p:nvPr/>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8085935"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B6.3a IPC skills</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62196"/>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157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9FD951C4-0029-D39B-3276-5D492432D7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7"/>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7"/>
          <a:stretch>
            <a:fillRect/>
          </a:stretch>
        </p:blipFill>
        <p:spPr>
          <a:xfrm>
            <a:off x="74342" y="6310295"/>
            <a:ext cx="1548719" cy="474296"/>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8"/>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39"/>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680" r:id="rId31"/>
    <p:sldLayoutId id="2147483681" r:id="rId32"/>
    <p:sldLayoutId id="2147483682" r:id="rId33"/>
    <p:sldLayoutId id="2147483683" r:id="rId34"/>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7.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7.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uFvmx_QWVbs" TargetMode="External"/><Relationship Id="rId2" Type="http://schemas.openxmlformats.org/officeDocument/2006/relationships/hyperlink" Target="https://www.youtube.com/watch?v=AzTvbiu1Alk&amp;list=PLYIGB9NQ1r45raQ1H770EhWIZGqbeovhAv"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Title 2"/>
          <p:cNvSpPr txBox="1">
            <a:spLocks noGrp="1"/>
          </p:cNvSpPr>
          <p:nvPr>
            <p:ph type="title"/>
          </p:nvPr>
        </p:nvSpPr>
        <p:spPr>
          <a:xfrm>
            <a:off x="517797" y="1587568"/>
            <a:ext cx="4490140" cy="2410276"/>
          </a:xfrm>
          <a:prstGeom prst="rect">
            <a:avLst/>
          </a:prstGeom>
        </p:spPr>
        <p:txBody>
          <a:bodyPr/>
          <a:lstStyle/>
          <a:p>
            <a:r>
              <a:rPr b="1" dirty="0"/>
              <a:t>Steps for donning and doffing PPE</a:t>
            </a:r>
          </a:p>
        </p:txBody>
      </p:sp>
      <p:sp>
        <p:nvSpPr>
          <p:cNvPr id="521" name="Title 2"/>
          <p:cNvSpPr txBox="1"/>
          <p:nvPr/>
        </p:nvSpPr>
        <p:spPr>
          <a:xfrm>
            <a:off x="517797" y="1438266"/>
            <a:ext cx="4398700" cy="7920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b="1" dirty="0"/>
              <a:t>B6.3a</a:t>
            </a:r>
            <a:r>
              <a:rPr lang="en-US" b="1" dirty="0"/>
              <a:t> IPC</a:t>
            </a:r>
            <a:endParaRPr b="1" dirty="0"/>
          </a:p>
        </p:txBody>
      </p:sp>
      <p:sp>
        <p:nvSpPr>
          <p:cNvPr id="523"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2" name="Picture 3" descr="Picture 3"/>
          <p:cNvPicPr>
            <a:picLocks noChangeAspect="1"/>
          </p:cNvPicPr>
          <p:nvPr/>
        </p:nvPicPr>
        <p:blipFill>
          <a:blip r:embed="rId2"/>
          <a:stretch>
            <a:fillRect/>
          </a:stretch>
        </p:blipFill>
        <p:spPr>
          <a:xfrm>
            <a:off x="1551922" y="1268761"/>
            <a:ext cx="3031911" cy="2338794"/>
          </a:xfrm>
          <a:prstGeom prst="rect">
            <a:avLst/>
          </a:prstGeom>
          <a:ln w="12700">
            <a:miter lim="400000"/>
          </a:ln>
        </p:spPr>
      </p:pic>
      <p:pic>
        <p:nvPicPr>
          <p:cNvPr id="563" name="Image 17" descr="Image 17"/>
          <p:cNvPicPr>
            <a:picLocks noChangeAspect="1"/>
          </p:cNvPicPr>
          <p:nvPr/>
        </p:nvPicPr>
        <p:blipFill>
          <a:blip r:embed="rId3"/>
          <a:stretch>
            <a:fillRect/>
          </a:stretch>
        </p:blipFill>
        <p:spPr>
          <a:xfrm>
            <a:off x="7968208" y="4037945"/>
            <a:ext cx="1800201" cy="1928615"/>
          </a:xfrm>
          <a:prstGeom prst="rect">
            <a:avLst/>
          </a:prstGeom>
          <a:ln w="12700">
            <a:miter lim="400000"/>
          </a:ln>
        </p:spPr>
      </p:pic>
      <p:pic>
        <p:nvPicPr>
          <p:cNvPr id="564" name="Picture 2" descr="Picture 2"/>
          <p:cNvPicPr>
            <a:picLocks noChangeAspect="1"/>
          </p:cNvPicPr>
          <p:nvPr/>
        </p:nvPicPr>
        <p:blipFill>
          <a:blip r:embed="rId4"/>
          <a:stretch>
            <a:fillRect/>
          </a:stretch>
        </p:blipFill>
        <p:spPr>
          <a:xfrm>
            <a:off x="1963622" y="4016385"/>
            <a:ext cx="2555776" cy="1928615"/>
          </a:xfrm>
          <a:prstGeom prst="rect">
            <a:avLst/>
          </a:prstGeom>
          <a:ln w="12700">
            <a:miter lim="400000"/>
          </a:ln>
        </p:spPr>
      </p:pic>
      <p:pic>
        <p:nvPicPr>
          <p:cNvPr id="565" name="Image 18" descr="Image 18"/>
          <p:cNvPicPr>
            <a:picLocks noChangeAspect="1"/>
          </p:cNvPicPr>
          <p:nvPr/>
        </p:nvPicPr>
        <p:blipFill>
          <a:blip r:embed="rId5"/>
          <a:stretch>
            <a:fillRect/>
          </a:stretch>
        </p:blipFill>
        <p:spPr>
          <a:xfrm>
            <a:off x="5342254" y="3595351"/>
            <a:ext cx="1872209" cy="2371210"/>
          </a:xfrm>
          <a:prstGeom prst="rect">
            <a:avLst/>
          </a:prstGeom>
          <a:ln w="12700">
            <a:miter lim="400000"/>
          </a:ln>
        </p:spPr>
      </p:pic>
      <p:pic>
        <p:nvPicPr>
          <p:cNvPr id="566" name="Picture 2" descr="Picture 2"/>
          <p:cNvPicPr>
            <a:picLocks noChangeAspect="1"/>
          </p:cNvPicPr>
          <p:nvPr/>
        </p:nvPicPr>
        <p:blipFill>
          <a:blip r:embed="rId6"/>
          <a:srcRect l="45312" t="65869" r="40112" b="10109"/>
          <a:stretch>
            <a:fillRect/>
          </a:stretch>
        </p:blipFill>
        <p:spPr>
          <a:xfrm>
            <a:off x="5146245" y="1253045"/>
            <a:ext cx="2264229" cy="2175956"/>
          </a:xfrm>
          <a:prstGeom prst="rect">
            <a:avLst/>
          </a:prstGeom>
          <a:ln w="12700">
            <a:miter lim="400000"/>
          </a:ln>
        </p:spPr>
      </p:pic>
      <p:pic>
        <p:nvPicPr>
          <p:cNvPr id="567" name="Picture 3" descr="Picture 3"/>
          <p:cNvPicPr>
            <a:picLocks noChangeAspect="1"/>
          </p:cNvPicPr>
          <p:nvPr/>
        </p:nvPicPr>
        <p:blipFill>
          <a:blip r:embed="rId6"/>
          <a:srcRect l="62162" t="73274" r="23119" b="16832"/>
          <a:stretch>
            <a:fillRect/>
          </a:stretch>
        </p:blipFill>
        <p:spPr>
          <a:xfrm>
            <a:off x="7464151" y="1546602"/>
            <a:ext cx="3041719" cy="1336051"/>
          </a:xfrm>
          <a:prstGeom prst="rect">
            <a:avLst/>
          </a:prstGeom>
          <a:ln w="12700">
            <a:miter lim="400000"/>
          </a:ln>
        </p:spPr>
      </p:pic>
      <p:sp>
        <p:nvSpPr>
          <p:cNvPr id="2" name="Title 1">
            <a:extLst>
              <a:ext uri="{FF2B5EF4-FFF2-40B4-BE49-F238E27FC236}">
                <a16:creationId xmlns:a16="http://schemas.microsoft.com/office/drawing/2014/main" id="{6D7D9F37-3378-887B-AC47-7C8053C60B65}"/>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4. Putting on outer layers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 Placeholder 5"/>
          <p:cNvSpPr txBox="1">
            <a:spLocks noGrp="1"/>
          </p:cNvSpPr>
          <p:nvPr>
            <p:ph type="body" sz="quarter" idx="1"/>
          </p:nvPr>
        </p:nvSpPr>
        <p:spPr>
          <a:xfrm>
            <a:off x="2837545" y="1864310"/>
            <a:ext cx="6516908" cy="1706573"/>
          </a:xfrm>
          <a:prstGeom prst="rect">
            <a:avLst/>
          </a:prstGeom>
        </p:spPr>
        <p:txBody>
          <a:bodyPr/>
          <a:lstStyle/>
          <a:p>
            <a:pPr>
              <a:defRPr sz="3200"/>
            </a:pPr>
            <a:r>
              <a:rPr b="1" dirty="0"/>
              <a:t>2. Steps to </a:t>
            </a:r>
            <a:r>
              <a:rPr b="1" dirty="0">
                <a:solidFill>
                  <a:schemeClr val="accent6"/>
                </a:solidFill>
              </a:rPr>
              <a:t>remove</a:t>
            </a:r>
            <a:r>
              <a:rPr b="1" dirty="0"/>
              <a:t> personal protective equipment (PPE)</a:t>
            </a:r>
          </a:p>
        </p:txBody>
      </p:sp>
      <p:sp>
        <p:nvSpPr>
          <p:cNvPr id="570" name="Rectangle 3"/>
          <p:cNvSpPr txBox="1"/>
          <p:nvPr/>
        </p:nvSpPr>
        <p:spPr>
          <a:xfrm>
            <a:off x="3914597" y="5517231"/>
            <a:ext cx="436280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3200">
                <a:solidFill>
                  <a:srgbClr val="C00000"/>
                </a:solidFill>
                <a:latin typeface="Source Sans Pro Bold"/>
                <a:ea typeface="Source Sans Pro Bold"/>
                <a:cs typeface="Source Sans Pro Bold"/>
                <a:sym typeface="Source Sans Pro Bold"/>
              </a:defRPr>
            </a:lvl1pPr>
          </a:lstStyle>
          <a:p>
            <a:r>
              <a:t>PPE including a coverall</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4" name="Picture 3" descr="Picture 3"/>
          <p:cNvPicPr>
            <a:picLocks noChangeAspect="1"/>
          </p:cNvPicPr>
          <p:nvPr/>
        </p:nvPicPr>
        <p:blipFill>
          <a:blip r:embed="rId3"/>
          <a:stretch>
            <a:fillRect/>
          </a:stretch>
        </p:blipFill>
        <p:spPr>
          <a:xfrm>
            <a:off x="1950368" y="1502811"/>
            <a:ext cx="8291265" cy="3852378"/>
          </a:xfrm>
          <a:prstGeom prst="rect">
            <a:avLst/>
          </a:prstGeom>
          <a:ln w="12700">
            <a:miter lim="400000"/>
          </a:ln>
        </p:spPr>
      </p:pic>
      <p:sp>
        <p:nvSpPr>
          <p:cNvPr id="2" name="Title 1">
            <a:extLst>
              <a:ext uri="{FF2B5EF4-FFF2-40B4-BE49-F238E27FC236}">
                <a16:creationId xmlns:a16="http://schemas.microsoft.com/office/drawing/2014/main" id="{A404705B-C9B8-CACB-571D-E85626687A5A}"/>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1. Removing outer layers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9" name="Image 11" descr="Image 11"/>
          <p:cNvPicPr>
            <a:picLocks noChangeAspect="1"/>
          </p:cNvPicPr>
          <p:nvPr/>
        </p:nvPicPr>
        <p:blipFill>
          <a:blip r:embed="rId2"/>
          <a:stretch>
            <a:fillRect/>
          </a:stretch>
        </p:blipFill>
        <p:spPr>
          <a:xfrm>
            <a:off x="2749108" y="999862"/>
            <a:ext cx="2985867" cy="4252416"/>
          </a:xfrm>
          <a:prstGeom prst="rect">
            <a:avLst/>
          </a:prstGeom>
          <a:ln w="12700">
            <a:miter lim="400000"/>
          </a:ln>
        </p:spPr>
      </p:pic>
      <p:pic>
        <p:nvPicPr>
          <p:cNvPr id="580" name="Image 12" descr="Image 12"/>
          <p:cNvPicPr>
            <a:picLocks noChangeAspect="1"/>
          </p:cNvPicPr>
          <p:nvPr/>
        </p:nvPicPr>
        <p:blipFill>
          <a:blip r:embed="rId3"/>
          <a:stretch>
            <a:fillRect/>
          </a:stretch>
        </p:blipFill>
        <p:spPr>
          <a:xfrm>
            <a:off x="5957907" y="1619896"/>
            <a:ext cx="3408034" cy="2663482"/>
          </a:xfrm>
          <a:prstGeom prst="rect">
            <a:avLst/>
          </a:prstGeom>
          <a:ln w="12700">
            <a:miter lim="400000"/>
          </a:ln>
        </p:spPr>
      </p:pic>
      <p:sp>
        <p:nvSpPr>
          <p:cNvPr id="2" name="Title 1">
            <a:extLst>
              <a:ext uri="{FF2B5EF4-FFF2-40B4-BE49-F238E27FC236}">
                <a16:creationId xmlns:a16="http://schemas.microsoft.com/office/drawing/2014/main" id="{33D219AE-3DA0-E0CA-5C24-54386B2AD0F7}"/>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Removing outer layers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 name="Picture 3" descr="Picture 3"/>
          <p:cNvPicPr>
            <a:picLocks noChangeAspect="1"/>
          </p:cNvPicPr>
          <p:nvPr/>
        </p:nvPicPr>
        <p:blipFill>
          <a:blip r:embed="rId3"/>
          <a:stretch>
            <a:fillRect/>
          </a:stretch>
        </p:blipFill>
        <p:spPr>
          <a:xfrm>
            <a:off x="2142475" y="2161455"/>
            <a:ext cx="7907050" cy="2535091"/>
          </a:xfrm>
          <a:prstGeom prst="rect">
            <a:avLst/>
          </a:prstGeom>
          <a:ln w="12700">
            <a:miter lim="400000"/>
          </a:ln>
        </p:spPr>
      </p:pic>
      <p:pic>
        <p:nvPicPr>
          <p:cNvPr id="585" name="Picture 6" descr="Picture 6"/>
          <p:cNvPicPr>
            <a:picLocks noChangeAspect="1"/>
          </p:cNvPicPr>
          <p:nvPr/>
        </p:nvPicPr>
        <p:blipFill>
          <a:blip r:embed="rId4"/>
          <a:stretch>
            <a:fillRect/>
          </a:stretch>
        </p:blipFill>
        <p:spPr>
          <a:xfrm>
            <a:off x="2214562" y="4916479"/>
            <a:ext cx="7762876" cy="371476"/>
          </a:xfrm>
          <a:prstGeom prst="rect">
            <a:avLst/>
          </a:prstGeom>
          <a:ln w="12700">
            <a:miter lim="400000"/>
          </a:ln>
        </p:spPr>
      </p:pic>
      <p:sp>
        <p:nvSpPr>
          <p:cNvPr id="2" name="Title 1">
            <a:extLst>
              <a:ext uri="{FF2B5EF4-FFF2-40B4-BE49-F238E27FC236}">
                <a16:creationId xmlns:a16="http://schemas.microsoft.com/office/drawing/2014/main" id="{27648917-3DB8-35D3-EB3D-25200263F79A}"/>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 Removing coverall</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0" name="Picture 4" descr="Picture 4"/>
          <p:cNvPicPr>
            <a:picLocks noChangeAspect="1"/>
          </p:cNvPicPr>
          <p:nvPr/>
        </p:nvPicPr>
        <p:blipFill>
          <a:blip r:embed="rId3"/>
          <a:stretch>
            <a:fillRect/>
          </a:stretch>
        </p:blipFill>
        <p:spPr>
          <a:xfrm>
            <a:off x="1964911" y="1731269"/>
            <a:ext cx="3756366" cy="3221738"/>
          </a:xfrm>
          <a:prstGeom prst="rect">
            <a:avLst/>
          </a:prstGeom>
          <a:ln w="12700">
            <a:miter lim="400000"/>
          </a:ln>
        </p:spPr>
      </p:pic>
      <p:pic>
        <p:nvPicPr>
          <p:cNvPr id="591" name="Picture 5" descr="Picture 5"/>
          <p:cNvPicPr>
            <a:picLocks noChangeAspect="1"/>
          </p:cNvPicPr>
          <p:nvPr/>
        </p:nvPicPr>
        <p:blipFill>
          <a:blip r:embed="rId4"/>
          <a:stretch>
            <a:fillRect/>
          </a:stretch>
        </p:blipFill>
        <p:spPr>
          <a:xfrm>
            <a:off x="5925350" y="1983297"/>
            <a:ext cx="4405067" cy="2717682"/>
          </a:xfrm>
          <a:prstGeom prst="rect">
            <a:avLst/>
          </a:prstGeom>
          <a:ln w="12700">
            <a:miter lim="400000"/>
          </a:ln>
        </p:spPr>
      </p:pic>
      <p:sp>
        <p:nvSpPr>
          <p:cNvPr id="2" name="Title 1">
            <a:extLst>
              <a:ext uri="{FF2B5EF4-FFF2-40B4-BE49-F238E27FC236}">
                <a16:creationId xmlns:a16="http://schemas.microsoft.com/office/drawing/2014/main" id="{3815639E-149F-9099-9742-71926713AAC2}"/>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3. Removing face shield or goggles and mask</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6" name="Picture 2" descr="Picture 2"/>
          <p:cNvPicPr>
            <a:picLocks noChangeAspect="1"/>
          </p:cNvPicPr>
          <p:nvPr/>
        </p:nvPicPr>
        <p:blipFill>
          <a:blip r:embed="rId2"/>
          <a:stretch>
            <a:fillRect/>
          </a:stretch>
        </p:blipFill>
        <p:spPr>
          <a:xfrm>
            <a:off x="1752710" y="2194015"/>
            <a:ext cx="4752529" cy="1440161"/>
          </a:xfrm>
          <a:prstGeom prst="rect">
            <a:avLst/>
          </a:prstGeom>
          <a:ln w="12700">
            <a:miter lim="400000"/>
          </a:ln>
        </p:spPr>
      </p:pic>
      <p:pic>
        <p:nvPicPr>
          <p:cNvPr id="597" name="Picture 3" descr="Picture 3"/>
          <p:cNvPicPr>
            <a:picLocks noChangeAspect="1"/>
          </p:cNvPicPr>
          <p:nvPr/>
        </p:nvPicPr>
        <p:blipFill>
          <a:blip r:embed="rId3"/>
          <a:stretch>
            <a:fillRect/>
          </a:stretch>
        </p:blipFill>
        <p:spPr>
          <a:xfrm>
            <a:off x="6744072" y="1884874"/>
            <a:ext cx="3672409" cy="2058443"/>
          </a:xfrm>
          <a:prstGeom prst="rect">
            <a:avLst/>
          </a:prstGeom>
          <a:ln w="12700">
            <a:miter lim="400000"/>
          </a:ln>
        </p:spPr>
      </p:pic>
      <p:pic>
        <p:nvPicPr>
          <p:cNvPr id="598" name="Picture 5" descr="Picture 5"/>
          <p:cNvPicPr>
            <a:picLocks noChangeAspect="1"/>
          </p:cNvPicPr>
          <p:nvPr/>
        </p:nvPicPr>
        <p:blipFill>
          <a:blip r:embed="rId4"/>
          <a:stretch>
            <a:fillRect/>
          </a:stretch>
        </p:blipFill>
        <p:spPr>
          <a:xfrm>
            <a:off x="2185987" y="4233420"/>
            <a:ext cx="7820026" cy="648073"/>
          </a:xfrm>
          <a:prstGeom prst="rect">
            <a:avLst/>
          </a:prstGeom>
          <a:ln w="12700">
            <a:miter lim="400000"/>
          </a:ln>
        </p:spPr>
      </p:pic>
      <p:sp>
        <p:nvSpPr>
          <p:cNvPr id="2" name="Title 1">
            <a:extLst>
              <a:ext uri="{FF2B5EF4-FFF2-40B4-BE49-F238E27FC236}">
                <a16:creationId xmlns:a16="http://schemas.microsoft.com/office/drawing/2014/main" id="{62DA5E5D-8D5A-6272-BB57-0721181BE62B}"/>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4. Removing boots and gloves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Rectangle 3"/>
          <p:cNvSpPr txBox="1"/>
          <p:nvPr/>
        </p:nvSpPr>
        <p:spPr>
          <a:xfrm>
            <a:off x="4133443" y="5526171"/>
            <a:ext cx="3925114"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3200">
                <a:solidFill>
                  <a:srgbClr val="C00000"/>
                </a:solidFill>
                <a:latin typeface="Source Sans Pro Bold"/>
                <a:ea typeface="Source Sans Pro Bold"/>
                <a:cs typeface="Source Sans Pro Bold"/>
                <a:sym typeface="Source Sans Pro Bold"/>
              </a:defRPr>
            </a:lvl1pPr>
          </a:lstStyle>
          <a:p>
            <a:r>
              <a:rPr dirty="0"/>
              <a:t>PPE including a gown</a:t>
            </a:r>
          </a:p>
        </p:txBody>
      </p:sp>
      <p:sp>
        <p:nvSpPr>
          <p:cNvPr id="2" name="Text Placeholder 5">
            <a:extLst>
              <a:ext uri="{FF2B5EF4-FFF2-40B4-BE49-F238E27FC236}">
                <a16:creationId xmlns:a16="http://schemas.microsoft.com/office/drawing/2014/main" id="{2F8881DE-CF89-4914-1937-4737E5F6869A}"/>
              </a:ext>
            </a:extLst>
          </p:cNvPr>
          <p:cNvSpPr txBox="1">
            <a:spLocks/>
          </p:cNvSpPr>
          <p:nvPr/>
        </p:nvSpPr>
        <p:spPr>
          <a:xfrm>
            <a:off x="2837545" y="1864310"/>
            <a:ext cx="6516908" cy="17065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ctr" defTabSz="289320" rtl="0"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defRPr sz="3200"/>
            </a:pPr>
            <a:r>
              <a:rPr lang="en-US" sz="3200" b="1" dirty="0"/>
              <a:t>3. Steps to put on personal protective equipment (PPE)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 name="Picture 2" descr="Picture 2"/>
          <p:cNvPicPr>
            <a:picLocks noChangeAspect="1"/>
          </p:cNvPicPr>
          <p:nvPr/>
        </p:nvPicPr>
        <p:blipFill>
          <a:blip r:embed="rId3"/>
          <a:srcRect r="1889"/>
          <a:stretch>
            <a:fillRect/>
          </a:stretch>
        </p:blipFill>
        <p:spPr>
          <a:xfrm>
            <a:off x="1570566" y="1376772"/>
            <a:ext cx="9050868" cy="4104457"/>
          </a:xfrm>
          <a:prstGeom prst="rect">
            <a:avLst/>
          </a:prstGeom>
          <a:ln w="12700">
            <a:miter lim="400000"/>
          </a:ln>
        </p:spPr>
      </p:pic>
      <p:pic>
        <p:nvPicPr>
          <p:cNvPr id="605" name="Picture 3" descr="Picture 3"/>
          <p:cNvPicPr>
            <a:picLocks noChangeAspect="1"/>
          </p:cNvPicPr>
          <p:nvPr/>
        </p:nvPicPr>
        <p:blipFill>
          <a:blip r:embed="rId4"/>
          <a:stretch>
            <a:fillRect/>
          </a:stretch>
        </p:blipFill>
        <p:spPr>
          <a:xfrm>
            <a:off x="725002" y="5333759"/>
            <a:ext cx="3095626" cy="933451"/>
          </a:xfrm>
          <a:prstGeom prst="rect">
            <a:avLst/>
          </a:prstGeom>
          <a:ln w="12700">
            <a:miter lim="400000"/>
          </a:ln>
        </p:spPr>
      </p:pic>
      <p:sp>
        <p:nvSpPr>
          <p:cNvPr id="2" name="Title 1">
            <a:extLst>
              <a:ext uri="{FF2B5EF4-FFF2-40B4-BE49-F238E27FC236}">
                <a16:creationId xmlns:a16="http://schemas.microsoft.com/office/drawing/2014/main" id="{3C575779-63B8-4BA8-15BB-26A668579304}"/>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1. Preparing to put on PPE</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1" name="Picture 2" descr="Picture 2"/>
          <p:cNvPicPr>
            <a:picLocks noChangeAspect="1"/>
          </p:cNvPicPr>
          <p:nvPr/>
        </p:nvPicPr>
        <p:blipFill>
          <a:blip r:embed="rId2"/>
          <a:stretch>
            <a:fillRect/>
          </a:stretch>
        </p:blipFill>
        <p:spPr>
          <a:xfrm>
            <a:off x="2027547" y="2123529"/>
            <a:ext cx="8136906" cy="2610942"/>
          </a:xfrm>
          <a:prstGeom prst="rect">
            <a:avLst/>
          </a:prstGeom>
          <a:ln w="12700">
            <a:miter lim="400000"/>
          </a:ln>
        </p:spPr>
      </p:pic>
      <p:sp>
        <p:nvSpPr>
          <p:cNvPr id="2" name="Title 1">
            <a:extLst>
              <a:ext uri="{FF2B5EF4-FFF2-40B4-BE49-F238E27FC236}">
                <a16:creationId xmlns:a16="http://schemas.microsoft.com/office/drawing/2014/main" id="{034AE530-2D36-60B0-42B1-9B8CC98481D0}"/>
              </a:ext>
            </a:extLst>
          </p:cNvPr>
          <p:cNvSpPr txBox="1">
            <a:spLocks/>
          </p:cNvSpPr>
          <p:nvPr/>
        </p:nvSpPr>
        <p:spPr>
          <a:xfrm>
            <a:off x="50251" y="3423"/>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 Putting on the gown or coverall</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Google Shape;308;p8"/>
          <p:cNvSpPr txBox="1">
            <a:spLocks noGrp="1"/>
          </p:cNvSpPr>
          <p:nvPr>
            <p:ph type="body" idx="1"/>
          </p:nvPr>
        </p:nvSpPr>
        <p:spPr>
          <a:xfrm>
            <a:off x="4273551" y="1444961"/>
            <a:ext cx="7529515" cy="3968079"/>
          </a:xfrm>
          <a:prstGeom prst="rect">
            <a:avLst/>
          </a:prstGeom>
        </p:spPr>
        <p:txBody>
          <a:bodyPr lIns="0" tIns="0" rIns="0" bIns="0" anchor="t"/>
          <a:lstStyle/>
          <a:p>
            <a:r>
              <a:rPr dirty="0"/>
              <a:t>This learning resource is part of the Rapid Response Team Advanced Training </a:t>
            </a:r>
            <a:r>
              <a:rPr lang="fr-FR" dirty="0"/>
              <a:t>Package</a:t>
            </a:r>
            <a:r>
              <a:rPr dirty="0"/>
              <a:t> (RRT ATP) especially 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 </a:t>
            </a:r>
            <a:r>
              <a:rPr lang="en-US" dirty="0" err="1"/>
              <a:t>Programme</a:t>
            </a:r>
            <a:r>
              <a:rPr lang="en-US" dirty="0"/>
              <a:t>.</a:t>
            </a:r>
          </a:p>
        </p:txBody>
      </p:sp>
      <p:sp>
        <p:nvSpPr>
          <p:cNvPr id="2" name="Google Shape;307;p8">
            <a:extLst>
              <a:ext uri="{FF2B5EF4-FFF2-40B4-BE49-F238E27FC236}">
                <a16:creationId xmlns:a16="http://schemas.microsoft.com/office/drawing/2014/main" id="{9F22AA9A-6053-42B6-3BC7-B2EBB4FCCFE6}"/>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Title 1"/>
          <p:cNvSpPr txBox="1">
            <a:spLocks noGrp="1"/>
          </p:cNvSpPr>
          <p:nvPr>
            <p:ph type="title"/>
          </p:nvPr>
        </p:nvSpPr>
        <p:spPr>
          <a:xfrm>
            <a:off x="297713" y="-69067"/>
            <a:ext cx="6302344" cy="990584"/>
          </a:xfrm>
          <a:prstGeom prst="rect">
            <a:avLst/>
          </a:prstGeom>
        </p:spPr>
        <p:txBody>
          <a:bodyPr/>
          <a:lstStyle>
            <a:lvl1pPr defTabSz="269067">
              <a:defRPr sz="2976"/>
            </a:lvl1pPr>
          </a:lstStyle>
          <a:p>
            <a:r>
              <a:rPr b="1" dirty="0"/>
              <a:t>3. Putting on face shield or goggle and head &amp; neck covering</a:t>
            </a:r>
          </a:p>
        </p:txBody>
      </p:sp>
      <p:pic>
        <p:nvPicPr>
          <p:cNvPr id="616" name="Picture 2" descr="Picture 2"/>
          <p:cNvPicPr>
            <a:picLocks noChangeAspect="1"/>
          </p:cNvPicPr>
          <p:nvPr/>
        </p:nvPicPr>
        <p:blipFill>
          <a:blip r:embed="rId3"/>
          <a:stretch>
            <a:fillRect/>
          </a:stretch>
        </p:blipFill>
        <p:spPr>
          <a:xfrm>
            <a:off x="2388448" y="1736812"/>
            <a:ext cx="7415105" cy="3384377"/>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2" name="Picture 2" descr="Picture 2"/>
          <p:cNvPicPr>
            <a:picLocks noChangeAspect="1"/>
          </p:cNvPicPr>
          <p:nvPr/>
        </p:nvPicPr>
        <p:blipFill>
          <a:blip r:embed="rId2"/>
          <a:stretch>
            <a:fillRect/>
          </a:stretch>
        </p:blipFill>
        <p:spPr>
          <a:xfrm>
            <a:off x="2423591" y="1235179"/>
            <a:ext cx="2808313" cy="3695185"/>
          </a:xfrm>
          <a:prstGeom prst="rect">
            <a:avLst/>
          </a:prstGeom>
          <a:ln w="12700">
            <a:miter lim="400000"/>
          </a:ln>
        </p:spPr>
      </p:pic>
      <p:pic>
        <p:nvPicPr>
          <p:cNvPr id="623" name="Picture 2" descr="Picture 2"/>
          <p:cNvPicPr>
            <a:picLocks noChangeAspect="1"/>
          </p:cNvPicPr>
          <p:nvPr/>
        </p:nvPicPr>
        <p:blipFill>
          <a:blip r:embed="rId3"/>
          <a:srcRect l="68231" t="67701" r="7156" b="17367"/>
          <a:stretch>
            <a:fillRect/>
          </a:stretch>
        </p:blipFill>
        <p:spPr>
          <a:xfrm>
            <a:off x="5440499" y="4751125"/>
            <a:ext cx="3967870" cy="1352551"/>
          </a:xfrm>
          <a:prstGeom prst="rect">
            <a:avLst/>
          </a:prstGeom>
          <a:ln w="12700">
            <a:miter lim="400000"/>
          </a:ln>
        </p:spPr>
      </p:pic>
      <p:pic>
        <p:nvPicPr>
          <p:cNvPr id="624" name="Picture 10" descr="Picture 10"/>
          <p:cNvPicPr>
            <a:picLocks noChangeAspect="1"/>
          </p:cNvPicPr>
          <p:nvPr/>
        </p:nvPicPr>
        <p:blipFill>
          <a:blip r:embed="rId3"/>
          <a:srcRect l="42918" t="56782" r="33859" b="5363"/>
          <a:stretch>
            <a:fillRect/>
          </a:stretch>
        </p:blipFill>
        <p:spPr>
          <a:xfrm>
            <a:off x="6434336" y="1678615"/>
            <a:ext cx="2974033" cy="2808312"/>
          </a:xfrm>
          <a:prstGeom prst="rect">
            <a:avLst/>
          </a:prstGeom>
          <a:ln w="12700">
            <a:miter lim="400000"/>
          </a:ln>
        </p:spPr>
      </p:pic>
      <p:sp>
        <p:nvSpPr>
          <p:cNvPr id="2" name="Title 1">
            <a:extLst>
              <a:ext uri="{FF2B5EF4-FFF2-40B4-BE49-F238E27FC236}">
                <a16:creationId xmlns:a16="http://schemas.microsoft.com/office/drawing/2014/main" id="{88BBCA59-5ECD-FEED-BC16-AA8031675B4F}"/>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4. Putting on outer layers</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Rectangle 3"/>
          <p:cNvSpPr txBox="1"/>
          <p:nvPr/>
        </p:nvSpPr>
        <p:spPr>
          <a:xfrm>
            <a:off x="4133443" y="5508292"/>
            <a:ext cx="3925114"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3200">
                <a:solidFill>
                  <a:srgbClr val="C00000"/>
                </a:solidFill>
                <a:latin typeface="Source Sans Pro Bold"/>
                <a:ea typeface="Source Sans Pro Bold"/>
                <a:cs typeface="Source Sans Pro Bold"/>
                <a:sym typeface="Source Sans Pro Bold"/>
              </a:defRPr>
            </a:lvl1pPr>
          </a:lstStyle>
          <a:p>
            <a:r>
              <a:rPr dirty="0"/>
              <a:t>PPE including a gown</a:t>
            </a:r>
          </a:p>
        </p:txBody>
      </p:sp>
      <p:sp>
        <p:nvSpPr>
          <p:cNvPr id="2" name="Text Placeholder 5">
            <a:extLst>
              <a:ext uri="{FF2B5EF4-FFF2-40B4-BE49-F238E27FC236}">
                <a16:creationId xmlns:a16="http://schemas.microsoft.com/office/drawing/2014/main" id="{39891CA6-7E11-C109-7D3E-300B3B07E1B8}"/>
              </a:ext>
            </a:extLst>
          </p:cNvPr>
          <p:cNvSpPr txBox="1">
            <a:spLocks/>
          </p:cNvSpPr>
          <p:nvPr/>
        </p:nvSpPr>
        <p:spPr>
          <a:xfrm>
            <a:off x="2837545" y="1864310"/>
            <a:ext cx="6516908" cy="17065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ctr" defTabSz="289320" rtl="0"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defRPr sz="3200"/>
            </a:pPr>
            <a:r>
              <a:rPr lang="en-US" sz="3200" b="1" dirty="0"/>
              <a:t>4. Steps to remove personal protective equipment (PPE)</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1" name="Picture 2" descr="Picture 2"/>
          <p:cNvPicPr>
            <a:picLocks noChangeAspect="1"/>
          </p:cNvPicPr>
          <p:nvPr/>
        </p:nvPicPr>
        <p:blipFill>
          <a:blip r:embed="rId3"/>
          <a:stretch>
            <a:fillRect/>
          </a:stretch>
        </p:blipFill>
        <p:spPr>
          <a:xfrm>
            <a:off x="1665942" y="1988840"/>
            <a:ext cx="8860117" cy="2880320"/>
          </a:xfrm>
          <a:prstGeom prst="rect">
            <a:avLst/>
          </a:prstGeom>
          <a:ln w="12700">
            <a:miter lim="400000"/>
          </a:ln>
        </p:spPr>
      </p:pic>
      <p:pic>
        <p:nvPicPr>
          <p:cNvPr id="632" name="Picture 4" descr="Picture 4"/>
          <p:cNvPicPr>
            <a:picLocks noChangeAspect="1"/>
          </p:cNvPicPr>
          <p:nvPr/>
        </p:nvPicPr>
        <p:blipFill>
          <a:blip r:embed="rId4"/>
          <a:stretch>
            <a:fillRect/>
          </a:stretch>
        </p:blipFill>
        <p:spPr>
          <a:xfrm>
            <a:off x="2567607" y="5229199"/>
            <a:ext cx="7056786" cy="288033"/>
          </a:xfrm>
          <a:prstGeom prst="rect">
            <a:avLst/>
          </a:prstGeom>
          <a:ln w="12700">
            <a:miter lim="400000"/>
          </a:ln>
        </p:spPr>
      </p:pic>
      <p:sp>
        <p:nvSpPr>
          <p:cNvPr id="2" name="Title 1">
            <a:extLst>
              <a:ext uri="{FF2B5EF4-FFF2-40B4-BE49-F238E27FC236}">
                <a16:creationId xmlns:a16="http://schemas.microsoft.com/office/drawing/2014/main" id="{1C5C8A0D-77AF-23EE-4003-7EA8D6597911}"/>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1. Removing outer layers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8" name="Picture 2" descr="Picture 2"/>
          <p:cNvPicPr>
            <a:picLocks noChangeAspect="1"/>
          </p:cNvPicPr>
          <p:nvPr/>
        </p:nvPicPr>
        <p:blipFill>
          <a:blip r:embed="rId2"/>
          <a:stretch>
            <a:fillRect/>
          </a:stretch>
        </p:blipFill>
        <p:spPr>
          <a:xfrm>
            <a:off x="1694500" y="1736812"/>
            <a:ext cx="8803000" cy="3384377"/>
          </a:xfrm>
          <a:prstGeom prst="rect">
            <a:avLst/>
          </a:prstGeom>
          <a:ln w="12700">
            <a:miter lim="400000"/>
          </a:ln>
        </p:spPr>
      </p:pic>
      <p:sp>
        <p:nvSpPr>
          <p:cNvPr id="2" name="Title 1">
            <a:extLst>
              <a:ext uri="{FF2B5EF4-FFF2-40B4-BE49-F238E27FC236}">
                <a16:creationId xmlns:a16="http://schemas.microsoft.com/office/drawing/2014/main" id="{5C035599-77D0-4844-2336-F25F99F8223B}"/>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 Removing hand &amp; neck covering and gown</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2" name="Picture 2" descr="Picture 2"/>
          <p:cNvPicPr>
            <a:picLocks noChangeAspect="1"/>
          </p:cNvPicPr>
          <p:nvPr/>
        </p:nvPicPr>
        <p:blipFill>
          <a:blip r:embed="rId3"/>
          <a:stretch>
            <a:fillRect/>
          </a:stretch>
        </p:blipFill>
        <p:spPr>
          <a:xfrm>
            <a:off x="2207567" y="1928246"/>
            <a:ext cx="3600401" cy="3001508"/>
          </a:xfrm>
          <a:prstGeom prst="rect">
            <a:avLst/>
          </a:prstGeom>
          <a:ln w="12700">
            <a:miter lim="400000"/>
          </a:ln>
        </p:spPr>
      </p:pic>
      <p:pic>
        <p:nvPicPr>
          <p:cNvPr id="643" name="Picture 3" descr="Picture 3"/>
          <p:cNvPicPr>
            <a:picLocks noChangeAspect="1"/>
          </p:cNvPicPr>
          <p:nvPr/>
        </p:nvPicPr>
        <p:blipFill>
          <a:blip r:embed="rId4"/>
          <a:stretch>
            <a:fillRect/>
          </a:stretch>
        </p:blipFill>
        <p:spPr>
          <a:xfrm>
            <a:off x="6023993" y="2076305"/>
            <a:ext cx="4328624" cy="2705391"/>
          </a:xfrm>
          <a:prstGeom prst="rect">
            <a:avLst/>
          </a:prstGeom>
          <a:ln w="12700">
            <a:miter lim="400000"/>
          </a:ln>
        </p:spPr>
      </p:pic>
      <p:sp>
        <p:nvSpPr>
          <p:cNvPr id="2" name="Title 1">
            <a:extLst>
              <a:ext uri="{FF2B5EF4-FFF2-40B4-BE49-F238E27FC236}">
                <a16:creationId xmlns:a16="http://schemas.microsoft.com/office/drawing/2014/main" id="{327522EC-22EB-4F5F-5E5C-E5462E7806DF}"/>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3. Removing face shield, goggles and mask</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 name="Picture 6" descr="Picture 6"/>
          <p:cNvPicPr>
            <a:picLocks noChangeAspect="1"/>
          </p:cNvPicPr>
          <p:nvPr/>
        </p:nvPicPr>
        <p:blipFill>
          <a:blip r:embed="rId2"/>
          <a:stretch>
            <a:fillRect/>
          </a:stretch>
        </p:blipFill>
        <p:spPr>
          <a:xfrm>
            <a:off x="1808147" y="2427648"/>
            <a:ext cx="4287854" cy="2002704"/>
          </a:xfrm>
          <a:prstGeom prst="rect">
            <a:avLst/>
          </a:prstGeom>
          <a:ln w="12700">
            <a:miter lim="400000"/>
          </a:ln>
        </p:spPr>
      </p:pic>
      <p:pic>
        <p:nvPicPr>
          <p:cNvPr id="648" name="Picture 7" descr="Picture 7"/>
          <p:cNvPicPr>
            <a:picLocks noChangeAspect="1"/>
          </p:cNvPicPr>
          <p:nvPr/>
        </p:nvPicPr>
        <p:blipFill>
          <a:blip r:embed="rId3"/>
          <a:stretch>
            <a:fillRect/>
          </a:stretch>
        </p:blipFill>
        <p:spPr>
          <a:xfrm>
            <a:off x="6238800" y="2318777"/>
            <a:ext cx="3961657" cy="2220447"/>
          </a:xfrm>
          <a:prstGeom prst="rect">
            <a:avLst/>
          </a:prstGeom>
          <a:ln w="12700">
            <a:miter lim="400000"/>
          </a:ln>
        </p:spPr>
      </p:pic>
      <p:sp>
        <p:nvSpPr>
          <p:cNvPr id="649" name="Rectangle 7"/>
          <p:cNvSpPr/>
          <p:nvPr/>
        </p:nvSpPr>
        <p:spPr>
          <a:xfrm>
            <a:off x="2205038" y="5517231"/>
            <a:ext cx="111959" cy="144017"/>
          </a:xfrm>
          <a:prstGeom prst="rect">
            <a:avLst/>
          </a:prstGeom>
          <a:solidFill>
            <a:srgbClr val="FFFFFF"/>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grpSp>
        <p:nvGrpSpPr>
          <p:cNvPr id="654" name="Group 11"/>
          <p:cNvGrpSpPr/>
          <p:nvPr/>
        </p:nvGrpSpPr>
        <p:grpSpPr>
          <a:xfrm>
            <a:off x="2185987" y="4821113"/>
            <a:ext cx="7820026" cy="523100"/>
            <a:chOff x="0" y="0"/>
            <a:chExt cx="7820025" cy="523098"/>
          </a:xfrm>
        </p:grpSpPr>
        <p:grpSp>
          <p:nvGrpSpPr>
            <p:cNvPr id="652" name="Group 10"/>
            <p:cNvGrpSpPr/>
            <p:nvPr/>
          </p:nvGrpSpPr>
          <p:grpSpPr>
            <a:xfrm>
              <a:off x="0" y="27798"/>
              <a:ext cx="7820026" cy="495301"/>
              <a:chOff x="0" y="0"/>
              <a:chExt cx="7820025" cy="495299"/>
            </a:xfrm>
          </p:grpSpPr>
          <p:pic>
            <p:nvPicPr>
              <p:cNvPr id="650" name="Picture 5" descr="Picture 5"/>
              <p:cNvPicPr>
                <a:picLocks noChangeAspect="1"/>
              </p:cNvPicPr>
              <p:nvPr/>
            </p:nvPicPr>
            <p:blipFill>
              <a:blip r:embed="rId4"/>
              <a:stretch>
                <a:fillRect/>
              </a:stretch>
            </p:blipFill>
            <p:spPr>
              <a:xfrm>
                <a:off x="0" y="0"/>
                <a:ext cx="7820025" cy="495300"/>
              </a:xfrm>
              <a:prstGeom prst="rect">
                <a:avLst/>
              </a:prstGeom>
              <a:ln w="12700" cap="flat">
                <a:noFill/>
                <a:miter lim="400000"/>
              </a:ln>
              <a:effectLst/>
            </p:spPr>
          </p:pic>
          <p:sp>
            <p:nvSpPr>
              <p:cNvPr id="651" name="Rectangle 9"/>
              <p:cNvSpPr/>
              <p:nvPr/>
            </p:nvSpPr>
            <p:spPr>
              <a:xfrm>
                <a:off x="-1" y="-1"/>
                <a:ext cx="131009" cy="216025"/>
              </a:xfrm>
              <a:prstGeom prst="rect">
                <a:avLst/>
              </a:pr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grpSp>
        <p:sp>
          <p:nvSpPr>
            <p:cNvPr id="653" name="TextBox 5"/>
            <p:cNvSpPr txBox="1"/>
            <p:nvPr/>
          </p:nvSpPr>
          <p:spPr>
            <a:xfrm>
              <a:off x="15839" y="0"/>
              <a:ext cx="118380" cy="2565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defRPr sz="1000">
                  <a:solidFill>
                    <a:schemeClr val="accent2"/>
                  </a:solidFill>
                  <a:latin typeface="+mn-lt"/>
                  <a:ea typeface="+mn-ea"/>
                  <a:cs typeface="+mn-cs"/>
                  <a:sym typeface="Source Sans Pro Regular"/>
                </a:defRPr>
              </a:lvl1pPr>
            </a:lstStyle>
            <a:p>
              <a:r>
                <a:t>2</a:t>
              </a:r>
            </a:p>
          </p:txBody>
        </p:sp>
      </p:grpSp>
      <p:sp>
        <p:nvSpPr>
          <p:cNvPr id="2" name="Title 1">
            <a:extLst>
              <a:ext uri="{FF2B5EF4-FFF2-40B4-BE49-F238E27FC236}">
                <a16:creationId xmlns:a16="http://schemas.microsoft.com/office/drawing/2014/main" id="{9AA1EC72-19EC-2B17-B53B-20118BFD3A54}"/>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4. Removing boots and gloves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Content Placeholder 2"/>
          <p:cNvSpPr txBox="1">
            <a:spLocks noGrp="1"/>
          </p:cNvSpPr>
          <p:nvPr>
            <p:ph type="body" idx="1"/>
          </p:nvPr>
        </p:nvSpPr>
        <p:spPr>
          <a:xfrm>
            <a:off x="4273551" y="2131801"/>
            <a:ext cx="7529515" cy="2594398"/>
          </a:xfrm>
          <a:prstGeom prst="rect">
            <a:avLst/>
          </a:prstGeom>
        </p:spPr>
        <p:txBody>
          <a:bodyPr lIns="45719" tIns="45720" rIns="45719" bIns="45720" anchor="ctr">
            <a:normAutofit/>
          </a:bodyPr>
          <a:lstStyle/>
          <a:p>
            <a:r>
              <a:rPr b="1" dirty="0">
                <a:solidFill>
                  <a:schemeClr val="tx1"/>
                </a:solidFill>
              </a:rPr>
              <a:t>At the end of this session</a:t>
            </a:r>
            <a:r>
              <a:rPr lang="en-US" b="1" dirty="0">
                <a:solidFill>
                  <a:schemeClr val="tx1"/>
                </a:solidFill>
              </a:rPr>
              <a:t>,</a:t>
            </a:r>
            <a:r>
              <a:rPr b="1" dirty="0">
                <a:solidFill>
                  <a:schemeClr val="tx1"/>
                </a:solidFill>
              </a:rPr>
              <a:t> you should be able to:</a:t>
            </a:r>
          </a:p>
          <a:p>
            <a:endParaRPr dirty="0"/>
          </a:p>
          <a:p>
            <a:pPr marL="342900" indent="-342900">
              <a:buClr>
                <a:srgbClr val="C00000"/>
              </a:buClr>
              <a:buFont typeface="Arial" panose="020B0604020202020204" pitchFamily="34" charset="0"/>
              <a:buChar char="•"/>
            </a:pPr>
            <a:r>
              <a:rPr dirty="0"/>
              <a:t>Describe the steps for putting on and removing enhanced precaution PPE both with coverall and gown</a:t>
            </a:r>
            <a:r>
              <a:rPr lang="hu-HU" dirty="0"/>
              <a:t>.</a:t>
            </a:r>
            <a:endParaRPr dirty="0"/>
          </a:p>
        </p:txBody>
      </p:sp>
      <p:sp>
        <p:nvSpPr>
          <p:cNvPr id="2" name="Google Shape;307;p8">
            <a:extLst>
              <a:ext uri="{FF2B5EF4-FFF2-40B4-BE49-F238E27FC236}">
                <a16:creationId xmlns:a16="http://schemas.microsoft.com/office/drawing/2014/main" id="{6270F057-D427-368D-2310-463D273FE9D0}"/>
              </a:ext>
            </a:extLst>
          </p:cNvPr>
          <p:cNvSpPr txBox="1">
            <a:spLocks noGrp="1"/>
          </p:cNvSpPr>
          <p:nvPr>
            <p:ph type="title"/>
          </p:nvPr>
        </p:nvSpPr>
        <p:spPr>
          <a:xfrm>
            <a:off x="388936" y="630315"/>
            <a:ext cx="3264195" cy="839972"/>
          </a:xfrm>
          <a:prstGeom prst="rect">
            <a:avLst/>
          </a:prstGeom>
        </p:spPr>
        <p:txBody>
          <a:bodyPr lIns="0" tIns="0" rIns="0" bIns="0" anchor="b">
            <a:normAutofit fontScale="90000"/>
          </a:bodyPr>
          <a:lstStyle/>
          <a:p>
            <a:r>
              <a:rPr lang="hu-HU" b="1" dirty="0"/>
              <a:t>Learning objectives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Content Placeholder 2"/>
          <p:cNvSpPr txBox="1">
            <a:spLocks noGrp="1"/>
          </p:cNvSpPr>
          <p:nvPr>
            <p:ph type="body" idx="1"/>
          </p:nvPr>
        </p:nvSpPr>
        <p:spPr>
          <a:xfrm>
            <a:off x="4175201" y="1258376"/>
            <a:ext cx="7529514" cy="4341248"/>
          </a:xfrm>
          <a:prstGeom prst="rect">
            <a:avLst/>
          </a:prstGeom>
        </p:spPr>
        <p:txBody>
          <a:bodyPr/>
          <a:lstStyle/>
          <a:p>
            <a:pPr marL="514350" indent="-514350">
              <a:buClr>
                <a:schemeClr val="accent3"/>
              </a:buClr>
              <a:buSzPct val="100000"/>
              <a:buAutoNum type="arabicPeriod"/>
            </a:pPr>
            <a:r>
              <a:rPr dirty="0"/>
              <a:t>Steps to put on personal protective equipment (PPE) with coverall</a:t>
            </a:r>
          </a:p>
          <a:p>
            <a:pPr marL="514350" indent="-514350">
              <a:buClr>
                <a:schemeClr val="accent3"/>
              </a:buClr>
              <a:buSzPct val="100000"/>
              <a:buAutoNum type="arabicPeriod"/>
            </a:pPr>
            <a:endParaRPr dirty="0"/>
          </a:p>
          <a:p>
            <a:pPr marL="514350" indent="-514350">
              <a:buClr>
                <a:schemeClr val="accent3"/>
              </a:buClr>
              <a:buSzPct val="100000"/>
              <a:buAutoNum type="arabicPeriod" startAt="2"/>
            </a:pPr>
            <a:r>
              <a:rPr dirty="0"/>
              <a:t>Steps to remove personal protective equipment (PPE) with coverall</a:t>
            </a:r>
          </a:p>
          <a:p>
            <a:pPr marL="514350" indent="-514350">
              <a:buClr>
                <a:schemeClr val="accent3"/>
              </a:buClr>
              <a:buSzPct val="100000"/>
              <a:buAutoNum type="arabicPeriod" startAt="2"/>
            </a:pPr>
            <a:endParaRPr dirty="0"/>
          </a:p>
          <a:p>
            <a:pPr marL="514350" indent="-514350">
              <a:buClr>
                <a:schemeClr val="accent3"/>
              </a:buClr>
              <a:buSzPct val="100000"/>
              <a:buAutoNum type="arabicPeriod" startAt="3"/>
            </a:pPr>
            <a:r>
              <a:rPr dirty="0"/>
              <a:t>Steps to put on personal protective equipment (PPE) with gown</a:t>
            </a:r>
          </a:p>
          <a:p>
            <a:pPr marL="514350" indent="-514350">
              <a:buClr>
                <a:schemeClr val="accent3"/>
              </a:buClr>
              <a:buSzPct val="100000"/>
              <a:buAutoNum type="arabicPeriod" startAt="3"/>
            </a:pPr>
            <a:endParaRPr dirty="0"/>
          </a:p>
          <a:p>
            <a:pPr marL="514350" indent="-514350">
              <a:buClr>
                <a:schemeClr val="accent3"/>
              </a:buClr>
              <a:buSzPct val="100000"/>
              <a:buAutoNum type="arabicPeriod" startAt="4"/>
            </a:pPr>
            <a:r>
              <a:rPr dirty="0"/>
              <a:t>Steps to remove personal protective equipment (PPE) with gown</a:t>
            </a:r>
          </a:p>
        </p:txBody>
      </p:sp>
      <p:sp>
        <p:nvSpPr>
          <p:cNvPr id="2" name="Google Shape;307;p8">
            <a:extLst>
              <a:ext uri="{FF2B5EF4-FFF2-40B4-BE49-F238E27FC236}">
                <a16:creationId xmlns:a16="http://schemas.microsoft.com/office/drawing/2014/main" id="{605FE853-54BA-B7C2-399E-FA3F959C8D8F}"/>
              </a:ext>
            </a:extLst>
          </p:cNvPr>
          <p:cNvSpPr txBox="1">
            <a:spLocks noGrp="1"/>
          </p:cNvSpPr>
          <p:nvPr>
            <p:ph type="title"/>
          </p:nvPr>
        </p:nvSpPr>
        <p:spPr>
          <a:xfrm>
            <a:off x="388936" y="630315"/>
            <a:ext cx="3264195" cy="839972"/>
          </a:xfrm>
          <a:prstGeom prst="rect">
            <a:avLst/>
          </a:prstGeom>
        </p:spPr>
        <p:txBody>
          <a:bodyPr lIns="0" tIns="0" rIns="0" bIns="0" anchor="b"/>
          <a:lstStyle/>
          <a:p>
            <a:r>
              <a:rPr lang="hu-HU" b="1" dirty="0"/>
              <a:t>Outline</a:t>
            </a:r>
            <a:endParaRPr b="1"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131662" y="1224456"/>
            <a:ext cx="7534849" cy="44017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385763">
              <a:lnSpc>
                <a:spcPct val="90000"/>
              </a:lnSpc>
              <a:spcBef>
                <a:spcPts val="400"/>
              </a:spcBef>
              <a:defRPr sz="2400">
                <a:solidFill>
                  <a:srgbClr val="002060"/>
                </a:solidFill>
                <a:latin typeface="Source Sans Pro Bold"/>
                <a:ea typeface="Source Sans Pro Bold"/>
                <a:cs typeface="Source Sans Pro Bold"/>
                <a:sym typeface="Source Sans Pro Bold"/>
              </a:defRPr>
            </a:pP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r>
              <a:rPr lang="en-US" dirty="0">
                <a:solidFill>
                  <a:schemeClr val="tx1"/>
                </a:solidFill>
              </a:rPr>
              <a:t>It</a:t>
            </a:r>
            <a:r>
              <a:rPr lang="en-US" sz="2400" dirty="0">
                <a:solidFill>
                  <a:schemeClr val="tx1"/>
                </a:solidFill>
                <a:latin typeface="Source Sans Pro Regular"/>
                <a:ea typeface="Source Sans Pro Regular"/>
              </a:rPr>
              <a:t> is highly recommended to follow the steps as indicated on the posters. Time permitting, one or both of the following videos can be viewed:</a:t>
            </a: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ource Sans Pro Regular"/>
              <a:ea typeface="Source Sans Pro Regular"/>
            </a:endParaRPr>
          </a:p>
          <a:p>
            <a:pPr marL="342900" indent="-342900" defTabSz="385763">
              <a:lnSpc>
                <a:spcPct val="90000"/>
              </a:lnSpc>
              <a:spcBef>
                <a:spcPts val="300"/>
              </a:spcBef>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en-US" sz="2400" dirty="0">
                <a:ea typeface="Source Sans Pro Regular"/>
                <a:hlinkClick r:id="rId2"/>
              </a:rPr>
              <a:t>Putting and removing PPE according to droplet/contact precautions</a:t>
            </a:r>
            <a:r>
              <a:rPr lang="en-US" sz="2400" dirty="0">
                <a:ea typeface="Source Sans Pro Regular"/>
              </a:rPr>
              <a:t> </a:t>
            </a:r>
            <a:r>
              <a:rPr lang="en-US" sz="2400" dirty="0">
                <a:solidFill>
                  <a:schemeClr val="tx1"/>
                </a:solidFill>
                <a:ea typeface="Source Sans Pro Regular"/>
              </a:rPr>
              <a:t>for covid-19</a:t>
            </a:r>
            <a:endParaRPr lang="fr-FR" sz="2400" dirty="0">
              <a:solidFill>
                <a:schemeClr val="tx1"/>
              </a:solidFill>
              <a:ea typeface="Source Sans Pro Regular"/>
            </a:endParaRPr>
          </a:p>
          <a:p>
            <a:pPr marL="342900" indent="-342900" defTabSz="385763">
              <a:lnSpc>
                <a:spcPct val="90000"/>
              </a:lnSpc>
              <a:spcBef>
                <a:spcPts val="300"/>
              </a:spcBef>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en-US" sz="2400" dirty="0">
                <a:ea typeface="Source Sans Pro Regular"/>
                <a:hlinkClick r:id="rId3"/>
              </a:rPr>
              <a:t>Putting and removing PPE for aerosol precautions</a:t>
            </a:r>
            <a:r>
              <a:rPr lang="en-US" sz="2400" dirty="0">
                <a:ea typeface="Source Sans Pro Regular"/>
              </a:rPr>
              <a:t> </a:t>
            </a:r>
            <a:r>
              <a:rPr lang="en-US" sz="2400" dirty="0">
                <a:solidFill>
                  <a:schemeClr val="tx1"/>
                </a:solidFill>
                <a:ea typeface="Source Sans Pro Regular"/>
              </a:rPr>
              <a:t>for Covid-19 aerosol generating procedures</a:t>
            </a:r>
            <a:endParaRPr lang="fr-FR" sz="2400" dirty="0">
              <a:solidFill>
                <a:schemeClr val="tx1"/>
              </a:solidFill>
              <a:ea typeface="Source Sans Pro Regular"/>
            </a:endParaRPr>
          </a:p>
          <a:p>
            <a:pPr defTabSz="385763">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fr-FR" sz="2400" dirty="0">
              <a:ea typeface="Source Sans Pro Regula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ource Sans Pro Regular"/>
              <a:ea typeface="Source Sans Pro Regular"/>
            </a:endParaRPr>
          </a:p>
        </p:txBody>
      </p:sp>
      <p:sp>
        <p:nvSpPr>
          <p:cNvPr id="588" name="TextBox 8"/>
          <p:cNvSpPr txBox="1"/>
          <p:nvPr/>
        </p:nvSpPr>
        <p:spPr>
          <a:xfrm>
            <a:off x="333075" y="470025"/>
            <a:ext cx="3048218"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p>
        </p:txBody>
      </p:sp>
      <p:sp>
        <p:nvSpPr>
          <p:cNvPr id="590" name="Rounded Rectangle 9"/>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extLst>
      <p:ext uri="{BB962C8B-B14F-4D97-AF65-F5344CB8AC3E}">
        <p14:creationId xmlns:p14="http://schemas.microsoft.com/office/powerpoint/2010/main" val="34109623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Text Placeholder 5"/>
          <p:cNvSpPr txBox="1">
            <a:spLocks noGrp="1"/>
          </p:cNvSpPr>
          <p:nvPr>
            <p:ph type="body" sz="quarter" idx="1"/>
          </p:nvPr>
        </p:nvSpPr>
        <p:spPr>
          <a:xfrm>
            <a:off x="2909552" y="1772816"/>
            <a:ext cx="6372893" cy="1870076"/>
          </a:xfrm>
          <a:prstGeom prst="rect">
            <a:avLst/>
          </a:prstGeom>
        </p:spPr>
        <p:txBody>
          <a:bodyPr/>
          <a:lstStyle/>
          <a:p>
            <a:pPr>
              <a:defRPr sz="3200"/>
            </a:pPr>
            <a:r>
              <a:rPr b="1" dirty="0"/>
              <a:t>1. Steps to </a:t>
            </a:r>
            <a:r>
              <a:rPr b="1" dirty="0">
                <a:solidFill>
                  <a:schemeClr val="accent6"/>
                </a:solidFill>
              </a:rPr>
              <a:t>put on </a:t>
            </a:r>
            <a:r>
              <a:rPr b="1" dirty="0"/>
              <a:t>personal protective equipment (PPE)</a:t>
            </a:r>
          </a:p>
        </p:txBody>
      </p:sp>
      <p:sp>
        <p:nvSpPr>
          <p:cNvPr id="540" name="Rectangle 3"/>
          <p:cNvSpPr txBox="1"/>
          <p:nvPr/>
        </p:nvSpPr>
        <p:spPr>
          <a:xfrm>
            <a:off x="3914595" y="5589239"/>
            <a:ext cx="436280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3200">
                <a:solidFill>
                  <a:srgbClr val="C00000"/>
                </a:solidFill>
                <a:latin typeface="Source Sans Pro Bold"/>
                <a:ea typeface="Source Sans Pro Bold"/>
                <a:cs typeface="Source Sans Pro Bold"/>
                <a:sym typeface="Source Sans Pro Bold"/>
              </a:defRPr>
            </a:lvl1pPr>
          </a:lstStyle>
          <a:p>
            <a:r>
              <a:t>PPE including a coverall</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6" name="Picture 2" descr="Picture 2"/>
          <p:cNvPicPr>
            <a:picLocks noChangeAspect="1"/>
          </p:cNvPicPr>
          <p:nvPr/>
        </p:nvPicPr>
        <p:blipFill>
          <a:blip r:embed="rId3"/>
          <a:srcRect r="1808"/>
          <a:stretch>
            <a:fillRect/>
          </a:stretch>
        </p:blipFill>
        <p:spPr>
          <a:xfrm>
            <a:off x="1566862" y="1066054"/>
            <a:ext cx="9058276" cy="4104457"/>
          </a:xfrm>
          <a:prstGeom prst="rect">
            <a:avLst/>
          </a:prstGeom>
          <a:ln w="12700">
            <a:miter lim="400000"/>
          </a:ln>
        </p:spPr>
      </p:pic>
      <p:pic>
        <p:nvPicPr>
          <p:cNvPr id="547" name="Picture 3" descr="Picture 3"/>
          <p:cNvPicPr>
            <a:picLocks noChangeAspect="1"/>
          </p:cNvPicPr>
          <p:nvPr/>
        </p:nvPicPr>
        <p:blipFill>
          <a:blip r:embed="rId4"/>
          <a:stretch>
            <a:fillRect/>
          </a:stretch>
        </p:blipFill>
        <p:spPr>
          <a:xfrm>
            <a:off x="733879" y="5031698"/>
            <a:ext cx="3095626" cy="933451"/>
          </a:xfrm>
          <a:prstGeom prst="rect">
            <a:avLst/>
          </a:prstGeom>
          <a:ln w="12700">
            <a:miter lim="400000"/>
          </a:ln>
        </p:spPr>
      </p:pic>
      <p:sp>
        <p:nvSpPr>
          <p:cNvPr id="2" name="Title 1">
            <a:extLst>
              <a:ext uri="{FF2B5EF4-FFF2-40B4-BE49-F238E27FC236}">
                <a16:creationId xmlns:a16="http://schemas.microsoft.com/office/drawing/2014/main" id="{24E3C3FE-4E67-1C8C-5F0B-2DBF0EB67D3C}"/>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1. Preparing to put on PPE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1" name="Picture 3" descr="Picture 3"/>
          <p:cNvPicPr>
            <a:picLocks noChangeAspect="1"/>
          </p:cNvPicPr>
          <p:nvPr/>
        </p:nvPicPr>
        <p:blipFill>
          <a:blip r:embed="rId2"/>
          <a:stretch>
            <a:fillRect/>
          </a:stretch>
        </p:blipFill>
        <p:spPr>
          <a:xfrm>
            <a:off x="1746039" y="1736812"/>
            <a:ext cx="8699922" cy="3384377"/>
          </a:xfrm>
          <a:prstGeom prst="rect">
            <a:avLst/>
          </a:prstGeom>
          <a:ln w="12700">
            <a:miter lim="400000"/>
          </a:ln>
        </p:spPr>
      </p:pic>
      <p:sp>
        <p:nvSpPr>
          <p:cNvPr id="2" name="Title 1">
            <a:extLst>
              <a:ext uri="{FF2B5EF4-FFF2-40B4-BE49-F238E27FC236}">
                <a16:creationId xmlns:a16="http://schemas.microsoft.com/office/drawing/2014/main" id="{6226C12E-E757-4284-F0BB-3E1BF1E1328A}"/>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 Putting on gloves and coverall</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4" name="Picture 3" descr="Picture 3"/>
          <p:cNvPicPr>
            <a:picLocks noChangeAspect="1"/>
          </p:cNvPicPr>
          <p:nvPr/>
        </p:nvPicPr>
        <p:blipFill>
          <a:blip r:embed="rId3"/>
          <a:stretch>
            <a:fillRect/>
          </a:stretch>
        </p:blipFill>
        <p:spPr>
          <a:xfrm>
            <a:off x="3474315" y="1386144"/>
            <a:ext cx="6552729" cy="2399591"/>
          </a:xfrm>
          <a:prstGeom prst="rect">
            <a:avLst/>
          </a:prstGeom>
          <a:ln w="12700">
            <a:miter lim="400000"/>
          </a:ln>
        </p:spPr>
      </p:pic>
      <p:pic>
        <p:nvPicPr>
          <p:cNvPr id="555" name="Picture 2" descr="Picture 2"/>
          <p:cNvPicPr>
            <a:picLocks noChangeAspect="1"/>
          </p:cNvPicPr>
          <p:nvPr/>
        </p:nvPicPr>
        <p:blipFill>
          <a:blip r:embed="rId4"/>
          <a:stretch>
            <a:fillRect/>
          </a:stretch>
        </p:blipFill>
        <p:spPr>
          <a:xfrm>
            <a:off x="4851011" y="3932080"/>
            <a:ext cx="2489979" cy="2142943"/>
          </a:xfrm>
          <a:prstGeom prst="rect">
            <a:avLst/>
          </a:prstGeom>
          <a:ln w="12700">
            <a:miter lim="400000"/>
          </a:ln>
        </p:spPr>
      </p:pic>
      <p:pic>
        <p:nvPicPr>
          <p:cNvPr id="556" name="Picture 4" descr="Picture 4"/>
          <p:cNvPicPr>
            <a:picLocks noChangeAspect="1"/>
          </p:cNvPicPr>
          <p:nvPr/>
        </p:nvPicPr>
        <p:blipFill>
          <a:blip r:embed="rId5"/>
          <a:stretch>
            <a:fillRect/>
          </a:stretch>
        </p:blipFill>
        <p:spPr>
          <a:xfrm>
            <a:off x="1645900" y="1433810"/>
            <a:ext cx="1739638" cy="2304258"/>
          </a:xfrm>
          <a:prstGeom prst="rect">
            <a:avLst/>
          </a:prstGeom>
          <a:ln w="12700">
            <a:miter lim="400000"/>
          </a:ln>
        </p:spPr>
      </p:pic>
      <p:sp>
        <p:nvSpPr>
          <p:cNvPr id="4" name="Title 1">
            <a:extLst>
              <a:ext uri="{FF2B5EF4-FFF2-40B4-BE49-F238E27FC236}">
                <a16:creationId xmlns:a16="http://schemas.microsoft.com/office/drawing/2014/main" id="{ED998FBC-8CD6-C348-9158-935E8BAA8896}"/>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3. Putting on eye and respiratory protection</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26B0C8-1837-4F32-B790-AEE958F5324E}">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ABA31B83-A82F-4694-9FA2-EA1BEE8E2C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8D36C1-2510-4961-B084-3DD69F34B00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928</Words>
  <Application>Microsoft Office PowerPoint</Application>
  <PresentationFormat>Widescreen</PresentationFormat>
  <Paragraphs>84</Paragraphs>
  <Slides>28</Slides>
  <Notes>12</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RRT_Theme_v3</vt:lpstr>
      <vt:lpstr>RRT_Theme_v4</vt:lpstr>
      <vt:lpstr>Steps for donning and doffing PPE</vt:lpstr>
      <vt:lpstr>Introduction</vt:lpstr>
      <vt:lpstr>Learning objectives</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Putting on face shield or goggle and head &amp; neck covering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for donning and doffing PPE</dc:title>
  <dc:creator>Hp</dc:creator>
  <cp:lastModifiedBy>Dorottya Ferenczi-Kiss</cp:lastModifiedBy>
  <cp:revision>30</cp:revision>
  <dcterms:modified xsi:type="dcterms:W3CDTF">2023-04-07T10:46:16Z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132200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