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 id="2147483874" r:id="rId5"/>
    <p:sldMasterId id="2147483881" r:id="rId6"/>
    <p:sldMasterId id="2147483899" r:id="rId7"/>
    <p:sldMasterId id="2147483906" r:id="rId8"/>
  </p:sldMasterIdLst>
  <p:notesMasterIdLst>
    <p:notesMasterId r:id="rId74"/>
  </p:notesMasterIdLst>
  <p:handoutMasterIdLst>
    <p:handoutMasterId r:id="rId75"/>
  </p:handoutMasterIdLst>
  <p:sldIdLst>
    <p:sldId id="256" r:id="rId9"/>
    <p:sldId id="257" r:id="rId10"/>
    <p:sldId id="258" r:id="rId11"/>
    <p:sldId id="265" r:id="rId12"/>
    <p:sldId id="566" r:id="rId13"/>
    <p:sldId id="615" r:id="rId14"/>
    <p:sldId id="1870" r:id="rId15"/>
    <p:sldId id="4629" r:id="rId16"/>
    <p:sldId id="4626" r:id="rId17"/>
    <p:sldId id="4630" r:id="rId18"/>
    <p:sldId id="4628" r:id="rId19"/>
    <p:sldId id="4656" r:id="rId20"/>
    <p:sldId id="489" r:id="rId21"/>
    <p:sldId id="4606" r:id="rId22"/>
    <p:sldId id="4611" r:id="rId23"/>
    <p:sldId id="4653" r:id="rId24"/>
    <p:sldId id="4643" r:id="rId25"/>
    <p:sldId id="4646" r:id="rId26"/>
    <p:sldId id="4622" r:id="rId27"/>
    <p:sldId id="4614" r:id="rId28"/>
    <p:sldId id="4615" r:id="rId29"/>
    <p:sldId id="4647" r:id="rId30"/>
    <p:sldId id="4616" r:id="rId31"/>
    <p:sldId id="4617" r:id="rId32"/>
    <p:sldId id="4685" r:id="rId33"/>
    <p:sldId id="4684" r:id="rId34"/>
    <p:sldId id="4687" r:id="rId35"/>
    <p:sldId id="4686" r:id="rId36"/>
    <p:sldId id="4672" r:id="rId37"/>
    <p:sldId id="4671" r:id="rId38"/>
    <p:sldId id="4696" r:id="rId39"/>
    <p:sldId id="4669" r:id="rId40"/>
    <p:sldId id="4668" r:id="rId41"/>
    <p:sldId id="4667" r:id="rId42"/>
    <p:sldId id="4666" r:id="rId43"/>
    <p:sldId id="4665" r:id="rId44"/>
    <p:sldId id="4664" r:id="rId45"/>
    <p:sldId id="4691" r:id="rId46"/>
    <p:sldId id="4663" r:id="rId47"/>
    <p:sldId id="4661" r:id="rId48"/>
    <p:sldId id="4662" r:id="rId49"/>
    <p:sldId id="4660" r:id="rId50"/>
    <p:sldId id="4701" r:id="rId51"/>
    <p:sldId id="4659" r:id="rId52"/>
    <p:sldId id="4658" r:id="rId53"/>
    <p:sldId id="4657" r:id="rId54"/>
    <p:sldId id="671" r:id="rId55"/>
    <p:sldId id="4695" r:id="rId56"/>
    <p:sldId id="4697" r:id="rId57"/>
    <p:sldId id="4698" r:id="rId58"/>
    <p:sldId id="4693" r:id="rId59"/>
    <p:sldId id="4700" r:id="rId60"/>
    <p:sldId id="4694" r:id="rId61"/>
    <p:sldId id="4673" r:id="rId62"/>
    <p:sldId id="4674" r:id="rId63"/>
    <p:sldId id="4676" r:id="rId64"/>
    <p:sldId id="4675" r:id="rId65"/>
    <p:sldId id="4699" r:id="rId66"/>
    <p:sldId id="4692" r:id="rId67"/>
    <p:sldId id="4677" r:id="rId68"/>
    <p:sldId id="4690" r:id="rId69"/>
    <p:sldId id="4679" r:id="rId70"/>
    <p:sldId id="4689" r:id="rId71"/>
    <p:sldId id="4682" r:id="rId72"/>
    <p:sldId id="4683" r:id="rId7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FEF12F77-E9D2-0DA6-4AAF-C61A2B547FF2}" name="Nathan Gross" initials="NG" userId="S::tsp3@cdc.gov::02a7fabc-e0fd-4427-9054-7b0f544d74e7" providerId="AD"/>
  <p188:author id="{CE3F4ECB-56DD-20D5-704E-51FCCDB6670F}" name="GOMEZ, Paula" initials="GP" userId="S::gomezp@who.int::c93cf399-3ed7-4230-9282-8831e3fe5ae7" providerId="AD"/>
  <p188:author id="{4CDE75D2-1C08-69EE-CE51-055E8EC51437}" name="Greiner, Ashley L. (CDC/DDPHSIS/CGH/DGHP)" initials="GAL(" userId="S::iwh2@cdc.gov::6ea38fa0-7bca-4740-b588-c5cff84688d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8" clrIdx="0">
    <p:extLst>
      <p:ext uri="{19B8F6BF-5375-455C-9EA6-DF929625EA0E}">
        <p15:presenceInfo xmlns:p15="http://schemas.microsoft.com/office/powerpoint/2012/main" userId="a000d49bf1ac71b7" providerId="Windows Live"/>
      </p:ext>
    </p:extLst>
  </p:cmAuthor>
  <p:cmAuthor id="2" name="EZZINE, Hind" initials="EH" lastIdx="17" clrIdx="1">
    <p:extLst>
      <p:ext uri="{19B8F6BF-5375-455C-9EA6-DF929625EA0E}">
        <p15:presenceInfo xmlns:p15="http://schemas.microsoft.com/office/powerpoint/2012/main" userId="S::ezzineh@who.int::edcab00f-6318-46e5-a4a9-188b01ee222f" providerId="AD"/>
      </p:ext>
    </p:extLst>
  </p:cmAuthor>
  <p:cmAuthor id="3" name="GOMEZ, Paula" initials="GP" lastIdx="15" clrIdx="2">
    <p:extLst>
      <p:ext uri="{19B8F6BF-5375-455C-9EA6-DF929625EA0E}">
        <p15:presenceInfo xmlns:p15="http://schemas.microsoft.com/office/powerpoint/2012/main" userId="S::gomezp@who.int::c93cf399-3ed7-4230-9282-8831e3fe5ae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9E03"/>
    <a:srgbClr val="951D19"/>
    <a:srgbClr val="00205C"/>
    <a:srgbClr val="65A000"/>
    <a:srgbClr val="002060"/>
    <a:srgbClr val="73A003"/>
    <a:srgbClr val="C68583"/>
    <a:srgbClr val="971D19"/>
    <a:srgbClr val="0070C0"/>
    <a:srgbClr val="649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691" autoAdjust="0"/>
  </p:normalViewPr>
  <p:slideViewPr>
    <p:cSldViewPr snapToGrid="0">
      <p:cViewPr varScale="1">
        <p:scale>
          <a:sx n="72" d="100"/>
          <a:sy n="72" d="100"/>
        </p:scale>
        <p:origin x="618" y="7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commentAuthors" Target="commentAuthors.xml"/><Relationship Id="rId7" Type="http://schemas.openxmlformats.org/officeDocument/2006/relationships/slideMaster" Target="slideMasters/slideMaster4.xml"/><Relationship Id="rId71" Type="http://schemas.openxmlformats.org/officeDocument/2006/relationships/slide" Target="slides/slide63.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3.xml"/><Relationship Id="rId82" Type="http://schemas.microsoft.com/office/2018/10/relationships/authors" Targe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viewProps" Target="viewProps.xml"/><Relationship Id="rId8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CB16A830-9E38-9D56-5517-76602D202895}"/>
    <pc:docChg chg="">
      <pc:chgData name="EZZINE, Hind" userId="S::ezzineh@who.int::edcab00f-6318-46e5-a4a9-188b01ee222f" providerId="AD" clId="Web-{CB16A830-9E38-9D56-5517-76602D202895}" dt="2023-09-18T17:09:36.699" v="0"/>
      <pc:docMkLst>
        <pc:docMk/>
      </pc:docMkLst>
      <pc:sldChg chg="modCm">
        <pc:chgData name="EZZINE, Hind" userId="S::ezzineh@who.int::edcab00f-6318-46e5-a4a9-188b01ee222f" providerId="AD" clId="Web-{CB16A830-9E38-9D56-5517-76602D202895}" dt="2023-09-18T17:09:36.699" v="0"/>
        <pc:sldMkLst>
          <pc:docMk/>
          <pc:sldMk cId="3519982621" sldId="4677"/>
        </pc:sldMkLst>
      </pc:sldChg>
    </pc:docChg>
  </pc:docChgLst>
  <pc:docChgLst>
    <pc:chgData name="EZZINE, Hind" userId="S::ezzineh@who.int::edcab00f-6318-46e5-a4a9-188b01ee222f" providerId="AD" clId="Web-{1998CE88-4055-CC8A-825F-0C6EC9184C5C}"/>
    <pc:docChg chg="modSld">
      <pc:chgData name="EZZINE, Hind" userId="S::ezzineh@who.int::edcab00f-6318-46e5-a4a9-188b01ee222f" providerId="AD" clId="Web-{1998CE88-4055-CC8A-825F-0C6EC9184C5C}" dt="2024-05-07T16:41:06.136" v="46"/>
      <pc:docMkLst>
        <pc:docMk/>
      </pc:docMkLst>
      <pc:sldChg chg="modSp">
        <pc:chgData name="EZZINE, Hind" userId="S::ezzineh@who.int::edcab00f-6318-46e5-a4a9-188b01ee222f" providerId="AD" clId="Web-{1998CE88-4055-CC8A-825F-0C6EC9184C5C}" dt="2024-05-07T16:37:16.302" v="38" actId="1076"/>
        <pc:sldMkLst>
          <pc:docMk/>
          <pc:sldMk cId="2022495480" sldId="4657"/>
        </pc:sldMkLst>
        <pc:graphicFrameChg chg="mod modGraphic">
          <ac:chgData name="EZZINE, Hind" userId="S::ezzineh@who.int::edcab00f-6318-46e5-a4a9-188b01ee222f" providerId="AD" clId="Web-{1998CE88-4055-CC8A-825F-0C6EC9184C5C}" dt="2024-05-07T16:37:16.302" v="38" actId="1076"/>
          <ac:graphicFrameMkLst>
            <pc:docMk/>
            <pc:sldMk cId="2022495480" sldId="4657"/>
            <ac:graphicFrameMk id="7" creationId="{F90BAB4C-A016-F47B-8D72-B324F995FEA9}"/>
          </ac:graphicFrameMkLst>
        </pc:graphicFrameChg>
      </pc:sldChg>
      <pc:sldChg chg="modSp">
        <pc:chgData name="EZZINE, Hind" userId="S::ezzineh@who.int::edcab00f-6318-46e5-a4a9-188b01ee222f" providerId="AD" clId="Web-{1998CE88-4055-CC8A-825F-0C6EC9184C5C}" dt="2024-05-07T16:37:28.334" v="40" actId="1076"/>
        <pc:sldMkLst>
          <pc:docMk/>
          <pc:sldMk cId="1746278210" sldId="4658"/>
        </pc:sldMkLst>
        <pc:graphicFrameChg chg="mod modGraphic">
          <ac:chgData name="EZZINE, Hind" userId="S::ezzineh@who.int::edcab00f-6318-46e5-a4a9-188b01ee222f" providerId="AD" clId="Web-{1998CE88-4055-CC8A-825F-0C6EC9184C5C}" dt="2024-05-07T16:37:28.334" v="40" actId="1076"/>
          <ac:graphicFrameMkLst>
            <pc:docMk/>
            <pc:sldMk cId="1746278210" sldId="4658"/>
            <ac:graphicFrameMk id="7" creationId="{F90BAB4C-A016-F47B-8D72-B324F995FEA9}"/>
          </ac:graphicFrameMkLst>
        </pc:graphicFrameChg>
      </pc:sldChg>
      <pc:sldChg chg="modSp">
        <pc:chgData name="EZZINE, Hind" userId="S::ezzineh@who.int::edcab00f-6318-46e5-a4a9-188b01ee222f" providerId="AD" clId="Web-{1998CE88-4055-CC8A-825F-0C6EC9184C5C}" dt="2024-05-07T16:36:29.786" v="25"/>
        <pc:sldMkLst>
          <pc:docMk/>
          <pc:sldMk cId="1418307686" sldId="4659"/>
        </pc:sldMkLst>
        <pc:graphicFrameChg chg="mod modGraphic">
          <ac:chgData name="EZZINE, Hind" userId="S::ezzineh@who.int::edcab00f-6318-46e5-a4a9-188b01ee222f" providerId="AD" clId="Web-{1998CE88-4055-CC8A-825F-0C6EC9184C5C}" dt="2024-05-07T16:36:29.786" v="25"/>
          <ac:graphicFrameMkLst>
            <pc:docMk/>
            <pc:sldMk cId="1418307686" sldId="4659"/>
            <ac:graphicFrameMk id="7" creationId="{F90BAB4C-A016-F47B-8D72-B324F995FEA9}"/>
          </ac:graphicFrameMkLst>
        </pc:graphicFrameChg>
      </pc:sldChg>
      <pc:sldChg chg="modSp">
        <pc:chgData name="EZZINE, Hind" userId="S::ezzineh@who.int::edcab00f-6318-46e5-a4a9-188b01ee222f" providerId="AD" clId="Web-{1998CE88-4055-CC8A-825F-0C6EC9184C5C}" dt="2024-05-07T16:36:17.973" v="21"/>
        <pc:sldMkLst>
          <pc:docMk/>
          <pc:sldMk cId="3183812070" sldId="4660"/>
        </pc:sldMkLst>
        <pc:graphicFrameChg chg="mod modGraphic">
          <ac:chgData name="EZZINE, Hind" userId="S::ezzineh@who.int::edcab00f-6318-46e5-a4a9-188b01ee222f" providerId="AD" clId="Web-{1998CE88-4055-CC8A-825F-0C6EC9184C5C}" dt="2024-05-07T16:36:17.973" v="21"/>
          <ac:graphicFrameMkLst>
            <pc:docMk/>
            <pc:sldMk cId="3183812070" sldId="4660"/>
            <ac:graphicFrameMk id="7" creationId="{F90BAB4C-A016-F47B-8D72-B324F995FEA9}"/>
          </ac:graphicFrameMkLst>
        </pc:graphicFrameChg>
      </pc:sldChg>
      <pc:sldChg chg="delSp modSp delCm modCm">
        <pc:chgData name="EZZINE, Hind" userId="S::ezzineh@who.int::edcab00f-6318-46e5-a4a9-188b01ee222f" providerId="AD" clId="Web-{1998CE88-4055-CC8A-825F-0C6EC9184C5C}" dt="2024-05-07T16:39:21.415" v="42"/>
        <pc:sldMkLst>
          <pc:docMk/>
          <pc:sldMk cId="3367334076" sldId="4661"/>
        </pc:sldMkLst>
        <pc:spChg chg="del">
          <ac:chgData name="EZZINE, Hind" userId="S::ezzineh@who.int::edcab00f-6318-46e5-a4a9-188b01ee222f" providerId="AD" clId="Web-{1998CE88-4055-CC8A-825F-0C6EC9184C5C}" dt="2024-05-07T16:34:15.907" v="0"/>
          <ac:spMkLst>
            <pc:docMk/>
            <pc:sldMk cId="3367334076" sldId="4661"/>
            <ac:spMk id="2" creationId="{E55BEE9C-4C32-5E20-FB27-22550507899B}"/>
          </ac:spMkLst>
        </pc:spChg>
        <pc:graphicFrameChg chg="mod modGraphic">
          <ac:chgData name="EZZINE, Hind" userId="S::ezzineh@who.int::edcab00f-6318-46e5-a4a9-188b01ee222f" providerId="AD" clId="Web-{1998CE88-4055-CC8A-825F-0C6EC9184C5C}" dt="2024-05-07T16:35:56.160" v="18"/>
          <ac:graphicFrameMkLst>
            <pc:docMk/>
            <pc:sldMk cId="3367334076" sldId="4661"/>
            <ac:graphicFrameMk id="7" creationId="{F90BAB4C-A016-F47B-8D72-B324F995FEA9}"/>
          </ac:graphicFrameMkLst>
        </pc:graphicFrameChg>
      </pc:sldChg>
      <pc:sldChg chg="modSp modCm">
        <pc:chgData name="EZZINE, Hind" userId="S::ezzineh@who.int::edcab00f-6318-46e5-a4a9-188b01ee222f" providerId="AD" clId="Web-{1998CE88-4055-CC8A-825F-0C6EC9184C5C}" dt="2024-05-07T16:41:06.136" v="46"/>
        <pc:sldMkLst>
          <pc:docMk/>
          <pc:sldMk cId="1708097471" sldId="4692"/>
        </pc:sldMkLst>
        <pc:graphicFrameChg chg="mod modGraphic">
          <ac:chgData name="EZZINE, Hind" userId="S::ezzineh@who.int::edcab00f-6318-46e5-a4a9-188b01ee222f" providerId="AD" clId="Web-{1998CE88-4055-CC8A-825F-0C6EC9184C5C}" dt="2024-05-07T16:40:46.948" v="45"/>
          <ac:graphicFrameMkLst>
            <pc:docMk/>
            <pc:sldMk cId="1708097471" sldId="4692"/>
            <ac:graphicFrameMk id="5" creationId="{6FB27A90-4F6D-8E1D-629F-A6158A5D0FBD}"/>
          </ac:graphicFrameMkLst>
        </pc:graphicFrameChg>
      </pc:sldChg>
    </pc:docChg>
  </pc:docChgLst>
  <pc:docChgLst>
    <pc:chgData name="EZZINE, Hind" userId="S::ezzineh@who.int::edcab00f-6318-46e5-a4a9-188b01ee222f" providerId="AD" clId="Web-{75BEE4B1-F8FA-9309-5D4C-4E4DDB1327B6}"/>
    <pc:docChg chg="modSld">
      <pc:chgData name="EZZINE, Hind" userId="S::ezzineh@who.int::edcab00f-6318-46e5-a4a9-188b01ee222f" providerId="AD" clId="Web-{75BEE4B1-F8FA-9309-5D4C-4E4DDB1327B6}" dt="2023-07-23T13:19:13.387" v="5" actId="20577"/>
      <pc:docMkLst>
        <pc:docMk/>
      </pc:docMkLst>
      <pc:sldChg chg="modSp">
        <pc:chgData name="EZZINE, Hind" userId="S::ezzineh@who.int::edcab00f-6318-46e5-a4a9-188b01ee222f" providerId="AD" clId="Web-{75BEE4B1-F8FA-9309-5D4C-4E4DDB1327B6}" dt="2023-07-23T13:18:57.387" v="4"/>
        <pc:sldMkLst>
          <pc:docMk/>
          <pc:sldMk cId="2644177678" sldId="4662"/>
        </pc:sldMkLst>
        <pc:spChg chg="mod">
          <ac:chgData name="EZZINE, Hind" userId="S::ezzineh@who.int::edcab00f-6318-46e5-a4a9-188b01ee222f" providerId="AD" clId="Web-{75BEE4B1-F8FA-9309-5D4C-4E4DDB1327B6}" dt="2023-07-23T13:18:57.387" v="4"/>
          <ac:spMkLst>
            <pc:docMk/>
            <pc:sldMk cId="2644177678" sldId="4662"/>
            <ac:spMk id="4" creationId="{C959DF53-B184-D501-818B-6C12D2FB511D}"/>
          </ac:spMkLst>
        </pc:spChg>
      </pc:sldChg>
      <pc:sldChg chg="modSp">
        <pc:chgData name="EZZINE, Hind" userId="S::ezzineh@who.int::edcab00f-6318-46e5-a4a9-188b01ee222f" providerId="AD" clId="Web-{75BEE4B1-F8FA-9309-5D4C-4E4DDB1327B6}" dt="2023-07-23T13:19:13.387" v="5" actId="20577"/>
        <pc:sldMkLst>
          <pc:docMk/>
          <pc:sldMk cId="604831127" sldId="4663"/>
        </pc:sldMkLst>
        <pc:spChg chg="mod">
          <ac:chgData name="EZZINE, Hind" userId="S::ezzineh@who.int::edcab00f-6318-46e5-a4a9-188b01ee222f" providerId="AD" clId="Web-{75BEE4B1-F8FA-9309-5D4C-4E4DDB1327B6}" dt="2023-07-23T13:19:13.387" v="5" actId="20577"/>
          <ac:spMkLst>
            <pc:docMk/>
            <pc:sldMk cId="604831127" sldId="4663"/>
            <ac:spMk id="7" creationId="{3AAFF91F-52D1-01E0-CFEC-D2C34F380EA1}"/>
          </ac:spMkLst>
        </pc:spChg>
      </pc:sldChg>
      <pc:sldChg chg="modSp">
        <pc:chgData name="EZZINE, Hind" userId="S::ezzineh@who.int::edcab00f-6318-46e5-a4a9-188b01ee222f" providerId="AD" clId="Web-{75BEE4B1-F8FA-9309-5D4C-4E4DDB1327B6}" dt="2023-07-23T13:18:38.027" v="3" actId="20577"/>
        <pc:sldMkLst>
          <pc:docMk/>
          <pc:sldMk cId="3831631198" sldId="4674"/>
        </pc:sldMkLst>
        <pc:spChg chg="mod">
          <ac:chgData name="EZZINE, Hind" userId="S::ezzineh@who.int::edcab00f-6318-46e5-a4a9-188b01ee222f" providerId="AD" clId="Web-{75BEE4B1-F8FA-9309-5D4C-4E4DDB1327B6}" dt="2023-07-23T13:18:38.027" v="3" actId="20577"/>
          <ac:spMkLst>
            <pc:docMk/>
            <pc:sldMk cId="3831631198" sldId="4674"/>
            <ac:spMk id="616" creationId="{00000000-0000-0000-0000-000000000000}"/>
          </ac:spMkLst>
        </pc:spChg>
      </pc:sldChg>
    </pc:docChg>
  </pc:docChgLst>
  <pc:docChgLst>
    <pc:chgData name="EZZINE, Hind" userId="S::ezzineh@who.int::edcab00f-6318-46e5-a4a9-188b01ee222f" providerId="AD" clId="Web-{8CF67328-09E0-9A84-F877-E0E0737F056C}"/>
    <pc:docChg chg="modSld sldOrd">
      <pc:chgData name="EZZINE, Hind" userId="S::ezzineh@who.int::edcab00f-6318-46e5-a4a9-188b01ee222f" providerId="AD" clId="Web-{8CF67328-09E0-9A84-F877-E0E0737F056C}" dt="2023-09-13T08:21:10.040" v="7"/>
      <pc:docMkLst>
        <pc:docMk/>
      </pc:docMkLst>
      <pc:sldChg chg="ord modCm">
        <pc:chgData name="EZZINE, Hind" userId="S::ezzineh@who.int::edcab00f-6318-46e5-a4a9-188b01ee222f" providerId="AD" clId="Web-{8CF67328-09E0-9A84-F877-E0E0737F056C}" dt="2023-09-13T08:21:10.040" v="7"/>
        <pc:sldMkLst>
          <pc:docMk/>
          <pc:sldMk cId="1316709617" sldId="4622"/>
        </pc:sldMkLst>
      </pc:sldChg>
      <pc:sldChg chg="modCm modNotes">
        <pc:chgData name="EZZINE, Hind" userId="S::ezzineh@who.int::edcab00f-6318-46e5-a4a9-188b01ee222f" providerId="AD" clId="Web-{8CF67328-09E0-9A84-F877-E0E0737F056C}" dt="2023-09-13T08:18:10.017" v="2"/>
        <pc:sldMkLst>
          <pc:docMk/>
          <pc:sldMk cId="127751738" sldId="4643"/>
        </pc:sldMkLst>
      </pc:sldChg>
      <pc:sldChg chg="addCm modNotes">
        <pc:chgData name="EZZINE, Hind" userId="S::ezzineh@who.int::edcab00f-6318-46e5-a4a9-188b01ee222f" providerId="AD" clId="Web-{8CF67328-09E0-9A84-F877-E0E0737F056C}" dt="2023-09-13T08:20:23.179" v="5"/>
        <pc:sldMkLst>
          <pc:docMk/>
          <pc:sldMk cId="4204276616" sldId="4646"/>
        </pc:sldMkLst>
      </pc:sldChg>
    </pc:docChg>
  </pc:docChgLst>
  <pc:docChgLst>
    <pc:chgData name="EZZINE, Hind" userId="S::ezzineh@who.int::edcab00f-6318-46e5-a4a9-188b01ee222f" providerId="AD" clId="Web-{A7CABF90-903B-22A8-5AF2-A308FA7E3BED}"/>
    <pc:docChg chg="">
      <pc:chgData name="EZZINE, Hind" userId="S::ezzineh@who.int::edcab00f-6318-46e5-a4a9-188b01ee222f" providerId="AD" clId="Web-{A7CABF90-903B-22A8-5AF2-A308FA7E3BED}" dt="2023-07-22T11:00:07.672" v="0"/>
      <pc:docMkLst>
        <pc:docMk/>
      </pc:docMkLst>
      <pc:sldChg chg="addCm">
        <pc:chgData name="EZZINE, Hind" userId="S::ezzineh@who.int::edcab00f-6318-46e5-a4a9-188b01ee222f" providerId="AD" clId="Web-{A7CABF90-903B-22A8-5AF2-A308FA7E3BED}" dt="2023-07-22T11:00:07.672" v="0"/>
        <pc:sldMkLst>
          <pc:docMk/>
          <pc:sldMk cId="1595503697" sldId="4617"/>
        </pc:sldMkLst>
      </pc:sldChg>
    </pc:docChg>
  </pc:docChgLst>
  <pc:docChgLst>
    <pc:chgData name="EZZINE, Hind" userId="S::ezzineh@who.int::edcab00f-6318-46e5-a4a9-188b01ee222f" providerId="AD" clId="Web-{1FB4F803-5382-7553-F0B7-20465717F3D3}"/>
    <pc:docChg chg="">
      <pc:chgData name="EZZINE, Hind" userId="S::ezzineh@who.int::edcab00f-6318-46e5-a4a9-188b01ee222f" providerId="AD" clId="Web-{1FB4F803-5382-7553-F0B7-20465717F3D3}" dt="2023-09-15T18:21:54.078" v="0"/>
      <pc:docMkLst>
        <pc:docMk/>
      </pc:docMkLst>
      <pc:sldChg chg="modCm">
        <pc:chgData name="EZZINE, Hind" userId="S::ezzineh@who.int::edcab00f-6318-46e5-a4a9-188b01ee222f" providerId="AD" clId="Web-{1FB4F803-5382-7553-F0B7-20465717F3D3}" dt="2023-09-15T18:21:54.078" v="0"/>
        <pc:sldMkLst>
          <pc:docMk/>
          <pc:sldMk cId="3519982621" sldId="4677"/>
        </pc:sldMkLst>
      </pc:sldChg>
    </pc:docChg>
  </pc:docChgLst>
  <pc:docChgLst>
    <pc:chgData name="GOMEZ, Paula" userId="c93cf399-3ed7-4230-9282-8831e3fe5ae7" providerId="ADAL" clId="{B75980C2-E586-42F8-A1C0-F9DBFDE43484}"/>
    <pc:docChg chg="undo custSel delSld modSld sldOrd">
      <pc:chgData name="GOMEZ, Paula" userId="c93cf399-3ed7-4230-9282-8831e3fe5ae7" providerId="ADAL" clId="{B75980C2-E586-42F8-A1C0-F9DBFDE43484}" dt="2023-08-29T08:58:31.785" v="284" actId="20577"/>
      <pc:docMkLst>
        <pc:docMk/>
      </pc:docMkLst>
      <pc:sldChg chg="modSp mod delCm">
        <pc:chgData name="GOMEZ, Paula" userId="c93cf399-3ed7-4230-9282-8831e3fe5ae7" providerId="ADAL" clId="{B75980C2-E586-42F8-A1C0-F9DBFDE43484}" dt="2023-08-29T08:39:18.368" v="132"/>
        <pc:sldMkLst>
          <pc:docMk/>
          <pc:sldMk cId="0" sldId="265"/>
        </pc:sldMkLst>
        <pc:spChg chg="mod">
          <ac:chgData name="GOMEZ, Paula" userId="c93cf399-3ed7-4230-9282-8831e3fe5ae7" providerId="ADAL" clId="{B75980C2-E586-42F8-A1C0-F9DBFDE43484}" dt="2023-08-29T08:39:14.532" v="131" actId="20577"/>
          <ac:spMkLst>
            <pc:docMk/>
            <pc:sldMk cId="0" sldId="265"/>
            <ac:spMk id="616" creationId="{00000000-0000-0000-0000-000000000000}"/>
          </ac:spMkLst>
        </pc:spChg>
      </pc:sldChg>
      <pc:sldChg chg="modSp mod">
        <pc:chgData name="GOMEZ, Paula" userId="c93cf399-3ed7-4230-9282-8831e3fe5ae7" providerId="ADAL" clId="{B75980C2-E586-42F8-A1C0-F9DBFDE43484}" dt="2023-08-29T08:43:13.136" v="179" actId="20577"/>
        <pc:sldMkLst>
          <pc:docMk/>
          <pc:sldMk cId="577829172" sldId="489"/>
        </pc:sldMkLst>
        <pc:spChg chg="mod">
          <ac:chgData name="GOMEZ, Paula" userId="c93cf399-3ed7-4230-9282-8831e3fe5ae7" providerId="ADAL" clId="{B75980C2-E586-42F8-A1C0-F9DBFDE43484}" dt="2023-08-29T08:43:13.136" v="179" actId="20577"/>
          <ac:spMkLst>
            <pc:docMk/>
            <pc:sldMk cId="577829172" sldId="489"/>
            <ac:spMk id="2" creationId="{3657303F-DDA0-D670-FFC5-31C682684AC9}"/>
          </ac:spMkLst>
        </pc:spChg>
      </pc:sldChg>
      <pc:sldChg chg="del addCm">
        <pc:chgData name="GOMEZ, Paula" userId="c93cf399-3ed7-4230-9282-8831e3fe5ae7" providerId="ADAL" clId="{B75980C2-E586-42F8-A1C0-F9DBFDE43484}" dt="2023-08-29T08:45:31.772" v="195" actId="2696"/>
        <pc:sldMkLst>
          <pc:docMk/>
          <pc:sldMk cId="2512265624" sldId="4599"/>
        </pc:sldMkLst>
      </pc:sldChg>
      <pc:sldChg chg="modSp mod">
        <pc:chgData name="GOMEZ, Paula" userId="c93cf399-3ed7-4230-9282-8831e3fe5ae7" providerId="ADAL" clId="{B75980C2-E586-42F8-A1C0-F9DBFDE43484}" dt="2023-08-29T08:40:35.189" v="140" actId="27636"/>
        <pc:sldMkLst>
          <pc:docMk/>
          <pc:sldMk cId="579479890" sldId="4606"/>
        </pc:sldMkLst>
        <pc:spChg chg="mod">
          <ac:chgData name="GOMEZ, Paula" userId="c93cf399-3ed7-4230-9282-8831e3fe5ae7" providerId="ADAL" clId="{B75980C2-E586-42F8-A1C0-F9DBFDE43484}" dt="2023-08-29T08:40:35.189" v="140" actId="27636"/>
          <ac:spMkLst>
            <pc:docMk/>
            <pc:sldMk cId="579479890" sldId="4606"/>
            <ac:spMk id="2" creationId="{CBB734CA-3DB1-03B4-BE5B-DFD954892D8B}"/>
          </ac:spMkLst>
        </pc:spChg>
      </pc:sldChg>
      <pc:sldChg chg="modSp mod">
        <pc:chgData name="GOMEZ, Paula" userId="c93cf399-3ed7-4230-9282-8831e3fe5ae7" providerId="ADAL" clId="{B75980C2-E586-42F8-A1C0-F9DBFDE43484}" dt="2023-08-29T08:43:34.706" v="192" actId="20577"/>
        <pc:sldMkLst>
          <pc:docMk/>
          <pc:sldMk cId="346646492" sldId="4611"/>
        </pc:sldMkLst>
        <pc:spChg chg="mod">
          <ac:chgData name="GOMEZ, Paula" userId="c93cf399-3ed7-4230-9282-8831e3fe5ae7" providerId="ADAL" clId="{B75980C2-E586-42F8-A1C0-F9DBFDE43484}" dt="2023-08-29T08:43:34.706" v="192" actId="20577"/>
          <ac:spMkLst>
            <pc:docMk/>
            <pc:sldMk cId="346646492" sldId="4611"/>
            <ac:spMk id="2" creationId="{8FC2E917-046C-5FBE-53EE-5B8891F170C7}"/>
          </ac:spMkLst>
        </pc:spChg>
      </pc:sldChg>
      <pc:sldChg chg="modSp mod addCm modCm">
        <pc:chgData name="GOMEZ, Paula" userId="c93cf399-3ed7-4230-9282-8831e3fe5ae7" providerId="ADAL" clId="{B75980C2-E586-42F8-A1C0-F9DBFDE43484}" dt="2023-08-29T08:58:31.785" v="284" actId="20577"/>
        <pc:sldMkLst>
          <pc:docMk/>
          <pc:sldMk cId="1316709617" sldId="4622"/>
        </pc:sldMkLst>
        <pc:spChg chg="mod">
          <ac:chgData name="GOMEZ, Paula" userId="c93cf399-3ed7-4230-9282-8831e3fe5ae7" providerId="ADAL" clId="{B75980C2-E586-42F8-A1C0-F9DBFDE43484}" dt="2023-08-29T08:57:31.484" v="269" actId="207"/>
          <ac:spMkLst>
            <pc:docMk/>
            <pc:sldMk cId="1316709617" sldId="4622"/>
            <ac:spMk id="2" creationId="{1D51B065-6736-9390-49B1-C8EDF79759B3}"/>
          </ac:spMkLst>
        </pc:spChg>
        <pc:spChg chg="mod">
          <ac:chgData name="GOMEZ, Paula" userId="c93cf399-3ed7-4230-9282-8831e3fe5ae7" providerId="ADAL" clId="{B75980C2-E586-42F8-A1C0-F9DBFDE43484}" dt="2023-08-29T08:58:31.785" v="284" actId="20577"/>
          <ac:spMkLst>
            <pc:docMk/>
            <pc:sldMk cId="1316709617" sldId="4622"/>
            <ac:spMk id="3" creationId="{91496A95-9969-9BD6-0CD1-205CFC9397C2}"/>
          </ac:spMkLst>
        </pc:spChg>
      </pc:sldChg>
      <pc:sldChg chg="modSp">
        <pc:chgData name="GOMEZ, Paula" userId="c93cf399-3ed7-4230-9282-8831e3fe5ae7" providerId="ADAL" clId="{B75980C2-E586-42F8-A1C0-F9DBFDE43484}" dt="2023-08-29T08:40:35.613" v="143" actId="20577"/>
        <pc:sldMkLst>
          <pc:docMk/>
          <pc:sldMk cId="1544767025" sldId="4626"/>
        </pc:sldMkLst>
        <pc:spChg chg="mod">
          <ac:chgData name="GOMEZ, Paula" userId="c93cf399-3ed7-4230-9282-8831e3fe5ae7" providerId="ADAL" clId="{B75980C2-E586-42F8-A1C0-F9DBFDE43484}" dt="2023-08-29T08:40:35.613" v="143" actId="20577"/>
          <ac:spMkLst>
            <pc:docMk/>
            <pc:sldMk cId="1544767025" sldId="4626"/>
            <ac:spMk id="9" creationId="{582E61D5-EA97-6D8C-F420-DDA8A893D407}"/>
          </ac:spMkLst>
        </pc:spChg>
      </pc:sldChg>
      <pc:sldChg chg="modSp mod">
        <pc:chgData name="GOMEZ, Paula" userId="c93cf399-3ed7-4230-9282-8831e3fe5ae7" providerId="ADAL" clId="{B75980C2-E586-42F8-A1C0-F9DBFDE43484}" dt="2023-08-29T08:41:33.030" v="156" actId="122"/>
        <pc:sldMkLst>
          <pc:docMk/>
          <pc:sldMk cId="271278556" sldId="4629"/>
        </pc:sldMkLst>
        <pc:spChg chg="mod">
          <ac:chgData name="GOMEZ, Paula" userId="c93cf399-3ed7-4230-9282-8831e3fe5ae7" providerId="ADAL" clId="{B75980C2-E586-42F8-A1C0-F9DBFDE43484}" dt="2023-08-29T08:40:53.720" v="144" actId="20577"/>
          <ac:spMkLst>
            <pc:docMk/>
            <pc:sldMk cId="271278556" sldId="4629"/>
            <ac:spMk id="4" creationId="{9629D057-F002-7038-DADF-387AC2035784}"/>
          </ac:spMkLst>
        </pc:spChg>
        <pc:spChg chg="mod">
          <ac:chgData name="GOMEZ, Paula" userId="c93cf399-3ed7-4230-9282-8831e3fe5ae7" providerId="ADAL" clId="{B75980C2-E586-42F8-A1C0-F9DBFDE43484}" dt="2023-08-29T08:41:33.030" v="156" actId="122"/>
          <ac:spMkLst>
            <pc:docMk/>
            <pc:sldMk cId="271278556" sldId="4629"/>
            <ac:spMk id="6" creationId="{BAC11B64-886D-C16F-4407-F1125E1B341A}"/>
          </ac:spMkLst>
        </pc:spChg>
        <pc:spChg chg="mod">
          <ac:chgData name="GOMEZ, Paula" userId="c93cf399-3ed7-4230-9282-8831e3fe5ae7" providerId="ADAL" clId="{B75980C2-E586-42F8-A1C0-F9DBFDE43484}" dt="2023-08-29T08:41:28.128" v="155" actId="122"/>
          <ac:spMkLst>
            <pc:docMk/>
            <pc:sldMk cId="271278556" sldId="4629"/>
            <ac:spMk id="8" creationId="{A4002CF2-27D5-C3D7-7301-614ED38DE986}"/>
          </ac:spMkLst>
        </pc:spChg>
        <pc:spChg chg="mod">
          <ac:chgData name="GOMEZ, Paula" userId="c93cf399-3ed7-4230-9282-8831e3fe5ae7" providerId="ADAL" clId="{B75980C2-E586-42F8-A1C0-F9DBFDE43484}" dt="2023-08-29T08:41:24.915" v="154" actId="122"/>
          <ac:spMkLst>
            <pc:docMk/>
            <pc:sldMk cId="271278556" sldId="4629"/>
            <ac:spMk id="11" creationId="{076EA601-CA87-FC88-A16F-9B0E184907AE}"/>
          </ac:spMkLst>
        </pc:spChg>
      </pc:sldChg>
      <pc:sldChg chg="modSp mod addCm">
        <pc:chgData name="GOMEZ, Paula" userId="c93cf399-3ed7-4230-9282-8831e3fe5ae7" providerId="ADAL" clId="{B75980C2-E586-42F8-A1C0-F9DBFDE43484}" dt="2023-08-29T08:44:55.074" v="194"/>
        <pc:sldMkLst>
          <pc:docMk/>
          <pc:sldMk cId="127751738" sldId="4643"/>
        </pc:sldMkLst>
        <pc:spChg chg="mod">
          <ac:chgData name="GOMEZ, Paula" userId="c93cf399-3ed7-4230-9282-8831e3fe5ae7" providerId="ADAL" clId="{B75980C2-E586-42F8-A1C0-F9DBFDE43484}" dt="2023-08-29T08:27:10.707" v="0" actId="14100"/>
          <ac:spMkLst>
            <pc:docMk/>
            <pc:sldMk cId="127751738" sldId="4643"/>
            <ac:spMk id="3" creationId="{81AF2EC0-C3DD-A730-80B7-7C6A6AD975BA}"/>
          </ac:spMkLst>
        </pc:spChg>
      </pc:sldChg>
      <pc:sldChg chg="modSp mod">
        <pc:chgData name="GOMEZ, Paula" userId="c93cf399-3ed7-4230-9282-8831e3fe5ae7" providerId="ADAL" clId="{B75980C2-E586-42F8-A1C0-F9DBFDE43484}" dt="2023-08-29T08:30:52.009" v="88" actId="14100"/>
        <pc:sldMkLst>
          <pc:docMk/>
          <pc:sldMk cId="4204276616" sldId="4646"/>
        </pc:sldMkLst>
        <pc:spChg chg="mod">
          <ac:chgData name="GOMEZ, Paula" userId="c93cf399-3ed7-4230-9282-8831e3fe5ae7" providerId="ADAL" clId="{B75980C2-E586-42F8-A1C0-F9DBFDE43484}" dt="2023-08-29T08:30:52.009" v="88" actId="14100"/>
          <ac:spMkLst>
            <pc:docMk/>
            <pc:sldMk cId="4204276616" sldId="4646"/>
            <ac:spMk id="2" creationId="{7124847B-46F9-8DBB-F0B7-66CC7C76036D}"/>
          </ac:spMkLst>
        </pc:spChg>
        <pc:spChg chg="mod">
          <ac:chgData name="GOMEZ, Paula" userId="c93cf399-3ed7-4230-9282-8831e3fe5ae7" providerId="ADAL" clId="{B75980C2-E586-42F8-A1C0-F9DBFDE43484}" dt="2023-08-29T08:27:20.845" v="2" actId="14100"/>
          <ac:spMkLst>
            <pc:docMk/>
            <pc:sldMk cId="4204276616" sldId="4646"/>
            <ac:spMk id="3" creationId="{F616A3B0-2255-3686-FFE2-20A1005A6141}"/>
          </ac:spMkLst>
        </pc:spChg>
      </pc:sldChg>
      <pc:sldChg chg="modSp mod">
        <pc:chgData name="GOMEZ, Paula" userId="c93cf399-3ed7-4230-9282-8831e3fe5ae7" providerId="ADAL" clId="{B75980C2-E586-42F8-A1C0-F9DBFDE43484}" dt="2023-08-29T08:35:07.147" v="111" actId="1076"/>
        <pc:sldMkLst>
          <pc:docMk/>
          <pc:sldMk cId="3948375017" sldId="4647"/>
        </pc:sldMkLst>
        <pc:spChg chg="mod">
          <ac:chgData name="GOMEZ, Paula" userId="c93cf399-3ed7-4230-9282-8831e3fe5ae7" providerId="ADAL" clId="{B75980C2-E586-42F8-A1C0-F9DBFDE43484}" dt="2023-08-29T08:35:07.147" v="111" actId="1076"/>
          <ac:spMkLst>
            <pc:docMk/>
            <pc:sldMk cId="3948375017" sldId="4647"/>
            <ac:spMk id="2" creationId="{7124847B-46F9-8DBB-F0B7-66CC7C76036D}"/>
          </ac:spMkLst>
        </pc:spChg>
        <pc:spChg chg="mod">
          <ac:chgData name="GOMEZ, Paula" userId="c93cf399-3ed7-4230-9282-8831e3fe5ae7" providerId="ADAL" clId="{B75980C2-E586-42F8-A1C0-F9DBFDE43484}" dt="2023-08-29T08:34:40.930" v="108" actId="1036"/>
          <ac:spMkLst>
            <pc:docMk/>
            <pc:sldMk cId="3948375017" sldId="4647"/>
            <ac:spMk id="6" creationId="{314F7E96-FBF9-6C72-F2A4-26DF987C0F89}"/>
          </ac:spMkLst>
        </pc:spChg>
        <pc:graphicFrameChg chg="mod">
          <ac:chgData name="GOMEZ, Paula" userId="c93cf399-3ed7-4230-9282-8831e3fe5ae7" providerId="ADAL" clId="{B75980C2-E586-42F8-A1C0-F9DBFDE43484}" dt="2023-08-29T08:34:40.930" v="108" actId="1036"/>
          <ac:graphicFrameMkLst>
            <pc:docMk/>
            <pc:sldMk cId="3948375017" sldId="4647"/>
            <ac:graphicFrameMk id="4" creationId="{72C5002F-9F7D-DE83-79BC-66D232F27EB0}"/>
          </ac:graphicFrameMkLst>
        </pc:graphicFrameChg>
      </pc:sldChg>
      <pc:sldChg chg="delCm">
        <pc:chgData name="GOMEZ, Paula" userId="c93cf399-3ed7-4230-9282-8831e3fe5ae7" providerId="ADAL" clId="{B75980C2-E586-42F8-A1C0-F9DBFDE43484}" dt="2023-08-29T08:43:51.748" v="193"/>
        <pc:sldMkLst>
          <pc:docMk/>
          <pc:sldMk cId="2688542446" sldId="4653"/>
        </pc:sldMkLst>
      </pc:sldChg>
      <pc:sldChg chg="ord">
        <pc:chgData name="GOMEZ, Paula" userId="c93cf399-3ed7-4230-9282-8831e3fe5ae7" providerId="ADAL" clId="{B75980C2-E586-42F8-A1C0-F9DBFDE43484}" dt="2023-08-29T08:36:49.446" v="114"/>
        <pc:sldMkLst>
          <pc:docMk/>
          <pc:sldMk cId="3831631198" sldId="4674"/>
        </pc:sldMkLst>
      </pc:sldChg>
      <pc:sldChg chg="modSp mod delCm">
        <pc:chgData name="GOMEZ, Paula" userId="c93cf399-3ed7-4230-9282-8831e3fe5ae7" providerId="ADAL" clId="{B75980C2-E586-42F8-A1C0-F9DBFDE43484}" dt="2023-08-29T08:37:18.013" v="117" actId="13926"/>
        <pc:sldMkLst>
          <pc:docMk/>
          <pc:sldMk cId="2770052476" sldId="4675"/>
        </pc:sldMkLst>
        <pc:spChg chg="mod">
          <ac:chgData name="GOMEZ, Paula" userId="c93cf399-3ed7-4230-9282-8831e3fe5ae7" providerId="ADAL" clId="{B75980C2-E586-42F8-A1C0-F9DBFDE43484}" dt="2023-08-29T08:37:18.013" v="117" actId="13926"/>
          <ac:spMkLst>
            <pc:docMk/>
            <pc:sldMk cId="2770052476" sldId="4675"/>
            <ac:spMk id="2" creationId="{00000000-0000-0000-0000-000000000000}"/>
          </ac:spMkLst>
        </pc:spChg>
        <pc:spChg chg="mod">
          <ac:chgData name="GOMEZ, Paula" userId="c93cf399-3ed7-4230-9282-8831e3fe5ae7" providerId="ADAL" clId="{B75980C2-E586-42F8-A1C0-F9DBFDE43484}" dt="2023-08-29T08:37:14.830" v="116" actId="13926"/>
          <ac:spMkLst>
            <pc:docMk/>
            <pc:sldMk cId="2770052476" sldId="4675"/>
            <ac:spMk id="3" creationId="{00000000-0000-0000-0000-000000000000}"/>
          </ac:spMkLst>
        </pc:spChg>
      </pc:sldChg>
      <pc:sldChg chg="modSp mod">
        <pc:chgData name="GOMEZ, Paula" userId="c93cf399-3ed7-4230-9282-8831e3fe5ae7" providerId="ADAL" clId="{B75980C2-E586-42F8-A1C0-F9DBFDE43484}" dt="2023-08-29T08:36:31.362" v="112" actId="13926"/>
        <pc:sldMkLst>
          <pc:docMk/>
          <pc:sldMk cId="1072678849" sldId="4676"/>
        </pc:sldMkLst>
        <pc:spChg chg="mod">
          <ac:chgData name="GOMEZ, Paula" userId="c93cf399-3ed7-4230-9282-8831e3fe5ae7" providerId="ADAL" clId="{B75980C2-E586-42F8-A1C0-F9DBFDE43484}" dt="2023-08-29T08:36:31.362" v="112" actId="13926"/>
          <ac:spMkLst>
            <pc:docMk/>
            <pc:sldMk cId="1072678849" sldId="4676"/>
            <ac:spMk id="3" creationId="{7DBA5FB3-D2C3-48DA-A37F-DF1FC1B1EE40}"/>
          </ac:spMkLst>
        </pc:spChg>
      </pc:sldChg>
      <pc:sldChg chg="modSp mod delCm">
        <pc:chgData name="GOMEZ, Paula" userId="c93cf399-3ed7-4230-9282-8831e3fe5ae7" providerId="ADAL" clId="{B75980C2-E586-42F8-A1C0-F9DBFDE43484}" dt="2023-08-29T08:38:08.485" v="121"/>
        <pc:sldMkLst>
          <pc:docMk/>
          <pc:sldMk cId="1990061746" sldId="4679"/>
        </pc:sldMkLst>
        <pc:spChg chg="mod">
          <ac:chgData name="GOMEZ, Paula" userId="c93cf399-3ed7-4230-9282-8831e3fe5ae7" providerId="ADAL" clId="{B75980C2-E586-42F8-A1C0-F9DBFDE43484}" dt="2023-08-29T08:38:02.434" v="120" actId="13926"/>
          <ac:spMkLst>
            <pc:docMk/>
            <pc:sldMk cId="1990061746" sldId="4679"/>
            <ac:spMk id="7" creationId="{00000000-0000-0000-0000-000000000000}"/>
          </ac:spMkLst>
        </pc:spChg>
      </pc:sldChg>
      <pc:sldChg chg="modSp mod">
        <pc:chgData name="GOMEZ, Paula" userId="c93cf399-3ed7-4230-9282-8831e3fe5ae7" providerId="ADAL" clId="{B75980C2-E586-42F8-A1C0-F9DBFDE43484}" dt="2023-08-29T08:40:35.214" v="141" actId="27636"/>
        <pc:sldMkLst>
          <pc:docMk/>
          <pc:sldMk cId="598229337" sldId="4683"/>
        </pc:sldMkLst>
        <pc:spChg chg="mod">
          <ac:chgData name="GOMEZ, Paula" userId="c93cf399-3ed7-4230-9282-8831e3fe5ae7" providerId="ADAL" clId="{B75980C2-E586-42F8-A1C0-F9DBFDE43484}" dt="2023-08-29T08:40:35.214" v="141" actId="27636"/>
          <ac:spMkLst>
            <pc:docMk/>
            <pc:sldMk cId="598229337" sldId="4683"/>
            <ac:spMk id="2" creationId="{D146A8C7-CD42-3C35-7E5D-E7211479AE5A}"/>
          </ac:spMkLst>
        </pc:spChg>
      </pc:sldChg>
      <pc:sldChg chg="delCm">
        <pc:chgData name="GOMEZ, Paula" userId="c93cf399-3ed7-4230-9282-8831e3fe5ae7" providerId="ADAL" clId="{B75980C2-E586-42F8-A1C0-F9DBFDE43484}" dt="2023-08-29T08:37:31.540" v="118"/>
        <pc:sldMkLst>
          <pc:docMk/>
          <pc:sldMk cId="870444065" sldId="4690"/>
        </pc:sldMkLst>
      </pc:sldChg>
    </pc:docChg>
  </pc:docChgLst>
  <pc:docChgLst>
    <pc:chgData name="EZZINE, Hind" userId="S::ezzineh@who.int::edcab00f-6318-46e5-a4a9-188b01ee222f" providerId="AD" clId="Web-{147965B4-A796-B525-503A-897C43F1A28E}"/>
    <pc:docChg chg="addSld delSld modSld sldOrd">
      <pc:chgData name="EZZINE, Hind" userId="S::ezzineh@who.int::edcab00f-6318-46e5-a4a9-188b01ee222f" providerId="AD" clId="Web-{147965B4-A796-B525-503A-897C43F1A28E}" dt="2024-05-07T18:03:45.702" v="143"/>
      <pc:docMkLst>
        <pc:docMk/>
      </pc:docMkLst>
      <pc:sldChg chg="modSp addCm">
        <pc:chgData name="EZZINE, Hind" userId="S::ezzineh@who.int::edcab00f-6318-46e5-a4a9-188b01ee222f" providerId="AD" clId="Web-{147965B4-A796-B525-503A-897C43F1A28E}" dt="2024-05-07T17:59:01.252" v="72"/>
        <pc:sldMkLst>
          <pc:docMk/>
          <pc:sldMk cId="0" sldId="265"/>
        </pc:sldMkLst>
        <pc:spChg chg="mod">
          <ac:chgData name="EZZINE, Hind" userId="S::ezzineh@who.int::edcab00f-6318-46e5-a4a9-188b01ee222f" providerId="AD" clId="Web-{147965B4-A796-B525-503A-897C43F1A28E}" dt="2024-05-07T17:58:20.422" v="70" actId="20577"/>
          <ac:spMkLst>
            <pc:docMk/>
            <pc:sldMk cId="0" sldId="265"/>
            <ac:spMk id="616" creationId="{00000000-0000-0000-0000-000000000000}"/>
          </ac:spMkLst>
        </pc:spChg>
      </pc:sldChg>
      <pc:sldChg chg="modSp">
        <pc:chgData name="EZZINE, Hind" userId="S::ezzineh@who.int::edcab00f-6318-46e5-a4a9-188b01ee222f" providerId="AD" clId="Web-{147965B4-A796-B525-503A-897C43F1A28E}" dt="2024-05-07T18:01:46.853" v="118" actId="20577"/>
        <pc:sldMkLst>
          <pc:docMk/>
          <pc:sldMk cId="1836358625" sldId="566"/>
        </pc:sldMkLst>
        <pc:spChg chg="mod">
          <ac:chgData name="EZZINE, Hind" userId="S::ezzineh@who.int::edcab00f-6318-46e5-a4a9-188b01ee222f" providerId="AD" clId="Web-{147965B4-A796-B525-503A-897C43F1A28E}" dt="2024-05-07T18:01:46.853" v="118" actId="20577"/>
          <ac:spMkLst>
            <pc:docMk/>
            <pc:sldMk cId="1836358625" sldId="566"/>
            <ac:spMk id="2" creationId="{00000000-0000-0000-0000-000000000000}"/>
          </ac:spMkLst>
        </pc:spChg>
      </pc:sldChg>
      <pc:sldChg chg="modSp add modCm">
        <pc:chgData name="EZZINE, Hind" userId="S::ezzineh@who.int::edcab00f-6318-46e5-a4a9-188b01ee222f" providerId="AD" clId="Web-{147965B4-A796-B525-503A-897C43F1A28E}" dt="2024-05-07T18:02:20.354" v="132" actId="20577"/>
        <pc:sldMkLst>
          <pc:docMk/>
          <pc:sldMk cId="3273506029" sldId="671"/>
        </pc:sldMkLst>
        <pc:spChg chg="mod">
          <ac:chgData name="EZZINE, Hind" userId="S::ezzineh@who.int::edcab00f-6318-46e5-a4a9-188b01ee222f" providerId="AD" clId="Web-{147965B4-A796-B525-503A-897C43F1A28E}" dt="2024-05-07T18:02:20.354" v="132" actId="20577"/>
          <ac:spMkLst>
            <pc:docMk/>
            <pc:sldMk cId="3273506029" sldId="671"/>
            <ac:spMk id="2" creationId="{00000000-0000-0000-0000-000000000000}"/>
          </ac:spMkLst>
        </pc:spChg>
      </pc:sldChg>
      <pc:sldChg chg="modSp">
        <pc:chgData name="EZZINE, Hind" userId="S::ezzineh@who.int::edcab00f-6318-46e5-a4a9-188b01ee222f" providerId="AD" clId="Web-{147965B4-A796-B525-503A-897C43F1A28E}" dt="2024-05-07T17:57:53.514" v="64" actId="20577"/>
        <pc:sldMkLst>
          <pc:docMk/>
          <pc:sldMk cId="2327228449" sldId="1870"/>
        </pc:sldMkLst>
        <pc:spChg chg="mod">
          <ac:chgData name="EZZINE, Hind" userId="S::ezzineh@who.int::edcab00f-6318-46e5-a4a9-188b01ee222f" providerId="AD" clId="Web-{147965B4-A796-B525-503A-897C43F1A28E}" dt="2024-05-07T17:57:53.514" v="64" actId="20577"/>
          <ac:spMkLst>
            <pc:docMk/>
            <pc:sldMk cId="2327228449" sldId="1870"/>
            <ac:spMk id="616" creationId="{00000000-0000-0000-0000-000000000000}"/>
          </ac:spMkLst>
        </pc:spChg>
      </pc:sldChg>
      <pc:sldChg chg="addSp delSp modSp">
        <pc:chgData name="EZZINE, Hind" userId="S::ezzineh@who.int::edcab00f-6318-46e5-a4a9-188b01ee222f" providerId="AD" clId="Web-{147965B4-A796-B525-503A-897C43F1A28E}" dt="2024-05-07T17:45:40.494" v="12"/>
        <pc:sldMkLst>
          <pc:docMk/>
          <pc:sldMk cId="2022495480" sldId="4657"/>
        </pc:sldMkLst>
        <pc:spChg chg="add del mod">
          <ac:chgData name="EZZINE, Hind" userId="S::ezzineh@who.int::edcab00f-6318-46e5-a4a9-188b01ee222f" providerId="AD" clId="Web-{147965B4-A796-B525-503A-897C43F1A28E}" dt="2024-05-07T17:44:57.696" v="4"/>
          <ac:spMkLst>
            <pc:docMk/>
            <pc:sldMk cId="2022495480" sldId="4657"/>
            <ac:spMk id="3" creationId="{C8AA212A-46AC-B71D-A74F-096587FE2B84}"/>
          </ac:spMkLst>
        </pc:spChg>
        <pc:spChg chg="add del mod">
          <ac:chgData name="EZZINE, Hind" userId="S::ezzineh@who.int::edcab00f-6318-46e5-a4a9-188b01ee222f" providerId="AD" clId="Web-{147965B4-A796-B525-503A-897C43F1A28E}" dt="2024-05-07T17:45:07.602" v="8"/>
          <ac:spMkLst>
            <pc:docMk/>
            <pc:sldMk cId="2022495480" sldId="4657"/>
            <ac:spMk id="4" creationId="{005F2CF0-6420-309A-5380-D654FD038DF1}"/>
          </ac:spMkLst>
        </pc:spChg>
        <pc:spChg chg="add del mod">
          <ac:chgData name="EZZINE, Hind" userId="S::ezzineh@who.int::edcab00f-6318-46e5-a4a9-188b01ee222f" providerId="AD" clId="Web-{147965B4-A796-B525-503A-897C43F1A28E}" dt="2024-05-07T17:45:40.494" v="12"/>
          <ac:spMkLst>
            <pc:docMk/>
            <pc:sldMk cId="2022495480" sldId="4657"/>
            <ac:spMk id="6" creationId="{718D6740-84FE-AA25-E87B-52B6C2328B06}"/>
          </ac:spMkLst>
        </pc:spChg>
      </pc:sldChg>
      <pc:sldChg chg="modSp">
        <pc:chgData name="EZZINE, Hind" userId="S::ezzineh@who.int::edcab00f-6318-46e5-a4a9-188b01ee222f" providerId="AD" clId="Web-{147965B4-A796-B525-503A-897C43F1A28E}" dt="2024-05-07T17:51:59.605" v="42" actId="20577"/>
        <pc:sldMkLst>
          <pc:docMk/>
          <pc:sldMk cId="88851804" sldId="4673"/>
        </pc:sldMkLst>
        <pc:spChg chg="mod">
          <ac:chgData name="EZZINE, Hind" userId="S::ezzineh@who.int::edcab00f-6318-46e5-a4a9-188b01ee222f" providerId="AD" clId="Web-{147965B4-A796-B525-503A-897C43F1A28E}" dt="2024-05-07T17:51:59.605" v="42" actId="20577"/>
          <ac:spMkLst>
            <pc:docMk/>
            <pc:sldMk cId="88851804" sldId="4673"/>
            <ac:spMk id="3" creationId="{00000000-0000-0000-0000-000000000000}"/>
          </ac:spMkLst>
        </pc:spChg>
      </pc:sldChg>
      <pc:sldChg chg="modSp">
        <pc:chgData name="EZZINE, Hind" userId="S::ezzineh@who.int::edcab00f-6318-46e5-a4a9-188b01ee222f" providerId="AD" clId="Web-{147965B4-A796-B525-503A-897C43F1A28E}" dt="2024-05-07T17:52:34.091" v="45" actId="20577"/>
        <pc:sldMkLst>
          <pc:docMk/>
          <pc:sldMk cId="2770052476" sldId="4675"/>
        </pc:sldMkLst>
        <pc:spChg chg="mod">
          <ac:chgData name="EZZINE, Hind" userId="S::ezzineh@who.int::edcab00f-6318-46e5-a4a9-188b01ee222f" providerId="AD" clId="Web-{147965B4-A796-B525-503A-897C43F1A28E}" dt="2024-05-07T17:52:34.091" v="45" actId="20577"/>
          <ac:spMkLst>
            <pc:docMk/>
            <pc:sldMk cId="2770052476" sldId="4675"/>
            <ac:spMk id="6" creationId="{00000000-0000-0000-0000-000000000000}"/>
          </ac:spMkLst>
        </pc:spChg>
      </pc:sldChg>
      <pc:sldChg chg="modSp">
        <pc:chgData name="EZZINE, Hind" userId="S::ezzineh@who.int::edcab00f-6318-46e5-a4a9-188b01ee222f" providerId="AD" clId="Web-{147965B4-A796-B525-503A-897C43F1A28E}" dt="2024-05-07T17:52:19.496" v="44" actId="20577"/>
        <pc:sldMkLst>
          <pc:docMk/>
          <pc:sldMk cId="1072678849" sldId="4676"/>
        </pc:sldMkLst>
        <pc:spChg chg="mod">
          <ac:chgData name="EZZINE, Hind" userId="S::ezzineh@who.int::edcab00f-6318-46e5-a4a9-188b01ee222f" providerId="AD" clId="Web-{147965B4-A796-B525-503A-897C43F1A28E}" dt="2024-05-07T17:52:19.496" v="44" actId="20577"/>
          <ac:spMkLst>
            <pc:docMk/>
            <pc:sldMk cId="1072678849" sldId="4676"/>
            <ac:spMk id="5" creationId="{00000000-0000-0000-0000-000000000000}"/>
          </ac:spMkLst>
        </pc:spChg>
      </pc:sldChg>
      <pc:sldChg chg="modSp">
        <pc:chgData name="EZZINE, Hind" userId="S::ezzineh@who.int::edcab00f-6318-46e5-a4a9-188b01ee222f" providerId="AD" clId="Web-{147965B4-A796-B525-503A-897C43F1A28E}" dt="2024-05-07T17:52:39.888" v="46" actId="20577"/>
        <pc:sldMkLst>
          <pc:docMk/>
          <pc:sldMk cId="3519982621" sldId="4677"/>
        </pc:sldMkLst>
        <pc:spChg chg="mod">
          <ac:chgData name="EZZINE, Hind" userId="S::ezzineh@who.int::edcab00f-6318-46e5-a4a9-188b01ee222f" providerId="AD" clId="Web-{147965B4-A796-B525-503A-897C43F1A28E}" dt="2024-05-07T17:52:39.888" v="46" actId="20577"/>
          <ac:spMkLst>
            <pc:docMk/>
            <pc:sldMk cId="3519982621" sldId="4677"/>
            <ac:spMk id="7" creationId="{00000000-0000-0000-0000-000000000000}"/>
          </ac:spMkLst>
        </pc:spChg>
        <pc:graphicFrameChg chg="modGraphic">
          <ac:chgData name="EZZINE, Hind" userId="S::ezzineh@who.int::edcab00f-6318-46e5-a4a9-188b01ee222f" providerId="AD" clId="Web-{147965B4-A796-B525-503A-897C43F1A28E}" dt="2024-05-07T17:43:55.865" v="0"/>
          <ac:graphicFrameMkLst>
            <pc:docMk/>
            <pc:sldMk cId="3519982621" sldId="4677"/>
            <ac:graphicFrameMk id="4" creationId="{FD83698C-CF52-4528-87CE-DCB138C1CB46}"/>
          </ac:graphicFrameMkLst>
        </pc:graphicFrameChg>
      </pc:sldChg>
      <pc:sldChg chg="modSp">
        <pc:chgData name="EZZINE, Hind" userId="S::ezzineh@who.int::edcab00f-6318-46e5-a4a9-188b01ee222f" providerId="AD" clId="Web-{147965B4-A796-B525-503A-897C43F1A28E}" dt="2024-05-07T17:52:12.996" v="43" actId="20577"/>
        <pc:sldMkLst>
          <pc:docMk/>
          <pc:sldMk cId="1708097471" sldId="4692"/>
        </pc:sldMkLst>
        <pc:spChg chg="mod">
          <ac:chgData name="EZZINE, Hind" userId="S::ezzineh@who.int::edcab00f-6318-46e5-a4a9-188b01ee222f" providerId="AD" clId="Web-{147965B4-A796-B525-503A-897C43F1A28E}" dt="2024-05-07T17:52:12.996" v="43" actId="20577"/>
          <ac:spMkLst>
            <pc:docMk/>
            <pc:sldMk cId="1708097471" sldId="4692"/>
            <ac:spMk id="7" creationId="{00000000-0000-0000-0000-000000000000}"/>
          </ac:spMkLst>
        </pc:spChg>
      </pc:sldChg>
      <pc:sldChg chg="addSp modSp add del mod ord modClrScheme chgLayout">
        <pc:chgData name="EZZINE, Hind" userId="S::ezzineh@who.int::edcab00f-6318-46e5-a4a9-188b01ee222f" providerId="AD" clId="Web-{147965B4-A796-B525-503A-897C43F1A28E}" dt="2024-05-07T17:55:05.176" v="51" actId="20577"/>
        <pc:sldMkLst>
          <pc:docMk/>
          <pc:sldMk cId="3652472751" sldId="4693"/>
        </pc:sldMkLst>
        <pc:spChg chg="add mod ord">
          <ac:chgData name="EZZINE, Hind" userId="S::ezzineh@who.int::edcab00f-6318-46e5-a4a9-188b01ee222f" providerId="AD" clId="Web-{147965B4-A796-B525-503A-897C43F1A28E}" dt="2024-05-07T17:49:08.535" v="21"/>
          <ac:spMkLst>
            <pc:docMk/>
            <pc:sldMk cId="3652472751" sldId="4693"/>
            <ac:spMk id="2" creationId="{BECBE236-C837-6E14-B97E-DD99D6678329}"/>
          </ac:spMkLst>
        </pc:spChg>
        <pc:spChg chg="mod">
          <ac:chgData name="EZZINE, Hind" userId="S::ezzineh@who.int::edcab00f-6318-46e5-a4a9-188b01ee222f" providerId="AD" clId="Web-{147965B4-A796-B525-503A-897C43F1A28E}" dt="2024-05-07T17:51:41.823" v="36" actId="20577"/>
          <ac:spMkLst>
            <pc:docMk/>
            <pc:sldMk cId="3652472751" sldId="4693"/>
            <ac:spMk id="3" creationId="{91ED658C-F1A7-1083-09A3-0D106085A483}"/>
          </ac:spMkLst>
        </pc:spChg>
        <pc:spChg chg="mod ord">
          <ac:chgData name="EZZINE, Hind" userId="S::ezzineh@who.int::edcab00f-6318-46e5-a4a9-188b01ee222f" providerId="AD" clId="Web-{147965B4-A796-B525-503A-897C43F1A28E}" dt="2024-05-07T17:55:05.176" v="51" actId="20577"/>
          <ac:spMkLst>
            <pc:docMk/>
            <pc:sldMk cId="3652472751" sldId="4693"/>
            <ac:spMk id="6" creationId="{00000000-0000-0000-0000-000000000000}"/>
          </ac:spMkLst>
        </pc:spChg>
        <pc:spChg chg="mod ord">
          <ac:chgData name="EZZINE, Hind" userId="S::ezzineh@who.int::edcab00f-6318-46e5-a4a9-188b01ee222f" providerId="AD" clId="Web-{147965B4-A796-B525-503A-897C43F1A28E}" dt="2024-05-07T17:49:08.535" v="21"/>
          <ac:spMkLst>
            <pc:docMk/>
            <pc:sldMk cId="3652472751" sldId="4693"/>
            <ac:spMk id="8" creationId="{00000000-0000-0000-0000-000000000000}"/>
          </ac:spMkLst>
        </pc:spChg>
        <pc:spChg chg="mod ord">
          <ac:chgData name="EZZINE, Hind" userId="S::ezzineh@who.int::edcab00f-6318-46e5-a4a9-188b01ee222f" providerId="AD" clId="Web-{147965B4-A796-B525-503A-897C43F1A28E}" dt="2024-05-07T17:49:08.535" v="21"/>
          <ac:spMkLst>
            <pc:docMk/>
            <pc:sldMk cId="3652472751" sldId="4693"/>
            <ac:spMk id="9" creationId="{7403D829-A28B-47A2-8DD7-A241AAF65C74}"/>
          </ac:spMkLst>
        </pc:spChg>
      </pc:sldChg>
      <pc:sldChg chg="addSp modSp add mod modClrScheme addCm chgLayout">
        <pc:chgData name="EZZINE, Hind" userId="S::ezzineh@who.int::edcab00f-6318-46e5-a4a9-188b01ee222f" providerId="AD" clId="Web-{147965B4-A796-B525-503A-897C43F1A28E}" dt="2024-05-07T17:58:24.219" v="71"/>
        <pc:sldMkLst>
          <pc:docMk/>
          <pc:sldMk cId="791234188" sldId="4694"/>
        </pc:sldMkLst>
        <pc:spChg chg="add mod ord">
          <ac:chgData name="EZZINE, Hind" userId="S::ezzineh@who.int::edcab00f-6318-46e5-a4a9-188b01ee222f" providerId="AD" clId="Web-{147965B4-A796-B525-503A-897C43F1A28E}" dt="2024-05-07T17:50:32.367" v="24"/>
          <ac:spMkLst>
            <pc:docMk/>
            <pc:sldMk cId="791234188" sldId="4694"/>
            <ac:spMk id="2" creationId="{02E86800-FD92-8C01-F605-F0CC5DBF2167}"/>
          </ac:spMkLst>
        </pc:spChg>
        <pc:spChg chg="mod">
          <ac:chgData name="EZZINE, Hind" userId="S::ezzineh@who.int::edcab00f-6318-46e5-a4a9-188b01ee222f" providerId="AD" clId="Web-{147965B4-A796-B525-503A-897C43F1A28E}" dt="2024-05-07T17:51:50.104" v="38" actId="20577"/>
          <ac:spMkLst>
            <pc:docMk/>
            <pc:sldMk cId="791234188" sldId="4694"/>
            <ac:spMk id="4" creationId="{F49E98DB-B03B-DFEE-3DE0-034C50FE391C}"/>
          </ac:spMkLst>
        </pc:spChg>
        <pc:spChg chg="add mod ord">
          <ac:chgData name="EZZINE, Hind" userId="S::ezzineh@who.int::edcab00f-6318-46e5-a4a9-188b01ee222f" providerId="AD" clId="Web-{147965B4-A796-B525-503A-897C43F1A28E}" dt="2024-05-07T17:50:32.367" v="24"/>
          <ac:spMkLst>
            <pc:docMk/>
            <pc:sldMk cId="791234188" sldId="4694"/>
            <ac:spMk id="5" creationId="{E3F9F24A-54D3-3762-7D05-8760E28D3653}"/>
          </ac:spMkLst>
        </pc:spChg>
        <pc:spChg chg="mod ord">
          <ac:chgData name="EZZINE, Hind" userId="S::ezzineh@who.int::edcab00f-6318-46e5-a4a9-188b01ee222f" providerId="AD" clId="Web-{147965B4-A796-B525-503A-897C43F1A28E}" dt="2024-05-07T17:50:56.743" v="28" actId="1076"/>
          <ac:spMkLst>
            <pc:docMk/>
            <pc:sldMk cId="791234188" sldId="4694"/>
            <ac:spMk id="7" creationId="{00000000-0000-0000-0000-000000000000}"/>
          </ac:spMkLst>
        </pc:spChg>
        <pc:spChg chg="mod ord">
          <ac:chgData name="EZZINE, Hind" userId="S::ezzineh@who.int::edcab00f-6318-46e5-a4a9-188b01ee222f" providerId="AD" clId="Web-{147965B4-A796-B525-503A-897C43F1A28E}" dt="2024-05-07T17:50:32.367" v="24"/>
          <ac:spMkLst>
            <pc:docMk/>
            <pc:sldMk cId="791234188" sldId="4694"/>
            <ac:spMk id="8" creationId="{E2AFF16F-A95F-42D2-A03B-20D2DD4F2B3C}"/>
          </ac:spMkLst>
        </pc:spChg>
        <pc:graphicFrameChg chg="mod">
          <ac:chgData name="EZZINE, Hind" userId="S::ezzineh@who.int::edcab00f-6318-46e5-a4a9-188b01ee222f" providerId="AD" clId="Web-{147965B4-A796-B525-503A-897C43F1A28E}" dt="2024-05-07T17:53:12.733" v="48" actId="1076"/>
          <ac:graphicFrameMkLst>
            <pc:docMk/>
            <pc:sldMk cId="791234188" sldId="4694"/>
            <ac:graphicFrameMk id="3" creationId="{A050A4CA-A1E4-F0BC-DD99-56159D002B78}"/>
          </ac:graphicFrameMkLst>
        </pc:graphicFrameChg>
      </pc:sldChg>
      <pc:sldChg chg="modSp add replId addCm">
        <pc:chgData name="EZZINE, Hind" userId="S::ezzineh@who.int::edcab00f-6318-46e5-a4a9-188b01ee222f" providerId="AD" clId="Web-{147965B4-A796-B525-503A-897C43F1A28E}" dt="2024-05-07T18:03:45.702" v="143"/>
        <pc:sldMkLst>
          <pc:docMk/>
          <pc:sldMk cId="275861200" sldId="4695"/>
        </pc:sldMkLst>
        <pc:spChg chg="mod">
          <ac:chgData name="EZZINE, Hind" userId="S::ezzineh@who.int::edcab00f-6318-46e5-a4a9-188b01ee222f" providerId="AD" clId="Web-{147965B4-A796-B525-503A-897C43F1A28E}" dt="2024-05-07T18:03:20.982" v="142" actId="1076"/>
          <ac:spMkLst>
            <pc:docMk/>
            <pc:sldMk cId="275861200" sldId="4695"/>
            <ac:spMk id="628" creationId="{00000000-0000-0000-0000-000000000000}"/>
          </ac:spMkLst>
        </pc:spChg>
      </pc:sldChg>
    </pc:docChg>
  </pc:docChgLst>
  <pc:docChgLst>
    <pc:chgData name="EZZINE, Hind" userId="S::ezzineh@who.int::edcab00f-6318-46e5-a4a9-188b01ee222f" providerId="AD" clId="Web-{39878B89-0895-090F-1929-98C7C026B9DB}"/>
    <pc:docChg chg="modSld">
      <pc:chgData name="EZZINE, Hind" userId="S::ezzineh@who.int::edcab00f-6318-46e5-a4a9-188b01ee222f" providerId="AD" clId="Web-{39878B89-0895-090F-1929-98C7C026B9DB}" dt="2024-08-01T12:12:13.453" v="49" actId="1076"/>
      <pc:docMkLst>
        <pc:docMk/>
      </pc:docMkLst>
      <pc:sldChg chg="modSp">
        <pc:chgData name="EZZINE, Hind" userId="S::ezzineh@who.int::edcab00f-6318-46e5-a4a9-188b01ee222f" providerId="AD" clId="Web-{39878B89-0895-090F-1929-98C7C026B9DB}" dt="2024-08-01T12:12:13.453" v="49" actId="1076"/>
        <pc:sldMkLst>
          <pc:docMk/>
          <pc:sldMk cId="604831127" sldId="4663"/>
        </pc:sldMkLst>
        <pc:spChg chg="mod">
          <ac:chgData name="EZZINE, Hind" userId="S::ezzineh@who.int::edcab00f-6318-46e5-a4a9-188b01ee222f" providerId="AD" clId="Web-{39878B89-0895-090F-1929-98C7C026B9DB}" dt="2024-08-01T12:12:13.453" v="49" actId="1076"/>
          <ac:spMkLst>
            <pc:docMk/>
            <pc:sldMk cId="604831127" sldId="4663"/>
            <ac:spMk id="7" creationId="{3AAFF91F-52D1-01E0-CFEC-D2C34F380EA1}"/>
          </ac:spMkLst>
        </pc:spChg>
        <pc:spChg chg="mod">
          <ac:chgData name="EZZINE, Hind" userId="S::ezzineh@who.int::edcab00f-6318-46e5-a4a9-188b01ee222f" providerId="AD" clId="Web-{39878B89-0895-090F-1929-98C7C026B9DB}" dt="2024-08-01T12:12:08.624" v="48" actId="1076"/>
          <ac:spMkLst>
            <pc:docMk/>
            <pc:sldMk cId="604831127" sldId="4663"/>
            <ac:spMk id="8" creationId="{6EB730F0-2010-6D61-14D6-65CAB4C7CB23}"/>
          </ac:spMkLst>
        </pc:spChg>
      </pc:sldChg>
    </pc:docChg>
  </pc:docChgLst>
  <pc:docChgLst>
    <pc:chgData name="Greiner, Ashley L. (CDC/DDPHSIS/CGH/DGHP)" userId="6ea38fa0-7bca-4740-b588-c5cff84688d7" providerId="ADAL" clId="{0B88343B-3562-489E-9AE3-74EA42460A5B}"/>
    <pc:docChg chg="addSld delSld modSld sldOrd">
      <pc:chgData name="Greiner, Ashley L. (CDC/DDPHSIS/CGH/DGHP)" userId="6ea38fa0-7bca-4740-b588-c5cff84688d7" providerId="ADAL" clId="{0B88343B-3562-489E-9AE3-74EA42460A5B}" dt="2023-06-21T19:37:16.862" v="135" actId="1076"/>
      <pc:docMkLst>
        <pc:docMk/>
      </pc:docMkLst>
      <pc:sldChg chg="modSp mod">
        <pc:chgData name="Greiner, Ashley L. (CDC/DDPHSIS/CGH/DGHP)" userId="6ea38fa0-7bca-4740-b588-c5cff84688d7" providerId="ADAL" clId="{0B88343B-3562-489E-9AE3-74EA42460A5B}" dt="2023-06-21T19:26:02.475" v="24" actId="20577"/>
        <pc:sldMkLst>
          <pc:docMk/>
          <pc:sldMk cId="0" sldId="258"/>
        </pc:sldMkLst>
        <pc:spChg chg="mod">
          <ac:chgData name="Greiner, Ashley L. (CDC/DDPHSIS/CGH/DGHP)" userId="6ea38fa0-7bca-4740-b588-c5cff84688d7" providerId="ADAL" clId="{0B88343B-3562-489E-9AE3-74EA42460A5B}" dt="2023-06-21T19:26:02.475" v="24" actId="20577"/>
          <ac:spMkLst>
            <pc:docMk/>
            <pc:sldMk cId="0" sldId="258"/>
            <ac:spMk id="571" creationId="{00000000-0000-0000-0000-000000000000}"/>
          </ac:spMkLst>
        </pc:spChg>
      </pc:sldChg>
      <pc:sldChg chg="modSp mod">
        <pc:chgData name="Greiner, Ashley L. (CDC/DDPHSIS/CGH/DGHP)" userId="6ea38fa0-7bca-4740-b588-c5cff84688d7" providerId="ADAL" clId="{0B88343B-3562-489E-9AE3-74EA42460A5B}" dt="2023-06-21T19:26:08.289" v="25" actId="6549"/>
        <pc:sldMkLst>
          <pc:docMk/>
          <pc:sldMk cId="0" sldId="265"/>
        </pc:sldMkLst>
        <pc:spChg chg="mod">
          <ac:chgData name="Greiner, Ashley L. (CDC/DDPHSIS/CGH/DGHP)" userId="6ea38fa0-7bca-4740-b588-c5cff84688d7" providerId="ADAL" clId="{0B88343B-3562-489E-9AE3-74EA42460A5B}" dt="2023-06-21T19:26:08.289" v="25" actId="6549"/>
          <ac:spMkLst>
            <pc:docMk/>
            <pc:sldMk cId="0" sldId="265"/>
            <ac:spMk id="616" creationId="{00000000-0000-0000-0000-000000000000}"/>
          </ac:spMkLst>
        </pc:spChg>
      </pc:sldChg>
      <pc:sldChg chg="modSp mod">
        <pc:chgData name="Greiner, Ashley L. (CDC/DDPHSIS/CGH/DGHP)" userId="6ea38fa0-7bca-4740-b588-c5cff84688d7" providerId="ADAL" clId="{0B88343B-3562-489E-9AE3-74EA42460A5B}" dt="2023-06-21T19:35:52.288" v="103" actId="6549"/>
        <pc:sldMkLst>
          <pc:docMk/>
          <pc:sldMk cId="2796648425" sldId="355"/>
        </pc:sldMkLst>
        <pc:spChg chg="mod">
          <ac:chgData name="Greiner, Ashley L. (CDC/DDPHSIS/CGH/DGHP)" userId="6ea38fa0-7bca-4740-b588-c5cff84688d7" providerId="ADAL" clId="{0B88343B-3562-489E-9AE3-74EA42460A5B}" dt="2023-06-21T19:35:52.288" v="103" actId="6549"/>
          <ac:spMkLst>
            <pc:docMk/>
            <pc:sldMk cId="2796648425" sldId="355"/>
            <ac:spMk id="3" creationId="{2DB22FC3-37BF-4C09-8263-5883360B3D07}"/>
          </ac:spMkLst>
        </pc:spChg>
      </pc:sldChg>
      <pc:sldChg chg="modSp mod addCm">
        <pc:chgData name="Greiner, Ashley L. (CDC/DDPHSIS/CGH/DGHP)" userId="6ea38fa0-7bca-4740-b588-c5cff84688d7" providerId="ADAL" clId="{0B88343B-3562-489E-9AE3-74EA42460A5B}" dt="2023-06-21T19:36:27.592" v="105"/>
        <pc:sldMkLst>
          <pc:docMk/>
          <pc:sldMk cId="3029491523" sldId="356"/>
        </pc:sldMkLst>
        <pc:spChg chg="mod">
          <ac:chgData name="Greiner, Ashley L. (CDC/DDPHSIS/CGH/DGHP)" userId="6ea38fa0-7bca-4740-b588-c5cff84688d7" providerId="ADAL" clId="{0B88343B-3562-489E-9AE3-74EA42460A5B}" dt="2023-06-21T19:36:08.956" v="104" actId="6549"/>
          <ac:spMkLst>
            <pc:docMk/>
            <pc:sldMk cId="3029491523" sldId="356"/>
            <ac:spMk id="3" creationId="{C008FED0-F84A-4217-BFD9-B68A791C301C}"/>
          </ac:spMkLst>
        </pc:spChg>
      </pc:sldChg>
      <pc:sldChg chg="modSp mod">
        <pc:chgData name="Greiner, Ashley L. (CDC/DDPHSIS/CGH/DGHP)" userId="6ea38fa0-7bca-4740-b588-c5cff84688d7" providerId="ADAL" clId="{0B88343B-3562-489E-9AE3-74EA42460A5B}" dt="2023-06-21T19:29:01.938" v="57" actId="20577"/>
        <pc:sldMkLst>
          <pc:docMk/>
          <pc:sldMk cId="577829172" sldId="489"/>
        </pc:sldMkLst>
        <pc:spChg chg="mod">
          <ac:chgData name="Greiner, Ashley L. (CDC/DDPHSIS/CGH/DGHP)" userId="6ea38fa0-7bca-4740-b588-c5cff84688d7" providerId="ADAL" clId="{0B88343B-3562-489E-9AE3-74EA42460A5B}" dt="2023-06-21T19:29:01.938" v="57" actId="20577"/>
          <ac:spMkLst>
            <pc:docMk/>
            <pc:sldMk cId="577829172" sldId="489"/>
            <ac:spMk id="2" creationId="{3657303F-DDA0-D670-FFC5-31C682684AC9}"/>
          </ac:spMkLst>
        </pc:spChg>
      </pc:sldChg>
      <pc:sldChg chg="del">
        <pc:chgData name="Greiner, Ashley L. (CDC/DDPHSIS/CGH/DGHP)" userId="6ea38fa0-7bca-4740-b588-c5cff84688d7" providerId="ADAL" clId="{0B88343B-3562-489E-9AE3-74EA42460A5B}" dt="2023-06-21T19:31:56.734" v="80" actId="47"/>
        <pc:sldMkLst>
          <pc:docMk/>
          <pc:sldMk cId="3388190717" sldId="495"/>
        </pc:sldMkLst>
      </pc:sldChg>
      <pc:sldChg chg="modSp mod">
        <pc:chgData name="Greiner, Ashley L. (CDC/DDPHSIS/CGH/DGHP)" userId="6ea38fa0-7bca-4740-b588-c5cff84688d7" providerId="ADAL" clId="{0B88343B-3562-489E-9AE3-74EA42460A5B}" dt="2023-06-21T19:26:19.356" v="26" actId="6549"/>
        <pc:sldMkLst>
          <pc:docMk/>
          <pc:sldMk cId="1836358625" sldId="566"/>
        </pc:sldMkLst>
        <pc:spChg chg="mod">
          <ac:chgData name="Greiner, Ashley L. (CDC/DDPHSIS/CGH/DGHP)" userId="6ea38fa0-7bca-4740-b588-c5cff84688d7" providerId="ADAL" clId="{0B88343B-3562-489E-9AE3-74EA42460A5B}" dt="2023-06-21T19:26:19.356" v="26" actId="6549"/>
          <ac:spMkLst>
            <pc:docMk/>
            <pc:sldMk cId="1836358625" sldId="566"/>
            <ac:spMk id="616" creationId="{00000000-0000-0000-0000-000000000000}"/>
          </ac:spMkLst>
        </pc:spChg>
      </pc:sldChg>
      <pc:sldChg chg="modSp mod">
        <pc:chgData name="Greiner, Ashley L. (CDC/DDPHSIS/CGH/DGHP)" userId="6ea38fa0-7bca-4740-b588-c5cff84688d7" providerId="ADAL" clId="{0B88343B-3562-489E-9AE3-74EA42460A5B}" dt="2023-06-21T19:26:58.009" v="49" actId="20577"/>
        <pc:sldMkLst>
          <pc:docMk/>
          <pc:sldMk cId="340648290" sldId="615"/>
        </pc:sldMkLst>
        <pc:spChg chg="mod">
          <ac:chgData name="Greiner, Ashley L. (CDC/DDPHSIS/CGH/DGHP)" userId="6ea38fa0-7bca-4740-b588-c5cff84688d7" providerId="ADAL" clId="{0B88343B-3562-489E-9AE3-74EA42460A5B}" dt="2023-06-21T19:26:58.009" v="49" actId="20577"/>
          <ac:spMkLst>
            <pc:docMk/>
            <pc:sldMk cId="340648290" sldId="615"/>
            <ac:spMk id="2" creationId="{00000000-0000-0000-0000-000000000000}"/>
          </ac:spMkLst>
        </pc:spChg>
      </pc:sldChg>
      <pc:sldChg chg="modSp mod">
        <pc:chgData name="Greiner, Ashley L. (CDC/DDPHSIS/CGH/DGHP)" userId="6ea38fa0-7bca-4740-b588-c5cff84688d7" providerId="ADAL" clId="{0B88343B-3562-489E-9AE3-74EA42460A5B}" dt="2023-06-21T19:35:34.495" v="102" actId="6549"/>
        <pc:sldMkLst>
          <pc:docMk/>
          <pc:sldMk cId="601694295" sldId="657"/>
        </pc:sldMkLst>
        <pc:spChg chg="mod">
          <ac:chgData name="Greiner, Ashley L. (CDC/DDPHSIS/CGH/DGHP)" userId="6ea38fa0-7bca-4740-b588-c5cff84688d7" providerId="ADAL" clId="{0B88343B-3562-489E-9AE3-74EA42460A5B}" dt="2023-06-21T19:35:34.495" v="102" actId="6549"/>
          <ac:spMkLst>
            <pc:docMk/>
            <pc:sldMk cId="601694295" sldId="657"/>
            <ac:spMk id="2" creationId="{00000000-0000-0000-0000-000000000000}"/>
          </ac:spMkLst>
        </pc:spChg>
      </pc:sldChg>
      <pc:sldChg chg="del">
        <pc:chgData name="Greiner, Ashley L. (CDC/DDPHSIS/CGH/DGHP)" userId="6ea38fa0-7bca-4740-b588-c5cff84688d7" providerId="ADAL" clId="{0B88343B-3562-489E-9AE3-74EA42460A5B}" dt="2023-06-21T19:35:29.786" v="101" actId="47"/>
        <pc:sldMkLst>
          <pc:docMk/>
          <pc:sldMk cId="3273506029" sldId="671"/>
        </pc:sldMkLst>
      </pc:sldChg>
      <pc:sldChg chg="del">
        <pc:chgData name="Greiner, Ashley L. (CDC/DDPHSIS/CGH/DGHP)" userId="6ea38fa0-7bca-4740-b588-c5cff84688d7" providerId="ADAL" clId="{0B88343B-3562-489E-9AE3-74EA42460A5B}" dt="2023-06-21T19:33:05.406" v="85" actId="47"/>
        <pc:sldMkLst>
          <pc:docMk/>
          <pc:sldMk cId="813874922" sldId="692"/>
        </pc:sldMkLst>
      </pc:sldChg>
      <pc:sldChg chg="del">
        <pc:chgData name="Greiner, Ashley L. (CDC/DDPHSIS/CGH/DGHP)" userId="6ea38fa0-7bca-4740-b588-c5cff84688d7" providerId="ADAL" clId="{0B88343B-3562-489E-9AE3-74EA42460A5B}" dt="2023-06-21T19:33:05.406" v="85" actId="47"/>
        <pc:sldMkLst>
          <pc:docMk/>
          <pc:sldMk cId="2159683855" sldId="693"/>
        </pc:sldMkLst>
      </pc:sldChg>
      <pc:sldChg chg="del">
        <pc:chgData name="Greiner, Ashley L. (CDC/DDPHSIS/CGH/DGHP)" userId="6ea38fa0-7bca-4740-b588-c5cff84688d7" providerId="ADAL" clId="{0B88343B-3562-489E-9AE3-74EA42460A5B}" dt="2023-06-21T19:33:05.406" v="85" actId="47"/>
        <pc:sldMkLst>
          <pc:docMk/>
          <pc:sldMk cId="546786802" sldId="694"/>
        </pc:sldMkLst>
      </pc:sldChg>
      <pc:sldChg chg="del">
        <pc:chgData name="Greiner, Ashley L. (CDC/DDPHSIS/CGH/DGHP)" userId="6ea38fa0-7bca-4740-b588-c5cff84688d7" providerId="ADAL" clId="{0B88343B-3562-489E-9AE3-74EA42460A5B}" dt="2023-06-21T19:33:05.406" v="85" actId="47"/>
        <pc:sldMkLst>
          <pc:docMk/>
          <pc:sldMk cId="150067153" sldId="695"/>
        </pc:sldMkLst>
      </pc:sldChg>
      <pc:sldChg chg="del">
        <pc:chgData name="Greiner, Ashley L. (CDC/DDPHSIS/CGH/DGHP)" userId="6ea38fa0-7bca-4740-b588-c5cff84688d7" providerId="ADAL" clId="{0B88343B-3562-489E-9AE3-74EA42460A5B}" dt="2023-06-21T19:33:05.406" v="85" actId="47"/>
        <pc:sldMkLst>
          <pc:docMk/>
          <pc:sldMk cId="2802238008" sldId="696"/>
        </pc:sldMkLst>
      </pc:sldChg>
      <pc:sldChg chg="del">
        <pc:chgData name="Greiner, Ashley L. (CDC/DDPHSIS/CGH/DGHP)" userId="6ea38fa0-7bca-4740-b588-c5cff84688d7" providerId="ADAL" clId="{0B88343B-3562-489E-9AE3-74EA42460A5B}" dt="2023-06-21T19:33:05.406" v="85" actId="47"/>
        <pc:sldMkLst>
          <pc:docMk/>
          <pc:sldMk cId="928481985" sldId="697"/>
        </pc:sldMkLst>
      </pc:sldChg>
      <pc:sldChg chg="del">
        <pc:chgData name="Greiner, Ashley L. (CDC/DDPHSIS/CGH/DGHP)" userId="6ea38fa0-7bca-4740-b588-c5cff84688d7" providerId="ADAL" clId="{0B88343B-3562-489E-9AE3-74EA42460A5B}" dt="2023-06-21T19:33:05.406" v="85" actId="47"/>
        <pc:sldMkLst>
          <pc:docMk/>
          <pc:sldMk cId="125235171" sldId="698"/>
        </pc:sldMkLst>
      </pc:sldChg>
      <pc:sldChg chg="del">
        <pc:chgData name="Greiner, Ashley L. (CDC/DDPHSIS/CGH/DGHP)" userId="6ea38fa0-7bca-4740-b588-c5cff84688d7" providerId="ADAL" clId="{0B88343B-3562-489E-9AE3-74EA42460A5B}" dt="2023-06-21T19:33:05.406" v="85" actId="47"/>
        <pc:sldMkLst>
          <pc:docMk/>
          <pc:sldMk cId="3396628058" sldId="699"/>
        </pc:sldMkLst>
      </pc:sldChg>
      <pc:sldChg chg="del">
        <pc:chgData name="Greiner, Ashley L. (CDC/DDPHSIS/CGH/DGHP)" userId="6ea38fa0-7bca-4740-b588-c5cff84688d7" providerId="ADAL" clId="{0B88343B-3562-489E-9AE3-74EA42460A5B}" dt="2023-06-21T19:33:05.406" v="85" actId="47"/>
        <pc:sldMkLst>
          <pc:docMk/>
          <pc:sldMk cId="3016115784" sldId="700"/>
        </pc:sldMkLst>
      </pc:sldChg>
      <pc:sldChg chg="del">
        <pc:chgData name="Greiner, Ashley L. (CDC/DDPHSIS/CGH/DGHP)" userId="6ea38fa0-7bca-4740-b588-c5cff84688d7" providerId="ADAL" clId="{0B88343B-3562-489E-9AE3-74EA42460A5B}" dt="2023-06-21T19:33:05.406" v="85" actId="47"/>
        <pc:sldMkLst>
          <pc:docMk/>
          <pc:sldMk cId="949597538" sldId="701"/>
        </pc:sldMkLst>
      </pc:sldChg>
      <pc:sldChg chg="del">
        <pc:chgData name="Greiner, Ashley L. (CDC/DDPHSIS/CGH/DGHP)" userId="6ea38fa0-7bca-4740-b588-c5cff84688d7" providerId="ADAL" clId="{0B88343B-3562-489E-9AE3-74EA42460A5B}" dt="2023-06-21T19:35:29.786" v="101" actId="47"/>
        <pc:sldMkLst>
          <pc:docMk/>
          <pc:sldMk cId="1352639935" sldId="703"/>
        </pc:sldMkLst>
      </pc:sldChg>
      <pc:sldChg chg="del">
        <pc:chgData name="Greiner, Ashley L. (CDC/DDPHSIS/CGH/DGHP)" userId="6ea38fa0-7bca-4740-b588-c5cff84688d7" providerId="ADAL" clId="{0B88343B-3562-489E-9AE3-74EA42460A5B}" dt="2023-06-21T19:35:29.786" v="101" actId="47"/>
        <pc:sldMkLst>
          <pc:docMk/>
          <pc:sldMk cId="128101066" sldId="704"/>
        </pc:sldMkLst>
      </pc:sldChg>
      <pc:sldChg chg="del">
        <pc:chgData name="Greiner, Ashley L. (CDC/DDPHSIS/CGH/DGHP)" userId="6ea38fa0-7bca-4740-b588-c5cff84688d7" providerId="ADAL" clId="{0B88343B-3562-489E-9AE3-74EA42460A5B}" dt="2023-06-21T19:35:29.786" v="101" actId="47"/>
        <pc:sldMkLst>
          <pc:docMk/>
          <pc:sldMk cId="269567329" sldId="705"/>
        </pc:sldMkLst>
      </pc:sldChg>
      <pc:sldChg chg="del">
        <pc:chgData name="Greiner, Ashley L. (CDC/DDPHSIS/CGH/DGHP)" userId="6ea38fa0-7bca-4740-b588-c5cff84688d7" providerId="ADAL" clId="{0B88343B-3562-489E-9AE3-74EA42460A5B}" dt="2023-06-21T19:35:29.786" v="101" actId="47"/>
        <pc:sldMkLst>
          <pc:docMk/>
          <pc:sldMk cId="1910500755" sldId="708"/>
        </pc:sldMkLst>
      </pc:sldChg>
      <pc:sldChg chg="del">
        <pc:chgData name="Greiner, Ashley L. (CDC/DDPHSIS/CGH/DGHP)" userId="6ea38fa0-7bca-4740-b588-c5cff84688d7" providerId="ADAL" clId="{0B88343B-3562-489E-9AE3-74EA42460A5B}" dt="2023-06-21T19:35:29.786" v="101" actId="47"/>
        <pc:sldMkLst>
          <pc:docMk/>
          <pc:sldMk cId="2142077826" sldId="711"/>
        </pc:sldMkLst>
      </pc:sldChg>
      <pc:sldChg chg="del">
        <pc:chgData name="Greiner, Ashley L. (CDC/DDPHSIS/CGH/DGHP)" userId="6ea38fa0-7bca-4740-b588-c5cff84688d7" providerId="ADAL" clId="{0B88343B-3562-489E-9AE3-74EA42460A5B}" dt="2023-06-21T19:35:29.786" v="101" actId="47"/>
        <pc:sldMkLst>
          <pc:docMk/>
          <pc:sldMk cId="123925734" sldId="712"/>
        </pc:sldMkLst>
      </pc:sldChg>
      <pc:sldChg chg="del">
        <pc:chgData name="Greiner, Ashley L. (CDC/DDPHSIS/CGH/DGHP)" userId="6ea38fa0-7bca-4740-b588-c5cff84688d7" providerId="ADAL" clId="{0B88343B-3562-489E-9AE3-74EA42460A5B}" dt="2023-06-21T19:35:29.786" v="101" actId="47"/>
        <pc:sldMkLst>
          <pc:docMk/>
          <pc:sldMk cId="4157100448" sldId="713"/>
        </pc:sldMkLst>
      </pc:sldChg>
      <pc:sldChg chg="del">
        <pc:chgData name="Greiner, Ashley L. (CDC/DDPHSIS/CGH/DGHP)" userId="6ea38fa0-7bca-4740-b588-c5cff84688d7" providerId="ADAL" clId="{0B88343B-3562-489E-9AE3-74EA42460A5B}" dt="2023-06-21T19:35:29.786" v="101" actId="47"/>
        <pc:sldMkLst>
          <pc:docMk/>
          <pc:sldMk cId="1287665442" sldId="714"/>
        </pc:sldMkLst>
      </pc:sldChg>
      <pc:sldChg chg="del">
        <pc:chgData name="Greiner, Ashley L. (CDC/DDPHSIS/CGH/DGHP)" userId="6ea38fa0-7bca-4740-b588-c5cff84688d7" providerId="ADAL" clId="{0B88343B-3562-489E-9AE3-74EA42460A5B}" dt="2023-06-21T19:35:29.786" v="101" actId="47"/>
        <pc:sldMkLst>
          <pc:docMk/>
          <pc:sldMk cId="3081865850" sldId="715"/>
        </pc:sldMkLst>
      </pc:sldChg>
      <pc:sldChg chg="del">
        <pc:chgData name="Greiner, Ashley L. (CDC/DDPHSIS/CGH/DGHP)" userId="6ea38fa0-7bca-4740-b588-c5cff84688d7" providerId="ADAL" clId="{0B88343B-3562-489E-9AE3-74EA42460A5B}" dt="2023-06-21T19:35:29.786" v="101" actId="47"/>
        <pc:sldMkLst>
          <pc:docMk/>
          <pc:sldMk cId="243989627" sldId="716"/>
        </pc:sldMkLst>
      </pc:sldChg>
      <pc:sldChg chg="del">
        <pc:chgData name="Greiner, Ashley L. (CDC/DDPHSIS/CGH/DGHP)" userId="6ea38fa0-7bca-4740-b588-c5cff84688d7" providerId="ADAL" clId="{0B88343B-3562-489E-9AE3-74EA42460A5B}" dt="2023-06-21T19:35:29.786" v="101" actId="47"/>
        <pc:sldMkLst>
          <pc:docMk/>
          <pc:sldMk cId="1238170049" sldId="717"/>
        </pc:sldMkLst>
      </pc:sldChg>
      <pc:sldChg chg="del">
        <pc:chgData name="Greiner, Ashley L. (CDC/DDPHSIS/CGH/DGHP)" userId="6ea38fa0-7bca-4740-b588-c5cff84688d7" providerId="ADAL" clId="{0B88343B-3562-489E-9AE3-74EA42460A5B}" dt="2023-06-21T19:35:29.786" v="101" actId="47"/>
        <pc:sldMkLst>
          <pc:docMk/>
          <pc:sldMk cId="1474007971" sldId="720"/>
        </pc:sldMkLst>
      </pc:sldChg>
      <pc:sldChg chg="del">
        <pc:chgData name="Greiner, Ashley L. (CDC/DDPHSIS/CGH/DGHP)" userId="6ea38fa0-7bca-4740-b588-c5cff84688d7" providerId="ADAL" clId="{0B88343B-3562-489E-9AE3-74EA42460A5B}" dt="2023-06-21T19:35:29.786" v="101" actId="47"/>
        <pc:sldMkLst>
          <pc:docMk/>
          <pc:sldMk cId="2220537509" sldId="722"/>
        </pc:sldMkLst>
      </pc:sldChg>
      <pc:sldChg chg="del">
        <pc:chgData name="Greiner, Ashley L. (CDC/DDPHSIS/CGH/DGHP)" userId="6ea38fa0-7bca-4740-b588-c5cff84688d7" providerId="ADAL" clId="{0B88343B-3562-489E-9AE3-74EA42460A5B}" dt="2023-06-21T19:35:29.786" v="101" actId="47"/>
        <pc:sldMkLst>
          <pc:docMk/>
          <pc:sldMk cId="3601323411" sldId="723"/>
        </pc:sldMkLst>
      </pc:sldChg>
      <pc:sldChg chg="del">
        <pc:chgData name="Greiner, Ashley L. (CDC/DDPHSIS/CGH/DGHP)" userId="6ea38fa0-7bca-4740-b588-c5cff84688d7" providerId="ADAL" clId="{0B88343B-3562-489E-9AE3-74EA42460A5B}" dt="2023-06-21T19:35:29.786" v="101" actId="47"/>
        <pc:sldMkLst>
          <pc:docMk/>
          <pc:sldMk cId="321445684" sldId="725"/>
        </pc:sldMkLst>
      </pc:sldChg>
      <pc:sldChg chg="del">
        <pc:chgData name="Greiner, Ashley L. (CDC/DDPHSIS/CGH/DGHP)" userId="6ea38fa0-7bca-4740-b588-c5cff84688d7" providerId="ADAL" clId="{0B88343B-3562-489E-9AE3-74EA42460A5B}" dt="2023-06-21T19:35:29.786" v="101" actId="47"/>
        <pc:sldMkLst>
          <pc:docMk/>
          <pc:sldMk cId="1059456838" sldId="729"/>
        </pc:sldMkLst>
      </pc:sldChg>
      <pc:sldChg chg="del">
        <pc:chgData name="Greiner, Ashley L. (CDC/DDPHSIS/CGH/DGHP)" userId="6ea38fa0-7bca-4740-b588-c5cff84688d7" providerId="ADAL" clId="{0B88343B-3562-489E-9AE3-74EA42460A5B}" dt="2023-06-21T19:35:29.786" v="101" actId="47"/>
        <pc:sldMkLst>
          <pc:docMk/>
          <pc:sldMk cId="1232171348" sldId="730"/>
        </pc:sldMkLst>
      </pc:sldChg>
      <pc:sldChg chg="del">
        <pc:chgData name="Greiner, Ashley L. (CDC/DDPHSIS/CGH/DGHP)" userId="6ea38fa0-7bca-4740-b588-c5cff84688d7" providerId="ADAL" clId="{0B88343B-3562-489E-9AE3-74EA42460A5B}" dt="2023-06-21T19:35:29.786" v="101" actId="47"/>
        <pc:sldMkLst>
          <pc:docMk/>
          <pc:sldMk cId="403247568" sldId="731"/>
        </pc:sldMkLst>
      </pc:sldChg>
      <pc:sldChg chg="del">
        <pc:chgData name="Greiner, Ashley L. (CDC/DDPHSIS/CGH/DGHP)" userId="6ea38fa0-7bca-4740-b588-c5cff84688d7" providerId="ADAL" clId="{0B88343B-3562-489E-9AE3-74EA42460A5B}" dt="2023-06-21T19:35:29.786" v="101" actId="47"/>
        <pc:sldMkLst>
          <pc:docMk/>
          <pc:sldMk cId="444403266" sldId="738"/>
        </pc:sldMkLst>
      </pc:sldChg>
      <pc:sldChg chg="modSp mod">
        <pc:chgData name="Greiner, Ashley L. (CDC/DDPHSIS/CGH/DGHP)" userId="6ea38fa0-7bca-4740-b588-c5cff84688d7" providerId="ADAL" clId="{0B88343B-3562-489E-9AE3-74EA42460A5B}" dt="2023-06-21T19:33:12.477" v="99" actId="20577"/>
        <pc:sldMkLst>
          <pc:docMk/>
          <pc:sldMk cId="3328757768" sldId="739"/>
        </pc:sldMkLst>
        <pc:spChg chg="mod">
          <ac:chgData name="Greiner, Ashley L. (CDC/DDPHSIS/CGH/DGHP)" userId="6ea38fa0-7bca-4740-b588-c5cff84688d7" providerId="ADAL" clId="{0B88343B-3562-489E-9AE3-74EA42460A5B}" dt="2023-06-21T19:33:12.477" v="99" actId="20577"/>
          <ac:spMkLst>
            <pc:docMk/>
            <pc:sldMk cId="3328757768" sldId="739"/>
            <ac:spMk id="3" creationId="{00000000-0000-0000-0000-000000000000}"/>
          </ac:spMkLst>
        </pc:spChg>
      </pc:sldChg>
      <pc:sldChg chg="del">
        <pc:chgData name="Greiner, Ashley L. (CDC/DDPHSIS/CGH/DGHP)" userId="6ea38fa0-7bca-4740-b588-c5cff84688d7" providerId="ADAL" clId="{0B88343B-3562-489E-9AE3-74EA42460A5B}" dt="2023-06-21T19:35:29.786" v="101" actId="47"/>
        <pc:sldMkLst>
          <pc:docMk/>
          <pc:sldMk cId="3087842915" sldId="740"/>
        </pc:sldMkLst>
      </pc:sldChg>
      <pc:sldChg chg="del">
        <pc:chgData name="Greiner, Ashley L. (CDC/DDPHSIS/CGH/DGHP)" userId="6ea38fa0-7bca-4740-b588-c5cff84688d7" providerId="ADAL" clId="{0B88343B-3562-489E-9AE3-74EA42460A5B}" dt="2023-06-21T19:35:29.786" v="101" actId="47"/>
        <pc:sldMkLst>
          <pc:docMk/>
          <pc:sldMk cId="2032292007" sldId="741"/>
        </pc:sldMkLst>
      </pc:sldChg>
      <pc:sldChg chg="del">
        <pc:chgData name="Greiner, Ashley L. (CDC/DDPHSIS/CGH/DGHP)" userId="6ea38fa0-7bca-4740-b588-c5cff84688d7" providerId="ADAL" clId="{0B88343B-3562-489E-9AE3-74EA42460A5B}" dt="2023-06-21T19:35:29.786" v="101" actId="47"/>
        <pc:sldMkLst>
          <pc:docMk/>
          <pc:sldMk cId="2901433845" sldId="747"/>
        </pc:sldMkLst>
      </pc:sldChg>
      <pc:sldChg chg="del">
        <pc:chgData name="Greiner, Ashley L. (CDC/DDPHSIS/CGH/DGHP)" userId="6ea38fa0-7bca-4740-b588-c5cff84688d7" providerId="ADAL" clId="{0B88343B-3562-489E-9AE3-74EA42460A5B}" dt="2023-06-21T19:35:29.786" v="101" actId="47"/>
        <pc:sldMkLst>
          <pc:docMk/>
          <pc:sldMk cId="1071648385" sldId="748"/>
        </pc:sldMkLst>
      </pc:sldChg>
      <pc:sldChg chg="del">
        <pc:chgData name="Greiner, Ashley L. (CDC/DDPHSIS/CGH/DGHP)" userId="6ea38fa0-7bca-4740-b588-c5cff84688d7" providerId="ADAL" clId="{0B88343B-3562-489E-9AE3-74EA42460A5B}" dt="2023-06-21T19:35:29.786" v="101" actId="47"/>
        <pc:sldMkLst>
          <pc:docMk/>
          <pc:sldMk cId="2326439097" sldId="777"/>
        </pc:sldMkLst>
      </pc:sldChg>
      <pc:sldChg chg="del">
        <pc:chgData name="Greiner, Ashley L. (CDC/DDPHSIS/CGH/DGHP)" userId="6ea38fa0-7bca-4740-b588-c5cff84688d7" providerId="ADAL" clId="{0B88343B-3562-489E-9AE3-74EA42460A5B}" dt="2023-06-21T19:35:29.786" v="101" actId="47"/>
        <pc:sldMkLst>
          <pc:docMk/>
          <pc:sldMk cId="2820537837" sldId="778"/>
        </pc:sldMkLst>
      </pc:sldChg>
      <pc:sldChg chg="del">
        <pc:chgData name="Greiner, Ashley L. (CDC/DDPHSIS/CGH/DGHP)" userId="6ea38fa0-7bca-4740-b588-c5cff84688d7" providerId="ADAL" clId="{0B88343B-3562-489E-9AE3-74EA42460A5B}" dt="2023-06-21T19:35:29.786" v="101" actId="47"/>
        <pc:sldMkLst>
          <pc:docMk/>
          <pc:sldMk cId="1170542433" sldId="779"/>
        </pc:sldMkLst>
      </pc:sldChg>
      <pc:sldChg chg="del">
        <pc:chgData name="Greiner, Ashley L. (CDC/DDPHSIS/CGH/DGHP)" userId="6ea38fa0-7bca-4740-b588-c5cff84688d7" providerId="ADAL" clId="{0B88343B-3562-489E-9AE3-74EA42460A5B}" dt="2023-06-21T19:35:29.786" v="101" actId="47"/>
        <pc:sldMkLst>
          <pc:docMk/>
          <pc:sldMk cId="802078924" sldId="780"/>
        </pc:sldMkLst>
      </pc:sldChg>
      <pc:sldChg chg="del">
        <pc:chgData name="Greiner, Ashley L. (CDC/DDPHSIS/CGH/DGHP)" userId="6ea38fa0-7bca-4740-b588-c5cff84688d7" providerId="ADAL" clId="{0B88343B-3562-489E-9AE3-74EA42460A5B}" dt="2023-06-21T19:35:29.786" v="101" actId="47"/>
        <pc:sldMkLst>
          <pc:docMk/>
          <pc:sldMk cId="2307738603" sldId="781"/>
        </pc:sldMkLst>
      </pc:sldChg>
      <pc:sldChg chg="del">
        <pc:chgData name="Greiner, Ashley L. (CDC/DDPHSIS/CGH/DGHP)" userId="6ea38fa0-7bca-4740-b588-c5cff84688d7" providerId="ADAL" clId="{0B88343B-3562-489E-9AE3-74EA42460A5B}" dt="2023-06-21T19:35:29.786" v="101" actId="47"/>
        <pc:sldMkLst>
          <pc:docMk/>
          <pc:sldMk cId="3505071509" sldId="785"/>
        </pc:sldMkLst>
      </pc:sldChg>
      <pc:sldChg chg="del">
        <pc:chgData name="Greiner, Ashley L. (CDC/DDPHSIS/CGH/DGHP)" userId="6ea38fa0-7bca-4740-b588-c5cff84688d7" providerId="ADAL" clId="{0B88343B-3562-489E-9AE3-74EA42460A5B}" dt="2023-06-21T19:35:29.786" v="101" actId="47"/>
        <pc:sldMkLst>
          <pc:docMk/>
          <pc:sldMk cId="121631996" sldId="786"/>
        </pc:sldMkLst>
      </pc:sldChg>
      <pc:sldChg chg="del">
        <pc:chgData name="Greiner, Ashley L. (CDC/DDPHSIS/CGH/DGHP)" userId="6ea38fa0-7bca-4740-b588-c5cff84688d7" providerId="ADAL" clId="{0B88343B-3562-489E-9AE3-74EA42460A5B}" dt="2023-06-21T19:35:29.786" v="101" actId="47"/>
        <pc:sldMkLst>
          <pc:docMk/>
          <pc:sldMk cId="2486208477" sldId="788"/>
        </pc:sldMkLst>
      </pc:sldChg>
      <pc:sldChg chg="del">
        <pc:chgData name="Greiner, Ashley L. (CDC/DDPHSIS/CGH/DGHP)" userId="6ea38fa0-7bca-4740-b588-c5cff84688d7" providerId="ADAL" clId="{0B88343B-3562-489E-9AE3-74EA42460A5B}" dt="2023-06-21T19:35:29.786" v="101" actId="47"/>
        <pc:sldMkLst>
          <pc:docMk/>
          <pc:sldMk cId="149093775" sldId="789"/>
        </pc:sldMkLst>
      </pc:sldChg>
      <pc:sldChg chg="del">
        <pc:chgData name="Greiner, Ashley L. (CDC/DDPHSIS/CGH/DGHP)" userId="6ea38fa0-7bca-4740-b588-c5cff84688d7" providerId="ADAL" clId="{0B88343B-3562-489E-9AE3-74EA42460A5B}" dt="2023-06-21T19:35:29.786" v="101" actId="47"/>
        <pc:sldMkLst>
          <pc:docMk/>
          <pc:sldMk cId="1229805281" sldId="790"/>
        </pc:sldMkLst>
      </pc:sldChg>
      <pc:sldChg chg="del">
        <pc:chgData name="Greiner, Ashley L. (CDC/DDPHSIS/CGH/DGHP)" userId="6ea38fa0-7bca-4740-b588-c5cff84688d7" providerId="ADAL" clId="{0B88343B-3562-489E-9AE3-74EA42460A5B}" dt="2023-06-21T19:35:29.786" v="101" actId="47"/>
        <pc:sldMkLst>
          <pc:docMk/>
          <pc:sldMk cId="1927525972" sldId="791"/>
        </pc:sldMkLst>
      </pc:sldChg>
      <pc:sldChg chg="del">
        <pc:chgData name="Greiner, Ashley L. (CDC/DDPHSIS/CGH/DGHP)" userId="6ea38fa0-7bca-4740-b588-c5cff84688d7" providerId="ADAL" clId="{0B88343B-3562-489E-9AE3-74EA42460A5B}" dt="2023-06-21T19:35:29.786" v="101" actId="47"/>
        <pc:sldMkLst>
          <pc:docMk/>
          <pc:sldMk cId="1070226506" sldId="792"/>
        </pc:sldMkLst>
      </pc:sldChg>
      <pc:sldChg chg="del">
        <pc:chgData name="Greiner, Ashley L. (CDC/DDPHSIS/CGH/DGHP)" userId="6ea38fa0-7bca-4740-b588-c5cff84688d7" providerId="ADAL" clId="{0B88343B-3562-489E-9AE3-74EA42460A5B}" dt="2023-06-21T19:35:29.786" v="101" actId="47"/>
        <pc:sldMkLst>
          <pc:docMk/>
          <pc:sldMk cId="1893962982" sldId="795"/>
        </pc:sldMkLst>
      </pc:sldChg>
      <pc:sldChg chg="del">
        <pc:chgData name="Greiner, Ashley L. (CDC/DDPHSIS/CGH/DGHP)" userId="6ea38fa0-7bca-4740-b588-c5cff84688d7" providerId="ADAL" clId="{0B88343B-3562-489E-9AE3-74EA42460A5B}" dt="2023-06-21T19:35:29.786" v="101" actId="47"/>
        <pc:sldMkLst>
          <pc:docMk/>
          <pc:sldMk cId="2321378629" sldId="797"/>
        </pc:sldMkLst>
      </pc:sldChg>
      <pc:sldChg chg="del">
        <pc:chgData name="Greiner, Ashley L. (CDC/DDPHSIS/CGH/DGHP)" userId="6ea38fa0-7bca-4740-b588-c5cff84688d7" providerId="ADAL" clId="{0B88343B-3562-489E-9AE3-74EA42460A5B}" dt="2023-06-21T19:35:29.786" v="101" actId="47"/>
        <pc:sldMkLst>
          <pc:docMk/>
          <pc:sldMk cId="2741953829" sldId="798"/>
        </pc:sldMkLst>
      </pc:sldChg>
      <pc:sldChg chg="del">
        <pc:chgData name="Greiner, Ashley L. (CDC/DDPHSIS/CGH/DGHP)" userId="6ea38fa0-7bca-4740-b588-c5cff84688d7" providerId="ADAL" clId="{0B88343B-3562-489E-9AE3-74EA42460A5B}" dt="2023-06-21T19:35:29.786" v="101" actId="47"/>
        <pc:sldMkLst>
          <pc:docMk/>
          <pc:sldMk cId="25011061" sldId="799"/>
        </pc:sldMkLst>
      </pc:sldChg>
      <pc:sldChg chg="del">
        <pc:chgData name="Greiner, Ashley L. (CDC/DDPHSIS/CGH/DGHP)" userId="6ea38fa0-7bca-4740-b588-c5cff84688d7" providerId="ADAL" clId="{0B88343B-3562-489E-9AE3-74EA42460A5B}" dt="2023-06-21T19:35:29.786" v="101" actId="47"/>
        <pc:sldMkLst>
          <pc:docMk/>
          <pc:sldMk cId="1758531365" sldId="800"/>
        </pc:sldMkLst>
      </pc:sldChg>
      <pc:sldChg chg="del">
        <pc:chgData name="Greiner, Ashley L. (CDC/DDPHSIS/CGH/DGHP)" userId="6ea38fa0-7bca-4740-b588-c5cff84688d7" providerId="ADAL" clId="{0B88343B-3562-489E-9AE3-74EA42460A5B}" dt="2023-06-21T19:35:29.786" v="101" actId="47"/>
        <pc:sldMkLst>
          <pc:docMk/>
          <pc:sldMk cId="2966053822" sldId="803"/>
        </pc:sldMkLst>
      </pc:sldChg>
      <pc:sldChg chg="del">
        <pc:chgData name="Greiner, Ashley L. (CDC/DDPHSIS/CGH/DGHP)" userId="6ea38fa0-7bca-4740-b588-c5cff84688d7" providerId="ADAL" clId="{0B88343B-3562-489E-9AE3-74EA42460A5B}" dt="2023-06-21T19:33:05.406" v="85" actId="47"/>
        <pc:sldMkLst>
          <pc:docMk/>
          <pc:sldMk cId="1178367863" sldId="804"/>
        </pc:sldMkLst>
      </pc:sldChg>
      <pc:sldChg chg="del">
        <pc:chgData name="Greiner, Ashley L. (CDC/DDPHSIS/CGH/DGHP)" userId="6ea38fa0-7bca-4740-b588-c5cff84688d7" providerId="ADAL" clId="{0B88343B-3562-489E-9AE3-74EA42460A5B}" dt="2023-06-21T19:35:29.786" v="101" actId="47"/>
        <pc:sldMkLst>
          <pc:docMk/>
          <pc:sldMk cId="505929479" sldId="805"/>
        </pc:sldMkLst>
      </pc:sldChg>
      <pc:sldChg chg="del">
        <pc:chgData name="Greiner, Ashley L. (CDC/DDPHSIS/CGH/DGHP)" userId="6ea38fa0-7bca-4740-b588-c5cff84688d7" providerId="ADAL" clId="{0B88343B-3562-489E-9AE3-74EA42460A5B}" dt="2023-06-21T19:35:29.786" v="101" actId="47"/>
        <pc:sldMkLst>
          <pc:docMk/>
          <pc:sldMk cId="402714753" sldId="806"/>
        </pc:sldMkLst>
      </pc:sldChg>
      <pc:sldChg chg="del">
        <pc:chgData name="Greiner, Ashley L. (CDC/DDPHSIS/CGH/DGHP)" userId="6ea38fa0-7bca-4740-b588-c5cff84688d7" providerId="ADAL" clId="{0B88343B-3562-489E-9AE3-74EA42460A5B}" dt="2023-06-21T19:35:29.786" v="101" actId="47"/>
        <pc:sldMkLst>
          <pc:docMk/>
          <pc:sldMk cId="763341032" sldId="809"/>
        </pc:sldMkLst>
      </pc:sldChg>
      <pc:sldChg chg="del">
        <pc:chgData name="Greiner, Ashley L. (CDC/DDPHSIS/CGH/DGHP)" userId="6ea38fa0-7bca-4740-b588-c5cff84688d7" providerId="ADAL" clId="{0B88343B-3562-489E-9AE3-74EA42460A5B}" dt="2023-06-21T19:35:29.786" v="101" actId="47"/>
        <pc:sldMkLst>
          <pc:docMk/>
          <pc:sldMk cId="127482585" sldId="811"/>
        </pc:sldMkLst>
      </pc:sldChg>
      <pc:sldChg chg="modSp mod">
        <pc:chgData name="Greiner, Ashley L. (CDC/DDPHSIS/CGH/DGHP)" userId="6ea38fa0-7bca-4740-b588-c5cff84688d7" providerId="ADAL" clId="{0B88343B-3562-489E-9AE3-74EA42460A5B}" dt="2023-06-21T19:27:02.141" v="50" actId="6549"/>
        <pc:sldMkLst>
          <pc:docMk/>
          <pc:sldMk cId="2327228449" sldId="1870"/>
        </pc:sldMkLst>
        <pc:spChg chg="mod">
          <ac:chgData name="Greiner, Ashley L. (CDC/DDPHSIS/CGH/DGHP)" userId="6ea38fa0-7bca-4740-b588-c5cff84688d7" providerId="ADAL" clId="{0B88343B-3562-489E-9AE3-74EA42460A5B}" dt="2023-06-21T19:27:02.141" v="50" actId="6549"/>
          <ac:spMkLst>
            <pc:docMk/>
            <pc:sldMk cId="2327228449" sldId="1870"/>
            <ac:spMk id="616" creationId="{00000000-0000-0000-0000-000000000000}"/>
          </ac:spMkLst>
        </pc:spChg>
      </pc:sldChg>
      <pc:sldChg chg="modSp mod">
        <pc:chgData name="Greiner, Ashley L. (CDC/DDPHSIS/CGH/DGHP)" userId="6ea38fa0-7bca-4740-b588-c5cff84688d7" providerId="ADAL" clId="{0B88343B-3562-489E-9AE3-74EA42460A5B}" dt="2023-06-21T19:33:17.182" v="100" actId="6549"/>
        <pc:sldMkLst>
          <pc:docMk/>
          <pc:sldMk cId="915341066" sldId="1872"/>
        </pc:sldMkLst>
        <pc:spChg chg="mod">
          <ac:chgData name="Greiner, Ashley L. (CDC/DDPHSIS/CGH/DGHP)" userId="6ea38fa0-7bca-4740-b588-c5cff84688d7" providerId="ADAL" clId="{0B88343B-3562-489E-9AE3-74EA42460A5B}" dt="2023-06-21T19:33:17.182" v="100" actId="6549"/>
          <ac:spMkLst>
            <pc:docMk/>
            <pc:sldMk cId="915341066" sldId="1872"/>
            <ac:spMk id="616" creationId="{00000000-0000-0000-0000-000000000000}"/>
          </ac:spMkLst>
        </pc:spChg>
      </pc:sldChg>
      <pc:sldChg chg="del">
        <pc:chgData name="Greiner, Ashley L. (CDC/DDPHSIS/CGH/DGHP)" userId="6ea38fa0-7bca-4740-b588-c5cff84688d7" providerId="ADAL" clId="{0B88343B-3562-489E-9AE3-74EA42460A5B}" dt="2023-06-21T19:35:29.786" v="101" actId="47"/>
        <pc:sldMkLst>
          <pc:docMk/>
          <pc:sldMk cId="1359620890" sldId="1873"/>
        </pc:sldMkLst>
      </pc:sldChg>
      <pc:sldChg chg="del">
        <pc:chgData name="Greiner, Ashley L. (CDC/DDPHSIS/CGH/DGHP)" userId="6ea38fa0-7bca-4740-b588-c5cff84688d7" providerId="ADAL" clId="{0B88343B-3562-489E-9AE3-74EA42460A5B}" dt="2023-06-21T19:35:29.786" v="101" actId="47"/>
        <pc:sldMkLst>
          <pc:docMk/>
          <pc:sldMk cId="3495325371" sldId="1874"/>
        </pc:sldMkLst>
      </pc:sldChg>
      <pc:sldChg chg="del">
        <pc:chgData name="Greiner, Ashley L. (CDC/DDPHSIS/CGH/DGHP)" userId="6ea38fa0-7bca-4740-b588-c5cff84688d7" providerId="ADAL" clId="{0B88343B-3562-489E-9AE3-74EA42460A5B}" dt="2023-06-21T19:35:29.786" v="101" actId="47"/>
        <pc:sldMkLst>
          <pc:docMk/>
          <pc:sldMk cId="3211467742" sldId="1875"/>
        </pc:sldMkLst>
      </pc:sldChg>
      <pc:sldChg chg="del">
        <pc:chgData name="Greiner, Ashley L. (CDC/DDPHSIS/CGH/DGHP)" userId="6ea38fa0-7bca-4740-b588-c5cff84688d7" providerId="ADAL" clId="{0B88343B-3562-489E-9AE3-74EA42460A5B}" dt="2023-06-21T19:35:29.786" v="101" actId="47"/>
        <pc:sldMkLst>
          <pc:docMk/>
          <pc:sldMk cId="2409693925" sldId="1876"/>
        </pc:sldMkLst>
      </pc:sldChg>
      <pc:sldChg chg="del">
        <pc:chgData name="Greiner, Ashley L. (CDC/DDPHSIS/CGH/DGHP)" userId="6ea38fa0-7bca-4740-b588-c5cff84688d7" providerId="ADAL" clId="{0B88343B-3562-489E-9AE3-74EA42460A5B}" dt="2023-06-21T19:35:29.786" v="101" actId="47"/>
        <pc:sldMkLst>
          <pc:docMk/>
          <pc:sldMk cId="3114789902" sldId="1877"/>
        </pc:sldMkLst>
      </pc:sldChg>
      <pc:sldChg chg="del">
        <pc:chgData name="Greiner, Ashley L. (CDC/DDPHSIS/CGH/DGHP)" userId="6ea38fa0-7bca-4740-b588-c5cff84688d7" providerId="ADAL" clId="{0B88343B-3562-489E-9AE3-74EA42460A5B}" dt="2023-06-21T19:33:05.406" v="85" actId="47"/>
        <pc:sldMkLst>
          <pc:docMk/>
          <pc:sldMk cId="879338561" sldId="1878"/>
        </pc:sldMkLst>
      </pc:sldChg>
      <pc:sldChg chg="del">
        <pc:chgData name="Greiner, Ashley L. (CDC/DDPHSIS/CGH/DGHP)" userId="6ea38fa0-7bca-4740-b588-c5cff84688d7" providerId="ADAL" clId="{0B88343B-3562-489E-9AE3-74EA42460A5B}" dt="2023-06-21T19:35:29.786" v="101" actId="47"/>
        <pc:sldMkLst>
          <pc:docMk/>
          <pc:sldMk cId="4200278347" sldId="1879"/>
        </pc:sldMkLst>
      </pc:sldChg>
      <pc:sldChg chg="del">
        <pc:chgData name="Greiner, Ashley L. (CDC/DDPHSIS/CGH/DGHP)" userId="6ea38fa0-7bca-4740-b588-c5cff84688d7" providerId="ADAL" clId="{0B88343B-3562-489E-9AE3-74EA42460A5B}" dt="2023-06-21T19:35:29.786" v="101" actId="47"/>
        <pc:sldMkLst>
          <pc:docMk/>
          <pc:sldMk cId="693398667" sldId="1880"/>
        </pc:sldMkLst>
      </pc:sldChg>
      <pc:sldChg chg="del">
        <pc:chgData name="Greiner, Ashley L. (CDC/DDPHSIS/CGH/DGHP)" userId="6ea38fa0-7bca-4740-b588-c5cff84688d7" providerId="ADAL" clId="{0B88343B-3562-489E-9AE3-74EA42460A5B}" dt="2023-06-21T19:35:29.786" v="101" actId="47"/>
        <pc:sldMkLst>
          <pc:docMk/>
          <pc:sldMk cId="3885873150" sldId="1881"/>
        </pc:sldMkLst>
      </pc:sldChg>
      <pc:sldChg chg="modNotes">
        <pc:chgData name="Greiner, Ashley L. (CDC/DDPHSIS/CGH/DGHP)" userId="6ea38fa0-7bca-4740-b588-c5cff84688d7" providerId="ADAL" clId="{0B88343B-3562-489E-9AE3-74EA42460A5B}" dt="2023-06-21T19:32:59.925" v="84"/>
        <pc:sldMkLst>
          <pc:docMk/>
          <pc:sldMk cId="2512265624" sldId="4599"/>
        </pc:sldMkLst>
      </pc:sldChg>
      <pc:sldChg chg="delSp add setBg delDesignElem">
        <pc:chgData name="Greiner, Ashley L. (CDC/DDPHSIS/CGH/DGHP)" userId="6ea38fa0-7bca-4740-b588-c5cff84688d7" providerId="ADAL" clId="{0B88343B-3562-489E-9AE3-74EA42460A5B}" dt="2023-06-21T19:29:33.588" v="61"/>
        <pc:sldMkLst>
          <pc:docMk/>
          <pc:sldMk cId="579479890" sldId="4606"/>
        </pc:sldMkLst>
        <pc:spChg chg="del">
          <ac:chgData name="Greiner, Ashley L. (CDC/DDPHSIS/CGH/DGHP)" userId="6ea38fa0-7bca-4740-b588-c5cff84688d7" providerId="ADAL" clId="{0B88343B-3562-489E-9AE3-74EA42460A5B}" dt="2023-06-21T19:29:33.588" v="61"/>
          <ac:spMkLst>
            <pc:docMk/>
            <pc:sldMk cId="579479890" sldId="4606"/>
            <ac:spMk id="23" creationId="{579E3846-8D0B-B14A-817A-7FAC9DDAB4D8}"/>
          </ac:spMkLst>
        </pc:spChg>
        <pc:spChg chg="del">
          <ac:chgData name="Greiner, Ashley L. (CDC/DDPHSIS/CGH/DGHP)" userId="6ea38fa0-7bca-4740-b588-c5cff84688d7" providerId="ADAL" clId="{0B88343B-3562-489E-9AE3-74EA42460A5B}" dt="2023-06-21T19:29:33.588" v="61"/>
          <ac:spMkLst>
            <pc:docMk/>
            <pc:sldMk cId="579479890" sldId="4606"/>
            <ac:spMk id="24" creationId="{FB1CD9BE-93F1-ED44-946B-8354D74B0B9F}"/>
          </ac:spMkLst>
        </pc:spChg>
        <pc:spChg chg="del">
          <ac:chgData name="Greiner, Ashley L. (CDC/DDPHSIS/CGH/DGHP)" userId="6ea38fa0-7bca-4740-b588-c5cff84688d7" providerId="ADAL" clId="{0B88343B-3562-489E-9AE3-74EA42460A5B}" dt="2023-06-21T19:29:33.588" v="61"/>
          <ac:spMkLst>
            <pc:docMk/>
            <pc:sldMk cId="579479890" sldId="4606"/>
            <ac:spMk id="25" creationId="{882E6E09-FCB0-5F41-8BAE-C0581D54B5FD}"/>
          </ac:spMkLst>
        </pc:spChg>
        <pc:spChg chg="del">
          <ac:chgData name="Greiner, Ashley L. (CDC/DDPHSIS/CGH/DGHP)" userId="6ea38fa0-7bca-4740-b588-c5cff84688d7" providerId="ADAL" clId="{0B88343B-3562-489E-9AE3-74EA42460A5B}" dt="2023-06-21T19:29:33.588" v="61"/>
          <ac:spMkLst>
            <pc:docMk/>
            <pc:sldMk cId="579479890" sldId="4606"/>
            <ac:spMk id="26" creationId="{D269DB01-9C3C-7841-B8E8-6FDFEF70CB7D}"/>
          </ac:spMkLst>
        </pc:spChg>
      </pc:sldChg>
      <pc:sldChg chg="del modNotes">
        <pc:chgData name="Greiner, Ashley L. (CDC/DDPHSIS/CGH/DGHP)" userId="6ea38fa0-7bca-4740-b588-c5cff84688d7" providerId="ADAL" clId="{0B88343B-3562-489E-9AE3-74EA42460A5B}" dt="2023-06-21T19:29:30.170" v="59" actId="2696"/>
        <pc:sldMkLst>
          <pc:docMk/>
          <pc:sldMk cId="1380924103" sldId="4606"/>
        </pc:sldMkLst>
      </pc:sldChg>
      <pc:sldChg chg="modNotes">
        <pc:chgData name="Greiner, Ashley L. (CDC/DDPHSIS/CGH/DGHP)" userId="6ea38fa0-7bca-4740-b588-c5cff84688d7" providerId="ADAL" clId="{0B88343B-3562-489E-9AE3-74EA42460A5B}" dt="2023-06-21T19:32:59.925" v="84"/>
        <pc:sldMkLst>
          <pc:docMk/>
          <pc:sldMk cId="346646492" sldId="4611"/>
        </pc:sldMkLst>
      </pc:sldChg>
      <pc:sldChg chg="modNotes">
        <pc:chgData name="Greiner, Ashley L. (CDC/DDPHSIS/CGH/DGHP)" userId="6ea38fa0-7bca-4740-b588-c5cff84688d7" providerId="ADAL" clId="{0B88343B-3562-489E-9AE3-74EA42460A5B}" dt="2023-06-21T19:31:37.140" v="77"/>
        <pc:sldMkLst>
          <pc:docMk/>
          <pc:sldMk cId="2094343178" sldId="4615"/>
        </pc:sldMkLst>
      </pc:sldChg>
      <pc:sldChg chg="modNotes">
        <pc:chgData name="Greiner, Ashley L. (CDC/DDPHSIS/CGH/DGHP)" userId="6ea38fa0-7bca-4740-b588-c5cff84688d7" providerId="ADAL" clId="{0B88343B-3562-489E-9AE3-74EA42460A5B}" dt="2023-06-21T19:31:58.225" v="82"/>
        <pc:sldMkLst>
          <pc:docMk/>
          <pc:sldMk cId="1919645302" sldId="4616"/>
        </pc:sldMkLst>
      </pc:sldChg>
      <pc:sldChg chg="modNotes">
        <pc:chgData name="Greiner, Ashley L. (CDC/DDPHSIS/CGH/DGHP)" userId="6ea38fa0-7bca-4740-b588-c5cff84688d7" providerId="ADAL" clId="{0B88343B-3562-489E-9AE3-74EA42460A5B}" dt="2023-06-21T19:32:59.925" v="84"/>
        <pc:sldMkLst>
          <pc:docMk/>
          <pc:sldMk cId="1595503697" sldId="4617"/>
        </pc:sldMkLst>
      </pc:sldChg>
      <pc:sldChg chg="modNotes">
        <pc:chgData name="Greiner, Ashley L. (CDC/DDPHSIS/CGH/DGHP)" userId="6ea38fa0-7bca-4740-b588-c5cff84688d7" providerId="ADAL" clId="{0B88343B-3562-489E-9AE3-74EA42460A5B}" dt="2023-06-21T19:32:59.925" v="84"/>
        <pc:sldMkLst>
          <pc:docMk/>
          <pc:sldMk cId="1544767025" sldId="4626"/>
        </pc:sldMkLst>
      </pc:sldChg>
      <pc:sldChg chg="modNotes">
        <pc:chgData name="Greiner, Ashley L. (CDC/DDPHSIS/CGH/DGHP)" userId="6ea38fa0-7bca-4740-b588-c5cff84688d7" providerId="ADAL" clId="{0B88343B-3562-489E-9AE3-74EA42460A5B}" dt="2023-06-21T19:28:20.890" v="51"/>
        <pc:sldMkLst>
          <pc:docMk/>
          <pc:sldMk cId="2487053723" sldId="4628"/>
        </pc:sldMkLst>
      </pc:sldChg>
      <pc:sldChg chg="modNotes">
        <pc:chgData name="Greiner, Ashley L. (CDC/DDPHSIS/CGH/DGHP)" userId="6ea38fa0-7bca-4740-b588-c5cff84688d7" providerId="ADAL" clId="{0B88343B-3562-489E-9AE3-74EA42460A5B}" dt="2023-06-21T19:32:59.925" v="84"/>
        <pc:sldMkLst>
          <pc:docMk/>
          <pc:sldMk cId="271278556" sldId="4629"/>
        </pc:sldMkLst>
      </pc:sldChg>
      <pc:sldChg chg="modNotes">
        <pc:chgData name="Greiner, Ashley L. (CDC/DDPHSIS/CGH/DGHP)" userId="6ea38fa0-7bca-4740-b588-c5cff84688d7" providerId="ADAL" clId="{0B88343B-3562-489E-9AE3-74EA42460A5B}" dt="2023-06-21T19:32:59.925" v="84"/>
        <pc:sldMkLst>
          <pc:docMk/>
          <pc:sldMk cId="2215093114" sldId="4630"/>
        </pc:sldMkLst>
      </pc:sldChg>
      <pc:sldChg chg="add del">
        <pc:chgData name="Greiner, Ashley L. (CDC/DDPHSIS/CGH/DGHP)" userId="6ea38fa0-7bca-4740-b588-c5cff84688d7" providerId="ADAL" clId="{0B88343B-3562-489E-9AE3-74EA42460A5B}" dt="2023-06-21T19:32:59.925" v="83" actId="2696"/>
        <pc:sldMkLst>
          <pc:docMk/>
          <pc:sldMk cId="3992962519" sldId="4631"/>
        </pc:sldMkLst>
      </pc:sldChg>
      <pc:sldChg chg="del modNotes">
        <pc:chgData name="Greiner, Ashley L. (CDC/DDPHSIS/CGH/DGHP)" userId="6ea38fa0-7bca-4740-b588-c5cff84688d7" providerId="ADAL" clId="{0B88343B-3562-489E-9AE3-74EA42460A5B}" dt="2023-06-21T19:36:45.620" v="106" actId="47"/>
        <pc:sldMkLst>
          <pc:docMk/>
          <pc:sldMk cId="1800978905" sldId="4632"/>
        </pc:sldMkLst>
      </pc:sldChg>
      <pc:sldChg chg="del modNotes">
        <pc:chgData name="Greiner, Ashley L. (CDC/DDPHSIS/CGH/DGHP)" userId="6ea38fa0-7bca-4740-b588-c5cff84688d7" providerId="ADAL" clId="{0B88343B-3562-489E-9AE3-74EA42460A5B}" dt="2023-06-21T19:31:58.171" v="81" actId="47"/>
        <pc:sldMkLst>
          <pc:docMk/>
          <pc:sldMk cId="1002856865" sldId="4641"/>
        </pc:sldMkLst>
      </pc:sldChg>
      <pc:sldChg chg="del">
        <pc:chgData name="Greiner, Ashley L. (CDC/DDPHSIS/CGH/DGHP)" userId="6ea38fa0-7bca-4740-b588-c5cff84688d7" providerId="ADAL" clId="{0B88343B-3562-489E-9AE3-74EA42460A5B}" dt="2023-06-21T19:30:28.807" v="65" actId="47"/>
        <pc:sldMkLst>
          <pc:docMk/>
          <pc:sldMk cId="1341584108" sldId="4644"/>
        </pc:sldMkLst>
      </pc:sldChg>
      <pc:sldChg chg="modSp mod">
        <pc:chgData name="Greiner, Ashley L. (CDC/DDPHSIS/CGH/DGHP)" userId="6ea38fa0-7bca-4740-b588-c5cff84688d7" providerId="ADAL" clId="{0B88343B-3562-489E-9AE3-74EA42460A5B}" dt="2023-06-21T19:30:34.740" v="76" actId="20577"/>
        <pc:sldMkLst>
          <pc:docMk/>
          <pc:sldMk cId="4204276616" sldId="4646"/>
        </pc:sldMkLst>
        <pc:spChg chg="mod">
          <ac:chgData name="Greiner, Ashley L. (CDC/DDPHSIS/CGH/DGHP)" userId="6ea38fa0-7bca-4740-b588-c5cff84688d7" providerId="ADAL" clId="{0B88343B-3562-489E-9AE3-74EA42460A5B}" dt="2023-06-21T19:30:34.740" v="76" actId="20577"/>
          <ac:spMkLst>
            <pc:docMk/>
            <pc:sldMk cId="4204276616" sldId="4646"/>
            <ac:spMk id="2" creationId="{7124847B-46F9-8DBB-F0B7-66CC7C76036D}"/>
          </ac:spMkLst>
        </pc:spChg>
      </pc:sldChg>
      <pc:sldChg chg="modNotesTx">
        <pc:chgData name="Greiner, Ashley L. (CDC/DDPHSIS/CGH/DGHP)" userId="6ea38fa0-7bca-4740-b588-c5cff84688d7" providerId="ADAL" clId="{0B88343B-3562-489E-9AE3-74EA42460A5B}" dt="2023-06-21T19:31:53.194" v="79"/>
        <pc:sldMkLst>
          <pc:docMk/>
          <pc:sldMk cId="3948375017" sldId="4647"/>
        </pc:sldMkLst>
      </pc:sldChg>
      <pc:sldChg chg="del modNotes">
        <pc:chgData name="Greiner, Ashley L. (CDC/DDPHSIS/CGH/DGHP)" userId="6ea38fa0-7bca-4740-b588-c5cff84688d7" providerId="ADAL" clId="{0B88343B-3562-489E-9AE3-74EA42460A5B}" dt="2023-06-21T19:29:50.645" v="62" actId="2696"/>
        <pc:sldMkLst>
          <pc:docMk/>
          <pc:sldMk cId="929958056" sldId="4653"/>
        </pc:sldMkLst>
      </pc:sldChg>
      <pc:sldChg chg="ord">
        <pc:chgData name="Greiner, Ashley L. (CDC/DDPHSIS/CGH/DGHP)" userId="6ea38fa0-7bca-4740-b588-c5cff84688d7" providerId="ADAL" clId="{0B88343B-3562-489E-9AE3-74EA42460A5B}" dt="2023-06-21T19:30:02.883" v="64"/>
        <pc:sldMkLst>
          <pc:docMk/>
          <pc:sldMk cId="2688542446" sldId="4653"/>
        </pc:sldMkLst>
      </pc:sldChg>
      <pc:sldChg chg="del modNotes">
        <pc:chgData name="Greiner, Ashley L. (CDC/DDPHSIS/CGH/DGHP)" userId="6ea38fa0-7bca-4740-b588-c5cff84688d7" providerId="ADAL" clId="{0B88343B-3562-489E-9AE3-74EA42460A5B}" dt="2023-06-21T19:28:56.254" v="56" actId="47"/>
        <pc:sldMkLst>
          <pc:docMk/>
          <pc:sldMk cId="1981897227" sldId="4654"/>
        </pc:sldMkLst>
      </pc:sldChg>
      <pc:sldChg chg="modSp mod modNotes">
        <pc:chgData name="Greiner, Ashley L. (CDC/DDPHSIS/CGH/DGHP)" userId="6ea38fa0-7bca-4740-b588-c5cff84688d7" providerId="ADAL" clId="{0B88343B-3562-489E-9AE3-74EA42460A5B}" dt="2023-06-21T19:37:16.862" v="135" actId="1076"/>
        <pc:sldMkLst>
          <pc:docMk/>
          <pc:sldMk cId="2402516671" sldId="4656"/>
        </pc:sldMkLst>
        <pc:graphicFrameChg chg="mod modGraphic">
          <ac:chgData name="Greiner, Ashley L. (CDC/DDPHSIS/CGH/DGHP)" userId="6ea38fa0-7bca-4740-b588-c5cff84688d7" providerId="ADAL" clId="{0B88343B-3562-489E-9AE3-74EA42460A5B}" dt="2023-06-21T19:37:16.862" v="135" actId="1076"/>
          <ac:graphicFrameMkLst>
            <pc:docMk/>
            <pc:sldMk cId="2402516671" sldId="4656"/>
            <ac:graphicFrameMk id="4" creationId="{4F88281B-B689-3894-7E23-A5DBF62C91AF}"/>
          </ac:graphicFrameMkLst>
        </pc:graphicFrameChg>
      </pc:sldChg>
      <pc:sldMasterChg chg="delSldLayout">
        <pc:chgData name="Greiner, Ashley L. (CDC/DDPHSIS/CGH/DGHP)" userId="6ea38fa0-7bca-4740-b588-c5cff84688d7" providerId="ADAL" clId="{0B88343B-3562-489E-9AE3-74EA42460A5B}" dt="2023-06-21T19:35:29.786" v="101" actId="47"/>
        <pc:sldMasterMkLst>
          <pc:docMk/>
          <pc:sldMasterMk cId="0" sldId="2147483720"/>
        </pc:sldMasterMkLst>
        <pc:sldLayoutChg chg="del">
          <pc:chgData name="Greiner, Ashley L. (CDC/DDPHSIS/CGH/DGHP)" userId="6ea38fa0-7bca-4740-b588-c5cff84688d7" providerId="ADAL" clId="{0B88343B-3562-489E-9AE3-74EA42460A5B}" dt="2023-06-21T19:35:29.786" v="101" actId="47"/>
          <pc:sldLayoutMkLst>
            <pc:docMk/>
            <pc:sldMasterMk cId="0" sldId="2147483720"/>
            <pc:sldLayoutMk cId="0" sldId="2147483724"/>
          </pc:sldLayoutMkLst>
        </pc:sldLayoutChg>
        <pc:sldLayoutChg chg="del">
          <pc:chgData name="Greiner, Ashley L. (CDC/DDPHSIS/CGH/DGHP)" userId="6ea38fa0-7bca-4740-b588-c5cff84688d7" providerId="ADAL" clId="{0B88343B-3562-489E-9AE3-74EA42460A5B}" dt="2023-06-21T19:35:29.786" v="101" actId="47"/>
          <pc:sldLayoutMkLst>
            <pc:docMk/>
            <pc:sldMasterMk cId="0" sldId="2147483720"/>
            <pc:sldLayoutMk cId="0" sldId="2147483735"/>
          </pc:sldLayoutMkLst>
        </pc:sldLayoutChg>
        <pc:sldLayoutChg chg="del">
          <pc:chgData name="Greiner, Ashley L. (CDC/DDPHSIS/CGH/DGHP)" userId="6ea38fa0-7bca-4740-b588-c5cff84688d7" providerId="ADAL" clId="{0B88343B-3562-489E-9AE3-74EA42460A5B}" dt="2023-06-21T19:35:29.786" v="101" actId="47"/>
          <pc:sldLayoutMkLst>
            <pc:docMk/>
            <pc:sldMasterMk cId="0" sldId="2147483720"/>
            <pc:sldLayoutMk cId="0" sldId="2147483789"/>
          </pc:sldLayoutMkLst>
        </pc:sldLayoutChg>
      </pc:sldMasterChg>
      <pc:sldMasterChg chg="delSldLayout">
        <pc:chgData name="Greiner, Ashley L. (CDC/DDPHSIS/CGH/DGHP)" userId="6ea38fa0-7bca-4740-b588-c5cff84688d7" providerId="ADAL" clId="{0B88343B-3562-489E-9AE3-74EA42460A5B}" dt="2023-06-21T19:32:59.925" v="83" actId="2696"/>
        <pc:sldMasterMkLst>
          <pc:docMk/>
          <pc:sldMasterMk cId="7407488" sldId="2147483858"/>
        </pc:sldMasterMkLst>
        <pc:sldLayoutChg chg="del">
          <pc:chgData name="Greiner, Ashley L. (CDC/DDPHSIS/CGH/DGHP)" userId="6ea38fa0-7bca-4740-b588-c5cff84688d7" providerId="ADAL" clId="{0B88343B-3562-489E-9AE3-74EA42460A5B}" dt="2023-06-21T19:32:59.925" v="83" actId="2696"/>
          <pc:sldLayoutMkLst>
            <pc:docMk/>
            <pc:sldMasterMk cId="7407488" sldId="2147483858"/>
            <pc:sldLayoutMk cId="128718319" sldId="2147483874"/>
          </pc:sldLayoutMkLst>
        </pc:sldLayoutChg>
      </pc:sldMasterChg>
    </pc:docChg>
  </pc:docChgLst>
  <pc:docChgLst>
    <pc:chgData name="EZZINE, Hind" userId="S::ezzineh@who.int::edcab00f-6318-46e5-a4a9-188b01ee222f" providerId="AD" clId="Web-{889F739E-9386-073F-BC3D-D677CDFE5D48}"/>
    <pc:docChg chg="addSld modSld">
      <pc:chgData name="EZZINE, Hind" userId="S::ezzineh@who.int::edcab00f-6318-46e5-a4a9-188b01ee222f" providerId="AD" clId="Web-{889F739E-9386-073F-BC3D-D677CDFE5D48}" dt="2024-08-01T12:58:31.489" v="274" actId="20577"/>
      <pc:docMkLst>
        <pc:docMk/>
      </pc:docMkLst>
      <pc:sldChg chg="modSp">
        <pc:chgData name="EZZINE, Hind" userId="S::ezzineh@who.int::edcab00f-6318-46e5-a4a9-188b01ee222f" providerId="AD" clId="Web-{889F739E-9386-073F-BC3D-D677CDFE5D48}" dt="2024-08-01T12:16:01.864" v="12" actId="20577"/>
        <pc:sldMkLst>
          <pc:docMk/>
          <pc:sldMk cId="3273506029" sldId="671"/>
        </pc:sldMkLst>
        <pc:spChg chg="mod">
          <ac:chgData name="EZZINE, Hind" userId="S::ezzineh@who.int::edcab00f-6318-46e5-a4a9-188b01ee222f" providerId="AD" clId="Web-{889F739E-9386-073F-BC3D-D677CDFE5D48}" dt="2024-08-01T12:16:01.864" v="12" actId="20577"/>
          <ac:spMkLst>
            <pc:docMk/>
            <pc:sldMk cId="3273506029" sldId="671"/>
            <ac:spMk id="2" creationId="{00000000-0000-0000-0000-000000000000}"/>
          </ac:spMkLst>
        </pc:spChg>
      </pc:sldChg>
      <pc:sldChg chg="modSp">
        <pc:chgData name="EZZINE, Hind" userId="S::ezzineh@who.int::edcab00f-6318-46e5-a4a9-188b01ee222f" providerId="AD" clId="Web-{889F739E-9386-073F-BC3D-D677CDFE5D48}" dt="2024-08-01T12:43:45.272" v="88" actId="20577"/>
        <pc:sldMkLst>
          <pc:docMk/>
          <pc:sldMk cId="3652472751" sldId="4693"/>
        </pc:sldMkLst>
        <pc:spChg chg="mod">
          <ac:chgData name="EZZINE, Hind" userId="S::ezzineh@who.int::edcab00f-6318-46e5-a4a9-188b01ee222f" providerId="AD" clId="Web-{889F739E-9386-073F-BC3D-D677CDFE5D48}" dt="2024-08-01T12:43:45.272" v="88" actId="20577"/>
          <ac:spMkLst>
            <pc:docMk/>
            <pc:sldMk cId="3652472751" sldId="4693"/>
            <ac:spMk id="6" creationId="{00000000-0000-0000-0000-000000000000}"/>
          </ac:spMkLst>
        </pc:spChg>
      </pc:sldChg>
      <pc:sldChg chg="modSp">
        <pc:chgData name="EZZINE, Hind" userId="S::ezzineh@who.int::edcab00f-6318-46e5-a4a9-188b01ee222f" providerId="AD" clId="Web-{889F739E-9386-073F-BC3D-D677CDFE5D48}" dt="2024-08-01T12:16:48.319" v="25" actId="20577"/>
        <pc:sldMkLst>
          <pc:docMk/>
          <pc:sldMk cId="3179658541" sldId="4698"/>
        </pc:sldMkLst>
        <pc:spChg chg="mod">
          <ac:chgData name="EZZINE, Hind" userId="S::ezzineh@who.int::edcab00f-6318-46e5-a4a9-188b01ee222f" providerId="AD" clId="Web-{889F739E-9386-073F-BC3D-D677CDFE5D48}" dt="2024-08-01T12:16:48.319" v="25" actId="20577"/>
          <ac:spMkLst>
            <pc:docMk/>
            <pc:sldMk cId="3179658541" sldId="4698"/>
            <ac:spMk id="6" creationId="{00000000-0000-0000-0000-000000000000}"/>
          </ac:spMkLst>
        </pc:spChg>
        <pc:spChg chg="mod">
          <ac:chgData name="EZZINE, Hind" userId="S::ezzineh@who.int::edcab00f-6318-46e5-a4a9-188b01ee222f" providerId="AD" clId="Web-{889F739E-9386-073F-BC3D-D677CDFE5D48}" dt="2024-08-01T12:16:40.225" v="23" actId="20577"/>
          <ac:spMkLst>
            <pc:docMk/>
            <pc:sldMk cId="3179658541" sldId="4698"/>
            <ac:spMk id="8" creationId="{00000000-0000-0000-0000-000000000000}"/>
          </ac:spMkLst>
        </pc:spChg>
      </pc:sldChg>
      <pc:sldChg chg="modSp">
        <pc:chgData name="EZZINE, Hind" userId="S::ezzineh@who.int::edcab00f-6318-46e5-a4a9-188b01ee222f" providerId="AD" clId="Web-{889F739E-9386-073F-BC3D-D677CDFE5D48}" dt="2024-08-01T12:58:31.489" v="274" actId="20577"/>
        <pc:sldMkLst>
          <pc:docMk/>
          <pc:sldMk cId="1081263180" sldId="4699"/>
        </pc:sldMkLst>
        <pc:spChg chg="mod">
          <ac:chgData name="EZZINE, Hind" userId="S::ezzineh@who.int::edcab00f-6318-46e5-a4a9-188b01ee222f" providerId="AD" clId="Web-{889F739E-9386-073F-BC3D-D677CDFE5D48}" dt="2024-08-01T12:58:31.489" v="274" actId="20577"/>
          <ac:spMkLst>
            <pc:docMk/>
            <pc:sldMk cId="1081263180" sldId="4699"/>
            <ac:spMk id="6" creationId="{00000000-0000-0000-0000-000000000000}"/>
          </ac:spMkLst>
        </pc:spChg>
        <pc:spChg chg="mod">
          <ac:chgData name="EZZINE, Hind" userId="S::ezzineh@who.int::edcab00f-6318-46e5-a4a9-188b01ee222f" providerId="AD" clId="Web-{889F739E-9386-073F-BC3D-D677CDFE5D48}" dt="2024-08-01T12:54:33.012" v="244" actId="1076"/>
          <ac:spMkLst>
            <pc:docMk/>
            <pc:sldMk cId="1081263180" sldId="4699"/>
            <ac:spMk id="8" creationId="{00000000-0000-0000-0000-000000000000}"/>
          </ac:spMkLst>
        </pc:spChg>
      </pc:sldChg>
      <pc:sldChg chg="modSp add replId">
        <pc:chgData name="EZZINE, Hind" userId="S::ezzineh@who.int::edcab00f-6318-46e5-a4a9-188b01ee222f" providerId="AD" clId="Web-{889F739E-9386-073F-BC3D-D677CDFE5D48}" dt="2024-08-01T12:46:43.590" v="122" actId="20577"/>
        <pc:sldMkLst>
          <pc:docMk/>
          <pc:sldMk cId="2398453261" sldId="4700"/>
        </pc:sldMkLst>
        <pc:spChg chg="mod">
          <ac:chgData name="EZZINE, Hind" userId="S::ezzineh@who.int::edcab00f-6318-46e5-a4a9-188b01ee222f" providerId="AD" clId="Web-{889F739E-9386-073F-BC3D-D677CDFE5D48}" dt="2024-08-01T12:46:43.590" v="122" actId="20577"/>
          <ac:spMkLst>
            <pc:docMk/>
            <pc:sldMk cId="2398453261" sldId="4700"/>
            <ac:spMk id="6" creationId="{00000000-0000-0000-0000-000000000000}"/>
          </ac:spMkLst>
        </pc:spChg>
      </pc:sldChg>
    </pc:docChg>
  </pc:docChgLst>
  <pc:docChgLst>
    <pc:chgData name="GOMEZ, Paula" userId="S::gomezp@who.int::c93cf399-3ed7-4230-9282-8831e3fe5ae7" providerId="AD" clId="Web-{ABF157C6-3BBF-7DAC-7DEF-41AF0F6364B0}"/>
    <pc:docChg chg="modSld">
      <pc:chgData name="GOMEZ, Paula" userId="S::gomezp@who.int::c93cf399-3ed7-4230-9282-8831e3fe5ae7" providerId="AD" clId="Web-{ABF157C6-3BBF-7DAC-7DEF-41AF0F6364B0}" dt="2024-05-14T11:45:34.128" v="13" actId="14100"/>
      <pc:docMkLst>
        <pc:docMk/>
      </pc:docMkLst>
      <pc:sldChg chg="delCm">
        <pc:chgData name="GOMEZ, Paula" userId="S::gomezp@who.int::c93cf399-3ed7-4230-9282-8831e3fe5ae7" providerId="AD" clId="Web-{ABF157C6-3BBF-7DAC-7DEF-41AF0F6364B0}" dt="2024-05-14T09:54:43.452" v="0"/>
        <pc:sldMkLst>
          <pc:docMk/>
          <pc:sldMk cId="3273506029" sldId="671"/>
        </pc:sldMkLst>
      </pc:sldChg>
      <pc:sldChg chg="modSp delCm">
        <pc:chgData name="GOMEZ, Paula" userId="S::gomezp@who.int::c93cf399-3ed7-4230-9282-8831e3fe5ae7" providerId="AD" clId="Web-{ABF157C6-3BBF-7DAC-7DEF-41AF0F6364B0}" dt="2024-05-14T09:55:30.080" v="6"/>
        <pc:sldMkLst>
          <pc:docMk/>
          <pc:sldMk cId="1708097471" sldId="4692"/>
        </pc:sldMkLst>
        <pc:graphicFrameChg chg="mod modGraphic">
          <ac:chgData name="GOMEZ, Paula" userId="S::gomezp@who.int::c93cf399-3ed7-4230-9282-8831e3fe5ae7" providerId="AD" clId="Web-{ABF157C6-3BBF-7DAC-7DEF-41AF0F6364B0}" dt="2024-05-14T09:55:30.080" v="6"/>
          <ac:graphicFrameMkLst>
            <pc:docMk/>
            <pc:sldMk cId="1708097471" sldId="4692"/>
            <ac:graphicFrameMk id="5" creationId="{6FB27A90-4F6D-8E1D-629F-A6158A5D0FBD}"/>
          </ac:graphicFrameMkLst>
        </pc:graphicFrameChg>
      </pc:sldChg>
      <pc:sldChg chg="addSp delSp modSp">
        <pc:chgData name="GOMEZ, Paula" userId="S::gomezp@who.int::c93cf399-3ed7-4230-9282-8831e3fe5ae7" providerId="AD" clId="Web-{ABF157C6-3BBF-7DAC-7DEF-41AF0F6364B0}" dt="2024-05-14T11:45:34.128" v="13" actId="14100"/>
        <pc:sldMkLst>
          <pc:docMk/>
          <pc:sldMk cId="791234188" sldId="4694"/>
        </pc:sldMkLst>
        <pc:picChg chg="add mod modCrop">
          <ac:chgData name="GOMEZ, Paula" userId="S::gomezp@who.int::c93cf399-3ed7-4230-9282-8831e3fe5ae7" providerId="AD" clId="Web-{ABF157C6-3BBF-7DAC-7DEF-41AF0F6364B0}" dt="2024-05-14T11:45:34.128" v="13" actId="14100"/>
          <ac:picMkLst>
            <pc:docMk/>
            <pc:sldMk cId="791234188" sldId="4694"/>
            <ac:picMk id="6" creationId="{65AD4F79-06D0-5E45-A877-715C8F07D838}"/>
          </ac:picMkLst>
        </pc:picChg>
        <pc:picChg chg="del">
          <ac:chgData name="GOMEZ, Paula" userId="S::gomezp@who.int::c93cf399-3ed7-4230-9282-8831e3fe5ae7" providerId="AD" clId="Web-{ABF157C6-3BBF-7DAC-7DEF-41AF0F6364B0}" dt="2024-05-14T11:45:00.533" v="7"/>
          <ac:picMkLst>
            <pc:docMk/>
            <pc:sldMk cId="791234188" sldId="4694"/>
            <ac:picMk id="10" creationId="{2C94BD27-2C92-EAB0-D1F7-5D9F4BFD6D19}"/>
          </ac:picMkLst>
        </pc:picChg>
      </pc:sldChg>
      <pc:sldChg chg="delCm">
        <pc:chgData name="GOMEZ, Paula" userId="S::gomezp@who.int::c93cf399-3ed7-4230-9282-8831e3fe5ae7" providerId="AD" clId="Web-{ABF157C6-3BBF-7DAC-7DEF-41AF0F6364B0}" dt="2024-05-14T09:54:54.422" v="1"/>
        <pc:sldMkLst>
          <pc:docMk/>
          <pc:sldMk cId="275861200" sldId="4695"/>
        </pc:sldMkLst>
      </pc:sldChg>
    </pc:docChg>
  </pc:docChgLst>
  <pc:docChgLst>
    <pc:chgData name="GOMEZ, Paula" userId="c93cf399-3ed7-4230-9282-8831e3fe5ae7" providerId="ADAL" clId="{7493CFB1-C9D2-421D-840E-0FA676CF8086}"/>
    <pc:docChg chg="undo custSel modSld">
      <pc:chgData name="GOMEZ, Paula" userId="c93cf399-3ed7-4230-9282-8831e3fe5ae7" providerId="ADAL" clId="{7493CFB1-C9D2-421D-840E-0FA676CF8086}" dt="2024-08-20T09:28:25.900" v="43" actId="20577"/>
      <pc:docMkLst>
        <pc:docMk/>
      </pc:docMkLst>
      <pc:sldChg chg="modSp mod">
        <pc:chgData name="GOMEZ, Paula" userId="c93cf399-3ed7-4230-9282-8831e3fe5ae7" providerId="ADAL" clId="{7493CFB1-C9D2-421D-840E-0FA676CF8086}" dt="2024-08-20T09:27:19.756" v="13" actId="20577"/>
        <pc:sldMkLst>
          <pc:docMk/>
          <pc:sldMk cId="577829172" sldId="489"/>
        </pc:sldMkLst>
        <pc:spChg chg="mod">
          <ac:chgData name="GOMEZ, Paula" userId="c93cf399-3ed7-4230-9282-8831e3fe5ae7" providerId="ADAL" clId="{7493CFB1-C9D2-421D-840E-0FA676CF8086}" dt="2024-08-20T09:27:19.756" v="13" actId="20577"/>
          <ac:spMkLst>
            <pc:docMk/>
            <pc:sldMk cId="577829172" sldId="489"/>
            <ac:spMk id="4" creationId="{00000000-0000-0000-0000-000000000000}"/>
          </ac:spMkLst>
        </pc:spChg>
      </pc:sldChg>
      <pc:sldChg chg="modSp mod">
        <pc:chgData name="GOMEZ, Paula" userId="c93cf399-3ed7-4230-9282-8831e3fe5ae7" providerId="ADAL" clId="{7493CFB1-C9D2-421D-840E-0FA676CF8086}" dt="2024-08-20T09:27:24.500" v="15" actId="20577"/>
        <pc:sldMkLst>
          <pc:docMk/>
          <pc:sldMk cId="579479890" sldId="4606"/>
        </pc:sldMkLst>
        <pc:spChg chg="mod">
          <ac:chgData name="GOMEZ, Paula" userId="c93cf399-3ed7-4230-9282-8831e3fe5ae7" providerId="ADAL" clId="{7493CFB1-C9D2-421D-840E-0FA676CF8086}" dt="2024-08-20T09:27:24.500" v="15" actId="20577"/>
          <ac:spMkLst>
            <pc:docMk/>
            <pc:sldMk cId="579479890" sldId="4606"/>
            <ac:spMk id="5" creationId="{00000000-0000-0000-0000-000000000000}"/>
          </ac:spMkLst>
        </pc:spChg>
      </pc:sldChg>
      <pc:sldChg chg="modSp mod">
        <pc:chgData name="GOMEZ, Paula" userId="c93cf399-3ed7-4230-9282-8831e3fe5ae7" providerId="ADAL" clId="{7493CFB1-C9D2-421D-840E-0FA676CF8086}" dt="2024-08-20T09:27:28.149" v="17" actId="20577"/>
        <pc:sldMkLst>
          <pc:docMk/>
          <pc:sldMk cId="346646492" sldId="4611"/>
        </pc:sldMkLst>
        <pc:spChg chg="mod">
          <ac:chgData name="GOMEZ, Paula" userId="c93cf399-3ed7-4230-9282-8831e3fe5ae7" providerId="ADAL" clId="{7493CFB1-C9D2-421D-840E-0FA676CF8086}" dt="2024-08-20T09:27:28.149" v="17" actId="20577"/>
          <ac:spMkLst>
            <pc:docMk/>
            <pc:sldMk cId="346646492" sldId="4611"/>
            <ac:spMk id="10" creationId="{00000000-0000-0000-0000-000000000000}"/>
          </ac:spMkLst>
        </pc:spChg>
      </pc:sldChg>
      <pc:sldChg chg="modSp mod">
        <pc:chgData name="GOMEZ, Paula" userId="c93cf399-3ed7-4230-9282-8831e3fe5ae7" providerId="ADAL" clId="{7493CFB1-C9D2-421D-840E-0FA676CF8086}" dt="2024-08-20T09:27:52.652" v="27" actId="20577"/>
        <pc:sldMkLst>
          <pc:docMk/>
          <pc:sldMk cId="1811728219" sldId="4614"/>
        </pc:sldMkLst>
        <pc:spChg chg="mod">
          <ac:chgData name="GOMEZ, Paula" userId="c93cf399-3ed7-4230-9282-8831e3fe5ae7" providerId="ADAL" clId="{7493CFB1-C9D2-421D-840E-0FA676CF8086}" dt="2024-08-20T09:27:52.652" v="27" actId="20577"/>
          <ac:spMkLst>
            <pc:docMk/>
            <pc:sldMk cId="1811728219" sldId="4614"/>
            <ac:spMk id="6" creationId="{00000000-0000-0000-0000-000000000000}"/>
          </ac:spMkLst>
        </pc:spChg>
      </pc:sldChg>
      <pc:sldChg chg="modSp mod">
        <pc:chgData name="GOMEZ, Paula" userId="c93cf399-3ed7-4230-9282-8831e3fe5ae7" providerId="ADAL" clId="{7493CFB1-C9D2-421D-840E-0FA676CF8086}" dt="2024-08-20T09:27:56.909" v="29" actId="20577"/>
        <pc:sldMkLst>
          <pc:docMk/>
          <pc:sldMk cId="2094343178" sldId="4615"/>
        </pc:sldMkLst>
        <pc:spChg chg="mod">
          <ac:chgData name="GOMEZ, Paula" userId="c93cf399-3ed7-4230-9282-8831e3fe5ae7" providerId="ADAL" clId="{7493CFB1-C9D2-421D-840E-0FA676CF8086}" dt="2024-08-20T09:27:56.909" v="29" actId="20577"/>
          <ac:spMkLst>
            <pc:docMk/>
            <pc:sldMk cId="2094343178" sldId="4615"/>
            <ac:spMk id="10" creationId="{00000000-0000-0000-0000-000000000000}"/>
          </ac:spMkLst>
        </pc:spChg>
      </pc:sldChg>
      <pc:sldChg chg="modSp mod">
        <pc:chgData name="GOMEZ, Paula" userId="c93cf399-3ed7-4230-9282-8831e3fe5ae7" providerId="ADAL" clId="{7493CFB1-C9D2-421D-840E-0FA676CF8086}" dt="2024-08-20T09:28:04.644" v="33" actId="20577"/>
        <pc:sldMkLst>
          <pc:docMk/>
          <pc:sldMk cId="1919645302" sldId="4616"/>
        </pc:sldMkLst>
        <pc:spChg chg="mod">
          <ac:chgData name="GOMEZ, Paula" userId="c93cf399-3ed7-4230-9282-8831e3fe5ae7" providerId="ADAL" clId="{7493CFB1-C9D2-421D-840E-0FA676CF8086}" dt="2024-08-20T09:28:04.644" v="33" actId="20577"/>
          <ac:spMkLst>
            <pc:docMk/>
            <pc:sldMk cId="1919645302" sldId="4616"/>
            <ac:spMk id="6" creationId="{00000000-0000-0000-0000-000000000000}"/>
          </ac:spMkLst>
        </pc:spChg>
      </pc:sldChg>
      <pc:sldChg chg="modSp mod">
        <pc:chgData name="GOMEZ, Paula" userId="c93cf399-3ed7-4230-9282-8831e3fe5ae7" providerId="ADAL" clId="{7493CFB1-C9D2-421D-840E-0FA676CF8086}" dt="2024-08-20T09:28:09.537" v="35" actId="20577"/>
        <pc:sldMkLst>
          <pc:docMk/>
          <pc:sldMk cId="1595503697" sldId="4617"/>
        </pc:sldMkLst>
        <pc:spChg chg="mod">
          <ac:chgData name="GOMEZ, Paula" userId="c93cf399-3ed7-4230-9282-8831e3fe5ae7" providerId="ADAL" clId="{7493CFB1-C9D2-421D-840E-0FA676CF8086}" dt="2024-08-20T09:28:09.537" v="35" actId="20577"/>
          <ac:spMkLst>
            <pc:docMk/>
            <pc:sldMk cId="1595503697" sldId="4617"/>
            <ac:spMk id="4" creationId="{00000000-0000-0000-0000-000000000000}"/>
          </ac:spMkLst>
        </pc:spChg>
      </pc:sldChg>
      <pc:sldChg chg="modSp mod">
        <pc:chgData name="GOMEZ, Paula" userId="c93cf399-3ed7-4230-9282-8831e3fe5ae7" providerId="ADAL" clId="{7493CFB1-C9D2-421D-840E-0FA676CF8086}" dt="2024-08-20T09:27:48.397" v="25" actId="20577"/>
        <pc:sldMkLst>
          <pc:docMk/>
          <pc:sldMk cId="1316709617" sldId="4622"/>
        </pc:sldMkLst>
        <pc:spChg chg="mod">
          <ac:chgData name="GOMEZ, Paula" userId="c93cf399-3ed7-4230-9282-8831e3fe5ae7" providerId="ADAL" clId="{7493CFB1-C9D2-421D-840E-0FA676CF8086}" dt="2024-08-20T09:27:48.397" v="25" actId="20577"/>
          <ac:spMkLst>
            <pc:docMk/>
            <pc:sldMk cId="1316709617" sldId="4622"/>
            <ac:spMk id="4" creationId="{00000000-0000-0000-0000-000000000000}"/>
          </ac:spMkLst>
        </pc:spChg>
      </pc:sldChg>
      <pc:sldChg chg="modSp mod">
        <pc:chgData name="GOMEZ, Paula" userId="c93cf399-3ed7-4230-9282-8831e3fe5ae7" providerId="ADAL" clId="{7493CFB1-C9D2-421D-840E-0FA676CF8086}" dt="2024-08-20T09:27:04.463" v="5" actId="20577"/>
        <pc:sldMkLst>
          <pc:docMk/>
          <pc:sldMk cId="1544767025" sldId="4626"/>
        </pc:sldMkLst>
        <pc:spChg chg="mod">
          <ac:chgData name="GOMEZ, Paula" userId="c93cf399-3ed7-4230-9282-8831e3fe5ae7" providerId="ADAL" clId="{7493CFB1-C9D2-421D-840E-0FA676CF8086}" dt="2024-08-20T09:27:04.463" v="5" actId="20577"/>
          <ac:spMkLst>
            <pc:docMk/>
            <pc:sldMk cId="1544767025" sldId="4626"/>
            <ac:spMk id="10" creationId="{00000000-0000-0000-0000-000000000000}"/>
          </ac:spMkLst>
        </pc:spChg>
      </pc:sldChg>
      <pc:sldChg chg="modSp mod">
        <pc:chgData name="GOMEZ, Paula" userId="c93cf399-3ed7-4230-9282-8831e3fe5ae7" providerId="ADAL" clId="{7493CFB1-C9D2-421D-840E-0FA676CF8086}" dt="2024-08-20T09:27:11.925" v="9" actId="20577"/>
        <pc:sldMkLst>
          <pc:docMk/>
          <pc:sldMk cId="2487053723" sldId="4628"/>
        </pc:sldMkLst>
        <pc:spChg chg="mod">
          <ac:chgData name="GOMEZ, Paula" userId="c93cf399-3ed7-4230-9282-8831e3fe5ae7" providerId="ADAL" clId="{7493CFB1-C9D2-421D-840E-0FA676CF8086}" dt="2024-08-20T09:27:11.925" v="9" actId="20577"/>
          <ac:spMkLst>
            <pc:docMk/>
            <pc:sldMk cId="2487053723" sldId="4628"/>
            <ac:spMk id="7" creationId="{00000000-0000-0000-0000-000000000000}"/>
          </ac:spMkLst>
        </pc:spChg>
      </pc:sldChg>
      <pc:sldChg chg="modSp mod">
        <pc:chgData name="GOMEZ, Paula" userId="c93cf399-3ed7-4230-9282-8831e3fe5ae7" providerId="ADAL" clId="{7493CFB1-C9D2-421D-840E-0FA676CF8086}" dt="2024-08-20T09:27:01.081" v="3" actId="20577"/>
        <pc:sldMkLst>
          <pc:docMk/>
          <pc:sldMk cId="271278556" sldId="4629"/>
        </pc:sldMkLst>
        <pc:spChg chg="mod">
          <ac:chgData name="GOMEZ, Paula" userId="c93cf399-3ed7-4230-9282-8831e3fe5ae7" providerId="ADAL" clId="{7493CFB1-C9D2-421D-840E-0FA676CF8086}" dt="2024-08-20T09:27:01.081" v="3" actId="20577"/>
          <ac:spMkLst>
            <pc:docMk/>
            <pc:sldMk cId="271278556" sldId="4629"/>
            <ac:spMk id="9" creationId="{00000000-0000-0000-0000-000000000000}"/>
          </ac:spMkLst>
        </pc:spChg>
      </pc:sldChg>
      <pc:sldChg chg="modSp mod">
        <pc:chgData name="GOMEZ, Paula" userId="c93cf399-3ed7-4230-9282-8831e3fe5ae7" providerId="ADAL" clId="{7493CFB1-C9D2-421D-840E-0FA676CF8086}" dt="2024-08-20T09:27:08.253" v="7" actId="20577"/>
        <pc:sldMkLst>
          <pc:docMk/>
          <pc:sldMk cId="2215093114" sldId="4630"/>
        </pc:sldMkLst>
        <pc:spChg chg="mod">
          <ac:chgData name="GOMEZ, Paula" userId="c93cf399-3ed7-4230-9282-8831e3fe5ae7" providerId="ADAL" clId="{7493CFB1-C9D2-421D-840E-0FA676CF8086}" dt="2024-08-20T09:27:08.253" v="7" actId="20577"/>
          <ac:spMkLst>
            <pc:docMk/>
            <pc:sldMk cId="2215093114" sldId="4630"/>
            <ac:spMk id="5" creationId="{00000000-0000-0000-0000-000000000000}"/>
          </ac:spMkLst>
        </pc:spChg>
      </pc:sldChg>
      <pc:sldChg chg="modSp mod">
        <pc:chgData name="GOMEZ, Paula" userId="c93cf399-3ed7-4230-9282-8831e3fe5ae7" providerId="ADAL" clId="{7493CFB1-C9D2-421D-840E-0FA676CF8086}" dt="2024-08-20T09:27:39.853" v="21" actId="20577"/>
        <pc:sldMkLst>
          <pc:docMk/>
          <pc:sldMk cId="127751738" sldId="4643"/>
        </pc:sldMkLst>
        <pc:spChg chg="mod">
          <ac:chgData name="GOMEZ, Paula" userId="c93cf399-3ed7-4230-9282-8831e3fe5ae7" providerId="ADAL" clId="{7493CFB1-C9D2-421D-840E-0FA676CF8086}" dt="2024-08-20T09:27:39.853" v="21" actId="20577"/>
          <ac:spMkLst>
            <pc:docMk/>
            <pc:sldMk cId="127751738" sldId="4643"/>
            <ac:spMk id="5" creationId="{00000000-0000-0000-0000-000000000000}"/>
          </ac:spMkLst>
        </pc:spChg>
      </pc:sldChg>
      <pc:sldChg chg="modSp mod">
        <pc:chgData name="GOMEZ, Paula" userId="c93cf399-3ed7-4230-9282-8831e3fe5ae7" providerId="ADAL" clId="{7493CFB1-C9D2-421D-840E-0FA676CF8086}" dt="2024-08-20T09:27:43.847" v="23" actId="20577"/>
        <pc:sldMkLst>
          <pc:docMk/>
          <pc:sldMk cId="4204276616" sldId="4646"/>
        </pc:sldMkLst>
        <pc:spChg chg="mod">
          <ac:chgData name="GOMEZ, Paula" userId="c93cf399-3ed7-4230-9282-8831e3fe5ae7" providerId="ADAL" clId="{7493CFB1-C9D2-421D-840E-0FA676CF8086}" dt="2024-08-20T09:27:43.847" v="23" actId="20577"/>
          <ac:spMkLst>
            <pc:docMk/>
            <pc:sldMk cId="4204276616" sldId="4646"/>
            <ac:spMk id="5" creationId="{00000000-0000-0000-0000-000000000000}"/>
          </ac:spMkLst>
        </pc:spChg>
      </pc:sldChg>
      <pc:sldChg chg="modSp mod">
        <pc:chgData name="GOMEZ, Paula" userId="c93cf399-3ed7-4230-9282-8831e3fe5ae7" providerId="ADAL" clId="{7493CFB1-C9D2-421D-840E-0FA676CF8086}" dt="2024-08-20T09:28:00.933" v="31" actId="20577"/>
        <pc:sldMkLst>
          <pc:docMk/>
          <pc:sldMk cId="3948375017" sldId="4647"/>
        </pc:sldMkLst>
        <pc:spChg chg="mod">
          <ac:chgData name="GOMEZ, Paula" userId="c93cf399-3ed7-4230-9282-8831e3fe5ae7" providerId="ADAL" clId="{7493CFB1-C9D2-421D-840E-0FA676CF8086}" dt="2024-08-20T09:28:00.933" v="31" actId="20577"/>
          <ac:spMkLst>
            <pc:docMk/>
            <pc:sldMk cId="3948375017" sldId="4647"/>
            <ac:spMk id="7" creationId="{00000000-0000-0000-0000-000000000000}"/>
          </ac:spMkLst>
        </pc:spChg>
      </pc:sldChg>
      <pc:sldChg chg="modSp mod">
        <pc:chgData name="GOMEZ, Paula" userId="c93cf399-3ed7-4230-9282-8831e3fe5ae7" providerId="ADAL" clId="{7493CFB1-C9D2-421D-840E-0FA676CF8086}" dt="2024-08-20T09:27:32.174" v="19" actId="20577"/>
        <pc:sldMkLst>
          <pc:docMk/>
          <pc:sldMk cId="2688542446" sldId="4653"/>
        </pc:sldMkLst>
        <pc:spChg chg="mod">
          <ac:chgData name="GOMEZ, Paula" userId="c93cf399-3ed7-4230-9282-8831e3fe5ae7" providerId="ADAL" clId="{7493CFB1-C9D2-421D-840E-0FA676CF8086}" dt="2024-08-20T09:27:32.174" v="19" actId="20577"/>
          <ac:spMkLst>
            <pc:docMk/>
            <pc:sldMk cId="2688542446" sldId="4653"/>
            <ac:spMk id="9" creationId="{00000000-0000-0000-0000-000000000000}"/>
          </ac:spMkLst>
        </pc:spChg>
      </pc:sldChg>
      <pc:sldChg chg="modSp mod">
        <pc:chgData name="GOMEZ, Paula" userId="c93cf399-3ed7-4230-9282-8831e3fe5ae7" providerId="ADAL" clId="{7493CFB1-C9D2-421D-840E-0FA676CF8086}" dt="2024-08-20T09:27:15.925" v="11" actId="20577"/>
        <pc:sldMkLst>
          <pc:docMk/>
          <pc:sldMk cId="2402516671" sldId="4656"/>
        </pc:sldMkLst>
        <pc:spChg chg="mod">
          <ac:chgData name="GOMEZ, Paula" userId="c93cf399-3ed7-4230-9282-8831e3fe5ae7" providerId="ADAL" clId="{7493CFB1-C9D2-421D-840E-0FA676CF8086}" dt="2024-08-20T09:27:15.925" v="11" actId="20577"/>
          <ac:spMkLst>
            <pc:docMk/>
            <pc:sldMk cId="2402516671" sldId="4656"/>
            <ac:spMk id="27" creationId="{00000000-0000-0000-0000-000000000000}"/>
          </ac:spMkLst>
        </pc:spChg>
      </pc:sldChg>
      <pc:sldChg chg="modSp mod">
        <pc:chgData name="GOMEZ, Paula" userId="c93cf399-3ed7-4230-9282-8831e3fe5ae7" providerId="ADAL" clId="{7493CFB1-C9D2-421D-840E-0FA676CF8086}" dt="2024-08-20T09:28:17.985" v="39" actId="20577"/>
        <pc:sldMkLst>
          <pc:docMk/>
          <pc:sldMk cId="1510625421" sldId="4684"/>
        </pc:sldMkLst>
        <pc:spChg chg="mod">
          <ac:chgData name="GOMEZ, Paula" userId="c93cf399-3ed7-4230-9282-8831e3fe5ae7" providerId="ADAL" clId="{7493CFB1-C9D2-421D-840E-0FA676CF8086}" dt="2024-08-20T09:28:17.985" v="39" actId="20577"/>
          <ac:spMkLst>
            <pc:docMk/>
            <pc:sldMk cId="1510625421" sldId="4684"/>
            <ac:spMk id="4" creationId="{00000000-0000-0000-0000-000000000000}"/>
          </ac:spMkLst>
        </pc:spChg>
      </pc:sldChg>
      <pc:sldChg chg="modSp mod">
        <pc:chgData name="GOMEZ, Paula" userId="c93cf399-3ed7-4230-9282-8831e3fe5ae7" providerId="ADAL" clId="{7493CFB1-C9D2-421D-840E-0FA676CF8086}" dt="2024-08-20T09:28:13.676" v="37" actId="20577"/>
        <pc:sldMkLst>
          <pc:docMk/>
          <pc:sldMk cId="1228886533" sldId="4685"/>
        </pc:sldMkLst>
        <pc:spChg chg="mod">
          <ac:chgData name="GOMEZ, Paula" userId="c93cf399-3ed7-4230-9282-8831e3fe5ae7" providerId="ADAL" clId="{7493CFB1-C9D2-421D-840E-0FA676CF8086}" dt="2024-08-20T09:28:13.676" v="37" actId="20577"/>
          <ac:spMkLst>
            <pc:docMk/>
            <pc:sldMk cId="1228886533" sldId="4685"/>
            <ac:spMk id="6" creationId="{00000000-0000-0000-0000-000000000000}"/>
          </ac:spMkLst>
        </pc:spChg>
      </pc:sldChg>
      <pc:sldChg chg="modSp mod">
        <pc:chgData name="GOMEZ, Paula" userId="c93cf399-3ed7-4230-9282-8831e3fe5ae7" providerId="ADAL" clId="{7493CFB1-C9D2-421D-840E-0FA676CF8086}" dt="2024-08-20T09:28:25.900" v="43" actId="20577"/>
        <pc:sldMkLst>
          <pc:docMk/>
          <pc:sldMk cId="1471236191" sldId="4686"/>
        </pc:sldMkLst>
        <pc:spChg chg="mod">
          <ac:chgData name="GOMEZ, Paula" userId="c93cf399-3ed7-4230-9282-8831e3fe5ae7" providerId="ADAL" clId="{7493CFB1-C9D2-421D-840E-0FA676CF8086}" dt="2024-08-20T09:28:25.900" v="43" actId="20577"/>
          <ac:spMkLst>
            <pc:docMk/>
            <pc:sldMk cId="1471236191" sldId="4686"/>
            <ac:spMk id="4" creationId="{00000000-0000-0000-0000-000000000000}"/>
          </ac:spMkLst>
        </pc:spChg>
      </pc:sldChg>
      <pc:sldChg chg="modSp mod">
        <pc:chgData name="GOMEZ, Paula" userId="c93cf399-3ed7-4230-9282-8831e3fe5ae7" providerId="ADAL" clId="{7493CFB1-C9D2-421D-840E-0FA676CF8086}" dt="2024-08-20T09:28:21.941" v="41" actId="20577"/>
        <pc:sldMkLst>
          <pc:docMk/>
          <pc:sldMk cId="3540597590" sldId="4687"/>
        </pc:sldMkLst>
        <pc:spChg chg="mod">
          <ac:chgData name="GOMEZ, Paula" userId="c93cf399-3ed7-4230-9282-8831e3fe5ae7" providerId="ADAL" clId="{7493CFB1-C9D2-421D-840E-0FA676CF8086}" dt="2024-08-20T09:28:21.941" v="41" actId="20577"/>
          <ac:spMkLst>
            <pc:docMk/>
            <pc:sldMk cId="3540597590" sldId="4687"/>
            <ac:spMk id="6" creationId="{00000000-0000-0000-0000-000000000000}"/>
          </ac:spMkLst>
        </pc:spChg>
      </pc:sldChg>
      <pc:sldChg chg="addSp delSp mod">
        <pc:chgData name="GOMEZ, Paula" userId="c93cf399-3ed7-4230-9282-8831e3fe5ae7" providerId="ADAL" clId="{7493CFB1-C9D2-421D-840E-0FA676CF8086}" dt="2024-08-20T09:26:40.911" v="1" actId="478"/>
        <pc:sldMkLst>
          <pc:docMk/>
          <pc:sldMk cId="791234188" sldId="4694"/>
        </pc:sldMkLst>
        <pc:spChg chg="add del">
          <ac:chgData name="GOMEZ, Paula" userId="c93cf399-3ed7-4230-9282-8831e3fe5ae7" providerId="ADAL" clId="{7493CFB1-C9D2-421D-840E-0FA676CF8086}" dt="2024-08-20T09:26:40.911" v="1" actId="478"/>
          <ac:spMkLst>
            <pc:docMk/>
            <pc:sldMk cId="791234188" sldId="4694"/>
            <ac:spMk id="3" creationId="{FBB15E10-EF0C-5483-208A-89F87FBC24ED}"/>
          </ac:spMkLst>
        </pc:spChg>
      </pc:sldChg>
    </pc:docChg>
  </pc:docChgLst>
  <pc:docChgLst>
    <pc:chgData name="EZZINE, Hind" userId="S::ezzineh@who.int::edcab00f-6318-46e5-a4a9-188b01ee222f" providerId="AD" clId="Web-{DC18ED14-C837-2045-4EBB-C76471209C00}"/>
    <pc:docChg chg="modSld">
      <pc:chgData name="EZZINE, Hind" userId="S::ezzineh@who.int::edcab00f-6318-46e5-a4a9-188b01ee222f" providerId="AD" clId="Web-{DC18ED14-C837-2045-4EBB-C76471209C00}" dt="2024-05-06T23:54:05.433" v="295"/>
      <pc:docMkLst>
        <pc:docMk/>
      </pc:docMkLst>
      <pc:sldChg chg="addSp delSp modSp">
        <pc:chgData name="EZZINE, Hind" userId="S::ezzineh@who.int::edcab00f-6318-46e5-a4a9-188b01ee222f" providerId="AD" clId="Web-{DC18ED14-C837-2045-4EBB-C76471209C00}" dt="2024-05-06T23:48:49.243" v="278"/>
        <pc:sldMkLst>
          <pc:docMk/>
          <pc:sldMk cId="2022495480" sldId="4657"/>
        </pc:sldMkLst>
        <pc:graphicFrameChg chg="add del mod">
          <ac:chgData name="EZZINE, Hind" userId="S::ezzineh@who.int::edcab00f-6318-46e5-a4a9-188b01ee222f" providerId="AD" clId="Web-{DC18ED14-C837-2045-4EBB-C76471209C00}" dt="2024-05-06T23:46:49.494" v="263"/>
          <ac:graphicFrameMkLst>
            <pc:docMk/>
            <pc:sldMk cId="2022495480" sldId="4657"/>
            <ac:graphicFrameMk id="4" creationId="{35954E93-E681-3401-E9D0-DA265190DB0D}"/>
          </ac:graphicFrameMkLst>
        </pc:graphicFrameChg>
        <pc:graphicFrameChg chg="mod modGraphic">
          <ac:chgData name="EZZINE, Hind" userId="S::ezzineh@who.int::edcab00f-6318-46e5-a4a9-188b01ee222f" providerId="AD" clId="Web-{DC18ED14-C837-2045-4EBB-C76471209C00}" dt="2024-05-06T23:48:49.243" v="278"/>
          <ac:graphicFrameMkLst>
            <pc:docMk/>
            <pc:sldMk cId="2022495480" sldId="4657"/>
            <ac:graphicFrameMk id="7" creationId="{F90BAB4C-A016-F47B-8D72-B324F995FEA9}"/>
          </ac:graphicFrameMkLst>
        </pc:graphicFrameChg>
      </pc:sldChg>
      <pc:sldChg chg="addSp delSp modSp">
        <pc:chgData name="EZZINE, Hind" userId="S::ezzineh@who.int::edcab00f-6318-46e5-a4a9-188b01ee222f" providerId="AD" clId="Web-{DC18ED14-C837-2045-4EBB-C76471209C00}" dt="2024-05-06T23:43:29.213" v="209"/>
        <pc:sldMkLst>
          <pc:docMk/>
          <pc:sldMk cId="1746278210" sldId="4658"/>
        </pc:sldMkLst>
        <pc:spChg chg="mod">
          <ac:chgData name="EZZINE, Hind" userId="S::ezzineh@who.int::edcab00f-6318-46e5-a4a9-188b01ee222f" providerId="AD" clId="Web-{DC18ED14-C837-2045-4EBB-C76471209C00}" dt="2024-05-06T23:40:55.511" v="152" actId="14100"/>
          <ac:spMkLst>
            <pc:docMk/>
            <pc:sldMk cId="1746278210" sldId="4658"/>
            <ac:spMk id="9" creationId="{F1ADA1A0-EC88-420E-0677-A845F38D8AEF}"/>
          </ac:spMkLst>
        </pc:spChg>
        <pc:graphicFrameChg chg="add del mod">
          <ac:chgData name="EZZINE, Hind" userId="S::ezzineh@who.int::edcab00f-6318-46e5-a4a9-188b01ee222f" providerId="AD" clId="Web-{DC18ED14-C837-2045-4EBB-C76471209C00}" dt="2024-05-06T23:42:03.260" v="173"/>
          <ac:graphicFrameMkLst>
            <pc:docMk/>
            <pc:sldMk cId="1746278210" sldId="4658"/>
            <ac:graphicFrameMk id="4" creationId="{B3572336-0BF2-47A4-71B7-9E3F18E9435B}"/>
          </ac:graphicFrameMkLst>
        </pc:graphicFrameChg>
        <pc:graphicFrameChg chg="mod modGraphic">
          <ac:chgData name="EZZINE, Hind" userId="S::ezzineh@who.int::edcab00f-6318-46e5-a4a9-188b01ee222f" providerId="AD" clId="Web-{DC18ED14-C837-2045-4EBB-C76471209C00}" dt="2024-05-06T23:43:29.213" v="209"/>
          <ac:graphicFrameMkLst>
            <pc:docMk/>
            <pc:sldMk cId="1746278210" sldId="4658"/>
            <ac:graphicFrameMk id="7" creationId="{F90BAB4C-A016-F47B-8D72-B324F995FEA9}"/>
          </ac:graphicFrameMkLst>
        </pc:graphicFrameChg>
      </pc:sldChg>
      <pc:sldChg chg="addSp delSp modSp">
        <pc:chgData name="EZZINE, Hind" userId="S::ezzineh@who.int::edcab00f-6318-46e5-a4a9-188b01ee222f" providerId="AD" clId="Web-{DC18ED14-C837-2045-4EBB-C76471209C00}" dt="2024-05-06T23:38:56.927" v="110" actId="1076"/>
        <pc:sldMkLst>
          <pc:docMk/>
          <pc:sldMk cId="1418307686" sldId="4659"/>
        </pc:sldMkLst>
        <pc:graphicFrameChg chg="add del mod modGraphic">
          <ac:chgData name="EZZINE, Hind" userId="S::ezzineh@who.int::edcab00f-6318-46e5-a4a9-188b01ee222f" providerId="AD" clId="Web-{DC18ED14-C837-2045-4EBB-C76471209C00}" dt="2024-05-06T23:35:55.441" v="94"/>
          <ac:graphicFrameMkLst>
            <pc:docMk/>
            <pc:sldMk cId="1418307686" sldId="4659"/>
            <ac:graphicFrameMk id="4" creationId="{52FFD71B-F384-E31B-EFE2-93E4A516EE85}"/>
          </ac:graphicFrameMkLst>
        </pc:graphicFrameChg>
        <pc:graphicFrameChg chg="mod modGraphic">
          <ac:chgData name="EZZINE, Hind" userId="S::ezzineh@who.int::edcab00f-6318-46e5-a4a9-188b01ee222f" providerId="AD" clId="Web-{DC18ED14-C837-2045-4EBB-C76471209C00}" dt="2024-05-06T23:38:56.927" v="110" actId="1076"/>
          <ac:graphicFrameMkLst>
            <pc:docMk/>
            <pc:sldMk cId="1418307686" sldId="4659"/>
            <ac:graphicFrameMk id="7" creationId="{F90BAB4C-A016-F47B-8D72-B324F995FEA9}"/>
          </ac:graphicFrameMkLst>
        </pc:graphicFrameChg>
      </pc:sldChg>
      <pc:sldChg chg="addSp delSp modSp addCm">
        <pc:chgData name="EZZINE, Hind" userId="S::ezzineh@who.int::edcab00f-6318-46e5-a4a9-188b01ee222f" providerId="AD" clId="Web-{DC18ED14-C837-2045-4EBB-C76471209C00}" dt="2024-05-06T23:54:05.433" v="295"/>
        <pc:sldMkLst>
          <pc:docMk/>
          <pc:sldMk cId="3367334076" sldId="4661"/>
        </pc:sldMkLst>
        <pc:spChg chg="mod">
          <ac:chgData name="EZZINE, Hind" userId="S::ezzineh@who.int::edcab00f-6318-46e5-a4a9-188b01ee222f" providerId="AD" clId="Web-{DC18ED14-C837-2045-4EBB-C76471209C00}" dt="2024-05-06T23:52:22.682" v="294" actId="20577"/>
          <ac:spMkLst>
            <pc:docMk/>
            <pc:sldMk cId="3367334076" sldId="4661"/>
            <ac:spMk id="2" creationId="{E55BEE9C-4C32-5E20-FB27-22550507899B}"/>
          </ac:spMkLst>
        </pc:spChg>
        <pc:graphicFrameChg chg="add del mod">
          <ac:chgData name="EZZINE, Hind" userId="S::ezzineh@who.int::edcab00f-6318-46e5-a4a9-188b01ee222f" providerId="AD" clId="Web-{DC18ED14-C837-2045-4EBB-C76471209C00}" dt="2024-05-06T23:37:16.050" v="107"/>
          <ac:graphicFrameMkLst>
            <pc:docMk/>
            <pc:sldMk cId="3367334076" sldId="4661"/>
            <ac:graphicFrameMk id="8" creationId="{3E915DDE-1F34-98E0-0BA0-80D8617CEC35}"/>
          </ac:graphicFrameMkLst>
        </pc:graphicFrameChg>
      </pc:sldChg>
      <pc:sldChg chg="modSp modCm">
        <pc:chgData name="EZZINE, Hind" userId="S::ezzineh@who.int::edcab00f-6318-46e5-a4a9-188b01ee222f" providerId="AD" clId="Web-{DC18ED14-C837-2045-4EBB-C76471209C00}" dt="2024-05-06T16:21:04.274" v="22"/>
        <pc:sldMkLst>
          <pc:docMk/>
          <pc:sldMk cId="1708097471" sldId="4692"/>
        </pc:sldMkLst>
        <pc:graphicFrameChg chg="mod modGraphic">
          <ac:chgData name="EZZINE, Hind" userId="S::ezzineh@who.int::edcab00f-6318-46e5-a4a9-188b01ee222f" providerId="AD" clId="Web-{DC18ED14-C837-2045-4EBB-C76471209C00}" dt="2024-05-06T16:21:04.274" v="22"/>
          <ac:graphicFrameMkLst>
            <pc:docMk/>
            <pc:sldMk cId="1708097471" sldId="4692"/>
            <ac:graphicFrameMk id="5" creationId="{6FB27A90-4F6D-8E1D-629F-A6158A5D0FBD}"/>
          </ac:graphicFrameMkLst>
        </pc:graphicFrameChg>
      </pc:sldChg>
    </pc:docChg>
  </pc:docChgLst>
  <pc:docChgLst>
    <pc:chgData name="EZZINE, Hind" userId="S::ezzineh@who.int::edcab00f-6318-46e5-a4a9-188b01ee222f" providerId="AD" clId="Web-{162C88B7-30B4-034F-8973-E474E150256B}"/>
    <pc:docChg chg="addSld modSld sldOrd">
      <pc:chgData name="EZZINE, Hind" userId="S::ezzineh@who.int::edcab00f-6318-46e5-a4a9-188b01ee222f" providerId="AD" clId="Web-{162C88B7-30B4-034F-8973-E474E150256B}" dt="2023-09-15T17:53:34.658" v="12"/>
      <pc:docMkLst>
        <pc:docMk/>
      </pc:docMkLst>
      <pc:sldChg chg="ord">
        <pc:chgData name="EZZINE, Hind" userId="S::ezzineh@who.int::edcab00f-6318-46e5-a4a9-188b01ee222f" providerId="AD" clId="Web-{162C88B7-30B4-034F-8973-E474E150256B}" dt="2023-09-15T17:40:22.315" v="11"/>
        <pc:sldMkLst>
          <pc:docMk/>
          <pc:sldMk cId="2644177678" sldId="4662"/>
        </pc:sldMkLst>
      </pc:sldChg>
      <pc:sldChg chg="modSp addCm">
        <pc:chgData name="EZZINE, Hind" userId="S::ezzineh@who.int::edcab00f-6318-46e5-a4a9-188b01ee222f" providerId="AD" clId="Web-{162C88B7-30B4-034F-8973-E474E150256B}" dt="2023-09-15T17:38:19.733" v="10" actId="20577"/>
        <pc:sldMkLst>
          <pc:docMk/>
          <pc:sldMk cId="1269308071" sldId="4671"/>
        </pc:sldMkLst>
        <pc:spChg chg="mod">
          <ac:chgData name="EZZINE, Hind" userId="S::ezzineh@who.int::edcab00f-6318-46e5-a4a9-188b01ee222f" providerId="AD" clId="Web-{162C88B7-30B4-034F-8973-E474E150256B}" dt="2023-09-15T17:38:19.733" v="10" actId="20577"/>
          <ac:spMkLst>
            <pc:docMk/>
            <pc:sldMk cId="1269308071" sldId="4671"/>
            <ac:spMk id="628" creationId="{00000000-0000-0000-0000-000000000000}"/>
          </ac:spMkLst>
        </pc:spChg>
      </pc:sldChg>
      <pc:sldChg chg="addCm">
        <pc:chgData name="EZZINE, Hind" userId="S::ezzineh@who.int::edcab00f-6318-46e5-a4a9-188b01ee222f" providerId="AD" clId="Web-{162C88B7-30B4-034F-8973-E474E150256B}" dt="2023-09-15T17:53:34.658" v="12"/>
        <pc:sldMkLst>
          <pc:docMk/>
          <pc:sldMk cId="3519982621" sldId="4677"/>
        </pc:sldMkLst>
      </pc:sldChg>
      <pc:sldChg chg="modSp add replId addCm">
        <pc:chgData name="EZZINE, Hind" userId="S::ezzineh@who.int::edcab00f-6318-46e5-a4a9-188b01ee222f" providerId="AD" clId="Web-{162C88B7-30B4-034F-8973-E474E150256B}" dt="2023-09-15T17:36:57.762" v="6"/>
        <pc:sldMkLst>
          <pc:docMk/>
          <pc:sldMk cId="2125392915" sldId="4691"/>
        </pc:sldMkLst>
        <pc:spChg chg="mod">
          <ac:chgData name="EZZINE, Hind" userId="S::ezzineh@who.int::edcab00f-6318-46e5-a4a9-188b01ee222f" providerId="AD" clId="Web-{162C88B7-30B4-034F-8973-E474E150256B}" dt="2023-09-15T17:36:38.652" v="5" actId="20577"/>
          <ac:spMkLst>
            <pc:docMk/>
            <pc:sldMk cId="2125392915" sldId="4691"/>
            <ac:spMk id="628" creationId="{00000000-0000-0000-0000-000000000000}"/>
          </ac:spMkLst>
        </pc:spChg>
      </pc:sldChg>
    </pc:docChg>
  </pc:docChgLst>
  <pc:docChgLst>
    <pc:chgData name="EZZINE, Hind" userId="S::ezzineh@who.int::edcab00f-6318-46e5-a4a9-188b01ee222f" providerId="AD" clId="Web-{FF3EB5FA-E9F0-236E-BE42-F9DAAF3375DC}"/>
    <pc:docChg chg="sldOrd">
      <pc:chgData name="EZZINE, Hind" userId="S::ezzineh@who.int::edcab00f-6318-46e5-a4a9-188b01ee222f" providerId="AD" clId="Web-{FF3EB5FA-E9F0-236E-BE42-F9DAAF3375DC}" dt="2023-07-24T09:39:38.905" v="0"/>
      <pc:docMkLst>
        <pc:docMk/>
      </pc:docMkLst>
      <pc:sldChg chg="ord">
        <pc:chgData name="EZZINE, Hind" userId="S::ezzineh@who.int::edcab00f-6318-46e5-a4a9-188b01ee222f" providerId="AD" clId="Web-{FF3EB5FA-E9F0-236E-BE42-F9DAAF3375DC}" dt="2023-07-24T09:39:38.905" v="0"/>
        <pc:sldMkLst>
          <pc:docMk/>
          <pc:sldMk cId="1836358625" sldId="566"/>
        </pc:sldMkLst>
      </pc:sldChg>
    </pc:docChg>
  </pc:docChgLst>
  <pc:docChgLst>
    <pc:chgData name="GOMEZ, Paula" userId="S::gomezp@who.int::c93cf399-3ed7-4230-9282-8831e3fe5ae7" providerId="AD" clId="Web-{4A4AC08B-5937-EC86-EC71-21B5C5F50B2E}"/>
    <pc:docChg chg="">
      <pc:chgData name="GOMEZ, Paula" userId="S::gomezp@who.int::c93cf399-3ed7-4230-9282-8831e3fe5ae7" providerId="AD" clId="Web-{4A4AC08B-5937-EC86-EC71-21B5C5F50B2E}" dt="2023-09-18T09:14:06.240" v="0"/>
      <pc:docMkLst>
        <pc:docMk/>
      </pc:docMkLst>
      <pc:sldChg chg="delCm">
        <pc:chgData name="GOMEZ, Paula" userId="S::gomezp@who.int::c93cf399-3ed7-4230-9282-8831e3fe5ae7" providerId="AD" clId="Web-{4A4AC08B-5937-EC86-EC71-21B5C5F50B2E}" dt="2023-09-18T09:14:06.240" v="0"/>
        <pc:sldMkLst>
          <pc:docMk/>
          <pc:sldMk cId="1228886533" sldId="4685"/>
        </pc:sldMkLst>
      </pc:sldChg>
    </pc:docChg>
  </pc:docChgLst>
  <pc:docChgLst>
    <pc:chgData name="Medina, Emily (CDC/GHC/DGHP) (CTR)" userId="8a698838-2520-4271-a29d-c2cd48c8a7c8" providerId="ADAL" clId="{B9149849-DAA3-4F61-8DA8-B78971F9B899}"/>
    <pc:docChg chg="modSld">
      <pc:chgData name="Medina, Emily (CDC/GHC/DGHP) (CTR)" userId="8a698838-2520-4271-a29d-c2cd48c8a7c8" providerId="ADAL" clId="{B9149849-DAA3-4F61-8DA8-B78971F9B899}" dt="2024-07-31T14:57:06.144" v="2" actId="20577"/>
      <pc:docMkLst>
        <pc:docMk/>
      </pc:docMkLst>
      <pc:sldChg chg="modNotesTx">
        <pc:chgData name="Medina, Emily (CDC/GHC/DGHP) (CTR)" userId="8a698838-2520-4271-a29d-c2cd48c8a7c8" providerId="ADAL" clId="{B9149849-DAA3-4F61-8DA8-B78971F9B899}" dt="2024-07-31T14:55:41.028" v="1" actId="6549"/>
        <pc:sldMkLst>
          <pc:docMk/>
          <pc:sldMk cId="1544767025" sldId="4626"/>
        </pc:sldMkLst>
      </pc:sldChg>
      <pc:sldChg chg="modNotesTx">
        <pc:chgData name="Medina, Emily (CDC/GHC/DGHP) (CTR)" userId="8a698838-2520-4271-a29d-c2cd48c8a7c8" providerId="ADAL" clId="{B9149849-DAA3-4F61-8DA8-B78971F9B899}" dt="2024-07-31T14:57:06.144" v="2" actId="20577"/>
        <pc:sldMkLst>
          <pc:docMk/>
          <pc:sldMk cId="2770052476" sldId="4675"/>
        </pc:sldMkLst>
      </pc:sldChg>
    </pc:docChg>
  </pc:docChgLst>
  <pc:docChgLst>
    <pc:chgData name="EZZINE, Hind" userId="S::ezzineh@who.int::edcab00f-6318-46e5-a4a9-188b01ee222f" providerId="AD" clId="Web-{9FB53645-49B9-9B82-8C46-19A79A72FAC4}"/>
    <pc:docChg chg="modSld">
      <pc:chgData name="EZZINE, Hind" userId="S::ezzineh@who.int::edcab00f-6318-46e5-a4a9-188b01ee222f" providerId="AD" clId="Web-{9FB53645-49B9-9B82-8C46-19A79A72FAC4}" dt="2023-09-18T12:47:12.129" v="366"/>
      <pc:docMkLst>
        <pc:docMk/>
      </pc:docMkLst>
      <pc:sldChg chg="modNotes">
        <pc:chgData name="EZZINE, Hind" userId="S::ezzineh@who.int::edcab00f-6318-46e5-a4a9-188b01ee222f" providerId="AD" clId="Web-{9FB53645-49B9-9B82-8C46-19A79A72FAC4}" dt="2023-09-18T12:45:03.885" v="359"/>
        <pc:sldMkLst>
          <pc:docMk/>
          <pc:sldMk cId="2770052476" sldId="4675"/>
        </pc:sldMkLst>
      </pc:sldChg>
      <pc:sldChg chg="modNotes">
        <pc:chgData name="EZZINE, Hind" userId="S::ezzineh@who.int::edcab00f-6318-46e5-a4a9-188b01ee222f" providerId="AD" clId="Web-{9FB53645-49B9-9B82-8C46-19A79A72FAC4}" dt="2023-09-18T12:44:48.118" v="357"/>
        <pc:sldMkLst>
          <pc:docMk/>
          <pc:sldMk cId="1072678849" sldId="4676"/>
        </pc:sldMkLst>
      </pc:sldChg>
      <pc:sldChg chg="addSp modSp addCm modNotes">
        <pc:chgData name="EZZINE, Hind" userId="S::ezzineh@who.int::edcab00f-6318-46e5-a4a9-188b01ee222f" providerId="AD" clId="Web-{9FB53645-49B9-9B82-8C46-19A79A72FAC4}" dt="2023-09-18T12:47:12.129" v="366"/>
        <pc:sldMkLst>
          <pc:docMk/>
          <pc:sldMk cId="1708097471" sldId="4692"/>
        </pc:sldMkLst>
        <pc:spChg chg="mod">
          <ac:chgData name="EZZINE, Hind" userId="S::ezzineh@who.int::edcab00f-6318-46e5-a4a9-188b01ee222f" providerId="AD" clId="Web-{9FB53645-49B9-9B82-8C46-19A79A72FAC4}" dt="2023-09-18T12:44:24.866" v="355" actId="14100"/>
          <ac:spMkLst>
            <pc:docMk/>
            <pc:sldMk cId="1708097471" sldId="4692"/>
            <ac:spMk id="2" creationId="{61DE11F9-DBAC-3A1E-C8FD-FB3D27C8FE71}"/>
          </ac:spMkLst>
        </pc:spChg>
        <pc:spChg chg="mod">
          <ac:chgData name="EZZINE, Hind" userId="S::ezzineh@who.int::edcab00f-6318-46e5-a4a9-188b01ee222f" providerId="AD" clId="Web-{9FB53645-49B9-9B82-8C46-19A79A72FAC4}" dt="2023-09-18T12:33:11.376" v="126" actId="20577"/>
          <ac:spMkLst>
            <pc:docMk/>
            <pc:sldMk cId="1708097471" sldId="4692"/>
            <ac:spMk id="7" creationId="{00000000-0000-0000-0000-000000000000}"/>
          </ac:spMkLst>
        </pc:spChg>
        <pc:graphicFrameChg chg="add mod modGraphic">
          <ac:chgData name="EZZINE, Hind" userId="S::ezzineh@who.int::edcab00f-6318-46e5-a4a9-188b01ee222f" providerId="AD" clId="Web-{9FB53645-49B9-9B82-8C46-19A79A72FAC4}" dt="2023-09-18T12:47:07.129" v="365"/>
          <ac:graphicFrameMkLst>
            <pc:docMk/>
            <pc:sldMk cId="1708097471" sldId="4692"/>
            <ac:graphicFrameMk id="5" creationId="{6FB27A90-4F6D-8E1D-629F-A6158A5D0FBD}"/>
          </ac:graphicFrameMkLst>
        </pc:graphicFrameChg>
      </pc:sldChg>
    </pc:docChg>
  </pc:docChgLst>
  <pc:docChgLst>
    <pc:chgData name="EZZINE, Hind" userId="S::ezzineh@who.int::edcab00f-6318-46e5-a4a9-188b01ee222f" providerId="AD" clId="Web-{CC4292F9-6D3C-451A-64DC-E66E20AC3E77}"/>
    <pc:docChg chg="addSld modSld addMainMaster">
      <pc:chgData name="EZZINE, Hind" userId="S::ezzineh@who.int::edcab00f-6318-46e5-a4a9-188b01ee222f" providerId="AD" clId="Web-{CC4292F9-6D3C-451A-64DC-E66E20AC3E77}" dt="2023-07-21T17:59:56.513" v="34"/>
      <pc:docMkLst>
        <pc:docMk/>
      </pc:docMkLst>
      <pc:sldChg chg="addSp delSp modSp">
        <pc:chgData name="EZZINE, Hind" userId="S::ezzineh@who.int::edcab00f-6318-46e5-a4a9-188b01ee222f" providerId="AD" clId="Web-{CC4292F9-6D3C-451A-64DC-E66E20AC3E77}" dt="2023-07-21T17:56:58.301" v="15"/>
        <pc:sldMkLst>
          <pc:docMk/>
          <pc:sldMk cId="1595503697" sldId="4617"/>
        </pc:sldMkLst>
        <pc:spChg chg="add del mod">
          <ac:chgData name="EZZINE, Hind" userId="S::ezzineh@who.int::edcab00f-6318-46e5-a4a9-188b01ee222f" providerId="AD" clId="Web-{CC4292F9-6D3C-451A-64DC-E66E20AC3E77}" dt="2023-07-21T17:55:51.472" v="3"/>
          <ac:spMkLst>
            <pc:docMk/>
            <pc:sldMk cId="1595503697" sldId="4617"/>
            <ac:spMk id="4" creationId="{A78C12C1-269B-F494-ECC9-E7A4AE0DF995}"/>
          </ac:spMkLst>
        </pc:spChg>
        <pc:spChg chg="add del mod">
          <ac:chgData name="EZZINE, Hind" userId="S::ezzineh@who.int::edcab00f-6318-46e5-a4a9-188b01ee222f" providerId="AD" clId="Web-{CC4292F9-6D3C-451A-64DC-E66E20AC3E77}" dt="2023-07-21T17:55:59.066" v="7"/>
          <ac:spMkLst>
            <pc:docMk/>
            <pc:sldMk cId="1595503697" sldId="4617"/>
            <ac:spMk id="5" creationId="{4A48EB44-F5E5-158C-92D9-A6A4E54F9048}"/>
          </ac:spMkLst>
        </pc:spChg>
        <pc:spChg chg="add del mod">
          <ac:chgData name="EZZINE, Hind" userId="S::ezzineh@who.int::edcab00f-6318-46e5-a4a9-188b01ee222f" providerId="AD" clId="Web-{CC4292F9-6D3C-451A-64DC-E66E20AC3E77}" dt="2023-07-21T17:56:18.582" v="11"/>
          <ac:spMkLst>
            <pc:docMk/>
            <pc:sldMk cId="1595503697" sldId="4617"/>
            <ac:spMk id="6" creationId="{2BD1720A-5CA0-5613-FDC9-73B8ED88F814}"/>
          </ac:spMkLst>
        </pc:spChg>
        <pc:spChg chg="add del mod">
          <ac:chgData name="EZZINE, Hind" userId="S::ezzineh@who.int::edcab00f-6318-46e5-a4a9-188b01ee222f" providerId="AD" clId="Web-{CC4292F9-6D3C-451A-64DC-E66E20AC3E77}" dt="2023-07-21T17:56:58.301" v="15"/>
          <ac:spMkLst>
            <pc:docMk/>
            <pc:sldMk cId="1595503697" sldId="4617"/>
            <ac:spMk id="7" creationId="{C08D02D5-FA13-EEAA-4884-5A646958A9A0}"/>
          </ac:spMkLst>
        </pc:spChg>
      </pc:sldChg>
      <pc:sldChg chg="modSp">
        <pc:chgData name="EZZINE, Hind" userId="S::ezzineh@who.int::edcab00f-6318-46e5-a4a9-188b01ee222f" providerId="AD" clId="Web-{CC4292F9-6D3C-451A-64DC-E66E20AC3E77}" dt="2023-07-21T17:58:12.167" v="18" actId="1076"/>
        <pc:sldMkLst>
          <pc:docMk/>
          <pc:sldMk cId="4204276616" sldId="4646"/>
        </pc:sldMkLst>
        <pc:spChg chg="mod">
          <ac:chgData name="EZZINE, Hind" userId="S::ezzineh@who.int::edcab00f-6318-46e5-a4a9-188b01ee222f" providerId="AD" clId="Web-{CC4292F9-6D3C-451A-64DC-E66E20AC3E77}" dt="2023-07-21T17:57:52.260" v="16" actId="1076"/>
          <ac:spMkLst>
            <pc:docMk/>
            <pc:sldMk cId="4204276616" sldId="4646"/>
            <ac:spMk id="2" creationId="{7124847B-46F9-8DBB-F0B7-66CC7C76036D}"/>
          </ac:spMkLst>
        </pc:spChg>
        <pc:spChg chg="mod">
          <ac:chgData name="EZZINE, Hind" userId="S::ezzineh@who.int::edcab00f-6318-46e5-a4a9-188b01ee222f" providerId="AD" clId="Web-{CC4292F9-6D3C-451A-64DC-E66E20AC3E77}" dt="2023-07-21T17:58:12.167" v="18" actId="1076"/>
          <ac:spMkLst>
            <pc:docMk/>
            <pc:sldMk cId="4204276616" sldId="4646"/>
            <ac:spMk id="3" creationId="{F616A3B0-2255-3686-FFE2-20A1005A6141}"/>
          </ac:spMkLst>
        </pc:spChg>
      </pc:sldChg>
      <pc:sldChg chg="add">
        <pc:chgData name="EZZINE, Hind" userId="S::ezzineh@who.int::edcab00f-6318-46e5-a4a9-188b01ee222f" providerId="AD" clId="Web-{CC4292F9-6D3C-451A-64DC-E66E20AC3E77}" dt="2023-07-21T17:59:54.763" v="19"/>
        <pc:sldMkLst>
          <pc:docMk/>
          <pc:sldMk cId="2022495480" sldId="4657"/>
        </pc:sldMkLst>
      </pc:sldChg>
      <pc:sldChg chg="add">
        <pc:chgData name="EZZINE, Hind" userId="S::ezzineh@who.int::edcab00f-6318-46e5-a4a9-188b01ee222f" providerId="AD" clId="Web-{CC4292F9-6D3C-451A-64DC-E66E20AC3E77}" dt="2023-07-21T17:59:54.888" v="20"/>
        <pc:sldMkLst>
          <pc:docMk/>
          <pc:sldMk cId="1746278210" sldId="4658"/>
        </pc:sldMkLst>
      </pc:sldChg>
      <pc:sldChg chg="add">
        <pc:chgData name="EZZINE, Hind" userId="S::ezzineh@who.int::edcab00f-6318-46e5-a4a9-188b01ee222f" providerId="AD" clId="Web-{CC4292F9-6D3C-451A-64DC-E66E20AC3E77}" dt="2023-07-21T17:59:54.997" v="21"/>
        <pc:sldMkLst>
          <pc:docMk/>
          <pc:sldMk cId="1418307686" sldId="4659"/>
        </pc:sldMkLst>
      </pc:sldChg>
      <pc:sldChg chg="add">
        <pc:chgData name="EZZINE, Hind" userId="S::ezzineh@who.int::edcab00f-6318-46e5-a4a9-188b01ee222f" providerId="AD" clId="Web-{CC4292F9-6D3C-451A-64DC-E66E20AC3E77}" dt="2023-07-21T17:59:55.106" v="22"/>
        <pc:sldMkLst>
          <pc:docMk/>
          <pc:sldMk cId="3183812070" sldId="4660"/>
        </pc:sldMkLst>
      </pc:sldChg>
      <pc:sldChg chg="add">
        <pc:chgData name="EZZINE, Hind" userId="S::ezzineh@who.int::edcab00f-6318-46e5-a4a9-188b01ee222f" providerId="AD" clId="Web-{CC4292F9-6D3C-451A-64DC-E66E20AC3E77}" dt="2023-07-21T17:59:55.216" v="23"/>
        <pc:sldMkLst>
          <pc:docMk/>
          <pc:sldMk cId="3367334076" sldId="4661"/>
        </pc:sldMkLst>
      </pc:sldChg>
      <pc:sldChg chg="add">
        <pc:chgData name="EZZINE, Hind" userId="S::ezzineh@who.int::edcab00f-6318-46e5-a4a9-188b01ee222f" providerId="AD" clId="Web-{CC4292F9-6D3C-451A-64DC-E66E20AC3E77}" dt="2023-07-21T17:59:55.278" v="24"/>
        <pc:sldMkLst>
          <pc:docMk/>
          <pc:sldMk cId="2644177678" sldId="4662"/>
        </pc:sldMkLst>
      </pc:sldChg>
      <pc:sldChg chg="add">
        <pc:chgData name="EZZINE, Hind" userId="S::ezzineh@who.int::edcab00f-6318-46e5-a4a9-188b01ee222f" providerId="AD" clId="Web-{CC4292F9-6D3C-451A-64DC-E66E20AC3E77}" dt="2023-07-21T17:59:55.357" v="25"/>
        <pc:sldMkLst>
          <pc:docMk/>
          <pc:sldMk cId="604831127" sldId="4663"/>
        </pc:sldMkLst>
      </pc:sldChg>
      <pc:sldChg chg="add">
        <pc:chgData name="EZZINE, Hind" userId="S::ezzineh@who.int::edcab00f-6318-46e5-a4a9-188b01ee222f" providerId="AD" clId="Web-{CC4292F9-6D3C-451A-64DC-E66E20AC3E77}" dt="2023-07-21T17:59:55.497" v="26"/>
        <pc:sldMkLst>
          <pc:docMk/>
          <pc:sldMk cId="3422504353" sldId="4664"/>
        </pc:sldMkLst>
      </pc:sldChg>
      <pc:sldChg chg="add">
        <pc:chgData name="EZZINE, Hind" userId="S::ezzineh@who.int::edcab00f-6318-46e5-a4a9-188b01ee222f" providerId="AD" clId="Web-{CC4292F9-6D3C-451A-64DC-E66E20AC3E77}" dt="2023-07-21T17:59:55.591" v="27"/>
        <pc:sldMkLst>
          <pc:docMk/>
          <pc:sldMk cId="2013367075" sldId="4665"/>
        </pc:sldMkLst>
      </pc:sldChg>
      <pc:sldChg chg="add">
        <pc:chgData name="EZZINE, Hind" userId="S::ezzineh@who.int::edcab00f-6318-46e5-a4a9-188b01ee222f" providerId="AD" clId="Web-{CC4292F9-6D3C-451A-64DC-E66E20AC3E77}" dt="2023-07-21T17:59:55.685" v="28"/>
        <pc:sldMkLst>
          <pc:docMk/>
          <pc:sldMk cId="1472236942" sldId="4666"/>
        </pc:sldMkLst>
      </pc:sldChg>
      <pc:sldChg chg="add">
        <pc:chgData name="EZZINE, Hind" userId="S::ezzineh@who.int::edcab00f-6318-46e5-a4a9-188b01ee222f" providerId="AD" clId="Web-{CC4292F9-6D3C-451A-64DC-E66E20AC3E77}" dt="2023-07-21T17:59:55.872" v="29"/>
        <pc:sldMkLst>
          <pc:docMk/>
          <pc:sldMk cId="1017777587" sldId="4667"/>
        </pc:sldMkLst>
      </pc:sldChg>
      <pc:sldChg chg="add">
        <pc:chgData name="EZZINE, Hind" userId="S::ezzineh@who.int::edcab00f-6318-46e5-a4a9-188b01ee222f" providerId="AD" clId="Web-{CC4292F9-6D3C-451A-64DC-E66E20AC3E77}" dt="2023-07-21T17:59:56.013" v="30"/>
        <pc:sldMkLst>
          <pc:docMk/>
          <pc:sldMk cId="1671055413" sldId="4668"/>
        </pc:sldMkLst>
      </pc:sldChg>
      <pc:sldChg chg="add">
        <pc:chgData name="EZZINE, Hind" userId="S::ezzineh@who.int::edcab00f-6318-46e5-a4a9-188b01ee222f" providerId="AD" clId="Web-{CC4292F9-6D3C-451A-64DC-E66E20AC3E77}" dt="2023-07-21T17:59:56.106" v="31"/>
        <pc:sldMkLst>
          <pc:docMk/>
          <pc:sldMk cId="121973185" sldId="4669"/>
        </pc:sldMkLst>
      </pc:sldChg>
      <pc:sldChg chg="add">
        <pc:chgData name="EZZINE, Hind" userId="S::ezzineh@who.int::edcab00f-6318-46e5-a4a9-188b01ee222f" providerId="AD" clId="Web-{CC4292F9-6D3C-451A-64DC-E66E20AC3E77}" dt="2023-07-21T17:59:56.310" v="32"/>
        <pc:sldMkLst>
          <pc:docMk/>
          <pc:sldMk cId="2520591176" sldId="4670"/>
        </pc:sldMkLst>
      </pc:sldChg>
      <pc:sldChg chg="add">
        <pc:chgData name="EZZINE, Hind" userId="S::ezzineh@who.int::edcab00f-6318-46e5-a4a9-188b01ee222f" providerId="AD" clId="Web-{CC4292F9-6D3C-451A-64DC-E66E20AC3E77}" dt="2023-07-21T17:59:56.403" v="33"/>
        <pc:sldMkLst>
          <pc:docMk/>
          <pc:sldMk cId="1269308071" sldId="4671"/>
        </pc:sldMkLst>
      </pc:sldChg>
      <pc:sldChg chg="add">
        <pc:chgData name="EZZINE, Hind" userId="S::ezzineh@who.int::edcab00f-6318-46e5-a4a9-188b01ee222f" providerId="AD" clId="Web-{CC4292F9-6D3C-451A-64DC-E66E20AC3E77}" dt="2023-07-21T17:59:56.513" v="34"/>
        <pc:sldMkLst>
          <pc:docMk/>
          <pc:sldMk cId="3365469977" sldId="4672"/>
        </pc:sldMkLst>
      </pc:sldChg>
      <pc:sldMasterChg chg="add addSldLayout">
        <pc:chgData name="EZZINE, Hind" userId="S::ezzineh@who.int::edcab00f-6318-46e5-a4a9-188b01ee222f" providerId="AD" clId="Web-{CC4292F9-6D3C-451A-64DC-E66E20AC3E77}" dt="2023-07-21T17:59:54.763" v="19"/>
        <pc:sldMasterMkLst>
          <pc:docMk/>
          <pc:sldMasterMk cId="0" sldId="2147483881"/>
        </pc:sldMasterMkLst>
        <pc:sldLayoutChg chg="add">
          <pc:chgData name="EZZINE, Hind" userId="S::ezzineh@who.int::edcab00f-6318-46e5-a4a9-188b01ee222f" providerId="AD" clId="Web-{CC4292F9-6D3C-451A-64DC-E66E20AC3E77}" dt="2023-07-21T17:59:54.763" v="19"/>
          <pc:sldLayoutMkLst>
            <pc:docMk/>
            <pc:sldMasterMk cId="0" sldId="2147483881"/>
            <pc:sldLayoutMk cId="0" sldId="2147483663"/>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664"/>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688"/>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693"/>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4205336573" sldId="2147483775"/>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1194917028" sldId="2147483776"/>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2"/>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3"/>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4"/>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5"/>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6"/>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7"/>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8"/>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9"/>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0"/>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1"/>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2"/>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3"/>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4"/>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5"/>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6"/>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7"/>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8"/>
          </pc:sldLayoutMkLst>
        </pc:sldLayoutChg>
      </pc:sldMasterChg>
    </pc:docChg>
  </pc:docChgLst>
  <pc:docChgLst>
    <pc:chgData name="GOMEZ, Paula" userId="c93cf399-3ed7-4230-9282-8831e3fe5ae7" providerId="ADAL" clId="{59AF5ADA-6A6A-469A-94FB-CC5408C5312A}"/>
    <pc:docChg chg="custSel addSld modSld sldOrd">
      <pc:chgData name="GOMEZ, Paula" userId="c93cf399-3ed7-4230-9282-8831e3fe5ae7" providerId="ADAL" clId="{59AF5ADA-6A6A-469A-94FB-CC5408C5312A}" dt="2023-09-18T09:24:18.232" v="454" actId="20577"/>
      <pc:docMkLst>
        <pc:docMk/>
      </pc:docMkLst>
      <pc:sldChg chg="modNotesTx">
        <pc:chgData name="GOMEZ, Paula" userId="c93cf399-3ed7-4230-9282-8831e3fe5ae7" providerId="ADAL" clId="{59AF5ADA-6A6A-469A-94FB-CC5408C5312A}" dt="2023-09-18T07:35:04.830" v="142" actId="20577"/>
        <pc:sldMkLst>
          <pc:docMk/>
          <pc:sldMk cId="579479890" sldId="4606"/>
        </pc:sldMkLst>
      </pc:sldChg>
      <pc:sldChg chg="delCm">
        <pc:chgData name="GOMEZ, Paula" userId="c93cf399-3ed7-4230-9282-8831e3fe5ae7" providerId="ADAL" clId="{59AF5ADA-6A6A-469A-94FB-CC5408C5312A}" dt="2023-09-18T07:30:44.332" v="53"/>
        <pc:sldMkLst>
          <pc:docMk/>
          <pc:sldMk cId="1316709617" sldId="4622"/>
        </pc:sldMkLst>
      </pc:sldChg>
      <pc:sldChg chg="delCm modNotesTx">
        <pc:chgData name="GOMEZ, Paula" userId="c93cf399-3ed7-4230-9282-8831e3fe5ae7" providerId="ADAL" clId="{59AF5ADA-6A6A-469A-94FB-CC5408C5312A}" dt="2023-09-18T07:30:38.975" v="52"/>
        <pc:sldMkLst>
          <pc:docMk/>
          <pc:sldMk cId="127751738" sldId="4643"/>
        </pc:sldMkLst>
      </pc:sldChg>
      <pc:sldChg chg="delCm modNotesTx">
        <pc:chgData name="GOMEZ, Paula" userId="c93cf399-3ed7-4230-9282-8831e3fe5ae7" providerId="ADAL" clId="{59AF5ADA-6A6A-469A-94FB-CC5408C5312A}" dt="2023-09-18T07:29:18.230" v="44"/>
        <pc:sldMkLst>
          <pc:docMk/>
          <pc:sldMk cId="4204276616" sldId="4646"/>
        </pc:sldMkLst>
      </pc:sldChg>
      <pc:sldChg chg="modSp mod delCm modCm">
        <pc:chgData name="GOMEZ, Paula" userId="c93cf399-3ed7-4230-9282-8831e3fe5ae7" providerId="ADAL" clId="{59AF5ADA-6A6A-469A-94FB-CC5408C5312A}" dt="2023-09-18T07:31:15.863" v="57"/>
        <pc:sldMkLst>
          <pc:docMk/>
          <pc:sldMk cId="1269308071" sldId="4671"/>
        </pc:sldMkLst>
        <pc:spChg chg="mod">
          <ac:chgData name="GOMEZ, Paula" userId="c93cf399-3ed7-4230-9282-8831e3fe5ae7" providerId="ADAL" clId="{59AF5ADA-6A6A-469A-94FB-CC5408C5312A}" dt="2023-09-18T07:31:12.807" v="56" actId="20577"/>
          <ac:spMkLst>
            <pc:docMk/>
            <pc:sldMk cId="1269308071" sldId="4671"/>
            <ac:spMk id="628" creationId="{00000000-0000-0000-0000-000000000000}"/>
          </ac:spMkLst>
        </pc:spChg>
      </pc:sldChg>
      <pc:sldChg chg="modSp mod">
        <pc:chgData name="GOMEZ, Paula" userId="c93cf399-3ed7-4230-9282-8831e3fe5ae7" providerId="ADAL" clId="{59AF5ADA-6A6A-469A-94FB-CC5408C5312A}" dt="2023-09-18T09:22:06.351" v="348" actId="20577"/>
        <pc:sldMkLst>
          <pc:docMk/>
          <pc:sldMk cId="3831631198" sldId="4674"/>
        </pc:sldMkLst>
        <pc:spChg chg="mod">
          <ac:chgData name="GOMEZ, Paula" userId="c93cf399-3ed7-4230-9282-8831e3fe5ae7" providerId="ADAL" clId="{59AF5ADA-6A6A-469A-94FB-CC5408C5312A}" dt="2023-09-18T09:22:06.351" v="348" actId="20577"/>
          <ac:spMkLst>
            <pc:docMk/>
            <pc:sldMk cId="3831631198" sldId="4674"/>
            <ac:spMk id="616" creationId="{00000000-0000-0000-0000-000000000000}"/>
          </ac:spMkLst>
        </pc:spChg>
      </pc:sldChg>
      <pc:sldChg chg="modSp mod">
        <pc:chgData name="GOMEZ, Paula" userId="c93cf399-3ed7-4230-9282-8831e3fe5ae7" providerId="ADAL" clId="{59AF5ADA-6A6A-469A-94FB-CC5408C5312A}" dt="2023-09-18T09:22:47.292" v="391" actId="20577"/>
        <pc:sldMkLst>
          <pc:docMk/>
          <pc:sldMk cId="2770052476" sldId="4675"/>
        </pc:sldMkLst>
        <pc:spChg chg="mod">
          <ac:chgData name="GOMEZ, Paula" userId="c93cf399-3ed7-4230-9282-8831e3fe5ae7" providerId="ADAL" clId="{59AF5ADA-6A6A-469A-94FB-CC5408C5312A}" dt="2023-09-18T09:22:47.292" v="391" actId="20577"/>
          <ac:spMkLst>
            <pc:docMk/>
            <pc:sldMk cId="2770052476" sldId="4675"/>
            <ac:spMk id="6" creationId="{00000000-0000-0000-0000-000000000000}"/>
          </ac:spMkLst>
        </pc:spChg>
      </pc:sldChg>
      <pc:sldChg chg="modSp mod">
        <pc:chgData name="GOMEZ, Paula" userId="c93cf399-3ed7-4230-9282-8831e3fe5ae7" providerId="ADAL" clId="{59AF5ADA-6A6A-469A-94FB-CC5408C5312A}" dt="2023-09-18T09:22:51.846" v="392" actId="20577"/>
        <pc:sldMkLst>
          <pc:docMk/>
          <pc:sldMk cId="1072678849" sldId="4676"/>
        </pc:sldMkLst>
        <pc:spChg chg="mod">
          <ac:chgData name="GOMEZ, Paula" userId="c93cf399-3ed7-4230-9282-8831e3fe5ae7" providerId="ADAL" clId="{59AF5ADA-6A6A-469A-94FB-CC5408C5312A}" dt="2023-09-18T09:22:51.846" v="392" actId="20577"/>
          <ac:spMkLst>
            <pc:docMk/>
            <pc:sldMk cId="1072678849" sldId="4676"/>
            <ac:spMk id="5" creationId="{00000000-0000-0000-0000-000000000000}"/>
          </ac:spMkLst>
        </pc:spChg>
      </pc:sldChg>
      <pc:sldChg chg="modSp mod modCm">
        <pc:chgData name="GOMEZ, Paula" userId="c93cf399-3ed7-4230-9282-8831e3fe5ae7" providerId="ADAL" clId="{59AF5ADA-6A6A-469A-94FB-CC5408C5312A}" dt="2023-09-18T09:19:35.451" v="163" actId="1076"/>
        <pc:sldMkLst>
          <pc:docMk/>
          <pc:sldMk cId="3519982621" sldId="4677"/>
        </pc:sldMkLst>
        <pc:spChg chg="mod">
          <ac:chgData name="GOMEZ, Paula" userId="c93cf399-3ed7-4230-9282-8831e3fe5ae7" providerId="ADAL" clId="{59AF5ADA-6A6A-469A-94FB-CC5408C5312A}" dt="2023-09-18T09:19:35.451" v="163" actId="1076"/>
          <ac:spMkLst>
            <pc:docMk/>
            <pc:sldMk cId="3519982621" sldId="4677"/>
            <ac:spMk id="7" creationId="{00000000-0000-0000-0000-000000000000}"/>
          </ac:spMkLst>
        </pc:spChg>
      </pc:sldChg>
      <pc:sldChg chg="modCm">
        <pc:chgData name="GOMEZ, Paula" userId="c93cf399-3ed7-4230-9282-8831e3fe5ae7" providerId="ADAL" clId="{59AF5ADA-6A6A-469A-94FB-CC5408C5312A}" dt="2023-09-18T07:35:41.308" v="143"/>
        <pc:sldMkLst>
          <pc:docMk/>
          <pc:sldMk cId="1228886533" sldId="4685"/>
        </pc:sldMkLst>
      </pc:sldChg>
      <pc:sldChg chg="modSp mod delCm">
        <pc:chgData name="GOMEZ, Paula" userId="c93cf399-3ed7-4230-9282-8831e3fe5ae7" providerId="ADAL" clId="{59AF5ADA-6A6A-469A-94FB-CC5408C5312A}" dt="2023-09-18T07:32:15.449" v="94"/>
        <pc:sldMkLst>
          <pc:docMk/>
          <pc:sldMk cId="2125392915" sldId="4691"/>
        </pc:sldMkLst>
        <pc:spChg chg="mod">
          <ac:chgData name="GOMEZ, Paula" userId="c93cf399-3ed7-4230-9282-8831e3fe5ae7" providerId="ADAL" clId="{59AF5ADA-6A6A-469A-94FB-CC5408C5312A}" dt="2023-09-18T07:32:05.694" v="93" actId="20577"/>
          <ac:spMkLst>
            <pc:docMk/>
            <pc:sldMk cId="2125392915" sldId="4691"/>
            <ac:spMk id="628" creationId="{00000000-0000-0000-0000-000000000000}"/>
          </ac:spMkLst>
        </pc:spChg>
      </pc:sldChg>
      <pc:sldChg chg="addSp delSp modSp add mod ord modNotesTx">
        <pc:chgData name="GOMEZ, Paula" userId="c93cf399-3ed7-4230-9282-8831e3fe5ae7" providerId="ADAL" clId="{59AF5ADA-6A6A-469A-94FB-CC5408C5312A}" dt="2023-09-18T09:24:18.232" v="454" actId="20577"/>
        <pc:sldMkLst>
          <pc:docMk/>
          <pc:sldMk cId="1708097471" sldId="4692"/>
        </pc:sldMkLst>
        <pc:spChg chg="add mod">
          <ac:chgData name="GOMEZ, Paula" userId="c93cf399-3ed7-4230-9282-8831e3fe5ae7" providerId="ADAL" clId="{59AF5ADA-6A6A-469A-94FB-CC5408C5312A}" dt="2023-09-18T09:24:18.232" v="454" actId="20577"/>
          <ac:spMkLst>
            <pc:docMk/>
            <pc:sldMk cId="1708097471" sldId="4692"/>
            <ac:spMk id="2" creationId="{61DE11F9-DBAC-3A1E-C8FD-FB3D27C8FE71}"/>
          </ac:spMkLst>
        </pc:spChg>
        <pc:spChg chg="mod">
          <ac:chgData name="GOMEZ, Paula" userId="c93cf399-3ed7-4230-9282-8831e3fe5ae7" providerId="ADAL" clId="{59AF5ADA-6A6A-469A-94FB-CC5408C5312A}" dt="2023-09-18T09:21:12.055" v="259" actId="1076"/>
          <ac:spMkLst>
            <pc:docMk/>
            <pc:sldMk cId="1708097471" sldId="4692"/>
            <ac:spMk id="7" creationId="{00000000-0000-0000-0000-000000000000}"/>
          </ac:spMkLst>
        </pc:spChg>
        <pc:graphicFrameChg chg="del">
          <ac:chgData name="GOMEZ, Paula" userId="c93cf399-3ed7-4230-9282-8831e3fe5ae7" providerId="ADAL" clId="{59AF5ADA-6A6A-469A-94FB-CC5408C5312A}" dt="2023-09-18T09:20:08.538" v="169" actId="478"/>
          <ac:graphicFrameMkLst>
            <pc:docMk/>
            <pc:sldMk cId="1708097471" sldId="4692"/>
            <ac:graphicFrameMk id="4" creationId="{FD83698C-CF52-4528-87CE-DCB138C1CB46}"/>
          </ac:graphicFrameMkLst>
        </pc:graphicFrameChg>
      </pc:sldChg>
    </pc:docChg>
  </pc:docChgLst>
  <pc:docChgLst>
    <pc:chgData name="EZZINE, Hind" userId="S::ezzineh@who.int::edcab00f-6318-46e5-a4a9-188b01ee222f" providerId="AD" clId="Web-{F29CC317-5959-62B2-9F12-54A408FE009E}"/>
    <pc:docChg chg="modSld">
      <pc:chgData name="EZZINE, Hind" userId="S::ezzineh@who.int::edcab00f-6318-46e5-a4a9-188b01ee222f" providerId="AD" clId="Web-{F29CC317-5959-62B2-9F12-54A408FE009E}" dt="2024-07-31T19:08:38.922" v="9" actId="20577"/>
      <pc:docMkLst>
        <pc:docMk/>
      </pc:docMkLst>
      <pc:sldChg chg="modSp">
        <pc:chgData name="EZZINE, Hind" userId="S::ezzineh@who.int::edcab00f-6318-46e5-a4a9-188b01ee222f" providerId="AD" clId="Web-{F29CC317-5959-62B2-9F12-54A408FE009E}" dt="2024-07-31T19:08:38.922" v="9" actId="20577"/>
        <pc:sldMkLst>
          <pc:docMk/>
          <pc:sldMk cId="0" sldId="256"/>
        </pc:sldMkLst>
        <pc:spChg chg="mod">
          <ac:chgData name="EZZINE, Hind" userId="S::ezzineh@who.int::edcab00f-6318-46e5-a4a9-188b01ee222f" providerId="AD" clId="Web-{F29CC317-5959-62B2-9F12-54A408FE009E}" dt="2024-07-31T19:08:38.922" v="9" actId="20577"/>
          <ac:spMkLst>
            <pc:docMk/>
            <pc:sldMk cId="0" sldId="256"/>
            <ac:spMk id="561" creationId="{00000000-0000-0000-0000-000000000000}"/>
          </ac:spMkLst>
        </pc:spChg>
      </pc:sldChg>
    </pc:docChg>
  </pc:docChgLst>
  <pc:docChgLst>
    <pc:chgData name="EZZINE, Hind" userId="S::ezzineh@who.int::edcab00f-6318-46e5-a4a9-188b01ee222f" providerId="AD" clId="Web-{FB0021A0-387A-0257-24B3-BAC724AD06FA}"/>
    <pc:docChg chg="addSld modSld">
      <pc:chgData name="EZZINE, Hind" userId="S::ezzineh@who.int::edcab00f-6318-46e5-a4a9-188b01ee222f" providerId="AD" clId="Web-{FB0021A0-387A-0257-24B3-BAC724AD06FA}" dt="2024-08-05T11:48:33.564" v="244"/>
      <pc:docMkLst>
        <pc:docMk/>
      </pc:docMkLst>
      <pc:sldChg chg="modSp">
        <pc:chgData name="EZZINE, Hind" userId="S::ezzineh@who.int::edcab00f-6318-46e5-a4a9-188b01ee222f" providerId="AD" clId="Web-{FB0021A0-387A-0257-24B3-BAC724AD06FA}" dt="2024-08-05T11:48:33.564" v="244"/>
        <pc:sldMkLst>
          <pc:docMk/>
          <pc:sldMk cId="2022495480" sldId="4657"/>
        </pc:sldMkLst>
        <pc:graphicFrameChg chg="mod modGraphic">
          <ac:chgData name="EZZINE, Hind" userId="S::ezzineh@who.int::edcab00f-6318-46e5-a4a9-188b01ee222f" providerId="AD" clId="Web-{FB0021A0-387A-0257-24B3-BAC724AD06FA}" dt="2024-08-05T11:48:33.564" v="244"/>
          <ac:graphicFrameMkLst>
            <pc:docMk/>
            <pc:sldMk cId="2022495480" sldId="4657"/>
            <ac:graphicFrameMk id="7" creationId="{F90BAB4C-A016-F47B-8D72-B324F995FEA9}"/>
          </ac:graphicFrameMkLst>
        </pc:graphicFrameChg>
      </pc:sldChg>
      <pc:sldChg chg="modSp">
        <pc:chgData name="EZZINE, Hind" userId="S::ezzineh@who.int::edcab00f-6318-46e5-a4a9-188b01ee222f" providerId="AD" clId="Web-{FB0021A0-387A-0257-24B3-BAC724AD06FA}" dt="2024-08-05T11:48:01.532" v="224"/>
        <pc:sldMkLst>
          <pc:docMk/>
          <pc:sldMk cId="1746278210" sldId="4658"/>
        </pc:sldMkLst>
        <pc:graphicFrameChg chg="mod modGraphic">
          <ac:chgData name="EZZINE, Hind" userId="S::ezzineh@who.int::edcab00f-6318-46e5-a4a9-188b01ee222f" providerId="AD" clId="Web-{FB0021A0-387A-0257-24B3-BAC724AD06FA}" dt="2024-08-05T11:48:01.532" v="224"/>
          <ac:graphicFrameMkLst>
            <pc:docMk/>
            <pc:sldMk cId="1746278210" sldId="4658"/>
            <ac:graphicFrameMk id="7" creationId="{F90BAB4C-A016-F47B-8D72-B324F995FEA9}"/>
          </ac:graphicFrameMkLst>
        </pc:graphicFrameChg>
      </pc:sldChg>
      <pc:sldChg chg="modSp">
        <pc:chgData name="EZZINE, Hind" userId="S::ezzineh@who.int::edcab00f-6318-46e5-a4a9-188b01ee222f" providerId="AD" clId="Web-{FB0021A0-387A-0257-24B3-BAC724AD06FA}" dt="2024-08-05T11:45:48.121" v="210"/>
        <pc:sldMkLst>
          <pc:docMk/>
          <pc:sldMk cId="1418307686" sldId="4659"/>
        </pc:sldMkLst>
        <pc:graphicFrameChg chg="mod modGraphic">
          <ac:chgData name="EZZINE, Hind" userId="S::ezzineh@who.int::edcab00f-6318-46e5-a4a9-188b01ee222f" providerId="AD" clId="Web-{FB0021A0-387A-0257-24B3-BAC724AD06FA}" dt="2024-08-05T11:45:48.121" v="210"/>
          <ac:graphicFrameMkLst>
            <pc:docMk/>
            <pc:sldMk cId="1418307686" sldId="4659"/>
            <ac:graphicFrameMk id="7" creationId="{F90BAB4C-A016-F47B-8D72-B324F995FEA9}"/>
          </ac:graphicFrameMkLst>
        </pc:graphicFrameChg>
      </pc:sldChg>
      <pc:sldChg chg="addSp delSp modSp">
        <pc:chgData name="EZZINE, Hind" userId="S::ezzineh@who.int::edcab00f-6318-46e5-a4a9-188b01ee222f" providerId="AD" clId="Web-{FB0021A0-387A-0257-24B3-BAC724AD06FA}" dt="2024-08-05T11:43:27.836" v="148" actId="1076"/>
        <pc:sldMkLst>
          <pc:docMk/>
          <pc:sldMk cId="3183812070" sldId="4660"/>
        </pc:sldMkLst>
        <pc:graphicFrameChg chg="add mod modGraphic">
          <ac:chgData name="EZZINE, Hind" userId="S::ezzineh@who.int::edcab00f-6318-46e5-a4a9-188b01ee222f" providerId="AD" clId="Web-{FB0021A0-387A-0257-24B3-BAC724AD06FA}" dt="2024-08-05T11:43:27.836" v="148" actId="1076"/>
          <ac:graphicFrameMkLst>
            <pc:docMk/>
            <pc:sldMk cId="3183812070" sldId="4660"/>
            <ac:graphicFrameMk id="6" creationId="{088E462B-C997-C0C8-C155-C2A685145046}"/>
          </ac:graphicFrameMkLst>
        </pc:graphicFrameChg>
        <pc:graphicFrameChg chg="del">
          <ac:chgData name="EZZINE, Hind" userId="S::ezzineh@who.int::edcab00f-6318-46e5-a4a9-188b01ee222f" providerId="AD" clId="Web-{FB0021A0-387A-0257-24B3-BAC724AD06FA}" dt="2024-08-05T11:40:17.861" v="1"/>
          <ac:graphicFrameMkLst>
            <pc:docMk/>
            <pc:sldMk cId="3183812070" sldId="4660"/>
            <ac:graphicFrameMk id="7" creationId="{F90BAB4C-A016-F47B-8D72-B324F995FEA9}"/>
          </ac:graphicFrameMkLst>
        </pc:graphicFrameChg>
      </pc:sldChg>
      <pc:sldChg chg="modSp add replId">
        <pc:chgData name="EZZINE, Hind" userId="S::ezzineh@who.int::edcab00f-6318-46e5-a4a9-188b01ee222f" providerId="AD" clId="Web-{FB0021A0-387A-0257-24B3-BAC724AD06FA}" dt="2024-08-05T11:44:28.994" v="184"/>
        <pc:sldMkLst>
          <pc:docMk/>
          <pc:sldMk cId="2942813552" sldId="4701"/>
        </pc:sldMkLst>
        <pc:graphicFrameChg chg="mod modGraphic">
          <ac:chgData name="EZZINE, Hind" userId="S::ezzineh@who.int::edcab00f-6318-46e5-a4a9-188b01ee222f" providerId="AD" clId="Web-{FB0021A0-387A-0257-24B3-BAC724AD06FA}" dt="2024-08-05T11:44:28.994" v="184"/>
          <ac:graphicFrameMkLst>
            <pc:docMk/>
            <pc:sldMk cId="2942813552" sldId="4701"/>
            <ac:graphicFrameMk id="7" creationId="{F90BAB4C-A016-F47B-8D72-B324F995FEA9}"/>
          </ac:graphicFrameMkLst>
        </pc:graphicFrameChg>
      </pc:sldChg>
    </pc:docChg>
  </pc:docChgLst>
  <pc:docChgLst>
    <pc:chgData name="EZZINE, Hind" userId="S::ezzineh@who.int::edcab00f-6318-46e5-a4a9-188b01ee222f" providerId="AD" clId="Web-{6B2073A3-CD27-E310-D9FB-E26810665280}"/>
    <pc:docChg chg="addSld delSld modSld sldOrd addMainMaster">
      <pc:chgData name="EZZINE, Hind" userId="S::ezzineh@who.int::edcab00f-6318-46e5-a4a9-188b01ee222f" providerId="AD" clId="Web-{6B2073A3-CD27-E310-D9FB-E26810665280}" dt="2023-07-31T13:56:14.845" v="420"/>
      <pc:docMkLst>
        <pc:docMk/>
      </pc:docMkLst>
      <pc:sldChg chg="modSp addCm">
        <pc:chgData name="EZZINE, Hind" userId="S::ezzineh@who.int::edcab00f-6318-46e5-a4a9-188b01ee222f" providerId="AD" clId="Web-{6B2073A3-CD27-E310-D9FB-E26810665280}" dt="2023-07-31T12:59:32.744" v="379"/>
        <pc:sldMkLst>
          <pc:docMk/>
          <pc:sldMk cId="0" sldId="265"/>
        </pc:sldMkLst>
        <pc:spChg chg="mod">
          <ac:chgData name="EZZINE, Hind" userId="S::ezzineh@who.int::edcab00f-6318-46e5-a4a9-188b01ee222f" providerId="AD" clId="Web-{6B2073A3-CD27-E310-D9FB-E26810665280}" dt="2023-07-31T12:01:46.563" v="138" actId="20577"/>
          <ac:spMkLst>
            <pc:docMk/>
            <pc:sldMk cId="0" sldId="265"/>
            <ac:spMk id="616" creationId="{00000000-0000-0000-0000-000000000000}"/>
          </ac:spMkLst>
        </pc:spChg>
      </pc:sldChg>
      <pc:sldChg chg="modSp">
        <pc:chgData name="EZZINE, Hind" userId="S::ezzineh@who.int::edcab00f-6318-46e5-a4a9-188b01ee222f" providerId="AD" clId="Web-{6B2073A3-CD27-E310-D9FB-E26810665280}" dt="2023-07-31T13:01:31.559" v="402" actId="1076"/>
        <pc:sldMkLst>
          <pc:docMk/>
          <pc:sldMk cId="1836358625" sldId="566"/>
        </pc:sldMkLst>
        <pc:spChg chg="mod">
          <ac:chgData name="EZZINE, Hind" userId="S::ezzineh@who.int::edcab00f-6318-46e5-a4a9-188b01ee222f" providerId="AD" clId="Web-{6B2073A3-CD27-E310-D9FB-E26810665280}" dt="2023-07-31T13:01:31.559" v="402" actId="1076"/>
          <ac:spMkLst>
            <pc:docMk/>
            <pc:sldMk cId="1836358625" sldId="566"/>
            <ac:spMk id="2" creationId="{00000000-0000-0000-0000-000000000000}"/>
          </ac:spMkLst>
        </pc:spChg>
      </pc:sldChg>
      <pc:sldChg chg="ord">
        <pc:chgData name="EZZINE, Hind" userId="S::ezzineh@who.int::edcab00f-6318-46e5-a4a9-188b01ee222f" providerId="AD" clId="Web-{6B2073A3-CD27-E310-D9FB-E26810665280}" dt="2023-07-31T12:02:42.111" v="140"/>
        <pc:sldMkLst>
          <pc:docMk/>
          <pc:sldMk cId="340648290" sldId="615"/>
        </pc:sldMkLst>
      </pc:sldChg>
      <pc:sldChg chg="modSp">
        <pc:chgData name="EZZINE, Hind" userId="S::ezzineh@who.int::edcab00f-6318-46e5-a4a9-188b01ee222f" providerId="AD" clId="Web-{6B2073A3-CD27-E310-D9FB-E26810665280}" dt="2023-07-31T12:08:39.026" v="174" actId="20577"/>
        <pc:sldMkLst>
          <pc:docMk/>
          <pc:sldMk cId="2512265624" sldId="4599"/>
        </pc:sldMkLst>
        <pc:spChg chg="mod">
          <ac:chgData name="EZZINE, Hind" userId="S::ezzineh@who.int::edcab00f-6318-46e5-a4a9-188b01ee222f" providerId="AD" clId="Web-{6B2073A3-CD27-E310-D9FB-E26810665280}" dt="2023-07-31T12:08:39.026" v="174" actId="20577"/>
          <ac:spMkLst>
            <pc:docMk/>
            <pc:sldMk cId="2512265624" sldId="4599"/>
            <ac:spMk id="2" creationId="{A1D9A9D3-3FFC-CE82-3D49-49AF97105640}"/>
          </ac:spMkLst>
        </pc:spChg>
      </pc:sldChg>
      <pc:sldChg chg="modSp">
        <pc:chgData name="EZZINE, Hind" userId="S::ezzineh@who.int::edcab00f-6318-46e5-a4a9-188b01ee222f" providerId="AD" clId="Web-{6B2073A3-CD27-E310-D9FB-E26810665280}" dt="2023-07-31T12:08:02.447" v="171" actId="14100"/>
        <pc:sldMkLst>
          <pc:docMk/>
          <pc:sldMk cId="346646492" sldId="4611"/>
        </pc:sldMkLst>
        <pc:spChg chg="mod">
          <ac:chgData name="EZZINE, Hind" userId="S::ezzineh@who.int::edcab00f-6318-46e5-a4a9-188b01ee222f" providerId="AD" clId="Web-{6B2073A3-CD27-E310-D9FB-E26810665280}" dt="2023-07-31T12:08:02.447" v="171" actId="14100"/>
          <ac:spMkLst>
            <pc:docMk/>
            <pc:sldMk cId="346646492" sldId="4611"/>
            <ac:spMk id="3" creationId="{F89DB3A8-938B-E066-82F5-A5EE46BE0029}"/>
          </ac:spMkLst>
        </pc:spChg>
      </pc:sldChg>
      <pc:sldChg chg="modSp">
        <pc:chgData name="EZZINE, Hind" userId="S::ezzineh@who.int::edcab00f-6318-46e5-a4a9-188b01ee222f" providerId="AD" clId="Web-{6B2073A3-CD27-E310-D9FB-E26810665280}" dt="2023-07-31T12:12:45.001" v="199" actId="20577"/>
        <pc:sldMkLst>
          <pc:docMk/>
          <pc:sldMk cId="2094343178" sldId="4615"/>
        </pc:sldMkLst>
        <pc:spChg chg="mod">
          <ac:chgData name="EZZINE, Hind" userId="S::ezzineh@who.int::edcab00f-6318-46e5-a4a9-188b01ee222f" providerId="AD" clId="Web-{6B2073A3-CD27-E310-D9FB-E26810665280}" dt="2023-07-31T12:12:45.001" v="199" actId="20577"/>
          <ac:spMkLst>
            <pc:docMk/>
            <pc:sldMk cId="2094343178" sldId="4615"/>
            <ac:spMk id="6" creationId="{06473DBC-AEB5-55A3-DBE1-8FCC63AAE547}"/>
          </ac:spMkLst>
        </pc:spChg>
      </pc:sldChg>
      <pc:sldChg chg="modSp delCm">
        <pc:chgData name="EZZINE, Hind" userId="S::ezzineh@who.int::edcab00f-6318-46e5-a4a9-188b01ee222f" providerId="AD" clId="Web-{6B2073A3-CD27-E310-D9FB-E26810665280}" dt="2023-07-31T12:23:48.283" v="223" actId="1076"/>
        <pc:sldMkLst>
          <pc:docMk/>
          <pc:sldMk cId="1595503697" sldId="4617"/>
        </pc:sldMkLst>
        <pc:spChg chg="mod">
          <ac:chgData name="EZZINE, Hind" userId="S::ezzineh@who.int::edcab00f-6318-46e5-a4a9-188b01ee222f" providerId="AD" clId="Web-{6B2073A3-CD27-E310-D9FB-E26810665280}" dt="2023-07-31T12:23:48.283" v="223" actId="1076"/>
          <ac:spMkLst>
            <pc:docMk/>
            <pc:sldMk cId="1595503697" sldId="4617"/>
            <ac:spMk id="2" creationId="{0DFFC7E9-6743-B19B-D751-15EBC91AE561}"/>
          </ac:spMkLst>
        </pc:spChg>
        <pc:spChg chg="mod">
          <ac:chgData name="EZZINE, Hind" userId="S::ezzineh@who.int::edcab00f-6318-46e5-a4a9-188b01ee222f" providerId="AD" clId="Web-{6B2073A3-CD27-E310-D9FB-E26810665280}" dt="2023-07-31T12:23:45.018" v="222" actId="1076"/>
          <ac:spMkLst>
            <pc:docMk/>
            <pc:sldMk cId="1595503697" sldId="4617"/>
            <ac:spMk id="3" creationId="{F96BF1A5-DB11-3083-9E12-1D398D224120}"/>
          </ac:spMkLst>
        </pc:spChg>
      </pc:sldChg>
      <pc:sldChg chg="modSp ord">
        <pc:chgData name="EZZINE, Hind" userId="S::ezzineh@who.int::edcab00f-6318-46e5-a4a9-188b01ee222f" providerId="AD" clId="Web-{6B2073A3-CD27-E310-D9FB-E26810665280}" dt="2023-07-31T13:53:55.701" v="410" actId="20577"/>
        <pc:sldMkLst>
          <pc:docMk/>
          <pc:sldMk cId="1316709617" sldId="4622"/>
        </pc:sldMkLst>
        <pc:spChg chg="mod">
          <ac:chgData name="EZZINE, Hind" userId="S::ezzineh@who.int::edcab00f-6318-46e5-a4a9-188b01ee222f" providerId="AD" clId="Web-{6B2073A3-CD27-E310-D9FB-E26810665280}" dt="2023-07-31T12:09:50.278" v="192" actId="1076"/>
          <ac:spMkLst>
            <pc:docMk/>
            <pc:sldMk cId="1316709617" sldId="4622"/>
            <ac:spMk id="2" creationId="{1D51B065-6736-9390-49B1-C8EDF79759B3}"/>
          </ac:spMkLst>
        </pc:spChg>
        <pc:spChg chg="mod">
          <ac:chgData name="EZZINE, Hind" userId="S::ezzineh@who.int::edcab00f-6318-46e5-a4a9-188b01ee222f" providerId="AD" clId="Web-{6B2073A3-CD27-E310-D9FB-E26810665280}" dt="2023-07-31T13:53:55.701" v="410" actId="20577"/>
          <ac:spMkLst>
            <pc:docMk/>
            <pc:sldMk cId="1316709617" sldId="4622"/>
            <ac:spMk id="3" creationId="{91496A95-9969-9BD6-0CD1-205CFC9397C2}"/>
          </ac:spMkLst>
        </pc:spChg>
      </pc:sldChg>
      <pc:sldChg chg="modSp">
        <pc:chgData name="EZZINE, Hind" userId="S::ezzineh@who.int::edcab00f-6318-46e5-a4a9-188b01ee222f" providerId="AD" clId="Web-{6B2073A3-CD27-E310-D9FB-E26810665280}" dt="2023-07-31T12:48:39.227" v="340" actId="20577"/>
        <pc:sldMkLst>
          <pc:docMk/>
          <pc:sldMk cId="1544767025" sldId="4626"/>
        </pc:sldMkLst>
        <pc:spChg chg="mod">
          <ac:chgData name="EZZINE, Hind" userId="S::ezzineh@who.int::edcab00f-6318-46e5-a4a9-188b01ee222f" providerId="AD" clId="Web-{6B2073A3-CD27-E310-D9FB-E26810665280}" dt="2023-07-31T12:48:39.227" v="340" actId="20577"/>
          <ac:spMkLst>
            <pc:docMk/>
            <pc:sldMk cId="1544767025" sldId="4626"/>
            <ac:spMk id="9" creationId="{582E61D5-EA97-6D8C-F420-DDA8A893D407}"/>
          </ac:spMkLst>
        </pc:spChg>
      </pc:sldChg>
      <pc:sldChg chg="modSp">
        <pc:chgData name="EZZINE, Hind" userId="S::ezzineh@who.int::edcab00f-6318-46e5-a4a9-188b01ee222f" providerId="AD" clId="Web-{6B2073A3-CD27-E310-D9FB-E26810665280}" dt="2023-07-31T13:52:31.324" v="403" actId="20577"/>
        <pc:sldMkLst>
          <pc:docMk/>
          <pc:sldMk cId="2487053723" sldId="4628"/>
        </pc:sldMkLst>
        <pc:spChg chg="mod">
          <ac:chgData name="EZZINE, Hind" userId="S::ezzineh@who.int::edcab00f-6318-46e5-a4a9-188b01ee222f" providerId="AD" clId="Web-{6B2073A3-CD27-E310-D9FB-E26810665280}" dt="2023-07-31T13:52:31.324" v="403" actId="20577"/>
          <ac:spMkLst>
            <pc:docMk/>
            <pc:sldMk cId="2487053723" sldId="4628"/>
            <ac:spMk id="2" creationId="{0E3B910A-F0AE-9382-5B45-D7A8C61E747A}"/>
          </ac:spMkLst>
        </pc:spChg>
      </pc:sldChg>
      <pc:sldChg chg="modSp">
        <pc:chgData name="EZZINE, Hind" userId="S::ezzineh@who.int::edcab00f-6318-46e5-a4a9-188b01ee222f" providerId="AD" clId="Web-{6B2073A3-CD27-E310-D9FB-E26810665280}" dt="2023-07-31T12:04:05.441" v="148" actId="1076"/>
        <pc:sldMkLst>
          <pc:docMk/>
          <pc:sldMk cId="271278556" sldId="4629"/>
        </pc:sldMkLst>
        <pc:spChg chg="mod">
          <ac:chgData name="EZZINE, Hind" userId="S::ezzineh@who.int::edcab00f-6318-46e5-a4a9-188b01ee222f" providerId="AD" clId="Web-{6B2073A3-CD27-E310-D9FB-E26810665280}" dt="2023-07-31T12:04:05.441" v="148" actId="1076"/>
          <ac:spMkLst>
            <pc:docMk/>
            <pc:sldMk cId="271278556" sldId="4629"/>
            <ac:spMk id="8" creationId="{A4002CF2-27D5-C3D7-7301-614ED38DE986}"/>
          </ac:spMkLst>
        </pc:spChg>
      </pc:sldChg>
      <pc:sldChg chg="modSp">
        <pc:chgData name="EZZINE, Hind" userId="S::ezzineh@who.int::edcab00f-6318-46e5-a4a9-188b01ee222f" providerId="AD" clId="Web-{6B2073A3-CD27-E310-D9FB-E26810665280}" dt="2023-07-31T12:07:43.618" v="167" actId="20577"/>
        <pc:sldMkLst>
          <pc:docMk/>
          <pc:sldMk cId="4204276616" sldId="4646"/>
        </pc:sldMkLst>
        <pc:spChg chg="mod">
          <ac:chgData name="EZZINE, Hind" userId="S::ezzineh@who.int::edcab00f-6318-46e5-a4a9-188b01ee222f" providerId="AD" clId="Web-{6B2073A3-CD27-E310-D9FB-E26810665280}" dt="2023-07-31T12:07:43.618" v="167" actId="20577"/>
          <ac:spMkLst>
            <pc:docMk/>
            <pc:sldMk cId="4204276616" sldId="4646"/>
            <ac:spMk id="2" creationId="{7124847B-46F9-8DBB-F0B7-66CC7C76036D}"/>
          </ac:spMkLst>
        </pc:spChg>
      </pc:sldChg>
      <pc:sldChg chg="modSp">
        <pc:chgData name="EZZINE, Hind" userId="S::ezzineh@who.int::edcab00f-6318-46e5-a4a9-188b01ee222f" providerId="AD" clId="Web-{6B2073A3-CD27-E310-D9FB-E26810665280}" dt="2023-07-31T13:52:38.761" v="404" actId="1076"/>
        <pc:sldMkLst>
          <pc:docMk/>
          <pc:sldMk cId="2402516671" sldId="4656"/>
        </pc:sldMkLst>
        <pc:spChg chg="mod">
          <ac:chgData name="EZZINE, Hind" userId="S::ezzineh@who.int::edcab00f-6318-46e5-a4a9-188b01ee222f" providerId="AD" clId="Web-{6B2073A3-CD27-E310-D9FB-E26810665280}" dt="2023-07-31T13:52:38.761" v="404" actId="1076"/>
          <ac:spMkLst>
            <pc:docMk/>
            <pc:sldMk cId="2402516671" sldId="4656"/>
            <ac:spMk id="21" creationId="{211D6C45-CB9F-F921-9BE5-DA18D4192231}"/>
          </ac:spMkLst>
        </pc:spChg>
        <pc:graphicFrameChg chg="modGraphic">
          <ac:chgData name="EZZINE, Hind" userId="S::ezzineh@who.int::edcab00f-6318-46e5-a4a9-188b01ee222f" providerId="AD" clId="Web-{6B2073A3-CD27-E310-D9FB-E26810665280}" dt="2023-07-31T12:06:26.179" v="165"/>
          <ac:graphicFrameMkLst>
            <pc:docMk/>
            <pc:sldMk cId="2402516671" sldId="4656"/>
            <ac:graphicFrameMk id="22" creationId="{4F88281B-B689-3894-7E23-A5DBF62C91AF}"/>
          </ac:graphicFrameMkLst>
        </pc:graphicFrameChg>
      </pc:sldChg>
      <pc:sldChg chg="delSp modSp">
        <pc:chgData name="EZZINE, Hind" userId="S::ezzineh@who.int::edcab00f-6318-46e5-a4a9-188b01ee222f" providerId="AD" clId="Web-{6B2073A3-CD27-E310-D9FB-E26810665280}" dt="2023-07-31T12:43:25.282" v="295" actId="20577"/>
        <pc:sldMkLst>
          <pc:docMk/>
          <pc:sldMk cId="2022495480" sldId="4657"/>
        </pc:sldMkLst>
        <pc:spChg chg="mod">
          <ac:chgData name="EZZINE, Hind" userId="S::ezzineh@who.int::edcab00f-6318-46e5-a4a9-188b01ee222f" providerId="AD" clId="Web-{6B2073A3-CD27-E310-D9FB-E26810665280}" dt="2023-07-31T12:43:25.282" v="295" actId="20577"/>
          <ac:spMkLst>
            <pc:docMk/>
            <pc:sldMk cId="2022495480" sldId="4657"/>
            <ac:spMk id="5" creationId="{77B59432-FF40-5C2A-D19D-79404F62E5F7}"/>
          </ac:spMkLst>
        </pc:spChg>
        <pc:spChg chg="del">
          <ac:chgData name="EZZINE, Hind" userId="S::ezzineh@who.int::edcab00f-6318-46e5-a4a9-188b01ee222f" providerId="AD" clId="Web-{6B2073A3-CD27-E310-D9FB-E26810665280}" dt="2023-07-31T12:43:21.470" v="291"/>
          <ac:spMkLst>
            <pc:docMk/>
            <pc:sldMk cId="2022495480" sldId="4657"/>
            <ac:spMk id="6" creationId="{645D0B2C-0FC4-6E0E-CDF4-183043A4E05A}"/>
          </ac:spMkLst>
        </pc:spChg>
      </pc:sldChg>
      <pc:sldChg chg="delSp modSp">
        <pc:chgData name="EZZINE, Hind" userId="S::ezzineh@who.int::edcab00f-6318-46e5-a4a9-188b01ee222f" providerId="AD" clId="Web-{6B2073A3-CD27-E310-D9FB-E26810665280}" dt="2023-07-31T12:43:12.094" v="290" actId="20577"/>
        <pc:sldMkLst>
          <pc:docMk/>
          <pc:sldMk cId="1746278210" sldId="4658"/>
        </pc:sldMkLst>
        <pc:spChg chg="mod">
          <ac:chgData name="EZZINE, Hind" userId="S::ezzineh@who.int::edcab00f-6318-46e5-a4a9-188b01ee222f" providerId="AD" clId="Web-{6B2073A3-CD27-E310-D9FB-E26810665280}" dt="2023-07-31T12:43:12.094" v="290" actId="20577"/>
          <ac:spMkLst>
            <pc:docMk/>
            <pc:sldMk cId="1746278210" sldId="4658"/>
            <ac:spMk id="5" creationId="{77B59432-FF40-5C2A-D19D-79404F62E5F7}"/>
          </ac:spMkLst>
        </pc:spChg>
        <pc:spChg chg="del mod">
          <ac:chgData name="EZZINE, Hind" userId="S::ezzineh@who.int::edcab00f-6318-46e5-a4a9-188b01ee222f" providerId="AD" clId="Web-{6B2073A3-CD27-E310-D9FB-E26810665280}" dt="2023-07-31T12:43:08.109" v="285"/>
          <ac:spMkLst>
            <pc:docMk/>
            <pc:sldMk cId="1746278210" sldId="4658"/>
            <ac:spMk id="6" creationId="{325CE4CE-8C4B-8273-0A09-858E8B5AE956}"/>
          </ac:spMkLst>
        </pc:spChg>
      </pc:sldChg>
      <pc:sldChg chg="delSp modSp">
        <pc:chgData name="EZZINE, Hind" userId="S::ezzineh@who.int::edcab00f-6318-46e5-a4a9-188b01ee222f" providerId="AD" clId="Web-{6B2073A3-CD27-E310-D9FB-E26810665280}" dt="2023-07-31T12:43:01.765" v="283" actId="20577"/>
        <pc:sldMkLst>
          <pc:docMk/>
          <pc:sldMk cId="1418307686" sldId="4659"/>
        </pc:sldMkLst>
        <pc:spChg chg="mod">
          <ac:chgData name="EZZINE, Hind" userId="S::ezzineh@who.int::edcab00f-6318-46e5-a4a9-188b01ee222f" providerId="AD" clId="Web-{6B2073A3-CD27-E310-D9FB-E26810665280}" dt="2023-07-31T12:43:01.765" v="283" actId="20577"/>
          <ac:spMkLst>
            <pc:docMk/>
            <pc:sldMk cId="1418307686" sldId="4659"/>
            <ac:spMk id="5" creationId="{77B59432-FF40-5C2A-D19D-79404F62E5F7}"/>
          </ac:spMkLst>
        </pc:spChg>
        <pc:spChg chg="del mod">
          <ac:chgData name="EZZINE, Hind" userId="S::ezzineh@who.int::edcab00f-6318-46e5-a4a9-188b01ee222f" providerId="AD" clId="Web-{6B2073A3-CD27-E310-D9FB-E26810665280}" dt="2023-07-31T12:42:54.047" v="277"/>
          <ac:spMkLst>
            <pc:docMk/>
            <pc:sldMk cId="1418307686" sldId="4659"/>
            <ac:spMk id="6" creationId="{C0075245-66DC-0D86-AC4E-EED61B979AB2}"/>
          </ac:spMkLst>
        </pc:spChg>
      </pc:sldChg>
      <pc:sldChg chg="modSp">
        <pc:chgData name="EZZINE, Hind" userId="S::ezzineh@who.int::edcab00f-6318-46e5-a4a9-188b01ee222f" providerId="AD" clId="Web-{6B2073A3-CD27-E310-D9FB-E26810665280}" dt="2023-07-31T12:42:40.874" v="275" actId="20577"/>
        <pc:sldMkLst>
          <pc:docMk/>
          <pc:sldMk cId="3183812070" sldId="4660"/>
        </pc:sldMkLst>
        <pc:spChg chg="mod">
          <ac:chgData name="EZZINE, Hind" userId="S::ezzineh@who.int::edcab00f-6318-46e5-a4a9-188b01ee222f" providerId="AD" clId="Web-{6B2073A3-CD27-E310-D9FB-E26810665280}" dt="2023-07-31T12:42:40.874" v="275" actId="20577"/>
          <ac:spMkLst>
            <pc:docMk/>
            <pc:sldMk cId="3183812070" sldId="4660"/>
            <ac:spMk id="5" creationId="{77B59432-FF40-5C2A-D19D-79404F62E5F7}"/>
          </ac:spMkLst>
        </pc:spChg>
      </pc:sldChg>
      <pc:sldChg chg="modSp">
        <pc:chgData name="EZZINE, Hind" userId="S::ezzineh@who.int::edcab00f-6318-46e5-a4a9-188b01ee222f" providerId="AD" clId="Web-{6B2073A3-CD27-E310-D9FB-E26810665280}" dt="2023-07-31T12:42:34.640" v="271" actId="20577"/>
        <pc:sldMkLst>
          <pc:docMk/>
          <pc:sldMk cId="3367334076" sldId="4661"/>
        </pc:sldMkLst>
        <pc:spChg chg="mod">
          <ac:chgData name="EZZINE, Hind" userId="S::ezzineh@who.int::edcab00f-6318-46e5-a4a9-188b01ee222f" providerId="AD" clId="Web-{6B2073A3-CD27-E310-D9FB-E26810665280}" dt="2023-07-31T12:42:34.640" v="271" actId="20577"/>
          <ac:spMkLst>
            <pc:docMk/>
            <pc:sldMk cId="3367334076" sldId="4661"/>
            <ac:spMk id="5" creationId="{77B59432-FF40-5C2A-D19D-79404F62E5F7}"/>
          </ac:spMkLst>
        </pc:spChg>
      </pc:sldChg>
      <pc:sldChg chg="modSp">
        <pc:chgData name="EZZINE, Hind" userId="S::ezzineh@who.int::edcab00f-6318-46e5-a4a9-188b01ee222f" providerId="AD" clId="Web-{6B2073A3-CD27-E310-D9FB-E26810665280}" dt="2023-07-31T12:42:26.249" v="269" actId="20577"/>
        <pc:sldMkLst>
          <pc:docMk/>
          <pc:sldMk cId="2644177678" sldId="4662"/>
        </pc:sldMkLst>
        <pc:spChg chg="mod">
          <ac:chgData name="EZZINE, Hind" userId="S::ezzineh@who.int::edcab00f-6318-46e5-a4a9-188b01ee222f" providerId="AD" clId="Web-{6B2073A3-CD27-E310-D9FB-E26810665280}" dt="2023-07-31T12:42:26.249" v="269" actId="20577"/>
          <ac:spMkLst>
            <pc:docMk/>
            <pc:sldMk cId="2644177678" sldId="4662"/>
            <ac:spMk id="5" creationId="{77B59432-FF40-5C2A-D19D-79404F62E5F7}"/>
          </ac:spMkLst>
        </pc:spChg>
      </pc:sldChg>
      <pc:sldChg chg="modSp">
        <pc:chgData name="EZZINE, Hind" userId="S::ezzineh@who.int::edcab00f-6318-46e5-a4a9-188b01ee222f" providerId="AD" clId="Web-{6B2073A3-CD27-E310-D9FB-E26810665280}" dt="2023-07-31T12:42:21.468" v="267" actId="20577"/>
        <pc:sldMkLst>
          <pc:docMk/>
          <pc:sldMk cId="604831127" sldId="4663"/>
        </pc:sldMkLst>
        <pc:spChg chg="mod">
          <ac:chgData name="EZZINE, Hind" userId="S::ezzineh@who.int::edcab00f-6318-46e5-a4a9-188b01ee222f" providerId="AD" clId="Web-{6B2073A3-CD27-E310-D9FB-E26810665280}" dt="2023-07-31T12:42:21.468" v="267" actId="20577"/>
          <ac:spMkLst>
            <pc:docMk/>
            <pc:sldMk cId="604831127" sldId="4663"/>
            <ac:spMk id="3" creationId="{C66DE279-353B-323D-A2DE-3EAF586E6168}"/>
          </ac:spMkLst>
        </pc:spChg>
      </pc:sldChg>
      <pc:sldChg chg="modSp">
        <pc:chgData name="EZZINE, Hind" userId="S::ezzineh@who.int::edcab00f-6318-46e5-a4a9-188b01ee222f" providerId="AD" clId="Web-{6B2073A3-CD27-E310-D9FB-E26810665280}" dt="2023-07-31T12:41:20.732" v="250" actId="20577"/>
        <pc:sldMkLst>
          <pc:docMk/>
          <pc:sldMk cId="3422504353" sldId="4664"/>
        </pc:sldMkLst>
        <pc:spChg chg="mod">
          <ac:chgData name="EZZINE, Hind" userId="S::ezzineh@who.int::edcab00f-6318-46e5-a4a9-188b01ee222f" providerId="AD" clId="Web-{6B2073A3-CD27-E310-D9FB-E26810665280}" dt="2023-07-31T12:41:20.732" v="250" actId="20577"/>
          <ac:spMkLst>
            <pc:docMk/>
            <pc:sldMk cId="3422504353" sldId="4664"/>
            <ac:spMk id="4" creationId="{D56EC580-5EDD-E15A-E986-0B4F994BF924}"/>
          </ac:spMkLst>
        </pc:spChg>
      </pc:sldChg>
      <pc:sldChg chg="modSp">
        <pc:chgData name="EZZINE, Hind" userId="S::ezzineh@who.int::edcab00f-6318-46e5-a4a9-188b01ee222f" providerId="AD" clId="Web-{6B2073A3-CD27-E310-D9FB-E26810665280}" dt="2023-07-31T12:42:09.061" v="262" actId="20577"/>
        <pc:sldMkLst>
          <pc:docMk/>
          <pc:sldMk cId="2013367075" sldId="4665"/>
        </pc:sldMkLst>
        <pc:spChg chg="mod">
          <ac:chgData name="EZZINE, Hind" userId="S::ezzineh@who.int::edcab00f-6318-46e5-a4a9-188b01ee222f" providerId="AD" clId="Web-{6B2073A3-CD27-E310-D9FB-E26810665280}" dt="2023-07-31T12:42:09.061" v="262" actId="20577"/>
          <ac:spMkLst>
            <pc:docMk/>
            <pc:sldMk cId="2013367075" sldId="4665"/>
            <ac:spMk id="5" creationId="{E0F6EA8D-8A05-50DE-4364-357475435F52}"/>
          </ac:spMkLst>
        </pc:spChg>
      </pc:sldChg>
      <pc:sldChg chg="modSp">
        <pc:chgData name="EZZINE, Hind" userId="S::ezzineh@who.int::edcab00f-6318-46e5-a4a9-188b01ee222f" providerId="AD" clId="Web-{6B2073A3-CD27-E310-D9FB-E26810665280}" dt="2023-07-31T12:41:56.779" v="259" actId="20577"/>
        <pc:sldMkLst>
          <pc:docMk/>
          <pc:sldMk cId="1472236942" sldId="4666"/>
        </pc:sldMkLst>
        <pc:spChg chg="mod">
          <ac:chgData name="EZZINE, Hind" userId="S::ezzineh@who.int::edcab00f-6318-46e5-a4a9-188b01ee222f" providerId="AD" clId="Web-{6B2073A3-CD27-E310-D9FB-E26810665280}" dt="2023-07-31T12:41:56.779" v="259" actId="20577"/>
          <ac:spMkLst>
            <pc:docMk/>
            <pc:sldMk cId="1472236942" sldId="4666"/>
            <ac:spMk id="5" creationId="{77B59432-FF40-5C2A-D19D-79404F62E5F7}"/>
          </ac:spMkLst>
        </pc:spChg>
      </pc:sldChg>
      <pc:sldChg chg="modSp">
        <pc:chgData name="EZZINE, Hind" userId="S::ezzineh@who.int::edcab00f-6318-46e5-a4a9-188b01ee222f" providerId="AD" clId="Web-{6B2073A3-CD27-E310-D9FB-E26810665280}" dt="2023-07-31T12:41:48.748" v="258" actId="20577"/>
        <pc:sldMkLst>
          <pc:docMk/>
          <pc:sldMk cId="1017777587" sldId="4667"/>
        </pc:sldMkLst>
        <pc:spChg chg="mod">
          <ac:chgData name="EZZINE, Hind" userId="S::ezzineh@who.int::edcab00f-6318-46e5-a4a9-188b01ee222f" providerId="AD" clId="Web-{6B2073A3-CD27-E310-D9FB-E26810665280}" dt="2023-07-31T12:41:48.748" v="258" actId="20577"/>
          <ac:spMkLst>
            <pc:docMk/>
            <pc:sldMk cId="1017777587" sldId="4667"/>
            <ac:spMk id="5" creationId="{79583AC9-1826-85AD-4EA9-1505E7C45EC6}"/>
          </ac:spMkLst>
        </pc:spChg>
      </pc:sldChg>
      <pc:sldChg chg="modSp">
        <pc:chgData name="EZZINE, Hind" userId="S::ezzineh@who.int::edcab00f-6318-46e5-a4a9-188b01ee222f" providerId="AD" clId="Web-{6B2073A3-CD27-E310-D9FB-E26810665280}" dt="2023-07-31T12:41:41.795" v="255" actId="20577"/>
        <pc:sldMkLst>
          <pc:docMk/>
          <pc:sldMk cId="1671055413" sldId="4668"/>
        </pc:sldMkLst>
        <pc:spChg chg="mod">
          <ac:chgData name="EZZINE, Hind" userId="S::ezzineh@who.int::edcab00f-6318-46e5-a4a9-188b01ee222f" providerId="AD" clId="Web-{6B2073A3-CD27-E310-D9FB-E26810665280}" dt="2023-07-31T12:41:41.795" v="255" actId="20577"/>
          <ac:spMkLst>
            <pc:docMk/>
            <pc:sldMk cId="1671055413" sldId="4668"/>
            <ac:spMk id="5" creationId="{26779BB8-BB96-7944-C2C2-383ED1B9AFA2}"/>
          </ac:spMkLst>
        </pc:spChg>
      </pc:sldChg>
      <pc:sldChg chg="modSp">
        <pc:chgData name="EZZINE, Hind" userId="S::ezzineh@who.int::edcab00f-6318-46e5-a4a9-188b01ee222f" providerId="AD" clId="Web-{6B2073A3-CD27-E310-D9FB-E26810665280}" dt="2023-07-31T12:41:34.029" v="254" actId="20577"/>
        <pc:sldMkLst>
          <pc:docMk/>
          <pc:sldMk cId="121973185" sldId="4669"/>
        </pc:sldMkLst>
        <pc:spChg chg="mod">
          <ac:chgData name="EZZINE, Hind" userId="S::ezzineh@who.int::edcab00f-6318-46e5-a4a9-188b01ee222f" providerId="AD" clId="Web-{6B2073A3-CD27-E310-D9FB-E26810665280}" dt="2023-07-31T12:41:34.029" v="254" actId="20577"/>
          <ac:spMkLst>
            <pc:docMk/>
            <pc:sldMk cId="121973185" sldId="4669"/>
            <ac:spMk id="6" creationId="{84189FEE-1EF6-44F2-EC98-25610E97561A}"/>
          </ac:spMkLst>
        </pc:spChg>
      </pc:sldChg>
      <pc:sldChg chg="modSp">
        <pc:chgData name="EZZINE, Hind" userId="S::ezzineh@who.int::edcab00f-6318-46e5-a4a9-188b01ee222f" providerId="AD" clId="Web-{6B2073A3-CD27-E310-D9FB-E26810665280}" dt="2023-07-31T12:41:26.435" v="253" actId="20577"/>
        <pc:sldMkLst>
          <pc:docMk/>
          <pc:sldMk cId="2520591176" sldId="4670"/>
        </pc:sldMkLst>
        <pc:spChg chg="mod">
          <ac:chgData name="EZZINE, Hind" userId="S::ezzineh@who.int::edcab00f-6318-46e5-a4a9-188b01ee222f" providerId="AD" clId="Web-{6B2073A3-CD27-E310-D9FB-E26810665280}" dt="2023-07-31T12:41:26.435" v="253" actId="20577"/>
          <ac:spMkLst>
            <pc:docMk/>
            <pc:sldMk cId="2520591176" sldId="4670"/>
            <ac:spMk id="67" creationId="{E2552AD6-3DE6-9703-33D5-0B3C334E725A}"/>
          </ac:spMkLst>
        </pc:spChg>
      </pc:sldChg>
      <pc:sldChg chg="modSp">
        <pc:chgData name="EZZINE, Hind" userId="S::ezzineh@who.int::edcab00f-6318-46e5-a4a9-188b01ee222f" providerId="AD" clId="Web-{6B2073A3-CD27-E310-D9FB-E26810665280}" dt="2023-07-31T12:43:33.001" v="296" actId="20577"/>
        <pc:sldMkLst>
          <pc:docMk/>
          <pc:sldMk cId="88851804" sldId="4673"/>
        </pc:sldMkLst>
        <pc:spChg chg="mod">
          <ac:chgData name="EZZINE, Hind" userId="S::ezzineh@who.int::edcab00f-6318-46e5-a4a9-188b01ee222f" providerId="AD" clId="Web-{6B2073A3-CD27-E310-D9FB-E26810665280}" dt="2023-07-31T12:43:33.001" v="296" actId="20577"/>
          <ac:spMkLst>
            <pc:docMk/>
            <pc:sldMk cId="88851804" sldId="4673"/>
            <ac:spMk id="3" creationId="{00000000-0000-0000-0000-000000000000}"/>
          </ac:spMkLst>
        </pc:spChg>
      </pc:sldChg>
      <pc:sldChg chg="addSp delSp modSp mod modClrScheme chgLayout">
        <pc:chgData name="EZZINE, Hind" userId="S::ezzineh@who.int::edcab00f-6318-46e5-a4a9-188b01ee222f" providerId="AD" clId="Web-{6B2073A3-CD27-E310-D9FB-E26810665280}" dt="2023-07-31T09:48:18.567" v="64"/>
        <pc:sldMkLst>
          <pc:docMk/>
          <pc:sldMk cId="3831631198" sldId="4674"/>
        </pc:sldMkLst>
        <pc:spChg chg="add del mod ord">
          <ac:chgData name="EZZINE, Hind" userId="S::ezzineh@who.int::edcab00f-6318-46e5-a4a9-188b01ee222f" providerId="AD" clId="Web-{6B2073A3-CD27-E310-D9FB-E26810665280}" dt="2023-07-31T09:48:18.567" v="64"/>
          <ac:spMkLst>
            <pc:docMk/>
            <pc:sldMk cId="3831631198" sldId="4674"/>
            <ac:spMk id="2" creationId="{C94E3E42-C601-91C6-8FDC-7E829CB4DC45}"/>
          </ac:spMkLst>
        </pc:spChg>
        <pc:spChg chg="add del mod ord">
          <ac:chgData name="EZZINE, Hind" userId="S::ezzineh@who.int::edcab00f-6318-46e5-a4a9-188b01ee222f" providerId="AD" clId="Web-{6B2073A3-CD27-E310-D9FB-E26810665280}" dt="2023-07-31T09:48:18.567" v="64"/>
          <ac:spMkLst>
            <pc:docMk/>
            <pc:sldMk cId="3831631198" sldId="4674"/>
            <ac:spMk id="3" creationId="{E525E353-2325-FD5F-8C1B-BFDE86B2197D}"/>
          </ac:spMkLst>
        </pc:spChg>
        <pc:spChg chg="mod ord">
          <ac:chgData name="EZZINE, Hind" userId="S::ezzineh@who.int::edcab00f-6318-46e5-a4a9-188b01ee222f" providerId="AD" clId="Web-{6B2073A3-CD27-E310-D9FB-E26810665280}" dt="2023-07-31T09:48:18.567" v="64"/>
          <ac:spMkLst>
            <pc:docMk/>
            <pc:sldMk cId="3831631198" sldId="4674"/>
            <ac:spMk id="7" creationId="{4ABD003C-7A71-487F-B476-FD65F06273CF}"/>
          </ac:spMkLst>
        </pc:spChg>
      </pc:sldChg>
      <pc:sldChg chg="modSp addCm">
        <pc:chgData name="EZZINE, Hind" userId="S::ezzineh@who.int::edcab00f-6318-46e5-a4a9-188b01ee222f" providerId="AD" clId="Web-{6B2073A3-CD27-E310-D9FB-E26810665280}" dt="2023-07-31T12:46:39.818" v="326"/>
        <pc:sldMkLst>
          <pc:docMk/>
          <pc:sldMk cId="2770052476" sldId="4675"/>
        </pc:sldMkLst>
        <pc:spChg chg="mod">
          <ac:chgData name="EZZINE, Hind" userId="S::ezzineh@who.int::edcab00f-6318-46e5-a4a9-188b01ee222f" providerId="AD" clId="Web-{6B2073A3-CD27-E310-D9FB-E26810665280}" dt="2023-07-31T12:45:39.238" v="325" actId="20577"/>
          <ac:spMkLst>
            <pc:docMk/>
            <pc:sldMk cId="2770052476" sldId="4675"/>
            <ac:spMk id="2" creationId="{00000000-0000-0000-0000-000000000000}"/>
          </ac:spMkLst>
        </pc:spChg>
        <pc:spChg chg="mod">
          <ac:chgData name="EZZINE, Hind" userId="S::ezzineh@who.int::edcab00f-6318-46e5-a4a9-188b01ee222f" providerId="AD" clId="Web-{6B2073A3-CD27-E310-D9FB-E26810665280}" dt="2023-07-31T12:44:52.581" v="315" actId="20577"/>
          <ac:spMkLst>
            <pc:docMk/>
            <pc:sldMk cId="2770052476" sldId="4675"/>
            <ac:spMk id="3" creationId="{00000000-0000-0000-0000-000000000000}"/>
          </ac:spMkLst>
        </pc:spChg>
        <pc:spChg chg="mod">
          <ac:chgData name="EZZINE, Hind" userId="S::ezzineh@who.int::edcab00f-6318-46e5-a4a9-188b01ee222f" providerId="AD" clId="Web-{6B2073A3-CD27-E310-D9FB-E26810665280}" dt="2023-07-31T12:43:49.954" v="298" actId="20577"/>
          <ac:spMkLst>
            <pc:docMk/>
            <pc:sldMk cId="2770052476" sldId="4675"/>
            <ac:spMk id="6" creationId="{00000000-0000-0000-0000-000000000000}"/>
          </ac:spMkLst>
        </pc:spChg>
      </pc:sldChg>
      <pc:sldChg chg="modSp ord">
        <pc:chgData name="EZZINE, Hind" userId="S::ezzineh@who.int::edcab00f-6318-46e5-a4a9-188b01ee222f" providerId="AD" clId="Web-{6B2073A3-CD27-E310-D9FB-E26810665280}" dt="2023-07-31T13:55:20.703" v="417"/>
        <pc:sldMkLst>
          <pc:docMk/>
          <pc:sldMk cId="1072678849" sldId="4676"/>
        </pc:sldMkLst>
        <pc:spChg chg="mod">
          <ac:chgData name="EZZINE, Hind" userId="S::ezzineh@who.int::edcab00f-6318-46e5-a4a9-188b01ee222f" providerId="AD" clId="Web-{6B2073A3-CD27-E310-D9FB-E26810665280}" dt="2023-07-31T12:47:10.881" v="336" actId="20577"/>
          <ac:spMkLst>
            <pc:docMk/>
            <pc:sldMk cId="1072678849" sldId="4676"/>
            <ac:spMk id="3" creationId="{7DBA5FB3-D2C3-48DA-A37F-DF1FC1B1EE40}"/>
          </ac:spMkLst>
        </pc:spChg>
        <pc:spChg chg="mod">
          <ac:chgData name="EZZINE, Hind" userId="S::ezzineh@who.int::edcab00f-6318-46e5-a4a9-188b01ee222f" providerId="AD" clId="Web-{6B2073A3-CD27-E310-D9FB-E26810665280}" dt="2023-07-31T13:54:34.389" v="414" actId="20577"/>
          <ac:spMkLst>
            <pc:docMk/>
            <pc:sldMk cId="1072678849" sldId="4676"/>
            <ac:spMk id="5" creationId="{00000000-0000-0000-0000-000000000000}"/>
          </ac:spMkLst>
        </pc:spChg>
      </pc:sldChg>
      <pc:sldChg chg="modSp">
        <pc:chgData name="EZZINE, Hind" userId="S::ezzineh@who.int::edcab00f-6318-46e5-a4a9-188b01ee222f" providerId="AD" clId="Web-{6B2073A3-CD27-E310-D9FB-E26810665280}" dt="2023-07-31T12:47:31.647" v="337" actId="20577"/>
        <pc:sldMkLst>
          <pc:docMk/>
          <pc:sldMk cId="3519982621" sldId="4677"/>
        </pc:sldMkLst>
        <pc:spChg chg="mod">
          <ac:chgData name="EZZINE, Hind" userId="S::ezzineh@who.int::edcab00f-6318-46e5-a4a9-188b01ee222f" providerId="AD" clId="Web-{6B2073A3-CD27-E310-D9FB-E26810665280}" dt="2023-07-31T12:47:31.647" v="337" actId="20577"/>
          <ac:spMkLst>
            <pc:docMk/>
            <pc:sldMk cId="3519982621" sldId="4677"/>
            <ac:spMk id="7" creationId="{00000000-0000-0000-0000-000000000000}"/>
          </ac:spMkLst>
        </pc:spChg>
      </pc:sldChg>
      <pc:sldChg chg="modSp del ord addCm">
        <pc:chgData name="EZZINE, Hind" userId="S::ezzineh@who.int::edcab00f-6318-46e5-a4a9-188b01ee222f" providerId="AD" clId="Web-{6B2073A3-CD27-E310-D9FB-E26810665280}" dt="2023-07-31T13:55:49.501" v="419"/>
        <pc:sldMkLst>
          <pc:docMk/>
          <pc:sldMk cId="3944302069" sldId="4678"/>
        </pc:sldMkLst>
        <pc:spChg chg="mod">
          <ac:chgData name="EZZINE, Hind" userId="S::ezzineh@who.int::edcab00f-6318-46e5-a4a9-188b01ee222f" providerId="AD" clId="Web-{6B2073A3-CD27-E310-D9FB-E26810665280}" dt="2023-07-31T12:57:39.475" v="377" actId="1076"/>
          <ac:spMkLst>
            <pc:docMk/>
            <pc:sldMk cId="3944302069" sldId="4678"/>
            <ac:spMk id="2" creationId="{00000000-0000-0000-0000-000000000000}"/>
          </ac:spMkLst>
        </pc:spChg>
      </pc:sldChg>
      <pc:sldChg chg="modSp addCm">
        <pc:chgData name="EZZINE, Hind" userId="S::ezzineh@who.int::edcab00f-6318-46e5-a4a9-188b01ee222f" providerId="AD" clId="Web-{6B2073A3-CD27-E310-D9FB-E26810665280}" dt="2023-07-31T10:06:40.835" v="134"/>
        <pc:sldMkLst>
          <pc:docMk/>
          <pc:sldMk cId="1990061746" sldId="4679"/>
        </pc:sldMkLst>
        <pc:spChg chg="mod">
          <ac:chgData name="EZZINE, Hind" userId="S::ezzineh@who.int::edcab00f-6318-46e5-a4a9-188b01ee222f" providerId="AD" clId="Web-{6B2073A3-CD27-E310-D9FB-E26810665280}" dt="2023-07-31T09:42:50.605" v="60" actId="20577"/>
          <ac:spMkLst>
            <pc:docMk/>
            <pc:sldMk cId="1990061746" sldId="4679"/>
            <ac:spMk id="4" creationId="{00000000-0000-0000-0000-000000000000}"/>
          </ac:spMkLst>
        </pc:spChg>
        <pc:spChg chg="mod">
          <ac:chgData name="EZZINE, Hind" userId="S::ezzineh@who.int::edcab00f-6318-46e5-a4a9-188b01ee222f" providerId="AD" clId="Web-{6B2073A3-CD27-E310-D9FB-E26810665280}" dt="2023-07-31T09:59:04.368" v="133" actId="20577"/>
          <ac:spMkLst>
            <pc:docMk/>
            <pc:sldMk cId="1990061746" sldId="4679"/>
            <ac:spMk id="7" creationId="{00000000-0000-0000-0000-000000000000}"/>
          </ac:spMkLst>
        </pc:spChg>
      </pc:sldChg>
      <pc:sldChg chg="modSp add replId delCm">
        <pc:chgData name="EZZINE, Hind" userId="S::ezzineh@who.int::edcab00f-6318-46e5-a4a9-188b01ee222f" providerId="AD" clId="Web-{6B2073A3-CD27-E310-D9FB-E26810665280}" dt="2023-07-31T12:25:15.332" v="230" actId="20577"/>
        <pc:sldMkLst>
          <pc:docMk/>
          <pc:sldMk cId="1510625421" sldId="4684"/>
        </pc:sldMkLst>
        <pc:spChg chg="mod">
          <ac:chgData name="EZZINE, Hind" userId="S::ezzineh@who.int::edcab00f-6318-46e5-a4a9-188b01ee222f" providerId="AD" clId="Web-{6B2073A3-CD27-E310-D9FB-E26810665280}" dt="2023-07-31T09:36:56.297" v="22" actId="20577"/>
          <ac:spMkLst>
            <pc:docMk/>
            <pc:sldMk cId="1510625421" sldId="4684"/>
            <ac:spMk id="2" creationId="{0DFFC7E9-6743-B19B-D751-15EBC91AE561}"/>
          </ac:spMkLst>
        </pc:spChg>
        <pc:spChg chg="mod">
          <ac:chgData name="EZZINE, Hind" userId="S::ezzineh@who.int::edcab00f-6318-46e5-a4a9-188b01ee222f" providerId="AD" clId="Web-{6B2073A3-CD27-E310-D9FB-E26810665280}" dt="2023-07-31T12:25:15.332" v="230" actId="20577"/>
          <ac:spMkLst>
            <pc:docMk/>
            <pc:sldMk cId="1510625421" sldId="4684"/>
            <ac:spMk id="3" creationId="{F96BF1A5-DB11-3083-9E12-1D398D224120}"/>
          </ac:spMkLst>
        </pc:spChg>
      </pc:sldChg>
      <pc:sldChg chg="modSp add replId addCm">
        <pc:chgData name="EZZINE, Hind" userId="S::ezzineh@who.int::edcab00f-6318-46e5-a4a9-188b01ee222f" providerId="AD" clId="Web-{6B2073A3-CD27-E310-D9FB-E26810665280}" dt="2023-07-31T12:40:27.762" v="246"/>
        <pc:sldMkLst>
          <pc:docMk/>
          <pc:sldMk cId="1228886533" sldId="4685"/>
        </pc:sldMkLst>
        <pc:spChg chg="mod">
          <ac:chgData name="EZZINE, Hind" userId="S::ezzineh@who.int::edcab00f-6318-46e5-a4a9-188b01ee222f" providerId="AD" clId="Web-{6B2073A3-CD27-E310-D9FB-E26810665280}" dt="2023-07-31T09:36:19.343" v="2" actId="1076"/>
          <ac:spMkLst>
            <pc:docMk/>
            <pc:sldMk cId="1228886533" sldId="4685"/>
            <ac:spMk id="7" creationId="{0713F2BD-03B3-9FF1-D0E3-81A5AE65F3F9}"/>
          </ac:spMkLst>
        </pc:spChg>
      </pc:sldChg>
      <pc:sldChg chg="modSp add replId">
        <pc:chgData name="EZZINE, Hind" userId="S::ezzineh@who.int::edcab00f-6318-46e5-a4a9-188b01ee222f" providerId="AD" clId="Web-{6B2073A3-CD27-E310-D9FB-E26810665280}" dt="2023-07-31T12:39:24.557" v="245"/>
        <pc:sldMkLst>
          <pc:docMk/>
          <pc:sldMk cId="1471236191" sldId="4686"/>
        </pc:sldMkLst>
        <pc:spChg chg="mod">
          <ac:chgData name="EZZINE, Hind" userId="S::ezzineh@who.int::edcab00f-6318-46e5-a4a9-188b01ee222f" providerId="AD" clId="Web-{6B2073A3-CD27-E310-D9FB-E26810665280}" dt="2023-07-31T09:38:11.190" v="45" actId="20577"/>
          <ac:spMkLst>
            <pc:docMk/>
            <pc:sldMk cId="1471236191" sldId="4686"/>
            <ac:spMk id="2" creationId="{0DFFC7E9-6743-B19B-D751-15EBC91AE561}"/>
          </ac:spMkLst>
        </pc:spChg>
        <pc:spChg chg="mod">
          <ac:chgData name="EZZINE, Hind" userId="S::ezzineh@who.int::edcab00f-6318-46e5-a4a9-188b01ee222f" providerId="AD" clId="Web-{6B2073A3-CD27-E310-D9FB-E26810665280}" dt="2023-07-31T12:39:24.557" v="245"/>
          <ac:spMkLst>
            <pc:docMk/>
            <pc:sldMk cId="1471236191" sldId="4686"/>
            <ac:spMk id="3" creationId="{F96BF1A5-DB11-3083-9E12-1D398D224120}"/>
          </ac:spMkLst>
        </pc:spChg>
      </pc:sldChg>
      <pc:sldChg chg="modSp add replId">
        <pc:chgData name="EZZINE, Hind" userId="S::ezzineh@who.int::edcab00f-6318-46e5-a4a9-188b01ee222f" providerId="AD" clId="Web-{6B2073A3-CD27-E310-D9FB-E26810665280}" dt="2023-07-31T09:37:42.861" v="29" actId="1076"/>
        <pc:sldMkLst>
          <pc:docMk/>
          <pc:sldMk cId="3540597590" sldId="4687"/>
        </pc:sldMkLst>
        <pc:spChg chg="mod">
          <ac:chgData name="EZZINE, Hind" userId="S::ezzineh@who.int::edcab00f-6318-46e5-a4a9-188b01ee222f" providerId="AD" clId="Web-{6B2073A3-CD27-E310-D9FB-E26810665280}" dt="2023-07-31T09:37:42.861" v="29" actId="1076"/>
          <ac:spMkLst>
            <pc:docMk/>
            <pc:sldMk cId="3540597590" sldId="4687"/>
            <ac:spMk id="7" creationId="{0713F2BD-03B3-9FF1-D0E3-81A5AE65F3F9}"/>
          </ac:spMkLst>
        </pc:spChg>
      </pc:sldChg>
      <pc:sldChg chg="addSp modSp add del mod ord modClrScheme chgLayout">
        <pc:chgData name="EZZINE, Hind" userId="S::ezzineh@who.int::edcab00f-6318-46e5-a4a9-188b01ee222f" providerId="AD" clId="Web-{6B2073A3-CD27-E310-D9FB-E26810665280}" dt="2023-07-31T09:50:17.790" v="99"/>
        <pc:sldMkLst>
          <pc:docMk/>
          <pc:sldMk cId="1832464869" sldId="4688"/>
        </pc:sldMkLst>
        <pc:spChg chg="add mod ord">
          <ac:chgData name="EZZINE, Hind" userId="S::ezzineh@who.int::edcab00f-6318-46e5-a4a9-188b01ee222f" providerId="AD" clId="Web-{6B2073A3-CD27-E310-D9FB-E26810665280}" dt="2023-07-31T09:47:21.644" v="62"/>
          <ac:spMkLst>
            <pc:docMk/>
            <pc:sldMk cId="1832464869" sldId="4688"/>
            <ac:spMk id="2" creationId="{ABC4B560-DA57-5308-0D12-0CA48F0E10D7}"/>
          </ac:spMkLst>
        </pc:spChg>
        <pc:spChg chg="mod ord">
          <ac:chgData name="EZZINE, Hind" userId="S::ezzineh@who.int::edcab00f-6318-46e5-a4a9-188b01ee222f" providerId="AD" clId="Web-{6B2073A3-CD27-E310-D9FB-E26810665280}" dt="2023-07-31T09:49:53.773" v="91" actId="20577"/>
          <ac:spMkLst>
            <pc:docMk/>
            <pc:sldMk cId="1832464869" sldId="4688"/>
            <ac:spMk id="3" creationId="{54727667-5156-8D85-2581-33244B5CDE01}"/>
          </ac:spMkLst>
        </pc:spChg>
      </pc:sldChg>
      <pc:sldChg chg="modSp add replId">
        <pc:chgData name="EZZINE, Hind" userId="S::ezzineh@who.int::edcab00f-6318-46e5-a4a9-188b01ee222f" providerId="AD" clId="Web-{6B2073A3-CD27-E310-D9FB-E26810665280}" dt="2023-07-31T09:50:29.603" v="101" actId="1076"/>
        <pc:sldMkLst>
          <pc:docMk/>
          <pc:sldMk cId="253060221" sldId="4689"/>
        </pc:sldMkLst>
        <pc:spChg chg="mod">
          <ac:chgData name="EZZINE, Hind" userId="S::ezzineh@who.int::edcab00f-6318-46e5-a4a9-188b01ee222f" providerId="AD" clId="Web-{6B2073A3-CD27-E310-D9FB-E26810665280}" dt="2023-07-31T09:50:14.852" v="97" actId="1076"/>
          <ac:spMkLst>
            <pc:docMk/>
            <pc:sldMk cId="253060221" sldId="4689"/>
            <ac:spMk id="616" creationId="{00000000-0000-0000-0000-000000000000}"/>
          </ac:spMkLst>
        </pc:spChg>
        <pc:spChg chg="mod">
          <ac:chgData name="EZZINE, Hind" userId="S::ezzineh@who.int::edcab00f-6318-46e5-a4a9-188b01ee222f" providerId="AD" clId="Web-{6B2073A3-CD27-E310-D9FB-E26810665280}" dt="2023-07-31T09:50:29.603" v="101" actId="1076"/>
          <ac:spMkLst>
            <pc:docMk/>
            <pc:sldMk cId="253060221" sldId="4689"/>
            <ac:spMk id="618" creationId="{00000000-0000-0000-0000-000000000000}"/>
          </ac:spMkLst>
        </pc:spChg>
      </pc:sldChg>
      <pc:sldChg chg="add">
        <pc:chgData name="EZZINE, Hind" userId="S::ezzineh@who.int::edcab00f-6318-46e5-a4a9-188b01ee222f" providerId="AD" clId="Web-{6B2073A3-CD27-E310-D9FB-E26810665280}" dt="2023-07-31T13:56:14.845" v="420"/>
        <pc:sldMkLst>
          <pc:docMk/>
          <pc:sldMk cId="870444065" sldId="4690"/>
        </pc:sldMkLst>
      </pc:sldChg>
      <pc:sldMasterChg chg="add addSldLayout">
        <pc:chgData name="EZZINE, Hind" userId="S::ezzineh@who.int::edcab00f-6318-46e5-a4a9-188b01ee222f" providerId="AD" clId="Web-{6B2073A3-CD27-E310-D9FB-E26810665280}" dt="2023-07-31T09:46:47.940" v="61"/>
        <pc:sldMasterMkLst>
          <pc:docMk/>
          <pc:sldMasterMk cId="0" sldId="2147483926"/>
        </pc:sldMasterMkLst>
        <pc:sldLayoutChg chg="add">
          <pc:chgData name="EZZINE, Hind" userId="S::ezzineh@who.int::edcab00f-6318-46e5-a4a9-188b01ee222f" providerId="AD" clId="Web-{6B2073A3-CD27-E310-D9FB-E26810665280}" dt="2023-07-31T09:46:47.940" v="61"/>
          <pc:sldLayoutMkLst>
            <pc:docMk/>
            <pc:sldMasterMk cId="0" sldId="2147483926"/>
            <pc:sldLayoutMk cId="0" sldId="2147483661"/>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689"/>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690"/>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692"/>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27"/>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28"/>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29"/>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0"/>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1"/>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2"/>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3"/>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4"/>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5"/>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6"/>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7"/>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1194917028" sldId="2147483938"/>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4205336573" sldId="2147483939"/>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0"/>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1"/>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2"/>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3"/>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4"/>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5"/>
          </pc:sldLayoutMkLst>
        </pc:sldLayoutChg>
      </pc:sldMasterChg>
    </pc:docChg>
  </pc:docChgLst>
  <pc:docChgLst>
    <pc:chgData name="EZZINE, Hind" userId="S::ezzineh@who.int::edcab00f-6318-46e5-a4a9-188b01ee222f" providerId="AD" clId="Web-{1CF08AC2-408C-1B8F-9065-FA0478290201}"/>
    <pc:docChg chg="modSld">
      <pc:chgData name="EZZINE, Hind" userId="S::ezzineh@who.int::edcab00f-6318-46e5-a4a9-188b01ee222f" providerId="AD" clId="Web-{1CF08AC2-408C-1B8F-9065-FA0478290201}" dt="2023-09-18T08:34:04.645" v="53"/>
      <pc:docMkLst>
        <pc:docMk/>
      </pc:docMkLst>
      <pc:sldChg chg="modNotes">
        <pc:chgData name="EZZINE, Hind" userId="S::ezzineh@who.int::edcab00f-6318-46e5-a4a9-188b01ee222f" providerId="AD" clId="Web-{1CF08AC2-408C-1B8F-9065-FA0478290201}" dt="2023-09-18T08:27:14.884" v="6"/>
        <pc:sldMkLst>
          <pc:docMk/>
          <pc:sldMk cId="2770052476" sldId="4675"/>
        </pc:sldMkLst>
      </pc:sldChg>
      <pc:sldChg chg="modNotes">
        <pc:chgData name="EZZINE, Hind" userId="S::ezzineh@who.int::edcab00f-6318-46e5-a4a9-188b01ee222f" providerId="AD" clId="Web-{1CF08AC2-408C-1B8F-9065-FA0478290201}" dt="2023-09-18T08:34:04.645" v="53"/>
        <pc:sldMkLst>
          <pc:docMk/>
          <pc:sldMk cId="3519982621" sldId="4677"/>
        </pc:sldMkLst>
      </pc:sldChg>
      <pc:sldChg chg="modCm">
        <pc:chgData name="EZZINE, Hind" userId="S::ezzineh@who.int::edcab00f-6318-46e5-a4a9-188b01ee222f" providerId="AD" clId="Web-{1CF08AC2-408C-1B8F-9065-FA0478290201}" dt="2023-09-18T08:26:19.883" v="0"/>
        <pc:sldMkLst>
          <pc:docMk/>
          <pc:sldMk cId="1228886533" sldId="4685"/>
        </pc:sldMkLst>
      </pc:sldChg>
    </pc:docChg>
  </pc:docChgLst>
  <pc:docChgLst>
    <pc:chgData name="GOMEZ, Paula" userId="S::gomezp@who.int::c93cf399-3ed7-4230-9282-8831e3fe5ae7" providerId="AD" clId="Web-{B9FA439C-BEAC-6BC5-4559-8B965EF6EE91}"/>
    <pc:docChg chg="">
      <pc:chgData name="GOMEZ, Paula" userId="S::gomezp@who.int::c93cf399-3ed7-4230-9282-8831e3fe5ae7" providerId="AD" clId="Web-{B9FA439C-BEAC-6BC5-4559-8B965EF6EE91}" dt="2023-09-18T07:24:19.511" v="0"/>
      <pc:docMkLst>
        <pc:docMk/>
      </pc:docMkLst>
      <pc:sldChg chg="modCm">
        <pc:chgData name="GOMEZ, Paula" userId="S::gomezp@who.int::c93cf399-3ed7-4230-9282-8831e3fe5ae7" providerId="AD" clId="Web-{B9FA439C-BEAC-6BC5-4559-8B965EF6EE91}" dt="2023-09-18T07:24:19.511" v="0"/>
        <pc:sldMkLst>
          <pc:docMk/>
          <pc:sldMk cId="3519982621" sldId="4677"/>
        </pc:sldMkLst>
      </pc:sldChg>
    </pc:docChg>
  </pc:docChgLst>
  <pc:docChgLst>
    <pc:chgData name="GOMEZ, Paula" userId="S::gomezp@who.int::c93cf399-3ed7-4230-9282-8831e3fe5ae7" providerId="AD" clId="Web-{F182706B-089D-9A37-4FC8-3E607F70B8B3}"/>
    <pc:docChg chg="modSld">
      <pc:chgData name="GOMEZ, Paula" userId="S::gomezp@who.int::c93cf399-3ed7-4230-9282-8831e3fe5ae7" providerId="AD" clId="Web-{F182706B-089D-9A37-4FC8-3E607F70B8B3}" dt="2024-05-07T15:03:39.131" v="41"/>
      <pc:docMkLst>
        <pc:docMk/>
      </pc:docMkLst>
      <pc:sldChg chg="modSp modCm">
        <pc:chgData name="GOMEZ, Paula" userId="S::gomezp@who.int::c93cf399-3ed7-4230-9282-8831e3fe5ae7" providerId="AD" clId="Web-{F182706B-089D-9A37-4FC8-3E607F70B8B3}" dt="2024-05-07T13:49:53.966" v="31"/>
        <pc:sldMkLst>
          <pc:docMk/>
          <pc:sldMk cId="3367334076" sldId="4661"/>
        </pc:sldMkLst>
        <pc:graphicFrameChg chg="mod modGraphic">
          <ac:chgData name="GOMEZ, Paula" userId="S::gomezp@who.int::c93cf399-3ed7-4230-9282-8831e3fe5ae7" providerId="AD" clId="Web-{F182706B-089D-9A37-4FC8-3E607F70B8B3}" dt="2024-05-07T13:48:32.118" v="27"/>
          <ac:graphicFrameMkLst>
            <pc:docMk/>
            <pc:sldMk cId="3367334076" sldId="4661"/>
            <ac:graphicFrameMk id="7" creationId="{F90BAB4C-A016-F47B-8D72-B324F995FEA9}"/>
          </ac:graphicFrameMkLst>
        </pc:graphicFrameChg>
      </pc:sldChg>
      <pc:sldChg chg="modSp delCm modCm">
        <pc:chgData name="GOMEZ, Paula" userId="S::gomezp@who.int::c93cf399-3ed7-4230-9282-8831e3fe5ae7" providerId="AD" clId="Web-{F182706B-089D-9A37-4FC8-3E607F70B8B3}" dt="2024-05-07T15:03:39.131" v="41"/>
        <pc:sldMkLst>
          <pc:docMk/>
          <pc:sldMk cId="3519982621" sldId="4677"/>
        </pc:sldMkLst>
        <pc:spChg chg="mod">
          <ac:chgData name="GOMEZ, Paula" userId="S::gomezp@who.int::c93cf399-3ed7-4230-9282-8831e3fe5ae7" providerId="AD" clId="Web-{F182706B-089D-9A37-4FC8-3E607F70B8B3}" dt="2024-05-07T15:00:50.597" v="39" actId="14100"/>
          <ac:spMkLst>
            <pc:docMk/>
            <pc:sldMk cId="3519982621" sldId="4677"/>
            <ac:spMk id="7" creationId="{00000000-0000-0000-0000-000000000000}"/>
          </ac:spMkLst>
        </pc:spChg>
      </pc:sldChg>
      <pc:sldChg chg="modSp modCm">
        <pc:chgData name="GOMEZ, Paula" userId="S::gomezp@who.int::c93cf399-3ed7-4230-9282-8831e3fe5ae7" providerId="AD" clId="Web-{F182706B-089D-9A37-4FC8-3E607F70B8B3}" dt="2024-05-07T15:03:24.943" v="40"/>
        <pc:sldMkLst>
          <pc:docMk/>
          <pc:sldMk cId="1708097471" sldId="4692"/>
        </pc:sldMkLst>
        <pc:spChg chg="mod">
          <ac:chgData name="GOMEZ, Paula" userId="S::gomezp@who.int::c93cf399-3ed7-4230-9282-8831e3fe5ae7" providerId="AD" clId="Web-{F182706B-089D-9A37-4FC8-3E607F70B8B3}" dt="2024-05-07T13:49:03.354" v="30" actId="20577"/>
          <ac:spMkLst>
            <pc:docMk/>
            <pc:sldMk cId="1708097471" sldId="4692"/>
            <ac:spMk id="7" creationId="{00000000-0000-0000-0000-000000000000}"/>
          </ac:spMkLst>
        </pc:spChg>
      </pc:sldChg>
    </pc:docChg>
  </pc:docChgLst>
  <pc:docChgLst>
    <pc:chgData name="EZZINE, Hind" userId="S::ezzineh@who.int::edcab00f-6318-46e5-a4a9-188b01ee222f" providerId="AD" clId="Web-{91BB5AD7-2A44-FDF3-5442-7840E80E9589}"/>
    <pc:docChg chg="modSld">
      <pc:chgData name="EZZINE, Hind" userId="S::ezzineh@who.int::edcab00f-6318-46e5-a4a9-188b01ee222f" providerId="AD" clId="Web-{91BB5AD7-2A44-FDF3-5442-7840E80E9589}" dt="2024-05-06T11:53:41.907" v="2" actId="20577"/>
      <pc:docMkLst>
        <pc:docMk/>
      </pc:docMkLst>
      <pc:sldChg chg="modSp">
        <pc:chgData name="EZZINE, Hind" userId="S::ezzineh@who.int::edcab00f-6318-46e5-a4a9-188b01ee222f" providerId="AD" clId="Web-{91BB5AD7-2A44-FDF3-5442-7840E80E9589}" dt="2024-05-06T11:53:41.907" v="2" actId="20577"/>
        <pc:sldMkLst>
          <pc:docMk/>
          <pc:sldMk cId="3367334076" sldId="4661"/>
        </pc:sldMkLst>
        <pc:spChg chg="mod">
          <ac:chgData name="EZZINE, Hind" userId="S::ezzineh@who.int::edcab00f-6318-46e5-a4a9-188b01ee222f" providerId="AD" clId="Web-{91BB5AD7-2A44-FDF3-5442-7840E80E9589}" dt="2024-05-06T11:53:41.907" v="2" actId="20577"/>
          <ac:spMkLst>
            <pc:docMk/>
            <pc:sldMk cId="3367334076" sldId="4661"/>
            <ac:spMk id="2" creationId="{E55BEE9C-4C32-5E20-FB27-22550507899B}"/>
          </ac:spMkLst>
        </pc:spChg>
      </pc:sldChg>
    </pc:docChg>
  </pc:docChgLst>
  <pc:docChgLst>
    <pc:chgData name="EZZINE, Hind" userId="S::ezzineh@who.int::edcab00f-6318-46e5-a4a9-188b01ee222f" providerId="AD" clId="Web-{EAC94CBD-61E8-FEBA-4663-DAA33A41340B}"/>
    <pc:docChg chg="addSld delSld modSld sldOrd">
      <pc:chgData name="EZZINE, Hind" userId="S::ezzineh@who.int::edcab00f-6318-46e5-a4a9-188b01ee222f" providerId="AD" clId="Web-{EAC94CBD-61E8-FEBA-4663-DAA33A41340B}" dt="2024-08-01T12:04:42.146" v="69" actId="20577"/>
      <pc:docMkLst>
        <pc:docMk/>
      </pc:docMkLst>
      <pc:sldChg chg="modSp">
        <pc:chgData name="EZZINE, Hind" userId="S::ezzineh@who.int::edcab00f-6318-46e5-a4a9-188b01ee222f" providerId="AD" clId="Web-{EAC94CBD-61E8-FEBA-4663-DAA33A41340B}" dt="2024-08-01T11:37:35.844" v="1" actId="20577"/>
        <pc:sldMkLst>
          <pc:docMk/>
          <pc:sldMk cId="0" sldId="257"/>
        </pc:sldMkLst>
        <pc:spChg chg="mod">
          <ac:chgData name="EZZINE, Hind" userId="S::ezzineh@who.int::edcab00f-6318-46e5-a4a9-188b01ee222f" providerId="AD" clId="Web-{EAC94CBD-61E8-FEBA-4663-DAA33A41340B}" dt="2024-08-01T11:37:35.844" v="1" actId="20577"/>
          <ac:spMkLst>
            <pc:docMk/>
            <pc:sldMk cId="0" sldId="257"/>
            <ac:spMk id="567" creationId="{00000000-0000-0000-0000-000000000000}"/>
          </ac:spMkLst>
        </pc:spChg>
      </pc:sldChg>
      <pc:sldChg chg="modSp">
        <pc:chgData name="EZZINE, Hind" userId="S::ezzineh@who.int::edcab00f-6318-46e5-a4a9-188b01ee222f" providerId="AD" clId="Web-{EAC94CBD-61E8-FEBA-4663-DAA33A41340B}" dt="2024-08-01T11:38:05.688" v="5" actId="20577"/>
        <pc:sldMkLst>
          <pc:docMk/>
          <pc:sldMk cId="0" sldId="265"/>
        </pc:sldMkLst>
        <pc:spChg chg="mod">
          <ac:chgData name="EZZINE, Hind" userId="S::ezzineh@who.int::edcab00f-6318-46e5-a4a9-188b01ee222f" providerId="AD" clId="Web-{EAC94CBD-61E8-FEBA-4663-DAA33A41340B}" dt="2024-08-01T11:38:05.688" v="5" actId="20577"/>
          <ac:spMkLst>
            <pc:docMk/>
            <pc:sldMk cId="0" sldId="265"/>
            <ac:spMk id="616" creationId="{00000000-0000-0000-0000-000000000000}"/>
          </ac:spMkLst>
        </pc:spChg>
      </pc:sldChg>
      <pc:sldChg chg="modSp mod modShow">
        <pc:chgData name="EZZINE, Hind" userId="S::ezzineh@who.int::edcab00f-6318-46e5-a4a9-188b01ee222f" providerId="AD" clId="Web-{EAC94CBD-61E8-FEBA-4663-DAA33A41340B}" dt="2024-08-01T11:44:47.873" v="32" actId="1076"/>
        <pc:sldMkLst>
          <pc:docMk/>
          <pc:sldMk cId="1316709617" sldId="4622"/>
        </pc:sldMkLst>
        <pc:spChg chg="mod">
          <ac:chgData name="EZZINE, Hind" userId="S::ezzineh@who.int::edcab00f-6318-46e5-a4a9-188b01ee222f" providerId="AD" clId="Web-{EAC94CBD-61E8-FEBA-4663-DAA33A41340B}" dt="2024-08-01T11:44:47.873" v="32" actId="1076"/>
          <ac:spMkLst>
            <pc:docMk/>
            <pc:sldMk cId="1316709617" sldId="4622"/>
            <ac:spMk id="3" creationId="{91496A95-9969-9BD6-0CD1-205CFC9397C2}"/>
          </ac:spMkLst>
        </pc:spChg>
      </pc:sldChg>
      <pc:sldChg chg="mod modShow">
        <pc:chgData name="EZZINE, Hind" userId="S::ezzineh@who.int::edcab00f-6318-46e5-a4a9-188b01ee222f" providerId="AD" clId="Web-{EAC94CBD-61E8-FEBA-4663-DAA33A41340B}" dt="2024-08-01T11:41:45.883" v="10"/>
        <pc:sldMkLst>
          <pc:docMk/>
          <pc:sldMk cId="127751738" sldId="4643"/>
        </pc:sldMkLst>
      </pc:sldChg>
      <pc:sldChg chg="mod modShow">
        <pc:chgData name="EZZINE, Hind" userId="S::ezzineh@who.int::edcab00f-6318-46e5-a4a9-188b01ee222f" providerId="AD" clId="Web-{EAC94CBD-61E8-FEBA-4663-DAA33A41340B}" dt="2024-08-01T11:41:45.883" v="11"/>
        <pc:sldMkLst>
          <pc:docMk/>
          <pc:sldMk cId="4204276616" sldId="4646"/>
        </pc:sldMkLst>
      </pc:sldChg>
      <pc:sldChg chg="add del">
        <pc:chgData name="EZZINE, Hind" userId="S::ezzineh@who.int::edcab00f-6318-46e5-a4a9-188b01ee222f" providerId="AD" clId="Web-{EAC94CBD-61E8-FEBA-4663-DAA33A41340B}" dt="2024-08-01T11:54:03.344" v="48"/>
        <pc:sldMkLst>
          <pc:docMk/>
          <pc:sldMk cId="2022495480" sldId="4657"/>
        </pc:sldMkLst>
      </pc:sldChg>
      <pc:sldChg chg="add del">
        <pc:chgData name="EZZINE, Hind" userId="S::ezzineh@who.int::edcab00f-6318-46e5-a4a9-188b01ee222f" providerId="AD" clId="Web-{EAC94CBD-61E8-FEBA-4663-DAA33A41340B}" dt="2024-08-01T11:54:03.328" v="47"/>
        <pc:sldMkLst>
          <pc:docMk/>
          <pc:sldMk cId="1746278210" sldId="4658"/>
        </pc:sldMkLst>
      </pc:sldChg>
      <pc:sldChg chg="add del">
        <pc:chgData name="EZZINE, Hind" userId="S::ezzineh@who.int::edcab00f-6318-46e5-a4a9-188b01ee222f" providerId="AD" clId="Web-{EAC94CBD-61E8-FEBA-4663-DAA33A41340B}" dt="2024-08-01T11:53:42.796" v="44"/>
        <pc:sldMkLst>
          <pc:docMk/>
          <pc:sldMk cId="1418307686" sldId="4659"/>
        </pc:sldMkLst>
      </pc:sldChg>
      <pc:sldChg chg="add del">
        <pc:chgData name="EZZINE, Hind" userId="S::ezzineh@who.int::edcab00f-6318-46e5-a4a9-188b01ee222f" providerId="AD" clId="Web-{EAC94CBD-61E8-FEBA-4663-DAA33A41340B}" dt="2024-08-01T11:53:42.765" v="43"/>
        <pc:sldMkLst>
          <pc:docMk/>
          <pc:sldMk cId="3183812070" sldId="4660"/>
        </pc:sldMkLst>
      </pc:sldChg>
      <pc:sldChg chg="addSp delSp modSp">
        <pc:chgData name="EZZINE, Hind" userId="S::ezzineh@who.int::edcab00f-6318-46e5-a4a9-188b01ee222f" providerId="AD" clId="Web-{EAC94CBD-61E8-FEBA-4663-DAA33A41340B}" dt="2024-08-01T11:52:09.700" v="40" actId="1076"/>
        <pc:sldMkLst>
          <pc:docMk/>
          <pc:sldMk cId="3367334076" sldId="4661"/>
        </pc:sldMkLst>
        <pc:graphicFrameChg chg="del">
          <ac:chgData name="EZZINE, Hind" userId="S::ezzineh@who.int::edcab00f-6318-46e5-a4a9-188b01ee222f" providerId="AD" clId="Web-{EAC94CBD-61E8-FEBA-4663-DAA33A41340B}" dt="2024-08-01T11:51:58.340" v="35"/>
          <ac:graphicFrameMkLst>
            <pc:docMk/>
            <pc:sldMk cId="3367334076" sldId="4661"/>
            <ac:graphicFrameMk id="4" creationId="{A375E0CB-15FE-6846-A069-5FB36471892D}"/>
          </ac:graphicFrameMkLst>
        </pc:graphicFrameChg>
        <pc:graphicFrameChg chg="add mod">
          <ac:chgData name="EZZINE, Hind" userId="S::ezzineh@who.int::edcab00f-6318-46e5-a4a9-188b01ee222f" providerId="AD" clId="Web-{EAC94CBD-61E8-FEBA-4663-DAA33A41340B}" dt="2024-08-01T11:52:09.700" v="40" actId="1076"/>
          <ac:graphicFrameMkLst>
            <pc:docMk/>
            <pc:sldMk cId="3367334076" sldId="4661"/>
            <ac:graphicFrameMk id="7" creationId="{385BDDE1-102D-323B-60B5-B05E9A3F8AEC}"/>
          </ac:graphicFrameMkLst>
        </pc:graphicFrameChg>
      </pc:sldChg>
      <pc:sldChg chg="del">
        <pc:chgData name="EZZINE, Hind" userId="S::ezzineh@who.int::edcab00f-6318-46e5-a4a9-188b01ee222f" providerId="AD" clId="Web-{EAC94CBD-61E8-FEBA-4663-DAA33A41340B}" dt="2024-08-01T11:46:48.814" v="34"/>
        <pc:sldMkLst>
          <pc:docMk/>
          <pc:sldMk cId="2520591176" sldId="4670"/>
        </pc:sldMkLst>
      </pc:sldChg>
      <pc:sldChg chg="ord">
        <pc:chgData name="EZZINE, Hind" userId="S::ezzineh@who.int::edcab00f-6318-46e5-a4a9-188b01ee222f" providerId="AD" clId="Web-{EAC94CBD-61E8-FEBA-4663-DAA33A41340B}" dt="2024-08-01T12:02:32.095" v="63"/>
        <pc:sldMkLst>
          <pc:docMk/>
          <pc:sldMk cId="1708097471" sldId="4692"/>
        </pc:sldMkLst>
      </pc:sldChg>
      <pc:sldChg chg="addSp delSp modSp">
        <pc:chgData name="EZZINE, Hind" userId="S::ezzineh@who.int::edcab00f-6318-46e5-a4a9-188b01ee222f" providerId="AD" clId="Web-{EAC94CBD-61E8-FEBA-4663-DAA33A41340B}" dt="2024-08-01T11:56:14.192" v="57"/>
        <pc:sldMkLst>
          <pc:docMk/>
          <pc:sldMk cId="3652472751" sldId="4693"/>
        </pc:sldMkLst>
        <pc:spChg chg="add del mod">
          <ac:chgData name="EZZINE, Hind" userId="S::ezzineh@who.int::edcab00f-6318-46e5-a4a9-188b01ee222f" providerId="AD" clId="Web-{EAC94CBD-61E8-FEBA-4663-DAA33A41340B}" dt="2024-08-01T11:56:14.192" v="57"/>
          <ac:spMkLst>
            <pc:docMk/>
            <pc:sldMk cId="3652472751" sldId="4693"/>
            <ac:spMk id="4" creationId="{246BDB6D-44BF-AA24-7432-46A11BCCC10B}"/>
          </ac:spMkLst>
        </pc:spChg>
      </pc:sldChg>
      <pc:sldChg chg="add del">
        <pc:chgData name="EZZINE, Hind" userId="S::ezzineh@who.int::edcab00f-6318-46e5-a4a9-188b01ee222f" providerId="AD" clId="Web-{EAC94CBD-61E8-FEBA-4663-DAA33A41340B}" dt="2024-08-01T11:57:00.443" v="61"/>
        <pc:sldMkLst>
          <pc:docMk/>
          <pc:sldMk cId="791234188" sldId="4694"/>
        </pc:sldMkLst>
      </pc:sldChg>
      <pc:sldChg chg="modSp">
        <pc:chgData name="EZZINE, Hind" userId="S::ezzineh@who.int::edcab00f-6318-46e5-a4a9-188b01ee222f" providerId="AD" clId="Web-{EAC94CBD-61E8-FEBA-4663-DAA33A41340B}" dt="2024-08-01T11:55:35.831" v="53" actId="20577"/>
        <pc:sldMkLst>
          <pc:docMk/>
          <pc:sldMk cId="275861200" sldId="4695"/>
        </pc:sldMkLst>
        <pc:spChg chg="mod">
          <ac:chgData name="EZZINE, Hind" userId="S::ezzineh@who.int::edcab00f-6318-46e5-a4a9-188b01ee222f" providerId="AD" clId="Web-{EAC94CBD-61E8-FEBA-4663-DAA33A41340B}" dt="2024-08-01T11:55:35.831" v="53" actId="20577"/>
          <ac:spMkLst>
            <pc:docMk/>
            <pc:sldMk cId="275861200" sldId="4695"/>
            <ac:spMk id="628" creationId="{00000000-0000-0000-0000-000000000000}"/>
          </ac:spMkLst>
        </pc:spChg>
      </pc:sldChg>
      <pc:sldChg chg="add">
        <pc:chgData name="EZZINE, Hind" userId="S::ezzineh@who.int::edcab00f-6318-46e5-a4a9-188b01ee222f" providerId="AD" clId="Web-{EAC94CBD-61E8-FEBA-4663-DAA33A41340B}" dt="2024-08-01T11:46:38.142" v="33"/>
        <pc:sldMkLst>
          <pc:docMk/>
          <pc:sldMk cId="2242677204" sldId="4696"/>
        </pc:sldMkLst>
      </pc:sldChg>
      <pc:sldChg chg="add">
        <pc:chgData name="EZZINE, Hind" userId="S::ezzineh@who.int::edcab00f-6318-46e5-a4a9-188b01ee222f" providerId="AD" clId="Web-{EAC94CBD-61E8-FEBA-4663-DAA33A41340B}" dt="2024-08-01T11:56:38.177" v="58"/>
        <pc:sldMkLst>
          <pc:docMk/>
          <pc:sldMk cId="3367879727" sldId="4697"/>
        </pc:sldMkLst>
      </pc:sldChg>
      <pc:sldChg chg="add">
        <pc:chgData name="EZZINE, Hind" userId="S::ezzineh@who.int::edcab00f-6318-46e5-a4a9-188b01ee222f" providerId="AD" clId="Web-{EAC94CBD-61E8-FEBA-4663-DAA33A41340B}" dt="2024-08-01T11:56:38.208" v="59"/>
        <pc:sldMkLst>
          <pc:docMk/>
          <pc:sldMk cId="3179658541" sldId="4698"/>
        </pc:sldMkLst>
      </pc:sldChg>
      <pc:sldChg chg="modSp add">
        <pc:chgData name="EZZINE, Hind" userId="S::ezzineh@who.int::edcab00f-6318-46e5-a4a9-188b01ee222f" providerId="AD" clId="Web-{EAC94CBD-61E8-FEBA-4663-DAA33A41340B}" dt="2024-08-01T12:04:42.146" v="69" actId="20577"/>
        <pc:sldMkLst>
          <pc:docMk/>
          <pc:sldMk cId="1081263180" sldId="4699"/>
        </pc:sldMkLst>
        <pc:spChg chg="mod">
          <ac:chgData name="EZZINE, Hind" userId="S::ezzineh@who.int::edcab00f-6318-46e5-a4a9-188b01ee222f" providerId="AD" clId="Web-{EAC94CBD-61E8-FEBA-4663-DAA33A41340B}" dt="2024-08-01T12:04:42.146" v="69" actId="20577"/>
          <ac:spMkLst>
            <pc:docMk/>
            <pc:sldMk cId="1081263180" sldId="4699"/>
            <ac:spMk id="6" creationId="{00000000-0000-0000-0000-000000000000}"/>
          </ac:spMkLst>
        </pc:spChg>
      </pc:sldChg>
      <pc:sldMasterChg chg="addSldLayout">
        <pc:chgData name="EZZINE, Hind" userId="S::ezzineh@who.int::edcab00f-6318-46e5-a4a9-188b01ee222f" providerId="AD" clId="Web-{EAC94CBD-61E8-FEBA-4663-DAA33A41340B}" dt="2024-08-01T11:59:34.042" v="62"/>
        <pc:sldMasterMkLst>
          <pc:docMk/>
          <pc:sldMasterMk cId="0" sldId="2147483682"/>
        </pc:sldMasterMkLst>
        <pc:sldLayoutChg chg="add replId">
          <pc:chgData name="EZZINE, Hind" userId="S::ezzineh@who.int::edcab00f-6318-46e5-a4a9-188b01ee222f" providerId="AD" clId="Web-{EAC94CBD-61E8-FEBA-4663-DAA33A41340B}" dt="2024-08-01T11:59:34.042" v="62"/>
          <pc:sldLayoutMkLst>
            <pc:docMk/>
            <pc:sldMasterMk cId="0" sldId="2147483682"/>
            <pc:sldLayoutMk cId="2204100467" sldId="2147483926"/>
          </pc:sldLayoutMkLst>
        </pc:sldLayoutChg>
      </pc:sldMasterChg>
    </pc:docChg>
  </pc:docChgLst>
  <pc:docChgLst>
    <pc:chgData name="EZZINE, Hind" userId="S::ezzineh@who.int::edcab00f-6318-46e5-a4a9-188b01ee222f" providerId="AD" clId="Web-{1F16F553-0600-909A-1711-522ED6297512}"/>
    <pc:docChg chg="modSld">
      <pc:chgData name="EZZINE, Hind" userId="S::ezzineh@who.int::edcab00f-6318-46e5-a4a9-188b01ee222f" providerId="AD" clId="Web-{1F16F553-0600-909A-1711-522ED6297512}" dt="2024-05-14T11:47:05.068" v="301"/>
      <pc:docMkLst>
        <pc:docMk/>
      </pc:docMkLst>
      <pc:sldChg chg="modSp">
        <pc:chgData name="EZZINE, Hind" userId="S::ezzineh@who.int::edcab00f-6318-46e5-a4a9-188b01ee222f" providerId="AD" clId="Web-{1F16F553-0600-909A-1711-522ED6297512}" dt="2024-05-14T11:47:05.068" v="301"/>
        <pc:sldMkLst>
          <pc:docMk/>
          <pc:sldMk cId="2022495480" sldId="4657"/>
        </pc:sldMkLst>
        <pc:graphicFrameChg chg="mod modGraphic">
          <ac:chgData name="EZZINE, Hind" userId="S::ezzineh@who.int::edcab00f-6318-46e5-a4a9-188b01ee222f" providerId="AD" clId="Web-{1F16F553-0600-909A-1711-522ED6297512}" dt="2024-05-14T11:47:05.068" v="301"/>
          <ac:graphicFrameMkLst>
            <pc:docMk/>
            <pc:sldMk cId="2022495480" sldId="4657"/>
            <ac:graphicFrameMk id="7" creationId="{F90BAB4C-A016-F47B-8D72-B324F995FEA9}"/>
          </ac:graphicFrameMkLst>
        </pc:graphicFrameChg>
      </pc:sldChg>
      <pc:sldChg chg="modSp">
        <pc:chgData name="EZZINE, Hind" userId="S::ezzineh@who.int::edcab00f-6318-46e5-a4a9-188b01ee222f" providerId="AD" clId="Web-{1F16F553-0600-909A-1711-522ED6297512}" dt="2024-05-14T11:46:44.286" v="289"/>
        <pc:sldMkLst>
          <pc:docMk/>
          <pc:sldMk cId="1746278210" sldId="4658"/>
        </pc:sldMkLst>
        <pc:graphicFrameChg chg="mod modGraphic">
          <ac:chgData name="EZZINE, Hind" userId="S::ezzineh@who.int::edcab00f-6318-46e5-a4a9-188b01ee222f" providerId="AD" clId="Web-{1F16F553-0600-909A-1711-522ED6297512}" dt="2024-05-14T11:46:44.286" v="289"/>
          <ac:graphicFrameMkLst>
            <pc:docMk/>
            <pc:sldMk cId="1746278210" sldId="4658"/>
            <ac:graphicFrameMk id="7" creationId="{F90BAB4C-A016-F47B-8D72-B324F995FEA9}"/>
          </ac:graphicFrameMkLst>
        </pc:graphicFrameChg>
      </pc:sldChg>
      <pc:sldChg chg="modSp">
        <pc:chgData name="EZZINE, Hind" userId="S::ezzineh@who.int::edcab00f-6318-46e5-a4a9-188b01ee222f" providerId="AD" clId="Web-{1F16F553-0600-909A-1711-522ED6297512}" dt="2024-05-14T11:46:19.113" v="271"/>
        <pc:sldMkLst>
          <pc:docMk/>
          <pc:sldMk cId="1418307686" sldId="4659"/>
        </pc:sldMkLst>
        <pc:graphicFrameChg chg="mod modGraphic">
          <ac:chgData name="EZZINE, Hind" userId="S::ezzineh@who.int::edcab00f-6318-46e5-a4a9-188b01ee222f" providerId="AD" clId="Web-{1F16F553-0600-909A-1711-522ED6297512}" dt="2024-05-14T11:46:19.113" v="271"/>
          <ac:graphicFrameMkLst>
            <pc:docMk/>
            <pc:sldMk cId="1418307686" sldId="4659"/>
            <ac:graphicFrameMk id="7" creationId="{F90BAB4C-A016-F47B-8D72-B324F995FEA9}"/>
          </ac:graphicFrameMkLst>
        </pc:graphicFrameChg>
      </pc:sldChg>
      <pc:sldChg chg="modSp">
        <pc:chgData name="EZZINE, Hind" userId="S::ezzineh@who.int::edcab00f-6318-46e5-a4a9-188b01ee222f" providerId="AD" clId="Web-{1F16F553-0600-909A-1711-522ED6297512}" dt="2024-05-14T11:45:54.019" v="263"/>
        <pc:sldMkLst>
          <pc:docMk/>
          <pc:sldMk cId="3183812070" sldId="4660"/>
        </pc:sldMkLst>
        <pc:graphicFrameChg chg="mod modGraphic">
          <ac:chgData name="EZZINE, Hind" userId="S::ezzineh@who.int::edcab00f-6318-46e5-a4a9-188b01ee222f" providerId="AD" clId="Web-{1F16F553-0600-909A-1711-522ED6297512}" dt="2024-05-14T11:45:54.019" v="263"/>
          <ac:graphicFrameMkLst>
            <pc:docMk/>
            <pc:sldMk cId="3183812070" sldId="4660"/>
            <ac:graphicFrameMk id="7" creationId="{F90BAB4C-A016-F47B-8D72-B324F995FEA9}"/>
          </ac:graphicFrameMkLst>
        </pc:graphicFrameChg>
      </pc:sldChg>
      <pc:sldChg chg="addSp delSp modSp">
        <pc:chgData name="EZZINE, Hind" userId="S::ezzineh@who.int::edcab00f-6318-46e5-a4a9-188b01ee222f" providerId="AD" clId="Web-{1F16F553-0600-909A-1711-522ED6297512}" dt="2024-05-14T11:44:07.953" v="215"/>
        <pc:sldMkLst>
          <pc:docMk/>
          <pc:sldMk cId="3367334076" sldId="4661"/>
        </pc:sldMkLst>
        <pc:spChg chg="mod">
          <ac:chgData name="EZZINE, Hind" userId="S::ezzineh@who.int::edcab00f-6318-46e5-a4a9-188b01ee222f" providerId="AD" clId="Web-{1F16F553-0600-909A-1711-522ED6297512}" dt="2024-05-14T11:30:36.960" v="46" actId="1076"/>
          <ac:spMkLst>
            <pc:docMk/>
            <pc:sldMk cId="3367334076" sldId="4661"/>
            <ac:spMk id="3" creationId="{992F1397-2632-FE8A-8CB9-2812FBAD991B}"/>
          </ac:spMkLst>
        </pc:spChg>
        <pc:graphicFrameChg chg="add mod modGraphic">
          <ac:chgData name="EZZINE, Hind" userId="S::ezzineh@who.int::edcab00f-6318-46e5-a4a9-188b01ee222f" providerId="AD" clId="Web-{1F16F553-0600-909A-1711-522ED6297512}" dt="2024-05-14T11:44:07.953" v="215"/>
          <ac:graphicFrameMkLst>
            <pc:docMk/>
            <pc:sldMk cId="3367334076" sldId="4661"/>
            <ac:graphicFrameMk id="4" creationId="{A375E0CB-15FE-6846-A069-5FB36471892D}"/>
          </ac:graphicFrameMkLst>
        </pc:graphicFrameChg>
        <pc:graphicFrameChg chg="del">
          <ac:chgData name="EZZINE, Hind" userId="S::ezzineh@who.int::edcab00f-6318-46e5-a4a9-188b01ee222f" providerId="AD" clId="Web-{1F16F553-0600-909A-1711-522ED6297512}" dt="2024-05-14T11:27:46.064" v="3"/>
          <ac:graphicFrameMkLst>
            <pc:docMk/>
            <pc:sldMk cId="3367334076" sldId="4661"/>
            <ac:graphicFrameMk id="7" creationId="{F90BAB4C-A016-F47B-8D72-B324F995FEA9}"/>
          </ac:graphicFrameMkLst>
        </pc:graphicFrameChg>
      </pc:sldChg>
      <pc:sldChg chg="modSp">
        <pc:chgData name="EZZINE, Hind" userId="S::ezzineh@who.int::edcab00f-6318-46e5-a4a9-188b01ee222f" providerId="AD" clId="Web-{1F16F553-0600-909A-1711-522ED6297512}" dt="2024-05-14T11:25:22.559" v="1" actId="20577"/>
        <pc:sldMkLst>
          <pc:docMk/>
          <pc:sldMk cId="604831127" sldId="4663"/>
        </pc:sldMkLst>
        <pc:spChg chg="mod">
          <ac:chgData name="EZZINE, Hind" userId="S::ezzineh@who.int::edcab00f-6318-46e5-a4a9-188b01ee222f" providerId="AD" clId="Web-{1F16F553-0600-909A-1711-522ED6297512}" dt="2024-05-14T11:25:22.559" v="1" actId="20577"/>
          <ac:spMkLst>
            <pc:docMk/>
            <pc:sldMk cId="604831127" sldId="4663"/>
            <ac:spMk id="7" creationId="{3AAFF91F-52D1-01E0-CFEC-D2C34F380EA1}"/>
          </ac:spMkLst>
        </pc:spChg>
      </pc:sldChg>
      <pc:sldChg chg="addSp delSp modSp delCm">
        <pc:chgData name="EZZINE, Hind" userId="S::ezzineh@who.int::edcab00f-6318-46e5-a4a9-188b01ee222f" providerId="AD" clId="Web-{1F16F553-0600-909A-1711-522ED6297512}" dt="2024-05-14T11:40:52.822" v="103" actId="14100"/>
        <pc:sldMkLst>
          <pc:docMk/>
          <pc:sldMk cId="791234188" sldId="4694"/>
        </pc:sldMkLst>
        <pc:spChg chg="add del">
          <ac:chgData name="EZZINE, Hind" userId="S::ezzineh@who.int::edcab00f-6318-46e5-a4a9-188b01ee222f" providerId="AD" clId="Web-{1F16F553-0600-909A-1711-522ED6297512}" dt="2024-05-14T11:39:46.039" v="96"/>
          <ac:spMkLst>
            <pc:docMk/>
            <pc:sldMk cId="791234188" sldId="4694"/>
            <ac:spMk id="2" creationId="{02E86800-FD92-8C01-F605-F0CC5DBF2167}"/>
          </ac:spMkLst>
        </pc:spChg>
        <pc:spChg chg="mod">
          <ac:chgData name="EZZINE, Hind" userId="S::ezzineh@who.int::edcab00f-6318-46e5-a4a9-188b01ee222f" providerId="AD" clId="Web-{1F16F553-0600-909A-1711-522ED6297512}" dt="2024-05-14T11:40:04.852" v="101" actId="1076"/>
          <ac:spMkLst>
            <pc:docMk/>
            <pc:sldMk cId="791234188" sldId="4694"/>
            <ac:spMk id="7" creationId="{00000000-0000-0000-0000-000000000000}"/>
          </ac:spMkLst>
        </pc:spChg>
        <pc:graphicFrameChg chg="add del">
          <ac:chgData name="EZZINE, Hind" userId="S::ezzineh@who.int::edcab00f-6318-46e5-a4a9-188b01ee222f" providerId="AD" clId="Web-{1F16F553-0600-909A-1711-522ED6297512}" dt="2024-05-14T11:39:30.538" v="95"/>
          <ac:graphicFrameMkLst>
            <pc:docMk/>
            <pc:sldMk cId="791234188" sldId="4694"/>
            <ac:graphicFrameMk id="3" creationId="{A050A4CA-A1E4-F0BC-DD99-56159D002B78}"/>
          </ac:graphicFrameMkLst>
        </pc:graphicFrameChg>
        <pc:graphicFrameChg chg="add del mod">
          <ac:chgData name="EZZINE, Hind" userId="S::ezzineh@who.int::edcab00f-6318-46e5-a4a9-188b01ee222f" providerId="AD" clId="Web-{1F16F553-0600-909A-1711-522ED6297512}" dt="2024-05-14T11:39:10.647" v="93"/>
          <ac:graphicFrameMkLst>
            <pc:docMk/>
            <pc:sldMk cId="791234188" sldId="4694"/>
            <ac:graphicFrameMk id="9" creationId="{858E997E-20D0-3E17-9514-E40894043046}"/>
          </ac:graphicFrameMkLst>
        </pc:graphicFrameChg>
        <pc:picChg chg="add mod">
          <ac:chgData name="EZZINE, Hind" userId="S::ezzineh@who.int::edcab00f-6318-46e5-a4a9-188b01ee222f" providerId="AD" clId="Web-{1F16F553-0600-909A-1711-522ED6297512}" dt="2024-05-14T11:40:52.822" v="103" actId="14100"/>
          <ac:picMkLst>
            <pc:docMk/>
            <pc:sldMk cId="791234188" sldId="4694"/>
            <ac:picMk id="10" creationId="{2C94BD27-2C92-EAB0-D1F7-5D9F4BFD6D19}"/>
          </ac:picMkLst>
        </pc:picChg>
      </pc:sldChg>
    </pc:docChg>
  </pc:docChgLst>
  <pc:docChgLst>
    <pc:chgData name="EZZINE, Hind" userId="S::ezzineh@who.int::edcab00f-6318-46e5-a4a9-188b01ee222f" providerId="AD" clId="Web-{56BC8F1A-861E-036E-7FCE-7A51867E49B2}"/>
    <pc:docChg chg="modSld">
      <pc:chgData name="EZZINE, Hind" userId="S::ezzineh@who.int::edcab00f-6318-46e5-a4a9-188b01ee222f" providerId="AD" clId="Web-{56BC8F1A-861E-036E-7FCE-7A51867E49B2}" dt="2024-08-03T23:53:56.462" v="1" actId="20577"/>
      <pc:docMkLst>
        <pc:docMk/>
      </pc:docMkLst>
      <pc:sldChg chg="modSp">
        <pc:chgData name="EZZINE, Hind" userId="S::ezzineh@who.int::edcab00f-6318-46e5-a4a9-188b01ee222f" providerId="AD" clId="Web-{56BC8F1A-861E-036E-7FCE-7A51867E49B2}" dt="2024-08-03T23:53:56.462" v="1" actId="20577"/>
        <pc:sldMkLst>
          <pc:docMk/>
          <pc:sldMk cId="3273506029" sldId="671"/>
        </pc:sldMkLst>
        <pc:spChg chg="mod">
          <ac:chgData name="EZZINE, Hind" userId="S::ezzineh@who.int::edcab00f-6318-46e5-a4a9-188b01ee222f" providerId="AD" clId="Web-{56BC8F1A-861E-036E-7FCE-7A51867E49B2}" dt="2024-08-03T23:53:56.462" v="1" actId="20577"/>
          <ac:spMkLst>
            <pc:docMk/>
            <pc:sldMk cId="3273506029" sldId="671"/>
            <ac:spMk id="2" creationId="{00000000-0000-0000-0000-000000000000}"/>
          </ac:spMkLst>
        </pc:spChg>
      </pc:sldChg>
    </pc:docChg>
  </pc:docChgLst>
  <pc:docChgLst>
    <pc:chgData name="EZZINE, Hind" userId="S::ezzineh@who.int::edcab00f-6318-46e5-a4a9-188b01ee222f" providerId="AD" clId="Web-{073C0F93-8AD3-05C2-406C-3A2D2F800AAC}"/>
    <pc:docChg chg="">
      <pc:chgData name="EZZINE, Hind" userId="S::ezzineh@who.int::edcab00f-6318-46e5-a4a9-188b01ee222f" providerId="AD" clId="Web-{073C0F93-8AD3-05C2-406C-3A2D2F800AAC}" dt="2024-05-08T14:39:24.791" v="1"/>
      <pc:docMkLst>
        <pc:docMk/>
      </pc:docMkLst>
      <pc:sldChg chg="delCm modCm">
        <pc:chgData name="EZZINE, Hind" userId="S::ezzineh@who.int::edcab00f-6318-46e5-a4a9-188b01ee222f" providerId="AD" clId="Web-{073C0F93-8AD3-05C2-406C-3A2D2F800AAC}" dt="2024-05-08T14:39:24.791" v="1"/>
        <pc:sldMkLst>
          <pc:docMk/>
          <pc:sldMk cId="0" sldId="265"/>
        </pc:sldMkLst>
      </pc:sldChg>
    </pc:docChg>
  </pc:docChgLst>
  <pc:docChgLst>
    <pc:chgData name="GOMEZ, Paula" userId="S::gomezp@who.int::c93cf399-3ed7-4230-9282-8831e3fe5ae7" providerId="AD" clId="Web-{125A34C3-992F-A126-850D-230A4715312A}"/>
    <pc:docChg chg="modSld">
      <pc:chgData name="GOMEZ, Paula" userId="S::gomezp@who.int::c93cf399-3ed7-4230-9282-8831e3fe5ae7" providerId="AD" clId="Web-{125A34C3-992F-A126-850D-230A4715312A}" dt="2023-08-29T10:10:37.190" v="0"/>
      <pc:docMkLst>
        <pc:docMk/>
      </pc:docMkLst>
      <pc:sldChg chg="delSp">
        <pc:chgData name="GOMEZ, Paula" userId="S::gomezp@who.int::c93cf399-3ed7-4230-9282-8831e3fe5ae7" providerId="AD" clId="Web-{125A34C3-992F-A126-850D-230A4715312A}" dt="2023-08-29T10:10:37.190" v="0"/>
        <pc:sldMkLst>
          <pc:docMk/>
          <pc:sldMk cId="1990061746" sldId="4679"/>
        </pc:sldMkLst>
        <pc:spChg chg="del">
          <ac:chgData name="GOMEZ, Paula" userId="S::gomezp@who.int::c93cf399-3ed7-4230-9282-8831e3fe5ae7" providerId="AD" clId="Web-{125A34C3-992F-A126-850D-230A4715312A}" dt="2023-08-29T10:10:37.190" v="0"/>
          <ac:spMkLst>
            <pc:docMk/>
            <pc:sldMk cId="1990061746" sldId="4679"/>
            <ac:spMk id="4" creationId="{00000000-0000-0000-0000-000000000000}"/>
          </ac:spMkLst>
        </pc:spChg>
      </pc:sldChg>
    </pc:docChg>
  </pc:docChgLst>
  <pc:docChgLst>
    <pc:chgData name="EZZINE, Hind" userId="S::ezzineh@who.int::edcab00f-6318-46e5-a4a9-188b01ee222f" providerId="AD" clId="Web-{8670AB23-6E39-852D-F361-D4555A435B0D}"/>
    <pc:docChg chg="modSld">
      <pc:chgData name="EZZINE, Hind" userId="S::ezzineh@who.int::edcab00f-6318-46e5-a4a9-188b01ee222f" providerId="AD" clId="Web-{8670AB23-6E39-852D-F361-D4555A435B0D}" dt="2023-07-19T18:52:54.696" v="1" actId="20577"/>
      <pc:docMkLst>
        <pc:docMk/>
      </pc:docMkLst>
      <pc:sldChg chg="modSp">
        <pc:chgData name="EZZINE, Hind" userId="S::ezzineh@who.int::edcab00f-6318-46e5-a4a9-188b01ee222f" providerId="AD" clId="Web-{8670AB23-6E39-852D-F361-D4555A435B0D}" dt="2023-07-19T18:52:54.696" v="1" actId="20577"/>
        <pc:sldMkLst>
          <pc:docMk/>
          <pc:sldMk cId="0" sldId="258"/>
        </pc:sldMkLst>
        <pc:spChg chg="mod">
          <ac:chgData name="EZZINE, Hind" userId="S::ezzineh@who.int::edcab00f-6318-46e5-a4a9-188b01ee222f" providerId="AD" clId="Web-{8670AB23-6E39-852D-F361-D4555A435B0D}" dt="2023-07-19T18:52:54.696" v="1" actId="20577"/>
          <ac:spMkLst>
            <pc:docMk/>
            <pc:sldMk cId="0" sldId="258"/>
            <ac:spMk id="571"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cdc.sharepoint.com/teams/CGH-DGHP-ERRB-ERCT/Shared%20Documents/RRT%20Development/PHEM%20RRT%20Mgmt%20Evaluation/Manuscript%20and%20Data/PHEM%20RRT%20Eval%20Data_Cassandr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FF6600"/>
            </a:soli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Sheet2!$G$21:$G$23</c:f>
              <c:strCache>
                <c:ptCount val="3"/>
                <c:pt idx="0">
                  <c:v>Funding</c:v>
                </c:pt>
                <c:pt idx="1">
                  <c:v>RRT managers retention</c:v>
                </c:pt>
                <c:pt idx="2">
                  <c:v>Program management and deployment equipment</c:v>
                </c:pt>
              </c:strCache>
            </c:strRef>
          </c:cat>
          <c:val>
            <c:numRef>
              <c:f>Sheet2!$H$21:$H$23</c:f>
              <c:numCache>
                <c:formatCode>0%</c:formatCode>
                <c:ptCount val="3"/>
                <c:pt idx="0">
                  <c:v>0.74509803921568629</c:v>
                </c:pt>
                <c:pt idx="1">
                  <c:v>0.49019607843137253</c:v>
                </c:pt>
                <c:pt idx="2">
                  <c:v>0.43137254901960786</c:v>
                </c:pt>
              </c:numCache>
            </c:numRef>
          </c:val>
          <c:extLst>
            <c:ext xmlns:c16="http://schemas.microsoft.com/office/drawing/2014/chart" uri="{C3380CC4-5D6E-409C-BE32-E72D297353CC}">
              <c16:uniqueId val="{00000000-8267-4ED8-8B90-EDCCAE84CEE3}"/>
            </c:ext>
          </c:extLst>
        </c:ser>
        <c:dLbls>
          <c:dLblPos val="inEnd"/>
          <c:showLegendKey val="0"/>
          <c:showVal val="1"/>
          <c:showCatName val="0"/>
          <c:showSerName val="0"/>
          <c:showPercent val="0"/>
          <c:showBubbleSize val="0"/>
        </c:dLbls>
        <c:gapWidth val="41"/>
        <c:axId val="453302200"/>
        <c:axId val="453300632"/>
      </c:barChart>
      <c:catAx>
        <c:axId val="4533022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rgbClr val="131723"/>
                </a:solidFill>
                <a:effectLst/>
                <a:latin typeface="+mn-lt"/>
                <a:ea typeface="+mn-ea"/>
                <a:cs typeface="+mn-cs"/>
              </a:defRPr>
            </a:pPr>
            <a:endParaRPr lang="fr-FR"/>
          </a:p>
        </c:txPr>
        <c:crossAx val="453300632"/>
        <c:crosses val="autoZero"/>
        <c:auto val="1"/>
        <c:lblAlgn val="ctr"/>
        <c:lblOffset val="100"/>
        <c:noMultiLvlLbl val="0"/>
      </c:catAx>
      <c:valAx>
        <c:axId val="453300632"/>
        <c:scaling>
          <c:orientation val="minMax"/>
        </c:scaling>
        <c:delete val="1"/>
        <c:axPos val="l"/>
        <c:numFmt formatCode="0%" sourceLinked="1"/>
        <c:majorTickMark val="none"/>
        <c:minorTickMark val="none"/>
        <c:tickLblPos val="nextTo"/>
        <c:crossAx val="453302200"/>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iagrams/_rels/data3.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diagrams/_rels/drawing3.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618B41-7B38-451F-B927-26711AE50B90}"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lang="en-US"/>
        </a:p>
      </dgm:t>
    </dgm:pt>
    <dgm:pt modelId="{A2866DC1-7DA0-48C9-9ED3-A322772C3601}">
      <dgm:prSet/>
      <dgm:spPr/>
      <dgm:t>
        <a:bodyPr/>
        <a:lstStyle/>
        <a:p>
          <a:r>
            <a:rPr lang="en-US">
              <a:latin typeface="Source Sans Pro Regular"/>
            </a:rPr>
            <a:t>Structure</a:t>
          </a:r>
        </a:p>
      </dgm:t>
    </dgm:pt>
    <dgm:pt modelId="{8A83F47C-B183-4FB1-BA79-19C41213EDFB}" type="parTrans" cxnId="{9179BBE1-3E19-4FBE-A93C-A6A86D0A86D0}">
      <dgm:prSet/>
      <dgm:spPr/>
      <dgm:t>
        <a:bodyPr/>
        <a:lstStyle/>
        <a:p>
          <a:endParaRPr lang="en-US">
            <a:latin typeface="Source Sans Pro Regular"/>
          </a:endParaRPr>
        </a:p>
      </dgm:t>
    </dgm:pt>
    <dgm:pt modelId="{22C24617-6993-430E-824F-2FB4F1AF2B69}" type="sibTrans" cxnId="{9179BBE1-3E19-4FBE-A93C-A6A86D0A86D0}">
      <dgm:prSet/>
      <dgm:spPr/>
      <dgm:t>
        <a:bodyPr/>
        <a:lstStyle/>
        <a:p>
          <a:endParaRPr lang="en-US">
            <a:latin typeface="Source Sans Pro Regular"/>
          </a:endParaRPr>
        </a:p>
      </dgm:t>
    </dgm:pt>
    <dgm:pt modelId="{03FFF12F-DBAD-4D52-BA47-E25A870D684C}">
      <dgm:prSet/>
      <dgm:spPr/>
      <dgm:t>
        <a:bodyPr/>
        <a:lstStyle/>
        <a:p>
          <a:r>
            <a:rPr lang="en-US">
              <a:latin typeface="Source Sans Pro Regular"/>
            </a:rPr>
            <a:t>Strategy</a:t>
          </a:r>
        </a:p>
      </dgm:t>
    </dgm:pt>
    <dgm:pt modelId="{174B18B9-C2F2-4FA5-883D-1E5FF1B25B40}" type="parTrans" cxnId="{D743DDC1-EFF9-4086-9601-ADDBBCABFD11}">
      <dgm:prSet/>
      <dgm:spPr/>
      <dgm:t>
        <a:bodyPr/>
        <a:lstStyle/>
        <a:p>
          <a:endParaRPr lang="en-US">
            <a:latin typeface="Source Sans Pro Regular"/>
          </a:endParaRPr>
        </a:p>
      </dgm:t>
    </dgm:pt>
    <dgm:pt modelId="{FF8017B8-A36B-4E79-A916-F1DAA261953F}" type="sibTrans" cxnId="{D743DDC1-EFF9-4086-9601-ADDBBCABFD11}">
      <dgm:prSet/>
      <dgm:spPr/>
      <dgm:t>
        <a:bodyPr/>
        <a:lstStyle/>
        <a:p>
          <a:endParaRPr lang="en-US">
            <a:latin typeface="Source Sans Pro Regular"/>
          </a:endParaRPr>
        </a:p>
      </dgm:t>
    </dgm:pt>
    <dgm:pt modelId="{A514EDCD-37C3-451E-9F31-520925E372B5}">
      <dgm:prSet/>
      <dgm:spPr/>
      <dgm:t>
        <a:bodyPr/>
        <a:lstStyle/>
        <a:p>
          <a:r>
            <a:rPr lang="en-US">
              <a:latin typeface="Source Sans Pro Regular"/>
            </a:rPr>
            <a:t>Operational method</a:t>
          </a:r>
        </a:p>
      </dgm:t>
    </dgm:pt>
    <dgm:pt modelId="{8453C8C0-0AA1-47B4-9C57-AC48428755C4}" type="parTrans" cxnId="{A9BAEC89-165E-47F5-AA38-6DAB2AB439C8}">
      <dgm:prSet/>
      <dgm:spPr/>
      <dgm:t>
        <a:bodyPr/>
        <a:lstStyle/>
        <a:p>
          <a:endParaRPr lang="en-US">
            <a:latin typeface="Source Sans Pro Regular"/>
          </a:endParaRPr>
        </a:p>
      </dgm:t>
    </dgm:pt>
    <dgm:pt modelId="{8A933834-B43D-4AE6-A99E-DD0EA6F8B41B}" type="sibTrans" cxnId="{A9BAEC89-165E-47F5-AA38-6DAB2AB439C8}">
      <dgm:prSet/>
      <dgm:spPr/>
      <dgm:t>
        <a:bodyPr/>
        <a:lstStyle/>
        <a:p>
          <a:endParaRPr lang="en-US">
            <a:latin typeface="Source Sans Pro Regular"/>
          </a:endParaRPr>
        </a:p>
      </dgm:t>
    </dgm:pt>
    <dgm:pt modelId="{19560D6B-DDB9-4421-9B3E-E98FBBAC2218}">
      <dgm:prSet/>
      <dgm:spPr/>
      <dgm:t>
        <a:bodyPr/>
        <a:lstStyle/>
        <a:p>
          <a:r>
            <a:rPr lang="en-US">
              <a:latin typeface="Source Sans Pro Regular"/>
            </a:rPr>
            <a:t>Technology</a:t>
          </a:r>
        </a:p>
      </dgm:t>
    </dgm:pt>
    <dgm:pt modelId="{BCE1F9D6-56CC-4C38-A852-01425C8DBEB8}" type="parTrans" cxnId="{42954547-23C7-4281-A870-795E729EF033}">
      <dgm:prSet/>
      <dgm:spPr/>
      <dgm:t>
        <a:bodyPr/>
        <a:lstStyle/>
        <a:p>
          <a:endParaRPr lang="en-US">
            <a:latin typeface="Source Sans Pro Regular"/>
          </a:endParaRPr>
        </a:p>
      </dgm:t>
    </dgm:pt>
    <dgm:pt modelId="{C8D99B33-87A5-4ECF-AE40-4C296F1B8DA5}" type="sibTrans" cxnId="{42954547-23C7-4281-A870-795E729EF033}">
      <dgm:prSet/>
      <dgm:spPr/>
      <dgm:t>
        <a:bodyPr/>
        <a:lstStyle/>
        <a:p>
          <a:endParaRPr lang="en-US">
            <a:latin typeface="Source Sans Pro Regular"/>
          </a:endParaRPr>
        </a:p>
      </dgm:t>
    </dgm:pt>
    <dgm:pt modelId="{55E737A4-AD07-401F-85AF-CF190172DE19}">
      <dgm:prSet/>
      <dgm:spPr/>
      <dgm:t>
        <a:bodyPr/>
        <a:lstStyle/>
        <a:p>
          <a:r>
            <a:rPr lang="en-US">
              <a:latin typeface="Source Sans Pro Regular"/>
            </a:rPr>
            <a:t>Organizational culture</a:t>
          </a:r>
        </a:p>
      </dgm:t>
    </dgm:pt>
    <dgm:pt modelId="{E58DDDC9-2169-4813-92BC-CCA3D6952891}" type="parTrans" cxnId="{98C8BCE0-D5E3-4426-A987-B3F1DA811928}">
      <dgm:prSet/>
      <dgm:spPr/>
      <dgm:t>
        <a:bodyPr/>
        <a:lstStyle/>
        <a:p>
          <a:endParaRPr lang="en-US">
            <a:latin typeface="Source Sans Pro Regular"/>
          </a:endParaRPr>
        </a:p>
      </dgm:t>
    </dgm:pt>
    <dgm:pt modelId="{5DF3E7B1-5A81-4851-860A-B5AEB3960D1D}" type="sibTrans" cxnId="{98C8BCE0-D5E3-4426-A987-B3F1DA811928}">
      <dgm:prSet/>
      <dgm:spPr/>
      <dgm:t>
        <a:bodyPr/>
        <a:lstStyle/>
        <a:p>
          <a:endParaRPr lang="en-US">
            <a:latin typeface="Source Sans Pro Regular"/>
          </a:endParaRPr>
        </a:p>
      </dgm:t>
    </dgm:pt>
    <dgm:pt modelId="{672E1884-82E1-439A-AE9B-09185B1190FA}" type="pres">
      <dgm:prSet presAssocID="{D2618B41-7B38-451F-B927-26711AE50B90}" presName="vert0" presStyleCnt="0">
        <dgm:presLayoutVars>
          <dgm:dir/>
          <dgm:animOne val="branch"/>
          <dgm:animLvl val="lvl"/>
        </dgm:presLayoutVars>
      </dgm:prSet>
      <dgm:spPr/>
    </dgm:pt>
    <dgm:pt modelId="{D592B155-D2AB-4B4E-B5CA-F7CBDACA0155}" type="pres">
      <dgm:prSet presAssocID="{A2866DC1-7DA0-48C9-9ED3-A322772C3601}" presName="thickLine" presStyleLbl="alignNode1" presStyleIdx="0" presStyleCnt="5"/>
      <dgm:spPr/>
    </dgm:pt>
    <dgm:pt modelId="{474F583A-15DC-4416-9367-EF3C6C14EDA6}" type="pres">
      <dgm:prSet presAssocID="{A2866DC1-7DA0-48C9-9ED3-A322772C3601}" presName="horz1" presStyleCnt="0"/>
      <dgm:spPr/>
    </dgm:pt>
    <dgm:pt modelId="{F8B92C88-2976-4100-BF65-0E6254DE5977}" type="pres">
      <dgm:prSet presAssocID="{A2866DC1-7DA0-48C9-9ED3-A322772C3601}" presName="tx1" presStyleLbl="revTx" presStyleIdx="0" presStyleCnt="5"/>
      <dgm:spPr/>
    </dgm:pt>
    <dgm:pt modelId="{0D8456CB-53A0-41AF-82F1-90F8B5C392A5}" type="pres">
      <dgm:prSet presAssocID="{A2866DC1-7DA0-48C9-9ED3-A322772C3601}" presName="vert1" presStyleCnt="0"/>
      <dgm:spPr/>
    </dgm:pt>
    <dgm:pt modelId="{CABF5988-23C4-4E0D-95D5-38799CCF6604}" type="pres">
      <dgm:prSet presAssocID="{03FFF12F-DBAD-4D52-BA47-E25A870D684C}" presName="thickLine" presStyleLbl="alignNode1" presStyleIdx="1" presStyleCnt="5"/>
      <dgm:spPr/>
    </dgm:pt>
    <dgm:pt modelId="{04DCA02B-4D70-491E-9B4C-FB5E6B603CB8}" type="pres">
      <dgm:prSet presAssocID="{03FFF12F-DBAD-4D52-BA47-E25A870D684C}" presName="horz1" presStyleCnt="0"/>
      <dgm:spPr/>
    </dgm:pt>
    <dgm:pt modelId="{ED4F821F-E24F-4FD9-8AC6-73023158BB66}" type="pres">
      <dgm:prSet presAssocID="{03FFF12F-DBAD-4D52-BA47-E25A870D684C}" presName="tx1" presStyleLbl="revTx" presStyleIdx="1" presStyleCnt="5"/>
      <dgm:spPr/>
    </dgm:pt>
    <dgm:pt modelId="{255AF566-5AC0-4890-879F-88F061286C85}" type="pres">
      <dgm:prSet presAssocID="{03FFF12F-DBAD-4D52-BA47-E25A870D684C}" presName="vert1" presStyleCnt="0"/>
      <dgm:spPr/>
    </dgm:pt>
    <dgm:pt modelId="{F56F5030-8103-4A96-A9AA-77EE396317C2}" type="pres">
      <dgm:prSet presAssocID="{A514EDCD-37C3-451E-9F31-520925E372B5}" presName="thickLine" presStyleLbl="alignNode1" presStyleIdx="2" presStyleCnt="5"/>
      <dgm:spPr/>
    </dgm:pt>
    <dgm:pt modelId="{6AAD5647-257C-4034-A5D0-4D1A34359BC7}" type="pres">
      <dgm:prSet presAssocID="{A514EDCD-37C3-451E-9F31-520925E372B5}" presName="horz1" presStyleCnt="0"/>
      <dgm:spPr/>
    </dgm:pt>
    <dgm:pt modelId="{EF352666-FEB5-4CF5-BF5A-AE199C8D12B9}" type="pres">
      <dgm:prSet presAssocID="{A514EDCD-37C3-451E-9F31-520925E372B5}" presName="tx1" presStyleLbl="revTx" presStyleIdx="2" presStyleCnt="5"/>
      <dgm:spPr/>
    </dgm:pt>
    <dgm:pt modelId="{CD24B0E9-C087-43F8-891A-85AE3F155D24}" type="pres">
      <dgm:prSet presAssocID="{A514EDCD-37C3-451E-9F31-520925E372B5}" presName="vert1" presStyleCnt="0"/>
      <dgm:spPr/>
    </dgm:pt>
    <dgm:pt modelId="{679D27DE-AAE0-4F39-8ED2-A78D4586157E}" type="pres">
      <dgm:prSet presAssocID="{19560D6B-DDB9-4421-9B3E-E98FBBAC2218}" presName="thickLine" presStyleLbl="alignNode1" presStyleIdx="3" presStyleCnt="5"/>
      <dgm:spPr/>
    </dgm:pt>
    <dgm:pt modelId="{A985EAE5-0C31-4426-A5CA-17602FDA512C}" type="pres">
      <dgm:prSet presAssocID="{19560D6B-DDB9-4421-9B3E-E98FBBAC2218}" presName="horz1" presStyleCnt="0"/>
      <dgm:spPr/>
    </dgm:pt>
    <dgm:pt modelId="{5890B16B-4359-48CD-AE7C-4367A86C193B}" type="pres">
      <dgm:prSet presAssocID="{19560D6B-DDB9-4421-9B3E-E98FBBAC2218}" presName="tx1" presStyleLbl="revTx" presStyleIdx="3" presStyleCnt="5"/>
      <dgm:spPr/>
    </dgm:pt>
    <dgm:pt modelId="{21B5F98B-A631-4666-A023-2FC6C8603480}" type="pres">
      <dgm:prSet presAssocID="{19560D6B-DDB9-4421-9B3E-E98FBBAC2218}" presName="vert1" presStyleCnt="0"/>
      <dgm:spPr/>
    </dgm:pt>
    <dgm:pt modelId="{911C358D-31B8-4D55-A57E-C92D10C027D8}" type="pres">
      <dgm:prSet presAssocID="{55E737A4-AD07-401F-85AF-CF190172DE19}" presName="thickLine" presStyleLbl="alignNode1" presStyleIdx="4" presStyleCnt="5"/>
      <dgm:spPr/>
    </dgm:pt>
    <dgm:pt modelId="{1D2735D5-5132-496C-AC73-010B53B9C85D}" type="pres">
      <dgm:prSet presAssocID="{55E737A4-AD07-401F-85AF-CF190172DE19}" presName="horz1" presStyleCnt="0"/>
      <dgm:spPr/>
    </dgm:pt>
    <dgm:pt modelId="{66DEF0BB-650B-40C7-B9F7-D3FA560B2543}" type="pres">
      <dgm:prSet presAssocID="{55E737A4-AD07-401F-85AF-CF190172DE19}" presName="tx1" presStyleLbl="revTx" presStyleIdx="4" presStyleCnt="5"/>
      <dgm:spPr/>
    </dgm:pt>
    <dgm:pt modelId="{3CD41826-FCD4-4128-BDED-8FB26A1D2340}" type="pres">
      <dgm:prSet presAssocID="{55E737A4-AD07-401F-85AF-CF190172DE19}" presName="vert1" presStyleCnt="0"/>
      <dgm:spPr/>
    </dgm:pt>
  </dgm:ptLst>
  <dgm:cxnLst>
    <dgm:cxn modelId="{9E8E5A00-28E9-4409-960E-C14CACE0196F}" type="presOf" srcId="{A514EDCD-37C3-451E-9F31-520925E372B5}" destId="{EF352666-FEB5-4CF5-BF5A-AE199C8D12B9}" srcOrd="0" destOrd="0" presId="urn:microsoft.com/office/officeart/2008/layout/LinedList"/>
    <dgm:cxn modelId="{C61E1F06-FDA8-4B66-AE14-7EEE7E7CDEDD}" type="presOf" srcId="{55E737A4-AD07-401F-85AF-CF190172DE19}" destId="{66DEF0BB-650B-40C7-B9F7-D3FA560B2543}" srcOrd="0" destOrd="0" presId="urn:microsoft.com/office/officeart/2008/layout/LinedList"/>
    <dgm:cxn modelId="{8846AA66-FA35-4702-ACBA-0E079229E0FA}" type="presOf" srcId="{D2618B41-7B38-451F-B927-26711AE50B90}" destId="{672E1884-82E1-439A-AE9B-09185B1190FA}" srcOrd="0" destOrd="0" presId="urn:microsoft.com/office/officeart/2008/layout/LinedList"/>
    <dgm:cxn modelId="{42954547-23C7-4281-A870-795E729EF033}" srcId="{D2618B41-7B38-451F-B927-26711AE50B90}" destId="{19560D6B-DDB9-4421-9B3E-E98FBBAC2218}" srcOrd="3" destOrd="0" parTransId="{BCE1F9D6-56CC-4C38-A852-01425C8DBEB8}" sibTransId="{C8D99B33-87A5-4ECF-AE40-4C296F1B8DA5}"/>
    <dgm:cxn modelId="{EFA86281-2346-461C-B8C3-0A28168993CD}" type="presOf" srcId="{A2866DC1-7DA0-48C9-9ED3-A322772C3601}" destId="{F8B92C88-2976-4100-BF65-0E6254DE5977}" srcOrd="0" destOrd="0" presId="urn:microsoft.com/office/officeart/2008/layout/LinedList"/>
    <dgm:cxn modelId="{A9BAEC89-165E-47F5-AA38-6DAB2AB439C8}" srcId="{D2618B41-7B38-451F-B927-26711AE50B90}" destId="{A514EDCD-37C3-451E-9F31-520925E372B5}" srcOrd="2" destOrd="0" parTransId="{8453C8C0-0AA1-47B4-9C57-AC48428755C4}" sibTransId="{8A933834-B43D-4AE6-A99E-DD0EA6F8B41B}"/>
    <dgm:cxn modelId="{2998C5A6-4456-4087-B4AE-919EEE967AFB}" type="presOf" srcId="{03FFF12F-DBAD-4D52-BA47-E25A870D684C}" destId="{ED4F821F-E24F-4FD9-8AC6-73023158BB66}" srcOrd="0" destOrd="0" presId="urn:microsoft.com/office/officeart/2008/layout/LinedList"/>
    <dgm:cxn modelId="{D743DDC1-EFF9-4086-9601-ADDBBCABFD11}" srcId="{D2618B41-7B38-451F-B927-26711AE50B90}" destId="{03FFF12F-DBAD-4D52-BA47-E25A870D684C}" srcOrd="1" destOrd="0" parTransId="{174B18B9-C2F2-4FA5-883D-1E5FF1B25B40}" sibTransId="{FF8017B8-A36B-4E79-A916-F1DAA261953F}"/>
    <dgm:cxn modelId="{2ED7D0CA-F066-40D8-906D-7AC1F60C19CA}" type="presOf" srcId="{19560D6B-DDB9-4421-9B3E-E98FBBAC2218}" destId="{5890B16B-4359-48CD-AE7C-4367A86C193B}" srcOrd="0" destOrd="0" presId="urn:microsoft.com/office/officeart/2008/layout/LinedList"/>
    <dgm:cxn modelId="{98C8BCE0-D5E3-4426-A987-B3F1DA811928}" srcId="{D2618B41-7B38-451F-B927-26711AE50B90}" destId="{55E737A4-AD07-401F-85AF-CF190172DE19}" srcOrd="4" destOrd="0" parTransId="{E58DDDC9-2169-4813-92BC-CCA3D6952891}" sibTransId="{5DF3E7B1-5A81-4851-860A-B5AEB3960D1D}"/>
    <dgm:cxn modelId="{9179BBE1-3E19-4FBE-A93C-A6A86D0A86D0}" srcId="{D2618B41-7B38-451F-B927-26711AE50B90}" destId="{A2866DC1-7DA0-48C9-9ED3-A322772C3601}" srcOrd="0" destOrd="0" parTransId="{8A83F47C-B183-4FB1-BA79-19C41213EDFB}" sibTransId="{22C24617-6993-430E-824F-2FB4F1AF2B69}"/>
    <dgm:cxn modelId="{C9988A35-A248-4BF8-AD0A-B561881FC385}" type="presParOf" srcId="{672E1884-82E1-439A-AE9B-09185B1190FA}" destId="{D592B155-D2AB-4B4E-B5CA-F7CBDACA0155}" srcOrd="0" destOrd="0" presId="urn:microsoft.com/office/officeart/2008/layout/LinedList"/>
    <dgm:cxn modelId="{6A694EE2-BE24-40A6-A7E0-97584D49F946}" type="presParOf" srcId="{672E1884-82E1-439A-AE9B-09185B1190FA}" destId="{474F583A-15DC-4416-9367-EF3C6C14EDA6}" srcOrd="1" destOrd="0" presId="urn:microsoft.com/office/officeart/2008/layout/LinedList"/>
    <dgm:cxn modelId="{63BA0393-CCB0-477A-AA7A-6E661A640AA7}" type="presParOf" srcId="{474F583A-15DC-4416-9367-EF3C6C14EDA6}" destId="{F8B92C88-2976-4100-BF65-0E6254DE5977}" srcOrd="0" destOrd="0" presId="urn:microsoft.com/office/officeart/2008/layout/LinedList"/>
    <dgm:cxn modelId="{60617D6C-B612-47C1-BA74-84174D34F755}" type="presParOf" srcId="{474F583A-15DC-4416-9367-EF3C6C14EDA6}" destId="{0D8456CB-53A0-41AF-82F1-90F8B5C392A5}" srcOrd="1" destOrd="0" presId="urn:microsoft.com/office/officeart/2008/layout/LinedList"/>
    <dgm:cxn modelId="{F99556C7-5200-4D5D-BEDD-87650EB6CEE2}" type="presParOf" srcId="{672E1884-82E1-439A-AE9B-09185B1190FA}" destId="{CABF5988-23C4-4E0D-95D5-38799CCF6604}" srcOrd="2" destOrd="0" presId="urn:microsoft.com/office/officeart/2008/layout/LinedList"/>
    <dgm:cxn modelId="{0236E11C-2F96-4F95-8BC3-AF5E758BCEB4}" type="presParOf" srcId="{672E1884-82E1-439A-AE9B-09185B1190FA}" destId="{04DCA02B-4D70-491E-9B4C-FB5E6B603CB8}" srcOrd="3" destOrd="0" presId="urn:microsoft.com/office/officeart/2008/layout/LinedList"/>
    <dgm:cxn modelId="{127B00C6-F651-4AB2-AB33-7B15673A5EB6}" type="presParOf" srcId="{04DCA02B-4D70-491E-9B4C-FB5E6B603CB8}" destId="{ED4F821F-E24F-4FD9-8AC6-73023158BB66}" srcOrd="0" destOrd="0" presId="urn:microsoft.com/office/officeart/2008/layout/LinedList"/>
    <dgm:cxn modelId="{4EBEDF20-0DA6-4D36-A69F-11F8C15802D5}" type="presParOf" srcId="{04DCA02B-4D70-491E-9B4C-FB5E6B603CB8}" destId="{255AF566-5AC0-4890-879F-88F061286C85}" srcOrd="1" destOrd="0" presId="urn:microsoft.com/office/officeart/2008/layout/LinedList"/>
    <dgm:cxn modelId="{C561538E-E2AF-4F7D-BDF8-A145C5FAB678}" type="presParOf" srcId="{672E1884-82E1-439A-AE9B-09185B1190FA}" destId="{F56F5030-8103-4A96-A9AA-77EE396317C2}" srcOrd="4" destOrd="0" presId="urn:microsoft.com/office/officeart/2008/layout/LinedList"/>
    <dgm:cxn modelId="{630483CE-C223-42D5-98ED-0C36C613F3B6}" type="presParOf" srcId="{672E1884-82E1-439A-AE9B-09185B1190FA}" destId="{6AAD5647-257C-4034-A5D0-4D1A34359BC7}" srcOrd="5" destOrd="0" presId="urn:microsoft.com/office/officeart/2008/layout/LinedList"/>
    <dgm:cxn modelId="{897E87BA-631F-465C-8D60-51CDD036626C}" type="presParOf" srcId="{6AAD5647-257C-4034-A5D0-4D1A34359BC7}" destId="{EF352666-FEB5-4CF5-BF5A-AE199C8D12B9}" srcOrd="0" destOrd="0" presId="urn:microsoft.com/office/officeart/2008/layout/LinedList"/>
    <dgm:cxn modelId="{4B7634C5-764F-499B-9FFF-6E9FC40BC139}" type="presParOf" srcId="{6AAD5647-257C-4034-A5D0-4D1A34359BC7}" destId="{CD24B0E9-C087-43F8-891A-85AE3F155D24}" srcOrd="1" destOrd="0" presId="urn:microsoft.com/office/officeart/2008/layout/LinedList"/>
    <dgm:cxn modelId="{1564A03B-5445-407C-99A9-FDF8ED98006F}" type="presParOf" srcId="{672E1884-82E1-439A-AE9B-09185B1190FA}" destId="{679D27DE-AAE0-4F39-8ED2-A78D4586157E}" srcOrd="6" destOrd="0" presId="urn:microsoft.com/office/officeart/2008/layout/LinedList"/>
    <dgm:cxn modelId="{028C83BA-792F-4E1F-8FDA-ABCB03502498}" type="presParOf" srcId="{672E1884-82E1-439A-AE9B-09185B1190FA}" destId="{A985EAE5-0C31-4426-A5CA-17602FDA512C}" srcOrd="7" destOrd="0" presId="urn:microsoft.com/office/officeart/2008/layout/LinedList"/>
    <dgm:cxn modelId="{0332D11F-6E65-4C5B-B4AB-CC751F9D87AF}" type="presParOf" srcId="{A985EAE5-0C31-4426-A5CA-17602FDA512C}" destId="{5890B16B-4359-48CD-AE7C-4367A86C193B}" srcOrd="0" destOrd="0" presId="urn:microsoft.com/office/officeart/2008/layout/LinedList"/>
    <dgm:cxn modelId="{21290BA4-ADC7-4DD7-A900-96F6AD8E2F0A}" type="presParOf" srcId="{A985EAE5-0C31-4426-A5CA-17602FDA512C}" destId="{21B5F98B-A631-4666-A023-2FC6C8603480}" srcOrd="1" destOrd="0" presId="urn:microsoft.com/office/officeart/2008/layout/LinedList"/>
    <dgm:cxn modelId="{69832C57-92A2-4DD8-A259-B0F323498371}" type="presParOf" srcId="{672E1884-82E1-439A-AE9B-09185B1190FA}" destId="{911C358D-31B8-4D55-A57E-C92D10C027D8}" srcOrd="8" destOrd="0" presId="urn:microsoft.com/office/officeart/2008/layout/LinedList"/>
    <dgm:cxn modelId="{DA213486-818F-46CA-A451-E0F455921E16}" type="presParOf" srcId="{672E1884-82E1-439A-AE9B-09185B1190FA}" destId="{1D2735D5-5132-496C-AC73-010B53B9C85D}" srcOrd="9" destOrd="0" presId="urn:microsoft.com/office/officeart/2008/layout/LinedList"/>
    <dgm:cxn modelId="{936CD137-A769-49AD-B058-CFF689A04A90}" type="presParOf" srcId="{1D2735D5-5132-496C-AC73-010B53B9C85D}" destId="{66DEF0BB-650B-40C7-B9F7-D3FA560B2543}" srcOrd="0" destOrd="0" presId="urn:microsoft.com/office/officeart/2008/layout/LinedList"/>
    <dgm:cxn modelId="{A841325A-2E02-4925-9308-0B8285DA2651}" type="presParOf" srcId="{1D2735D5-5132-496C-AC73-010B53B9C85D}" destId="{3CD41826-FCD4-4128-BDED-8FB26A1D234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lang="en-US"/>
        </a:p>
      </dgm:t>
    </dgm:pt>
    <dgm:pt modelId="{F555CCAB-C646-476D-ADC0-0C0018FE26CA}">
      <dgm:prSet/>
      <dgm:spPr/>
      <dgm:t>
        <a:bodyPr/>
        <a:lstStyle/>
        <a:p>
          <a:r>
            <a:rPr lang="en-US" b="0" i="0"/>
            <a:t>Identify the need for change </a:t>
          </a:r>
          <a:endParaRPr lang="en-US"/>
        </a:p>
      </dgm:t>
    </dgm:pt>
    <dgm:pt modelId="{196816FD-2DF9-41C0-B872-88FF05118BCB}" type="parTrans" cxnId="{FAADF245-93D8-4392-B65A-10687229778C}">
      <dgm:prSet/>
      <dgm:spPr/>
      <dgm:t>
        <a:bodyPr/>
        <a:lstStyle/>
        <a:p>
          <a:endParaRPr lang="en-US"/>
        </a:p>
      </dgm:t>
    </dgm:pt>
    <dgm:pt modelId="{CB42D35E-1C0B-4F68-B57B-B428D4C34298}" type="sibTrans" cxnId="{FAADF245-93D8-4392-B65A-10687229778C}">
      <dgm:prSet phldrT="1" phldr="0"/>
      <dgm:spPr/>
      <dgm:t>
        <a:bodyPr/>
        <a:lstStyle/>
        <a:p>
          <a:r>
            <a:rPr lang="en-US"/>
            <a:t>1</a:t>
          </a:r>
        </a:p>
      </dgm:t>
    </dgm:pt>
    <dgm:pt modelId="{6C7F6520-7C4F-42A6-B8F4-A20054B63FB2}">
      <dgm:prSet/>
      <dgm:spPr/>
      <dgm:t>
        <a:bodyPr/>
        <a:lstStyle/>
        <a:p>
          <a:r>
            <a:rPr lang="en-US" b="0" i="0"/>
            <a:t>Plan for change </a:t>
          </a:r>
          <a:endParaRPr lang="en-US"/>
        </a:p>
      </dgm:t>
    </dgm:pt>
    <dgm:pt modelId="{F2DD6B22-7CED-4AA9-B87A-3BB1D8B5737B}" type="parTrans" cxnId="{D03AA21F-B2E0-4BBF-9DC6-6B421E5FC28F}">
      <dgm:prSet/>
      <dgm:spPr/>
      <dgm:t>
        <a:bodyPr/>
        <a:lstStyle/>
        <a:p>
          <a:endParaRPr lang="en-US"/>
        </a:p>
      </dgm:t>
    </dgm:pt>
    <dgm:pt modelId="{6BD2AA5C-5A2C-43CA-8BA1-23BF80ACDA6F}" type="sibTrans" cxnId="{D03AA21F-B2E0-4BBF-9DC6-6B421E5FC28F}">
      <dgm:prSet phldrT="2" phldr="0"/>
      <dgm:spPr/>
      <dgm:t>
        <a:bodyPr/>
        <a:lstStyle/>
        <a:p>
          <a:r>
            <a:rPr lang="en-US"/>
            <a:t>2</a:t>
          </a:r>
        </a:p>
      </dgm:t>
    </dgm:pt>
    <dgm:pt modelId="{A3659662-2A63-4CA1-8089-768E1E126320}">
      <dgm:prSet/>
      <dgm:spPr/>
      <dgm:t>
        <a:bodyPr/>
        <a:lstStyle/>
        <a:p>
          <a:r>
            <a:rPr lang="en-US" b="0" i="0"/>
            <a:t>Implement the change </a:t>
          </a:r>
          <a:endParaRPr lang="en-US"/>
        </a:p>
      </dgm:t>
    </dgm:pt>
    <dgm:pt modelId="{77A338EF-839C-431E-B79C-3EE353B82AD8}" type="parTrans" cxnId="{27EB6CEA-0238-456D-B04F-3D6D8D37C19D}">
      <dgm:prSet/>
      <dgm:spPr/>
      <dgm:t>
        <a:bodyPr/>
        <a:lstStyle/>
        <a:p>
          <a:endParaRPr lang="en-US"/>
        </a:p>
      </dgm:t>
    </dgm:pt>
    <dgm:pt modelId="{F02B2BC5-A01D-4ABE-801A-08F8C9CB13E6}" type="sibTrans" cxnId="{27EB6CEA-0238-456D-B04F-3D6D8D37C19D}">
      <dgm:prSet phldrT="3" phldr="0"/>
      <dgm:spPr/>
      <dgm:t>
        <a:bodyPr/>
        <a:lstStyle/>
        <a:p>
          <a:r>
            <a:rPr lang="en-US"/>
            <a:t>3</a:t>
          </a:r>
        </a:p>
      </dgm:t>
    </dgm:pt>
    <dgm:pt modelId="{FDBB67D3-8FDC-4B07-B6D9-D9EDADBCD7EB}">
      <dgm:prSet/>
      <dgm:spPr/>
      <dgm:t>
        <a:bodyPr/>
        <a:lstStyle/>
        <a:p>
          <a:r>
            <a:rPr lang="en-US" b="0" i="0"/>
            <a:t>Manage the transition </a:t>
          </a:r>
          <a:endParaRPr lang="en-US"/>
        </a:p>
      </dgm:t>
    </dgm:pt>
    <dgm:pt modelId="{A475C65E-25D8-43E6-BE8A-36BF0049605C}" type="parTrans" cxnId="{9058A9A9-A296-42F2-B0A1-04DDC420B7D4}">
      <dgm:prSet/>
      <dgm:spPr/>
      <dgm:t>
        <a:bodyPr/>
        <a:lstStyle/>
        <a:p>
          <a:endParaRPr lang="en-US"/>
        </a:p>
      </dgm:t>
    </dgm:pt>
    <dgm:pt modelId="{FFDE70B0-A626-4442-8398-2846B625F2B6}" type="sibTrans" cxnId="{9058A9A9-A296-42F2-B0A1-04DDC420B7D4}">
      <dgm:prSet phldrT="4" phldr="0"/>
      <dgm:spPr/>
      <dgm:t>
        <a:bodyPr/>
        <a:lstStyle/>
        <a:p>
          <a:r>
            <a:rPr lang="en-US"/>
            <a:t>4</a:t>
          </a:r>
        </a:p>
      </dgm:t>
    </dgm:pt>
    <dgm:pt modelId="{C0BFE678-14DB-4F78-85B0-626910DFECA6}">
      <dgm:prSet/>
      <dgm:spPr/>
      <dgm:t>
        <a:bodyPr/>
        <a:lstStyle/>
        <a:p>
          <a:r>
            <a:rPr lang="en-US" b="0" i="0"/>
            <a:t>Maintain the change over time </a:t>
          </a:r>
          <a:endParaRPr lang="en-US"/>
        </a:p>
      </dgm:t>
    </dgm:pt>
    <dgm:pt modelId="{67ED2E63-1F46-4EDD-8C9F-E0957988BED9}" type="parTrans" cxnId="{408D999B-AA09-4FA1-AB02-866CAB5ADFAC}">
      <dgm:prSet/>
      <dgm:spPr/>
      <dgm:t>
        <a:bodyPr/>
        <a:lstStyle/>
        <a:p>
          <a:endParaRPr lang="en-US"/>
        </a:p>
      </dgm:t>
    </dgm:pt>
    <dgm:pt modelId="{5466A947-C268-4857-A072-68E6558FC180}" type="sibTrans" cxnId="{408D999B-AA09-4FA1-AB02-866CAB5ADFAC}">
      <dgm:prSet phldrT="5" phldr="0"/>
      <dgm:spPr/>
      <dgm:t>
        <a:bodyPr/>
        <a:lstStyle/>
        <a:p>
          <a:r>
            <a:rPr lang="en-US"/>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7E468C-BEE4-48C3-A115-FCF7748BBE37}"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BA09A62-AAAF-4853-9350-7C3CC6DEFBF9}">
      <dgm:prSet/>
      <dgm:spPr/>
      <dgm:t>
        <a:bodyPr/>
        <a:lstStyle/>
        <a:p>
          <a:pPr>
            <a:lnSpc>
              <a:spcPct val="100000"/>
            </a:lnSpc>
            <a:defRPr cap="all"/>
          </a:pPr>
          <a:r>
            <a:rPr lang="en-US" b="0" i="0"/>
            <a:t>Timeliness</a:t>
          </a:r>
          <a:endParaRPr lang="en-US"/>
        </a:p>
      </dgm:t>
    </dgm:pt>
    <dgm:pt modelId="{504CF2F5-A2C6-4B8E-83CF-994EE387906F}" type="parTrans" cxnId="{E66E5E77-3419-48F2-A89E-9BF38A19B5E2}">
      <dgm:prSet/>
      <dgm:spPr/>
      <dgm:t>
        <a:bodyPr/>
        <a:lstStyle/>
        <a:p>
          <a:endParaRPr lang="en-US"/>
        </a:p>
      </dgm:t>
    </dgm:pt>
    <dgm:pt modelId="{D9AC1B29-CFCA-4A4B-BD4E-CE7A5FF12F47}" type="sibTrans" cxnId="{E66E5E77-3419-48F2-A89E-9BF38A19B5E2}">
      <dgm:prSet/>
      <dgm:spPr/>
      <dgm:t>
        <a:bodyPr/>
        <a:lstStyle/>
        <a:p>
          <a:endParaRPr lang="en-US"/>
        </a:p>
      </dgm:t>
    </dgm:pt>
    <dgm:pt modelId="{6E07D332-0355-4BBA-96F5-A5C936B2E746}">
      <dgm:prSet/>
      <dgm:spPr/>
      <dgm:t>
        <a:bodyPr/>
        <a:lstStyle/>
        <a:p>
          <a:pPr>
            <a:lnSpc>
              <a:spcPct val="100000"/>
            </a:lnSpc>
            <a:defRPr cap="all"/>
          </a:pPr>
          <a:r>
            <a:rPr lang="en-US" b="0" i="0"/>
            <a:t>Effectiveness </a:t>
          </a:r>
          <a:endParaRPr lang="en-US"/>
        </a:p>
      </dgm:t>
    </dgm:pt>
    <dgm:pt modelId="{5607F8EC-ECAD-4870-B19F-3D6EED72C1B6}" type="parTrans" cxnId="{8B93C04F-822D-4284-8D91-86E7CFE55D01}">
      <dgm:prSet/>
      <dgm:spPr/>
      <dgm:t>
        <a:bodyPr/>
        <a:lstStyle/>
        <a:p>
          <a:endParaRPr lang="en-US"/>
        </a:p>
      </dgm:t>
    </dgm:pt>
    <dgm:pt modelId="{F5D869D0-4B45-4A04-A91F-102E2CF04409}" type="sibTrans" cxnId="{8B93C04F-822D-4284-8D91-86E7CFE55D01}">
      <dgm:prSet/>
      <dgm:spPr/>
      <dgm:t>
        <a:bodyPr/>
        <a:lstStyle/>
        <a:p>
          <a:endParaRPr lang="en-US"/>
        </a:p>
      </dgm:t>
    </dgm:pt>
    <dgm:pt modelId="{20A4092E-96B8-4BF7-A085-2697B1202E70}">
      <dgm:prSet/>
      <dgm:spPr/>
      <dgm:t>
        <a:bodyPr/>
        <a:lstStyle/>
        <a:p>
          <a:pPr>
            <a:lnSpc>
              <a:spcPct val="100000"/>
            </a:lnSpc>
            <a:defRPr cap="all"/>
          </a:pPr>
          <a:r>
            <a:rPr lang="en-US" b="0" i="0"/>
            <a:t>Cost Savings</a:t>
          </a:r>
          <a:endParaRPr lang="en-US"/>
        </a:p>
      </dgm:t>
    </dgm:pt>
    <dgm:pt modelId="{5C4D316A-7943-404D-B3B9-3466F5AF943F}" type="parTrans" cxnId="{F6B04B91-45A6-44EB-8553-A7A7939E6B28}">
      <dgm:prSet/>
      <dgm:spPr/>
      <dgm:t>
        <a:bodyPr/>
        <a:lstStyle/>
        <a:p>
          <a:endParaRPr lang="en-US"/>
        </a:p>
      </dgm:t>
    </dgm:pt>
    <dgm:pt modelId="{BAFC06FB-558A-4073-ABC6-47985EA0116F}" type="sibTrans" cxnId="{F6B04B91-45A6-44EB-8553-A7A7939E6B28}">
      <dgm:prSet/>
      <dgm:spPr/>
      <dgm:t>
        <a:bodyPr/>
        <a:lstStyle/>
        <a:p>
          <a:endParaRPr lang="en-US"/>
        </a:p>
      </dgm:t>
    </dgm:pt>
    <dgm:pt modelId="{9AF4F64A-1867-411D-AEBD-EDFA8F123036}">
      <dgm:prSet/>
      <dgm:spPr/>
      <dgm:t>
        <a:bodyPr/>
        <a:lstStyle/>
        <a:p>
          <a:pPr>
            <a:lnSpc>
              <a:spcPct val="100000"/>
            </a:lnSpc>
            <a:defRPr cap="all"/>
          </a:pPr>
          <a:r>
            <a:rPr lang="en-US" b="0" i="0"/>
            <a:t>Health</a:t>
          </a:r>
          <a:endParaRPr lang="en-US"/>
        </a:p>
      </dgm:t>
    </dgm:pt>
    <dgm:pt modelId="{8C4896B7-3E1E-496A-8909-F959F0F9B8B4}" type="parTrans" cxnId="{BE23DF88-EA30-40DE-AC1C-061EB4172876}">
      <dgm:prSet/>
      <dgm:spPr/>
      <dgm:t>
        <a:bodyPr/>
        <a:lstStyle/>
        <a:p>
          <a:endParaRPr lang="en-US"/>
        </a:p>
      </dgm:t>
    </dgm:pt>
    <dgm:pt modelId="{BDF2738B-6ED6-48B4-B867-0E15D8ED2271}" type="sibTrans" cxnId="{BE23DF88-EA30-40DE-AC1C-061EB4172876}">
      <dgm:prSet/>
      <dgm:spPr/>
      <dgm:t>
        <a:bodyPr/>
        <a:lstStyle/>
        <a:p>
          <a:endParaRPr lang="en-US"/>
        </a:p>
      </dgm:t>
    </dgm:pt>
    <dgm:pt modelId="{5789532A-97CF-44DB-8E9E-758A09FB8C56}" type="pres">
      <dgm:prSet presAssocID="{7F7E468C-BEE4-48C3-A115-FCF7748BBE37}" presName="root" presStyleCnt="0">
        <dgm:presLayoutVars>
          <dgm:dir/>
          <dgm:resizeHandles val="exact"/>
        </dgm:presLayoutVars>
      </dgm:prSet>
      <dgm:spPr/>
    </dgm:pt>
    <dgm:pt modelId="{5F8584EA-8132-4129-86B0-95DA97448EFB}" type="pres">
      <dgm:prSet presAssocID="{CBA09A62-AAAF-4853-9350-7C3CC6DEFBF9}" presName="compNode" presStyleCnt="0"/>
      <dgm:spPr/>
    </dgm:pt>
    <dgm:pt modelId="{366C17F6-8947-4CEE-B56F-D6BB8085BBA7}" type="pres">
      <dgm:prSet presAssocID="{CBA09A62-AAAF-4853-9350-7C3CC6DEFBF9}" presName="iconBgRect" presStyleLbl="bgShp" presStyleIdx="0" presStyleCnt="4"/>
      <dgm:spPr/>
    </dgm:pt>
    <dgm:pt modelId="{7F38B9EA-063D-44CF-B130-5AE610C4CB10}" type="pres">
      <dgm:prSet presAssocID="{CBA09A62-AAAF-4853-9350-7C3CC6DEFBF9}"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8C56D656-A1FF-4634-BF7D-39AB29EAD498}" type="pres">
      <dgm:prSet presAssocID="{CBA09A62-AAAF-4853-9350-7C3CC6DEFBF9}" presName="spaceRect" presStyleCnt="0"/>
      <dgm:spPr/>
    </dgm:pt>
    <dgm:pt modelId="{FC805B6E-20F6-4FF6-AFE6-523392315C81}" type="pres">
      <dgm:prSet presAssocID="{CBA09A62-AAAF-4853-9350-7C3CC6DEFBF9}" presName="textRect" presStyleLbl="revTx" presStyleIdx="0" presStyleCnt="4">
        <dgm:presLayoutVars>
          <dgm:chMax val="1"/>
          <dgm:chPref val="1"/>
        </dgm:presLayoutVars>
      </dgm:prSet>
      <dgm:spPr/>
    </dgm:pt>
    <dgm:pt modelId="{9309D7DF-AE8A-47E4-8C96-96D6AC0D7DA2}" type="pres">
      <dgm:prSet presAssocID="{D9AC1B29-CFCA-4A4B-BD4E-CE7A5FF12F47}" presName="sibTrans" presStyleCnt="0"/>
      <dgm:spPr/>
    </dgm:pt>
    <dgm:pt modelId="{F2C2EBDF-3122-4956-B643-188F4C8F4F38}" type="pres">
      <dgm:prSet presAssocID="{6E07D332-0355-4BBA-96F5-A5C936B2E746}" presName="compNode" presStyleCnt="0"/>
      <dgm:spPr/>
    </dgm:pt>
    <dgm:pt modelId="{B6D5C387-55CC-49BC-9685-E513F4B738EB}" type="pres">
      <dgm:prSet presAssocID="{6E07D332-0355-4BBA-96F5-A5C936B2E746}" presName="iconBgRect" presStyleLbl="bgShp" presStyleIdx="1" presStyleCnt="4"/>
      <dgm:spPr/>
    </dgm:pt>
    <dgm:pt modelId="{97A83539-11A6-4F42-A42D-5859E12C2388}" type="pres">
      <dgm:prSet presAssocID="{6E07D332-0355-4BBA-96F5-A5C936B2E746}"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179666D8-50ED-49D2-B246-76561BD3C8B9}" type="pres">
      <dgm:prSet presAssocID="{6E07D332-0355-4BBA-96F5-A5C936B2E746}" presName="spaceRect" presStyleCnt="0"/>
      <dgm:spPr/>
    </dgm:pt>
    <dgm:pt modelId="{5455C6DA-F010-4A39-9C14-7DD96514F536}" type="pres">
      <dgm:prSet presAssocID="{6E07D332-0355-4BBA-96F5-A5C936B2E746}" presName="textRect" presStyleLbl="revTx" presStyleIdx="1" presStyleCnt="4">
        <dgm:presLayoutVars>
          <dgm:chMax val="1"/>
          <dgm:chPref val="1"/>
        </dgm:presLayoutVars>
      </dgm:prSet>
      <dgm:spPr/>
    </dgm:pt>
    <dgm:pt modelId="{47DA1072-7142-416B-813F-6D0F6E3A9CE6}" type="pres">
      <dgm:prSet presAssocID="{F5D869D0-4B45-4A04-A91F-102E2CF04409}" presName="sibTrans" presStyleCnt="0"/>
      <dgm:spPr/>
    </dgm:pt>
    <dgm:pt modelId="{F1BDE709-2B59-4DE5-8103-BCB73B6CEAA1}" type="pres">
      <dgm:prSet presAssocID="{20A4092E-96B8-4BF7-A085-2697B1202E70}" presName="compNode" presStyleCnt="0"/>
      <dgm:spPr/>
    </dgm:pt>
    <dgm:pt modelId="{A43E9396-2E01-444D-B26F-6D6FA8891704}" type="pres">
      <dgm:prSet presAssocID="{20A4092E-96B8-4BF7-A085-2697B1202E70}" presName="iconBgRect" presStyleLbl="bgShp" presStyleIdx="2" presStyleCnt="4"/>
      <dgm:spPr>
        <a:solidFill>
          <a:srgbClr val="00205C"/>
        </a:solidFill>
      </dgm:spPr>
    </dgm:pt>
    <dgm:pt modelId="{BD463239-3F74-4177-AED3-B9804AAF289C}" type="pres">
      <dgm:prSet presAssocID="{20A4092E-96B8-4BF7-A085-2697B1202E70}"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iggy Bank"/>
        </a:ext>
      </dgm:extLst>
    </dgm:pt>
    <dgm:pt modelId="{E9D8D13E-F7D4-4448-BE21-645B6B16FAC8}" type="pres">
      <dgm:prSet presAssocID="{20A4092E-96B8-4BF7-A085-2697B1202E70}" presName="spaceRect" presStyleCnt="0"/>
      <dgm:spPr/>
    </dgm:pt>
    <dgm:pt modelId="{5FE5E6B5-0BD2-4AB2-A892-C7ED3B68C829}" type="pres">
      <dgm:prSet presAssocID="{20A4092E-96B8-4BF7-A085-2697B1202E70}" presName="textRect" presStyleLbl="revTx" presStyleIdx="2" presStyleCnt="4">
        <dgm:presLayoutVars>
          <dgm:chMax val="1"/>
          <dgm:chPref val="1"/>
        </dgm:presLayoutVars>
      </dgm:prSet>
      <dgm:spPr/>
    </dgm:pt>
    <dgm:pt modelId="{6F9621B0-E08E-4543-8903-E708D31E553F}" type="pres">
      <dgm:prSet presAssocID="{BAFC06FB-558A-4073-ABC6-47985EA0116F}" presName="sibTrans" presStyleCnt="0"/>
      <dgm:spPr/>
    </dgm:pt>
    <dgm:pt modelId="{D194EBDA-B911-4F3A-AA7A-529AE22375EF}" type="pres">
      <dgm:prSet presAssocID="{9AF4F64A-1867-411D-AEBD-EDFA8F123036}" presName="compNode" presStyleCnt="0"/>
      <dgm:spPr/>
    </dgm:pt>
    <dgm:pt modelId="{BBF99DBA-0BB8-4119-9808-618B786CC0B0}" type="pres">
      <dgm:prSet presAssocID="{9AF4F64A-1867-411D-AEBD-EDFA8F123036}" presName="iconBgRect" presStyleLbl="bgShp" presStyleIdx="3" presStyleCnt="4"/>
      <dgm:spPr/>
    </dgm:pt>
    <dgm:pt modelId="{C7800E52-E815-4D28-9296-6EB633646581}" type="pres">
      <dgm:prSet presAssocID="{9AF4F64A-1867-411D-AEBD-EDFA8F123036}"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IV"/>
        </a:ext>
      </dgm:extLst>
    </dgm:pt>
    <dgm:pt modelId="{9CF3D9BE-F225-4FCA-B14F-CFC2281EF373}" type="pres">
      <dgm:prSet presAssocID="{9AF4F64A-1867-411D-AEBD-EDFA8F123036}" presName="spaceRect" presStyleCnt="0"/>
      <dgm:spPr/>
    </dgm:pt>
    <dgm:pt modelId="{92813861-5D1B-46B9-9392-991222A4AE2E}" type="pres">
      <dgm:prSet presAssocID="{9AF4F64A-1867-411D-AEBD-EDFA8F123036}" presName="textRect" presStyleLbl="revTx" presStyleIdx="3" presStyleCnt="4">
        <dgm:presLayoutVars>
          <dgm:chMax val="1"/>
          <dgm:chPref val="1"/>
        </dgm:presLayoutVars>
      </dgm:prSet>
      <dgm:spPr/>
    </dgm:pt>
  </dgm:ptLst>
  <dgm:cxnLst>
    <dgm:cxn modelId="{13C2A208-22EA-43B3-9CB2-445764CF35E2}" type="presOf" srcId="{6E07D332-0355-4BBA-96F5-A5C936B2E746}" destId="{5455C6DA-F010-4A39-9C14-7DD96514F536}" srcOrd="0" destOrd="0" presId="urn:microsoft.com/office/officeart/2018/5/layout/IconCircleLabelList"/>
    <dgm:cxn modelId="{71732935-B567-4923-B79F-D7F09EF34006}" type="presOf" srcId="{CBA09A62-AAAF-4853-9350-7C3CC6DEFBF9}" destId="{FC805B6E-20F6-4FF6-AFE6-523392315C81}" srcOrd="0" destOrd="0" presId="urn:microsoft.com/office/officeart/2018/5/layout/IconCircleLabelList"/>
    <dgm:cxn modelId="{8B93C04F-822D-4284-8D91-86E7CFE55D01}" srcId="{7F7E468C-BEE4-48C3-A115-FCF7748BBE37}" destId="{6E07D332-0355-4BBA-96F5-A5C936B2E746}" srcOrd="1" destOrd="0" parTransId="{5607F8EC-ECAD-4870-B19F-3D6EED72C1B6}" sibTransId="{F5D869D0-4B45-4A04-A91F-102E2CF04409}"/>
    <dgm:cxn modelId="{E66E5E77-3419-48F2-A89E-9BF38A19B5E2}" srcId="{7F7E468C-BEE4-48C3-A115-FCF7748BBE37}" destId="{CBA09A62-AAAF-4853-9350-7C3CC6DEFBF9}" srcOrd="0" destOrd="0" parTransId="{504CF2F5-A2C6-4B8E-83CF-994EE387906F}" sibTransId="{D9AC1B29-CFCA-4A4B-BD4E-CE7A5FF12F47}"/>
    <dgm:cxn modelId="{BE23DF88-EA30-40DE-AC1C-061EB4172876}" srcId="{7F7E468C-BEE4-48C3-A115-FCF7748BBE37}" destId="{9AF4F64A-1867-411D-AEBD-EDFA8F123036}" srcOrd="3" destOrd="0" parTransId="{8C4896B7-3E1E-496A-8909-F959F0F9B8B4}" sibTransId="{BDF2738B-6ED6-48B4-B867-0E15D8ED2271}"/>
    <dgm:cxn modelId="{230CA48D-51DB-402D-83D7-44B6AE8ED178}" type="presOf" srcId="{9AF4F64A-1867-411D-AEBD-EDFA8F123036}" destId="{92813861-5D1B-46B9-9392-991222A4AE2E}" srcOrd="0" destOrd="0" presId="urn:microsoft.com/office/officeart/2018/5/layout/IconCircleLabelList"/>
    <dgm:cxn modelId="{F6B04B91-45A6-44EB-8553-A7A7939E6B28}" srcId="{7F7E468C-BEE4-48C3-A115-FCF7748BBE37}" destId="{20A4092E-96B8-4BF7-A085-2697B1202E70}" srcOrd="2" destOrd="0" parTransId="{5C4D316A-7943-404D-B3B9-3466F5AF943F}" sibTransId="{BAFC06FB-558A-4073-ABC6-47985EA0116F}"/>
    <dgm:cxn modelId="{28AA8593-2AD1-4B20-A52F-73B7CF9B70A5}" type="presOf" srcId="{20A4092E-96B8-4BF7-A085-2697B1202E70}" destId="{5FE5E6B5-0BD2-4AB2-A892-C7ED3B68C829}" srcOrd="0" destOrd="0" presId="urn:microsoft.com/office/officeart/2018/5/layout/IconCircleLabelList"/>
    <dgm:cxn modelId="{0BDB0CC2-D2DC-48BE-9B6B-E72167A9892F}" type="presOf" srcId="{7F7E468C-BEE4-48C3-A115-FCF7748BBE37}" destId="{5789532A-97CF-44DB-8E9E-758A09FB8C56}" srcOrd="0" destOrd="0" presId="urn:microsoft.com/office/officeart/2018/5/layout/IconCircleLabelList"/>
    <dgm:cxn modelId="{4B47FE9B-B839-4E59-A175-C10AAE4BB505}" type="presParOf" srcId="{5789532A-97CF-44DB-8E9E-758A09FB8C56}" destId="{5F8584EA-8132-4129-86B0-95DA97448EFB}" srcOrd="0" destOrd="0" presId="urn:microsoft.com/office/officeart/2018/5/layout/IconCircleLabelList"/>
    <dgm:cxn modelId="{3CBBF59B-6802-4C23-8574-21A5FC34EA06}" type="presParOf" srcId="{5F8584EA-8132-4129-86B0-95DA97448EFB}" destId="{366C17F6-8947-4CEE-B56F-D6BB8085BBA7}" srcOrd="0" destOrd="0" presId="urn:microsoft.com/office/officeart/2018/5/layout/IconCircleLabelList"/>
    <dgm:cxn modelId="{80766D87-3243-4965-BF39-AA55F6FD3373}" type="presParOf" srcId="{5F8584EA-8132-4129-86B0-95DA97448EFB}" destId="{7F38B9EA-063D-44CF-B130-5AE610C4CB10}" srcOrd="1" destOrd="0" presId="urn:microsoft.com/office/officeart/2018/5/layout/IconCircleLabelList"/>
    <dgm:cxn modelId="{B7AECB55-16AB-4804-BDB6-C6F9B48064F8}" type="presParOf" srcId="{5F8584EA-8132-4129-86B0-95DA97448EFB}" destId="{8C56D656-A1FF-4634-BF7D-39AB29EAD498}" srcOrd="2" destOrd="0" presId="urn:microsoft.com/office/officeart/2018/5/layout/IconCircleLabelList"/>
    <dgm:cxn modelId="{DEC35AFD-B28D-43DC-8E52-9412F3856384}" type="presParOf" srcId="{5F8584EA-8132-4129-86B0-95DA97448EFB}" destId="{FC805B6E-20F6-4FF6-AFE6-523392315C81}" srcOrd="3" destOrd="0" presId="urn:microsoft.com/office/officeart/2018/5/layout/IconCircleLabelList"/>
    <dgm:cxn modelId="{D578F405-C349-418E-AE11-80B0358E7A8C}" type="presParOf" srcId="{5789532A-97CF-44DB-8E9E-758A09FB8C56}" destId="{9309D7DF-AE8A-47E4-8C96-96D6AC0D7DA2}" srcOrd="1" destOrd="0" presId="urn:microsoft.com/office/officeart/2018/5/layout/IconCircleLabelList"/>
    <dgm:cxn modelId="{C5C8920E-FD3B-49DE-83F5-EC931C015180}" type="presParOf" srcId="{5789532A-97CF-44DB-8E9E-758A09FB8C56}" destId="{F2C2EBDF-3122-4956-B643-188F4C8F4F38}" srcOrd="2" destOrd="0" presId="urn:microsoft.com/office/officeart/2018/5/layout/IconCircleLabelList"/>
    <dgm:cxn modelId="{823E534B-DB85-4289-8008-D3D86EE843DD}" type="presParOf" srcId="{F2C2EBDF-3122-4956-B643-188F4C8F4F38}" destId="{B6D5C387-55CC-49BC-9685-E513F4B738EB}" srcOrd="0" destOrd="0" presId="urn:microsoft.com/office/officeart/2018/5/layout/IconCircleLabelList"/>
    <dgm:cxn modelId="{EAA3C142-9D51-455F-854E-2E6708987BFF}" type="presParOf" srcId="{F2C2EBDF-3122-4956-B643-188F4C8F4F38}" destId="{97A83539-11A6-4F42-A42D-5859E12C2388}" srcOrd="1" destOrd="0" presId="urn:microsoft.com/office/officeart/2018/5/layout/IconCircleLabelList"/>
    <dgm:cxn modelId="{B5C30A37-E702-4984-A89C-55A60348BAF6}" type="presParOf" srcId="{F2C2EBDF-3122-4956-B643-188F4C8F4F38}" destId="{179666D8-50ED-49D2-B246-76561BD3C8B9}" srcOrd="2" destOrd="0" presId="urn:microsoft.com/office/officeart/2018/5/layout/IconCircleLabelList"/>
    <dgm:cxn modelId="{D511EEB0-BB14-45DF-84C6-76A481D3E69F}" type="presParOf" srcId="{F2C2EBDF-3122-4956-B643-188F4C8F4F38}" destId="{5455C6DA-F010-4A39-9C14-7DD96514F536}" srcOrd="3" destOrd="0" presId="urn:microsoft.com/office/officeart/2018/5/layout/IconCircleLabelList"/>
    <dgm:cxn modelId="{F3BB6827-1BA9-44EB-88DC-2C7C652EF0F9}" type="presParOf" srcId="{5789532A-97CF-44DB-8E9E-758A09FB8C56}" destId="{47DA1072-7142-416B-813F-6D0F6E3A9CE6}" srcOrd="3" destOrd="0" presId="urn:microsoft.com/office/officeart/2018/5/layout/IconCircleLabelList"/>
    <dgm:cxn modelId="{327D6A8F-5670-4FD6-A0B6-9A4CB305DDAB}" type="presParOf" srcId="{5789532A-97CF-44DB-8E9E-758A09FB8C56}" destId="{F1BDE709-2B59-4DE5-8103-BCB73B6CEAA1}" srcOrd="4" destOrd="0" presId="urn:microsoft.com/office/officeart/2018/5/layout/IconCircleLabelList"/>
    <dgm:cxn modelId="{39EC64B2-6BD7-4CD2-81D9-F54100C8AAAB}" type="presParOf" srcId="{F1BDE709-2B59-4DE5-8103-BCB73B6CEAA1}" destId="{A43E9396-2E01-444D-B26F-6D6FA8891704}" srcOrd="0" destOrd="0" presId="urn:microsoft.com/office/officeart/2018/5/layout/IconCircleLabelList"/>
    <dgm:cxn modelId="{D7D01046-7E40-4E81-BBE7-5551C8551AE6}" type="presParOf" srcId="{F1BDE709-2B59-4DE5-8103-BCB73B6CEAA1}" destId="{BD463239-3F74-4177-AED3-B9804AAF289C}" srcOrd="1" destOrd="0" presId="urn:microsoft.com/office/officeart/2018/5/layout/IconCircleLabelList"/>
    <dgm:cxn modelId="{EF2C8FF5-FA6C-4954-91F3-324EB69F64CB}" type="presParOf" srcId="{F1BDE709-2B59-4DE5-8103-BCB73B6CEAA1}" destId="{E9D8D13E-F7D4-4448-BE21-645B6B16FAC8}" srcOrd="2" destOrd="0" presId="urn:microsoft.com/office/officeart/2018/5/layout/IconCircleLabelList"/>
    <dgm:cxn modelId="{5F31A812-2C21-4B5B-98D0-CDB2E50C224F}" type="presParOf" srcId="{F1BDE709-2B59-4DE5-8103-BCB73B6CEAA1}" destId="{5FE5E6B5-0BD2-4AB2-A892-C7ED3B68C829}" srcOrd="3" destOrd="0" presId="urn:microsoft.com/office/officeart/2018/5/layout/IconCircleLabelList"/>
    <dgm:cxn modelId="{920CD5E3-55F1-480F-94E1-264F0D797D50}" type="presParOf" srcId="{5789532A-97CF-44DB-8E9E-758A09FB8C56}" destId="{6F9621B0-E08E-4543-8903-E708D31E553F}" srcOrd="5" destOrd="0" presId="urn:microsoft.com/office/officeart/2018/5/layout/IconCircleLabelList"/>
    <dgm:cxn modelId="{D6A09DE5-9AD1-4F53-9556-F279419D325E}" type="presParOf" srcId="{5789532A-97CF-44DB-8E9E-758A09FB8C56}" destId="{D194EBDA-B911-4F3A-AA7A-529AE22375EF}" srcOrd="6" destOrd="0" presId="urn:microsoft.com/office/officeart/2018/5/layout/IconCircleLabelList"/>
    <dgm:cxn modelId="{6D60937E-3694-4AD3-9130-D53F6A6D4B42}" type="presParOf" srcId="{D194EBDA-B911-4F3A-AA7A-529AE22375EF}" destId="{BBF99DBA-0BB8-4119-9808-618B786CC0B0}" srcOrd="0" destOrd="0" presId="urn:microsoft.com/office/officeart/2018/5/layout/IconCircleLabelList"/>
    <dgm:cxn modelId="{CAC026A0-D878-4ED8-B77C-4401FD2CDD94}" type="presParOf" srcId="{D194EBDA-B911-4F3A-AA7A-529AE22375EF}" destId="{C7800E52-E815-4D28-9296-6EB633646581}" srcOrd="1" destOrd="0" presId="urn:microsoft.com/office/officeart/2018/5/layout/IconCircleLabelList"/>
    <dgm:cxn modelId="{B6ABC6CB-37EF-4822-AA0B-0F031411C4E9}" type="presParOf" srcId="{D194EBDA-B911-4F3A-AA7A-529AE22375EF}" destId="{9CF3D9BE-F225-4FCA-B14F-CFC2281EF373}" srcOrd="2" destOrd="0" presId="urn:microsoft.com/office/officeart/2018/5/layout/IconCircleLabelList"/>
    <dgm:cxn modelId="{F742ED78-3E53-4E03-8493-73569828A70F}" type="presParOf" srcId="{D194EBDA-B911-4F3A-AA7A-529AE22375EF}" destId="{92813861-5D1B-46B9-9392-991222A4AE2E}"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lang="en-US"/>
        </a:p>
      </dgm:t>
    </dgm:pt>
    <dgm:pt modelId="{F555CCAB-C646-476D-ADC0-0C0018FE26CA}">
      <dgm:prSet/>
      <dgm:spPr/>
      <dgm:t>
        <a:bodyPr/>
        <a:lstStyle/>
        <a:p>
          <a:r>
            <a:rPr lang="en-US" b="0" i="0"/>
            <a:t>Identify the need for change </a:t>
          </a:r>
          <a:endParaRPr lang="en-US"/>
        </a:p>
      </dgm:t>
    </dgm:pt>
    <dgm:pt modelId="{196816FD-2DF9-41C0-B872-88FF05118BCB}" type="parTrans" cxnId="{FAADF245-93D8-4392-B65A-10687229778C}">
      <dgm:prSet/>
      <dgm:spPr/>
      <dgm:t>
        <a:bodyPr/>
        <a:lstStyle/>
        <a:p>
          <a:endParaRPr lang="en-US"/>
        </a:p>
      </dgm:t>
    </dgm:pt>
    <dgm:pt modelId="{CB42D35E-1C0B-4F68-B57B-B428D4C34298}" type="sibTrans" cxnId="{FAADF245-93D8-4392-B65A-10687229778C}">
      <dgm:prSet phldrT="1" phldr="0"/>
      <dgm:spPr/>
      <dgm:t>
        <a:bodyPr/>
        <a:lstStyle/>
        <a:p>
          <a:r>
            <a:rPr lang="en-US"/>
            <a:t>1</a:t>
          </a:r>
        </a:p>
      </dgm:t>
    </dgm:pt>
    <dgm:pt modelId="{6C7F6520-7C4F-42A6-B8F4-A20054B63FB2}">
      <dgm:prSet/>
      <dgm:spPr/>
      <dgm:t>
        <a:bodyPr/>
        <a:lstStyle/>
        <a:p>
          <a:r>
            <a:rPr lang="en-US" b="0" i="0"/>
            <a:t>Plan for change </a:t>
          </a:r>
          <a:endParaRPr lang="en-US"/>
        </a:p>
      </dgm:t>
    </dgm:pt>
    <dgm:pt modelId="{F2DD6B22-7CED-4AA9-B87A-3BB1D8B5737B}" type="parTrans" cxnId="{D03AA21F-B2E0-4BBF-9DC6-6B421E5FC28F}">
      <dgm:prSet/>
      <dgm:spPr/>
      <dgm:t>
        <a:bodyPr/>
        <a:lstStyle/>
        <a:p>
          <a:endParaRPr lang="en-US"/>
        </a:p>
      </dgm:t>
    </dgm:pt>
    <dgm:pt modelId="{6BD2AA5C-5A2C-43CA-8BA1-23BF80ACDA6F}" type="sibTrans" cxnId="{D03AA21F-B2E0-4BBF-9DC6-6B421E5FC28F}">
      <dgm:prSet phldrT="2" phldr="0"/>
      <dgm:spPr/>
      <dgm:t>
        <a:bodyPr/>
        <a:lstStyle/>
        <a:p>
          <a:r>
            <a:rPr lang="en-US"/>
            <a:t>2</a:t>
          </a:r>
        </a:p>
      </dgm:t>
    </dgm:pt>
    <dgm:pt modelId="{A3659662-2A63-4CA1-8089-768E1E126320}">
      <dgm:prSet/>
      <dgm:spPr/>
      <dgm:t>
        <a:bodyPr/>
        <a:lstStyle/>
        <a:p>
          <a:r>
            <a:rPr lang="en-US" b="0" i="0"/>
            <a:t>Implement the change </a:t>
          </a:r>
          <a:endParaRPr lang="en-US"/>
        </a:p>
      </dgm:t>
    </dgm:pt>
    <dgm:pt modelId="{77A338EF-839C-431E-B79C-3EE353B82AD8}" type="parTrans" cxnId="{27EB6CEA-0238-456D-B04F-3D6D8D37C19D}">
      <dgm:prSet/>
      <dgm:spPr/>
      <dgm:t>
        <a:bodyPr/>
        <a:lstStyle/>
        <a:p>
          <a:endParaRPr lang="en-US"/>
        </a:p>
      </dgm:t>
    </dgm:pt>
    <dgm:pt modelId="{F02B2BC5-A01D-4ABE-801A-08F8C9CB13E6}" type="sibTrans" cxnId="{27EB6CEA-0238-456D-B04F-3D6D8D37C19D}">
      <dgm:prSet phldrT="3" phldr="0"/>
      <dgm:spPr/>
      <dgm:t>
        <a:bodyPr/>
        <a:lstStyle/>
        <a:p>
          <a:r>
            <a:rPr lang="en-US"/>
            <a:t>3</a:t>
          </a:r>
        </a:p>
      </dgm:t>
    </dgm:pt>
    <dgm:pt modelId="{FDBB67D3-8FDC-4B07-B6D9-D9EDADBCD7EB}">
      <dgm:prSet/>
      <dgm:spPr/>
      <dgm:t>
        <a:bodyPr/>
        <a:lstStyle/>
        <a:p>
          <a:r>
            <a:rPr lang="en-US" b="0" i="0"/>
            <a:t>Manage the transition </a:t>
          </a:r>
          <a:endParaRPr lang="en-US"/>
        </a:p>
      </dgm:t>
    </dgm:pt>
    <dgm:pt modelId="{A475C65E-25D8-43E6-BE8A-36BF0049605C}" type="parTrans" cxnId="{9058A9A9-A296-42F2-B0A1-04DDC420B7D4}">
      <dgm:prSet/>
      <dgm:spPr/>
      <dgm:t>
        <a:bodyPr/>
        <a:lstStyle/>
        <a:p>
          <a:endParaRPr lang="en-US"/>
        </a:p>
      </dgm:t>
    </dgm:pt>
    <dgm:pt modelId="{FFDE70B0-A626-4442-8398-2846B625F2B6}" type="sibTrans" cxnId="{9058A9A9-A296-42F2-B0A1-04DDC420B7D4}">
      <dgm:prSet phldrT="4" phldr="0"/>
      <dgm:spPr/>
      <dgm:t>
        <a:bodyPr/>
        <a:lstStyle/>
        <a:p>
          <a:r>
            <a:rPr lang="en-US"/>
            <a:t>4</a:t>
          </a:r>
        </a:p>
      </dgm:t>
    </dgm:pt>
    <dgm:pt modelId="{C0BFE678-14DB-4F78-85B0-626910DFECA6}">
      <dgm:prSet/>
      <dgm:spPr/>
      <dgm:t>
        <a:bodyPr/>
        <a:lstStyle/>
        <a:p>
          <a:r>
            <a:rPr lang="en-US" b="0" i="0"/>
            <a:t>Maintain the change over time </a:t>
          </a:r>
          <a:endParaRPr lang="en-US"/>
        </a:p>
      </dgm:t>
    </dgm:pt>
    <dgm:pt modelId="{67ED2E63-1F46-4EDD-8C9F-E0957988BED9}" type="parTrans" cxnId="{408D999B-AA09-4FA1-AB02-866CAB5ADFAC}">
      <dgm:prSet/>
      <dgm:spPr/>
      <dgm:t>
        <a:bodyPr/>
        <a:lstStyle/>
        <a:p>
          <a:endParaRPr lang="en-US"/>
        </a:p>
      </dgm:t>
    </dgm:pt>
    <dgm:pt modelId="{5466A947-C268-4857-A072-68E6558FC180}" type="sibTrans" cxnId="{408D999B-AA09-4FA1-AB02-866CAB5ADFAC}">
      <dgm:prSet phldrT="5" phldr="0"/>
      <dgm:spPr/>
      <dgm:t>
        <a:bodyPr/>
        <a:lstStyle/>
        <a:p>
          <a:r>
            <a:rPr lang="en-US"/>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B7C5BB4-743C-4055-8EF2-9DEADA799150}" type="doc">
      <dgm:prSet loTypeId="urn:microsoft.com/office/officeart/2008/layout/AlternatingHexagons" loCatId="list" qsTypeId="urn:microsoft.com/office/officeart/2005/8/quickstyle/simple1" qsCatId="simple" csTypeId="urn:microsoft.com/office/officeart/2005/8/colors/colorful1" csCatId="colorful"/>
      <dgm:spPr/>
      <dgm:t>
        <a:bodyPr/>
        <a:lstStyle/>
        <a:p>
          <a:endParaRPr lang="en-US"/>
        </a:p>
      </dgm:t>
    </dgm:pt>
    <dgm:pt modelId="{1F03A728-2885-4BB1-86AE-CF765D10AFC0}">
      <dgm:prSet custT="1"/>
      <dgm:spPr/>
      <dgm:t>
        <a:bodyPr/>
        <a:lstStyle/>
        <a:p>
          <a:r>
            <a:rPr lang="en-US" sz="1600" b="0" i="0"/>
            <a:t>Who do you want to include?</a:t>
          </a:r>
          <a:endParaRPr lang="en-US" sz="1600"/>
        </a:p>
      </dgm:t>
    </dgm:pt>
    <dgm:pt modelId="{1149AB24-C7BC-463D-843E-B5D43027ED70}" type="parTrans" cxnId="{0888D1CF-4FEA-44DA-8E09-641D6CAE2ADC}">
      <dgm:prSet/>
      <dgm:spPr/>
      <dgm:t>
        <a:bodyPr/>
        <a:lstStyle/>
        <a:p>
          <a:endParaRPr lang="en-US"/>
        </a:p>
      </dgm:t>
    </dgm:pt>
    <dgm:pt modelId="{7DE3508A-4570-4709-982E-703594272549}" type="sibTrans" cxnId="{0888D1CF-4FEA-44DA-8E09-641D6CAE2ADC}">
      <dgm:prSet/>
      <dgm:spPr/>
      <dgm:t>
        <a:bodyPr/>
        <a:lstStyle/>
        <a:p>
          <a:endParaRPr lang="en-US"/>
        </a:p>
      </dgm:t>
    </dgm:pt>
    <dgm:pt modelId="{BE6F821E-83DE-4B86-8BCA-4D4838B144C7}">
      <dgm:prSet custT="1"/>
      <dgm:spPr/>
      <dgm:t>
        <a:bodyPr/>
        <a:lstStyle/>
        <a:p>
          <a:r>
            <a:rPr lang="en-US" sz="1600" b="0" i="0"/>
            <a:t>When do you want to include them?</a:t>
          </a:r>
          <a:endParaRPr lang="en-US" sz="1600"/>
        </a:p>
      </dgm:t>
    </dgm:pt>
    <dgm:pt modelId="{99D81C06-291E-43B7-B530-C4FED0F259D2}" type="parTrans" cxnId="{8B5A3B1E-27F9-4337-A83F-0F953CE3F08C}">
      <dgm:prSet/>
      <dgm:spPr/>
      <dgm:t>
        <a:bodyPr/>
        <a:lstStyle/>
        <a:p>
          <a:endParaRPr lang="en-US"/>
        </a:p>
      </dgm:t>
    </dgm:pt>
    <dgm:pt modelId="{5B989953-3B88-4734-BDCA-F243B6AB3A88}" type="sibTrans" cxnId="{8B5A3B1E-27F9-4337-A83F-0F953CE3F08C}">
      <dgm:prSet/>
      <dgm:spPr/>
      <dgm:t>
        <a:bodyPr/>
        <a:lstStyle/>
        <a:p>
          <a:endParaRPr lang="en-US"/>
        </a:p>
      </dgm:t>
    </dgm:pt>
    <dgm:pt modelId="{F36E5569-7F3B-4F16-AB27-892B8985BC7B}">
      <dgm:prSet custT="1"/>
      <dgm:spPr/>
      <dgm:t>
        <a:bodyPr/>
        <a:lstStyle/>
        <a:p>
          <a:r>
            <a:rPr lang="en-US" sz="1200" b="0" i="0"/>
            <a:t>Are there special considerations for various groups?  </a:t>
          </a:r>
          <a:endParaRPr lang="en-US" sz="1200"/>
        </a:p>
      </dgm:t>
    </dgm:pt>
    <dgm:pt modelId="{A1B6C7EA-1C7C-491C-B8DF-F4A534AD2F7F}" type="parTrans" cxnId="{E23C6AE4-4EE6-4804-B359-46E88BC60DCA}">
      <dgm:prSet/>
      <dgm:spPr/>
      <dgm:t>
        <a:bodyPr/>
        <a:lstStyle/>
        <a:p>
          <a:endParaRPr lang="en-US"/>
        </a:p>
      </dgm:t>
    </dgm:pt>
    <dgm:pt modelId="{81AB6CEE-5E0D-4A17-B4C4-4BDA62E9D2E0}" type="sibTrans" cxnId="{E23C6AE4-4EE6-4804-B359-46E88BC60DCA}">
      <dgm:prSet/>
      <dgm:spPr/>
      <dgm:t>
        <a:bodyPr/>
        <a:lstStyle/>
        <a:p>
          <a:endParaRPr lang="en-US"/>
        </a:p>
      </dgm:t>
    </dgm:pt>
    <dgm:pt modelId="{8E177400-B3CE-4B43-BA6A-F69D878141AE}" type="pres">
      <dgm:prSet presAssocID="{9B7C5BB4-743C-4055-8EF2-9DEADA799150}" presName="Name0" presStyleCnt="0">
        <dgm:presLayoutVars>
          <dgm:chMax/>
          <dgm:chPref/>
          <dgm:dir/>
          <dgm:animLvl val="lvl"/>
        </dgm:presLayoutVars>
      </dgm:prSet>
      <dgm:spPr/>
    </dgm:pt>
    <dgm:pt modelId="{0E947D43-8929-4FD0-ADD8-72B36A10EA04}" type="pres">
      <dgm:prSet presAssocID="{1F03A728-2885-4BB1-86AE-CF765D10AFC0}" presName="composite" presStyleCnt="0"/>
      <dgm:spPr/>
    </dgm:pt>
    <dgm:pt modelId="{BAC51B5D-8F15-4772-AEE0-1420C29CED94}" type="pres">
      <dgm:prSet presAssocID="{1F03A728-2885-4BB1-86AE-CF765D10AFC0}" presName="Parent1" presStyleLbl="node1" presStyleIdx="0" presStyleCnt="6">
        <dgm:presLayoutVars>
          <dgm:chMax val="1"/>
          <dgm:chPref val="1"/>
          <dgm:bulletEnabled val="1"/>
        </dgm:presLayoutVars>
      </dgm:prSet>
      <dgm:spPr/>
    </dgm:pt>
    <dgm:pt modelId="{06A71692-1E6B-4AA2-AC12-CE069F866D5C}" type="pres">
      <dgm:prSet presAssocID="{1F03A728-2885-4BB1-86AE-CF765D10AFC0}" presName="Childtext1" presStyleLbl="revTx" presStyleIdx="0" presStyleCnt="3">
        <dgm:presLayoutVars>
          <dgm:chMax val="0"/>
          <dgm:chPref val="0"/>
          <dgm:bulletEnabled val="1"/>
        </dgm:presLayoutVars>
      </dgm:prSet>
      <dgm:spPr/>
    </dgm:pt>
    <dgm:pt modelId="{61C5C699-7A82-4333-8E49-573BA8790FA0}" type="pres">
      <dgm:prSet presAssocID="{1F03A728-2885-4BB1-86AE-CF765D10AFC0}" presName="BalanceSpacing" presStyleCnt="0"/>
      <dgm:spPr/>
    </dgm:pt>
    <dgm:pt modelId="{F963FB0D-A456-4D69-87FA-6B2C1D971289}" type="pres">
      <dgm:prSet presAssocID="{1F03A728-2885-4BB1-86AE-CF765D10AFC0}" presName="BalanceSpacing1" presStyleCnt="0"/>
      <dgm:spPr/>
    </dgm:pt>
    <dgm:pt modelId="{C5D83F5B-7D72-4244-B10C-C289B1B28396}" type="pres">
      <dgm:prSet presAssocID="{7DE3508A-4570-4709-982E-703594272549}" presName="Accent1Text" presStyleLbl="node1" presStyleIdx="1" presStyleCnt="6"/>
      <dgm:spPr/>
    </dgm:pt>
    <dgm:pt modelId="{1F89BA7E-A97D-462A-A009-7EB8E4C17793}" type="pres">
      <dgm:prSet presAssocID="{7DE3508A-4570-4709-982E-703594272549}" presName="spaceBetweenRectangles" presStyleCnt="0"/>
      <dgm:spPr/>
    </dgm:pt>
    <dgm:pt modelId="{761295E0-4CF8-48C6-B877-0DFD9C320DF7}" type="pres">
      <dgm:prSet presAssocID="{BE6F821E-83DE-4B86-8BCA-4D4838B144C7}" presName="composite" presStyleCnt="0"/>
      <dgm:spPr/>
    </dgm:pt>
    <dgm:pt modelId="{65A41FFA-67AE-44B3-9AD6-C793674C6DF5}" type="pres">
      <dgm:prSet presAssocID="{BE6F821E-83DE-4B86-8BCA-4D4838B144C7}" presName="Parent1" presStyleLbl="node1" presStyleIdx="2" presStyleCnt="6">
        <dgm:presLayoutVars>
          <dgm:chMax val="1"/>
          <dgm:chPref val="1"/>
          <dgm:bulletEnabled val="1"/>
        </dgm:presLayoutVars>
      </dgm:prSet>
      <dgm:spPr/>
    </dgm:pt>
    <dgm:pt modelId="{649F7664-CF4D-4851-BB29-79706981735D}" type="pres">
      <dgm:prSet presAssocID="{BE6F821E-83DE-4B86-8BCA-4D4838B144C7}" presName="Childtext1" presStyleLbl="revTx" presStyleIdx="1" presStyleCnt="3">
        <dgm:presLayoutVars>
          <dgm:chMax val="0"/>
          <dgm:chPref val="0"/>
          <dgm:bulletEnabled val="1"/>
        </dgm:presLayoutVars>
      </dgm:prSet>
      <dgm:spPr/>
    </dgm:pt>
    <dgm:pt modelId="{78E97DBA-4CA2-4636-9338-98FFA3799B3A}" type="pres">
      <dgm:prSet presAssocID="{BE6F821E-83DE-4B86-8BCA-4D4838B144C7}" presName="BalanceSpacing" presStyleCnt="0"/>
      <dgm:spPr/>
    </dgm:pt>
    <dgm:pt modelId="{6B2DAFFA-709E-49CE-951D-A95FA8387785}" type="pres">
      <dgm:prSet presAssocID="{BE6F821E-83DE-4B86-8BCA-4D4838B144C7}" presName="BalanceSpacing1" presStyleCnt="0"/>
      <dgm:spPr/>
    </dgm:pt>
    <dgm:pt modelId="{0551B15B-0B8C-4183-AFC0-F04F7883A219}" type="pres">
      <dgm:prSet presAssocID="{5B989953-3B88-4734-BDCA-F243B6AB3A88}" presName="Accent1Text" presStyleLbl="node1" presStyleIdx="3" presStyleCnt="6"/>
      <dgm:spPr/>
    </dgm:pt>
    <dgm:pt modelId="{0B4AC0F6-09D0-4253-8A49-A9C4538854E1}" type="pres">
      <dgm:prSet presAssocID="{5B989953-3B88-4734-BDCA-F243B6AB3A88}" presName="spaceBetweenRectangles" presStyleCnt="0"/>
      <dgm:spPr/>
    </dgm:pt>
    <dgm:pt modelId="{B3AE9DC9-F6BD-4B08-8484-2D801BC59689}" type="pres">
      <dgm:prSet presAssocID="{F36E5569-7F3B-4F16-AB27-892B8985BC7B}" presName="composite" presStyleCnt="0"/>
      <dgm:spPr/>
    </dgm:pt>
    <dgm:pt modelId="{846304CB-95F1-4BEF-A154-3B87543190A6}" type="pres">
      <dgm:prSet presAssocID="{F36E5569-7F3B-4F16-AB27-892B8985BC7B}" presName="Parent1" presStyleLbl="node1" presStyleIdx="4" presStyleCnt="6">
        <dgm:presLayoutVars>
          <dgm:chMax val="1"/>
          <dgm:chPref val="1"/>
          <dgm:bulletEnabled val="1"/>
        </dgm:presLayoutVars>
      </dgm:prSet>
      <dgm:spPr/>
    </dgm:pt>
    <dgm:pt modelId="{7BADAD71-A87A-4C7B-83D3-F30143A1FC02}" type="pres">
      <dgm:prSet presAssocID="{F36E5569-7F3B-4F16-AB27-892B8985BC7B}" presName="Childtext1" presStyleLbl="revTx" presStyleIdx="2" presStyleCnt="3">
        <dgm:presLayoutVars>
          <dgm:chMax val="0"/>
          <dgm:chPref val="0"/>
          <dgm:bulletEnabled val="1"/>
        </dgm:presLayoutVars>
      </dgm:prSet>
      <dgm:spPr/>
    </dgm:pt>
    <dgm:pt modelId="{46EE9FDD-00BB-4DDE-83AC-4039FF04BC1E}" type="pres">
      <dgm:prSet presAssocID="{F36E5569-7F3B-4F16-AB27-892B8985BC7B}" presName="BalanceSpacing" presStyleCnt="0"/>
      <dgm:spPr/>
    </dgm:pt>
    <dgm:pt modelId="{64E80DF0-4F79-4B05-A364-7CBB933AE8EB}" type="pres">
      <dgm:prSet presAssocID="{F36E5569-7F3B-4F16-AB27-892B8985BC7B}" presName="BalanceSpacing1" presStyleCnt="0"/>
      <dgm:spPr/>
    </dgm:pt>
    <dgm:pt modelId="{38379DA2-8135-438B-BDCD-887CEE54980C}" type="pres">
      <dgm:prSet presAssocID="{81AB6CEE-5E0D-4A17-B4C4-4BDA62E9D2E0}" presName="Accent1Text" presStyleLbl="node1" presStyleIdx="5" presStyleCnt="6"/>
      <dgm:spPr/>
    </dgm:pt>
  </dgm:ptLst>
  <dgm:cxnLst>
    <dgm:cxn modelId="{0CBC4B05-892E-4F18-B777-261D7E5A851A}" type="presOf" srcId="{BE6F821E-83DE-4B86-8BCA-4D4838B144C7}" destId="{65A41FFA-67AE-44B3-9AD6-C793674C6DF5}" srcOrd="0" destOrd="0" presId="urn:microsoft.com/office/officeart/2008/layout/AlternatingHexagons"/>
    <dgm:cxn modelId="{5FCF0D1E-32A9-444D-AAF7-2874A56BE4D3}" type="presOf" srcId="{7DE3508A-4570-4709-982E-703594272549}" destId="{C5D83F5B-7D72-4244-B10C-C289B1B28396}" srcOrd="0" destOrd="0" presId="urn:microsoft.com/office/officeart/2008/layout/AlternatingHexagons"/>
    <dgm:cxn modelId="{8B5A3B1E-27F9-4337-A83F-0F953CE3F08C}" srcId="{9B7C5BB4-743C-4055-8EF2-9DEADA799150}" destId="{BE6F821E-83DE-4B86-8BCA-4D4838B144C7}" srcOrd="1" destOrd="0" parTransId="{99D81C06-291E-43B7-B530-C4FED0F259D2}" sibTransId="{5B989953-3B88-4734-BDCA-F243B6AB3A88}"/>
    <dgm:cxn modelId="{A841495F-D42C-4380-B0B7-7E5F0D970D42}" type="presOf" srcId="{F36E5569-7F3B-4F16-AB27-892B8985BC7B}" destId="{846304CB-95F1-4BEF-A154-3B87543190A6}" srcOrd="0" destOrd="0" presId="urn:microsoft.com/office/officeart/2008/layout/AlternatingHexagons"/>
    <dgm:cxn modelId="{BA8CD65F-2DED-483F-B8B2-D198826906A0}" type="presOf" srcId="{5B989953-3B88-4734-BDCA-F243B6AB3A88}" destId="{0551B15B-0B8C-4183-AFC0-F04F7883A219}" srcOrd="0" destOrd="0" presId="urn:microsoft.com/office/officeart/2008/layout/AlternatingHexagons"/>
    <dgm:cxn modelId="{78F5EAA8-B9BB-438C-A90E-D317C8411819}" type="presOf" srcId="{81AB6CEE-5E0D-4A17-B4C4-4BDA62E9D2E0}" destId="{38379DA2-8135-438B-BDCD-887CEE54980C}" srcOrd="0" destOrd="0" presId="urn:microsoft.com/office/officeart/2008/layout/AlternatingHexagons"/>
    <dgm:cxn modelId="{26D812BA-0EF9-459F-8B2A-5D9FE1FE9D50}" type="presOf" srcId="{1F03A728-2885-4BB1-86AE-CF765D10AFC0}" destId="{BAC51B5D-8F15-4772-AEE0-1420C29CED94}" srcOrd="0" destOrd="0" presId="urn:microsoft.com/office/officeart/2008/layout/AlternatingHexagons"/>
    <dgm:cxn modelId="{6BEA4CC2-E93C-4E41-A5C3-BC7CF598D808}" type="presOf" srcId="{9B7C5BB4-743C-4055-8EF2-9DEADA799150}" destId="{8E177400-B3CE-4B43-BA6A-F69D878141AE}" srcOrd="0" destOrd="0" presId="urn:microsoft.com/office/officeart/2008/layout/AlternatingHexagons"/>
    <dgm:cxn modelId="{0888D1CF-4FEA-44DA-8E09-641D6CAE2ADC}" srcId="{9B7C5BB4-743C-4055-8EF2-9DEADA799150}" destId="{1F03A728-2885-4BB1-86AE-CF765D10AFC0}" srcOrd="0" destOrd="0" parTransId="{1149AB24-C7BC-463D-843E-B5D43027ED70}" sibTransId="{7DE3508A-4570-4709-982E-703594272549}"/>
    <dgm:cxn modelId="{E23C6AE4-4EE6-4804-B359-46E88BC60DCA}" srcId="{9B7C5BB4-743C-4055-8EF2-9DEADA799150}" destId="{F36E5569-7F3B-4F16-AB27-892B8985BC7B}" srcOrd="2" destOrd="0" parTransId="{A1B6C7EA-1C7C-491C-B8DF-F4A534AD2F7F}" sibTransId="{81AB6CEE-5E0D-4A17-B4C4-4BDA62E9D2E0}"/>
    <dgm:cxn modelId="{2210CC4C-3359-4CEB-A398-674EAB364F7E}" type="presParOf" srcId="{8E177400-B3CE-4B43-BA6A-F69D878141AE}" destId="{0E947D43-8929-4FD0-ADD8-72B36A10EA04}" srcOrd="0" destOrd="0" presId="urn:microsoft.com/office/officeart/2008/layout/AlternatingHexagons"/>
    <dgm:cxn modelId="{A7D3352C-8C43-4336-8F94-6A82F7B4DB3B}" type="presParOf" srcId="{0E947D43-8929-4FD0-ADD8-72B36A10EA04}" destId="{BAC51B5D-8F15-4772-AEE0-1420C29CED94}" srcOrd="0" destOrd="0" presId="urn:microsoft.com/office/officeart/2008/layout/AlternatingHexagons"/>
    <dgm:cxn modelId="{FC6533E4-5BF6-43F0-9F6A-2F9C185187CD}" type="presParOf" srcId="{0E947D43-8929-4FD0-ADD8-72B36A10EA04}" destId="{06A71692-1E6B-4AA2-AC12-CE069F866D5C}" srcOrd="1" destOrd="0" presId="urn:microsoft.com/office/officeart/2008/layout/AlternatingHexagons"/>
    <dgm:cxn modelId="{19A59096-46D2-4EEA-9D18-83345BACF3EC}" type="presParOf" srcId="{0E947D43-8929-4FD0-ADD8-72B36A10EA04}" destId="{61C5C699-7A82-4333-8E49-573BA8790FA0}" srcOrd="2" destOrd="0" presId="urn:microsoft.com/office/officeart/2008/layout/AlternatingHexagons"/>
    <dgm:cxn modelId="{67648852-3FA7-421D-9657-4028C79175F0}" type="presParOf" srcId="{0E947D43-8929-4FD0-ADD8-72B36A10EA04}" destId="{F963FB0D-A456-4D69-87FA-6B2C1D971289}" srcOrd="3" destOrd="0" presId="urn:microsoft.com/office/officeart/2008/layout/AlternatingHexagons"/>
    <dgm:cxn modelId="{2126CB35-266F-4680-96E2-DE8BD904E8DB}" type="presParOf" srcId="{0E947D43-8929-4FD0-ADD8-72B36A10EA04}" destId="{C5D83F5B-7D72-4244-B10C-C289B1B28396}" srcOrd="4" destOrd="0" presId="urn:microsoft.com/office/officeart/2008/layout/AlternatingHexagons"/>
    <dgm:cxn modelId="{180467EF-C2E2-441D-BC26-28D14113DB93}" type="presParOf" srcId="{8E177400-B3CE-4B43-BA6A-F69D878141AE}" destId="{1F89BA7E-A97D-462A-A009-7EB8E4C17793}" srcOrd="1" destOrd="0" presId="urn:microsoft.com/office/officeart/2008/layout/AlternatingHexagons"/>
    <dgm:cxn modelId="{92828A0B-E9A0-456B-A52B-F98B4ACFFF31}" type="presParOf" srcId="{8E177400-B3CE-4B43-BA6A-F69D878141AE}" destId="{761295E0-4CF8-48C6-B877-0DFD9C320DF7}" srcOrd="2" destOrd="0" presId="urn:microsoft.com/office/officeart/2008/layout/AlternatingHexagons"/>
    <dgm:cxn modelId="{77656EC9-3C3C-4307-BE3E-9E543E2C45D4}" type="presParOf" srcId="{761295E0-4CF8-48C6-B877-0DFD9C320DF7}" destId="{65A41FFA-67AE-44B3-9AD6-C793674C6DF5}" srcOrd="0" destOrd="0" presId="urn:microsoft.com/office/officeart/2008/layout/AlternatingHexagons"/>
    <dgm:cxn modelId="{2F4D867B-645F-40B2-9F29-95EE28CBB7DF}" type="presParOf" srcId="{761295E0-4CF8-48C6-B877-0DFD9C320DF7}" destId="{649F7664-CF4D-4851-BB29-79706981735D}" srcOrd="1" destOrd="0" presId="urn:microsoft.com/office/officeart/2008/layout/AlternatingHexagons"/>
    <dgm:cxn modelId="{3B1E656C-E7A4-4908-8096-D23B7135B502}" type="presParOf" srcId="{761295E0-4CF8-48C6-B877-0DFD9C320DF7}" destId="{78E97DBA-4CA2-4636-9338-98FFA3799B3A}" srcOrd="2" destOrd="0" presId="urn:microsoft.com/office/officeart/2008/layout/AlternatingHexagons"/>
    <dgm:cxn modelId="{25E5F0A1-C4E0-4F59-B877-B2978D73AFF1}" type="presParOf" srcId="{761295E0-4CF8-48C6-B877-0DFD9C320DF7}" destId="{6B2DAFFA-709E-49CE-951D-A95FA8387785}" srcOrd="3" destOrd="0" presId="urn:microsoft.com/office/officeart/2008/layout/AlternatingHexagons"/>
    <dgm:cxn modelId="{5DA24B47-B1C0-41BD-8EE7-18979B2025D1}" type="presParOf" srcId="{761295E0-4CF8-48C6-B877-0DFD9C320DF7}" destId="{0551B15B-0B8C-4183-AFC0-F04F7883A219}" srcOrd="4" destOrd="0" presId="urn:microsoft.com/office/officeart/2008/layout/AlternatingHexagons"/>
    <dgm:cxn modelId="{2CD69666-F0D3-488C-9013-0C68A165D31E}" type="presParOf" srcId="{8E177400-B3CE-4B43-BA6A-F69D878141AE}" destId="{0B4AC0F6-09D0-4253-8A49-A9C4538854E1}" srcOrd="3" destOrd="0" presId="urn:microsoft.com/office/officeart/2008/layout/AlternatingHexagons"/>
    <dgm:cxn modelId="{C6AB613D-CBDB-41FB-BC72-BC177A8680B6}" type="presParOf" srcId="{8E177400-B3CE-4B43-BA6A-F69D878141AE}" destId="{B3AE9DC9-F6BD-4B08-8484-2D801BC59689}" srcOrd="4" destOrd="0" presId="urn:microsoft.com/office/officeart/2008/layout/AlternatingHexagons"/>
    <dgm:cxn modelId="{F8A35ADB-2E5B-419B-852B-E5F50EFDB190}" type="presParOf" srcId="{B3AE9DC9-F6BD-4B08-8484-2D801BC59689}" destId="{846304CB-95F1-4BEF-A154-3B87543190A6}" srcOrd="0" destOrd="0" presId="urn:microsoft.com/office/officeart/2008/layout/AlternatingHexagons"/>
    <dgm:cxn modelId="{247C2C55-AB8C-4034-A64A-16AE5A4A7EBD}" type="presParOf" srcId="{B3AE9DC9-F6BD-4B08-8484-2D801BC59689}" destId="{7BADAD71-A87A-4C7B-83D3-F30143A1FC02}" srcOrd="1" destOrd="0" presId="urn:microsoft.com/office/officeart/2008/layout/AlternatingHexagons"/>
    <dgm:cxn modelId="{D5935BE1-135F-485A-ACA3-D06E08E7BB18}" type="presParOf" srcId="{B3AE9DC9-F6BD-4B08-8484-2D801BC59689}" destId="{46EE9FDD-00BB-4DDE-83AC-4039FF04BC1E}" srcOrd="2" destOrd="0" presId="urn:microsoft.com/office/officeart/2008/layout/AlternatingHexagons"/>
    <dgm:cxn modelId="{FCCB078C-6202-4175-9FAA-91B6AEEFA462}" type="presParOf" srcId="{B3AE9DC9-F6BD-4B08-8484-2D801BC59689}" destId="{64E80DF0-4F79-4B05-A364-7CBB933AE8EB}" srcOrd="3" destOrd="0" presId="urn:microsoft.com/office/officeart/2008/layout/AlternatingHexagons"/>
    <dgm:cxn modelId="{0E131E4C-D544-4203-A200-CE1476F63AB1}" type="presParOf" srcId="{B3AE9DC9-F6BD-4B08-8484-2D801BC59689}" destId="{38379DA2-8135-438B-BDCD-887CEE54980C}"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lang="en-US"/>
        </a:p>
      </dgm:t>
    </dgm:pt>
    <dgm:pt modelId="{F555CCAB-C646-476D-ADC0-0C0018FE26CA}">
      <dgm:prSet/>
      <dgm:spPr/>
      <dgm:t>
        <a:bodyPr/>
        <a:lstStyle/>
        <a:p>
          <a:r>
            <a:rPr lang="en-US" b="0" i="0"/>
            <a:t>Identify the need for change </a:t>
          </a:r>
          <a:endParaRPr lang="en-US"/>
        </a:p>
      </dgm:t>
    </dgm:pt>
    <dgm:pt modelId="{196816FD-2DF9-41C0-B872-88FF05118BCB}" type="parTrans" cxnId="{FAADF245-93D8-4392-B65A-10687229778C}">
      <dgm:prSet/>
      <dgm:spPr/>
      <dgm:t>
        <a:bodyPr/>
        <a:lstStyle/>
        <a:p>
          <a:endParaRPr lang="en-US"/>
        </a:p>
      </dgm:t>
    </dgm:pt>
    <dgm:pt modelId="{CB42D35E-1C0B-4F68-B57B-B428D4C34298}" type="sibTrans" cxnId="{FAADF245-93D8-4392-B65A-10687229778C}">
      <dgm:prSet phldrT="1" phldr="0"/>
      <dgm:spPr/>
      <dgm:t>
        <a:bodyPr/>
        <a:lstStyle/>
        <a:p>
          <a:r>
            <a:rPr lang="en-US"/>
            <a:t>1</a:t>
          </a:r>
        </a:p>
      </dgm:t>
    </dgm:pt>
    <dgm:pt modelId="{6C7F6520-7C4F-42A6-B8F4-A20054B63FB2}">
      <dgm:prSet/>
      <dgm:spPr/>
      <dgm:t>
        <a:bodyPr/>
        <a:lstStyle/>
        <a:p>
          <a:r>
            <a:rPr lang="en-US" b="0" i="0"/>
            <a:t>Plan for change </a:t>
          </a:r>
          <a:endParaRPr lang="en-US"/>
        </a:p>
      </dgm:t>
    </dgm:pt>
    <dgm:pt modelId="{F2DD6B22-7CED-4AA9-B87A-3BB1D8B5737B}" type="parTrans" cxnId="{D03AA21F-B2E0-4BBF-9DC6-6B421E5FC28F}">
      <dgm:prSet/>
      <dgm:spPr/>
      <dgm:t>
        <a:bodyPr/>
        <a:lstStyle/>
        <a:p>
          <a:endParaRPr lang="en-US"/>
        </a:p>
      </dgm:t>
    </dgm:pt>
    <dgm:pt modelId="{6BD2AA5C-5A2C-43CA-8BA1-23BF80ACDA6F}" type="sibTrans" cxnId="{D03AA21F-B2E0-4BBF-9DC6-6B421E5FC28F}">
      <dgm:prSet phldrT="2" phldr="0"/>
      <dgm:spPr/>
      <dgm:t>
        <a:bodyPr/>
        <a:lstStyle/>
        <a:p>
          <a:r>
            <a:rPr lang="en-US"/>
            <a:t>2</a:t>
          </a:r>
        </a:p>
      </dgm:t>
    </dgm:pt>
    <dgm:pt modelId="{A3659662-2A63-4CA1-8089-768E1E126320}">
      <dgm:prSet/>
      <dgm:spPr/>
      <dgm:t>
        <a:bodyPr/>
        <a:lstStyle/>
        <a:p>
          <a:r>
            <a:rPr lang="en-US" b="0" i="0"/>
            <a:t>Implement the change </a:t>
          </a:r>
          <a:endParaRPr lang="en-US"/>
        </a:p>
      </dgm:t>
    </dgm:pt>
    <dgm:pt modelId="{77A338EF-839C-431E-B79C-3EE353B82AD8}" type="parTrans" cxnId="{27EB6CEA-0238-456D-B04F-3D6D8D37C19D}">
      <dgm:prSet/>
      <dgm:spPr/>
      <dgm:t>
        <a:bodyPr/>
        <a:lstStyle/>
        <a:p>
          <a:endParaRPr lang="en-US"/>
        </a:p>
      </dgm:t>
    </dgm:pt>
    <dgm:pt modelId="{F02B2BC5-A01D-4ABE-801A-08F8C9CB13E6}" type="sibTrans" cxnId="{27EB6CEA-0238-456D-B04F-3D6D8D37C19D}">
      <dgm:prSet phldrT="3" phldr="0"/>
      <dgm:spPr/>
      <dgm:t>
        <a:bodyPr/>
        <a:lstStyle/>
        <a:p>
          <a:r>
            <a:rPr lang="en-US"/>
            <a:t>3</a:t>
          </a:r>
        </a:p>
      </dgm:t>
    </dgm:pt>
    <dgm:pt modelId="{FDBB67D3-8FDC-4B07-B6D9-D9EDADBCD7EB}">
      <dgm:prSet/>
      <dgm:spPr/>
      <dgm:t>
        <a:bodyPr/>
        <a:lstStyle/>
        <a:p>
          <a:r>
            <a:rPr lang="en-US" b="0" i="0"/>
            <a:t>Manage the transition </a:t>
          </a:r>
          <a:endParaRPr lang="en-US"/>
        </a:p>
      </dgm:t>
    </dgm:pt>
    <dgm:pt modelId="{A475C65E-25D8-43E6-BE8A-36BF0049605C}" type="parTrans" cxnId="{9058A9A9-A296-42F2-B0A1-04DDC420B7D4}">
      <dgm:prSet/>
      <dgm:spPr/>
      <dgm:t>
        <a:bodyPr/>
        <a:lstStyle/>
        <a:p>
          <a:endParaRPr lang="en-US"/>
        </a:p>
      </dgm:t>
    </dgm:pt>
    <dgm:pt modelId="{FFDE70B0-A626-4442-8398-2846B625F2B6}" type="sibTrans" cxnId="{9058A9A9-A296-42F2-B0A1-04DDC420B7D4}">
      <dgm:prSet phldrT="4" phldr="0"/>
      <dgm:spPr/>
      <dgm:t>
        <a:bodyPr/>
        <a:lstStyle/>
        <a:p>
          <a:r>
            <a:rPr lang="en-US"/>
            <a:t>4</a:t>
          </a:r>
        </a:p>
      </dgm:t>
    </dgm:pt>
    <dgm:pt modelId="{C0BFE678-14DB-4F78-85B0-626910DFECA6}">
      <dgm:prSet/>
      <dgm:spPr/>
      <dgm:t>
        <a:bodyPr/>
        <a:lstStyle/>
        <a:p>
          <a:r>
            <a:rPr lang="en-US" b="0" i="0"/>
            <a:t>Maintain the change over time </a:t>
          </a:r>
          <a:endParaRPr lang="en-US"/>
        </a:p>
      </dgm:t>
    </dgm:pt>
    <dgm:pt modelId="{67ED2E63-1F46-4EDD-8C9F-E0957988BED9}" type="parTrans" cxnId="{408D999B-AA09-4FA1-AB02-866CAB5ADFAC}">
      <dgm:prSet/>
      <dgm:spPr/>
      <dgm:t>
        <a:bodyPr/>
        <a:lstStyle/>
        <a:p>
          <a:endParaRPr lang="en-US"/>
        </a:p>
      </dgm:t>
    </dgm:pt>
    <dgm:pt modelId="{5466A947-C268-4857-A072-68E6558FC180}" type="sibTrans" cxnId="{408D999B-AA09-4FA1-AB02-866CAB5ADFAC}">
      <dgm:prSet phldrT="5" phldr="0"/>
      <dgm:spPr/>
      <dgm:t>
        <a:bodyPr/>
        <a:lstStyle/>
        <a:p>
          <a:r>
            <a:rPr lang="en-US"/>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lang="en-US"/>
        </a:p>
      </dgm:t>
    </dgm:pt>
    <dgm:pt modelId="{F555CCAB-C646-476D-ADC0-0C0018FE26CA}">
      <dgm:prSet/>
      <dgm:spPr/>
      <dgm:t>
        <a:bodyPr/>
        <a:lstStyle/>
        <a:p>
          <a:r>
            <a:rPr lang="en-US" b="0" i="0"/>
            <a:t>Identify the need for change </a:t>
          </a:r>
          <a:endParaRPr lang="en-US"/>
        </a:p>
      </dgm:t>
    </dgm:pt>
    <dgm:pt modelId="{196816FD-2DF9-41C0-B872-88FF05118BCB}" type="parTrans" cxnId="{FAADF245-93D8-4392-B65A-10687229778C}">
      <dgm:prSet/>
      <dgm:spPr/>
      <dgm:t>
        <a:bodyPr/>
        <a:lstStyle/>
        <a:p>
          <a:endParaRPr lang="en-US"/>
        </a:p>
      </dgm:t>
    </dgm:pt>
    <dgm:pt modelId="{CB42D35E-1C0B-4F68-B57B-B428D4C34298}" type="sibTrans" cxnId="{FAADF245-93D8-4392-B65A-10687229778C}">
      <dgm:prSet phldrT="1" phldr="0"/>
      <dgm:spPr/>
      <dgm:t>
        <a:bodyPr/>
        <a:lstStyle/>
        <a:p>
          <a:r>
            <a:rPr lang="en-US"/>
            <a:t>1</a:t>
          </a:r>
        </a:p>
      </dgm:t>
    </dgm:pt>
    <dgm:pt modelId="{6C7F6520-7C4F-42A6-B8F4-A20054B63FB2}">
      <dgm:prSet/>
      <dgm:spPr/>
      <dgm:t>
        <a:bodyPr/>
        <a:lstStyle/>
        <a:p>
          <a:r>
            <a:rPr lang="en-US" b="0" i="0"/>
            <a:t>Plan for change </a:t>
          </a:r>
          <a:endParaRPr lang="en-US"/>
        </a:p>
      </dgm:t>
    </dgm:pt>
    <dgm:pt modelId="{F2DD6B22-7CED-4AA9-B87A-3BB1D8B5737B}" type="parTrans" cxnId="{D03AA21F-B2E0-4BBF-9DC6-6B421E5FC28F}">
      <dgm:prSet/>
      <dgm:spPr/>
      <dgm:t>
        <a:bodyPr/>
        <a:lstStyle/>
        <a:p>
          <a:endParaRPr lang="en-US"/>
        </a:p>
      </dgm:t>
    </dgm:pt>
    <dgm:pt modelId="{6BD2AA5C-5A2C-43CA-8BA1-23BF80ACDA6F}" type="sibTrans" cxnId="{D03AA21F-B2E0-4BBF-9DC6-6B421E5FC28F}">
      <dgm:prSet phldrT="2" phldr="0"/>
      <dgm:spPr/>
      <dgm:t>
        <a:bodyPr/>
        <a:lstStyle/>
        <a:p>
          <a:r>
            <a:rPr lang="en-US"/>
            <a:t>2</a:t>
          </a:r>
        </a:p>
      </dgm:t>
    </dgm:pt>
    <dgm:pt modelId="{A3659662-2A63-4CA1-8089-768E1E126320}">
      <dgm:prSet/>
      <dgm:spPr/>
      <dgm:t>
        <a:bodyPr/>
        <a:lstStyle/>
        <a:p>
          <a:r>
            <a:rPr lang="en-US" b="0" i="0"/>
            <a:t>Implement the change </a:t>
          </a:r>
          <a:endParaRPr lang="en-US"/>
        </a:p>
      </dgm:t>
    </dgm:pt>
    <dgm:pt modelId="{77A338EF-839C-431E-B79C-3EE353B82AD8}" type="parTrans" cxnId="{27EB6CEA-0238-456D-B04F-3D6D8D37C19D}">
      <dgm:prSet/>
      <dgm:spPr/>
      <dgm:t>
        <a:bodyPr/>
        <a:lstStyle/>
        <a:p>
          <a:endParaRPr lang="en-US"/>
        </a:p>
      </dgm:t>
    </dgm:pt>
    <dgm:pt modelId="{F02B2BC5-A01D-4ABE-801A-08F8C9CB13E6}" type="sibTrans" cxnId="{27EB6CEA-0238-456D-B04F-3D6D8D37C19D}">
      <dgm:prSet phldrT="3" phldr="0"/>
      <dgm:spPr/>
      <dgm:t>
        <a:bodyPr/>
        <a:lstStyle/>
        <a:p>
          <a:r>
            <a:rPr lang="en-US"/>
            <a:t>3</a:t>
          </a:r>
        </a:p>
      </dgm:t>
    </dgm:pt>
    <dgm:pt modelId="{FDBB67D3-8FDC-4B07-B6D9-D9EDADBCD7EB}">
      <dgm:prSet/>
      <dgm:spPr/>
      <dgm:t>
        <a:bodyPr/>
        <a:lstStyle/>
        <a:p>
          <a:r>
            <a:rPr lang="en-US" b="0" i="0"/>
            <a:t>Manage the transition </a:t>
          </a:r>
          <a:endParaRPr lang="en-US"/>
        </a:p>
      </dgm:t>
    </dgm:pt>
    <dgm:pt modelId="{A475C65E-25D8-43E6-BE8A-36BF0049605C}" type="parTrans" cxnId="{9058A9A9-A296-42F2-B0A1-04DDC420B7D4}">
      <dgm:prSet/>
      <dgm:spPr/>
      <dgm:t>
        <a:bodyPr/>
        <a:lstStyle/>
        <a:p>
          <a:endParaRPr lang="en-US"/>
        </a:p>
      </dgm:t>
    </dgm:pt>
    <dgm:pt modelId="{FFDE70B0-A626-4442-8398-2846B625F2B6}" type="sibTrans" cxnId="{9058A9A9-A296-42F2-B0A1-04DDC420B7D4}">
      <dgm:prSet phldrT="4" phldr="0"/>
      <dgm:spPr/>
      <dgm:t>
        <a:bodyPr/>
        <a:lstStyle/>
        <a:p>
          <a:r>
            <a:rPr lang="en-US"/>
            <a:t>4</a:t>
          </a:r>
        </a:p>
      </dgm:t>
    </dgm:pt>
    <dgm:pt modelId="{C0BFE678-14DB-4F78-85B0-626910DFECA6}">
      <dgm:prSet/>
      <dgm:spPr/>
      <dgm:t>
        <a:bodyPr/>
        <a:lstStyle/>
        <a:p>
          <a:r>
            <a:rPr lang="en-US" b="0" i="0"/>
            <a:t>Maintain the change over time </a:t>
          </a:r>
          <a:endParaRPr lang="en-US"/>
        </a:p>
      </dgm:t>
    </dgm:pt>
    <dgm:pt modelId="{67ED2E63-1F46-4EDD-8C9F-E0957988BED9}" type="parTrans" cxnId="{408D999B-AA09-4FA1-AB02-866CAB5ADFAC}">
      <dgm:prSet/>
      <dgm:spPr/>
      <dgm:t>
        <a:bodyPr/>
        <a:lstStyle/>
        <a:p>
          <a:endParaRPr lang="en-US"/>
        </a:p>
      </dgm:t>
    </dgm:pt>
    <dgm:pt modelId="{5466A947-C268-4857-A072-68E6558FC180}" type="sibTrans" cxnId="{408D999B-AA09-4FA1-AB02-866CAB5ADFAC}">
      <dgm:prSet phldrT="5" phldr="0"/>
      <dgm:spPr/>
      <dgm:t>
        <a:bodyPr/>
        <a:lstStyle/>
        <a:p>
          <a:r>
            <a:rPr lang="en-US"/>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lang="en-US"/>
        </a:p>
      </dgm:t>
    </dgm:pt>
    <dgm:pt modelId="{F555CCAB-C646-476D-ADC0-0C0018FE26CA}">
      <dgm:prSet/>
      <dgm:spPr/>
      <dgm:t>
        <a:bodyPr/>
        <a:lstStyle/>
        <a:p>
          <a:r>
            <a:rPr lang="en-US" b="0" i="0"/>
            <a:t>Identify the need for change </a:t>
          </a:r>
          <a:endParaRPr lang="en-US"/>
        </a:p>
      </dgm:t>
    </dgm:pt>
    <dgm:pt modelId="{196816FD-2DF9-41C0-B872-88FF05118BCB}" type="parTrans" cxnId="{FAADF245-93D8-4392-B65A-10687229778C}">
      <dgm:prSet/>
      <dgm:spPr/>
      <dgm:t>
        <a:bodyPr/>
        <a:lstStyle/>
        <a:p>
          <a:endParaRPr lang="en-US"/>
        </a:p>
      </dgm:t>
    </dgm:pt>
    <dgm:pt modelId="{CB42D35E-1C0B-4F68-B57B-B428D4C34298}" type="sibTrans" cxnId="{FAADF245-93D8-4392-B65A-10687229778C}">
      <dgm:prSet phldrT="1" phldr="0"/>
      <dgm:spPr/>
      <dgm:t>
        <a:bodyPr/>
        <a:lstStyle/>
        <a:p>
          <a:r>
            <a:rPr lang="en-US"/>
            <a:t>1</a:t>
          </a:r>
        </a:p>
      </dgm:t>
    </dgm:pt>
    <dgm:pt modelId="{6C7F6520-7C4F-42A6-B8F4-A20054B63FB2}">
      <dgm:prSet/>
      <dgm:spPr/>
      <dgm:t>
        <a:bodyPr/>
        <a:lstStyle/>
        <a:p>
          <a:r>
            <a:rPr lang="en-US" b="0" i="0"/>
            <a:t>Plan for change </a:t>
          </a:r>
          <a:endParaRPr lang="en-US"/>
        </a:p>
      </dgm:t>
    </dgm:pt>
    <dgm:pt modelId="{F2DD6B22-7CED-4AA9-B87A-3BB1D8B5737B}" type="parTrans" cxnId="{D03AA21F-B2E0-4BBF-9DC6-6B421E5FC28F}">
      <dgm:prSet/>
      <dgm:spPr/>
      <dgm:t>
        <a:bodyPr/>
        <a:lstStyle/>
        <a:p>
          <a:endParaRPr lang="en-US"/>
        </a:p>
      </dgm:t>
    </dgm:pt>
    <dgm:pt modelId="{6BD2AA5C-5A2C-43CA-8BA1-23BF80ACDA6F}" type="sibTrans" cxnId="{D03AA21F-B2E0-4BBF-9DC6-6B421E5FC28F}">
      <dgm:prSet phldrT="2" phldr="0"/>
      <dgm:spPr/>
      <dgm:t>
        <a:bodyPr/>
        <a:lstStyle/>
        <a:p>
          <a:r>
            <a:rPr lang="en-US"/>
            <a:t>2</a:t>
          </a:r>
        </a:p>
      </dgm:t>
    </dgm:pt>
    <dgm:pt modelId="{A3659662-2A63-4CA1-8089-768E1E126320}">
      <dgm:prSet/>
      <dgm:spPr/>
      <dgm:t>
        <a:bodyPr/>
        <a:lstStyle/>
        <a:p>
          <a:r>
            <a:rPr lang="en-US" b="0" i="0"/>
            <a:t>Implement the change </a:t>
          </a:r>
          <a:endParaRPr lang="en-US"/>
        </a:p>
      </dgm:t>
    </dgm:pt>
    <dgm:pt modelId="{77A338EF-839C-431E-B79C-3EE353B82AD8}" type="parTrans" cxnId="{27EB6CEA-0238-456D-B04F-3D6D8D37C19D}">
      <dgm:prSet/>
      <dgm:spPr/>
      <dgm:t>
        <a:bodyPr/>
        <a:lstStyle/>
        <a:p>
          <a:endParaRPr lang="en-US"/>
        </a:p>
      </dgm:t>
    </dgm:pt>
    <dgm:pt modelId="{F02B2BC5-A01D-4ABE-801A-08F8C9CB13E6}" type="sibTrans" cxnId="{27EB6CEA-0238-456D-B04F-3D6D8D37C19D}">
      <dgm:prSet phldrT="3" phldr="0"/>
      <dgm:spPr/>
      <dgm:t>
        <a:bodyPr/>
        <a:lstStyle/>
        <a:p>
          <a:r>
            <a:rPr lang="en-US"/>
            <a:t>3</a:t>
          </a:r>
        </a:p>
      </dgm:t>
    </dgm:pt>
    <dgm:pt modelId="{FDBB67D3-8FDC-4B07-B6D9-D9EDADBCD7EB}">
      <dgm:prSet/>
      <dgm:spPr/>
      <dgm:t>
        <a:bodyPr/>
        <a:lstStyle/>
        <a:p>
          <a:r>
            <a:rPr lang="en-US" b="0" i="0"/>
            <a:t>Manage the transition </a:t>
          </a:r>
          <a:endParaRPr lang="en-US"/>
        </a:p>
      </dgm:t>
    </dgm:pt>
    <dgm:pt modelId="{A475C65E-25D8-43E6-BE8A-36BF0049605C}" type="parTrans" cxnId="{9058A9A9-A296-42F2-B0A1-04DDC420B7D4}">
      <dgm:prSet/>
      <dgm:spPr/>
      <dgm:t>
        <a:bodyPr/>
        <a:lstStyle/>
        <a:p>
          <a:endParaRPr lang="en-US"/>
        </a:p>
      </dgm:t>
    </dgm:pt>
    <dgm:pt modelId="{FFDE70B0-A626-4442-8398-2846B625F2B6}" type="sibTrans" cxnId="{9058A9A9-A296-42F2-B0A1-04DDC420B7D4}">
      <dgm:prSet phldrT="4" phldr="0"/>
      <dgm:spPr/>
      <dgm:t>
        <a:bodyPr/>
        <a:lstStyle/>
        <a:p>
          <a:r>
            <a:rPr lang="en-US"/>
            <a:t>4</a:t>
          </a:r>
        </a:p>
      </dgm:t>
    </dgm:pt>
    <dgm:pt modelId="{C0BFE678-14DB-4F78-85B0-626910DFECA6}">
      <dgm:prSet/>
      <dgm:spPr/>
      <dgm:t>
        <a:bodyPr/>
        <a:lstStyle/>
        <a:p>
          <a:r>
            <a:rPr lang="en-US" b="0" i="0"/>
            <a:t>Maintain the change over time </a:t>
          </a:r>
          <a:endParaRPr lang="en-US"/>
        </a:p>
      </dgm:t>
    </dgm:pt>
    <dgm:pt modelId="{67ED2E63-1F46-4EDD-8C9F-E0957988BED9}" type="parTrans" cxnId="{408D999B-AA09-4FA1-AB02-866CAB5ADFAC}">
      <dgm:prSet/>
      <dgm:spPr/>
      <dgm:t>
        <a:bodyPr/>
        <a:lstStyle/>
        <a:p>
          <a:endParaRPr lang="en-US"/>
        </a:p>
      </dgm:t>
    </dgm:pt>
    <dgm:pt modelId="{5466A947-C268-4857-A072-68E6558FC180}" type="sibTrans" cxnId="{408D999B-AA09-4FA1-AB02-866CAB5ADFAC}">
      <dgm:prSet phldrT="5" phldr="0"/>
      <dgm:spPr/>
      <dgm:t>
        <a:bodyPr/>
        <a:lstStyle/>
        <a:p>
          <a:r>
            <a:rPr lang="en-US"/>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6BDF046-39DA-486C-98EC-6B0BC4215FAF}" type="doc">
      <dgm:prSet loTypeId="urn:microsoft.com/office/officeart/2005/8/layout/hChevron3" loCatId="process" qsTypeId="urn:microsoft.com/office/officeart/2005/8/quickstyle/simple5" qsCatId="simple" csTypeId="urn:microsoft.com/office/officeart/2005/8/colors/colorful4" csCatId="colorful" phldr="1"/>
      <dgm:spPr/>
    </dgm:pt>
    <dgm:pt modelId="{394069AB-103B-44A9-88B6-6608A0F7CEC6}">
      <dgm:prSet phldrT="[Text]" custT="1"/>
      <dgm:spPr>
        <a:solidFill>
          <a:srgbClr val="00205C"/>
        </a:solidFill>
      </dgm:spPr>
      <dgm:t>
        <a:bodyPr/>
        <a:lstStyle/>
        <a:p>
          <a:r>
            <a:rPr lang="en-US" sz="1050" b="1">
              <a:solidFill>
                <a:schemeClr val="bg1"/>
              </a:solidFill>
            </a:rPr>
            <a:t>Analysis</a:t>
          </a:r>
        </a:p>
      </dgm:t>
    </dgm:pt>
    <dgm:pt modelId="{71F51C28-D17C-4524-BE42-EC3739C84C10}" type="parTrans" cxnId="{2B0AB1CD-87D4-4C27-856D-AB9C7F393582}">
      <dgm:prSet/>
      <dgm:spPr/>
      <dgm:t>
        <a:bodyPr/>
        <a:lstStyle/>
        <a:p>
          <a:endParaRPr lang="en-US" sz="2000">
            <a:solidFill>
              <a:srgbClr val="000000"/>
            </a:solidFill>
          </a:endParaRPr>
        </a:p>
      </dgm:t>
    </dgm:pt>
    <dgm:pt modelId="{3D765624-6A73-492E-BD81-1F77DA03C37A}" type="sibTrans" cxnId="{2B0AB1CD-87D4-4C27-856D-AB9C7F393582}">
      <dgm:prSet/>
      <dgm:spPr/>
      <dgm:t>
        <a:bodyPr/>
        <a:lstStyle/>
        <a:p>
          <a:endParaRPr lang="en-US" sz="2000">
            <a:solidFill>
              <a:srgbClr val="000000"/>
            </a:solidFill>
          </a:endParaRPr>
        </a:p>
      </dgm:t>
    </dgm:pt>
    <dgm:pt modelId="{6E99D936-54B0-443F-BC50-3BAE4CC57DAA}">
      <dgm:prSet phldrT="[Text]" custT="1"/>
      <dgm:spPr>
        <a:solidFill>
          <a:srgbClr val="73A003"/>
        </a:solidFill>
      </dgm:spPr>
      <dgm:t>
        <a:bodyPr/>
        <a:lstStyle/>
        <a:p>
          <a:r>
            <a:rPr lang="en-US" sz="1050" b="1">
              <a:solidFill>
                <a:schemeClr val="bg1"/>
              </a:solidFill>
            </a:rPr>
            <a:t>Design</a:t>
          </a:r>
        </a:p>
      </dgm:t>
    </dgm:pt>
    <dgm:pt modelId="{88838598-71F6-492B-B07A-010F5102028A}" type="parTrans" cxnId="{B5DCD1CE-4F89-49C6-BFB4-F94792F9B46C}">
      <dgm:prSet/>
      <dgm:spPr/>
      <dgm:t>
        <a:bodyPr/>
        <a:lstStyle/>
        <a:p>
          <a:endParaRPr lang="en-US" sz="2000">
            <a:solidFill>
              <a:srgbClr val="000000"/>
            </a:solidFill>
          </a:endParaRPr>
        </a:p>
      </dgm:t>
    </dgm:pt>
    <dgm:pt modelId="{0E965C01-BF97-4A11-9AA3-5CA31AC84745}" type="sibTrans" cxnId="{B5DCD1CE-4F89-49C6-BFB4-F94792F9B46C}">
      <dgm:prSet/>
      <dgm:spPr/>
      <dgm:t>
        <a:bodyPr/>
        <a:lstStyle/>
        <a:p>
          <a:endParaRPr lang="en-US" sz="2000">
            <a:solidFill>
              <a:srgbClr val="000000"/>
            </a:solidFill>
          </a:endParaRPr>
        </a:p>
      </dgm:t>
    </dgm:pt>
    <dgm:pt modelId="{00421CFB-2861-4212-B53C-2B87D27536D2}">
      <dgm:prSet phldrT="[Text]" custT="1"/>
      <dgm:spPr>
        <a:solidFill>
          <a:srgbClr val="A5413F"/>
        </a:solidFill>
      </dgm:spPr>
      <dgm:t>
        <a:bodyPr/>
        <a:lstStyle/>
        <a:p>
          <a:r>
            <a:rPr lang="en-US" sz="1050" b="1">
              <a:solidFill>
                <a:schemeClr val="bg1"/>
              </a:solidFill>
            </a:rPr>
            <a:t>Development</a:t>
          </a:r>
        </a:p>
      </dgm:t>
    </dgm:pt>
    <dgm:pt modelId="{FFF5BF72-76E6-48DF-B646-FD21AF5A6453}" type="parTrans" cxnId="{D36BFC5D-1FCB-454E-A3A3-38D5793DA671}">
      <dgm:prSet/>
      <dgm:spPr/>
      <dgm:t>
        <a:bodyPr/>
        <a:lstStyle/>
        <a:p>
          <a:endParaRPr lang="en-US" sz="2000">
            <a:solidFill>
              <a:srgbClr val="000000"/>
            </a:solidFill>
          </a:endParaRPr>
        </a:p>
      </dgm:t>
    </dgm:pt>
    <dgm:pt modelId="{EFAB2A12-DF66-4682-B2FC-3723313190DE}" type="sibTrans" cxnId="{D36BFC5D-1FCB-454E-A3A3-38D5793DA671}">
      <dgm:prSet/>
      <dgm:spPr/>
      <dgm:t>
        <a:bodyPr/>
        <a:lstStyle/>
        <a:p>
          <a:endParaRPr lang="en-US" sz="2000">
            <a:solidFill>
              <a:srgbClr val="000000"/>
            </a:solidFill>
          </a:endParaRPr>
        </a:p>
      </dgm:t>
    </dgm:pt>
    <dgm:pt modelId="{56B46A71-59B8-4314-B75D-2511DCE7C2EF}">
      <dgm:prSet phldrT="[Text]" custT="1"/>
      <dgm:spPr>
        <a:solidFill>
          <a:schemeClr val="bg1">
            <a:lumMod val="85000"/>
          </a:schemeClr>
        </a:solidFill>
      </dgm:spPr>
      <dgm:t>
        <a:bodyPr/>
        <a:lstStyle/>
        <a:p>
          <a:r>
            <a:rPr lang="en-US" sz="1050" b="1">
              <a:solidFill>
                <a:srgbClr val="000000"/>
              </a:solidFill>
            </a:rPr>
            <a:t>Implementation</a:t>
          </a:r>
        </a:p>
      </dgm:t>
    </dgm:pt>
    <dgm:pt modelId="{6C3EA6D8-BC1F-4FA0-8E67-8F17DC87FBBE}" type="parTrans" cxnId="{87B1FDAF-762C-4D77-8625-B487E3B50847}">
      <dgm:prSet/>
      <dgm:spPr/>
      <dgm:t>
        <a:bodyPr/>
        <a:lstStyle/>
        <a:p>
          <a:endParaRPr lang="en-US" sz="2000">
            <a:solidFill>
              <a:srgbClr val="000000"/>
            </a:solidFill>
          </a:endParaRPr>
        </a:p>
      </dgm:t>
    </dgm:pt>
    <dgm:pt modelId="{6C87087B-EB64-47FC-BEFD-C6332206D557}" type="sibTrans" cxnId="{87B1FDAF-762C-4D77-8625-B487E3B50847}">
      <dgm:prSet/>
      <dgm:spPr/>
      <dgm:t>
        <a:bodyPr/>
        <a:lstStyle/>
        <a:p>
          <a:endParaRPr lang="en-US" sz="2000">
            <a:solidFill>
              <a:srgbClr val="000000"/>
            </a:solidFill>
          </a:endParaRPr>
        </a:p>
      </dgm:t>
    </dgm:pt>
    <dgm:pt modelId="{002E132F-3890-4B51-AB29-F99359CA6DE9}">
      <dgm:prSet phldrT="[Text]" custT="1"/>
      <dgm:spPr>
        <a:solidFill>
          <a:srgbClr val="C2DAF0"/>
        </a:solidFill>
      </dgm:spPr>
      <dgm:t>
        <a:bodyPr/>
        <a:lstStyle/>
        <a:p>
          <a:r>
            <a:rPr lang="en-US" sz="1050" b="1">
              <a:solidFill>
                <a:srgbClr val="000000"/>
              </a:solidFill>
            </a:rPr>
            <a:t>Evaluation</a:t>
          </a:r>
        </a:p>
      </dgm:t>
    </dgm:pt>
    <dgm:pt modelId="{79E069C0-0EA2-47A2-84DA-ADC60D281516}" type="parTrans" cxnId="{6F51CB8E-09E8-419F-89C1-80434B05C384}">
      <dgm:prSet/>
      <dgm:spPr/>
      <dgm:t>
        <a:bodyPr/>
        <a:lstStyle/>
        <a:p>
          <a:endParaRPr lang="en-US" sz="2000">
            <a:solidFill>
              <a:srgbClr val="000000"/>
            </a:solidFill>
          </a:endParaRPr>
        </a:p>
      </dgm:t>
    </dgm:pt>
    <dgm:pt modelId="{6630F7B9-5F82-4BD3-B0F3-9F0C0B1FA6CF}" type="sibTrans" cxnId="{6F51CB8E-09E8-419F-89C1-80434B05C384}">
      <dgm:prSet/>
      <dgm:spPr/>
      <dgm:t>
        <a:bodyPr/>
        <a:lstStyle/>
        <a:p>
          <a:endParaRPr lang="en-US" sz="2000">
            <a:solidFill>
              <a:srgbClr val="000000"/>
            </a:solidFill>
          </a:endParaRPr>
        </a:p>
      </dgm:t>
    </dgm:pt>
    <dgm:pt modelId="{2C481DF4-5191-496B-A069-13134CBB8146}" type="pres">
      <dgm:prSet presAssocID="{16BDF046-39DA-486C-98EC-6B0BC4215FAF}" presName="Name0" presStyleCnt="0">
        <dgm:presLayoutVars>
          <dgm:dir/>
          <dgm:resizeHandles val="exact"/>
        </dgm:presLayoutVars>
      </dgm:prSet>
      <dgm:spPr/>
    </dgm:pt>
    <dgm:pt modelId="{64E41CB9-7A35-4233-9EA4-52F808E42846}" type="pres">
      <dgm:prSet presAssocID="{394069AB-103B-44A9-88B6-6608A0F7CEC6}" presName="parTxOnly" presStyleLbl="node1" presStyleIdx="0" presStyleCnt="5">
        <dgm:presLayoutVars>
          <dgm:bulletEnabled val="1"/>
        </dgm:presLayoutVars>
      </dgm:prSet>
      <dgm:spPr/>
    </dgm:pt>
    <dgm:pt modelId="{7925F84E-5C0F-44D2-914A-63FA0E98C750}" type="pres">
      <dgm:prSet presAssocID="{3D765624-6A73-492E-BD81-1F77DA03C37A}" presName="parSpace" presStyleCnt="0"/>
      <dgm:spPr/>
    </dgm:pt>
    <dgm:pt modelId="{D6E9AB30-78D0-4A77-B32D-209B8476D226}" type="pres">
      <dgm:prSet presAssocID="{6E99D936-54B0-443F-BC50-3BAE4CC57DAA}" presName="parTxOnly" presStyleLbl="node1" presStyleIdx="1" presStyleCnt="5">
        <dgm:presLayoutVars>
          <dgm:bulletEnabled val="1"/>
        </dgm:presLayoutVars>
      </dgm:prSet>
      <dgm:spPr/>
    </dgm:pt>
    <dgm:pt modelId="{4FFD1B0F-A7F5-44F4-95B2-0A12A993EBED}" type="pres">
      <dgm:prSet presAssocID="{0E965C01-BF97-4A11-9AA3-5CA31AC84745}" presName="parSpace" presStyleCnt="0"/>
      <dgm:spPr/>
    </dgm:pt>
    <dgm:pt modelId="{C32BEBC4-A290-4977-B03E-EB7A90733FA3}" type="pres">
      <dgm:prSet presAssocID="{00421CFB-2861-4212-B53C-2B87D27536D2}" presName="parTxOnly" presStyleLbl="node1" presStyleIdx="2" presStyleCnt="5">
        <dgm:presLayoutVars>
          <dgm:bulletEnabled val="1"/>
        </dgm:presLayoutVars>
      </dgm:prSet>
      <dgm:spPr/>
    </dgm:pt>
    <dgm:pt modelId="{5D1F8ECD-5067-4C70-8EB8-CC62A1BCC7EA}" type="pres">
      <dgm:prSet presAssocID="{EFAB2A12-DF66-4682-B2FC-3723313190DE}" presName="parSpace" presStyleCnt="0"/>
      <dgm:spPr/>
    </dgm:pt>
    <dgm:pt modelId="{4521B687-9884-4D37-9E93-A045613B7FC3}" type="pres">
      <dgm:prSet presAssocID="{56B46A71-59B8-4314-B75D-2511DCE7C2EF}" presName="parTxOnly" presStyleLbl="node1" presStyleIdx="3" presStyleCnt="5">
        <dgm:presLayoutVars>
          <dgm:bulletEnabled val="1"/>
        </dgm:presLayoutVars>
      </dgm:prSet>
      <dgm:spPr/>
    </dgm:pt>
    <dgm:pt modelId="{1CA458E6-750A-41B7-B373-0F28D040E143}" type="pres">
      <dgm:prSet presAssocID="{6C87087B-EB64-47FC-BEFD-C6332206D557}" presName="parSpace" presStyleCnt="0"/>
      <dgm:spPr/>
    </dgm:pt>
    <dgm:pt modelId="{18F25F91-AC9B-4602-80BC-7E1E6DF1DDF4}" type="pres">
      <dgm:prSet presAssocID="{002E132F-3890-4B51-AB29-F99359CA6DE9}" presName="parTxOnly" presStyleLbl="node1" presStyleIdx="4" presStyleCnt="5" custLinFactNeighborX="257" custLinFactNeighborY="2483">
        <dgm:presLayoutVars>
          <dgm:bulletEnabled val="1"/>
        </dgm:presLayoutVars>
      </dgm:prSet>
      <dgm:spPr/>
    </dgm:pt>
  </dgm:ptLst>
  <dgm:cxnLst>
    <dgm:cxn modelId="{7289DB26-DD76-4305-9E02-0C35EAEC31D3}" type="presOf" srcId="{00421CFB-2861-4212-B53C-2B87D27536D2}" destId="{C32BEBC4-A290-4977-B03E-EB7A90733FA3}" srcOrd="0" destOrd="0" presId="urn:microsoft.com/office/officeart/2005/8/layout/hChevron3"/>
    <dgm:cxn modelId="{D36BFC5D-1FCB-454E-A3A3-38D5793DA671}" srcId="{16BDF046-39DA-486C-98EC-6B0BC4215FAF}" destId="{00421CFB-2861-4212-B53C-2B87D27536D2}" srcOrd="2" destOrd="0" parTransId="{FFF5BF72-76E6-48DF-B646-FD21AF5A6453}" sibTransId="{EFAB2A12-DF66-4682-B2FC-3723313190DE}"/>
    <dgm:cxn modelId="{E1E1178E-7C70-4071-B375-96DCC6029512}" type="presOf" srcId="{394069AB-103B-44A9-88B6-6608A0F7CEC6}" destId="{64E41CB9-7A35-4233-9EA4-52F808E42846}" srcOrd="0" destOrd="0" presId="urn:microsoft.com/office/officeart/2005/8/layout/hChevron3"/>
    <dgm:cxn modelId="{6F51CB8E-09E8-419F-89C1-80434B05C384}" srcId="{16BDF046-39DA-486C-98EC-6B0BC4215FAF}" destId="{002E132F-3890-4B51-AB29-F99359CA6DE9}" srcOrd="4" destOrd="0" parTransId="{79E069C0-0EA2-47A2-84DA-ADC60D281516}" sibTransId="{6630F7B9-5F82-4BD3-B0F3-9F0C0B1FA6CF}"/>
    <dgm:cxn modelId="{87B1FDAF-762C-4D77-8625-B487E3B50847}" srcId="{16BDF046-39DA-486C-98EC-6B0BC4215FAF}" destId="{56B46A71-59B8-4314-B75D-2511DCE7C2EF}" srcOrd="3" destOrd="0" parTransId="{6C3EA6D8-BC1F-4FA0-8E67-8F17DC87FBBE}" sibTransId="{6C87087B-EB64-47FC-BEFD-C6332206D557}"/>
    <dgm:cxn modelId="{0F144FB1-4E18-4F92-A955-2A7736F05151}" type="presOf" srcId="{56B46A71-59B8-4314-B75D-2511DCE7C2EF}" destId="{4521B687-9884-4D37-9E93-A045613B7FC3}" srcOrd="0" destOrd="0" presId="urn:microsoft.com/office/officeart/2005/8/layout/hChevron3"/>
    <dgm:cxn modelId="{AC36A6CB-1187-41A8-AC00-83C34C2C1DD1}" type="presOf" srcId="{6E99D936-54B0-443F-BC50-3BAE4CC57DAA}" destId="{D6E9AB30-78D0-4A77-B32D-209B8476D226}" srcOrd="0" destOrd="0" presId="urn:microsoft.com/office/officeart/2005/8/layout/hChevron3"/>
    <dgm:cxn modelId="{2B0AB1CD-87D4-4C27-856D-AB9C7F393582}" srcId="{16BDF046-39DA-486C-98EC-6B0BC4215FAF}" destId="{394069AB-103B-44A9-88B6-6608A0F7CEC6}" srcOrd="0" destOrd="0" parTransId="{71F51C28-D17C-4524-BE42-EC3739C84C10}" sibTransId="{3D765624-6A73-492E-BD81-1F77DA03C37A}"/>
    <dgm:cxn modelId="{B5DCD1CE-4F89-49C6-BFB4-F94792F9B46C}" srcId="{16BDF046-39DA-486C-98EC-6B0BC4215FAF}" destId="{6E99D936-54B0-443F-BC50-3BAE4CC57DAA}" srcOrd="1" destOrd="0" parTransId="{88838598-71F6-492B-B07A-010F5102028A}" sibTransId="{0E965C01-BF97-4A11-9AA3-5CA31AC84745}"/>
    <dgm:cxn modelId="{E424FCE1-05EB-473B-8F70-0559DDA20D19}" type="presOf" srcId="{002E132F-3890-4B51-AB29-F99359CA6DE9}" destId="{18F25F91-AC9B-4602-80BC-7E1E6DF1DDF4}" srcOrd="0" destOrd="0" presId="urn:microsoft.com/office/officeart/2005/8/layout/hChevron3"/>
    <dgm:cxn modelId="{A3C074E3-2D89-4599-B12C-F433B38562F2}" type="presOf" srcId="{16BDF046-39DA-486C-98EC-6B0BC4215FAF}" destId="{2C481DF4-5191-496B-A069-13134CBB8146}" srcOrd="0" destOrd="0" presId="urn:microsoft.com/office/officeart/2005/8/layout/hChevron3"/>
    <dgm:cxn modelId="{5C7F2D03-DF8D-4185-A137-65BD466EA60A}" type="presParOf" srcId="{2C481DF4-5191-496B-A069-13134CBB8146}" destId="{64E41CB9-7A35-4233-9EA4-52F808E42846}" srcOrd="0" destOrd="0" presId="urn:microsoft.com/office/officeart/2005/8/layout/hChevron3"/>
    <dgm:cxn modelId="{8C4A6362-6090-4930-A4ED-9341A676640F}" type="presParOf" srcId="{2C481DF4-5191-496B-A069-13134CBB8146}" destId="{7925F84E-5C0F-44D2-914A-63FA0E98C750}" srcOrd="1" destOrd="0" presId="urn:microsoft.com/office/officeart/2005/8/layout/hChevron3"/>
    <dgm:cxn modelId="{038126A4-5C0A-482A-87D0-6F7E32602CAF}" type="presParOf" srcId="{2C481DF4-5191-496B-A069-13134CBB8146}" destId="{D6E9AB30-78D0-4A77-B32D-209B8476D226}" srcOrd="2" destOrd="0" presId="urn:microsoft.com/office/officeart/2005/8/layout/hChevron3"/>
    <dgm:cxn modelId="{877B1C5C-19BD-4518-A6BB-B64F3DAC3ADA}" type="presParOf" srcId="{2C481DF4-5191-496B-A069-13134CBB8146}" destId="{4FFD1B0F-A7F5-44F4-95B2-0A12A993EBED}" srcOrd="3" destOrd="0" presId="urn:microsoft.com/office/officeart/2005/8/layout/hChevron3"/>
    <dgm:cxn modelId="{7EB80230-AA5C-4C6F-BA1A-B74621AD2877}" type="presParOf" srcId="{2C481DF4-5191-496B-A069-13134CBB8146}" destId="{C32BEBC4-A290-4977-B03E-EB7A90733FA3}" srcOrd="4" destOrd="0" presId="urn:microsoft.com/office/officeart/2005/8/layout/hChevron3"/>
    <dgm:cxn modelId="{04A8C249-B543-4DF7-8429-EC4E136B3161}" type="presParOf" srcId="{2C481DF4-5191-496B-A069-13134CBB8146}" destId="{5D1F8ECD-5067-4C70-8EB8-CC62A1BCC7EA}" srcOrd="5" destOrd="0" presId="urn:microsoft.com/office/officeart/2005/8/layout/hChevron3"/>
    <dgm:cxn modelId="{C63F71EF-7421-4C57-82CD-95C510B09D51}" type="presParOf" srcId="{2C481DF4-5191-496B-A069-13134CBB8146}" destId="{4521B687-9884-4D37-9E93-A045613B7FC3}" srcOrd="6" destOrd="0" presId="urn:microsoft.com/office/officeart/2005/8/layout/hChevron3"/>
    <dgm:cxn modelId="{FEEA1434-E8BB-4BF2-A39B-FF6201633CD4}" type="presParOf" srcId="{2C481DF4-5191-496B-A069-13134CBB8146}" destId="{1CA458E6-750A-41B7-B373-0F28D040E143}" srcOrd="7" destOrd="0" presId="urn:microsoft.com/office/officeart/2005/8/layout/hChevron3"/>
    <dgm:cxn modelId="{123EC7FE-CE9B-4726-83FB-4A61D34F0A16}" type="presParOf" srcId="{2C481DF4-5191-496B-A069-13134CBB8146}" destId="{18F25F91-AC9B-4602-80BC-7E1E6DF1DDF4}"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92B155-D2AB-4B4E-B5CA-F7CBDACA0155}">
      <dsp:nvSpPr>
        <dsp:cNvPr id="0" name=""/>
        <dsp:cNvSpPr/>
      </dsp:nvSpPr>
      <dsp:spPr>
        <a:xfrm>
          <a:off x="0" y="389"/>
          <a:ext cx="5473700"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B92C88-2976-4100-BF65-0E6254DE5977}">
      <dsp:nvSpPr>
        <dsp:cNvPr id="0" name=""/>
        <dsp:cNvSpPr/>
      </dsp:nvSpPr>
      <dsp:spPr>
        <a:xfrm>
          <a:off x="0" y="389"/>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latin typeface="Source Sans Pro Regular"/>
            </a:rPr>
            <a:t>Structure</a:t>
          </a:r>
        </a:p>
      </dsp:txBody>
      <dsp:txXfrm>
        <a:off x="0" y="389"/>
        <a:ext cx="5473700" cy="637384"/>
      </dsp:txXfrm>
    </dsp:sp>
    <dsp:sp modelId="{CABF5988-23C4-4E0D-95D5-38799CCF6604}">
      <dsp:nvSpPr>
        <dsp:cNvPr id="0" name=""/>
        <dsp:cNvSpPr/>
      </dsp:nvSpPr>
      <dsp:spPr>
        <a:xfrm>
          <a:off x="0" y="637773"/>
          <a:ext cx="5473700" cy="0"/>
        </a:xfrm>
        <a:prstGeom prst="line">
          <a:avLst/>
        </a:prstGeom>
        <a:solidFill>
          <a:schemeClr val="accent5">
            <a:hueOff val="-1689636"/>
            <a:satOff val="-4355"/>
            <a:lumOff val="-2941"/>
            <a:alphaOff val="0"/>
          </a:schemeClr>
        </a:solidFill>
        <a:ln w="25400" cap="flat" cmpd="sng" algn="ctr">
          <a:solidFill>
            <a:schemeClr val="accent5">
              <a:hueOff val="-1689636"/>
              <a:satOff val="-4355"/>
              <a:lumOff val="-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4F821F-E24F-4FD9-8AC6-73023158BB66}">
      <dsp:nvSpPr>
        <dsp:cNvPr id="0" name=""/>
        <dsp:cNvSpPr/>
      </dsp:nvSpPr>
      <dsp:spPr>
        <a:xfrm>
          <a:off x="0" y="637773"/>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latin typeface="Source Sans Pro Regular"/>
            </a:rPr>
            <a:t>Strategy</a:t>
          </a:r>
        </a:p>
      </dsp:txBody>
      <dsp:txXfrm>
        <a:off x="0" y="637773"/>
        <a:ext cx="5473700" cy="637384"/>
      </dsp:txXfrm>
    </dsp:sp>
    <dsp:sp modelId="{F56F5030-8103-4A96-A9AA-77EE396317C2}">
      <dsp:nvSpPr>
        <dsp:cNvPr id="0" name=""/>
        <dsp:cNvSpPr/>
      </dsp:nvSpPr>
      <dsp:spPr>
        <a:xfrm>
          <a:off x="0" y="1275157"/>
          <a:ext cx="5473700" cy="0"/>
        </a:xfrm>
        <a:prstGeom prst="line">
          <a:avLst/>
        </a:prstGeom>
        <a:solidFill>
          <a:schemeClr val="accent5">
            <a:hueOff val="-3379271"/>
            <a:satOff val="-8710"/>
            <a:lumOff val="-5883"/>
            <a:alphaOff val="0"/>
          </a:schemeClr>
        </a:solidFill>
        <a:ln w="25400" cap="flat" cmpd="sng" algn="ctr">
          <a:solidFill>
            <a:schemeClr val="accent5">
              <a:hueOff val="-3379271"/>
              <a:satOff val="-8710"/>
              <a:lumOff val="-58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352666-FEB5-4CF5-BF5A-AE199C8D12B9}">
      <dsp:nvSpPr>
        <dsp:cNvPr id="0" name=""/>
        <dsp:cNvSpPr/>
      </dsp:nvSpPr>
      <dsp:spPr>
        <a:xfrm>
          <a:off x="0" y="1275157"/>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latin typeface="Source Sans Pro Regular"/>
            </a:rPr>
            <a:t>Operational method</a:t>
          </a:r>
        </a:p>
      </dsp:txBody>
      <dsp:txXfrm>
        <a:off x="0" y="1275157"/>
        <a:ext cx="5473700" cy="637384"/>
      </dsp:txXfrm>
    </dsp:sp>
    <dsp:sp modelId="{679D27DE-AAE0-4F39-8ED2-A78D4586157E}">
      <dsp:nvSpPr>
        <dsp:cNvPr id="0" name=""/>
        <dsp:cNvSpPr/>
      </dsp:nvSpPr>
      <dsp:spPr>
        <a:xfrm>
          <a:off x="0" y="1912542"/>
          <a:ext cx="5473700" cy="0"/>
        </a:xfrm>
        <a:prstGeom prst="line">
          <a:avLst/>
        </a:prstGeom>
        <a:solidFill>
          <a:schemeClr val="accent5">
            <a:hueOff val="-5068907"/>
            <a:satOff val="-13064"/>
            <a:lumOff val="-8824"/>
            <a:alphaOff val="0"/>
          </a:schemeClr>
        </a:solidFill>
        <a:ln w="25400" cap="flat" cmpd="sng" algn="ctr">
          <a:solidFill>
            <a:schemeClr val="accent5">
              <a:hueOff val="-5068907"/>
              <a:satOff val="-13064"/>
              <a:lumOff val="-882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90B16B-4359-48CD-AE7C-4367A86C193B}">
      <dsp:nvSpPr>
        <dsp:cNvPr id="0" name=""/>
        <dsp:cNvSpPr/>
      </dsp:nvSpPr>
      <dsp:spPr>
        <a:xfrm>
          <a:off x="0" y="1912542"/>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latin typeface="Source Sans Pro Regular"/>
            </a:rPr>
            <a:t>Technology</a:t>
          </a:r>
        </a:p>
      </dsp:txBody>
      <dsp:txXfrm>
        <a:off x="0" y="1912542"/>
        <a:ext cx="5473700" cy="637384"/>
      </dsp:txXfrm>
    </dsp:sp>
    <dsp:sp modelId="{911C358D-31B8-4D55-A57E-C92D10C027D8}">
      <dsp:nvSpPr>
        <dsp:cNvPr id="0" name=""/>
        <dsp:cNvSpPr/>
      </dsp:nvSpPr>
      <dsp:spPr>
        <a:xfrm>
          <a:off x="0" y="2549926"/>
          <a:ext cx="5473700" cy="0"/>
        </a:xfrm>
        <a:prstGeom prst="line">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DEF0BB-650B-40C7-B9F7-D3FA560B2543}">
      <dsp:nvSpPr>
        <dsp:cNvPr id="0" name=""/>
        <dsp:cNvSpPr/>
      </dsp:nvSpPr>
      <dsp:spPr>
        <a:xfrm>
          <a:off x="0" y="2549926"/>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a:latin typeface="Source Sans Pro Regular"/>
            </a:rPr>
            <a:t>Organizational culture</a:t>
          </a:r>
        </a:p>
      </dsp:txBody>
      <dsp:txXfrm>
        <a:off x="0" y="2549926"/>
        <a:ext cx="5473700" cy="6373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7" y="1557866"/>
          <a:ext cx="1595815" cy="2234142"/>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l" defTabSz="755650">
            <a:lnSpc>
              <a:spcPct val="90000"/>
            </a:lnSpc>
            <a:spcBef>
              <a:spcPct val="0"/>
            </a:spcBef>
            <a:spcAft>
              <a:spcPct val="35000"/>
            </a:spcAft>
            <a:buNone/>
          </a:pPr>
          <a:r>
            <a:rPr lang="en-US" sz="1700" b="0" i="0" kern="1200"/>
            <a:t>Identify the need for change </a:t>
          </a:r>
          <a:endParaRPr lang="en-US" sz="1700" kern="1200"/>
        </a:p>
      </dsp:txBody>
      <dsp:txXfrm>
        <a:off x="2947" y="2406840"/>
        <a:ext cx="1595815" cy="1340485"/>
      </dsp:txXfrm>
    </dsp:sp>
    <dsp:sp modelId="{99859B97-1716-433A-9A1E-8A6C61E863FA}">
      <dsp:nvSpPr>
        <dsp:cNvPr id="0" name=""/>
        <dsp:cNvSpPr/>
      </dsp:nvSpPr>
      <dsp:spPr>
        <a:xfrm>
          <a:off x="465733" y="1781280"/>
          <a:ext cx="670242" cy="670242"/>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lang="en-US" sz="3400" kern="1200"/>
            <a:t>1</a:t>
          </a:r>
        </a:p>
      </dsp:txBody>
      <dsp:txXfrm>
        <a:off x="563888" y="1879435"/>
        <a:ext cx="473932" cy="473932"/>
      </dsp:txXfrm>
    </dsp:sp>
    <dsp:sp modelId="{8B63D54A-EB0D-44C4-911B-949C16CD0A0C}">
      <dsp:nvSpPr>
        <dsp:cNvPr id="0" name=""/>
        <dsp:cNvSpPr/>
      </dsp:nvSpPr>
      <dsp:spPr>
        <a:xfrm>
          <a:off x="2947" y="3791936"/>
          <a:ext cx="1595815"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344" y="1557866"/>
          <a:ext cx="1595815" cy="2234142"/>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l" defTabSz="755650">
            <a:lnSpc>
              <a:spcPct val="90000"/>
            </a:lnSpc>
            <a:spcBef>
              <a:spcPct val="0"/>
            </a:spcBef>
            <a:spcAft>
              <a:spcPct val="35000"/>
            </a:spcAft>
            <a:buNone/>
          </a:pPr>
          <a:r>
            <a:rPr lang="en-US" sz="1700" b="0" i="0" kern="1200"/>
            <a:t>Plan for change </a:t>
          </a:r>
          <a:endParaRPr lang="en-US" sz="1700" kern="1200"/>
        </a:p>
      </dsp:txBody>
      <dsp:txXfrm>
        <a:off x="1758344" y="2406840"/>
        <a:ext cx="1595815" cy="1340485"/>
      </dsp:txXfrm>
    </dsp:sp>
    <dsp:sp modelId="{B4F2D4A9-7678-4C55-949B-439585022201}">
      <dsp:nvSpPr>
        <dsp:cNvPr id="0" name=""/>
        <dsp:cNvSpPr/>
      </dsp:nvSpPr>
      <dsp:spPr>
        <a:xfrm>
          <a:off x="2221131" y="1781280"/>
          <a:ext cx="670242" cy="670242"/>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lang="en-US" sz="3400" kern="1200"/>
            <a:t>2</a:t>
          </a:r>
        </a:p>
      </dsp:txBody>
      <dsp:txXfrm>
        <a:off x="2319286" y="1879435"/>
        <a:ext cx="473932" cy="473932"/>
      </dsp:txXfrm>
    </dsp:sp>
    <dsp:sp modelId="{4AE9BD95-B7C3-4FB9-B572-27F878672193}">
      <dsp:nvSpPr>
        <dsp:cNvPr id="0" name=""/>
        <dsp:cNvSpPr/>
      </dsp:nvSpPr>
      <dsp:spPr>
        <a:xfrm>
          <a:off x="1758344" y="3791936"/>
          <a:ext cx="1595815"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742" y="1557866"/>
          <a:ext cx="1595815" cy="2234142"/>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l" defTabSz="755650">
            <a:lnSpc>
              <a:spcPct val="90000"/>
            </a:lnSpc>
            <a:spcBef>
              <a:spcPct val="0"/>
            </a:spcBef>
            <a:spcAft>
              <a:spcPct val="35000"/>
            </a:spcAft>
            <a:buNone/>
          </a:pPr>
          <a:r>
            <a:rPr lang="en-US" sz="1700" b="0" i="0" kern="1200"/>
            <a:t>Implement the change </a:t>
          </a:r>
          <a:endParaRPr lang="en-US" sz="1700" kern="1200"/>
        </a:p>
      </dsp:txBody>
      <dsp:txXfrm>
        <a:off x="3513742" y="2406840"/>
        <a:ext cx="1595815" cy="1340485"/>
      </dsp:txXfrm>
    </dsp:sp>
    <dsp:sp modelId="{A592C2F0-5094-470A-B4DC-AEEADED0BC73}">
      <dsp:nvSpPr>
        <dsp:cNvPr id="0" name=""/>
        <dsp:cNvSpPr/>
      </dsp:nvSpPr>
      <dsp:spPr>
        <a:xfrm>
          <a:off x="3976528" y="1781280"/>
          <a:ext cx="670242" cy="670242"/>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lang="en-US" sz="3400" kern="1200"/>
            <a:t>3</a:t>
          </a:r>
        </a:p>
      </dsp:txBody>
      <dsp:txXfrm>
        <a:off x="4074683" y="1879435"/>
        <a:ext cx="473932" cy="473932"/>
      </dsp:txXfrm>
    </dsp:sp>
    <dsp:sp modelId="{C9DDF0A8-0C19-4E5F-9DAD-77FA82576645}">
      <dsp:nvSpPr>
        <dsp:cNvPr id="0" name=""/>
        <dsp:cNvSpPr/>
      </dsp:nvSpPr>
      <dsp:spPr>
        <a:xfrm>
          <a:off x="3513742" y="3791936"/>
          <a:ext cx="1595815"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9139" y="1557866"/>
          <a:ext cx="1595815" cy="2234142"/>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l" defTabSz="755650">
            <a:lnSpc>
              <a:spcPct val="90000"/>
            </a:lnSpc>
            <a:spcBef>
              <a:spcPct val="0"/>
            </a:spcBef>
            <a:spcAft>
              <a:spcPct val="35000"/>
            </a:spcAft>
            <a:buNone/>
          </a:pPr>
          <a:r>
            <a:rPr lang="en-US" sz="1700" b="0" i="0" kern="1200"/>
            <a:t>Manage the transition </a:t>
          </a:r>
          <a:endParaRPr lang="en-US" sz="1700" kern="1200"/>
        </a:p>
      </dsp:txBody>
      <dsp:txXfrm>
        <a:off x="5269139" y="2406840"/>
        <a:ext cx="1595815" cy="1340485"/>
      </dsp:txXfrm>
    </dsp:sp>
    <dsp:sp modelId="{F975E8A5-4365-4B2C-B0CB-8A1F620B67B0}">
      <dsp:nvSpPr>
        <dsp:cNvPr id="0" name=""/>
        <dsp:cNvSpPr/>
      </dsp:nvSpPr>
      <dsp:spPr>
        <a:xfrm>
          <a:off x="5731926" y="1781280"/>
          <a:ext cx="670242" cy="670242"/>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lang="en-US" sz="3400" kern="1200"/>
            <a:t>4</a:t>
          </a:r>
        </a:p>
      </dsp:txBody>
      <dsp:txXfrm>
        <a:off x="5830081" y="1879435"/>
        <a:ext cx="473932" cy="473932"/>
      </dsp:txXfrm>
    </dsp:sp>
    <dsp:sp modelId="{E165776B-A457-499A-9D0C-1BC48E81E04D}">
      <dsp:nvSpPr>
        <dsp:cNvPr id="0" name=""/>
        <dsp:cNvSpPr/>
      </dsp:nvSpPr>
      <dsp:spPr>
        <a:xfrm>
          <a:off x="5269139" y="3791936"/>
          <a:ext cx="1595815"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4536" y="1557866"/>
          <a:ext cx="1595815" cy="2234142"/>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l" defTabSz="755650">
            <a:lnSpc>
              <a:spcPct val="90000"/>
            </a:lnSpc>
            <a:spcBef>
              <a:spcPct val="0"/>
            </a:spcBef>
            <a:spcAft>
              <a:spcPct val="35000"/>
            </a:spcAft>
            <a:buNone/>
          </a:pPr>
          <a:r>
            <a:rPr lang="en-US" sz="1700" b="0" i="0" kern="1200"/>
            <a:t>Maintain the change over time </a:t>
          </a:r>
          <a:endParaRPr lang="en-US" sz="1700" kern="1200"/>
        </a:p>
      </dsp:txBody>
      <dsp:txXfrm>
        <a:off x="7024536" y="2406840"/>
        <a:ext cx="1595815" cy="1340485"/>
      </dsp:txXfrm>
    </dsp:sp>
    <dsp:sp modelId="{B3041133-8FDC-4CA1-8995-35BF2B95D4CC}">
      <dsp:nvSpPr>
        <dsp:cNvPr id="0" name=""/>
        <dsp:cNvSpPr/>
      </dsp:nvSpPr>
      <dsp:spPr>
        <a:xfrm>
          <a:off x="7487323" y="1781280"/>
          <a:ext cx="670242" cy="670242"/>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lang="en-US" sz="3400" kern="1200"/>
            <a:t>5</a:t>
          </a:r>
        </a:p>
      </dsp:txBody>
      <dsp:txXfrm>
        <a:off x="7585478" y="1879435"/>
        <a:ext cx="473932" cy="473932"/>
      </dsp:txXfrm>
    </dsp:sp>
    <dsp:sp modelId="{40683D09-A2B7-453F-9016-19BC2FD9F287}">
      <dsp:nvSpPr>
        <dsp:cNvPr id="0" name=""/>
        <dsp:cNvSpPr/>
      </dsp:nvSpPr>
      <dsp:spPr>
        <a:xfrm>
          <a:off x="7024536" y="3791936"/>
          <a:ext cx="1595815"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6C17F6-8947-4CEE-B56F-D6BB8085BBA7}">
      <dsp:nvSpPr>
        <dsp:cNvPr id="0" name=""/>
        <dsp:cNvSpPr/>
      </dsp:nvSpPr>
      <dsp:spPr>
        <a:xfrm>
          <a:off x="461290" y="292507"/>
          <a:ext cx="1435547" cy="143554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38B9EA-063D-44CF-B130-5AE610C4CB10}">
      <dsp:nvSpPr>
        <dsp:cNvPr id="0" name=""/>
        <dsp:cNvSpPr/>
      </dsp:nvSpPr>
      <dsp:spPr>
        <a:xfrm>
          <a:off x="767227" y="598443"/>
          <a:ext cx="823674" cy="82367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805B6E-20F6-4FF6-AFE6-523392315C81}">
      <dsp:nvSpPr>
        <dsp:cNvPr id="0" name=""/>
        <dsp:cNvSpPr/>
      </dsp:nvSpPr>
      <dsp:spPr>
        <a:xfrm>
          <a:off x="2386" y="2175192"/>
          <a:ext cx="23533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b="0" i="0" kern="1200"/>
            <a:t>Timeliness</a:t>
          </a:r>
          <a:endParaRPr lang="en-US" sz="2200" kern="1200"/>
        </a:p>
      </dsp:txBody>
      <dsp:txXfrm>
        <a:off x="2386" y="2175192"/>
        <a:ext cx="2353357" cy="720000"/>
      </dsp:txXfrm>
    </dsp:sp>
    <dsp:sp modelId="{B6D5C387-55CC-49BC-9685-E513F4B738EB}">
      <dsp:nvSpPr>
        <dsp:cNvPr id="0" name=""/>
        <dsp:cNvSpPr/>
      </dsp:nvSpPr>
      <dsp:spPr>
        <a:xfrm>
          <a:off x="3226485" y="292507"/>
          <a:ext cx="1435547" cy="143554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A83539-11A6-4F42-A42D-5859E12C2388}">
      <dsp:nvSpPr>
        <dsp:cNvPr id="0" name=""/>
        <dsp:cNvSpPr/>
      </dsp:nvSpPr>
      <dsp:spPr>
        <a:xfrm>
          <a:off x="3532421" y="598443"/>
          <a:ext cx="823674" cy="82367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455C6DA-F010-4A39-9C14-7DD96514F536}">
      <dsp:nvSpPr>
        <dsp:cNvPr id="0" name=""/>
        <dsp:cNvSpPr/>
      </dsp:nvSpPr>
      <dsp:spPr>
        <a:xfrm>
          <a:off x="2767580" y="2175192"/>
          <a:ext cx="23533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b="0" i="0" kern="1200"/>
            <a:t>Effectiveness </a:t>
          </a:r>
          <a:endParaRPr lang="en-US" sz="2200" kern="1200"/>
        </a:p>
      </dsp:txBody>
      <dsp:txXfrm>
        <a:off x="2767580" y="2175192"/>
        <a:ext cx="2353357" cy="720000"/>
      </dsp:txXfrm>
    </dsp:sp>
    <dsp:sp modelId="{A43E9396-2E01-444D-B26F-6D6FA8891704}">
      <dsp:nvSpPr>
        <dsp:cNvPr id="0" name=""/>
        <dsp:cNvSpPr/>
      </dsp:nvSpPr>
      <dsp:spPr>
        <a:xfrm>
          <a:off x="5991679" y="292507"/>
          <a:ext cx="1435547" cy="1435547"/>
        </a:xfrm>
        <a:prstGeom prst="ellipse">
          <a:avLst/>
        </a:prstGeom>
        <a:solidFill>
          <a:srgbClr val="00205C"/>
        </a:solidFill>
        <a:ln>
          <a:noFill/>
        </a:ln>
        <a:effectLst/>
      </dsp:spPr>
      <dsp:style>
        <a:lnRef idx="0">
          <a:scrgbClr r="0" g="0" b="0"/>
        </a:lnRef>
        <a:fillRef idx="1">
          <a:scrgbClr r="0" g="0" b="0"/>
        </a:fillRef>
        <a:effectRef idx="0">
          <a:scrgbClr r="0" g="0" b="0"/>
        </a:effectRef>
        <a:fontRef idx="minor"/>
      </dsp:style>
    </dsp:sp>
    <dsp:sp modelId="{BD463239-3F74-4177-AED3-B9804AAF289C}">
      <dsp:nvSpPr>
        <dsp:cNvPr id="0" name=""/>
        <dsp:cNvSpPr/>
      </dsp:nvSpPr>
      <dsp:spPr>
        <a:xfrm>
          <a:off x="6297616" y="598443"/>
          <a:ext cx="823674" cy="82367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FE5E6B5-0BD2-4AB2-A892-C7ED3B68C829}">
      <dsp:nvSpPr>
        <dsp:cNvPr id="0" name=""/>
        <dsp:cNvSpPr/>
      </dsp:nvSpPr>
      <dsp:spPr>
        <a:xfrm>
          <a:off x="5532775" y="2175192"/>
          <a:ext cx="23533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b="0" i="0" kern="1200"/>
            <a:t>Cost Savings</a:t>
          </a:r>
          <a:endParaRPr lang="en-US" sz="2200" kern="1200"/>
        </a:p>
      </dsp:txBody>
      <dsp:txXfrm>
        <a:off x="5532775" y="2175192"/>
        <a:ext cx="2353357" cy="720000"/>
      </dsp:txXfrm>
    </dsp:sp>
    <dsp:sp modelId="{BBF99DBA-0BB8-4119-9808-618B786CC0B0}">
      <dsp:nvSpPr>
        <dsp:cNvPr id="0" name=""/>
        <dsp:cNvSpPr/>
      </dsp:nvSpPr>
      <dsp:spPr>
        <a:xfrm>
          <a:off x="8756874" y="292507"/>
          <a:ext cx="1435547" cy="143554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800E52-E815-4D28-9296-6EB633646581}">
      <dsp:nvSpPr>
        <dsp:cNvPr id="0" name=""/>
        <dsp:cNvSpPr/>
      </dsp:nvSpPr>
      <dsp:spPr>
        <a:xfrm>
          <a:off x="9062810" y="598443"/>
          <a:ext cx="823674" cy="823674"/>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813861-5D1B-46B9-9392-991222A4AE2E}">
      <dsp:nvSpPr>
        <dsp:cNvPr id="0" name=""/>
        <dsp:cNvSpPr/>
      </dsp:nvSpPr>
      <dsp:spPr>
        <a:xfrm>
          <a:off x="8297969" y="2175192"/>
          <a:ext cx="23533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b="0" i="0" kern="1200"/>
            <a:t>Health</a:t>
          </a:r>
          <a:endParaRPr lang="en-US" sz="2200" kern="1200"/>
        </a:p>
      </dsp:txBody>
      <dsp:txXfrm>
        <a:off x="8297969" y="2175192"/>
        <a:ext cx="2353357"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6" y="1558072"/>
          <a:ext cx="1595521" cy="223373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Identify the need for change </a:t>
          </a:r>
          <a:endParaRPr lang="en-US" sz="1700" kern="1200"/>
        </a:p>
      </dsp:txBody>
      <dsp:txXfrm>
        <a:off x="2946" y="2406889"/>
        <a:ext cx="1595521" cy="1340238"/>
      </dsp:txXfrm>
    </dsp:sp>
    <dsp:sp modelId="{99859B97-1716-433A-9A1E-8A6C61E863FA}">
      <dsp:nvSpPr>
        <dsp:cNvPr id="0" name=""/>
        <dsp:cNvSpPr/>
      </dsp:nvSpPr>
      <dsp:spPr>
        <a:xfrm>
          <a:off x="465648" y="1781445"/>
          <a:ext cx="670119" cy="670119"/>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1</a:t>
          </a:r>
        </a:p>
      </dsp:txBody>
      <dsp:txXfrm>
        <a:off x="563785" y="1879582"/>
        <a:ext cx="473845" cy="473845"/>
      </dsp:txXfrm>
    </dsp:sp>
    <dsp:sp modelId="{8B63D54A-EB0D-44C4-911B-949C16CD0A0C}">
      <dsp:nvSpPr>
        <dsp:cNvPr id="0" name=""/>
        <dsp:cNvSpPr/>
      </dsp:nvSpPr>
      <dsp:spPr>
        <a:xfrm>
          <a:off x="2946" y="3791730"/>
          <a:ext cx="1595521"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020" y="1558072"/>
          <a:ext cx="1595521" cy="2233730"/>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Plan for change </a:t>
          </a:r>
          <a:endParaRPr lang="en-US" sz="1700" kern="1200"/>
        </a:p>
      </dsp:txBody>
      <dsp:txXfrm>
        <a:off x="1758020" y="2406889"/>
        <a:ext cx="1595521" cy="1340238"/>
      </dsp:txXfrm>
    </dsp:sp>
    <dsp:sp modelId="{B4F2D4A9-7678-4C55-949B-439585022201}">
      <dsp:nvSpPr>
        <dsp:cNvPr id="0" name=""/>
        <dsp:cNvSpPr/>
      </dsp:nvSpPr>
      <dsp:spPr>
        <a:xfrm>
          <a:off x="2220722" y="1781445"/>
          <a:ext cx="670119" cy="670119"/>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2</a:t>
          </a:r>
        </a:p>
      </dsp:txBody>
      <dsp:txXfrm>
        <a:off x="2318859" y="1879582"/>
        <a:ext cx="473845" cy="473845"/>
      </dsp:txXfrm>
    </dsp:sp>
    <dsp:sp modelId="{4AE9BD95-B7C3-4FB9-B572-27F878672193}">
      <dsp:nvSpPr>
        <dsp:cNvPr id="0" name=""/>
        <dsp:cNvSpPr/>
      </dsp:nvSpPr>
      <dsp:spPr>
        <a:xfrm>
          <a:off x="1758020" y="3791730"/>
          <a:ext cx="1595521"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095" y="1558072"/>
          <a:ext cx="1595521" cy="2233730"/>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Implement the change </a:t>
          </a:r>
          <a:endParaRPr lang="en-US" sz="1700" kern="1200"/>
        </a:p>
      </dsp:txBody>
      <dsp:txXfrm>
        <a:off x="3513095" y="2406889"/>
        <a:ext cx="1595521" cy="1340238"/>
      </dsp:txXfrm>
    </dsp:sp>
    <dsp:sp modelId="{A592C2F0-5094-470A-B4DC-AEEADED0BC73}">
      <dsp:nvSpPr>
        <dsp:cNvPr id="0" name=""/>
        <dsp:cNvSpPr/>
      </dsp:nvSpPr>
      <dsp:spPr>
        <a:xfrm>
          <a:off x="3975796" y="1781445"/>
          <a:ext cx="670119" cy="670119"/>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3</a:t>
          </a:r>
        </a:p>
      </dsp:txBody>
      <dsp:txXfrm>
        <a:off x="4073933" y="1879582"/>
        <a:ext cx="473845" cy="473845"/>
      </dsp:txXfrm>
    </dsp:sp>
    <dsp:sp modelId="{C9DDF0A8-0C19-4E5F-9DAD-77FA82576645}">
      <dsp:nvSpPr>
        <dsp:cNvPr id="0" name=""/>
        <dsp:cNvSpPr/>
      </dsp:nvSpPr>
      <dsp:spPr>
        <a:xfrm>
          <a:off x="3513095" y="3791730"/>
          <a:ext cx="1595521"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8169" y="1558072"/>
          <a:ext cx="1595521" cy="2233730"/>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Manage the transition </a:t>
          </a:r>
          <a:endParaRPr lang="en-US" sz="1700" kern="1200"/>
        </a:p>
      </dsp:txBody>
      <dsp:txXfrm>
        <a:off x="5268169" y="2406889"/>
        <a:ext cx="1595521" cy="1340238"/>
      </dsp:txXfrm>
    </dsp:sp>
    <dsp:sp modelId="{F975E8A5-4365-4B2C-B0CB-8A1F620B67B0}">
      <dsp:nvSpPr>
        <dsp:cNvPr id="0" name=""/>
        <dsp:cNvSpPr/>
      </dsp:nvSpPr>
      <dsp:spPr>
        <a:xfrm>
          <a:off x="5730870" y="1781445"/>
          <a:ext cx="670119" cy="670119"/>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4</a:t>
          </a:r>
        </a:p>
      </dsp:txBody>
      <dsp:txXfrm>
        <a:off x="5829007" y="1879582"/>
        <a:ext cx="473845" cy="473845"/>
      </dsp:txXfrm>
    </dsp:sp>
    <dsp:sp modelId="{E165776B-A457-499A-9D0C-1BC48E81E04D}">
      <dsp:nvSpPr>
        <dsp:cNvPr id="0" name=""/>
        <dsp:cNvSpPr/>
      </dsp:nvSpPr>
      <dsp:spPr>
        <a:xfrm>
          <a:off x="5268169" y="3791730"/>
          <a:ext cx="1595521"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3243" y="1558072"/>
          <a:ext cx="1595521" cy="2233730"/>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Maintain the change over time </a:t>
          </a:r>
          <a:endParaRPr lang="en-US" sz="1700" kern="1200"/>
        </a:p>
      </dsp:txBody>
      <dsp:txXfrm>
        <a:off x="7023243" y="2406889"/>
        <a:ext cx="1595521" cy="1340238"/>
      </dsp:txXfrm>
    </dsp:sp>
    <dsp:sp modelId="{B3041133-8FDC-4CA1-8995-35BF2B95D4CC}">
      <dsp:nvSpPr>
        <dsp:cNvPr id="0" name=""/>
        <dsp:cNvSpPr/>
      </dsp:nvSpPr>
      <dsp:spPr>
        <a:xfrm>
          <a:off x="7485944" y="1781445"/>
          <a:ext cx="670119" cy="670119"/>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5</a:t>
          </a:r>
        </a:p>
      </dsp:txBody>
      <dsp:txXfrm>
        <a:off x="7584081" y="1879582"/>
        <a:ext cx="473845" cy="473845"/>
      </dsp:txXfrm>
    </dsp:sp>
    <dsp:sp modelId="{40683D09-A2B7-453F-9016-19BC2FD9F287}">
      <dsp:nvSpPr>
        <dsp:cNvPr id="0" name=""/>
        <dsp:cNvSpPr/>
      </dsp:nvSpPr>
      <dsp:spPr>
        <a:xfrm>
          <a:off x="7023243" y="3791730"/>
          <a:ext cx="1595521"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C51B5D-8F15-4772-AEE0-1420C29CED94}">
      <dsp:nvSpPr>
        <dsp:cNvPr id="0" name=""/>
        <dsp:cNvSpPr/>
      </dsp:nvSpPr>
      <dsp:spPr>
        <a:xfrm rot="5400000">
          <a:off x="3032747" y="108566"/>
          <a:ext cx="1660224" cy="1444394"/>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a:t>Who do you want to include?</a:t>
          </a:r>
          <a:endParaRPr lang="en-US" sz="1600" kern="1200"/>
        </a:p>
      </dsp:txBody>
      <dsp:txXfrm rot="-5400000">
        <a:off x="3365747" y="259369"/>
        <a:ext cx="994224" cy="1142788"/>
      </dsp:txXfrm>
    </dsp:sp>
    <dsp:sp modelId="{06A71692-1E6B-4AA2-AC12-CE069F866D5C}">
      <dsp:nvSpPr>
        <dsp:cNvPr id="0" name=""/>
        <dsp:cNvSpPr/>
      </dsp:nvSpPr>
      <dsp:spPr>
        <a:xfrm>
          <a:off x="4628886" y="332697"/>
          <a:ext cx="1852810" cy="996134"/>
        </a:xfrm>
        <a:prstGeom prst="rect">
          <a:avLst/>
        </a:prstGeom>
        <a:noFill/>
        <a:ln>
          <a:noFill/>
        </a:ln>
        <a:effectLst/>
      </dsp:spPr>
      <dsp:style>
        <a:lnRef idx="0">
          <a:scrgbClr r="0" g="0" b="0"/>
        </a:lnRef>
        <a:fillRef idx="0">
          <a:scrgbClr r="0" g="0" b="0"/>
        </a:fillRef>
        <a:effectRef idx="0">
          <a:scrgbClr r="0" g="0" b="0"/>
        </a:effectRef>
        <a:fontRef idx="minor"/>
      </dsp:style>
    </dsp:sp>
    <dsp:sp modelId="{C5D83F5B-7D72-4244-B10C-C289B1B28396}">
      <dsp:nvSpPr>
        <dsp:cNvPr id="0" name=""/>
        <dsp:cNvSpPr/>
      </dsp:nvSpPr>
      <dsp:spPr>
        <a:xfrm rot="5400000">
          <a:off x="1472800" y="108566"/>
          <a:ext cx="1660224" cy="1444394"/>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1805800" y="259369"/>
        <a:ext cx="994224" cy="1142788"/>
      </dsp:txXfrm>
    </dsp:sp>
    <dsp:sp modelId="{65A41FFA-67AE-44B3-9AD6-C793674C6DF5}">
      <dsp:nvSpPr>
        <dsp:cNvPr id="0" name=""/>
        <dsp:cNvSpPr/>
      </dsp:nvSpPr>
      <dsp:spPr>
        <a:xfrm rot="5400000">
          <a:off x="2249785" y="1517765"/>
          <a:ext cx="1660224" cy="1444394"/>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a:t>When do you want to include them?</a:t>
          </a:r>
          <a:endParaRPr lang="en-US" sz="1600" kern="1200"/>
        </a:p>
      </dsp:txBody>
      <dsp:txXfrm rot="-5400000">
        <a:off x="2582785" y="1668568"/>
        <a:ext cx="994224" cy="1142788"/>
      </dsp:txXfrm>
    </dsp:sp>
    <dsp:sp modelId="{649F7664-CF4D-4851-BB29-79706981735D}">
      <dsp:nvSpPr>
        <dsp:cNvPr id="0" name=""/>
        <dsp:cNvSpPr/>
      </dsp:nvSpPr>
      <dsp:spPr>
        <a:xfrm>
          <a:off x="504890" y="1741895"/>
          <a:ext cx="1793042" cy="996134"/>
        </a:xfrm>
        <a:prstGeom prst="rect">
          <a:avLst/>
        </a:prstGeom>
        <a:noFill/>
        <a:ln>
          <a:noFill/>
        </a:ln>
        <a:effectLst/>
      </dsp:spPr>
      <dsp:style>
        <a:lnRef idx="0">
          <a:scrgbClr r="0" g="0" b="0"/>
        </a:lnRef>
        <a:fillRef idx="0">
          <a:scrgbClr r="0" g="0" b="0"/>
        </a:fillRef>
        <a:effectRef idx="0">
          <a:scrgbClr r="0" g="0" b="0"/>
        </a:effectRef>
        <a:fontRef idx="minor"/>
      </dsp:style>
    </dsp:sp>
    <dsp:sp modelId="{0551B15B-0B8C-4183-AFC0-F04F7883A219}">
      <dsp:nvSpPr>
        <dsp:cNvPr id="0" name=""/>
        <dsp:cNvSpPr/>
      </dsp:nvSpPr>
      <dsp:spPr>
        <a:xfrm rot="5400000">
          <a:off x="3809732" y="1517765"/>
          <a:ext cx="1660224" cy="1444394"/>
        </a:xfrm>
        <a:prstGeom prst="hexagon">
          <a:avLst>
            <a:gd name="adj" fmla="val 25000"/>
            <a:gd name="vf" fmla="val 1154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4142732" y="1668568"/>
        <a:ext cx="994224" cy="1142788"/>
      </dsp:txXfrm>
    </dsp:sp>
    <dsp:sp modelId="{846304CB-95F1-4BEF-A154-3B87543190A6}">
      <dsp:nvSpPr>
        <dsp:cNvPr id="0" name=""/>
        <dsp:cNvSpPr/>
      </dsp:nvSpPr>
      <dsp:spPr>
        <a:xfrm rot="5400000">
          <a:off x="3032747" y="2926963"/>
          <a:ext cx="1660224" cy="1444394"/>
        </a:xfrm>
        <a:prstGeom prst="hexagon">
          <a:avLst>
            <a:gd name="adj" fmla="val 25000"/>
            <a:gd name="vf" fmla="val 11547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i="0" kern="1200"/>
            <a:t>Are there special considerations for various groups?  </a:t>
          </a:r>
          <a:endParaRPr lang="en-US" sz="1200" kern="1200"/>
        </a:p>
      </dsp:txBody>
      <dsp:txXfrm rot="-5400000">
        <a:off x="3365747" y="3077766"/>
        <a:ext cx="994224" cy="1142788"/>
      </dsp:txXfrm>
    </dsp:sp>
    <dsp:sp modelId="{7BADAD71-A87A-4C7B-83D3-F30143A1FC02}">
      <dsp:nvSpPr>
        <dsp:cNvPr id="0" name=""/>
        <dsp:cNvSpPr/>
      </dsp:nvSpPr>
      <dsp:spPr>
        <a:xfrm>
          <a:off x="4628886" y="3151093"/>
          <a:ext cx="1852810" cy="996134"/>
        </a:xfrm>
        <a:prstGeom prst="rect">
          <a:avLst/>
        </a:prstGeom>
        <a:noFill/>
        <a:ln>
          <a:noFill/>
        </a:ln>
        <a:effectLst/>
      </dsp:spPr>
      <dsp:style>
        <a:lnRef idx="0">
          <a:scrgbClr r="0" g="0" b="0"/>
        </a:lnRef>
        <a:fillRef idx="0">
          <a:scrgbClr r="0" g="0" b="0"/>
        </a:fillRef>
        <a:effectRef idx="0">
          <a:scrgbClr r="0" g="0" b="0"/>
        </a:effectRef>
        <a:fontRef idx="minor"/>
      </dsp:style>
    </dsp:sp>
    <dsp:sp modelId="{38379DA2-8135-438B-BDCD-887CEE54980C}">
      <dsp:nvSpPr>
        <dsp:cNvPr id="0" name=""/>
        <dsp:cNvSpPr/>
      </dsp:nvSpPr>
      <dsp:spPr>
        <a:xfrm rot="5400000">
          <a:off x="1472800" y="2926963"/>
          <a:ext cx="1660224" cy="1444394"/>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rot="-5400000">
        <a:off x="1805800" y="3077766"/>
        <a:ext cx="994224" cy="114278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6" y="1558072"/>
          <a:ext cx="1595521" cy="223373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Identify the need for change </a:t>
          </a:r>
          <a:endParaRPr lang="en-US" sz="1700" kern="1200"/>
        </a:p>
      </dsp:txBody>
      <dsp:txXfrm>
        <a:off x="2946" y="2406889"/>
        <a:ext cx="1595521" cy="1340238"/>
      </dsp:txXfrm>
    </dsp:sp>
    <dsp:sp modelId="{99859B97-1716-433A-9A1E-8A6C61E863FA}">
      <dsp:nvSpPr>
        <dsp:cNvPr id="0" name=""/>
        <dsp:cNvSpPr/>
      </dsp:nvSpPr>
      <dsp:spPr>
        <a:xfrm>
          <a:off x="465648" y="1781445"/>
          <a:ext cx="670119" cy="670119"/>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1</a:t>
          </a:r>
        </a:p>
      </dsp:txBody>
      <dsp:txXfrm>
        <a:off x="563785" y="1879582"/>
        <a:ext cx="473845" cy="473845"/>
      </dsp:txXfrm>
    </dsp:sp>
    <dsp:sp modelId="{8B63D54A-EB0D-44C4-911B-949C16CD0A0C}">
      <dsp:nvSpPr>
        <dsp:cNvPr id="0" name=""/>
        <dsp:cNvSpPr/>
      </dsp:nvSpPr>
      <dsp:spPr>
        <a:xfrm>
          <a:off x="2946" y="3791730"/>
          <a:ext cx="1595521"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020" y="1558072"/>
          <a:ext cx="1595521" cy="2233730"/>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Plan for change </a:t>
          </a:r>
          <a:endParaRPr lang="en-US" sz="1700" kern="1200"/>
        </a:p>
      </dsp:txBody>
      <dsp:txXfrm>
        <a:off x="1758020" y="2406889"/>
        <a:ext cx="1595521" cy="1340238"/>
      </dsp:txXfrm>
    </dsp:sp>
    <dsp:sp modelId="{B4F2D4A9-7678-4C55-949B-439585022201}">
      <dsp:nvSpPr>
        <dsp:cNvPr id="0" name=""/>
        <dsp:cNvSpPr/>
      </dsp:nvSpPr>
      <dsp:spPr>
        <a:xfrm>
          <a:off x="2220722" y="1781445"/>
          <a:ext cx="670119" cy="670119"/>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2</a:t>
          </a:r>
        </a:p>
      </dsp:txBody>
      <dsp:txXfrm>
        <a:off x="2318859" y="1879582"/>
        <a:ext cx="473845" cy="473845"/>
      </dsp:txXfrm>
    </dsp:sp>
    <dsp:sp modelId="{4AE9BD95-B7C3-4FB9-B572-27F878672193}">
      <dsp:nvSpPr>
        <dsp:cNvPr id="0" name=""/>
        <dsp:cNvSpPr/>
      </dsp:nvSpPr>
      <dsp:spPr>
        <a:xfrm>
          <a:off x="1758020" y="3791730"/>
          <a:ext cx="1595521"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095" y="1558072"/>
          <a:ext cx="1595521" cy="2233730"/>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Implement the change </a:t>
          </a:r>
          <a:endParaRPr lang="en-US" sz="1700" kern="1200"/>
        </a:p>
      </dsp:txBody>
      <dsp:txXfrm>
        <a:off x="3513095" y="2406889"/>
        <a:ext cx="1595521" cy="1340238"/>
      </dsp:txXfrm>
    </dsp:sp>
    <dsp:sp modelId="{A592C2F0-5094-470A-B4DC-AEEADED0BC73}">
      <dsp:nvSpPr>
        <dsp:cNvPr id="0" name=""/>
        <dsp:cNvSpPr/>
      </dsp:nvSpPr>
      <dsp:spPr>
        <a:xfrm>
          <a:off x="3975796" y="1781445"/>
          <a:ext cx="670119" cy="670119"/>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3</a:t>
          </a:r>
        </a:p>
      </dsp:txBody>
      <dsp:txXfrm>
        <a:off x="4073933" y="1879582"/>
        <a:ext cx="473845" cy="473845"/>
      </dsp:txXfrm>
    </dsp:sp>
    <dsp:sp modelId="{C9DDF0A8-0C19-4E5F-9DAD-77FA82576645}">
      <dsp:nvSpPr>
        <dsp:cNvPr id="0" name=""/>
        <dsp:cNvSpPr/>
      </dsp:nvSpPr>
      <dsp:spPr>
        <a:xfrm>
          <a:off x="3513095" y="3791730"/>
          <a:ext cx="1595521"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8169" y="1558072"/>
          <a:ext cx="1595521" cy="2233730"/>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Manage the transition </a:t>
          </a:r>
          <a:endParaRPr lang="en-US" sz="1700" kern="1200"/>
        </a:p>
      </dsp:txBody>
      <dsp:txXfrm>
        <a:off x="5268169" y="2406889"/>
        <a:ext cx="1595521" cy="1340238"/>
      </dsp:txXfrm>
    </dsp:sp>
    <dsp:sp modelId="{F975E8A5-4365-4B2C-B0CB-8A1F620B67B0}">
      <dsp:nvSpPr>
        <dsp:cNvPr id="0" name=""/>
        <dsp:cNvSpPr/>
      </dsp:nvSpPr>
      <dsp:spPr>
        <a:xfrm>
          <a:off x="5730870" y="1781445"/>
          <a:ext cx="670119" cy="670119"/>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4</a:t>
          </a:r>
        </a:p>
      </dsp:txBody>
      <dsp:txXfrm>
        <a:off x="5829007" y="1879582"/>
        <a:ext cx="473845" cy="473845"/>
      </dsp:txXfrm>
    </dsp:sp>
    <dsp:sp modelId="{E165776B-A457-499A-9D0C-1BC48E81E04D}">
      <dsp:nvSpPr>
        <dsp:cNvPr id="0" name=""/>
        <dsp:cNvSpPr/>
      </dsp:nvSpPr>
      <dsp:spPr>
        <a:xfrm>
          <a:off x="5268169" y="3791730"/>
          <a:ext cx="1595521"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3243" y="1558072"/>
          <a:ext cx="1595521" cy="2233730"/>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Maintain the change over time </a:t>
          </a:r>
          <a:endParaRPr lang="en-US" sz="1700" kern="1200"/>
        </a:p>
      </dsp:txBody>
      <dsp:txXfrm>
        <a:off x="7023243" y="2406889"/>
        <a:ext cx="1595521" cy="1340238"/>
      </dsp:txXfrm>
    </dsp:sp>
    <dsp:sp modelId="{B3041133-8FDC-4CA1-8995-35BF2B95D4CC}">
      <dsp:nvSpPr>
        <dsp:cNvPr id="0" name=""/>
        <dsp:cNvSpPr/>
      </dsp:nvSpPr>
      <dsp:spPr>
        <a:xfrm>
          <a:off x="7485944" y="1781445"/>
          <a:ext cx="670119" cy="670119"/>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5</a:t>
          </a:r>
        </a:p>
      </dsp:txBody>
      <dsp:txXfrm>
        <a:off x="7584081" y="1879582"/>
        <a:ext cx="473845" cy="473845"/>
      </dsp:txXfrm>
    </dsp:sp>
    <dsp:sp modelId="{40683D09-A2B7-453F-9016-19BC2FD9F287}">
      <dsp:nvSpPr>
        <dsp:cNvPr id="0" name=""/>
        <dsp:cNvSpPr/>
      </dsp:nvSpPr>
      <dsp:spPr>
        <a:xfrm>
          <a:off x="7023243" y="3791730"/>
          <a:ext cx="1595521"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6" y="1558072"/>
          <a:ext cx="1595521" cy="223373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Identify the need for change </a:t>
          </a:r>
          <a:endParaRPr lang="en-US" sz="1700" kern="1200"/>
        </a:p>
      </dsp:txBody>
      <dsp:txXfrm>
        <a:off x="2946" y="2406889"/>
        <a:ext cx="1595521" cy="1340238"/>
      </dsp:txXfrm>
    </dsp:sp>
    <dsp:sp modelId="{99859B97-1716-433A-9A1E-8A6C61E863FA}">
      <dsp:nvSpPr>
        <dsp:cNvPr id="0" name=""/>
        <dsp:cNvSpPr/>
      </dsp:nvSpPr>
      <dsp:spPr>
        <a:xfrm>
          <a:off x="465648" y="1781445"/>
          <a:ext cx="670119" cy="670119"/>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1</a:t>
          </a:r>
        </a:p>
      </dsp:txBody>
      <dsp:txXfrm>
        <a:off x="563785" y="1879582"/>
        <a:ext cx="473845" cy="473845"/>
      </dsp:txXfrm>
    </dsp:sp>
    <dsp:sp modelId="{8B63D54A-EB0D-44C4-911B-949C16CD0A0C}">
      <dsp:nvSpPr>
        <dsp:cNvPr id="0" name=""/>
        <dsp:cNvSpPr/>
      </dsp:nvSpPr>
      <dsp:spPr>
        <a:xfrm>
          <a:off x="2946" y="3791730"/>
          <a:ext cx="1595521"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020" y="1558072"/>
          <a:ext cx="1595521" cy="2233730"/>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Plan for change </a:t>
          </a:r>
          <a:endParaRPr lang="en-US" sz="1700" kern="1200"/>
        </a:p>
      </dsp:txBody>
      <dsp:txXfrm>
        <a:off x="1758020" y="2406889"/>
        <a:ext cx="1595521" cy="1340238"/>
      </dsp:txXfrm>
    </dsp:sp>
    <dsp:sp modelId="{B4F2D4A9-7678-4C55-949B-439585022201}">
      <dsp:nvSpPr>
        <dsp:cNvPr id="0" name=""/>
        <dsp:cNvSpPr/>
      </dsp:nvSpPr>
      <dsp:spPr>
        <a:xfrm>
          <a:off x="2220722" y="1781445"/>
          <a:ext cx="670119" cy="670119"/>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2</a:t>
          </a:r>
        </a:p>
      </dsp:txBody>
      <dsp:txXfrm>
        <a:off x="2318859" y="1879582"/>
        <a:ext cx="473845" cy="473845"/>
      </dsp:txXfrm>
    </dsp:sp>
    <dsp:sp modelId="{4AE9BD95-B7C3-4FB9-B572-27F878672193}">
      <dsp:nvSpPr>
        <dsp:cNvPr id="0" name=""/>
        <dsp:cNvSpPr/>
      </dsp:nvSpPr>
      <dsp:spPr>
        <a:xfrm>
          <a:off x="1758020" y="3791730"/>
          <a:ext cx="1595521"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095" y="1558072"/>
          <a:ext cx="1595521" cy="2233730"/>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Implement the change </a:t>
          </a:r>
          <a:endParaRPr lang="en-US" sz="1700" kern="1200"/>
        </a:p>
      </dsp:txBody>
      <dsp:txXfrm>
        <a:off x="3513095" y="2406889"/>
        <a:ext cx="1595521" cy="1340238"/>
      </dsp:txXfrm>
    </dsp:sp>
    <dsp:sp modelId="{A592C2F0-5094-470A-B4DC-AEEADED0BC73}">
      <dsp:nvSpPr>
        <dsp:cNvPr id="0" name=""/>
        <dsp:cNvSpPr/>
      </dsp:nvSpPr>
      <dsp:spPr>
        <a:xfrm>
          <a:off x="3975796" y="1781445"/>
          <a:ext cx="670119" cy="670119"/>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3</a:t>
          </a:r>
        </a:p>
      </dsp:txBody>
      <dsp:txXfrm>
        <a:off x="4073933" y="1879582"/>
        <a:ext cx="473845" cy="473845"/>
      </dsp:txXfrm>
    </dsp:sp>
    <dsp:sp modelId="{C9DDF0A8-0C19-4E5F-9DAD-77FA82576645}">
      <dsp:nvSpPr>
        <dsp:cNvPr id="0" name=""/>
        <dsp:cNvSpPr/>
      </dsp:nvSpPr>
      <dsp:spPr>
        <a:xfrm>
          <a:off x="3513095" y="3791730"/>
          <a:ext cx="1595521"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8169" y="1558072"/>
          <a:ext cx="1595521" cy="2233730"/>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Manage the transition </a:t>
          </a:r>
          <a:endParaRPr lang="en-US" sz="1700" kern="1200"/>
        </a:p>
      </dsp:txBody>
      <dsp:txXfrm>
        <a:off x="5268169" y="2406889"/>
        <a:ext cx="1595521" cy="1340238"/>
      </dsp:txXfrm>
    </dsp:sp>
    <dsp:sp modelId="{F975E8A5-4365-4B2C-B0CB-8A1F620B67B0}">
      <dsp:nvSpPr>
        <dsp:cNvPr id="0" name=""/>
        <dsp:cNvSpPr/>
      </dsp:nvSpPr>
      <dsp:spPr>
        <a:xfrm>
          <a:off x="5730870" y="1781445"/>
          <a:ext cx="670119" cy="670119"/>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4</a:t>
          </a:r>
        </a:p>
      </dsp:txBody>
      <dsp:txXfrm>
        <a:off x="5829007" y="1879582"/>
        <a:ext cx="473845" cy="473845"/>
      </dsp:txXfrm>
    </dsp:sp>
    <dsp:sp modelId="{E165776B-A457-499A-9D0C-1BC48E81E04D}">
      <dsp:nvSpPr>
        <dsp:cNvPr id="0" name=""/>
        <dsp:cNvSpPr/>
      </dsp:nvSpPr>
      <dsp:spPr>
        <a:xfrm>
          <a:off x="5268169" y="3791730"/>
          <a:ext cx="1595521"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3243" y="1558072"/>
          <a:ext cx="1595521" cy="2233730"/>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Maintain the change over time </a:t>
          </a:r>
          <a:endParaRPr lang="en-US" sz="1700" kern="1200"/>
        </a:p>
      </dsp:txBody>
      <dsp:txXfrm>
        <a:off x="7023243" y="2406889"/>
        <a:ext cx="1595521" cy="1340238"/>
      </dsp:txXfrm>
    </dsp:sp>
    <dsp:sp modelId="{B3041133-8FDC-4CA1-8995-35BF2B95D4CC}">
      <dsp:nvSpPr>
        <dsp:cNvPr id="0" name=""/>
        <dsp:cNvSpPr/>
      </dsp:nvSpPr>
      <dsp:spPr>
        <a:xfrm>
          <a:off x="7485944" y="1781445"/>
          <a:ext cx="670119" cy="670119"/>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5</a:t>
          </a:r>
        </a:p>
      </dsp:txBody>
      <dsp:txXfrm>
        <a:off x="7584081" y="1879582"/>
        <a:ext cx="473845" cy="473845"/>
      </dsp:txXfrm>
    </dsp:sp>
    <dsp:sp modelId="{40683D09-A2B7-453F-9016-19BC2FD9F287}">
      <dsp:nvSpPr>
        <dsp:cNvPr id="0" name=""/>
        <dsp:cNvSpPr/>
      </dsp:nvSpPr>
      <dsp:spPr>
        <a:xfrm>
          <a:off x="7023243" y="3791730"/>
          <a:ext cx="1595521"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6" y="1558072"/>
          <a:ext cx="1595521" cy="223373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Identify the need for change </a:t>
          </a:r>
          <a:endParaRPr lang="en-US" sz="1700" kern="1200"/>
        </a:p>
      </dsp:txBody>
      <dsp:txXfrm>
        <a:off x="2946" y="2406889"/>
        <a:ext cx="1595521" cy="1340238"/>
      </dsp:txXfrm>
    </dsp:sp>
    <dsp:sp modelId="{99859B97-1716-433A-9A1E-8A6C61E863FA}">
      <dsp:nvSpPr>
        <dsp:cNvPr id="0" name=""/>
        <dsp:cNvSpPr/>
      </dsp:nvSpPr>
      <dsp:spPr>
        <a:xfrm>
          <a:off x="465648" y="1781445"/>
          <a:ext cx="670119" cy="670119"/>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1</a:t>
          </a:r>
        </a:p>
      </dsp:txBody>
      <dsp:txXfrm>
        <a:off x="563785" y="1879582"/>
        <a:ext cx="473845" cy="473845"/>
      </dsp:txXfrm>
    </dsp:sp>
    <dsp:sp modelId="{8B63D54A-EB0D-44C4-911B-949C16CD0A0C}">
      <dsp:nvSpPr>
        <dsp:cNvPr id="0" name=""/>
        <dsp:cNvSpPr/>
      </dsp:nvSpPr>
      <dsp:spPr>
        <a:xfrm>
          <a:off x="2946" y="3791730"/>
          <a:ext cx="1595521"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020" y="1558072"/>
          <a:ext cx="1595521" cy="2233730"/>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Plan for change </a:t>
          </a:r>
          <a:endParaRPr lang="en-US" sz="1700" kern="1200"/>
        </a:p>
      </dsp:txBody>
      <dsp:txXfrm>
        <a:off x="1758020" y="2406889"/>
        <a:ext cx="1595521" cy="1340238"/>
      </dsp:txXfrm>
    </dsp:sp>
    <dsp:sp modelId="{B4F2D4A9-7678-4C55-949B-439585022201}">
      <dsp:nvSpPr>
        <dsp:cNvPr id="0" name=""/>
        <dsp:cNvSpPr/>
      </dsp:nvSpPr>
      <dsp:spPr>
        <a:xfrm>
          <a:off x="2220722" y="1781445"/>
          <a:ext cx="670119" cy="670119"/>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2</a:t>
          </a:r>
        </a:p>
      </dsp:txBody>
      <dsp:txXfrm>
        <a:off x="2318859" y="1879582"/>
        <a:ext cx="473845" cy="473845"/>
      </dsp:txXfrm>
    </dsp:sp>
    <dsp:sp modelId="{4AE9BD95-B7C3-4FB9-B572-27F878672193}">
      <dsp:nvSpPr>
        <dsp:cNvPr id="0" name=""/>
        <dsp:cNvSpPr/>
      </dsp:nvSpPr>
      <dsp:spPr>
        <a:xfrm>
          <a:off x="1758020" y="3791730"/>
          <a:ext cx="1595521"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095" y="1558072"/>
          <a:ext cx="1595521" cy="2233730"/>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Implement the change </a:t>
          </a:r>
          <a:endParaRPr lang="en-US" sz="1700" kern="1200"/>
        </a:p>
      </dsp:txBody>
      <dsp:txXfrm>
        <a:off x="3513095" y="2406889"/>
        <a:ext cx="1595521" cy="1340238"/>
      </dsp:txXfrm>
    </dsp:sp>
    <dsp:sp modelId="{A592C2F0-5094-470A-B4DC-AEEADED0BC73}">
      <dsp:nvSpPr>
        <dsp:cNvPr id="0" name=""/>
        <dsp:cNvSpPr/>
      </dsp:nvSpPr>
      <dsp:spPr>
        <a:xfrm>
          <a:off x="3975796" y="1781445"/>
          <a:ext cx="670119" cy="670119"/>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3</a:t>
          </a:r>
        </a:p>
      </dsp:txBody>
      <dsp:txXfrm>
        <a:off x="4073933" y="1879582"/>
        <a:ext cx="473845" cy="473845"/>
      </dsp:txXfrm>
    </dsp:sp>
    <dsp:sp modelId="{C9DDF0A8-0C19-4E5F-9DAD-77FA82576645}">
      <dsp:nvSpPr>
        <dsp:cNvPr id="0" name=""/>
        <dsp:cNvSpPr/>
      </dsp:nvSpPr>
      <dsp:spPr>
        <a:xfrm>
          <a:off x="3513095" y="3791730"/>
          <a:ext cx="1595521"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8169" y="1558072"/>
          <a:ext cx="1595521" cy="2233730"/>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Manage the transition </a:t>
          </a:r>
          <a:endParaRPr lang="en-US" sz="1700" kern="1200"/>
        </a:p>
      </dsp:txBody>
      <dsp:txXfrm>
        <a:off x="5268169" y="2406889"/>
        <a:ext cx="1595521" cy="1340238"/>
      </dsp:txXfrm>
    </dsp:sp>
    <dsp:sp modelId="{F975E8A5-4365-4B2C-B0CB-8A1F620B67B0}">
      <dsp:nvSpPr>
        <dsp:cNvPr id="0" name=""/>
        <dsp:cNvSpPr/>
      </dsp:nvSpPr>
      <dsp:spPr>
        <a:xfrm>
          <a:off x="5730870" y="1781445"/>
          <a:ext cx="670119" cy="670119"/>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4</a:t>
          </a:r>
        </a:p>
      </dsp:txBody>
      <dsp:txXfrm>
        <a:off x="5829007" y="1879582"/>
        <a:ext cx="473845" cy="473845"/>
      </dsp:txXfrm>
    </dsp:sp>
    <dsp:sp modelId="{E165776B-A457-499A-9D0C-1BC48E81E04D}">
      <dsp:nvSpPr>
        <dsp:cNvPr id="0" name=""/>
        <dsp:cNvSpPr/>
      </dsp:nvSpPr>
      <dsp:spPr>
        <a:xfrm>
          <a:off x="5268169" y="3791730"/>
          <a:ext cx="1595521"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3243" y="1558072"/>
          <a:ext cx="1595521" cy="2233730"/>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l" defTabSz="755650">
            <a:lnSpc>
              <a:spcPct val="90000"/>
            </a:lnSpc>
            <a:spcBef>
              <a:spcPct val="0"/>
            </a:spcBef>
            <a:spcAft>
              <a:spcPct val="35000"/>
            </a:spcAft>
            <a:buNone/>
          </a:pPr>
          <a:r>
            <a:rPr lang="en-US" sz="1700" b="0" i="0" kern="1200"/>
            <a:t>Maintain the change over time </a:t>
          </a:r>
          <a:endParaRPr lang="en-US" sz="1700" kern="1200"/>
        </a:p>
      </dsp:txBody>
      <dsp:txXfrm>
        <a:off x="7023243" y="2406889"/>
        <a:ext cx="1595521" cy="1340238"/>
      </dsp:txXfrm>
    </dsp:sp>
    <dsp:sp modelId="{B3041133-8FDC-4CA1-8995-35BF2B95D4CC}">
      <dsp:nvSpPr>
        <dsp:cNvPr id="0" name=""/>
        <dsp:cNvSpPr/>
      </dsp:nvSpPr>
      <dsp:spPr>
        <a:xfrm>
          <a:off x="7485944" y="1781445"/>
          <a:ext cx="670119" cy="670119"/>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lang="en-US" sz="3400" kern="1200"/>
            <a:t>5</a:t>
          </a:r>
        </a:p>
      </dsp:txBody>
      <dsp:txXfrm>
        <a:off x="7584081" y="1879582"/>
        <a:ext cx="473845" cy="473845"/>
      </dsp:txXfrm>
    </dsp:sp>
    <dsp:sp modelId="{40683D09-A2B7-453F-9016-19BC2FD9F287}">
      <dsp:nvSpPr>
        <dsp:cNvPr id="0" name=""/>
        <dsp:cNvSpPr/>
      </dsp:nvSpPr>
      <dsp:spPr>
        <a:xfrm>
          <a:off x="7023243" y="3791730"/>
          <a:ext cx="1595521"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E41CB9-7A35-4233-9EA4-52F808E42846}">
      <dsp:nvSpPr>
        <dsp:cNvPr id="0" name=""/>
        <dsp:cNvSpPr/>
      </dsp:nvSpPr>
      <dsp:spPr>
        <a:xfrm>
          <a:off x="1465" y="0"/>
          <a:ext cx="2857834" cy="606990"/>
        </a:xfrm>
        <a:prstGeom prst="homePlate">
          <a:avLst/>
        </a:prstGeom>
        <a:solidFill>
          <a:srgbClr val="00205C"/>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58674" tIns="29337" rIns="14669" bIns="29337" numCol="1" spcCol="1270" anchor="ctr" anchorCtr="0">
          <a:noAutofit/>
        </a:bodyPr>
        <a:lstStyle/>
        <a:p>
          <a:pPr marL="0" lvl="0" indent="0" algn="ctr" defTabSz="466725">
            <a:lnSpc>
              <a:spcPct val="90000"/>
            </a:lnSpc>
            <a:spcBef>
              <a:spcPct val="0"/>
            </a:spcBef>
            <a:spcAft>
              <a:spcPct val="35000"/>
            </a:spcAft>
            <a:buNone/>
          </a:pPr>
          <a:r>
            <a:rPr lang="en-US" sz="1050" b="1" kern="1200">
              <a:solidFill>
                <a:schemeClr val="bg1"/>
              </a:solidFill>
            </a:rPr>
            <a:t>Analysis</a:t>
          </a:r>
        </a:p>
      </dsp:txBody>
      <dsp:txXfrm>
        <a:off x="1465" y="0"/>
        <a:ext cx="2706087" cy="606990"/>
      </dsp:txXfrm>
    </dsp:sp>
    <dsp:sp modelId="{D6E9AB30-78D0-4A77-B32D-209B8476D226}">
      <dsp:nvSpPr>
        <dsp:cNvPr id="0" name=""/>
        <dsp:cNvSpPr/>
      </dsp:nvSpPr>
      <dsp:spPr>
        <a:xfrm>
          <a:off x="2287732" y="0"/>
          <a:ext cx="2857834" cy="606990"/>
        </a:xfrm>
        <a:prstGeom prst="chevron">
          <a:avLst/>
        </a:prstGeom>
        <a:solidFill>
          <a:srgbClr val="73A003"/>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44006" tIns="29337" rIns="14669" bIns="29337" numCol="1" spcCol="1270" anchor="ctr" anchorCtr="0">
          <a:noAutofit/>
        </a:bodyPr>
        <a:lstStyle/>
        <a:p>
          <a:pPr marL="0" lvl="0" indent="0" algn="ctr" defTabSz="466725">
            <a:lnSpc>
              <a:spcPct val="90000"/>
            </a:lnSpc>
            <a:spcBef>
              <a:spcPct val="0"/>
            </a:spcBef>
            <a:spcAft>
              <a:spcPct val="35000"/>
            </a:spcAft>
            <a:buNone/>
          </a:pPr>
          <a:r>
            <a:rPr lang="en-US" sz="1050" b="1" kern="1200">
              <a:solidFill>
                <a:schemeClr val="bg1"/>
              </a:solidFill>
            </a:rPr>
            <a:t>Design</a:t>
          </a:r>
        </a:p>
      </dsp:txBody>
      <dsp:txXfrm>
        <a:off x="2591227" y="0"/>
        <a:ext cx="2250844" cy="606990"/>
      </dsp:txXfrm>
    </dsp:sp>
    <dsp:sp modelId="{C32BEBC4-A290-4977-B03E-EB7A90733FA3}">
      <dsp:nvSpPr>
        <dsp:cNvPr id="0" name=""/>
        <dsp:cNvSpPr/>
      </dsp:nvSpPr>
      <dsp:spPr>
        <a:xfrm>
          <a:off x="4574000" y="0"/>
          <a:ext cx="2857834" cy="606990"/>
        </a:xfrm>
        <a:prstGeom prst="chevron">
          <a:avLst/>
        </a:prstGeom>
        <a:solidFill>
          <a:srgbClr val="A5413F"/>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44006" tIns="29337" rIns="14669" bIns="29337" numCol="1" spcCol="1270" anchor="ctr" anchorCtr="0">
          <a:noAutofit/>
        </a:bodyPr>
        <a:lstStyle/>
        <a:p>
          <a:pPr marL="0" lvl="0" indent="0" algn="ctr" defTabSz="466725">
            <a:lnSpc>
              <a:spcPct val="90000"/>
            </a:lnSpc>
            <a:spcBef>
              <a:spcPct val="0"/>
            </a:spcBef>
            <a:spcAft>
              <a:spcPct val="35000"/>
            </a:spcAft>
            <a:buNone/>
          </a:pPr>
          <a:r>
            <a:rPr lang="en-US" sz="1050" b="1" kern="1200">
              <a:solidFill>
                <a:schemeClr val="bg1"/>
              </a:solidFill>
            </a:rPr>
            <a:t>Development</a:t>
          </a:r>
        </a:p>
      </dsp:txBody>
      <dsp:txXfrm>
        <a:off x="4877495" y="0"/>
        <a:ext cx="2250844" cy="606990"/>
      </dsp:txXfrm>
    </dsp:sp>
    <dsp:sp modelId="{4521B687-9884-4D37-9E93-A045613B7FC3}">
      <dsp:nvSpPr>
        <dsp:cNvPr id="0" name=""/>
        <dsp:cNvSpPr/>
      </dsp:nvSpPr>
      <dsp:spPr>
        <a:xfrm>
          <a:off x="6860267" y="0"/>
          <a:ext cx="2857834" cy="606990"/>
        </a:xfrm>
        <a:prstGeom prst="chevron">
          <a:avLst/>
        </a:prstGeom>
        <a:solidFill>
          <a:schemeClr val="bg1">
            <a:lumMod val="85000"/>
          </a:scheme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44006" tIns="29337" rIns="14669" bIns="29337" numCol="1" spcCol="1270" anchor="ctr" anchorCtr="0">
          <a:noAutofit/>
        </a:bodyPr>
        <a:lstStyle/>
        <a:p>
          <a:pPr marL="0" lvl="0" indent="0" algn="ctr" defTabSz="466725">
            <a:lnSpc>
              <a:spcPct val="90000"/>
            </a:lnSpc>
            <a:spcBef>
              <a:spcPct val="0"/>
            </a:spcBef>
            <a:spcAft>
              <a:spcPct val="35000"/>
            </a:spcAft>
            <a:buNone/>
          </a:pPr>
          <a:r>
            <a:rPr lang="en-US" sz="1050" b="1" kern="1200">
              <a:solidFill>
                <a:srgbClr val="000000"/>
              </a:solidFill>
            </a:rPr>
            <a:t>Implementation</a:t>
          </a:r>
        </a:p>
      </dsp:txBody>
      <dsp:txXfrm>
        <a:off x="7163762" y="0"/>
        <a:ext cx="2250844" cy="606990"/>
      </dsp:txXfrm>
    </dsp:sp>
    <dsp:sp modelId="{18F25F91-AC9B-4602-80BC-7E1E6DF1DDF4}">
      <dsp:nvSpPr>
        <dsp:cNvPr id="0" name=""/>
        <dsp:cNvSpPr/>
      </dsp:nvSpPr>
      <dsp:spPr>
        <a:xfrm>
          <a:off x="9148000" y="0"/>
          <a:ext cx="2857834" cy="606990"/>
        </a:xfrm>
        <a:prstGeom prst="chevron">
          <a:avLst/>
        </a:prstGeom>
        <a:solidFill>
          <a:srgbClr val="C2DAF0"/>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44006" tIns="29337" rIns="14669" bIns="29337" numCol="1" spcCol="1270" anchor="ctr" anchorCtr="0">
          <a:noAutofit/>
        </a:bodyPr>
        <a:lstStyle/>
        <a:p>
          <a:pPr marL="0" lvl="0" indent="0" algn="ctr" defTabSz="466725">
            <a:lnSpc>
              <a:spcPct val="90000"/>
            </a:lnSpc>
            <a:spcBef>
              <a:spcPct val="0"/>
            </a:spcBef>
            <a:spcAft>
              <a:spcPct val="35000"/>
            </a:spcAft>
            <a:buNone/>
          </a:pPr>
          <a:r>
            <a:rPr lang="en-US" sz="1050" b="1" kern="1200">
              <a:solidFill>
                <a:srgbClr val="000000"/>
              </a:solidFill>
            </a:rPr>
            <a:t>Evaluation</a:t>
          </a:r>
        </a:p>
      </dsp:txBody>
      <dsp:txXfrm>
        <a:off x="9451495" y="0"/>
        <a:ext cx="2250844" cy="60699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7.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8.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FAE4215-87F4-4AF5-8466-956740619816}" type="datetimeFigureOut">
              <a:rPr lang="en-US" smtClean="0"/>
              <a:t>8/20/2024</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9C3D6B-A5E8-4960-8DAF-F8C99E0890E1}" type="slidenum">
              <a:rPr lang="en-US" smtClean="0"/>
              <a:t>‹#›</a:t>
            </a:fld>
            <a:endParaRPr lang="en-US"/>
          </a:p>
        </p:txBody>
      </p:sp>
    </p:spTree>
    <p:extLst>
      <p:ext uri="{BB962C8B-B14F-4D97-AF65-F5344CB8AC3E}">
        <p14:creationId xmlns:p14="http://schemas.microsoft.com/office/powerpoint/2010/main" val="2313263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5574630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documents.worldbank.org/curated/en/612341468147856529/People-pathogens-and-our-planet-the-economics-of-one-health"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scholar.google.com/scholar_lookup?title=People,+pathogens+and+our+planet:+the+economics+of+one+health&amp;publication_year=2012&amp;"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Tree>
    <p:extLst>
      <p:ext uri="{BB962C8B-B14F-4D97-AF65-F5344CB8AC3E}">
        <p14:creationId xmlns:p14="http://schemas.microsoft.com/office/powerpoint/2010/main" val="954206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u="sng"/>
              <a:t>From returning PHEM Fellows- Common Challenges:</a:t>
            </a:r>
          </a:p>
          <a:p>
            <a:endParaRPr lang="en-US" b="1" u="sng"/>
          </a:p>
          <a:p>
            <a:pPr algn="l" rtl="0" fontAlgn="base"/>
            <a:r>
              <a:rPr lang="en-US" b="0" i="0">
                <a:solidFill>
                  <a:srgbClr val="000000"/>
                </a:solidFill>
                <a:effectLst/>
                <a:latin typeface="Tenorite" panose="00000500000000000000" pitchFamily="2" charset="0"/>
              </a:rPr>
              <a:t>Funding​ 75%​</a:t>
            </a:r>
            <a:endParaRPr lang="en-US" b="0" i="0">
              <a:solidFill>
                <a:srgbClr val="000000"/>
              </a:solidFill>
              <a:effectLst/>
            </a:endParaRPr>
          </a:p>
          <a:p>
            <a:pPr algn="l" rtl="0" fontAlgn="base"/>
            <a:r>
              <a:rPr lang="en-US" b="0" i="0">
                <a:solidFill>
                  <a:srgbClr val="000000"/>
                </a:solidFill>
                <a:effectLst/>
                <a:latin typeface="Tenorite" panose="00000500000000000000" pitchFamily="2" charset="0"/>
              </a:rPr>
              <a:t>RRT managers retention​</a:t>
            </a:r>
            <a:r>
              <a:rPr lang="en-US" b="0" i="0">
                <a:solidFill>
                  <a:srgbClr val="000000"/>
                </a:solidFill>
                <a:effectLst/>
                <a:latin typeface="+mn-lt"/>
              </a:rPr>
              <a:t> </a:t>
            </a:r>
            <a:r>
              <a:rPr lang="en-US" b="0" i="0">
                <a:solidFill>
                  <a:srgbClr val="000000"/>
                </a:solidFill>
                <a:effectLst/>
                <a:latin typeface="Tenorite" panose="00000500000000000000" pitchFamily="2" charset="0"/>
              </a:rPr>
              <a:t>49%​</a:t>
            </a:r>
            <a:endParaRPr lang="en-US" b="0" i="0">
              <a:solidFill>
                <a:srgbClr val="000000"/>
              </a:solidFill>
              <a:effectLst/>
            </a:endParaRPr>
          </a:p>
          <a:p>
            <a:pPr algn="l" rtl="0" fontAlgn="base"/>
            <a:r>
              <a:rPr lang="en-US" b="0" i="0">
                <a:solidFill>
                  <a:srgbClr val="000000"/>
                </a:solidFill>
                <a:effectLst/>
                <a:latin typeface="Tenorite" panose="00000500000000000000" pitchFamily="2" charset="0"/>
              </a:rPr>
              <a:t>Program management and deployment equipment​</a:t>
            </a:r>
            <a:r>
              <a:rPr lang="en-US" b="0" i="0">
                <a:solidFill>
                  <a:srgbClr val="000000"/>
                </a:solidFill>
                <a:effectLst/>
                <a:latin typeface="+mn-lt"/>
              </a:rPr>
              <a:t> </a:t>
            </a:r>
            <a:r>
              <a:rPr lang="en-US" b="0" i="0">
                <a:solidFill>
                  <a:srgbClr val="000000"/>
                </a:solidFill>
                <a:effectLst/>
                <a:latin typeface="Tenorite" panose="00000500000000000000" pitchFamily="2" charset="0"/>
              </a:rPr>
              <a:t>43%​</a:t>
            </a:r>
            <a:endParaRPr lang="en-US" b="0" i="0">
              <a:solidFill>
                <a:srgbClr val="000000"/>
              </a:solidFill>
              <a:effectLst/>
            </a:endParaRPr>
          </a:p>
          <a:p>
            <a:pPr algn="l" rtl="0" fontAlgn="base"/>
            <a:r>
              <a:rPr lang="en-US" b="0" i="0">
                <a:solidFill>
                  <a:srgbClr val="000000"/>
                </a:solidFill>
                <a:effectLst/>
                <a:latin typeface="Tenorite" panose="00000500000000000000" pitchFamily="2" charset="0"/>
              </a:rPr>
              <a:t>Technological resources to support roster management​</a:t>
            </a:r>
            <a:r>
              <a:rPr lang="en-US" b="0" i="0">
                <a:solidFill>
                  <a:srgbClr val="000000"/>
                </a:solidFill>
                <a:effectLst/>
                <a:latin typeface="+mn-lt"/>
              </a:rPr>
              <a:t> </a:t>
            </a:r>
            <a:r>
              <a:rPr lang="en-US" b="0" i="0">
                <a:solidFill>
                  <a:srgbClr val="000000"/>
                </a:solidFill>
                <a:effectLst/>
                <a:latin typeface="Tenorite" panose="00000500000000000000" pitchFamily="2" charset="0"/>
              </a:rPr>
              <a:t>43%​</a:t>
            </a:r>
            <a:endParaRPr lang="en-US" b="0" i="0">
              <a:solidFill>
                <a:srgbClr val="000000"/>
              </a:solidFill>
              <a:effectLst/>
            </a:endParaRP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4581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2058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We will walk through these five steps when you think about implementing or introducing changes to an RRT programme. </a:t>
            </a:r>
          </a:p>
          <a:p>
            <a:r>
              <a:rPr lang="en-US"/>
              <a:t>Source: https://online.hbs.edu/blog/post/change-management-process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5960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The first step in this process is to identify the need for change. In order to do this, think about why is the program needed, what is the added benefit and how will it improve existing emergency preparedness and response processes and procedures.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353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Timelines – faster response times which in an outbreak or natural disaster is essential (7-1-7)</a:t>
            </a:r>
          </a:p>
          <a:p>
            <a:r>
              <a:rPr lang="en-US"/>
              <a:t>Effectiveness – finding the “right” staff with the “right” skills that is needed</a:t>
            </a:r>
          </a:p>
          <a:p>
            <a:r>
              <a:rPr lang="en-US"/>
              <a:t>Cost Savings – preparedness is cheaper than response – 25-88% ROI -  ensures economic resiliency in public health events. And the cost of establishing a RRT is minimal. </a:t>
            </a:r>
            <a:br>
              <a:rPr lang="en-US"/>
            </a:br>
            <a:r>
              <a:rPr lang="en-US"/>
              <a:t>And this is the most important, the health of the population - with faster and more effective response ultimately mitigating the effects of a public health event on the population– the whole reason we are doing the work we are doing. </a:t>
            </a:r>
            <a:br>
              <a:rPr lang="en-US"/>
            </a:br>
            <a:br>
              <a:rPr lang="en-US"/>
            </a:br>
            <a:r>
              <a:rPr lang="en-US" b="0" i="0">
                <a:solidFill>
                  <a:srgbClr val="212121"/>
                </a:solidFill>
                <a:effectLst/>
                <a:latin typeface="Cambria" panose="02040503050406030204" pitchFamily="18" charset="0"/>
              </a:rPr>
              <a:t>6. The World Bank </a:t>
            </a:r>
            <a:r>
              <a:rPr lang="en-US" b="0" i="1">
                <a:solidFill>
                  <a:srgbClr val="212121"/>
                </a:solidFill>
                <a:effectLst/>
                <a:latin typeface="Cambria" panose="02040503050406030204" pitchFamily="18" charset="0"/>
              </a:rPr>
              <a:t>People, pathogens and our planet: the economics of one health</a:t>
            </a:r>
            <a:r>
              <a:rPr lang="en-US" b="0" i="0">
                <a:solidFill>
                  <a:srgbClr val="212121"/>
                </a:solidFill>
                <a:effectLst/>
                <a:latin typeface="Cambria" panose="02040503050406030204" pitchFamily="18" charset="0"/>
              </a:rPr>
              <a:t>. Washington: The World Bank, 2012. </a:t>
            </a:r>
            <a:r>
              <a:rPr lang="en-US" b="0" i="0" u="sng">
                <a:solidFill>
                  <a:srgbClr val="376FAA"/>
                </a:solidFill>
                <a:effectLst/>
                <a:latin typeface="Cambria" panose="02040503050406030204" pitchFamily="18" charset="0"/>
                <a:hlinkClick r:id="rId3"/>
              </a:rPr>
              <a:t>http://documents.worldbank.org/curated/en/612341468147856529/People-pathogens-and-our-planet-the-economics-of-one-health</a:t>
            </a:r>
            <a:r>
              <a:rPr lang="en-US" b="0" i="0">
                <a:solidFill>
                  <a:srgbClr val="212121"/>
                </a:solidFill>
                <a:effectLst/>
                <a:latin typeface="Cambria" panose="02040503050406030204" pitchFamily="18" charset="0"/>
              </a:rPr>
              <a:t> [</a:t>
            </a:r>
            <a:r>
              <a:rPr lang="en-US" b="0" i="0" u="sng">
                <a:solidFill>
                  <a:srgbClr val="376FAA"/>
                </a:solidFill>
                <a:effectLst/>
                <a:latin typeface="Cambria" panose="02040503050406030204" pitchFamily="18" charset="0"/>
                <a:hlinkClick r:id="rId4"/>
              </a:rPr>
              <a:t>Google Scholar</a:t>
            </a:r>
            <a:r>
              <a:rPr lang="en-US" b="0" i="0">
                <a:solidFill>
                  <a:srgbClr val="212121"/>
                </a:solidFill>
                <a:effectLst/>
                <a:latin typeface="Cambria" panose="02040503050406030204" pitchFamily="18" charset="0"/>
              </a:rPr>
              <a:t>]</a:t>
            </a:r>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53BCBB-7C5F-48D7-8864-E915D902906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Helvetica"/>
                <a:sym typeface="Calibri"/>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Helvetica"/>
              <a:sym typeface="Calibri"/>
            </a:endParaRPr>
          </a:p>
        </p:txBody>
      </p:sp>
    </p:spTree>
    <p:extLst>
      <p:ext uri="{BB962C8B-B14F-4D97-AF65-F5344CB8AC3E}">
        <p14:creationId xmlns:p14="http://schemas.microsoft.com/office/powerpoint/2010/main" val="3867176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r>
              <a:rPr lang="en-US"/>
              <a:t>The facilitator asks the question: </a:t>
            </a:r>
            <a:r>
              <a:rPr lang="en-US" b="1"/>
              <a:t>Why is an RRT </a:t>
            </a:r>
            <a:r>
              <a:rPr lang="en-US" b="1" err="1"/>
              <a:t>Programme</a:t>
            </a:r>
            <a:r>
              <a:rPr lang="en-US" b="1"/>
              <a:t> needed in your Ministry of Health?</a:t>
            </a:r>
            <a:endParaRPr lang="fr-FR"/>
          </a:p>
          <a:p>
            <a:pPr algn="l">
              <a:spcBef>
                <a:spcPts val="0"/>
              </a:spcBef>
            </a:pPr>
            <a:r>
              <a:rPr lang="en-US"/>
              <a:t>In principle, participants will raise the gaps and challenges of the country's MOH which can be resolved by the establishment of an RRT programme.</a:t>
            </a:r>
            <a:endParaRPr lang="fr-FR" err="1"/>
          </a:p>
          <a:p>
            <a:pPr algn="l">
              <a:spcBef>
                <a:spcPts val="0"/>
              </a:spcBef>
            </a:pPr>
            <a:r>
              <a:rPr lang="en-US"/>
              <a:t>The facilitator collects answers on a flipchart and moderates the discussion.</a:t>
            </a:r>
            <a:endParaRPr lang="fr-FR"/>
          </a:p>
          <a:p>
            <a:pPr algn="l">
              <a:spcBef>
                <a:spcPts val="0"/>
              </a:spcBef>
            </a:pPr>
            <a:r>
              <a:rPr lang="en-US"/>
              <a:t>Finally, the facilitator provides a summary of the key elements of the discussion.</a:t>
            </a:r>
            <a:endParaRPr lang="fr-FR"/>
          </a:p>
          <a:p>
            <a:endParaRPr lang="en-US"/>
          </a:p>
        </p:txBody>
      </p:sp>
    </p:spTree>
    <p:extLst>
      <p:ext uri="{BB962C8B-B14F-4D97-AF65-F5344CB8AC3E}">
        <p14:creationId xmlns:p14="http://schemas.microsoft.com/office/powerpoint/2010/main" val="14262219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r>
              <a:rPr lang="en-US"/>
              <a:t>The facilitator asks the question: </a:t>
            </a:r>
            <a:r>
              <a:rPr lang="en-US" b="1"/>
              <a:t>What are the benefits that the RRT Programme is expected to generate?</a:t>
            </a:r>
            <a:br>
              <a:rPr lang="en-US" b="1">
                <a:cs typeface="+mj-lt"/>
              </a:rPr>
            </a:br>
            <a:r>
              <a:rPr lang="en-US"/>
              <a:t>The facilitator collects the answers on a flipchart and moderates the discussion. </a:t>
            </a:r>
            <a:endParaRPr lang="fr-FR"/>
          </a:p>
          <a:p>
            <a:pPr algn="l">
              <a:spcBef>
                <a:spcPts val="0"/>
              </a:spcBef>
            </a:pPr>
            <a:r>
              <a:rPr lang="en-US"/>
              <a:t>At the end of the discussions, the facilitator will provide a summary specifying that the establishment of an RRT programme will contribute to preparedness and response to health emergencies capacity building as required by the IHR. The RRT programme will allow the availability of multidisciplinary teams trained and equipped for emergency response, with capacity to deploy rapidly, efficiently and effectively to respond to public health emergencies and in coordination with other response efforts.</a:t>
            </a:r>
            <a:endParaRPr lang="fr-FR"/>
          </a:p>
          <a:p>
            <a:endParaRPr lang="en-US"/>
          </a:p>
        </p:txBody>
      </p:sp>
    </p:spTree>
    <p:extLst>
      <p:ext uri="{BB962C8B-B14F-4D97-AF65-F5344CB8AC3E}">
        <p14:creationId xmlns:p14="http://schemas.microsoft.com/office/powerpoint/2010/main" val="2226855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4800"/>
              <a:t>Once you have communicated the need, you will need to identify all of your stakeholders that are internally or externally affected by the RRT program development or change. Components of this communication strategy include who do you want to include, who do you want to exclude, when do you want to include them,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68838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Tenorite"/>
                <a:ea typeface="+mn-ea"/>
                <a:cs typeface="+mn-cs"/>
              </a:rPr>
              <a:t>Ensure those impacted by the RRT see the need for change </a:t>
            </a:r>
          </a:p>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Tenorite"/>
                <a:ea typeface="+mn-ea"/>
                <a:cs typeface="+mn-cs"/>
              </a:rPr>
              <a:t>Do stakeholders understand that the RRT is necessary to solve a problem or benefit from the opportunity </a:t>
            </a:r>
          </a:p>
          <a:p>
            <a:endParaRPr lang="en-US"/>
          </a:p>
        </p:txBody>
      </p:sp>
    </p:spTree>
    <p:extLst>
      <p:ext uri="{BB962C8B-B14F-4D97-AF65-F5344CB8AC3E}">
        <p14:creationId xmlns:p14="http://schemas.microsoft.com/office/powerpoint/2010/main" val="3653687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258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919802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62283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33723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2750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1670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70103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21001731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607741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a:t>Here you can see what the activities are re phased approach to RRT programing. Always begin by conducting a response capacity assessment. Based on what exists or does not exist in country – RRT-Management training and RRT SOP development workshop to equip newly appointed RRT Managers with program considerations and develop the blueprint of the program through the SOPs. Part of sustaining and monitoring the program involved RRT Database development – often this is through the use of open-source platforms like google forms or use of excel. This is then followed by staffing and rostering the program, training newly identified RRT members and after 6 months to a year we can then conduct a program review or simulation exercise to evaluate the efficiency and effectiveness of the program. </a:t>
            </a:r>
          </a:p>
        </p:txBody>
      </p:sp>
    </p:spTree>
    <p:extLst>
      <p:ext uri="{BB962C8B-B14F-4D97-AF65-F5344CB8AC3E}">
        <p14:creationId xmlns:p14="http://schemas.microsoft.com/office/powerpoint/2010/main" val="24093981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a:t>CDC Survey shows that participants (56 participants from 23 countries) noted that the top factors that support RRT program implementation included leadership support and understanding of the importance of RRT programs, having RRT managers and surge staff, funding to support RRT program activities, and well developed SOPs. </a:t>
            </a:r>
          </a:p>
        </p:txBody>
      </p:sp>
    </p:spTree>
    <p:extLst>
      <p:ext uri="{BB962C8B-B14F-4D97-AF65-F5344CB8AC3E}">
        <p14:creationId xmlns:p14="http://schemas.microsoft.com/office/powerpoint/2010/main" val="24009344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a:t>The top factors that challenge RRT program implementation were lack of funds, inability to retain RRT managers, and lack of equipment for program management and member deployment. </a:t>
            </a:r>
          </a:p>
        </p:txBody>
      </p:sp>
    </p:spTree>
    <p:extLst>
      <p:ext uri="{BB962C8B-B14F-4D97-AF65-F5344CB8AC3E}">
        <p14:creationId xmlns:p14="http://schemas.microsoft.com/office/powerpoint/2010/main" val="4138172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877458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a:t>If we were to summarize this into the 5 factors that must be addressed when establishing and implementing a program they are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1.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Ensure leadership understands and supports RRT program establishment and implementation</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2.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Appoint and train RRT management staff on RRT management considerations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3.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Determine and secure funding mechanisms for RRT program establishment and implementation (including management and deployment equipment)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4.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Develop RRT program preparedness and response phase SOPs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5.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Staff, roster, and train technically skilled RRT members</a:t>
            </a:r>
          </a:p>
          <a:p>
            <a:endParaRPr lang="en-US"/>
          </a:p>
          <a:p>
            <a:endParaRPr lang="en-US"/>
          </a:p>
        </p:txBody>
      </p:sp>
    </p:spTree>
    <p:extLst>
      <p:ext uri="{BB962C8B-B14F-4D97-AF65-F5344CB8AC3E}">
        <p14:creationId xmlns:p14="http://schemas.microsoft.com/office/powerpoint/2010/main" val="32984879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AF9C71-7E47-4DF4-852C-06290BC3B8E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8138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32828945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579168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endParaRPr lang="en-US"/>
          </a:p>
        </p:txBody>
      </p:sp>
    </p:spTree>
    <p:extLst>
      <p:ext uri="{BB962C8B-B14F-4D97-AF65-F5344CB8AC3E}">
        <p14:creationId xmlns:p14="http://schemas.microsoft.com/office/powerpoint/2010/main" val="39116589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solidFill>
                <a:srgbClr val="000000"/>
              </a:solidFill>
              <a:latin typeface="Calibri"/>
              <a:cs typeface="Calibri"/>
            </a:endParaRPr>
          </a:p>
        </p:txBody>
      </p:sp>
    </p:spTree>
    <p:extLst>
      <p:ext uri="{BB962C8B-B14F-4D97-AF65-F5344CB8AC3E}">
        <p14:creationId xmlns:p14="http://schemas.microsoft.com/office/powerpoint/2010/main" val="11059808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endParaRPr lang="en-GB"/>
          </a:p>
          <a:p>
            <a:endParaRPr lang="fr-FR">
              <a:solidFill>
                <a:srgbClr val="000000"/>
              </a:solidFill>
              <a:latin typeface="Calibri"/>
              <a:ea typeface="Calibri"/>
              <a:cs typeface="Calibri"/>
            </a:endParaRPr>
          </a:p>
        </p:txBody>
      </p:sp>
    </p:spTree>
    <p:extLst>
      <p:ext uri="{BB962C8B-B14F-4D97-AF65-F5344CB8AC3E}">
        <p14:creationId xmlns:p14="http://schemas.microsoft.com/office/powerpoint/2010/main" val="2417123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err="1"/>
              <a:t>Hypothesis</a:t>
            </a:r>
            <a:r>
              <a:rPr lang="fr-FR"/>
              <a:t>: the </a:t>
            </a:r>
            <a:r>
              <a:rPr lang="fr-FR" err="1"/>
              <a:t>factors</a:t>
            </a:r>
            <a:r>
              <a:rPr lang="fr-FR"/>
              <a:t> </a:t>
            </a:r>
            <a:r>
              <a:rPr lang="fr-FR" err="1"/>
              <a:t>that</a:t>
            </a:r>
            <a:r>
              <a:rPr lang="fr-FR"/>
              <a:t> </a:t>
            </a:r>
            <a:r>
              <a:rPr lang="fr-FR" err="1"/>
              <a:t>hinder</a:t>
            </a:r>
            <a:r>
              <a:rPr lang="fr-FR"/>
              <a:t> the </a:t>
            </a:r>
            <a:r>
              <a:rPr lang="fr-FR" err="1"/>
              <a:t>realization</a:t>
            </a:r>
            <a:r>
              <a:rPr lang="fr-FR"/>
              <a:t> of </a:t>
            </a:r>
            <a:r>
              <a:rPr lang="fr-FR" err="1"/>
              <a:t>this</a:t>
            </a:r>
            <a:r>
              <a:rPr lang="fr-FR"/>
              <a:t> action (</a:t>
            </a:r>
            <a:r>
              <a:rPr lang="fr-FR" err="1"/>
              <a:t>especially</a:t>
            </a:r>
            <a:r>
              <a:rPr lang="fr-FR"/>
              <a:t> </a:t>
            </a:r>
            <a:r>
              <a:rPr lang="fr-FR" err="1"/>
              <a:t>those</a:t>
            </a:r>
            <a:r>
              <a:rPr lang="fr-FR"/>
              <a:t> </a:t>
            </a:r>
            <a:r>
              <a:rPr lang="fr-FR" err="1"/>
              <a:t>external</a:t>
            </a:r>
            <a:r>
              <a:rPr lang="fr-FR"/>
              <a:t> </a:t>
            </a:r>
            <a:r>
              <a:rPr lang="fr-FR" err="1"/>
              <a:t>ones</a:t>
            </a:r>
            <a:r>
              <a:rPr lang="fr-FR"/>
              <a:t> </a:t>
            </a:r>
            <a:r>
              <a:rPr lang="fr-FR" err="1"/>
              <a:t>that</a:t>
            </a:r>
            <a:r>
              <a:rPr lang="fr-FR"/>
              <a:t> do not </a:t>
            </a:r>
            <a:r>
              <a:rPr lang="fr-FR" err="1"/>
              <a:t>depend</a:t>
            </a:r>
            <a:r>
              <a:rPr lang="fr-FR"/>
              <a:t> on the RRT management team)</a:t>
            </a:r>
          </a:p>
          <a:p>
            <a:r>
              <a:rPr lang="fr-FR">
                <a:solidFill>
                  <a:srgbClr val="000000"/>
                </a:solidFill>
                <a:latin typeface="Calibri"/>
                <a:cs typeface="Calibri"/>
              </a:rPr>
              <a:t>Actions: Strategic actions</a:t>
            </a:r>
          </a:p>
        </p:txBody>
      </p:sp>
    </p:spTree>
    <p:extLst>
      <p:ext uri="{BB962C8B-B14F-4D97-AF65-F5344CB8AC3E}">
        <p14:creationId xmlns:p14="http://schemas.microsoft.com/office/powerpoint/2010/main" val="25971954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lang="fr-FR" err="1"/>
              <a:t>Hypothesis</a:t>
            </a:r>
            <a:r>
              <a:rPr lang="fr-FR"/>
              <a:t>: the </a:t>
            </a:r>
            <a:r>
              <a:rPr lang="fr-FR" err="1"/>
              <a:t>factors</a:t>
            </a:r>
            <a:r>
              <a:rPr lang="fr-FR"/>
              <a:t> </a:t>
            </a:r>
            <a:r>
              <a:rPr lang="fr-FR" err="1"/>
              <a:t>that</a:t>
            </a:r>
            <a:r>
              <a:rPr lang="fr-FR"/>
              <a:t> </a:t>
            </a:r>
            <a:r>
              <a:rPr lang="fr-FR" err="1"/>
              <a:t>hinder</a:t>
            </a:r>
            <a:r>
              <a:rPr lang="fr-FR"/>
              <a:t> the </a:t>
            </a:r>
            <a:r>
              <a:rPr lang="fr-FR" err="1"/>
              <a:t>realization</a:t>
            </a:r>
            <a:r>
              <a:rPr lang="fr-FR"/>
              <a:t> of </a:t>
            </a:r>
            <a:r>
              <a:rPr lang="fr-FR" err="1"/>
              <a:t>this</a:t>
            </a:r>
            <a:r>
              <a:rPr lang="fr-FR"/>
              <a:t> action (</a:t>
            </a:r>
            <a:r>
              <a:rPr lang="fr-FR" err="1"/>
              <a:t>especially</a:t>
            </a:r>
            <a:r>
              <a:rPr lang="fr-FR"/>
              <a:t> </a:t>
            </a:r>
            <a:r>
              <a:rPr lang="fr-FR" err="1"/>
              <a:t>those</a:t>
            </a:r>
            <a:r>
              <a:rPr lang="fr-FR"/>
              <a:t> </a:t>
            </a:r>
            <a:r>
              <a:rPr lang="fr-FR" err="1"/>
              <a:t>external</a:t>
            </a:r>
            <a:r>
              <a:rPr lang="fr-FR"/>
              <a:t> </a:t>
            </a:r>
            <a:r>
              <a:rPr lang="fr-FR" err="1"/>
              <a:t>ones</a:t>
            </a:r>
            <a:r>
              <a:rPr lang="fr-FR"/>
              <a:t> </a:t>
            </a:r>
            <a:r>
              <a:rPr lang="fr-FR" err="1"/>
              <a:t>that</a:t>
            </a:r>
            <a:r>
              <a:rPr lang="fr-FR"/>
              <a:t> do not </a:t>
            </a:r>
            <a:r>
              <a:rPr lang="fr-FR" err="1"/>
              <a:t>depend</a:t>
            </a:r>
            <a:r>
              <a:rPr lang="fr-FR"/>
              <a:t> on the RRT management team)</a:t>
            </a:r>
          </a:p>
          <a:p>
            <a:r>
              <a:rPr lang="fr-FR">
                <a:solidFill>
                  <a:srgbClr val="000000"/>
                </a:solidFill>
                <a:latin typeface="Calibri"/>
                <a:cs typeface="Calibri"/>
              </a:rPr>
              <a:t>Actions: Strategic actions</a:t>
            </a:r>
          </a:p>
        </p:txBody>
      </p:sp>
    </p:spTree>
    <p:extLst>
      <p:ext uri="{BB962C8B-B14F-4D97-AF65-F5344CB8AC3E}">
        <p14:creationId xmlns:p14="http://schemas.microsoft.com/office/powerpoint/2010/main" val="13533590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231614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6510034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Tree>
    <p:extLst>
      <p:ext uri="{BB962C8B-B14F-4D97-AF65-F5344CB8AC3E}">
        <p14:creationId xmlns:p14="http://schemas.microsoft.com/office/powerpoint/2010/main" val="12882573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34556259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34556259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28218631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2424950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An easy way to approach SOP development is by starting by simply writing down the steps taken when performing specific tasks</a:t>
            </a:r>
          </a:p>
          <a:p>
            <a:r>
              <a:rPr lang="en-US"/>
              <a:t>Your team should also consider areas within your operation where standard procedures are necessary.</a:t>
            </a:r>
          </a:p>
          <a:p>
            <a:endParaRPr lang="en-US"/>
          </a:p>
          <a:p>
            <a:r>
              <a:rPr lang="en-US"/>
              <a:t>Similar to how this training has been, it should be an inclusive document – interview SME’s on how their SOP’s should be done.</a:t>
            </a:r>
          </a:p>
        </p:txBody>
      </p:sp>
      <p:sp>
        <p:nvSpPr>
          <p:cNvPr id="4" name="Slide Number Placeholder 3"/>
          <p:cNvSpPr>
            <a:spLocks noGrp="1"/>
          </p:cNvSpPr>
          <p:nvPr>
            <p:ph type="sldNum" sz="quarter" idx="10"/>
          </p:nvPr>
        </p:nvSpPr>
        <p:spPr/>
        <p:txBody>
          <a:bodyPr/>
          <a:lstStyle/>
          <a:p>
            <a:pPr algn="r" defTabSz="457200" hangingPunct="1">
              <a:defRPr/>
            </a:pPr>
            <a:fld id="{0721AFFB-0F7F-4A94-9FCA-DFC85034A0B4}" type="slidenum">
              <a:rPr lang="en-US" sz="1200" kern="1200" smtClean="0">
                <a:solidFill>
                  <a:prstClr val="white"/>
                </a:solidFill>
                <a:ea typeface="+mn-ea"/>
                <a:cs typeface="Helvetica"/>
              </a:rPr>
              <a:pPr algn="r" defTabSz="457200" hangingPunct="1">
                <a:defRPr/>
              </a:pPr>
              <a:t>56</a:t>
            </a:fld>
            <a:endParaRPr lang="en-US" sz="1200" kern="1200">
              <a:solidFill>
                <a:prstClr val="white"/>
              </a:solidFill>
              <a:ea typeface="+mn-ea"/>
              <a:cs typeface="Helvetica"/>
            </a:endParaRPr>
          </a:p>
        </p:txBody>
      </p:sp>
    </p:spTree>
    <p:extLst>
      <p:ext uri="{BB962C8B-B14F-4D97-AF65-F5344CB8AC3E}">
        <p14:creationId xmlns:p14="http://schemas.microsoft.com/office/powerpoint/2010/main" val="39630714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There are two core questions when it comes to planning and development:</a:t>
            </a:r>
          </a:p>
          <a:p>
            <a:r>
              <a:rPr lang="en-US" dirty="0"/>
              <a:t>What is the process? And Who should be involved?</a:t>
            </a:r>
          </a:p>
          <a:p>
            <a:endParaRPr lang="en-US" dirty="0"/>
          </a:p>
          <a:p>
            <a:r>
              <a:rPr lang="en-US" dirty="0"/>
              <a:t>The process should be iterative, identifying existing plans, protocols, emergency and non-emergency procedures, as well as potential gaps and solutions to make sure that this document is optimal and comprehensive. </a:t>
            </a:r>
          </a:p>
          <a:p>
            <a:endParaRPr lang="en-US" dirty="0"/>
          </a:p>
          <a:p>
            <a:r>
              <a:rPr lang="en-US" dirty="0"/>
              <a:t>Key decision makers as well as stakeholders from the national, sub-national, and local level should be represented to maximize engagement and be inclusive of potential touchpoint for RRT members.</a:t>
            </a:r>
          </a:p>
          <a:p>
            <a:endParaRPr lang="en-US" dirty="0"/>
          </a:p>
          <a:p>
            <a:endParaRPr lang="en-US" dirty="0"/>
          </a:p>
        </p:txBody>
      </p:sp>
      <p:sp>
        <p:nvSpPr>
          <p:cNvPr id="4" name="Slide Number Placeholder 3"/>
          <p:cNvSpPr>
            <a:spLocks noGrp="1"/>
          </p:cNvSpPr>
          <p:nvPr>
            <p:ph type="sldNum" sz="quarter" idx="5"/>
          </p:nvPr>
        </p:nvSpPr>
        <p:spPr/>
        <p:txBody>
          <a:bodyPr/>
          <a:lstStyle/>
          <a:p>
            <a:pPr algn="r" hangingPunct="1">
              <a:defRPr/>
            </a:pPr>
            <a:fld id="{DB7B3E9E-C993-4974-B708-1524590FD711}" type="slidenum">
              <a:rPr lang="en-US" sz="1200" kern="1200" smtClean="0">
                <a:solidFill>
                  <a:prstClr val="black"/>
                </a:solidFill>
                <a:ea typeface="+mn-ea"/>
                <a:cs typeface="Helvetica"/>
              </a:rPr>
              <a:pPr algn="r" hangingPunct="1">
                <a:defRPr/>
              </a:pPr>
              <a:t>57</a:t>
            </a:fld>
            <a:endParaRPr lang="en-US" sz="1200" kern="1200">
              <a:solidFill>
                <a:prstClr val="black"/>
              </a:solidFill>
              <a:ea typeface="+mn-ea"/>
              <a:cs typeface="Helvetica"/>
            </a:endParaRPr>
          </a:p>
        </p:txBody>
      </p:sp>
    </p:spTree>
    <p:extLst>
      <p:ext uri="{BB962C8B-B14F-4D97-AF65-F5344CB8AC3E}">
        <p14:creationId xmlns:p14="http://schemas.microsoft.com/office/powerpoint/2010/main" val="16062159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183101193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06675" y="914400"/>
            <a:ext cx="4387850" cy="2468563"/>
          </a:xfrm>
        </p:spPr>
      </p:sp>
      <p:sp>
        <p:nvSpPr>
          <p:cNvPr id="3" name="Notes Placeholder 2"/>
          <p:cNvSpPr>
            <a:spLocks noGrp="1"/>
          </p:cNvSpPr>
          <p:nvPr>
            <p:ph type="body" idx="1"/>
          </p:nvPr>
        </p:nvSpPr>
        <p:spPr/>
        <p:txBody>
          <a:bodyPr/>
          <a:lstStyle/>
          <a:p>
            <a:r>
              <a:rPr lang="en-US"/>
              <a:t>In plenary, the facilitator will invite attendees to assign a POC or group of POCs responsible for the development/finalization of each workshop output. The participants should complete this table as much as possible.</a:t>
            </a:r>
            <a:endParaRPr lang="fr-FR"/>
          </a:p>
        </p:txBody>
      </p:sp>
      <p:sp>
        <p:nvSpPr>
          <p:cNvPr id="4" name="Slide Number Placeholder 3"/>
          <p:cNvSpPr>
            <a:spLocks noGrp="1"/>
          </p:cNvSpPr>
          <p:nvPr>
            <p:ph type="sldNum" sz="quarter" idx="5"/>
          </p:nvPr>
        </p:nvSpPr>
        <p:spPr/>
        <p:txBody>
          <a:bodyPr/>
          <a:lstStyle/>
          <a:p>
            <a:pPr algn="r" hangingPunct="1">
              <a:defRPr/>
            </a:pPr>
            <a:fld id="{B96BF386-1102-49CA-93DD-F8047A4B81E6}" type="slidenum">
              <a:rPr lang="en-US" sz="1200" kern="1200" smtClean="0">
                <a:solidFill>
                  <a:prstClr val="black"/>
                </a:solidFill>
                <a:ea typeface="+mn-ea"/>
                <a:cs typeface="Helvetica"/>
              </a:rPr>
              <a:pPr algn="r" hangingPunct="1">
                <a:defRPr/>
              </a:pPr>
              <a:t>59</a:t>
            </a:fld>
            <a:endParaRPr lang="en-US" sz="1200" kern="1200">
              <a:solidFill>
                <a:prstClr val="black"/>
              </a:solidFill>
              <a:ea typeface="+mn-ea"/>
              <a:cs typeface="Helvetica"/>
            </a:endParaRPr>
          </a:p>
        </p:txBody>
      </p:sp>
    </p:spTree>
    <p:extLst>
      <p:ext uri="{BB962C8B-B14F-4D97-AF65-F5344CB8AC3E}">
        <p14:creationId xmlns:p14="http://schemas.microsoft.com/office/powerpoint/2010/main" val="26321092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06675" y="914400"/>
            <a:ext cx="4387850" cy="2468563"/>
          </a:xfrm>
        </p:spPr>
      </p:sp>
      <p:sp>
        <p:nvSpPr>
          <p:cNvPr id="3" name="Notes Placeholder 2"/>
          <p:cNvSpPr>
            <a:spLocks noGrp="1"/>
          </p:cNvSpPr>
          <p:nvPr>
            <p:ph type="body" idx="1"/>
          </p:nvPr>
        </p:nvSpPr>
        <p:spPr/>
        <p:txBody>
          <a:bodyPr/>
          <a:lstStyle/>
          <a:p>
            <a:r>
              <a:rPr lang="en-US"/>
              <a:t>In plenary, the facilitator will invite attendees to assign a POC or group of POCs responsible for the development of each SOP and a tentative deadline. The participants should complete this table as much as possible.</a:t>
            </a:r>
          </a:p>
        </p:txBody>
      </p:sp>
      <p:sp>
        <p:nvSpPr>
          <p:cNvPr id="4" name="Slide Number Placeholder 3"/>
          <p:cNvSpPr>
            <a:spLocks noGrp="1"/>
          </p:cNvSpPr>
          <p:nvPr>
            <p:ph type="sldNum" sz="quarter" idx="5"/>
          </p:nvPr>
        </p:nvSpPr>
        <p:spPr/>
        <p:txBody>
          <a:bodyPr/>
          <a:lstStyle/>
          <a:p>
            <a:pPr algn="r" hangingPunct="1">
              <a:defRPr/>
            </a:pPr>
            <a:fld id="{B96BF386-1102-49CA-93DD-F8047A4B81E6}" type="slidenum">
              <a:rPr lang="en-US" sz="1200" kern="1200" smtClean="0">
                <a:solidFill>
                  <a:prstClr val="black"/>
                </a:solidFill>
                <a:ea typeface="+mn-ea"/>
                <a:cs typeface="Helvetica"/>
              </a:rPr>
              <a:pPr algn="r" hangingPunct="1">
                <a:defRPr/>
              </a:pPr>
              <a:t>60</a:t>
            </a:fld>
            <a:endParaRPr lang="en-US" sz="1200" kern="1200">
              <a:solidFill>
                <a:prstClr val="black"/>
              </a:solidFill>
              <a:ea typeface="+mn-ea"/>
              <a:cs typeface="Helvetica"/>
            </a:endParaRPr>
          </a:p>
        </p:txBody>
      </p:sp>
    </p:spTree>
    <p:extLst>
      <p:ext uri="{BB962C8B-B14F-4D97-AF65-F5344CB8AC3E}">
        <p14:creationId xmlns:p14="http://schemas.microsoft.com/office/powerpoint/2010/main" val="447979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8692283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80187" cy="3702050"/>
          </a:xfrm>
        </p:spPr>
      </p:sp>
      <p:sp>
        <p:nvSpPr>
          <p:cNvPr id="3" name="Notes Placeholder 2"/>
          <p:cNvSpPr>
            <a:spLocks noGrp="1"/>
          </p:cNvSpPr>
          <p:nvPr>
            <p:ph type="body" idx="1"/>
          </p:nvPr>
        </p:nvSpPr>
        <p:spPr/>
        <p:txBody>
          <a:bodyPr/>
          <a:lstStyle/>
          <a:p>
            <a:endParaRPr lang="fr-FR"/>
          </a:p>
        </p:txBody>
      </p:sp>
      <p:sp>
        <p:nvSpPr>
          <p:cNvPr id="4" name="Header Placeholder 3"/>
          <p:cNvSpPr>
            <a:spLocks noGrp="1"/>
          </p:cNvSpPr>
          <p:nvPr>
            <p:ph type="hdr" sz="quarter" idx="10"/>
          </p:nvPr>
        </p:nvSpPr>
        <p:spPr>
          <a:xfrm>
            <a:off x="0" y="0"/>
            <a:ext cx="2950475" cy="499348"/>
          </a:xfrm>
          <a:prstGeom prst="rect">
            <a:avLst/>
          </a:prstGeom>
        </p:spPr>
        <p:txBody>
          <a:bodyPr/>
          <a:lstStyle/>
          <a:p>
            <a:r>
              <a:rPr lang="en-US">
                <a:solidFill>
                  <a:prstClr val="black"/>
                </a:solidFill>
              </a:rPr>
              <a:t>GO Training on Contact Tracing</a:t>
            </a:r>
            <a:endParaRPr lang="en-GB">
              <a:solidFill>
                <a:prstClr val="black"/>
              </a:solidFill>
            </a:endParaRPr>
          </a:p>
        </p:txBody>
      </p:sp>
      <p:sp>
        <p:nvSpPr>
          <p:cNvPr id="5" name="Date Placeholder 4"/>
          <p:cNvSpPr>
            <a:spLocks noGrp="1"/>
          </p:cNvSpPr>
          <p:nvPr>
            <p:ph type="dt" idx="11"/>
          </p:nvPr>
        </p:nvSpPr>
        <p:spPr>
          <a:xfrm>
            <a:off x="3857132" y="0"/>
            <a:ext cx="2950475" cy="499348"/>
          </a:xfrm>
          <a:prstGeom prst="rect">
            <a:avLst/>
          </a:prstGeom>
        </p:spPr>
        <p:txBody>
          <a:bodyPr/>
          <a:lstStyle/>
          <a:p>
            <a:fld id="{4CD24AE7-599D-4299-92E5-B0EAB3160789}" type="datetime1">
              <a:rPr lang="fr-FR" smtClean="0">
                <a:solidFill>
                  <a:prstClr val="black"/>
                </a:solidFill>
              </a:rPr>
              <a:pPr/>
              <a:t>20/08/2024</a:t>
            </a:fld>
            <a:endParaRPr lang="fr-FR">
              <a:solidFill>
                <a:prstClr val="black"/>
              </a:solidFill>
            </a:endParaRPr>
          </a:p>
        </p:txBody>
      </p:sp>
    </p:spTree>
    <p:extLst>
      <p:ext uri="{BB962C8B-B14F-4D97-AF65-F5344CB8AC3E}">
        <p14:creationId xmlns:p14="http://schemas.microsoft.com/office/powerpoint/2010/main" val="8437767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530483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definition of change management is </a:t>
            </a:r>
            <a:r>
              <a:rPr lang="en-US" sz="1200"/>
              <a:t>a systematic approach to manage change  effectively for transition and transformation of organizational goals, processes or technologies. The management change ensure that the technical results of a projects are implemented and used for the purpose they were intended; often brings about a new way of doing things; and considers the effect on the organization </a:t>
            </a:r>
          </a:p>
          <a:p>
            <a:pPr lvl="2"/>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6855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500"/>
              </a:spcBef>
              <a:spcAft>
                <a:spcPts val="0"/>
              </a:spcAft>
              <a:buClrTx/>
              <a:buSzTx/>
              <a:buFontTx/>
              <a:buNone/>
              <a:tabLst/>
              <a:defRPr/>
            </a:pPr>
            <a:r>
              <a:rPr lang="en-US" dirty="0"/>
              <a:t>Based on the definition and the background from the recent RRT Management Training, is the development of an RRT program a form of change? Is the development of a new roster a form of change? Is the identification of a RRT manager a form of change?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2831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We could classify all of these items that was aforementioned as a type of project or program. Change occurs when there is a creation or enhancement of systems, replacing of existing solutions, or retiring of programs that require an update based on new technology, international guidelines, or structure. A change can be big or small regardless of the project size. The size of change will help dictate who is engaged, the planning efforts and the implementation pathways. </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1396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What are some areas that would require a change. This may be a new or enhanced structure, strategy, operational method, technology, or large scale such as organizational culture.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47158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18.jpeg"/><Relationship Id="rId4" Type="http://schemas.openxmlformats.org/officeDocument/2006/relationships/image" Target="../media/image17.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Master" Target="../slideMasters/slideMaster3.xml"/><Relationship Id="rId6" Type="http://schemas.openxmlformats.org/officeDocument/2006/relationships/image" Target="../media/image18.jpeg"/><Relationship Id="rId5" Type="http://schemas.openxmlformats.org/officeDocument/2006/relationships/image" Target="../media/image7.png"/><Relationship Id="rId4" Type="http://schemas.openxmlformats.org/officeDocument/2006/relationships/image" Target="../media/image17.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7.png"/><Relationship Id="rId7" Type="http://schemas.openxmlformats.org/officeDocument/2006/relationships/image" Target="../media/image11.png"/><Relationship Id="rId2" Type="http://schemas.openxmlformats.org/officeDocument/2006/relationships/image" Target="../media/image16.png"/><Relationship Id="rId1" Type="http://schemas.openxmlformats.org/officeDocument/2006/relationships/slideMaster" Target="../slideMasters/slideMaster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4" Type="http://schemas.openxmlformats.org/officeDocument/2006/relationships/image" Target="../media/image18.jpe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2.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2.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2.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6" Type="http://schemas.openxmlformats.org/officeDocument/2006/relationships/image" Target="../media/image18.jpeg"/><Relationship Id="rId5" Type="http://schemas.openxmlformats.org/officeDocument/2006/relationships/image" Target="../media/image20.png"/><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6" Type="http://schemas.openxmlformats.org/officeDocument/2006/relationships/image" Target="../media/image18.jpeg"/><Relationship Id="rId5" Type="http://schemas.openxmlformats.org/officeDocument/2006/relationships/image" Target="../media/image20.png"/><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21.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1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4" Type="http://schemas.openxmlformats.org/officeDocument/2006/relationships/image" Target="../media/image18.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4" Type="http://schemas.openxmlformats.org/officeDocument/2006/relationships/image" Target="../media/image18.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4" Type="http://schemas.openxmlformats.org/officeDocument/2006/relationships/image" Target="../media/image18.jpe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4" Type="http://schemas.openxmlformats.org/officeDocument/2006/relationships/image" Target="../media/image18.jpe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8.jpeg"/><Relationship Id="rId4" Type="http://schemas.openxmlformats.org/officeDocument/2006/relationships/image" Target="../media/image22.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 Id="rId4" Type="http://schemas.openxmlformats.org/officeDocument/2006/relationships/image" Target="../media/image18.jpeg"/></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5.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23.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23.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4.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7" name="Picture 4" descr="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pic>
        <p:nvPicPr>
          <p:cNvPr id="31" name="Picture 18" descr="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16" name="Text Placeholder 6">
            <a:extLst>
              <a:ext uri="{FF2B5EF4-FFF2-40B4-BE49-F238E27FC236}">
                <a16:creationId xmlns:a16="http://schemas.microsoft.com/office/drawing/2014/main" id="{48B31642-6FDE-4EB2-9029-36F9A3E1801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7" name="Picture 16" descr="Logo&#10;&#10;Description automatically generated">
            <a:extLst>
              <a:ext uri="{FF2B5EF4-FFF2-40B4-BE49-F238E27FC236}">
                <a16:creationId xmlns:a16="http://schemas.microsoft.com/office/drawing/2014/main" id="{0066D8E5-801A-4B01-83B4-EBE258844B0A}"/>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3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20C7BA25-588C-4332-85C8-54BBAFF52C0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F888337B-D747-4DC1-BD5B-F6C88F1CB8A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2"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50"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5E8AC6A4-7066-4FE8-A98B-15929E4146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1EF5CC01-D1DF-4615-ABD7-84982DE8D57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6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F87F169B-D7F5-40A3-88D6-47E36261D70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443C3D46-0DFC-4EE8-AEB3-8FFAC146250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8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8B4A92BB-EDB6-4FC8-8544-7D6176A3E6F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313502BA-F4C1-4C72-9DC7-AC609875DE4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98"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B0F17AB7-4B05-4F3B-8105-E053E762C48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D3F578A8-D154-4229-8879-D0E8853A0CC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1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895344E3-17C1-4B60-80B6-26B817E3B2B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0C50C9F3-79EF-42A8-B100-9A05C3CA767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2"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11207822"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61134" y="1247001"/>
            <a:ext cx="10440140"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509CB5E5-F1FA-4FD1-82A2-5EC27E5458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20410046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_CGH">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7" name="Title 1"/>
          <p:cNvSpPr>
            <a:spLocks noGrp="1"/>
          </p:cNvSpPr>
          <p:nvPr>
            <p:ph type="title"/>
          </p:nvPr>
        </p:nvSpPr>
        <p:spPr>
          <a:xfrm>
            <a:off x="609600" y="1386071"/>
            <a:ext cx="10972800" cy="1155779"/>
          </a:xfrm>
          <a:prstGeom prst="rect">
            <a:avLst/>
          </a:prstGeom>
        </p:spPr>
        <p:txBody>
          <a:bodyPr/>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A59988"/>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A59988"/>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120204"/>
            <a:ext cx="9204101" cy="461665"/>
          </a:xfrm>
          <a:prstGeom prst="rect">
            <a:avLst/>
          </a:prstGeom>
          <a:noFill/>
        </p:spPr>
        <p:txBody>
          <a:bodyPr wrap="square" rtlCol="0">
            <a:spAutoFit/>
          </a:bodyPr>
          <a:lstStyle/>
          <a:p>
            <a:r>
              <a:rPr lang="en-US" sz="2400" b="1">
                <a:solidFill>
                  <a:schemeClr val="tx2">
                    <a:lumMod val="95000"/>
                  </a:schemeClr>
                </a:solidFill>
                <a:latin typeface="Calibri" panose="020F0502020204030204" pitchFamily="34" charset="0"/>
              </a:rPr>
              <a:t>Center for Global Health</a:t>
            </a:r>
          </a:p>
        </p:txBody>
      </p:sp>
      <p:pic>
        <p:nvPicPr>
          <p:cNvPr id="9" name="Picture 8">
            <a:extLst>
              <a:ext uri="{FF2B5EF4-FFF2-40B4-BE49-F238E27FC236}">
                <a16:creationId xmlns:a16="http://schemas.microsoft.com/office/drawing/2014/main" id="{14865CAA-694E-4109-984B-DC985B39DA5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11" name="TextBox 10">
            <a:extLst>
              <a:ext uri="{FF2B5EF4-FFF2-40B4-BE49-F238E27FC236}">
                <a16:creationId xmlns:a16="http://schemas.microsoft.com/office/drawing/2014/main" id="{6486A166-1868-45E7-9870-A081898CEBFA}"/>
              </a:ext>
            </a:extLst>
          </p:cNvPr>
          <p:cNvSpPr txBox="1"/>
          <p:nvPr userDrawn="1"/>
        </p:nvSpPr>
        <p:spPr>
          <a:xfrm>
            <a:off x="609600" y="120204"/>
            <a:ext cx="9204101" cy="461665"/>
          </a:xfrm>
          <a:prstGeom prst="rect">
            <a:avLst/>
          </a:prstGeom>
          <a:noFill/>
        </p:spPr>
        <p:txBody>
          <a:bodyPr wrap="square" rtlCol="0">
            <a:spAutoFit/>
          </a:bodyPr>
          <a:lstStyle/>
          <a:p>
            <a:r>
              <a:rPr lang="en-US" sz="2400" b="1">
                <a:solidFill>
                  <a:srgbClr val="FFFFFF">
                    <a:lumMod val="95000"/>
                  </a:srgbClr>
                </a:solidFill>
                <a:latin typeface="Calibri" panose="020F0502020204030204" pitchFamily="34" charset="0"/>
              </a:rPr>
              <a:t>Center for Global Health</a:t>
            </a:r>
          </a:p>
        </p:txBody>
      </p:sp>
    </p:spTree>
    <p:extLst>
      <p:ext uri="{BB962C8B-B14F-4D97-AF65-F5344CB8AC3E}">
        <p14:creationId xmlns:p14="http://schemas.microsoft.com/office/powerpoint/2010/main" val="291880006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33"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89" indent="-457189">
              <a:buClr>
                <a:srgbClr val="A59988"/>
              </a:buClr>
              <a:buFont typeface="Wingdings" panose="05000000000000000000" pitchFamily="2" charset="2"/>
              <a:buChar char="§"/>
              <a:defRPr sz="2667">
                <a:solidFill>
                  <a:schemeClr val="accent4">
                    <a:lumMod val="75000"/>
                  </a:schemeClr>
                </a:solidFill>
              </a:defRPr>
            </a:lvl1pPr>
            <a:lvl2pPr>
              <a:buClr>
                <a:srgbClr val="5E9732"/>
              </a:buClr>
              <a:defRPr sz="2667">
                <a:solidFill>
                  <a:schemeClr val="accent4">
                    <a:lumMod val="75000"/>
                  </a:schemeClr>
                </a:solidFill>
              </a:defRPr>
            </a:lvl2pPr>
            <a:lvl3pPr>
              <a:buClr>
                <a:srgbClr val="D59F0F"/>
              </a:buClr>
              <a:defRPr sz="2667">
                <a:solidFill>
                  <a:schemeClr val="accent4">
                    <a:lumMod val="75000"/>
                  </a:schemeClr>
                </a:solidFill>
              </a:defRPr>
            </a:lvl3pPr>
            <a:lvl4pPr>
              <a:defRPr sz="2667">
                <a:solidFill>
                  <a:schemeClr val="accent4">
                    <a:lumMod val="75000"/>
                  </a:schemeClr>
                </a:solidFill>
              </a:defRPr>
            </a:lvl4pPr>
            <a:lvl5pPr>
              <a:defRPr sz="2667">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AB0BF4A7-8CB9-4B1D-B991-58F6AEA0413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Tree>
    <p:extLst>
      <p:ext uri="{BB962C8B-B14F-4D97-AF65-F5344CB8AC3E}">
        <p14:creationId xmlns:p14="http://schemas.microsoft.com/office/powerpoint/2010/main" val="26811381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
        <p:nvSpPr>
          <p:cNvPr id="6" name="Content Placeholder 2">
            <a:extLst>
              <a:ext uri="{FF2B5EF4-FFF2-40B4-BE49-F238E27FC236}">
                <a16:creationId xmlns:a16="http://schemas.microsoft.com/office/drawing/2014/main" id="{1125DEE6-D293-428D-9D96-0A5F4062D6C6}"/>
              </a:ext>
            </a:extLst>
          </p:cNvPr>
          <p:cNvSpPr>
            <a:spLocks noGrp="1"/>
          </p:cNvSpPr>
          <p:nvPr>
            <p:ph idx="10"/>
          </p:nvPr>
        </p:nvSpPr>
        <p:spPr>
          <a:xfrm>
            <a:off x="6409510" y="1600201"/>
            <a:ext cx="5172892" cy="4191000"/>
          </a:xfrm>
          <a:prstGeom prst="rect">
            <a:avLst/>
          </a:prstGeom>
        </p:spPr>
        <p:txBody>
          <a:bodyPr/>
          <a:lstStyle>
            <a:lvl1pPr marL="457178" indent="-457178">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50" indent="-380981">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pic>
        <p:nvPicPr>
          <p:cNvPr id="7" name="Picture 6">
            <a:extLst>
              <a:ext uri="{FF2B5EF4-FFF2-40B4-BE49-F238E27FC236}">
                <a16:creationId xmlns:a16="http://schemas.microsoft.com/office/drawing/2014/main" id="{F6F1EBC6-D46D-496B-BA1F-9BF5B48DEE6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7834"/>
          <a:stretch/>
        </p:blipFill>
        <p:spPr>
          <a:xfrm>
            <a:off x="0" y="6695925"/>
            <a:ext cx="12192000" cy="174281"/>
          </a:xfrm>
          <a:prstGeom prst="rect">
            <a:avLst/>
          </a:prstGeom>
        </p:spPr>
      </p:pic>
    </p:spTree>
    <p:extLst>
      <p:ext uri="{BB962C8B-B14F-4D97-AF65-F5344CB8AC3E}">
        <p14:creationId xmlns:p14="http://schemas.microsoft.com/office/powerpoint/2010/main" val="182386489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20" name="Text Placeholder 6">
            <a:extLst>
              <a:ext uri="{FF2B5EF4-FFF2-40B4-BE49-F238E27FC236}">
                <a16:creationId xmlns:a16="http://schemas.microsoft.com/office/drawing/2014/main" id="{70E05D85-8E04-460B-A7A2-34FCB446AE5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21" name="Picture 20" descr="Logo&#10;&#10;Description automatically generated">
            <a:extLst>
              <a:ext uri="{FF2B5EF4-FFF2-40B4-BE49-F238E27FC236}">
                <a16:creationId xmlns:a16="http://schemas.microsoft.com/office/drawing/2014/main" id="{E649B99E-2235-4741-BFDF-11ECE0C7DF0A}"/>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A5998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186253022"/>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Tree>
    <p:extLst>
      <p:ext uri="{BB962C8B-B14F-4D97-AF65-F5344CB8AC3E}">
        <p14:creationId xmlns:p14="http://schemas.microsoft.com/office/powerpoint/2010/main" val="359353121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5" name="Picture 14" descr="Logo&#10;&#10;Description automatically generated">
            <a:extLst>
              <a:ext uri="{FF2B5EF4-FFF2-40B4-BE49-F238E27FC236}">
                <a16:creationId xmlns:a16="http://schemas.microsoft.com/office/drawing/2014/main" id="{BF2C4B2B-F9FE-4E5E-935B-51894F52C87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TextBox 15">
            <a:extLst>
              <a:ext uri="{FF2B5EF4-FFF2-40B4-BE49-F238E27FC236}">
                <a16:creationId xmlns:a16="http://schemas.microsoft.com/office/drawing/2014/main" id="{266D241A-16E9-4671-842A-43823B52B1D5}"/>
              </a:ext>
            </a:extLst>
          </p:cNvPr>
          <p:cNvSpPr txBox="1"/>
          <p:nvPr userDrawn="1"/>
        </p:nvSpPr>
        <p:spPr>
          <a:xfrm>
            <a:off x="2678099" y="6319335"/>
            <a:ext cx="4516340" cy="507831"/>
          </a:xfrm>
          <a:prstGeom prst="rect">
            <a:avLst/>
          </a:prstGeom>
          <a:noFill/>
        </p:spPr>
        <p:txBody>
          <a:bodyPr wrap="square" rtlCol="0">
            <a:spAutoFit/>
          </a:bodyPr>
          <a:lstStyle/>
          <a:p>
            <a:pPr marL="0" lvl="0" indent="0">
              <a:buFont typeface="Courier New" panose="02070309020205020404" pitchFamily="49" charset="0"/>
              <a:buNone/>
            </a:pPr>
            <a:r>
              <a:rPr lang="en-US" sz="900">
                <a:solidFill>
                  <a:srgbClr val="000000"/>
                </a:solidFill>
                <a:effectLst/>
                <a:latin typeface="Open Sans" panose="020B0606030504020204" pitchFamily="34" charset="0"/>
                <a:ea typeface="Times New Roman" panose="02020603050405020304" pitchFamily="18" charset="0"/>
                <a:cs typeface="Calibri" panose="020F0502020204030204" pitchFamily="34" charset="0"/>
              </a:rPr>
              <a:t>The mark ‘CDC’ is owned by the US Dept. of Health and Human Services and is used with permission. Use of this logo is not an endorsement by HHS or CDC of any particular product, service, or enterprise.</a:t>
            </a:r>
            <a:endParaRPr lang="en-US" sz="900">
              <a:effectLst/>
              <a:latin typeface="Calibri" panose="020F0502020204030204" pitchFamily="34" charset="0"/>
              <a:ea typeface="Calibri" panose="020F0502020204030204" pitchFamily="34" charset="0"/>
            </a:endParaRPr>
          </a:p>
        </p:txBody>
      </p:sp>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20" name="Picture 19" descr="Logo&#10;&#10;Description automatically generated">
            <a:extLst>
              <a:ext uri="{FF2B5EF4-FFF2-40B4-BE49-F238E27FC236}">
                <a16:creationId xmlns:a16="http://schemas.microsoft.com/office/drawing/2014/main" id="{003A4CC3-2FFD-410A-8B64-A842036C45B6}"/>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21"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AE4C0658-0946-4D23-AC0D-7D7949349A7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7" name="Picture 16" descr="Logo&#10;&#10;Description automatically generated">
            <a:extLst>
              <a:ext uri="{FF2B5EF4-FFF2-40B4-BE49-F238E27FC236}">
                <a16:creationId xmlns:a16="http://schemas.microsoft.com/office/drawing/2014/main" id="{675B4B92-28A8-4C55-8156-3479FA59089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8"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8" name="Picture 17" descr="Logo&#10;&#10;Description automatically generated">
            <a:extLst>
              <a:ext uri="{FF2B5EF4-FFF2-40B4-BE49-F238E27FC236}">
                <a16:creationId xmlns:a16="http://schemas.microsoft.com/office/drawing/2014/main" id="{A40CDADA-ECE9-4715-886A-08869CCBEA4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8" name="Picture 17" descr="Logo&#10;&#10;Description automatically generated">
            <a:extLst>
              <a:ext uri="{FF2B5EF4-FFF2-40B4-BE49-F238E27FC236}">
                <a16:creationId xmlns:a16="http://schemas.microsoft.com/office/drawing/2014/main" id="{5216A201-AC77-4F71-AFA8-81050FF9622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8" name="Picture 17" descr="Logo&#10;&#10;Description automatically generated">
            <a:extLst>
              <a:ext uri="{FF2B5EF4-FFF2-40B4-BE49-F238E27FC236}">
                <a16:creationId xmlns:a16="http://schemas.microsoft.com/office/drawing/2014/main" id="{BABE6F44-C8CC-4763-B672-B4245735910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62138EAE-E1A0-4E4B-8CFD-F2B89D65970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pic>
        <p:nvPicPr>
          <p:cNvPr id="8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2B1A4B4F-E762-499B-B163-CBF4BD9FFE6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6" name="Picture 15" descr="Logo&#10;&#10;Description automatically generated">
            <a:extLst>
              <a:ext uri="{FF2B5EF4-FFF2-40B4-BE49-F238E27FC236}">
                <a16:creationId xmlns:a16="http://schemas.microsoft.com/office/drawing/2014/main" id="{B1925508-DAF9-4DEE-BD11-9AC54839A60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p:cNvSpPr txBox="1">
            <a:spLocks noGrp="1"/>
          </p:cNvSpPr>
          <p:nvPr>
            <p:ph type="sldNum" sz="quarter" idx="2"/>
          </p:nvPr>
        </p:nvSpPr>
        <p:spPr>
          <a:xfrm>
            <a:off x="11761694" y="637104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p>
        </p:txBody>
      </p:sp>
      <p:pic>
        <p:nvPicPr>
          <p:cNvPr id="16" name="Picture 15" descr="Logo&#10;&#10;Description automatically generated">
            <a:extLst>
              <a:ext uri="{FF2B5EF4-FFF2-40B4-BE49-F238E27FC236}">
                <a16:creationId xmlns:a16="http://schemas.microsoft.com/office/drawing/2014/main" id="{6379E52F-9172-457C-8993-BFA29DD9185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7" name="Slide Number"/>
          <p:cNvSpPr txBox="1">
            <a:spLocks noGrp="1"/>
          </p:cNvSpPr>
          <p:nvPr>
            <p:ph type="sldNum" sz="quarter" idx="2"/>
          </p:nvPr>
        </p:nvSpPr>
        <p:spPr>
          <a:xfrm>
            <a:off x="11835331" y="6526930"/>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19C00653-7771-42BB-80EC-E9E131310B6E}"/>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7104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6" name="Picture 15" descr="Logo&#10;&#10;Description automatically generated">
            <a:extLst>
              <a:ext uri="{FF2B5EF4-FFF2-40B4-BE49-F238E27FC236}">
                <a16:creationId xmlns:a16="http://schemas.microsoft.com/office/drawing/2014/main" id="{8B8CBFCC-AFD6-4CDB-BFA3-B443F662691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8725EA27-7431-4F3C-ABFD-0BFAF58105B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958787" y="1247001"/>
            <a:ext cx="1035136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2" name="Picture 11" descr="Logo&#10;&#10;Description automatically generated">
            <a:extLst>
              <a:ext uri="{FF2B5EF4-FFF2-40B4-BE49-F238E27FC236}">
                <a16:creationId xmlns:a16="http://schemas.microsoft.com/office/drawing/2014/main" id="{7D358F04-68F8-4B31-9B55-08A773F2BD3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958788" y="1247001"/>
            <a:ext cx="102311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BCFCC2E5-E930-4C34-8B92-36C86DD7778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8490153"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87767" y="1247001"/>
            <a:ext cx="1048452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B5DB9F92-8997-4C85-BBE0-8BEEEAFD180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194917028"/>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11207822"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61134" y="1247001"/>
            <a:ext cx="10440140"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509CB5E5-F1FA-4FD1-82A2-5EC27E5458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420533657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CB44C3D3-1F37-467A-9522-07CA2471557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872F70AB-1573-4CB4-88BA-D1C3869C83E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8" name="Picture 17" descr="Logo&#10;&#10;Description automatically generated">
            <a:extLst>
              <a:ext uri="{FF2B5EF4-FFF2-40B4-BE49-F238E27FC236}">
                <a16:creationId xmlns:a16="http://schemas.microsoft.com/office/drawing/2014/main" id="{08D07934-A153-43EB-8309-1C97C9E41E2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FE62C45A-2150-40A4-8035-C04DC240C8F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BF96C4F2-8607-4053-AC9D-17587AA00D0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80B99568-F1A9-463B-A118-85FC099238B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6BC7E860-2A2C-46BE-915E-2E2EE584289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CF9EDBF3-462C-4AD9-BFE2-6DAED0CDB1E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_CGH">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7" name="Title 1"/>
          <p:cNvSpPr>
            <a:spLocks noGrp="1"/>
          </p:cNvSpPr>
          <p:nvPr>
            <p:ph type="title"/>
          </p:nvPr>
        </p:nvSpPr>
        <p:spPr>
          <a:xfrm>
            <a:off x="609600" y="1386071"/>
            <a:ext cx="10972800" cy="1155779"/>
          </a:xfrm>
          <a:prstGeom prst="rect">
            <a:avLst/>
          </a:prstGeom>
        </p:spPr>
        <p:txBody>
          <a:bodyPr/>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A59988"/>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A59988"/>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120204"/>
            <a:ext cx="9204101" cy="461665"/>
          </a:xfrm>
          <a:prstGeom prst="rect">
            <a:avLst/>
          </a:prstGeom>
          <a:noFill/>
        </p:spPr>
        <p:txBody>
          <a:bodyPr wrap="square" rtlCol="0">
            <a:spAutoFit/>
          </a:bodyPr>
          <a:lstStyle/>
          <a:p>
            <a:r>
              <a:rPr lang="en-US" sz="2400" b="1">
                <a:solidFill>
                  <a:srgbClr val="FFFFFF">
                    <a:lumMod val="95000"/>
                  </a:srgbClr>
                </a:solidFill>
                <a:latin typeface="Calibri" panose="020F0502020204030204" pitchFamily="34" charset="0"/>
              </a:rPr>
              <a:t>Center for Global Health</a:t>
            </a:r>
          </a:p>
        </p:txBody>
      </p:sp>
      <p:pic>
        <p:nvPicPr>
          <p:cNvPr id="9" name="Picture 8">
            <a:extLst>
              <a:ext uri="{FF2B5EF4-FFF2-40B4-BE49-F238E27FC236}">
                <a16:creationId xmlns:a16="http://schemas.microsoft.com/office/drawing/2014/main" id="{14865CAA-694E-4109-984B-DC985B39DA5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11" name="TextBox 10">
            <a:extLst>
              <a:ext uri="{FF2B5EF4-FFF2-40B4-BE49-F238E27FC236}">
                <a16:creationId xmlns:a16="http://schemas.microsoft.com/office/drawing/2014/main" id="{6486A166-1868-45E7-9870-A081898CEBFA}"/>
              </a:ext>
            </a:extLst>
          </p:cNvPr>
          <p:cNvSpPr txBox="1"/>
          <p:nvPr userDrawn="1"/>
        </p:nvSpPr>
        <p:spPr>
          <a:xfrm>
            <a:off x="609600" y="120204"/>
            <a:ext cx="9204101" cy="461665"/>
          </a:xfrm>
          <a:prstGeom prst="rect">
            <a:avLst/>
          </a:prstGeom>
          <a:noFill/>
        </p:spPr>
        <p:txBody>
          <a:bodyPr wrap="square" rtlCol="0">
            <a:spAutoFit/>
          </a:bodyPr>
          <a:lstStyle/>
          <a:p>
            <a:r>
              <a:rPr lang="en-US" sz="2400" b="1">
                <a:solidFill>
                  <a:srgbClr val="FFFFFF">
                    <a:lumMod val="95000"/>
                  </a:srgbClr>
                </a:solidFill>
                <a:latin typeface="Calibri" panose="020F0502020204030204" pitchFamily="34" charset="0"/>
              </a:rPr>
              <a:t>Center for Global Health</a:t>
            </a:r>
          </a:p>
        </p:txBody>
      </p:sp>
    </p:spTree>
    <p:extLst>
      <p:ext uri="{BB962C8B-B14F-4D97-AF65-F5344CB8AC3E}">
        <p14:creationId xmlns:p14="http://schemas.microsoft.com/office/powerpoint/2010/main" val="3889792019"/>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33"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89" indent="-457189">
              <a:buClr>
                <a:srgbClr val="A59988"/>
              </a:buClr>
              <a:buFont typeface="Wingdings" panose="05000000000000000000" pitchFamily="2" charset="2"/>
              <a:buChar char="§"/>
              <a:defRPr sz="2667">
                <a:solidFill>
                  <a:schemeClr val="accent4">
                    <a:lumMod val="75000"/>
                  </a:schemeClr>
                </a:solidFill>
              </a:defRPr>
            </a:lvl1pPr>
            <a:lvl2pPr>
              <a:buClr>
                <a:srgbClr val="5E9732"/>
              </a:buClr>
              <a:defRPr sz="2667">
                <a:solidFill>
                  <a:schemeClr val="accent4">
                    <a:lumMod val="75000"/>
                  </a:schemeClr>
                </a:solidFill>
              </a:defRPr>
            </a:lvl2pPr>
            <a:lvl3pPr>
              <a:buClr>
                <a:srgbClr val="D59F0F"/>
              </a:buClr>
              <a:defRPr sz="2667">
                <a:solidFill>
                  <a:schemeClr val="accent4">
                    <a:lumMod val="75000"/>
                  </a:schemeClr>
                </a:solidFill>
              </a:defRPr>
            </a:lvl3pPr>
            <a:lvl4pPr>
              <a:defRPr sz="2667">
                <a:solidFill>
                  <a:schemeClr val="accent4">
                    <a:lumMod val="75000"/>
                  </a:schemeClr>
                </a:solidFill>
              </a:defRPr>
            </a:lvl4pPr>
            <a:lvl5pPr>
              <a:defRPr sz="2667">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AB0BF4A7-8CB9-4B1D-B991-58F6AEA0413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Tree>
    <p:extLst>
      <p:ext uri="{BB962C8B-B14F-4D97-AF65-F5344CB8AC3E}">
        <p14:creationId xmlns:p14="http://schemas.microsoft.com/office/powerpoint/2010/main" val="266287887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
        <p:nvSpPr>
          <p:cNvPr id="6" name="Content Placeholder 2">
            <a:extLst>
              <a:ext uri="{FF2B5EF4-FFF2-40B4-BE49-F238E27FC236}">
                <a16:creationId xmlns:a16="http://schemas.microsoft.com/office/drawing/2014/main" id="{1125DEE6-D293-428D-9D96-0A5F4062D6C6}"/>
              </a:ext>
            </a:extLst>
          </p:cNvPr>
          <p:cNvSpPr>
            <a:spLocks noGrp="1"/>
          </p:cNvSpPr>
          <p:nvPr>
            <p:ph idx="10"/>
          </p:nvPr>
        </p:nvSpPr>
        <p:spPr>
          <a:xfrm>
            <a:off x="6409510" y="1600201"/>
            <a:ext cx="5172892" cy="4191000"/>
          </a:xfrm>
          <a:prstGeom prst="rect">
            <a:avLst/>
          </a:prstGeom>
        </p:spPr>
        <p:txBody>
          <a:bodyPr/>
          <a:lstStyle>
            <a:lvl1pPr marL="457178" indent="-457178">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50" indent="-380981">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pic>
        <p:nvPicPr>
          <p:cNvPr id="7" name="Picture 6">
            <a:extLst>
              <a:ext uri="{FF2B5EF4-FFF2-40B4-BE49-F238E27FC236}">
                <a16:creationId xmlns:a16="http://schemas.microsoft.com/office/drawing/2014/main" id="{F6F1EBC6-D46D-496B-BA1F-9BF5B48DEE6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7834"/>
          <a:stretch/>
        </p:blipFill>
        <p:spPr>
          <a:xfrm>
            <a:off x="0" y="6695925"/>
            <a:ext cx="12192000" cy="174281"/>
          </a:xfrm>
          <a:prstGeom prst="rect">
            <a:avLst/>
          </a:prstGeom>
        </p:spPr>
      </p:pic>
    </p:spTree>
    <p:extLst>
      <p:ext uri="{BB962C8B-B14F-4D97-AF65-F5344CB8AC3E}">
        <p14:creationId xmlns:p14="http://schemas.microsoft.com/office/powerpoint/2010/main" val="4025662506"/>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A5998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49259051"/>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Tree>
    <p:extLst>
      <p:ext uri="{BB962C8B-B14F-4D97-AF65-F5344CB8AC3E}">
        <p14:creationId xmlns:p14="http://schemas.microsoft.com/office/powerpoint/2010/main" val="281522967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D9C1A36C-9515-449B-8622-B9AE700E6B6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9" name="Picture 18" descr="Logo&#10;&#10;Description automatically generated">
            <a:extLst>
              <a:ext uri="{FF2B5EF4-FFF2-40B4-BE49-F238E27FC236}">
                <a16:creationId xmlns:a16="http://schemas.microsoft.com/office/drawing/2014/main" id="{69D65096-FB55-4EBF-9042-4D1548D9FAD0}"/>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0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00"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67" indent="-457167">
              <a:buClr>
                <a:srgbClr val="A59988"/>
              </a:buClr>
              <a:buFont typeface="Wingdings" panose="05000000000000000000" pitchFamily="2" charset="2"/>
              <a:buChar char="§"/>
              <a:defRPr sz="2700">
                <a:solidFill>
                  <a:schemeClr val="accent4">
                    <a:lumMod val="75000"/>
                  </a:schemeClr>
                </a:solidFill>
              </a:defRPr>
            </a:lvl1pPr>
            <a:lvl2pPr>
              <a:buClr>
                <a:srgbClr val="5E9732"/>
              </a:buClr>
              <a:defRPr sz="2700">
                <a:solidFill>
                  <a:schemeClr val="accent4">
                    <a:lumMod val="75000"/>
                  </a:schemeClr>
                </a:solidFill>
              </a:defRPr>
            </a:lvl2pPr>
            <a:lvl3pPr>
              <a:buClr>
                <a:srgbClr val="D59F0F"/>
              </a:buClr>
              <a:defRPr sz="2700">
                <a:solidFill>
                  <a:schemeClr val="accent4">
                    <a:lumMod val="75000"/>
                  </a:schemeClr>
                </a:solidFill>
              </a:defRPr>
            </a:lvl3pPr>
            <a:lvl4pPr>
              <a:defRPr sz="2700">
                <a:solidFill>
                  <a:schemeClr val="accent4">
                    <a:lumMod val="75000"/>
                  </a:schemeClr>
                </a:solidFill>
              </a:defRPr>
            </a:lvl4pPr>
            <a:lvl5pPr>
              <a:defRPr sz="27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1268761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sz="500">
              <a:solidFill>
                <a:srgbClr val="FFFFFF"/>
              </a:solidFill>
              <a:latin typeface="Source Sans Pro Regular"/>
              <a:ea typeface="Source Sans Pro Regular"/>
              <a:cs typeface="Source Sans Pro Regular"/>
              <a:sym typeface="Source Sans Pro Regula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7" name="Picture 4" descr="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pic>
        <p:nvPicPr>
          <p:cNvPr id="31" name="Picture 18" descr="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15" name="Text Placeholder 6">
            <a:extLst>
              <a:ext uri="{FF2B5EF4-FFF2-40B4-BE49-F238E27FC236}">
                <a16:creationId xmlns:a16="http://schemas.microsoft.com/office/drawing/2014/main" id="{513CDCB5-394E-4637-AEB3-C0F0AF5A30F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6" name="Picture 15" descr="Logo&#10;&#10;Description automatically generated">
            <a:extLst>
              <a:ext uri="{FF2B5EF4-FFF2-40B4-BE49-F238E27FC236}">
                <a16:creationId xmlns:a16="http://schemas.microsoft.com/office/drawing/2014/main" id="{58A63704-AE59-4708-9599-F3FDB566133C}"/>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52540165"/>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The navy blue bars on top are expandable and they can be stretched to cover longer headers</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Font: Source Sans Pro</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Headers should be in Bold font, size 28-32 </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Subtitles should be in Bold </a:t>
            </a:r>
            <a:r>
              <a:rPr sz="2400">
                <a:solidFill>
                  <a:srgbClr val="A2010C"/>
                </a:solidFill>
                <a:latin typeface="Source Sans Pro Regular"/>
                <a:ea typeface="Source Sans Pro Regular"/>
                <a:cs typeface="Source Sans Pro Regular"/>
                <a:sym typeface="Source Sans Pro Regular"/>
              </a:rPr>
              <a:t>colored</a:t>
            </a:r>
            <a:r>
              <a:rPr sz="2400">
                <a:latin typeface="Source Sans Pro Regular"/>
                <a:ea typeface="Source Sans Pro Regular"/>
                <a:cs typeface="Source Sans Pro Regular"/>
                <a:sym typeface="Source Sans Pro Regular"/>
              </a:rPr>
              <a:t> font (</a:t>
            </a:r>
            <a:r>
              <a:rPr sz="2400">
                <a:solidFill>
                  <a:srgbClr val="A2010C"/>
                </a:solidFill>
                <a:latin typeface="Source Sans Pro Regular"/>
                <a:ea typeface="Source Sans Pro Regular"/>
                <a:cs typeface="Source Sans Pro Regular"/>
                <a:sym typeface="Source Sans Pro Regular"/>
              </a:rPr>
              <a:t>red</a:t>
            </a:r>
            <a:r>
              <a:rPr sz="2400">
                <a:latin typeface="Source Sans Pro Regular"/>
                <a:ea typeface="Source Sans Pro Regular"/>
                <a:cs typeface="Source Sans Pro Regular"/>
                <a:sym typeface="Source Sans Pro Regular"/>
              </a:rPr>
              <a:t> or </a:t>
            </a:r>
            <a:r>
              <a:rPr sz="2400">
                <a:solidFill>
                  <a:srgbClr val="65A000"/>
                </a:solidFill>
                <a:latin typeface="Source Sans Pro Regular"/>
                <a:ea typeface="Source Sans Pro Regular"/>
                <a:cs typeface="Source Sans Pro Regular"/>
                <a:sym typeface="Source Sans Pro Regular"/>
              </a:rPr>
              <a:t>green</a:t>
            </a:r>
            <a:r>
              <a:rPr sz="2400">
                <a:latin typeface="Source Sans Pro Regular"/>
                <a:ea typeface="Source Sans Pro Regular"/>
                <a:cs typeface="Source Sans Pro Regular"/>
                <a:sym typeface="Source Sans Pro Regular"/>
              </a:rPr>
              <a:t>), size 28 </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There should be at least half an inch space from the edges for the body text</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Body text should be between size 22-24</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Body text cannot be bigger than the header text</a:t>
            </a:r>
          </a:p>
          <a:p>
            <a:pPr marL="120549" indent="-120549">
              <a:buClr>
                <a:srgbClr val="65A000"/>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rPr sz="2400">
                <a:solidFill>
                  <a:srgbClr val="222222"/>
                </a:solidFill>
                <a:latin typeface="Source Sans Pro Regular"/>
                <a:ea typeface="Source Sans Pro Regular"/>
                <a:cs typeface="Source Sans Pro Regular"/>
                <a:sym typeface="Source Sans Pro Regular"/>
              </a:rPr>
              <a:t>Bullet point dots should be colored (</a:t>
            </a:r>
            <a:r>
              <a:rPr sz="2400">
                <a:solidFill>
                  <a:srgbClr val="A2010C"/>
                </a:solidFill>
                <a:latin typeface="Source Sans Pro Regular"/>
                <a:ea typeface="Source Sans Pro Regular"/>
                <a:cs typeface="Source Sans Pro Regular"/>
                <a:sym typeface="Source Sans Pro Regular"/>
              </a:rPr>
              <a:t>red</a:t>
            </a:r>
            <a:r>
              <a:rPr sz="2400">
                <a:solidFill>
                  <a:srgbClr val="222222"/>
                </a:solidFill>
                <a:latin typeface="Source Sans Pro Regular"/>
                <a:ea typeface="Source Sans Pro Regular"/>
                <a:cs typeface="Source Sans Pro Regular"/>
                <a:sym typeface="Source Sans Pro Regular"/>
              </a:rPr>
              <a:t> or </a:t>
            </a:r>
            <a:r>
              <a:rPr sz="2400">
                <a:solidFill>
                  <a:srgbClr val="65A000"/>
                </a:solidFill>
                <a:latin typeface="Source Sans Pro Regular"/>
                <a:ea typeface="Source Sans Pro Regular"/>
                <a:cs typeface="Source Sans Pro Regular"/>
                <a:sym typeface="Source Sans Pro Regular"/>
              </a:rPr>
              <a:t>green</a:t>
            </a:r>
            <a:r>
              <a:rPr sz="2400">
                <a:solidFill>
                  <a:srgbClr val="222222"/>
                </a:solidFill>
                <a:latin typeface="Source Sans Pro Regular"/>
                <a:ea typeface="Source Sans Pro Regular"/>
                <a:cs typeface="Source Sans Pro Regular"/>
                <a:sym typeface="Source Sans Pro Regular"/>
              </a:rP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20" name="Text Placeholder 6">
            <a:extLst>
              <a:ext uri="{FF2B5EF4-FFF2-40B4-BE49-F238E27FC236}">
                <a16:creationId xmlns:a16="http://schemas.microsoft.com/office/drawing/2014/main" id="{B9D7155A-2990-4C45-BF78-E62B61EE4A3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21" name="Picture 20" descr="Logo&#10;&#10;Description automatically generated">
            <a:extLst>
              <a:ext uri="{FF2B5EF4-FFF2-40B4-BE49-F238E27FC236}">
                <a16:creationId xmlns:a16="http://schemas.microsoft.com/office/drawing/2014/main" id="{5C3B78E6-7DBC-472B-A6B0-A35120B316CF}"/>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534347999"/>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8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D64E503E-C05C-43E4-920D-35E6A27B4DA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6" name="Picture 15" descr="Logo&#10;&#10;Description automatically generated">
            <a:extLst>
              <a:ext uri="{FF2B5EF4-FFF2-40B4-BE49-F238E27FC236}">
                <a16:creationId xmlns:a16="http://schemas.microsoft.com/office/drawing/2014/main" id="{3226A208-5C39-489E-9C24-3FC9F7FB9E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832965496"/>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121" name="TextBox 5"/>
          <p:cNvSpPr txBox="1"/>
          <p:nvPr/>
        </p:nvSpPr>
        <p:spPr>
          <a:xfrm>
            <a:off x="403462" y="668220"/>
            <a:ext cx="3029574"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01ECDBE4-8EEB-4D85-B90B-5C0309686DD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9" name="Picture 18" descr="Logo&#10;&#10;Description automatically generated">
            <a:extLst>
              <a:ext uri="{FF2B5EF4-FFF2-40B4-BE49-F238E27FC236}">
                <a16:creationId xmlns:a16="http://schemas.microsoft.com/office/drawing/2014/main" id="{BF8848AE-657E-4792-B8D1-F0E7104E586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98328989"/>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141" name="TextBox 5"/>
          <p:cNvSpPr txBox="1"/>
          <p:nvPr/>
        </p:nvSpPr>
        <p:spPr>
          <a:xfrm>
            <a:off x="403462" y="668220"/>
            <a:ext cx="3263103"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References </a:t>
            </a:r>
            <a:endParaRPr lang="fr-FR" b="1"/>
          </a:p>
          <a:p>
            <a:r>
              <a:rPr b="1"/>
              <a:t>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130C4FCD-9C6A-44EF-86DE-F9316529A7E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9" name="Picture 18" descr="Logo&#10;&#10;Description automatically generated">
            <a:extLst>
              <a:ext uri="{FF2B5EF4-FFF2-40B4-BE49-F238E27FC236}">
                <a16:creationId xmlns:a16="http://schemas.microsoft.com/office/drawing/2014/main" id="{7F66C895-8A79-4EEF-9260-2A5264C2F34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854191903"/>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159" name="Picture 8" descr="Picture 8"/>
          <p:cNvPicPr>
            <a:picLocks noChangeAspect="1"/>
          </p:cNvPicPr>
          <p:nvPr/>
        </p:nvPicPr>
        <p:blipFill>
          <a:blip r:embed="rId4"/>
          <a:stretch>
            <a:fillRect/>
          </a:stretch>
        </p:blipFill>
        <p:spPr>
          <a:xfrm>
            <a:off x="-3991" y="-8964"/>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162236" y="708284"/>
            <a:ext cx="3756162" cy="156966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Additional</a:t>
            </a:r>
            <a:r>
              <a:rPr lang="fr-FR" b="1"/>
              <a:t> </a:t>
            </a:r>
            <a:r>
              <a:rPr b="1"/>
              <a:t>learning </a:t>
            </a:r>
            <a:endParaRPr lang="fr-FR" b="1"/>
          </a:p>
          <a:p>
            <a:r>
              <a:rPr b="1"/>
              <a:t>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34F96817-FE6C-48FD-8AF3-DC0AC9EB5D7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9" name="Picture 18" descr="Logo&#10;&#10;Description automatically generated">
            <a:extLst>
              <a:ext uri="{FF2B5EF4-FFF2-40B4-BE49-F238E27FC236}">
                <a16:creationId xmlns:a16="http://schemas.microsoft.com/office/drawing/2014/main" id="{0D38075A-6D72-4A8D-9F2F-7CCC98656CA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4047798173"/>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454408"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770A5E2C-3439-4C5E-BF53-C18B90DC729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9" name="Picture 18" descr="Logo&#10;&#10;Description automatically generated">
            <a:extLst>
              <a:ext uri="{FF2B5EF4-FFF2-40B4-BE49-F238E27FC236}">
                <a16:creationId xmlns:a16="http://schemas.microsoft.com/office/drawing/2014/main" id="{120E6161-4284-491C-9C21-F840A61DB60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362782327"/>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722114699"/>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05" name="Google Shape;308;p8"/>
          <p:cNvSpPr/>
          <p:nvPr userDrawn="1"/>
        </p:nvSpPr>
        <p:spPr>
          <a:xfrm>
            <a:off x="74342" y="0"/>
            <a:ext cx="12192000" cy="6283749"/>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206"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pic>
        <p:nvPicPr>
          <p:cNvPr id="208" name="Picture 6" descr="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F4F40958-2E45-4212-AD8C-FD84E5DD3C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7" name="Picture 16" descr="Logo&#10;&#10;Description automatically generated">
            <a:extLst>
              <a:ext uri="{FF2B5EF4-FFF2-40B4-BE49-F238E27FC236}">
                <a16:creationId xmlns:a16="http://schemas.microsoft.com/office/drawing/2014/main" id="{0AA6F92D-B960-4546-A649-B6BEE46CCB70}"/>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48157604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D62FD576-D37B-4D82-B247-D78AB11D0C0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064BB632-606E-4DEC-ABAC-BCFCCF2FC2BA}"/>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224" name="Picture 5" descr="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C5CFC1BD-6604-4D6A-8BB7-AD4A51B1B2A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5" name="Picture 14" descr="Logo&#10;&#10;Description automatically generated">
            <a:extLst>
              <a:ext uri="{FF2B5EF4-FFF2-40B4-BE49-F238E27FC236}">
                <a16:creationId xmlns:a16="http://schemas.microsoft.com/office/drawing/2014/main" id="{EB6877C4-4607-4DA9-8F59-5E723C32F42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4121983876"/>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sz="2000">
              <a:solidFill>
                <a:srgbClr val="FFFFFF"/>
              </a:solidFill>
              <a:latin typeface="Source Sans Pro Regular"/>
              <a:ea typeface="Source Sans Pro Regular"/>
              <a:cs typeface="Source Sans Pro Regular"/>
              <a:sym typeface="Source Sans Pro Regular"/>
            </a:endParaRPr>
          </a:p>
        </p:txBody>
      </p:sp>
      <p:pic>
        <p:nvPicPr>
          <p:cNvPr id="240"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FD5E746A-49BB-4900-BCB1-05745BE3E65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7" name="Picture 16" descr="Logo&#10;&#10;Description automatically generated">
            <a:extLst>
              <a:ext uri="{FF2B5EF4-FFF2-40B4-BE49-F238E27FC236}">
                <a16:creationId xmlns:a16="http://schemas.microsoft.com/office/drawing/2014/main" id="{616EA00B-B940-44FD-97E3-E6BC64559EB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678882348"/>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sz="2000">
              <a:solidFill>
                <a:srgbClr val="FFFFFF"/>
              </a:solidFill>
              <a:latin typeface="Source Sans Pro Regular"/>
              <a:ea typeface="Source Sans Pro Regular"/>
              <a:cs typeface="Source Sans Pro Regular"/>
              <a:sym typeface="Source Sans Pro Regular"/>
            </a:endParaRPr>
          </a:p>
        </p:txBody>
      </p:sp>
      <p:pic>
        <p:nvPicPr>
          <p:cNvPr id="240"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0D9945B3-F04B-4C9B-8DA2-58EB1BEEE1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7" name="Picture 16" descr="Logo&#10;&#10;Description automatically generated">
            <a:extLst>
              <a:ext uri="{FF2B5EF4-FFF2-40B4-BE49-F238E27FC236}">
                <a16:creationId xmlns:a16="http://schemas.microsoft.com/office/drawing/2014/main" id="{AAACEB21-12C7-45C5-9AE5-8EEDCD7165F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925813329"/>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E08F2D86-9E69-427C-9D25-69DF2F773CE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6" name="Picture 15" descr="Logo&#10;&#10;Description automatically generated">
            <a:extLst>
              <a:ext uri="{FF2B5EF4-FFF2-40B4-BE49-F238E27FC236}">
                <a16:creationId xmlns:a16="http://schemas.microsoft.com/office/drawing/2014/main" id="{FE8066DE-3200-40D1-9D97-B14454198CD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40222666"/>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3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A28917B5-35AC-4B37-A7F0-7AFE4FD79D6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4" name="Picture 13" descr="Logo&#10;&#10;Description automatically generated">
            <a:extLst>
              <a:ext uri="{FF2B5EF4-FFF2-40B4-BE49-F238E27FC236}">
                <a16:creationId xmlns:a16="http://schemas.microsoft.com/office/drawing/2014/main" id="{731D7192-2747-467D-8141-B10CF419C87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2"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225018910"/>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50"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F3A68DF0-CA9E-4E12-9C4F-D0B800F2A46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5" name="Picture 14" descr="Logo&#10;&#10;Description automatically generated">
            <a:extLst>
              <a:ext uri="{FF2B5EF4-FFF2-40B4-BE49-F238E27FC236}">
                <a16:creationId xmlns:a16="http://schemas.microsoft.com/office/drawing/2014/main" id="{D6E27AF8-F1B0-42DC-A960-E4048191E73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692322928"/>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6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AC038749-2777-4217-82D9-77B707ACC2F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5" name="Picture 14" descr="Logo&#10;&#10;Description automatically generated">
            <a:extLst>
              <a:ext uri="{FF2B5EF4-FFF2-40B4-BE49-F238E27FC236}">
                <a16:creationId xmlns:a16="http://schemas.microsoft.com/office/drawing/2014/main" id="{2EDA994E-7046-46FB-80C0-AB2B0B5EBE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313484265"/>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8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A529405F-E986-4917-82BD-719135025DE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5" name="Picture 14" descr="Logo&#10;&#10;Description automatically generated">
            <a:extLst>
              <a:ext uri="{FF2B5EF4-FFF2-40B4-BE49-F238E27FC236}">
                <a16:creationId xmlns:a16="http://schemas.microsoft.com/office/drawing/2014/main" id="{2F8F2352-B460-4373-A161-28FA670021E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97553" y="6351799"/>
            <a:ext cx="381822"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421217185"/>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98"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pic>
        <p:nvPicPr>
          <p:cNvPr id="404"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pic>
        <p:nvPicPr>
          <p:cNvPr id="407" name="Picture 6" descr="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4048A72F-A5E1-469B-A9ED-760E9C1D4DC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4" name="Picture 13" descr="Logo&#10;&#10;Description automatically generated">
            <a:extLst>
              <a:ext uri="{FF2B5EF4-FFF2-40B4-BE49-F238E27FC236}">
                <a16:creationId xmlns:a16="http://schemas.microsoft.com/office/drawing/2014/main" id="{FD20A992-FF6A-4890-894F-A417C2AF4A3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112610372"/>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1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E6CB98D8-2178-4634-A31A-DCBF2EADEF3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4" name="Picture 13" descr="Logo&#10;&#10;Description automatically generated">
            <a:extLst>
              <a:ext uri="{FF2B5EF4-FFF2-40B4-BE49-F238E27FC236}">
                <a16:creationId xmlns:a16="http://schemas.microsoft.com/office/drawing/2014/main" id="{5317770C-906B-4FD5-B0AC-CBE871416F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2"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554721048"/>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79152A34-B4E7-4E1B-AF08-93DC1B125BF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6" name="Picture 15" descr="Logo&#10;&#10;Description automatically generated">
            <a:extLst>
              <a:ext uri="{FF2B5EF4-FFF2-40B4-BE49-F238E27FC236}">
                <a16:creationId xmlns:a16="http://schemas.microsoft.com/office/drawing/2014/main" id="{3641FD4A-F38C-42F4-8AC6-D3A09B30864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828339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556F0340-C69B-42E1-8E2E-1F08367408D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35150B2F-32CA-4F6E-945D-0ABFEEE3265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88447559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83833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56331" y="1247208"/>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B32E9DD9-1406-4F6A-B60B-52D741FDACF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E8B70638-ADF7-44AC-A25D-C77B64495C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74319" y="6310295"/>
            <a:ext cx="417681" cy="320041"/>
          </a:xfrm>
          <a:prstGeom prst="rect">
            <a:avLst/>
          </a:prstGeom>
        </p:spPr>
        <p:txBody>
          <a:bodyPr/>
          <a:lstStyle>
            <a:lvl1pPr algn="r">
              <a:defRPr sz="1100">
                <a:solidFill>
                  <a:schemeClr val="tx2">
                    <a:lumMod val="50000"/>
                  </a:schemeClr>
                </a:solidFill>
              </a:defRPr>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72106114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26" Type="http://schemas.openxmlformats.org/officeDocument/2006/relationships/image" Target="../media/image17.png"/><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image" Target="../media/image16.png"/><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29" Type="http://schemas.openxmlformats.org/officeDocument/2006/relationships/image" Target="../media/image18.jpe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theme" Target="../theme/theme3.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28" Type="http://schemas.openxmlformats.org/officeDocument/2006/relationships/image" Target="../media/image20.png"/><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 Id="rId27"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7.xml"/><Relationship Id="rId7" Type="http://schemas.openxmlformats.org/officeDocument/2006/relationships/theme" Target="../theme/theme4.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3" Type="http://schemas.openxmlformats.org/officeDocument/2006/relationships/slideLayout" Target="../slideLayouts/slideLayout53.xml"/><Relationship Id="rId21" Type="http://schemas.openxmlformats.org/officeDocument/2006/relationships/image" Target="../media/image1.png"/><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image" Target="../media/image5.jpeg"/><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theme" Target="../theme/theme5.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image" Target="../media/image4.png"/><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image" Target="../media/image3.png"/><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6E6B376F-375F-4E48-8677-0A94968B2E74}"/>
              </a:ext>
            </a:extLst>
          </p:cNvPr>
          <p:cNvPicPr>
            <a:picLocks noChangeAspect="1"/>
          </p:cNvPicPr>
          <p:nvPr userDrawn="1"/>
        </p:nvPicPr>
        <p:blipFill>
          <a:blip r:embed="rId22"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91" r:id="rId5"/>
    <p:sldLayoutId id="2147483660" r:id="rId6"/>
    <p:sldLayoutId id="2147483662" r:id="rId7"/>
    <p:sldLayoutId id="2147483719" r:id="rId8"/>
    <p:sldLayoutId id="2147483774" r:id="rId9"/>
    <p:sldLayoutId id="2147483667" r:id="rId10"/>
    <p:sldLayoutId id="2147483668" r:id="rId11"/>
    <p:sldLayoutId id="2147483669" r:id="rId12"/>
    <p:sldLayoutId id="2147483670" r:id="rId13"/>
    <p:sldLayoutId id="2147483671" r:id="rId14"/>
    <p:sldLayoutId id="2147483672" r:id="rId15"/>
    <p:sldLayoutId id="2147483926" r:id="rId16"/>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 name="Slide Number"/>
          <p:cNvSpPr txBox="1">
            <a:spLocks noGrp="1"/>
          </p:cNvSpPr>
          <p:nvPr>
            <p:ph type="sldNum" sz="quarter" idx="4"/>
          </p:nvPr>
        </p:nvSpPr>
        <p:spPr>
          <a:xfrm>
            <a:off x="11761694" y="637104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511734352"/>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Lst>
  <p:transition>
    <p:fade/>
  </p:transition>
  <p:hf hdr="0" ftr="0" dt="0"/>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Font typeface="Arial" panose="020B0604020202020204" pitchFamily="34" charset="0"/>
        <a:buChar char="•"/>
        <a:defRPr sz="4267" kern="1200">
          <a:solidFill>
            <a:srgbClr val="7F7F7F"/>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Font typeface="Arial" panose="020B0604020202020204" pitchFamily="34" charset="0"/>
        <a:buChar char="–"/>
        <a:defRPr sz="3733" kern="1200">
          <a:solidFill>
            <a:srgbClr val="7F7F7F"/>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7F7F7F"/>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5"/>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6"/>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5"/>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6"/>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7"/>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8"/>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3E3FBBD7-7D5A-410A-A80C-B99F9F9A52F1}"/>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Slide Number"/>
          <p:cNvSpPr txBox="1">
            <a:spLocks noGrp="1"/>
          </p:cNvSpPr>
          <p:nvPr>
            <p:ph type="sldNum" sz="quarter" idx="4"/>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688" r:id="rId5"/>
    <p:sldLayoutId id="2147483886" r:id="rId6"/>
    <p:sldLayoutId id="2147483887" r:id="rId7"/>
    <p:sldLayoutId id="2147483888" r:id="rId8"/>
    <p:sldLayoutId id="2147483889" r:id="rId9"/>
    <p:sldLayoutId id="2147483693" r:id="rId10"/>
    <p:sldLayoutId id="2147483890" r:id="rId11"/>
    <p:sldLayoutId id="2147483891" r:id="rId12"/>
    <p:sldLayoutId id="2147483892" r:id="rId13"/>
    <p:sldLayoutId id="2147483663" r:id="rId14"/>
    <p:sldLayoutId id="2147483664" r:id="rId15"/>
    <p:sldLayoutId id="2147483776" r:id="rId16"/>
    <p:sldLayoutId id="2147483775" r:id="rId17"/>
    <p:sldLayoutId id="2147483893" r:id="rId18"/>
    <p:sldLayoutId id="2147483894" r:id="rId19"/>
    <p:sldLayoutId id="2147483895" r:id="rId20"/>
    <p:sldLayoutId id="2147483896" r:id="rId21"/>
    <p:sldLayoutId id="2147483897" r:id="rId22"/>
    <p:sldLayoutId id="2147483898" r:id="rId23"/>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1431838351"/>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Lst>
  <p:transition>
    <p:fade/>
  </p:transition>
  <p:hf hdr="0" ftr="0" dt="0"/>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Font typeface="Arial" panose="020B0604020202020204" pitchFamily="34" charset="0"/>
        <a:buChar char="•"/>
        <a:defRPr sz="4267" kern="1200">
          <a:solidFill>
            <a:srgbClr val="7F7F7F"/>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Font typeface="Arial" panose="020B0604020202020204" pitchFamily="34" charset="0"/>
        <a:buChar char="–"/>
        <a:defRPr sz="3733" kern="1200">
          <a:solidFill>
            <a:srgbClr val="7F7F7F"/>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7F7F7F"/>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7" name="Picture 9" descr="Picture 9"/>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15691" y="-120517"/>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5" name="Text Placeholder 6">
            <a:extLst>
              <a:ext uri="{FF2B5EF4-FFF2-40B4-BE49-F238E27FC236}">
                <a16:creationId xmlns:a16="http://schemas.microsoft.com/office/drawing/2014/main" id="{8EBE519E-09D6-4443-9AE0-7A729C000FA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6" name="Picture 15" descr="Logo&#10;&#10;Description automatically generated">
            <a:extLst>
              <a:ext uri="{FF2B5EF4-FFF2-40B4-BE49-F238E27FC236}">
                <a16:creationId xmlns:a16="http://schemas.microsoft.com/office/drawing/2014/main" id="{9133AD6F-3046-4A3E-8884-74720F6885E7}"/>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4"/>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79113616"/>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 id="2147483918" r:id="rId12"/>
    <p:sldLayoutId id="2147483919" r:id="rId13"/>
    <p:sldLayoutId id="2147483920" r:id="rId14"/>
    <p:sldLayoutId id="2147483921" r:id="rId15"/>
    <p:sldLayoutId id="2147483922" r:id="rId16"/>
    <p:sldLayoutId id="2147483923" r:id="rId17"/>
    <p:sldLayoutId id="2147483924" r:id="rId18"/>
    <p:sldLayoutId id="2147483925" r:id="rId19"/>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7.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29.sv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7.xml"/><Relationship Id="rId1" Type="http://schemas.openxmlformats.org/officeDocument/2006/relationships/slideLayout" Target="../slideLayouts/slideLayout38.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38.xml"/><Relationship Id="rId5" Type="http://schemas.openxmlformats.org/officeDocument/2006/relationships/image" Target="../media/image40.png"/><Relationship Id="rId4" Type="http://schemas.openxmlformats.org/officeDocument/2006/relationships/image" Target="../media/image39.svg"/></Relationships>
</file>

<file path=ppt/slides/_rels/slide3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chart" Target="../charts/chart1.xml"/><Relationship Id="rId7" Type="http://schemas.openxmlformats.org/officeDocument/2006/relationships/image" Target="../media/image42.svg"/><Relationship Id="rId2" Type="http://schemas.openxmlformats.org/officeDocument/2006/relationships/notesSlide" Target="../notesSlides/notesSlide29.xml"/><Relationship Id="rId1" Type="http://schemas.openxmlformats.org/officeDocument/2006/relationships/slideLayout" Target="../slideLayouts/slideLayout38.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39.svg"/><Relationship Id="rId10" Type="http://schemas.openxmlformats.org/officeDocument/2006/relationships/image" Target="../media/image45.png"/><Relationship Id="rId4" Type="http://schemas.openxmlformats.org/officeDocument/2006/relationships/image" Target="../media/image38.png"/><Relationship Id="rId9" Type="http://schemas.openxmlformats.org/officeDocument/2006/relationships/image" Target="../media/image44.svg"/></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hyperlink" Target="https://www.who.int/publications/i/item/framework-for-a-public-health-emergency-operations-centre" TargetMode="External"/><Relationship Id="rId2" Type="http://schemas.openxmlformats.org/officeDocument/2006/relationships/hyperlink" Target="https://www.cdc.gov/coronavirus/2019-ncov/downloads/global-covid-19/RRTManagementGuidance-508.pdf" TargetMode="External"/><Relationship Id="rId1" Type="http://schemas.openxmlformats.org/officeDocument/2006/relationships/slideLayout" Target="../slideLayouts/slideLayout27.xml"/><Relationship Id="rId6" Type="http://schemas.openxmlformats.org/officeDocument/2006/relationships/hyperlink" Target="https://online.hbs.edu/blog/post/change-management-process" TargetMode="External"/><Relationship Id="rId5" Type="http://schemas.openxmlformats.org/officeDocument/2006/relationships/hyperlink" Target="https://apps.who.int/iris/handle/10665/325015" TargetMode="External"/><Relationship Id="rId4" Type="http://schemas.openxmlformats.org/officeDocument/2006/relationships/hyperlink" Target="https://apps.who.int/iris/bitstream/handle/10665/258604/9789241512299-eng.pdf"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rhttps/openwho.org/courses/ready4response-tier1-EN/overview" TargetMode="External"/><Relationship Id="rId7" Type="http://schemas.openxmlformats.org/officeDocument/2006/relationships/hyperlink" Target="https://openwho.org/courses/SOPs-for-emergencies"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hyperlink" Target="https://openwho.org/courses/operational-readiness-introduction" TargetMode="External"/><Relationship Id="rId5" Type="http://schemas.openxmlformats.org/officeDocument/2006/relationships/hyperlink" Target="https://openwho.org/courses/PHEOC-EN" TargetMode="External"/><Relationship Id="rId4" Type="http://schemas.openxmlformats.org/officeDocument/2006/relationships/hyperlink" Target="https://openwho.org/courses/incident-management-system"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62.xml"/><Relationship Id="rId4" Type="http://schemas.openxmlformats.org/officeDocument/2006/relationships/hyperlink" Target="mailto:ihrhrt@who.int"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2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4294967295"/>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a:t>
            </a:fld>
            <a:endParaRPr sz="10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a:t>Rapid Response Teams </a:t>
            </a:r>
            <a:br>
              <a:rPr b="1" dirty="0"/>
            </a:br>
            <a:r>
              <a:rPr lang="fr-FR" b="1"/>
              <a:t>Managers Workshop</a:t>
            </a:r>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a:solidFill>
                  <a:schemeClr val="tx1"/>
                </a:solidFill>
                <a:highlight>
                  <a:srgbClr val="FFFF00"/>
                </a:highlight>
              </a:rPr>
              <a:t>Venue, country, dates</a:t>
            </a:r>
            <a:endParaRPr lang="en-US" b="1">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a:t>Welcome!</a:t>
            </a:r>
            <a:endParaRPr lang="en-US" b="1"/>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a:highlight>
                  <a:srgbClr val="FFFF00"/>
                </a:highlight>
              </a:rPr>
              <a:t>Country logo/flag</a:t>
            </a:r>
            <a:endParaRPr lang="en-US">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F45CB-4709-C781-CC9D-1AA467548C73}"/>
              </a:ext>
            </a:extLst>
          </p:cNvPr>
          <p:cNvSpPr>
            <a:spLocks noGrp="1"/>
          </p:cNvSpPr>
          <p:nvPr>
            <p:ph type="title"/>
          </p:nvPr>
        </p:nvSpPr>
        <p:spPr>
          <a:xfrm>
            <a:off x="259213" y="994607"/>
            <a:ext cx="5939457" cy="646114"/>
          </a:xfrm>
        </p:spPr>
        <p:txBody>
          <a:bodyPr>
            <a:normAutofit/>
          </a:bodyPr>
          <a:lstStyle/>
          <a:p>
            <a:r>
              <a:rPr lang="en-US" sz="2400" b="1">
                <a:solidFill>
                  <a:srgbClr val="951D19"/>
                </a:solidFill>
              </a:rPr>
              <a:t>Size of Change versus Size of Project</a:t>
            </a:r>
          </a:p>
        </p:txBody>
      </p:sp>
      <p:graphicFrame>
        <p:nvGraphicFramePr>
          <p:cNvPr id="3" name="Table 2">
            <a:extLst>
              <a:ext uri="{FF2B5EF4-FFF2-40B4-BE49-F238E27FC236}">
                <a16:creationId xmlns:a16="http://schemas.microsoft.com/office/drawing/2014/main" id="{08FB87E8-4B28-C471-582C-0BF5C3BA519D}"/>
              </a:ext>
            </a:extLst>
          </p:cNvPr>
          <p:cNvGraphicFramePr>
            <a:graphicFrameLocks noGrp="1"/>
          </p:cNvGraphicFramePr>
          <p:nvPr>
            <p:extLst>
              <p:ext uri="{D42A27DB-BD31-4B8C-83A1-F6EECF244321}">
                <p14:modId xmlns:p14="http://schemas.microsoft.com/office/powerpoint/2010/main" val="1016984593"/>
              </p:ext>
            </p:extLst>
          </p:nvPr>
        </p:nvGraphicFramePr>
        <p:xfrm>
          <a:off x="1063225" y="2050553"/>
          <a:ext cx="9680538" cy="3197465"/>
        </p:xfrm>
        <a:graphic>
          <a:graphicData uri="http://schemas.openxmlformats.org/drawingml/2006/table">
            <a:tbl>
              <a:tblPr firstRow="1" bandRow="1">
                <a:tableStyleId>{5C22544A-7EE6-4342-B048-85BDC9FD1C3A}</a:tableStyleId>
              </a:tblPr>
              <a:tblGrid>
                <a:gridCol w="4840269">
                  <a:extLst>
                    <a:ext uri="{9D8B030D-6E8A-4147-A177-3AD203B41FA5}">
                      <a16:colId xmlns:a16="http://schemas.microsoft.com/office/drawing/2014/main" val="20000"/>
                    </a:ext>
                  </a:extLst>
                </a:gridCol>
                <a:gridCol w="4840269">
                  <a:extLst>
                    <a:ext uri="{9D8B030D-6E8A-4147-A177-3AD203B41FA5}">
                      <a16:colId xmlns:a16="http://schemas.microsoft.com/office/drawing/2014/main" val="20001"/>
                    </a:ext>
                  </a:extLst>
                </a:gridCol>
              </a:tblGrid>
              <a:tr h="639493">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800"/>
                        <a:t>Size</a:t>
                      </a:r>
                      <a:r>
                        <a:rPr lang="en-US" sz="2800" baseline="0"/>
                        <a:t> of Project</a:t>
                      </a:r>
                      <a:endParaRPr lang="en-US" sz="280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800"/>
                        <a:t>Size of Change</a:t>
                      </a:r>
                    </a:p>
                  </a:txBody>
                  <a:tcPr/>
                </a:tc>
                <a:extLst>
                  <a:ext uri="{0D108BD9-81ED-4DB2-BD59-A6C34878D82A}">
                    <a16:rowId xmlns:a16="http://schemas.microsoft.com/office/drawing/2014/main" val="10000"/>
                  </a:ext>
                </a:extLst>
              </a:tr>
              <a:tr h="6394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a:t>Big Project</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a:t>Big Change</a:t>
                      </a:r>
                    </a:p>
                  </a:txBody>
                  <a:tcPr/>
                </a:tc>
                <a:extLst>
                  <a:ext uri="{0D108BD9-81ED-4DB2-BD59-A6C34878D82A}">
                    <a16:rowId xmlns:a16="http://schemas.microsoft.com/office/drawing/2014/main" val="10001"/>
                  </a:ext>
                </a:extLst>
              </a:tr>
              <a:tr h="6394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a:t>Big Project </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a:t>Small</a:t>
                      </a:r>
                      <a:r>
                        <a:rPr lang="en-US" sz="2400" baseline="0"/>
                        <a:t> Change</a:t>
                      </a:r>
                      <a:endParaRPr lang="en-US" sz="2400"/>
                    </a:p>
                  </a:txBody>
                  <a:tcPr/>
                </a:tc>
                <a:extLst>
                  <a:ext uri="{0D108BD9-81ED-4DB2-BD59-A6C34878D82A}">
                    <a16:rowId xmlns:a16="http://schemas.microsoft.com/office/drawing/2014/main" val="10002"/>
                  </a:ext>
                </a:extLst>
              </a:tr>
              <a:tr h="6394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a:t>Small</a:t>
                      </a:r>
                      <a:r>
                        <a:rPr lang="en-US" sz="2400" baseline="0"/>
                        <a:t> Project</a:t>
                      </a:r>
                      <a:endParaRPr lang="en-US" sz="240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a:t>Small Change</a:t>
                      </a:r>
                    </a:p>
                  </a:txBody>
                  <a:tcPr/>
                </a:tc>
                <a:extLst>
                  <a:ext uri="{0D108BD9-81ED-4DB2-BD59-A6C34878D82A}">
                    <a16:rowId xmlns:a16="http://schemas.microsoft.com/office/drawing/2014/main" val="10003"/>
                  </a:ext>
                </a:extLst>
              </a:tr>
              <a:tr h="6394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a:t>Small</a:t>
                      </a:r>
                      <a:r>
                        <a:rPr lang="en-US" sz="2400" baseline="0"/>
                        <a:t> Project</a:t>
                      </a:r>
                      <a:endParaRPr lang="en-US" sz="240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a:t>Big Change</a:t>
                      </a:r>
                    </a:p>
                  </a:txBody>
                  <a:tcPr/>
                </a:tc>
                <a:extLst>
                  <a:ext uri="{0D108BD9-81ED-4DB2-BD59-A6C34878D82A}">
                    <a16:rowId xmlns:a16="http://schemas.microsoft.com/office/drawing/2014/main" val="10004"/>
                  </a:ext>
                </a:extLst>
              </a:tr>
            </a:tbl>
          </a:graphicData>
        </a:graphic>
      </p:graphicFrame>
      <p:sp>
        <p:nvSpPr>
          <p:cNvPr id="5" name="Rectangle 4"/>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4" name="Espace réservé du numéro de diapositive 3"/>
          <p:cNvSpPr>
            <a:spLocks noGrp="1"/>
          </p:cNvSpPr>
          <p:nvPr>
            <p:ph type="sldNum" sz="quarter" idx="2"/>
          </p:nvPr>
        </p:nvSpPr>
        <p:spPr/>
        <p:txBody>
          <a:bodyPr/>
          <a:lstStyle/>
          <a:p>
            <a:fld id="{86CB4B4D-7CA3-9044-876B-883B54F8677D}" type="slidenum">
              <a:rPr lang="fr-FR" smtClean="0"/>
              <a:pPr/>
              <a:t>10</a:t>
            </a:fld>
            <a:endParaRPr lang="fr-FR"/>
          </a:p>
        </p:txBody>
      </p:sp>
    </p:spTree>
    <p:extLst>
      <p:ext uri="{BB962C8B-B14F-4D97-AF65-F5344CB8AC3E}">
        <p14:creationId xmlns:p14="http://schemas.microsoft.com/office/powerpoint/2010/main" val="221509311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B910A-F0AE-9382-5B45-D7A8C61E747A}"/>
              </a:ext>
            </a:extLst>
          </p:cNvPr>
          <p:cNvSpPr>
            <a:spLocks noGrp="1"/>
          </p:cNvSpPr>
          <p:nvPr>
            <p:ph type="title"/>
          </p:nvPr>
        </p:nvSpPr>
        <p:spPr>
          <a:xfrm>
            <a:off x="220711" y="851106"/>
            <a:ext cx="5939457" cy="646114"/>
          </a:xfrm>
        </p:spPr>
        <p:txBody>
          <a:bodyPr lIns="45719" tIns="45720" rIns="45719" bIns="45720" anchor="ctr">
            <a:normAutofit/>
          </a:bodyPr>
          <a:lstStyle/>
          <a:p>
            <a:r>
              <a:rPr lang="en-US" sz="2800" b="1">
                <a:solidFill>
                  <a:srgbClr val="951D19"/>
                </a:solidFill>
                <a:latin typeface="Source Sans Pro Regular"/>
              </a:rPr>
              <a:t>Considerations of Change</a:t>
            </a:r>
          </a:p>
        </p:txBody>
      </p:sp>
      <p:graphicFrame>
        <p:nvGraphicFramePr>
          <p:cNvPr id="27" name="Content Placeholder 2">
            <a:extLst>
              <a:ext uri="{FF2B5EF4-FFF2-40B4-BE49-F238E27FC236}">
                <a16:creationId xmlns:a16="http://schemas.microsoft.com/office/drawing/2014/main" id="{C7008DD2-AB1F-8328-5FDE-87EECB374EB0}"/>
              </a:ext>
            </a:extLst>
          </p:cNvPr>
          <p:cNvGraphicFramePr>
            <a:graphicFrameLocks noGrp="1"/>
          </p:cNvGraphicFramePr>
          <p:nvPr>
            <p:ph idx="4294967295"/>
            <p:extLst>
              <p:ext uri="{D42A27DB-BD31-4B8C-83A1-F6EECF244321}">
                <p14:modId xmlns:p14="http://schemas.microsoft.com/office/powerpoint/2010/main" val="3297482273"/>
              </p:ext>
            </p:extLst>
          </p:nvPr>
        </p:nvGraphicFramePr>
        <p:xfrm>
          <a:off x="779647" y="2124510"/>
          <a:ext cx="5473700" cy="3187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Graphic 3" descr="Transfer with solid fill">
            <a:extLst>
              <a:ext uri="{FF2B5EF4-FFF2-40B4-BE49-F238E27FC236}">
                <a16:creationId xmlns:a16="http://schemas.microsoft.com/office/drawing/2014/main" id="{B0D39796-A2C3-A7BB-7DF8-D6486695719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58090" y="1497220"/>
            <a:ext cx="4127230" cy="4127230"/>
          </a:xfrm>
          <a:prstGeom prst="rect">
            <a:avLst/>
          </a:prstGeom>
        </p:spPr>
      </p:pic>
      <p:sp>
        <p:nvSpPr>
          <p:cNvPr id="7" name="Rectangle 6"/>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11</a:t>
            </a:fld>
            <a:endParaRPr lang="fr-FR"/>
          </a:p>
        </p:txBody>
      </p:sp>
    </p:spTree>
    <p:extLst>
      <p:ext uri="{BB962C8B-B14F-4D97-AF65-F5344CB8AC3E}">
        <p14:creationId xmlns:p14="http://schemas.microsoft.com/office/powerpoint/2010/main" val="248705372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211D6C45-CB9F-F921-9BE5-DA18D4192231}"/>
              </a:ext>
            </a:extLst>
          </p:cNvPr>
          <p:cNvSpPr>
            <a:spLocks noGrp="1"/>
          </p:cNvSpPr>
          <p:nvPr>
            <p:ph type="title"/>
          </p:nvPr>
        </p:nvSpPr>
        <p:spPr>
          <a:xfrm>
            <a:off x="538345" y="1274150"/>
            <a:ext cx="3571875" cy="1254912"/>
          </a:xfrm>
        </p:spPr>
        <p:txBody>
          <a:bodyPr vert="horz" lIns="91440" tIns="45720" rIns="91440" bIns="45720" rtlCol="0" anchor="b">
            <a:noAutofit/>
          </a:bodyPr>
          <a:lstStyle/>
          <a:p>
            <a:r>
              <a:rPr lang="en-US" sz="2800" b="1">
                <a:solidFill>
                  <a:srgbClr val="951D19"/>
                </a:solidFill>
                <a:latin typeface="Source Sans Pro Bold"/>
                <a:ea typeface="Source Sans Pro Bold"/>
                <a:cs typeface="Source Sans Pro Bold"/>
                <a:sym typeface="Source Sans Pro Bold"/>
              </a:rPr>
              <a:t>Common</a:t>
            </a:r>
            <a:br>
              <a:rPr lang="en-US" sz="2800" b="1">
                <a:solidFill>
                  <a:srgbClr val="951D19"/>
                </a:solidFill>
                <a:latin typeface="Source Sans Pro Bold"/>
                <a:ea typeface="Source Sans Pro Bold"/>
                <a:cs typeface="Source Sans Pro Bold"/>
                <a:sym typeface="Source Sans Pro Bold"/>
              </a:rPr>
            </a:br>
            <a:r>
              <a:rPr lang="en-US" sz="2800" b="1">
                <a:solidFill>
                  <a:srgbClr val="951D19"/>
                </a:solidFill>
                <a:latin typeface="Source Sans Pro Bold"/>
                <a:ea typeface="Source Sans Pro Bold"/>
                <a:cs typeface="Source Sans Pro Bold"/>
                <a:sym typeface="Source Sans Pro Bold"/>
              </a:rPr>
              <a:t>Challenges</a:t>
            </a:r>
          </a:p>
        </p:txBody>
      </p:sp>
      <p:graphicFrame>
        <p:nvGraphicFramePr>
          <p:cNvPr id="22" name="Content Placeholder 3">
            <a:extLst>
              <a:ext uri="{FF2B5EF4-FFF2-40B4-BE49-F238E27FC236}">
                <a16:creationId xmlns:a16="http://schemas.microsoft.com/office/drawing/2014/main" id="{4F88281B-B689-3894-7E23-A5DBF62C91AF}"/>
              </a:ext>
            </a:extLst>
          </p:cNvPr>
          <p:cNvGraphicFramePr>
            <a:graphicFrameLocks/>
          </p:cNvGraphicFramePr>
          <p:nvPr>
            <p:extLst>
              <p:ext uri="{D42A27DB-BD31-4B8C-83A1-F6EECF244321}">
                <p14:modId xmlns:p14="http://schemas.microsoft.com/office/powerpoint/2010/main" val="750301517"/>
              </p:ext>
            </p:extLst>
          </p:nvPr>
        </p:nvGraphicFramePr>
        <p:xfrm>
          <a:off x="4463712" y="1352962"/>
          <a:ext cx="5835317" cy="4719419"/>
        </p:xfrm>
        <a:graphic>
          <a:graphicData uri="http://schemas.openxmlformats.org/drawingml/2006/table">
            <a:tbl>
              <a:tblPr>
                <a:tableStyleId>{5C22544A-7EE6-4342-B048-85BDC9FD1C3A}</a:tableStyleId>
              </a:tblPr>
              <a:tblGrid>
                <a:gridCol w="5835317">
                  <a:extLst>
                    <a:ext uri="{9D8B030D-6E8A-4147-A177-3AD203B41FA5}">
                      <a16:colId xmlns:a16="http://schemas.microsoft.com/office/drawing/2014/main" val="2144872329"/>
                    </a:ext>
                  </a:extLst>
                </a:gridCol>
              </a:tblGrid>
              <a:tr h="592187">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solidFill>
                            <a:srgbClr val="10253F"/>
                          </a:solidFill>
                          <a:latin typeface="Source Sans Pro Regular"/>
                          <a:ea typeface="Source Sans Pro Regular"/>
                          <a:cs typeface="Source Sans Pro Regular"/>
                          <a:sym typeface="Source Sans Pro Regular"/>
                        </a:defRPr>
                      </a:pPr>
                      <a:r>
                        <a:rPr kumimoji="0" lang="en-US" sz="2400" b="0" i="0" u="none" strike="noStrike" cap="none" spc="0" normalizeH="0" baseline="0">
                          <a:ln>
                            <a:noFill/>
                          </a:ln>
                          <a:solidFill>
                            <a:schemeClr val="tx1"/>
                          </a:solidFill>
                          <a:effectLst/>
                          <a:uFillTx/>
                          <a:latin typeface="Source Sans Pro Regular"/>
                          <a:cs typeface="Arial"/>
                          <a:sym typeface="Calibri"/>
                        </a:rPr>
                        <a:t>Funding</a:t>
                      </a:r>
                    </a:p>
                  </a:txBody>
                  <a:tcPr marL="123257" marR="123257" marT="61629" marB="61629" anchor="ctr"/>
                </a:tc>
                <a:extLst>
                  <a:ext uri="{0D108BD9-81ED-4DB2-BD59-A6C34878D82A}">
                    <a16:rowId xmlns:a16="http://schemas.microsoft.com/office/drawing/2014/main" val="746630164"/>
                  </a:ext>
                </a:extLst>
              </a:tr>
              <a:tr h="592187">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solidFill>
                            <a:srgbClr val="10253F"/>
                          </a:solidFill>
                          <a:latin typeface="Source Sans Pro Regular"/>
                          <a:ea typeface="Source Sans Pro Regular"/>
                          <a:cs typeface="Source Sans Pro Regular"/>
                          <a:sym typeface="Source Sans Pro Regular"/>
                        </a:defRPr>
                      </a:pPr>
                      <a:r>
                        <a:rPr kumimoji="0" lang="en-US" sz="2400" b="0" i="0" u="none" strike="noStrike" cap="none" spc="0" normalizeH="0" baseline="0">
                          <a:ln>
                            <a:noFill/>
                          </a:ln>
                          <a:solidFill>
                            <a:schemeClr val="tx1"/>
                          </a:solidFill>
                          <a:effectLst/>
                          <a:uFillTx/>
                          <a:latin typeface="Source Sans Pro Regular"/>
                          <a:cs typeface="Arial"/>
                          <a:sym typeface="Calibri"/>
                        </a:rPr>
                        <a:t>Leadership Buy-In</a:t>
                      </a:r>
                    </a:p>
                  </a:txBody>
                  <a:tcPr marL="123257" marR="123257" marT="61629" marB="61629" anchor="ctr"/>
                </a:tc>
                <a:extLst>
                  <a:ext uri="{0D108BD9-81ED-4DB2-BD59-A6C34878D82A}">
                    <a16:rowId xmlns:a16="http://schemas.microsoft.com/office/drawing/2014/main" val="331485968"/>
                  </a:ext>
                </a:extLst>
              </a:tr>
              <a:tr h="592187">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solidFill>
                            <a:srgbClr val="10253F"/>
                          </a:solidFill>
                          <a:latin typeface="Source Sans Pro Regular"/>
                          <a:ea typeface="Source Sans Pro Regular"/>
                          <a:cs typeface="Source Sans Pro Regular"/>
                          <a:sym typeface="Source Sans Pro Regular"/>
                        </a:defRPr>
                      </a:pPr>
                      <a:r>
                        <a:rPr kumimoji="0" lang="en-US" sz="2400" b="0" i="0" u="none" strike="noStrike" cap="none" spc="0" normalizeH="0" baseline="0">
                          <a:ln>
                            <a:noFill/>
                          </a:ln>
                          <a:solidFill>
                            <a:schemeClr val="tx1"/>
                          </a:solidFill>
                          <a:effectLst/>
                          <a:uFillTx/>
                          <a:latin typeface="Source Sans Pro Regular"/>
                          <a:cs typeface="Arial"/>
                          <a:sym typeface="Calibri"/>
                        </a:rPr>
                        <a:t>RRT managers retention</a:t>
                      </a:r>
                    </a:p>
                  </a:txBody>
                  <a:tcPr marL="123257" marR="123257" marT="61629" marB="61629" anchor="ctr"/>
                </a:tc>
                <a:extLst>
                  <a:ext uri="{0D108BD9-81ED-4DB2-BD59-A6C34878D82A}">
                    <a16:rowId xmlns:a16="http://schemas.microsoft.com/office/drawing/2014/main" val="2801510345"/>
                  </a:ext>
                </a:extLst>
              </a:tr>
              <a:tr h="1471429">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solidFill>
                            <a:srgbClr val="10253F"/>
                          </a:solidFill>
                          <a:latin typeface="Source Sans Pro Regular"/>
                          <a:ea typeface="Source Sans Pro Regular"/>
                          <a:cs typeface="Source Sans Pro Regular"/>
                          <a:sym typeface="Source Sans Pro Regular"/>
                        </a:defRPr>
                      </a:pPr>
                      <a:r>
                        <a:rPr kumimoji="0" lang="en-US" sz="2400" b="0" i="0" u="none" strike="noStrike" cap="none" spc="0" normalizeH="0" baseline="0">
                          <a:ln>
                            <a:noFill/>
                          </a:ln>
                          <a:solidFill>
                            <a:schemeClr val="tx1"/>
                          </a:solidFill>
                          <a:effectLst/>
                          <a:uFillTx/>
                          <a:latin typeface="Source Sans Pro Regular"/>
                          <a:cs typeface="Arial"/>
                          <a:sym typeface="Calibri"/>
                        </a:rPr>
                        <a:t>Program management and deployment equipment</a:t>
                      </a:r>
                    </a:p>
                  </a:txBody>
                  <a:tcPr marL="123257" marR="123257" marT="61629" marB="61629" anchor="ctr"/>
                </a:tc>
                <a:extLst>
                  <a:ext uri="{0D108BD9-81ED-4DB2-BD59-A6C34878D82A}">
                    <a16:rowId xmlns:a16="http://schemas.microsoft.com/office/drawing/2014/main" val="2991185654"/>
                  </a:ext>
                </a:extLst>
              </a:tr>
              <a:tr h="1471429">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solidFill>
                            <a:srgbClr val="10253F"/>
                          </a:solidFill>
                          <a:latin typeface="Source Sans Pro Regular"/>
                          <a:ea typeface="Source Sans Pro Regular"/>
                          <a:cs typeface="Source Sans Pro Regular"/>
                          <a:sym typeface="Source Sans Pro Regular"/>
                        </a:defRPr>
                      </a:pPr>
                      <a:r>
                        <a:rPr kumimoji="0" lang="en-US" sz="2400" b="0" i="0" u="none" strike="noStrike" cap="none" spc="0" normalizeH="0" baseline="0">
                          <a:ln>
                            <a:noFill/>
                          </a:ln>
                          <a:solidFill>
                            <a:schemeClr val="tx1"/>
                          </a:solidFill>
                          <a:effectLst/>
                          <a:uFillTx/>
                          <a:latin typeface="Source Sans Pro Regular"/>
                          <a:cs typeface="Arial"/>
                          <a:sym typeface="Calibri"/>
                        </a:rPr>
                        <a:t>Technological resources to support roster management</a:t>
                      </a:r>
                    </a:p>
                  </a:txBody>
                  <a:tcPr marL="123257" marR="123257" marT="61629" marB="61629" anchor="ctr"/>
                </a:tc>
                <a:extLst>
                  <a:ext uri="{0D108BD9-81ED-4DB2-BD59-A6C34878D82A}">
                    <a16:rowId xmlns:a16="http://schemas.microsoft.com/office/drawing/2014/main" val="2521670760"/>
                  </a:ext>
                </a:extLst>
              </a:tr>
            </a:tbl>
          </a:graphicData>
        </a:graphic>
      </p:graphicFrame>
      <p:sp>
        <p:nvSpPr>
          <p:cNvPr id="8" name="Organigramme : Processus 7"/>
          <p:cNvSpPr/>
          <p:nvPr/>
        </p:nvSpPr>
        <p:spPr>
          <a:xfrm>
            <a:off x="9111029" y="1155031"/>
            <a:ext cx="1188000" cy="115503"/>
          </a:xfrm>
          <a:prstGeom prst="flowChartProcess">
            <a:avLst/>
          </a:prstGeom>
          <a:solidFill>
            <a:schemeClr val="tx1"/>
          </a:solidFill>
          <a:ln w="127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grpSp>
        <p:nvGrpSpPr>
          <p:cNvPr id="10" name="Groupe 9"/>
          <p:cNvGrpSpPr/>
          <p:nvPr/>
        </p:nvGrpSpPr>
        <p:grpSpPr>
          <a:xfrm>
            <a:off x="3566966" y="5881036"/>
            <a:ext cx="720000" cy="664800"/>
            <a:chOff x="2838647" y="5585204"/>
            <a:chExt cx="720000" cy="720000"/>
          </a:xfrm>
        </p:grpSpPr>
        <p:sp>
          <p:nvSpPr>
            <p:cNvPr id="25" name="Organigramme : Processus 24"/>
            <p:cNvSpPr/>
            <p:nvPr/>
          </p:nvSpPr>
          <p:spPr>
            <a:xfrm rot="5400000">
              <a:off x="2838646" y="5887452"/>
              <a:ext cx="720000" cy="115503"/>
            </a:xfrm>
            <a:prstGeom prst="flowChartProcess">
              <a:avLst/>
            </a:prstGeom>
            <a:solidFill>
              <a:schemeClr val="tx1"/>
            </a:solidFill>
            <a:ln w="127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
          <p:nvSpPr>
            <p:cNvPr id="26" name="Organigramme : Processus 25"/>
            <p:cNvSpPr/>
            <p:nvPr/>
          </p:nvSpPr>
          <p:spPr>
            <a:xfrm>
              <a:off x="2838647" y="5887452"/>
              <a:ext cx="720000" cy="115503"/>
            </a:xfrm>
            <a:prstGeom prst="flowChartProcess">
              <a:avLst/>
            </a:prstGeom>
            <a:solidFill>
              <a:schemeClr val="tx1"/>
            </a:solidFill>
            <a:ln w="127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grpSp>
      <p:sp>
        <p:nvSpPr>
          <p:cNvPr id="27" name="Rectangle 26"/>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12</a:t>
            </a:fld>
            <a:endParaRPr lang="fr-FR"/>
          </a:p>
        </p:txBody>
      </p:sp>
    </p:spTree>
    <p:extLst>
      <p:ext uri="{BB962C8B-B14F-4D97-AF65-F5344CB8AC3E}">
        <p14:creationId xmlns:p14="http://schemas.microsoft.com/office/powerpoint/2010/main" val="240251667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7303F-DDA0-D670-FFC5-31C682684AC9}"/>
              </a:ext>
            </a:extLst>
          </p:cNvPr>
          <p:cNvSpPr>
            <a:spLocks noGrp="1"/>
          </p:cNvSpPr>
          <p:nvPr>
            <p:ph type="title"/>
          </p:nvPr>
        </p:nvSpPr>
        <p:spPr>
          <a:xfrm>
            <a:off x="1471996" y="2292862"/>
            <a:ext cx="9144670" cy="2336890"/>
          </a:xfrm>
        </p:spPr>
        <p:txBody>
          <a:bodyPr>
            <a:normAutofit/>
          </a:bodyPr>
          <a:lstStyle/>
          <a:p>
            <a:r>
              <a:rPr lang="en-US" sz="3100" b="1">
                <a:solidFill>
                  <a:srgbClr val="951D19"/>
                </a:solidFill>
              </a:rPr>
              <a:t>RRT Programme:</a:t>
            </a:r>
            <a:r>
              <a:rPr lang="en-US" sz="3600">
                <a:solidFill>
                  <a:srgbClr val="951D19"/>
                </a:solidFill>
              </a:rPr>
              <a:t> </a:t>
            </a:r>
            <a:br>
              <a:rPr lang="en-US" sz="3600">
                <a:solidFill>
                  <a:srgbClr val="951D19"/>
                </a:solidFill>
              </a:rPr>
            </a:br>
            <a:br>
              <a:rPr lang="en-US" sz="3600">
                <a:solidFill>
                  <a:srgbClr val="951D19"/>
                </a:solidFill>
              </a:rPr>
            </a:br>
            <a:r>
              <a:rPr lang="en-US" sz="2800" i="1">
                <a:solidFill>
                  <a:srgbClr val="951D19"/>
                </a:solidFill>
              </a:rPr>
              <a:t>How will you implement or change  your RRT programme?</a:t>
            </a:r>
            <a:endParaRPr lang="en-US" sz="2800">
              <a:solidFill>
                <a:srgbClr val="951D19"/>
              </a:solidFill>
            </a:endParaRPr>
          </a:p>
        </p:txBody>
      </p:sp>
      <p:sp>
        <p:nvSpPr>
          <p:cNvPr id="4" name="Rectangle 3"/>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13</a:t>
            </a:fld>
            <a:endParaRPr lang="fr-FR"/>
          </a:p>
        </p:txBody>
      </p:sp>
    </p:spTree>
    <p:extLst>
      <p:ext uri="{BB962C8B-B14F-4D97-AF65-F5344CB8AC3E}">
        <p14:creationId xmlns:p14="http://schemas.microsoft.com/office/powerpoint/2010/main" val="57782917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172584" y="811726"/>
            <a:ext cx="3571875" cy="646114"/>
          </a:xfrm>
        </p:spPr>
        <p:txBody>
          <a:bodyPr>
            <a:normAutofit/>
          </a:bodyPr>
          <a:lstStyle/>
          <a:p>
            <a:r>
              <a:rPr lang="en-US" sz="2800" b="1">
                <a:solidFill>
                  <a:srgbClr val="951D19"/>
                </a:solidFill>
              </a:rPr>
              <a:t>Pathways to Change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extLst>
              <p:ext uri="{D42A27DB-BD31-4B8C-83A1-F6EECF244321}">
                <p14:modId xmlns:p14="http://schemas.microsoft.com/office/powerpoint/2010/main" val="2598616134"/>
              </p:ext>
            </p:extLst>
          </p:nvPr>
        </p:nvGraphicFramePr>
        <p:xfrm>
          <a:off x="1374140" y="949426"/>
          <a:ext cx="8623300" cy="5349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14</a:t>
            </a:fld>
            <a:endParaRPr lang="fr-FR"/>
          </a:p>
        </p:txBody>
      </p:sp>
    </p:spTree>
    <p:extLst>
      <p:ext uri="{BB962C8B-B14F-4D97-AF65-F5344CB8AC3E}">
        <p14:creationId xmlns:p14="http://schemas.microsoft.com/office/powerpoint/2010/main" val="57947989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Cross 20">
            <a:extLst>
              <a:ext uri="{FF2B5EF4-FFF2-40B4-BE49-F238E27FC236}">
                <a16:creationId xmlns:a16="http://schemas.microsoft.com/office/drawing/2014/main" id="{BE50E7BE-734F-224D-B03E-074DE1D12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7667"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enorite"/>
              <a:ea typeface="+mn-ea"/>
              <a:cs typeface="+mn-cs"/>
            </a:endParaRPr>
          </a:p>
        </p:txBody>
      </p:sp>
      <p:sp>
        <p:nvSpPr>
          <p:cNvPr id="23" name="Rectangle 22">
            <a:extLst>
              <a:ext uri="{FF2B5EF4-FFF2-40B4-BE49-F238E27FC236}">
                <a16:creationId xmlns:a16="http://schemas.microsoft.com/office/drawing/2014/main" id="{DCA5172B-100A-154D-8648-280629D67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enorite"/>
              <a:ea typeface="+mn-ea"/>
              <a:cs typeface="+mn-cs"/>
            </a:endParaRPr>
          </a:p>
        </p:txBody>
      </p:sp>
      <p:sp>
        <p:nvSpPr>
          <p:cNvPr id="2" name="Title 1">
            <a:extLst>
              <a:ext uri="{FF2B5EF4-FFF2-40B4-BE49-F238E27FC236}">
                <a16:creationId xmlns:a16="http://schemas.microsoft.com/office/drawing/2014/main" id="{8FC2E917-046C-5FBE-53EE-5B8891F170C7}"/>
              </a:ext>
            </a:extLst>
          </p:cNvPr>
          <p:cNvSpPr>
            <a:spLocks noGrp="1"/>
          </p:cNvSpPr>
          <p:nvPr>
            <p:ph type="title"/>
          </p:nvPr>
        </p:nvSpPr>
        <p:spPr>
          <a:xfrm>
            <a:off x="374715" y="1174163"/>
            <a:ext cx="8719589" cy="646114"/>
          </a:xfrm>
        </p:spPr>
        <p:txBody>
          <a:bodyPr>
            <a:normAutofit fontScale="90000"/>
          </a:bodyPr>
          <a:lstStyle/>
          <a:p>
            <a:r>
              <a:rPr lang="en-US" sz="3100" b="1">
                <a:solidFill>
                  <a:srgbClr val="951D19"/>
                </a:solidFill>
              </a:rPr>
              <a:t>Step one: identify the need for </a:t>
            </a:r>
            <a:r>
              <a:rPr lang="en-US" sz="3100" b="1" err="1">
                <a:solidFill>
                  <a:srgbClr val="951D19"/>
                </a:solidFill>
              </a:rPr>
              <a:t>change</a:t>
            </a:r>
            <a:r>
              <a:rPr lang="en-US" err="1"/>
              <a:t>Need</a:t>
            </a:r>
            <a:r>
              <a:rPr lang="en-US"/>
              <a:t> for Change </a:t>
            </a:r>
          </a:p>
        </p:txBody>
      </p:sp>
      <p:sp>
        <p:nvSpPr>
          <p:cNvPr id="3" name="Content Placeholder 2">
            <a:extLst>
              <a:ext uri="{FF2B5EF4-FFF2-40B4-BE49-F238E27FC236}">
                <a16:creationId xmlns:a16="http://schemas.microsoft.com/office/drawing/2014/main" id="{F89DB3A8-938B-E066-82F5-A5EE46BE0029}"/>
              </a:ext>
            </a:extLst>
          </p:cNvPr>
          <p:cNvSpPr>
            <a:spLocks noGrp="1"/>
          </p:cNvSpPr>
          <p:nvPr>
            <p:ph type="body" idx="1"/>
          </p:nvPr>
        </p:nvSpPr>
        <p:spPr>
          <a:xfrm>
            <a:off x="175144" y="1959478"/>
            <a:ext cx="7593667" cy="2949258"/>
          </a:xfrm>
        </p:spPr>
        <p:txBody>
          <a:bodyPr vert="horz" lIns="91440" tIns="45720" rIns="91440" bIns="45720" rtlCol="0" anchor="t">
            <a:normAutofit/>
          </a:bodyPr>
          <a:lstStyle/>
          <a:p>
            <a:r>
              <a:rPr lang="en-US"/>
              <a:t>Why is an RRT </a:t>
            </a:r>
            <a:r>
              <a:rPr lang="en-US" err="1"/>
              <a:t>Programme</a:t>
            </a:r>
            <a:r>
              <a:rPr lang="en-US"/>
              <a:t> needed in your Ministry of Health?</a:t>
            </a:r>
          </a:p>
          <a:p>
            <a:endParaRPr lang="en-US"/>
          </a:p>
          <a:p>
            <a:pPr marL="342900" lvl="1" indent="-342900" defTabSz="914400" hangingPunct="0">
              <a:lnSpc>
                <a:spcPct val="100000"/>
              </a:lnSpc>
              <a:spcBef>
                <a:spcPts val="500"/>
              </a:spcBef>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ea typeface="Arial"/>
                <a:cs typeface="Arial"/>
                <a:sym typeface="Calibri"/>
              </a:rPr>
              <a:t>What is the contribution it brings to your Ministry of Health </a:t>
            </a:r>
          </a:p>
          <a:p>
            <a:pPr marL="342900" lvl="1" indent="-342900" defTabSz="914400" hangingPunct="0">
              <a:lnSpc>
                <a:spcPct val="100000"/>
              </a:lnSpc>
              <a:spcBef>
                <a:spcPts val="500"/>
              </a:spcBef>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ea typeface="Arial"/>
                <a:cs typeface="Arial"/>
                <a:sym typeface="Calibri"/>
              </a:rPr>
              <a:t>How will it improve management of coordination of Emergency Response Activities</a:t>
            </a:r>
          </a:p>
          <a:p>
            <a:pPr marL="0" indent="0">
              <a:buNone/>
            </a:pPr>
            <a:endParaRPr lang="en-US"/>
          </a:p>
          <a:p>
            <a:endParaRPr lang="en-US"/>
          </a:p>
          <a:p>
            <a:endParaRPr lang="en-US"/>
          </a:p>
        </p:txBody>
      </p:sp>
      <p:sp>
        <p:nvSpPr>
          <p:cNvPr id="4" name="Organigramme : Processus 3"/>
          <p:cNvSpPr/>
          <p:nvPr/>
        </p:nvSpPr>
        <p:spPr>
          <a:xfrm>
            <a:off x="7764001" y="1497220"/>
            <a:ext cx="4235115" cy="4030735"/>
          </a:xfrm>
          <a:prstGeom prst="flowChartProcess">
            <a:avLst/>
          </a:prstGeom>
          <a:solidFill>
            <a:schemeClr val="bg1">
              <a:lumMod val="95000"/>
            </a:schemeClr>
          </a:solidFill>
          <a:ln w="12700" cap="flat">
            <a:solidFill>
              <a:schemeClr val="bg1">
                <a:lumMod val="95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pic>
        <p:nvPicPr>
          <p:cNvPr id="9" name="Graphic 6" descr="Group of women with solid fill">
            <a:extLst>
              <a:ext uri="{FF2B5EF4-FFF2-40B4-BE49-F238E27FC236}">
                <a16:creationId xmlns:a16="http://schemas.microsoft.com/office/drawing/2014/main" id="{671795E2-5A5B-9B44-FB26-117CA36E60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p:blipFill>
        <p:spPr>
          <a:xfrm>
            <a:off x="7923941" y="1539926"/>
            <a:ext cx="4127230" cy="4127230"/>
          </a:xfrm>
          <a:prstGeom prst="rect">
            <a:avLst/>
          </a:prstGeom>
        </p:spPr>
      </p:pic>
      <p:sp>
        <p:nvSpPr>
          <p:cNvPr id="10" name="Rectangle 9"/>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pPr/>
              <a:t>15</a:t>
            </a:fld>
            <a:endParaRPr lang="fr-FR"/>
          </a:p>
        </p:txBody>
      </p:sp>
    </p:spTree>
    <p:extLst>
      <p:ext uri="{BB962C8B-B14F-4D97-AF65-F5344CB8AC3E}">
        <p14:creationId xmlns:p14="http://schemas.microsoft.com/office/powerpoint/2010/main" val="34664649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C88FD-1E40-4A7D-2913-9899E00FD563}"/>
              </a:ext>
            </a:extLst>
          </p:cNvPr>
          <p:cNvSpPr>
            <a:spLocks noGrp="1"/>
          </p:cNvSpPr>
          <p:nvPr>
            <p:ph type="title"/>
          </p:nvPr>
        </p:nvSpPr>
        <p:spPr>
          <a:xfrm>
            <a:off x="413217" y="1061984"/>
            <a:ext cx="6016459" cy="646114"/>
          </a:xfrm>
        </p:spPr>
        <p:txBody>
          <a:bodyPr>
            <a:normAutofit/>
          </a:bodyPr>
          <a:lstStyle/>
          <a:p>
            <a:r>
              <a:rPr lang="en-US" sz="2800" b="1">
                <a:solidFill>
                  <a:srgbClr val="951D19"/>
                </a:solidFill>
              </a:rPr>
              <a:t>RRT </a:t>
            </a:r>
            <a:r>
              <a:rPr lang="en-US" sz="2800" b="1" err="1">
                <a:solidFill>
                  <a:srgbClr val="951D19"/>
                </a:solidFill>
              </a:rPr>
              <a:t>Programme</a:t>
            </a:r>
            <a:r>
              <a:rPr lang="en-US" sz="2800" b="1">
                <a:solidFill>
                  <a:srgbClr val="951D19"/>
                </a:solidFill>
              </a:rPr>
              <a:t> Benefits	</a:t>
            </a:r>
          </a:p>
        </p:txBody>
      </p:sp>
      <p:graphicFrame>
        <p:nvGraphicFramePr>
          <p:cNvPr id="5" name="Content Placeholder 2">
            <a:extLst>
              <a:ext uri="{FF2B5EF4-FFF2-40B4-BE49-F238E27FC236}">
                <a16:creationId xmlns:a16="http://schemas.microsoft.com/office/drawing/2014/main" id="{64ECBE2F-0873-84C6-0C18-B49291B2DB74}"/>
              </a:ext>
            </a:extLst>
          </p:cNvPr>
          <p:cNvGraphicFramePr>
            <a:graphicFrameLocks noGrp="1"/>
          </p:cNvGraphicFramePr>
          <p:nvPr>
            <p:ph idx="4294967295"/>
            <p:extLst>
              <p:ext uri="{D42A27DB-BD31-4B8C-83A1-F6EECF244321}">
                <p14:modId xmlns:p14="http://schemas.microsoft.com/office/powerpoint/2010/main" val="1547939075"/>
              </p:ext>
            </p:extLst>
          </p:nvPr>
        </p:nvGraphicFramePr>
        <p:xfrm>
          <a:off x="827772" y="2259263"/>
          <a:ext cx="10653713" cy="3187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16</a:t>
            </a:fld>
            <a:endParaRPr lang="fr-FR"/>
          </a:p>
        </p:txBody>
      </p:sp>
    </p:spTree>
    <p:extLst>
      <p:ext uri="{BB962C8B-B14F-4D97-AF65-F5344CB8AC3E}">
        <p14:creationId xmlns:p14="http://schemas.microsoft.com/office/powerpoint/2010/main" val="268854244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82B5A-1CCB-3996-1E68-69016F80122C}"/>
              </a:ext>
            </a:extLst>
          </p:cNvPr>
          <p:cNvSpPr>
            <a:spLocks noGrp="1"/>
          </p:cNvSpPr>
          <p:nvPr>
            <p:ph type="title"/>
          </p:nvPr>
        </p:nvSpPr>
        <p:spPr>
          <a:xfrm>
            <a:off x="278462" y="1023482"/>
            <a:ext cx="11060098" cy="646114"/>
          </a:xfrm>
        </p:spPr>
        <p:txBody>
          <a:bodyPr>
            <a:normAutofit/>
          </a:bodyPr>
          <a:lstStyle/>
          <a:p>
            <a:r>
              <a:rPr lang="en-US" sz="2800" b="1">
                <a:solidFill>
                  <a:srgbClr val="951D19"/>
                </a:solidFill>
              </a:rPr>
              <a:t>Why is an RRT </a:t>
            </a:r>
            <a:r>
              <a:rPr lang="en-US" sz="2800" b="1" err="1">
                <a:solidFill>
                  <a:srgbClr val="951D19"/>
                </a:solidFill>
              </a:rPr>
              <a:t>Programme</a:t>
            </a:r>
            <a:r>
              <a:rPr lang="en-US" sz="2800" b="1">
                <a:solidFill>
                  <a:srgbClr val="951D19"/>
                </a:solidFill>
              </a:rPr>
              <a:t> needed in your Ministry of Health?</a:t>
            </a:r>
          </a:p>
        </p:txBody>
      </p:sp>
      <p:sp>
        <p:nvSpPr>
          <p:cNvPr id="3" name="TextBox 2">
            <a:extLst>
              <a:ext uri="{FF2B5EF4-FFF2-40B4-BE49-F238E27FC236}">
                <a16:creationId xmlns:a16="http://schemas.microsoft.com/office/drawing/2014/main" id="{81AF2EC0-C3DD-A730-80B7-7C6A6AD975BA}"/>
              </a:ext>
            </a:extLst>
          </p:cNvPr>
          <p:cNvSpPr txBox="1"/>
          <p:nvPr/>
        </p:nvSpPr>
        <p:spPr>
          <a:xfrm>
            <a:off x="1297692" y="1966991"/>
            <a:ext cx="9714865" cy="3416320"/>
          </a:xfrm>
          <a:prstGeom prst="rect">
            <a:avLst/>
          </a:prstGeom>
          <a:noFill/>
          <a:ln w="57150">
            <a:solidFill>
              <a:schemeClr val="accent2">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p:txBody>
      </p:sp>
      <p:sp>
        <p:nvSpPr>
          <p:cNvPr id="5" name="Rectangle 4"/>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4" name="Espace réservé du numéro de diapositive 3"/>
          <p:cNvSpPr>
            <a:spLocks noGrp="1"/>
          </p:cNvSpPr>
          <p:nvPr>
            <p:ph type="sldNum" sz="quarter" idx="2"/>
          </p:nvPr>
        </p:nvSpPr>
        <p:spPr/>
        <p:txBody>
          <a:bodyPr/>
          <a:lstStyle/>
          <a:p>
            <a:fld id="{86CB4B4D-7CA3-9044-876B-883B54F8677D}" type="slidenum">
              <a:rPr lang="fr-FR" smtClean="0"/>
              <a:pPr/>
              <a:t>17</a:t>
            </a:fld>
            <a:endParaRPr lang="fr-FR"/>
          </a:p>
        </p:txBody>
      </p:sp>
    </p:spTree>
    <p:extLst>
      <p:ext uri="{BB962C8B-B14F-4D97-AF65-F5344CB8AC3E}">
        <p14:creationId xmlns:p14="http://schemas.microsoft.com/office/powerpoint/2010/main" val="12775173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4847B-46F9-8DBB-F0B7-66CC7C76036D}"/>
              </a:ext>
            </a:extLst>
          </p:cNvPr>
          <p:cNvSpPr>
            <a:spLocks noGrp="1"/>
          </p:cNvSpPr>
          <p:nvPr>
            <p:ph type="title"/>
          </p:nvPr>
        </p:nvSpPr>
        <p:spPr>
          <a:xfrm>
            <a:off x="259211" y="1244864"/>
            <a:ext cx="11826771" cy="646114"/>
          </a:xfrm>
        </p:spPr>
        <p:txBody>
          <a:bodyPr lIns="45719" tIns="45720" rIns="45719" bIns="45720" anchor="ctr">
            <a:noAutofit/>
          </a:bodyPr>
          <a:lstStyle/>
          <a:p>
            <a:r>
              <a:rPr lang="en-US" sz="2800" b="1">
                <a:solidFill>
                  <a:srgbClr val="951D19"/>
                </a:solidFill>
              </a:rPr>
              <a:t>What are the benefits that the RRT Programme is expected to generate?</a:t>
            </a:r>
            <a:br>
              <a:rPr lang="en-US" sz="2800" b="1">
                <a:solidFill>
                  <a:srgbClr val="951D19"/>
                </a:solidFill>
              </a:rPr>
            </a:br>
            <a:endParaRPr lang="en-US" sz="2800" b="1">
              <a:solidFill>
                <a:srgbClr val="951D19"/>
              </a:solidFill>
            </a:endParaRPr>
          </a:p>
        </p:txBody>
      </p:sp>
      <p:sp>
        <p:nvSpPr>
          <p:cNvPr id="3" name="TextBox 2">
            <a:extLst>
              <a:ext uri="{FF2B5EF4-FFF2-40B4-BE49-F238E27FC236}">
                <a16:creationId xmlns:a16="http://schemas.microsoft.com/office/drawing/2014/main" id="{F616A3B0-2255-3686-FFE2-20A1005A6141}"/>
              </a:ext>
            </a:extLst>
          </p:cNvPr>
          <p:cNvSpPr txBox="1"/>
          <p:nvPr/>
        </p:nvSpPr>
        <p:spPr>
          <a:xfrm>
            <a:off x="816428" y="2459365"/>
            <a:ext cx="10156372" cy="3416320"/>
          </a:xfrm>
          <a:prstGeom prst="rect">
            <a:avLst/>
          </a:prstGeom>
          <a:noFill/>
          <a:ln w="57150">
            <a:solidFill>
              <a:schemeClr val="accent2">
                <a:lumMod val="7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p:txBody>
      </p:sp>
      <p:sp>
        <p:nvSpPr>
          <p:cNvPr id="5" name="Rectangle 4"/>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4" name="Espace réservé du numéro de diapositive 3"/>
          <p:cNvSpPr>
            <a:spLocks noGrp="1"/>
          </p:cNvSpPr>
          <p:nvPr>
            <p:ph type="sldNum" sz="quarter" idx="2"/>
          </p:nvPr>
        </p:nvSpPr>
        <p:spPr/>
        <p:txBody>
          <a:bodyPr/>
          <a:lstStyle/>
          <a:p>
            <a:fld id="{86CB4B4D-7CA3-9044-876B-883B54F8677D}" type="slidenum">
              <a:rPr lang="fr-FR" smtClean="0"/>
              <a:pPr/>
              <a:t>18</a:t>
            </a:fld>
            <a:endParaRPr lang="fr-FR"/>
          </a:p>
        </p:txBody>
      </p:sp>
    </p:spTree>
    <p:extLst>
      <p:ext uri="{BB962C8B-B14F-4D97-AF65-F5344CB8AC3E}">
        <p14:creationId xmlns:p14="http://schemas.microsoft.com/office/powerpoint/2010/main" val="420427661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1B065-6736-9390-49B1-C8EDF79759B3}"/>
              </a:ext>
            </a:extLst>
          </p:cNvPr>
          <p:cNvSpPr>
            <a:spLocks noGrp="1"/>
          </p:cNvSpPr>
          <p:nvPr>
            <p:ph type="title"/>
          </p:nvPr>
        </p:nvSpPr>
        <p:spPr>
          <a:xfrm>
            <a:off x="234360" y="931200"/>
            <a:ext cx="10662349" cy="581537"/>
          </a:xfrm>
        </p:spPr>
        <p:txBody>
          <a:bodyPr lIns="45719" tIns="45720" rIns="45719" bIns="45720" anchor="ctr">
            <a:normAutofit/>
          </a:bodyPr>
          <a:lstStyle/>
          <a:p>
            <a:r>
              <a:rPr lang="en-US" sz="2800" b="1">
                <a:solidFill>
                  <a:srgbClr val="002060"/>
                </a:solidFill>
                <a:latin typeface="Source Sans Pro Regular"/>
              </a:rPr>
              <a:t>Identify the need for change and communicate the need </a:t>
            </a:r>
          </a:p>
        </p:txBody>
      </p:sp>
      <p:sp>
        <p:nvSpPr>
          <p:cNvPr id="3" name="Content Placeholder 2">
            <a:extLst>
              <a:ext uri="{FF2B5EF4-FFF2-40B4-BE49-F238E27FC236}">
                <a16:creationId xmlns:a16="http://schemas.microsoft.com/office/drawing/2014/main" id="{91496A95-9969-9BD6-0CD1-205CFC9397C2}"/>
              </a:ext>
            </a:extLst>
          </p:cNvPr>
          <p:cNvSpPr>
            <a:spLocks noGrp="1"/>
          </p:cNvSpPr>
          <p:nvPr>
            <p:ph type="body" idx="1"/>
          </p:nvPr>
        </p:nvSpPr>
        <p:spPr>
          <a:xfrm>
            <a:off x="1099010" y="2468066"/>
            <a:ext cx="8936854" cy="1923104"/>
          </a:xfrm>
        </p:spPr>
        <p:txBody>
          <a:bodyPr vert="horz" lIns="91440" tIns="45720" rIns="91440" bIns="45720" rtlCol="0" anchor="t">
            <a:normAutofit/>
          </a:bodyPr>
          <a:lstStyle/>
          <a:p>
            <a:pPr algn="ctr">
              <a:lnSpc>
                <a:spcPct val="150000"/>
              </a:lnSpc>
            </a:pPr>
            <a:r>
              <a:rPr lang="en-US" dirty="0"/>
              <a:t>Brainstorm on how you would communicate your need.</a:t>
            </a:r>
            <a:r>
              <a:rPr lang="en-US" dirty="0">
                <a:solidFill>
                  <a:schemeClr val="tx1"/>
                </a:solidFill>
                <a:cs typeface="Arial"/>
              </a:rPr>
              <a:t> And how to sell your RRT </a:t>
            </a:r>
            <a:r>
              <a:rPr lang="en-US" dirty="0" err="1">
                <a:solidFill>
                  <a:schemeClr val="tx1"/>
                </a:solidFill>
                <a:cs typeface="Arial"/>
              </a:rPr>
              <a:t>programme</a:t>
            </a:r>
            <a:r>
              <a:rPr lang="en-US" dirty="0">
                <a:solidFill>
                  <a:schemeClr val="tx1"/>
                </a:solidFill>
                <a:cs typeface="Arial"/>
              </a:rPr>
              <a:t> idea to your leadership in a 30 seconds to 1 minute elevator or sales pitch.</a:t>
            </a:r>
            <a:endParaRPr lang="fr-FR">
              <a:solidFill>
                <a:schemeClr val="tx1"/>
              </a:solidFill>
              <a:cs typeface="Arial"/>
            </a:endParaRPr>
          </a:p>
        </p:txBody>
      </p:sp>
      <p:sp>
        <p:nvSpPr>
          <p:cNvPr id="4" name="Rectangle 3"/>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pPr/>
              <a:t>19</a:t>
            </a:fld>
            <a:endParaRPr lang="fr-FR"/>
          </a:p>
        </p:txBody>
      </p:sp>
    </p:spTree>
    <p:extLst>
      <p:ext uri="{BB962C8B-B14F-4D97-AF65-F5344CB8AC3E}">
        <p14:creationId xmlns:p14="http://schemas.microsoft.com/office/powerpoint/2010/main" val="131670961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r>
              <a:rPr lang="en-US" dirty="0"/>
              <a:t>The content of this presentation is to be adapted to your final </a:t>
            </a:r>
            <a:r>
              <a:rPr lang="fr-FR" dirty="0"/>
              <a:t>RRT MTP</a:t>
            </a:r>
            <a:r>
              <a:rPr lang="en-US" dirty="0"/>
              <a:t> agenda and specifics of your country. Areas to be </a:t>
            </a:r>
            <a:r>
              <a:rPr lang="en-GB" dirty="0"/>
              <a:t>reviewed</a:t>
            </a:r>
            <a:r>
              <a:rPr lang="en-US" dirty="0"/>
              <a:t>/completed by </a:t>
            </a:r>
            <a:r>
              <a:rPr lang="fr-FR" dirty="0"/>
              <a:t>RRT MTP</a:t>
            </a:r>
            <a:r>
              <a:rPr lang="en-US" dirty="0"/>
              <a:t> organizers/facilitators are highlighted in yellow.</a:t>
            </a:r>
          </a:p>
        </p:txBody>
      </p:sp>
      <p:sp>
        <p:nvSpPr>
          <p:cNvPr id="569" name="TextBox 8"/>
          <p:cNvSpPr txBox="1"/>
          <p:nvPr/>
        </p:nvSpPr>
        <p:spPr>
          <a:xfrm>
            <a:off x="370954" y="418349"/>
            <a:ext cx="3341144"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endParaRPr lang="en-US" b="1"/>
          </a:p>
        </p:txBody>
      </p:sp>
      <p:sp>
        <p:nvSpPr>
          <p:cNvPr id="6" name="Slide Number Placeholder 5">
            <a:extLst>
              <a:ext uri="{FF2B5EF4-FFF2-40B4-BE49-F238E27FC236}">
                <a16:creationId xmlns:a16="http://schemas.microsoft.com/office/drawing/2014/main" id="{44C8FE4C-57CE-401F-8215-1C14E03AD520}"/>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182209" y="1148610"/>
            <a:ext cx="3571875" cy="646114"/>
          </a:xfrm>
        </p:spPr>
        <p:txBody>
          <a:bodyPr>
            <a:normAutofit fontScale="90000"/>
          </a:bodyPr>
          <a:lstStyle/>
          <a:p>
            <a:r>
              <a:rPr lang="en-US">
                <a:solidFill>
                  <a:srgbClr val="951D19"/>
                </a:solidFill>
              </a:rPr>
              <a:t>Pathways to Change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extLst>
              <p:ext uri="{D42A27DB-BD31-4B8C-83A1-F6EECF244321}">
                <p14:modId xmlns:p14="http://schemas.microsoft.com/office/powerpoint/2010/main" val="3081869114"/>
              </p:ext>
            </p:extLst>
          </p:nvPr>
        </p:nvGraphicFramePr>
        <p:xfrm>
          <a:off x="1786459" y="1148610"/>
          <a:ext cx="8621712" cy="5349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7" name="Rectangle 6">
            <a:extLst>
              <a:ext uri="{FF2B5EF4-FFF2-40B4-BE49-F238E27FC236}">
                <a16:creationId xmlns:a16="http://schemas.microsoft.com/office/drawing/2014/main" id="{3302A156-7156-22F7-2E17-45E75C82768C}"/>
              </a:ext>
            </a:extLst>
          </p:cNvPr>
          <p:cNvSpPr/>
          <p:nvPr/>
        </p:nvSpPr>
        <p:spPr>
          <a:xfrm>
            <a:off x="3437844" y="2168483"/>
            <a:ext cx="1773936" cy="3310128"/>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enorite"/>
              <a:ea typeface="+mn-ea"/>
              <a:cs typeface="+mn-cs"/>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20</a:t>
            </a:fld>
            <a:endParaRPr lang="fr-FR"/>
          </a:p>
        </p:txBody>
      </p:sp>
    </p:spTree>
    <p:extLst>
      <p:ext uri="{BB962C8B-B14F-4D97-AF65-F5344CB8AC3E}">
        <p14:creationId xmlns:p14="http://schemas.microsoft.com/office/powerpoint/2010/main" val="181172821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B5B92-7470-9F75-80CB-E3E73A3F7EC8}"/>
              </a:ext>
            </a:extLst>
          </p:cNvPr>
          <p:cNvSpPr>
            <a:spLocks noGrp="1"/>
          </p:cNvSpPr>
          <p:nvPr>
            <p:ph type="title"/>
          </p:nvPr>
        </p:nvSpPr>
        <p:spPr>
          <a:xfrm>
            <a:off x="583181" y="1213643"/>
            <a:ext cx="5897522" cy="646114"/>
          </a:xfrm>
        </p:spPr>
        <p:txBody>
          <a:bodyPr>
            <a:normAutofit/>
          </a:bodyPr>
          <a:lstStyle/>
          <a:p>
            <a:r>
              <a:rPr lang="en-US" sz="2800" b="1">
                <a:solidFill>
                  <a:srgbClr val="951D19"/>
                </a:solidFill>
              </a:rPr>
              <a:t>Step Two: Plan for Change </a:t>
            </a:r>
          </a:p>
        </p:txBody>
      </p:sp>
      <p:graphicFrame>
        <p:nvGraphicFramePr>
          <p:cNvPr id="5" name="Content Placeholder 2">
            <a:extLst>
              <a:ext uri="{FF2B5EF4-FFF2-40B4-BE49-F238E27FC236}">
                <a16:creationId xmlns:a16="http://schemas.microsoft.com/office/drawing/2014/main" id="{14A55366-9AC9-2B2F-62B0-DD8F1A177C1B}"/>
              </a:ext>
            </a:extLst>
          </p:cNvPr>
          <p:cNvGraphicFramePr>
            <a:graphicFrameLocks noGrp="1"/>
          </p:cNvGraphicFramePr>
          <p:nvPr>
            <p:ph idx="4294967295"/>
          </p:nvPr>
        </p:nvGraphicFramePr>
        <p:xfrm>
          <a:off x="5205413" y="1536700"/>
          <a:ext cx="6986587" cy="4479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id="{882E6E09-FCB0-5F41-8BAE-C0581D54B5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enorite"/>
              <a:ea typeface="+mn-ea"/>
              <a:cs typeface="+mn-cs"/>
            </a:endParaRPr>
          </a:p>
        </p:txBody>
      </p:sp>
      <p:sp>
        <p:nvSpPr>
          <p:cNvPr id="15" name="Cross 14">
            <a:extLst>
              <a:ext uri="{FF2B5EF4-FFF2-40B4-BE49-F238E27FC236}">
                <a16:creationId xmlns:a16="http://schemas.microsoft.com/office/drawing/2014/main" id="{90012D5C-1270-714B-AFB4-7E632827B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enorite"/>
              <a:ea typeface="+mn-ea"/>
              <a:cs typeface="+mn-cs"/>
            </a:endParaRPr>
          </a:p>
        </p:txBody>
      </p:sp>
      <p:sp>
        <p:nvSpPr>
          <p:cNvPr id="6" name="TextBox 5">
            <a:extLst>
              <a:ext uri="{FF2B5EF4-FFF2-40B4-BE49-F238E27FC236}">
                <a16:creationId xmlns:a16="http://schemas.microsoft.com/office/drawing/2014/main" id="{06473DBC-AEB5-55A3-DBE1-8FCC63AAE547}"/>
              </a:ext>
            </a:extLst>
          </p:cNvPr>
          <p:cNvSpPr txBox="1"/>
          <p:nvPr/>
        </p:nvSpPr>
        <p:spPr>
          <a:xfrm>
            <a:off x="583181" y="3139165"/>
            <a:ext cx="6094476" cy="1200329"/>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Source Sans Pro Regular"/>
                <a:ea typeface="+mn-ea"/>
                <a:cs typeface="+mn-cs"/>
              </a:rPr>
              <a:t>Identify all your stakeholder both internal and external  affected by or interested in the outcomes of the RRT</a:t>
            </a:r>
            <a:endParaRPr lang="en-US" sz="2400" b="0" i="0" u="none" strike="noStrike" kern="1200" cap="none" spc="0" normalizeH="0" baseline="0" noProof="0">
              <a:ln>
                <a:noFill/>
              </a:ln>
              <a:solidFill>
                <a:srgbClr val="000000"/>
              </a:solidFill>
              <a:effectLst/>
              <a:uLnTx/>
              <a:uFillTx/>
              <a:latin typeface="Source Sans Pro Regular"/>
              <a:ea typeface="+mn-ea"/>
              <a:cs typeface="+mn-cs"/>
            </a:endParaRPr>
          </a:p>
        </p:txBody>
      </p:sp>
      <p:sp>
        <p:nvSpPr>
          <p:cNvPr id="10" name="Rectangle 9"/>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21</a:t>
            </a:fld>
            <a:endParaRPr lang="fr-FR"/>
          </a:p>
        </p:txBody>
      </p:sp>
    </p:spTree>
    <p:extLst>
      <p:ext uri="{BB962C8B-B14F-4D97-AF65-F5344CB8AC3E}">
        <p14:creationId xmlns:p14="http://schemas.microsoft.com/office/powerpoint/2010/main" val="209434317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4847B-46F9-8DBB-F0B7-66CC7C76036D}"/>
              </a:ext>
            </a:extLst>
          </p:cNvPr>
          <p:cNvSpPr>
            <a:spLocks noGrp="1"/>
          </p:cNvSpPr>
          <p:nvPr>
            <p:ph type="title"/>
          </p:nvPr>
        </p:nvSpPr>
        <p:spPr>
          <a:xfrm>
            <a:off x="427979" y="1386750"/>
            <a:ext cx="6417881" cy="646114"/>
          </a:xfrm>
        </p:spPr>
        <p:txBody>
          <a:bodyPr>
            <a:normAutofit/>
          </a:bodyPr>
          <a:lstStyle/>
          <a:p>
            <a:r>
              <a:rPr lang="en-US" sz="2400" b="1">
                <a:solidFill>
                  <a:srgbClr val="002060"/>
                </a:solidFill>
              </a:rPr>
              <a:t>Stakeholders Identification </a:t>
            </a:r>
          </a:p>
        </p:txBody>
      </p:sp>
      <p:graphicFrame>
        <p:nvGraphicFramePr>
          <p:cNvPr id="4" name="Table 4">
            <a:extLst>
              <a:ext uri="{FF2B5EF4-FFF2-40B4-BE49-F238E27FC236}">
                <a16:creationId xmlns:a16="http://schemas.microsoft.com/office/drawing/2014/main" id="{72C5002F-9F7D-DE83-79BC-66D232F27EB0}"/>
              </a:ext>
            </a:extLst>
          </p:cNvPr>
          <p:cNvGraphicFramePr>
            <a:graphicFrameLocks noGrp="1"/>
          </p:cNvGraphicFramePr>
          <p:nvPr>
            <p:extLst>
              <p:ext uri="{D42A27DB-BD31-4B8C-83A1-F6EECF244321}">
                <p14:modId xmlns:p14="http://schemas.microsoft.com/office/powerpoint/2010/main" val="3835596872"/>
              </p:ext>
            </p:extLst>
          </p:nvPr>
        </p:nvGraphicFramePr>
        <p:xfrm>
          <a:off x="3695216" y="2341652"/>
          <a:ext cx="8128000" cy="3336798"/>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2551158422"/>
                    </a:ext>
                  </a:extLst>
                </a:gridCol>
              </a:tblGrid>
              <a:tr h="556133">
                <a:tc>
                  <a:txBody>
                    <a:bodyPr/>
                    <a:lstStyle/>
                    <a:p>
                      <a:pPr marL="0" marR="0" indent="0" algn="l" defTabSz="914400" rtl="0" latinLnBrk="0">
                        <a:lnSpc>
                          <a:spcPct val="100000"/>
                        </a:lnSpc>
                        <a:spcBef>
                          <a:spcPts val="0"/>
                        </a:spcBef>
                        <a:spcAft>
                          <a:spcPts val="0"/>
                        </a:spcAft>
                        <a:buClrTx/>
                        <a:buSzTx/>
                        <a:buFontTx/>
                        <a:buNone/>
                        <a:tabLst/>
                      </a:pPr>
                      <a:r>
                        <a:rPr lang="en-US" sz="2000" b="1" i="0" u="none" strike="noStrike" cap="none" spc="0" baseline="0">
                          <a:solidFill>
                            <a:schemeClr val="bg1"/>
                          </a:solidFill>
                          <a:uFillTx/>
                          <a:latin typeface="+mn-lt"/>
                          <a:ea typeface="+mn-ea"/>
                          <a:cs typeface="+mn-cs"/>
                          <a:sym typeface="Source Sans Pro Regular"/>
                        </a:rPr>
                        <a:t>Stakeholders </a:t>
                      </a:r>
                    </a:p>
                  </a:txBody>
                  <a:tcPr/>
                </a:tc>
                <a:extLst>
                  <a:ext uri="{0D108BD9-81ED-4DB2-BD59-A6C34878D82A}">
                    <a16:rowId xmlns:a16="http://schemas.microsoft.com/office/drawing/2014/main" val="1472808932"/>
                  </a:ext>
                </a:extLst>
              </a:tr>
              <a:tr h="556133">
                <a:tc>
                  <a:txBody>
                    <a:bodyPr/>
                    <a:lstStyle/>
                    <a:p>
                      <a:endParaRPr lang="en-US"/>
                    </a:p>
                  </a:txBody>
                  <a:tcPr/>
                </a:tc>
                <a:extLst>
                  <a:ext uri="{0D108BD9-81ED-4DB2-BD59-A6C34878D82A}">
                    <a16:rowId xmlns:a16="http://schemas.microsoft.com/office/drawing/2014/main" val="1160596796"/>
                  </a:ext>
                </a:extLst>
              </a:tr>
              <a:tr h="556133">
                <a:tc>
                  <a:txBody>
                    <a:bodyPr/>
                    <a:lstStyle/>
                    <a:p>
                      <a:endParaRPr lang="en-US"/>
                    </a:p>
                  </a:txBody>
                  <a:tcPr/>
                </a:tc>
                <a:extLst>
                  <a:ext uri="{0D108BD9-81ED-4DB2-BD59-A6C34878D82A}">
                    <a16:rowId xmlns:a16="http://schemas.microsoft.com/office/drawing/2014/main" val="750252683"/>
                  </a:ext>
                </a:extLst>
              </a:tr>
              <a:tr h="556133">
                <a:tc>
                  <a:txBody>
                    <a:bodyPr/>
                    <a:lstStyle/>
                    <a:p>
                      <a:endParaRPr lang="en-US"/>
                    </a:p>
                  </a:txBody>
                  <a:tcPr/>
                </a:tc>
                <a:extLst>
                  <a:ext uri="{0D108BD9-81ED-4DB2-BD59-A6C34878D82A}">
                    <a16:rowId xmlns:a16="http://schemas.microsoft.com/office/drawing/2014/main" val="2343140939"/>
                  </a:ext>
                </a:extLst>
              </a:tr>
              <a:tr h="556133">
                <a:tc>
                  <a:txBody>
                    <a:bodyPr/>
                    <a:lstStyle/>
                    <a:p>
                      <a:endParaRPr lang="en-US"/>
                    </a:p>
                  </a:txBody>
                  <a:tcPr/>
                </a:tc>
                <a:extLst>
                  <a:ext uri="{0D108BD9-81ED-4DB2-BD59-A6C34878D82A}">
                    <a16:rowId xmlns:a16="http://schemas.microsoft.com/office/drawing/2014/main" val="3684786122"/>
                  </a:ext>
                </a:extLst>
              </a:tr>
              <a:tr h="556133">
                <a:tc>
                  <a:txBody>
                    <a:bodyPr/>
                    <a:lstStyle/>
                    <a:p>
                      <a:endParaRPr lang="en-US"/>
                    </a:p>
                  </a:txBody>
                  <a:tcPr/>
                </a:tc>
                <a:extLst>
                  <a:ext uri="{0D108BD9-81ED-4DB2-BD59-A6C34878D82A}">
                    <a16:rowId xmlns:a16="http://schemas.microsoft.com/office/drawing/2014/main" val="2674039155"/>
                  </a:ext>
                </a:extLst>
              </a:tr>
            </a:tbl>
          </a:graphicData>
        </a:graphic>
      </p:graphicFrame>
      <p:sp>
        <p:nvSpPr>
          <p:cNvPr id="6" name="TextBox 5">
            <a:extLst>
              <a:ext uri="{FF2B5EF4-FFF2-40B4-BE49-F238E27FC236}">
                <a16:creationId xmlns:a16="http://schemas.microsoft.com/office/drawing/2014/main" id="{314F7E96-FBF9-6C72-F2A4-26DF987C0F89}"/>
              </a:ext>
            </a:extLst>
          </p:cNvPr>
          <p:cNvSpPr txBox="1"/>
          <p:nvPr/>
        </p:nvSpPr>
        <p:spPr>
          <a:xfrm>
            <a:off x="427979" y="2755743"/>
            <a:ext cx="3048693"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Source Sans Pro"/>
                <a:ea typeface="+mn-ea"/>
                <a:cs typeface="+mn-cs"/>
              </a:rPr>
              <a:t>Identify all your stakeholder both internal and external  affected by or interested in the outcomes of the RRT</a:t>
            </a:r>
          </a:p>
        </p:txBody>
      </p:sp>
      <p:sp>
        <p:nvSpPr>
          <p:cNvPr id="7" name="Rectangle 6"/>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22</a:t>
            </a:fld>
            <a:endParaRPr lang="fr-FR"/>
          </a:p>
        </p:txBody>
      </p:sp>
    </p:spTree>
    <p:extLst>
      <p:ext uri="{BB962C8B-B14F-4D97-AF65-F5344CB8AC3E}">
        <p14:creationId xmlns:p14="http://schemas.microsoft.com/office/powerpoint/2010/main" val="3948375017"/>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503159" y="960282"/>
            <a:ext cx="4758389" cy="646114"/>
          </a:xfrm>
        </p:spPr>
        <p:txBody>
          <a:bodyPr>
            <a:noAutofit/>
          </a:bodyPr>
          <a:lstStyle/>
          <a:p>
            <a:r>
              <a:rPr lang="en-US" sz="2800" b="1">
                <a:solidFill>
                  <a:srgbClr val="951D19"/>
                </a:solidFill>
              </a:rPr>
              <a:t>Pathways to Change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extLst>
              <p:ext uri="{D42A27DB-BD31-4B8C-83A1-F6EECF244321}">
                <p14:modId xmlns:p14="http://schemas.microsoft.com/office/powerpoint/2010/main" val="1342035728"/>
              </p:ext>
            </p:extLst>
          </p:nvPr>
        </p:nvGraphicFramePr>
        <p:xfrm>
          <a:off x="1516637" y="1065213"/>
          <a:ext cx="8621712" cy="5349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7" name="Rectangle 6">
            <a:extLst>
              <a:ext uri="{FF2B5EF4-FFF2-40B4-BE49-F238E27FC236}">
                <a16:creationId xmlns:a16="http://schemas.microsoft.com/office/drawing/2014/main" id="{0713F2BD-03B3-9FF1-D0E3-81A5AE65F3F9}"/>
              </a:ext>
            </a:extLst>
          </p:cNvPr>
          <p:cNvSpPr/>
          <p:nvPr/>
        </p:nvSpPr>
        <p:spPr>
          <a:xfrm>
            <a:off x="4940525" y="2085086"/>
            <a:ext cx="1773936" cy="331012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enorite"/>
              <a:ea typeface="+mn-ea"/>
              <a:cs typeface="+mn-cs"/>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23</a:t>
            </a:fld>
            <a:endParaRPr lang="fr-FR"/>
          </a:p>
        </p:txBody>
      </p:sp>
    </p:spTree>
    <p:extLst>
      <p:ext uri="{BB962C8B-B14F-4D97-AF65-F5344CB8AC3E}">
        <p14:creationId xmlns:p14="http://schemas.microsoft.com/office/powerpoint/2010/main" val="191964530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FC7E9-6743-B19B-D751-15EBC91AE561}"/>
              </a:ext>
            </a:extLst>
          </p:cNvPr>
          <p:cNvSpPr>
            <a:spLocks noGrp="1"/>
          </p:cNvSpPr>
          <p:nvPr>
            <p:ph type="title"/>
          </p:nvPr>
        </p:nvSpPr>
        <p:spPr>
          <a:xfrm>
            <a:off x="323544" y="1136053"/>
            <a:ext cx="7692044" cy="646114"/>
          </a:xfrm>
        </p:spPr>
        <p:txBody>
          <a:bodyPr>
            <a:normAutofit/>
          </a:bodyPr>
          <a:lstStyle/>
          <a:p>
            <a:r>
              <a:rPr lang="en-US" sz="2800" b="1">
                <a:solidFill>
                  <a:srgbClr val="951D19"/>
                </a:solidFill>
              </a:rPr>
              <a:t>Step Three: Implement the Change </a:t>
            </a:r>
          </a:p>
        </p:txBody>
      </p:sp>
      <p:sp>
        <p:nvSpPr>
          <p:cNvPr id="3" name="Content Placeholder 2">
            <a:extLst>
              <a:ext uri="{FF2B5EF4-FFF2-40B4-BE49-F238E27FC236}">
                <a16:creationId xmlns:a16="http://schemas.microsoft.com/office/drawing/2014/main" id="{F96BF1A5-DB11-3083-9E12-1D398D224120}"/>
              </a:ext>
            </a:extLst>
          </p:cNvPr>
          <p:cNvSpPr>
            <a:spLocks noGrp="1"/>
          </p:cNvSpPr>
          <p:nvPr>
            <p:ph type="body" idx="1"/>
          </p:nvPr>
        </p:nvSpPr>
        <p:spPr>
          <a:xfrm>
            <a:off x="1509410" y="2346360"/>
            <a:ext cx="9014344" cy="1840765"/>
          </a:xfrm>
        </p:spPr>
        <p:txBody>
          <a:bodyPr lIns="45719" tIns="45720" rIns="45719" bIns="45720" anchor="t">
            <a:normAutofit/>
          </a:bodyPr>
          <a:lstStyle/>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a:sym typeface="Calibri"/>
              </a:rPr>
              <a:t>Inform stakeholders of the objectives for the change</a:t>
            </a:r>
            <a:endParaRPr lang="fr-FR">
              <a:sym typeface="Calibri"/>
            </a:endParaRPr>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a:sym typeface="Calibri"/>
            </a:endParaRPr>
          </a:p>
          <a:p>
            <a:pPr marL="307975" indent="-307975" defTabSz="91440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a:sym typeface="Calibri"/>
              </a:rPr>
              <a:t>Understand the barriers and drivers to change, plan for issues, monitor for likely issues and correct for changes </a:t>
            </a:r>
            <a:endParaRPr lang="en-US"/>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a:sym typeface="Calibri"/>
            </a:endParaRPr>
          </a:p>
        </p:txBody>
      </p:sp>
      <p:sp>
        <p:nvSpPr>
          <p:cNvPr id="4" name="Rectangle 3"/>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pPr/>
              <a:t>24</a:t>
            </a:fld>
            <a:endParaRPr lang="fr-FR"/>
          </a:p>
        </p:txBody>
      </p:sp>
    </p:spTree>
    <p:extLst>
      <p:ext uri="{BB962C8B-B14F-4D97-AF65-F5344CB8AC3E}">
        <p14:creationId xmlns:p14="http://schemas.microsoft.com/office/powerpoint/2010/main" val="159550369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503159" y="960282"/>
            <a:ext cx="4758389" cy="646114"/>
          </a:xfrm>
        </p:spPr>
        <p:txBody>
          <a:bodyPr>
            <a:noAutofit/>
          </a:bodyPr>
          <a:lstStyle/>
          <a:p>
            <a:r>
              <a:rPr lang="en-US" sz="2800" b="1">
                <a:solidFill>
                  <a:srgbClr val="951D19"/>
                </a:solidFill>
              </a:rPr>
              <a:t>Pathways to Change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nvPr>
        </p:nvGraphicFramePr>
        <p:xfrm>
          <a:off x="1516637" y="1065213"/>
          <a:ext cx="8621712" cy="5349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7" name="Rectangle 6">
            <a:extLst>
              <a:ext uri="{FF2B5EF4-FFF2-40B4-BE49-F238E27FC236}">
                <a16:creationId xmlns:a16="http://schemas.microsoft.com/office/drawing/2014/main" id="{0713F2BD-03B3-9FF1-D0E3-81A5AE65F3F9}"/>
              </a:ext>
            </a:extLst>
          </p:cNvPr>
          <p:cNvSpPr/>
          <p:nvPr/>
        </p:nvSpPr>
        <p:spPr>
          <a:xfrm>
            <a:off x="6714556" y="2156523"/>
            <a:ext cx="1773936" cy="331012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enorite"/>
              <a:ea typeface="+mn-ea"/>
              <a:cs typeface="+mn-cs"/>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25</a:t>
            </a:fld>
            <a:endParaRPr lang="fr-FR"/>
          </a:p>
        </p:txBody>
      </p:sp>
    </p:spTree>
    <p:extLst>
      <p:ext uri="{BB962C8B-B14F-4D97-AF65-F5344CB8AC3E}">
        <p14:creationId xmlns:p14="http://schemas.microsoft.com/office/powerpoint/2010/main" val="1228886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FC7E9-6743-B19B-D751-15EBC91AE561}"/>
              </a:ext>
            </a:extLst>
          </p:cNvPr>
          <p:cNvSpPr>
            <a:spLocks noGrp="1"/>
          </p:cNvSpPr>
          <p:nvPr>
            <p:ph type="title"/>
          </p:nvPr>
        </p:nvSpPr>
        <p:spPr>
          <a:xfrm>
            <a:off x="297713" y="877748"/>
            <a:ext cx="7692044" cy="646114"/>
          </a:xfrm>
        </p:spPr>
        <p:txBody>
          <a:bodyPr lIns="45719" tIns="45720" rIns="45719" bIns="45720" anchor="ctr">
            <a:normAutofit/>
          </a:bodyPr>
          <a:lstStyle/>
          <a:p>
            <a:r>
              <a:rPr lang="en-US" sz="2800" b="1">
                <a:solidFill>
                  <a:srgbClr val="951D19"/>
                </a:solidFill>
              </a:rPr>
              <a:t>Step Four: Manage the transition </a:t>
            </a:r>
          </a:p>
        </p:txBody>
      </p:sp>
      <p:sp>
        <p:nvSpPr>
          <p:cNvPr id="3" name="Content Placeholder 2">
            <a:extLst>
              <a:ext uri="{FF2B5EF4-FFF2-40B4-BE49-F238E27FC236}">
                <a16:creationId xmlns:a16="http://schemas.microsoft.com/office/drawing/2014/main" id="{F96BF1A5-DB11-3083-9E12-1D398D224120}"/>
              </a:ext>
            </a:extLst>
          </p:cNvPr>
          <p:cNvSpPr>
            <a:spLocks noGrp="1"/>
          </p:cNvSpPr>
          <p:nvPr>
            <p:ph type="body" idx="1"/>
          </p:nvPr>
        </p:nvSpPr>
        <p:spPr>
          <a:xfrm>
            <a:off x="1586902" y="1816835"/>
            <a:ext cx="8058616" cy="2809409"/>
          </a:xfrm>
        </p:spPr>
        <p:txBody>
          <a:bodyPr lIns="45719" tIns="45720" rIns="45719" bIns="45720" anchor="t">
            <a:noAutofit/>
          </a:bodyPr>
          <a:lstStyle/>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600"/>
              <a:t>Incorporate changes into the culture and practices of the structure that manages the RRT </a:t>
            </a:r>
            <a:r>
              <a:rPr lang="en-US" sz="2600" err="1"/>
              <a:t>programme</a:t>
            </a:r>
            <a:r>
              <a:rPr lang="en-US" sz="2600"/>
              <a:t>.</a:t>
            </a:r>
            <a:endParaRPr lang="fr-FR" sz="260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sz="260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600"/>
              <a:t>New organizational adaptation, controls, and reward systems should all be seen as tools to help changes. </a:t>
            </a:r>
            <a:endParaRPr lang="fr-FR" sz="260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a:p>
        </p:txBody>
      </p:sp>
      <p:sp>
        <p:nvSpPr>
          <p:cNvPr id="4" name="Rectangle 3"/>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pPr/>
              <a:t>26</a:t>
            </a:fld>
            <a:endParaRPr lang="fr-FR"/>
          </a:p>
        </p:txBody>
      </p:sp>
    </p:spTree>
    <p:extLst>
      <p:ext uri="{BB962C8B-B14F-4D97-AF65-F5344CB8AC3E}">
        <p14:creationId xmlns:p14="http://schemas.microsoft.com/office/powerpoint/2010/main" val="151062542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503159" y="960282"/>
            <a:ext cx="4758389" cy="646114"/>
          </a:xfrm>
        </p:spPr>
        <p:txBody>
          <a:bodyPr>
            <a:noAutofit/>
          </a:bodyPr>
          <a:lstStyle/>
          <a:p>
            <a:r>
              <a:rPr lang="en-US" sz="2800" b="1">
                <a:solidFill>
                  <a:srgbClr val="951D19"/>
                </a:solidFill>
              </a:rPr>
              <a:t>Pathways to Change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nvPr>
        </p:nvGraphicFramePr>
        <p:xfrm>
          <a:off x="1516637" y="1065213"/>
          <a:ext cx="8621712" cy="5349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7" name="Rectangle 6">
            <a:extLst>
              <a:ext uri="{FF2B5EF4-FFF2-40B4-BE49-F238E27FC236}">
                <a16:creationId xmlns:a16="http://schemas.microsoft.com/office/drawing/2014/main" id="{0713F2BD-03B3-9FF1-D0E3-81A5AE65F3F9}"/>
              </a:ext>
            </a:extLst>
          </p:cNvPr>
          <p:cNvSpPr/>
          <p:nvPr/>
        </p:nvSpPr>
        <p:spPr>
          <a:xfrm>
            <a:off x="8440962" y="1858867"/>
            <a:ext cx="1773936" cy="331012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enorite"/>
              <a:ea typeface="+mn-ea"/>
              <a:cs typeface="+mn-cs"/>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27</a:t>
            </a:fld>
            <a:endParaRPr lang="fr-FR"/>
          </a:p>
        </p:txBody>
      </p:sp>
    </p:spTree>
    <p:extLst>
      <p:ext uri="{BB962C8B-B14F-4D97-AF65-F5344CB8AC3E}">
        <p14:creationId xmlns:p14="http://schemas.microsoft.com/office/powerpoint/2010/main" val="354059759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FC7E9-6743-B19B-D751-15EBC91AE561}"/>
              </a:ext>
            </a:extLst>
          </p:cNvPr>
          <p:cNvSpPr>
            <a:spLocks noGrp="1"/>
          </p:cNvSpPr>
          <p:nvPr>
            <p:ph type="title"/>
          </p:nvPr>
        </p:nvSpPr>
        <p:spPr>
          <a:xfrm>
            <a:off x="297713" y="877748"/>
            <a:ext cx="7692044" cy="646114"/>
          </a:xfrm>
        </p:spPr>
        <p:txBody>
          <a:bodyPr lIns="45719" tIns="45720" rIns="45719" bIns="45720" anchor="ctr">
            <a:normAutofit/>
          </a:bodyPr>
          <a:lstStyle/>
          <a:p>
            <a:r>
              <a:rPr lang="en-US" sz="2800" b="1">
                <a:solidFill>
                  <a:srgbClr val="951D19"/>
                </a:solidFill>
              </a:rPr>
              <a:t>Step Five: Maintain the Change over time</a:t>
            </a:r>
          </a:p>
        </p:txBody>
      </p:sp>
      <p:sp>
        <p:nvSpPr>
          <p:cNvPr id="3" name="Content Placeholder 2">
            <a:extLst>
              <a:ext uri="{FF2B5EF4-FFF2-40B4-BE49-F238E27FC236}">
                <a16:creationId xmlns:a16="http://schemas.microsoft.com/office/drawing/2014/main" id="{F96BF1A5-DB11-3083-9E12-1D398D224120}"/>
              </a:ext>
            </a:extLst>
          </p:cNvPr>
          <p:cNvSpPr>
            <a:spLocks noGrp="1"/>
          </p:cNvSpPr>
          <p:nvPr>
            <p:ph type="body" idx="1"/>
          </p:nvPr>
        </p:nvSpPr>
        <p:spPr>
          <a:xfrm>
            <a:off x="1586902" y="1816835"/>
            <a:ext cx="8058616" cy="3119375"/>
          </a:xfrm>
          <a:ln w="12700">
            <a:miter lim="400000"/>
          </a:ln>
        </p:spPr>
        <p:txBody>
          <a:bodyPr lIns="45719" tIns="45720" rIns="45719" bIns="45720" anchor="t">
            <a:noAutofit/>
          </a:bodyPr>
          <a:lstStyle/>
          <a:p>
            <a:pPr marL="307975" indent="-307975" defTabSz="914400" hangingPunct="0">
              <a:lnSpc>
                <a:spcPct val="11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a:t>A change initiative put in place does not mean that it has been successful.</a:t>
            </a:r>
          </a:p>
          <a:p>
            <a:pPr marL="307975" indent="-307975" defTabSz="914400">
              <a:lnSpc>
                <a:spcPct val="11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lang="en-US"/>
          </a:p>
          <a:p>
            <a:pPr marL="307975" indent="-307975" defTabSz="914400" hangingPunct="0">
              <a:lnSpc>
                <a:spcPct val="11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a:t>Conduct regular analysis and review to better understand results and sustain change based on lessons learned and to guide future change efforts.</a:t>
            </a:r>
            <a:endParaRPr lang="fr-FR"/>
          </a:p>
        </p:txBody>
      </p:sp>
      <p:sp>
        <p:nvSpPr>
          <p:cNvPr id="4" name="Rectangle 3"/>
          <p:cNvSpPr/>
          <p:nvPr/>
        </p:nvSpPr>
        <p:spPr>
          <a:xfrm>
            <a:off x="120322" y="0"/>
            <a:ext cx="6193849" cy="584775"/>
          </a:xfrm>
          <a:prstGeom prst="rect">
            <a:avLst/>
          </a:prstGeom>
        </p:spPr>
        <p:txBody>
          <a:bodyPr wrap="square">
            <a:spAutoFit/>
          </a:bodyPr>
          <a:lstStyle/>
          <a:p>
            <a:r>
              <a:rPr lang="en-US" sz="3200" b="1">
                <a:solidFill>
                  <a:schemeClr val="bg1"/>
                </a:solidFill>
                <a:latin typeface="Source Sans Pro Regular"/>
              </a:rPr>
              <a:t>9.1 Change management</a:t>
            </a:r>
            <a:endParaRPr lang="en-US" sz="3200" dirty="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pPr/>
              <a:t>28</a:t>
            </a:fld>
            <a:endParaRPr lang="fr-FR"/>
          </a:p>
        </p:txBody>
      </p:sp>
    </p:spTree>
    <p:extLst>
      <p:ext uri="{BB962C8B-B14F-4D97-AF65-F5344CB8AC3E}">
        <p14:creationId xmlns:p14="http://schemas.microsoft.com/office/powerpoint/2010/main" val="147123619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064145" y="1723876"/>
            <a:ext cx="8159146" cy="1870076"/>
          </a:xfrm>
          <a:prstGeom prst="rect">
            <a:avLst/>
          </a:prstGeom>
        </p:spPr>
        <p:txBody>
          <a:bodyPr lIns="0" tIns="0" rIns="0" bIns="0">
            <a:normAutofit/>
          </a:bodyPr>
          <a:lstStyle>
            <a:lvl1pPr>
              <a:spcBef>
                <a:spcPts val="0"/>
              </a:spcBef>
              <a:defRPr sz="3200"/>
            </a:lvl1pPr>
          </a:lstStyle>
          <a:p>
            <a:r>
              <a:rPr lang="en-US" sz="3600" b="1"/>
              <a:t>9.2 Planning for RRT programme</a:t>
            </a:r>
            <a:endParaRPr lang="en-US" sz="3600"/>
          </a:p>
        </p:txBody>
      </p:sp>
      <p:sp>
        <p:nvSpPr>
          <p:cNvPr id="2" name="Espace réservé du numéro de diapositive 1"/>
          <p:cNvSpPr>
            <a:spLocks noGrp="1"/>
          </p:cNvSpPr>
          <p:nvPr>
            <p:ph type="sldNum" sz="quarter" idx="2"/>
          </p:nvPr>
        </p:nvSpPr>
        <p:spPr>
          <a:xfrm>
            <a:off x="11774319" y="6400806"/>
            <a:ext cx="417681" cy="320041"/>
          </a:xfrm>
        </p:spPr>
        <p:txBody>
          <a:bodyPr/>
          <a:lstStyle/>
          <a:p>
            <a:fld id="{86CB4B4D-7CA3-9044-876B-883B54F8677D}" type="slidenum">
              <a:rPr lang="fr-FR" smtClean="0"/>
              <a:pPr/>
              <a:t>29</a:t>
            </a:fld>
            <a:endParaRPr lang="fr-FR"/>
          </a:p>
        </p:txBody>
      </p:sp>
    </p:spTree>
    <p:extLst>
      <p:ext uri="{BB962C8B-B14F-4D97-AF65-F5344CB8AC3E}">
        <p14:creationId xmlns:p14="http://schemas.microsoft.com/office/powerpoint/2010/main" val="336546997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0" y="1669759"/>
            <a:ext cx="12192000" cy="144655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b="1"/>
              <a:t>Module 9 </a:t>
            </a:r>
          </a:p>
          <a:p>
            <a:r>
              <a:rPr lang="en-US" b="1"/>
              <a:t>RRT </a:t>
            </a:r>
            <a:r>
              <a:rPr lang="en-US" b="1" err="1"/>
              <a:t>Programme</a:t>
            </a:r>
            <a:r>
              <a:rPr lang="en-US" b="1"/>
              <a:t> Planning</a:t>
            </a:r>
            <a:endParaRPr lang="en-US" b="1">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6" name="Slide Number Placeholder 5">
            <a:extLst>
              <a:ext uri="{FF2B5EF4-FFF2-40B4-BE49-F238E27FC236}">
                <a16:creationId xmlns:a16="http://schemas.microsoft.com/office/drawing/2014/main" id="{BC187945-31F8-410B-A480-2CA6C62FED02}"/>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41821" y="1343534"/>
            <a:ext cx="7049257"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At the end of this session, you should be able to:</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Describe phases of RRT Programming</a:t>
            </a:r>
            <a:endParaRPr lang="fr-FR" sz="2400">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fr-FR" err="1"/>
              <a:t>Describe</a:t>
            </a:r>
            <a:r>
              <a:rPr lang="fr-FR"/>
              <a:t> the main </a:t>
            </a:r>
            <a:r>
              <a:rPr lang="fr-FR" err="1"/>
              <a:t>factors</a:t>
            </a:r>
            <a:r>
              <a:rPr lang="fr-FR"/>
              <a:t> </a:t>
            </a:r>
            <a:r>
              <a:rPr lang="fr-FR" err="1"/>
              <a:t>favoring</a:t>
            </a:r>
            <a:r>
              <a:rPr lang="fr-FR"/>
              <a:t> the </a:t>
            </a:r>
            <a:r>
              <a:rPr lang="fr-FR" err="1"/>
              <a:t>implementation</a:t>
            </a:r>
            <a:r>
              <a:rPr lang="fr-FR"/>
              <a:t> of a </a:t>
            </a:r>
            <a:r>
              <a:rPr lang="fr-FR" err="1"/>
              <a:t>sustainable</a:t>
            </a:r>
            <a:r>
              <a:rPr lang="fr-FR"/>
              <a:t> RRT programme</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fr-FR" sz="2400" err="1">
                <a:latin typeface="Source Sans Pro Regular"/>
                <a:ea typeface="Source Sans Pro Regular"/>
              </a:rPr>
              <a:t>Describe</a:t>
            </a:r>
            <a:r>
              <a:rPr lang="fr-FR" sz="2400">
                <a:latin typeface="Source Sans Pro Regular"/>
                <a:ea typeface="Source Sans Pro Regular"/>
              </a:rPr>
              <a:t> the main challenges to </a:t>
            </a:r>
            <a:r>
              <a:rPr lang="fr-FR" sz="2400" err="1">
                <a:latin typeface="Source Sans Pro Regular"/>
                <a:ea typeface="Source Sans Pro Regular"/>
              </a:rPr>
              <a:t>implement</a:t>
            </a:r>
            <a:r>
              <a:rPr lang="fr-FR" sz="2400">
                <a:latin typeface="Source Sans Pro Regular"/>
                <a:ea typeface="Source Sans Pro Regular"/>
              </a:rPr>
              <a:t> a </a:t>
            </a:r>
            <a:r>
              <a:rPr lang="fr-FR" sz="2400" err="1">
                <a:latin typeface="Source Sans Pro Regular"/>
                <a:ea typeface="Source Sans Pro Regular"/>
              </a:rPr>
              <a:t>sustainable</a:t>
            </a:r>
            <a:r>
              <a:rPr lang="fr-FR" sz="2400">
                <a:latin typeface="Source Sans Pro Regular"/>
                <a:ea typeface="Source Sans Pro Regular"/>
              </a:rPr>
              <a:t> RRT programme</a:t>
            </a: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30</a:t>
            </a:fld>
            <a:endParaRPr lang="fr-FR"/>
          </a:p>
        </p:txBody>
      </p:sp>
    </p:spTree>
    <p:extLst>
      <p:ext uri="{BB962C8B-B14F-4D97-AF65-F5344CB8AC3E}">
        <p14:creationId xmlns:p14="http://schemas.microsoft.com/office/powerpoint/2010/main" val="126930807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202456" y="769137"/>
            <a:ext cx="10440140" cy="482444"/>
          </a:xfrm>
        </p:spPr>
        <p:txBody>
          <a:bodyPr lIns="45719" tIns="45720" rIns="45719" bIns="45720" anchor="t">
            <a:normAutofit/>
          </a:bodyPr>
          <a:lstStyle/>
          <a:p>
            <a:r>
              <a:rPr lang="en-US" sz="2800" b="1">
                <a:solidFill>
                  <a:srgbClr val="951D19"/>
                </a:solidFill>
                <a:ea typeface="Source Sans Pro Bold"/>
                <a:sym typeface="Source Sans Pro Bold"/>
              </a:rPr>
              <a:t>Phased approach* to RRT Programming</a:t>
            </a:r>
          </a:p>
          <a:p>
            <a:endParaRPr lang="en-US" sz="3200">
              <a:solidFill>
                <a:srgbClr val="FF0000"/>
              </a:solidFill>
            </a:endParaRPr>
          </a:p>
        </p:txBody>
      </p:sp>
      <p:graphicFrame>
        <p:nvGraphicFramePr>
          <p:cNvPr id="5" name="Diagram 4">
            <a:extLst>
              <a:ext uri="{FF2B5EF4-FFF2-40B4-BE49-F238E27FC236}">
                <a16:creationId xmlns:a16="http://schemas.microsoft.com/office/drawing/2014/main" id="{E5E34348-160E-4910-90E1-9E7DFFF89DFF}"/>
              </a:ext>
            </a:extLst>
          </p:cNvPr>
          <p:cNvGraphicFramePr/>
          <p:nvPr/>
        </p:nvGraphicFramePr>
        <p:xfrm>
          <a:off x="70110" y="6251009"/>
          <a:ext cx="12005835" cy="6069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a:extLst>
              <a:ext uri="{FF2B5EF4-FFF2-40B4-BE49-F238E27FC236}">
                <a16:creationId xmlns:a16="http://schemas.microsoft.com/office/drawing/2014/main" id="{7C4D67DB-55C4-48CE-8B81-EAE0D91F9BBB}"/>
              </a:ext>
            </a:extLst>
          </p:cNvPr>
          <p:cNvSpPr/>
          <p:nvPr/>
        </p:nvSpPr>
        <p:spPr>
          <a:xfrm>
            <a:off x="284166" y="2899463"/>
            <a:ext cx="1664277" cy="1538695"/>
          </a:xfrm>
          <a:prstGeom prst="rect">
            <a:avLst/>
          </a:prstGeom>
          <a:solidFill>
            <a:srgbClr val="00205C"/>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r>
              <a:rPr lang="en-US" sz="1867" kern="1200" dirty="0">
                <a:solidFill>
                  <a:schemeClr val="bg1"/>
                </a:solidFill>
              </a:rPr>
              <a:t>Response Capacity Mapping</a:t>
            </a:r>
          </a:p>
        </p:txBody>
      </p:sp>
      <p:sp>
        <p:nvSpPr>
          <p:cNvPr id="7" name="Rectangle 6">
            <a:extLst>
              <a:ext uri="{FF2B5EF4-FFF2-40B4-BE49-F238E27FC236}">
                <a16:creationId xmlns:a16="http://schemas.microsoft.com/office/drawing/2014/main" id="{25FBF652-7915-4385-B951-2C640E18FE84}"/>
              </a:ext>
            </a:extLst>
          </p:cNvPr>
          <p:cNvSpPr/>
          <p:nvPr/>
        </p:nvSpPr>
        <p:spPr>
          <a:xfrm>
            <a:off x="2665594" y="2899463"/>
            <a:ext cx="1664277" cy="1538695"/>
          </a:xfrm>
          <a:prstGeom prst="rect">
            <a:avLst/>
          </a:prstGeom>
          <a:solidFill>
            <a:srgbClr val="73A003"/>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r>
              <a:rPr lang="en-US" sz="1867" kern="1200">
                <a:solidFill>
                  <a:schemeClr val="bg1"/>
                </a:solidFill>
              </a:rPr>
              <a:t>RRT Management Training</a:t>
            </a:r>
          </a:p>
        </p:txBody>
      </p:sp>
      <p:sp>
        <p:nvSpPr>
          <p:cNvPr id="8" name="Rectangle 7">
            <a:extLst>
              <a:ext uri="{FF2B5EF4-FFF2-40B4-BE49-F238E27FC236}">
                <a16:creationId xmlns:a16="http://schemas.microsoft.com/office/drawing/2014/main" id="{CFF4E552-2F69-4624-B409-C71269B368A0}"/>
              </a:ext>
            </a:extLst>
          </p:cNvPr>
          <p:cNvSpPr/>
          <p:nvPr/>
        </p:nvSpPr>
        <p:spPr>
          <a:xfrm>
            <a:off x="5047022" y="1828811"/>
            <a:ext cx="1664277" cy="1538695"/>
          </a:xfrm>
          <a:prstGeom prst="rect">
            <a:avLst/>
          </a:prstGeom>
          <a:solidFill>
            <a:srgbClr val="A5413F"/>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r>
              <a:rPr lang="en-US" sz="1867" kern="1200">
                <a:solidFill>
                  <a:schemeClr val="bg1"/>
                </a:solidFill>
              </a:rPr>
              <a:t>RRT SOP Development</a:t>
            </a:r>
          </a:p>
        </p:txBody>
      </p:sp>
      <p:sp>
        <p:nvSpPr>
          <p:cNvPr id="9" name="Rectangle 8">
            <a:extLst>
              <a:ext uri="{FF2B5EF4-FFF2-40B4-BE49-F238E27FC236}">
                <a16:creationId xmlns:a16="http://schemas.microsoft.com/office/drawing/2014/main" id="{C19FDF65-5CF2-4117-8BB1-DD0D9425C19D}"/>
              </a:ext>
            </a:extLst>
          </p:cNvPr>
          <p:cNvSpPr/>
          <p:nvPr/>
        </p:nvSpPr>
        <p:spPr>
          <a:xfrm>
            <a:off x="7428450" y="2899463"/>
            <a:ext cx="1664277" cy="1538695"/>
          </a:xfrm>
          <a:prstGeom prst="rect">
            <a:avLst/>
          </a:prstGeom>
          <a:solidFill>
            <a:schemeClr val="bg1">
              <a:lumMod val="85000"/>
            </a:schemeClr>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eaLnBrk="0" fontAlgn="base">
              <a:spcBef>
                <a:spcPct val="0"/>
              </a:spcBef>
              <a:spcAft>
                <a:spcPct val="0"/>
              </a:spcAft>
            </a:pPr>
            <a:r>
              <a:rPr lang="en-US" sz="1700" kern="1200">
                <a:solidFill>
                  <a:srgbClr val="000000"/>
                </a:solidFill>
              </a:rPr>
              <a:t>RRT Training</a:t>
            </a:r>
            <a:endParaRPr lang="en-US" sz="1700" strike="sngStrike" kern="1200">
              <a:solidFill>
                <a:srgbClr val="000000"/>
              </a:solidFill>
              <a:highlight>
                <a:srgbClr val="FFFF00"/>
              </a:highlight>
            </a:endParaRPr>
          </a:p>
        </p:txBody>
      </p:sp>
      <p:sp>
        <p:nvSpPr>
          <p:cNvPr id="10" name="Rectangle 9">
            <a:extLst>
              <a:ext uri="{FF2B5EF4-FFF2-40B4-BE49-F238E27FC236}">
                <a16:creationId xmlns:a16="http://schemas.microsoft.com/office/drawing/2014/main" id="{00CB2805-5A4A-4A91-83E6-22FA28F527D7}"/>
              </a:ext>
            </a:extLst>
          </p:cNvPr>
          <p:cNvSpPr/>
          <p:nvPr/>
        </p:nvSpPr>
        <p:spPr>
          <a:xfrm>
            <a:off x="9809878" y="1828813"/>
            <a:ext cx="1664277" cy="1538695"/>
          </a:xfrm>
          <a:prstGeom prst="rect">
            <a:avLst/>
          </a:prstGeom>
          <a:solidFill>
            <a:srgbClr val="C2DAF0"/>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r>
              <a:rPr lang="en-US" sz="1867" kern="1200">
                <a:solidFill>
                  <a:srgbClr val="000000"/>
                </a:solidFill>
              </a:rPr>
              <a:t>RRT </a:t>
            </a:r>
            <a:r>
              <a:rPr lang="en-US" sz="1867" kern="1200" err="1">
                <a:solidFill>
                  <a:srgbClr val="000000"/>
                </a:solidFill>
              </a:rPr>
              <a:t>Programme</a:t>
            </a:r>
            <a:r>
              <a:rPr lang="en-US" sz="1867" kern="1200">
                <a:solidFill>
                  <a:srgbClr val="000000"/>
                </a:solidFill>
              </a:rPr>
              <a:t> Review</a:t>
            </a:r>
          </a:p>
        </p:txBody>
      </p:sp>
      <p:sp>
        <p:nvSpPr>
          <p:cNvPr id="11" name="Rectangle 10">
            <a:extLst>
              <a:ext uri="{FF2B5EF4-FFF2-40B4-BE49-F238E27FC236}">
                <a16:creationId xmlns:a16="http://schemas.microsoft.com/office/drawing/2014/main" id="{027DFD3A-ECDB-41C3-B555-FE79EADDB360}"/>
              </a:ext>
            </a:extLst>
          </p:cNvPr>
          <p:cNvSpPr/>
          <p:nvPr/>
        </p:nvSpPr>
        <p:spPr>
          <a:xfrm>
            <a:off x="7428450" y="1251317"/>
            <a:ext cx="1664277" cy="1538695"/>
          </a:xfrm>
          <a:prstGeom prst="rect">
            <a:avLst/>
          </a:prstGeom>
          <a:solidFill>
            <a:schemeClr val="bg1">
              <a:lumMod val="85000"/>
            </a:schemeClr>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r>
              <a:rPr lang="en-US" sz="1867" kern="1200">
                <a:solidFill>
                  <a:srgbClr val="000000"/>
                </a:solidFill>
              </a:rPr>
              <a:t>RRT Staffing and Rostering</a:t>
            </a:r>
          </a:p>
        </p:txBody>
      </p:sp>
      <p:sp>
        <p:nvSpPr>
          <p:cNvPr id="12" name="Rectangle 11">
            <a:extLst>
              <a:ext uri="{FF2B5EF4-FFF2-40B4-BE49-F238E27FC236}">
                <a16:creationId xmlns:a16="http://schemas.microsoft.com/office/drawing/2014/main" id="{85348AF7-FBD2-4D2C-854F-97583793F1BD}"/>
              </a:ext>
            </a:extLst>
          </p:cNvPr>
          <p:cNvSpPr/>
          <p:nvPr/>
        </p:nvSpPr>
        <p:spPr>
          <a:xfrm>
            <a:off x="7428450" y="4549787"/>
            <a:ext cx="1664277" cy="1538695"/>
          </a:xfrm>
          <a:prstGeom prst="rect">
            <a:avLst/>
          </a:prstGeom>
          <a:solidFill>
            <a:schemeClr val="bg1">
              <a:lumMod val="85000"/>
            </a:schemeClr>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r>
              <a:rPr lang="en-US" sz="1867" kern="1200">
                <a:solidFill>
                  <a:srgbClr val="000000"/>
                </a:solidFill>
              </a:rPr>
              <a:t>RRT </a:t>
            </a:r>
            <a:br>
              <a:rPr lang="en-US" sz="1867" kern="1200">
                <a:solidFill>
                  <a:srgbClr val="000000"/>
                </a:solidFill>
              </a:rPr>
            </a:br>
            <a:r>
              <a:rPr lang="en-US" sz="1867" kern="1200">
                <a:solidFill>
                  <a:srgbClr val="000000"/>
                </a:solidFill>
              </a:rPr>
              <a:t>Just-in-Time Training</a:t>
            </a:r>
          </a:p>
        </p:txBody>
      </p:sp>
      <p:sp>
        <p:nvSpPr>
          <p:cNvPr id="13" name="Rectangle 12">
            <a:extLst>
              <a:ext uri="{FF2B5EF4-FFF2-40B4-BE49-F238E27FC236}">
                <a16:creationId xmlns:a16="http://schemas.microsoft.com/office/drawing/2014/main" id="{1A95EAFF-0091-449C-977D-8813BF9E4DB3}"/>
              </a:ext>
            </a:extLst>
          </p:cNvPr>
          <p:cNvSpPr/>
          <p:nvPr/>
        </p:nvSpPr>
        <p:spPr>
          <a:xfrm>
            <a:off x="9809878" y="3822989"/>
            <a:ext cx="1664277" cy="1538695"/>
          </a:xfrm>
          <a:prstGeom prst="rect">
            <a:avLst/>
          </a:prstGeom>
          <a:solidFill>
            <a:srgbClr val="C2DAF0"/>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r>
              <a:rPr lang="en-US" sz="1867" kern="1200">
                <a:solidFill>
                  <a:srgbClr val="000000"/>
                </a:solidFill>
              </a:rPr>
              <a:t>RRT </a:t>
            </a:r>
            <a:r>
              <a:rPr lang="en-US" sz="1867" kern="1200" err="1">
                <a:solidFill>
                  <a:srgbClr val="000000"/>
                </a:solidFill>
              </a:rPr>
              <a:t>Programme</a:t>
            </a:r>
            <a:r>
              <a:rPr lang="en-US" sz="1867" kern="1200">
                <a:solidFill>
                  <a:srgbClr val="000000"/>
                </a:solidFill>
              </a:rPr>
              <a:t> Simulation Exercise</a:t>
            </a:r>
          </a:p>
        </p:txBody>
      </p:sp>
      <p:sp>
        <p:nvSpPr>
          <p:cNvPr id="14" name="Arrow: Striped Right 14">
            <a:extLst>
              <a:ext uri="{FF2B5EF4-FFF2-40B4-BE49-F238E27FC236}">
                <a16:creationId xmlns:a16="http://schemas.microsoft.com/office/drawing/2014/main" id="{4D444F83-571E-4BF7-B12B-E3F9571F0513}"/>
              </a:ext>
            </a:extLst>
          </p:cNvPr>
          <p:cNvSpPr/>
          <p:nvPr/>
        </p:nvSpPr>
        <p:spPr>
          <a:xfrm>
            <a:off x="2016462" y="3538129"/>
            <a:ext cx="581113" cy="284860"/>
          </a:xfrm>
          <a:prstGeom prst="stripedRightArrow">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endParaRPr lang="en-US" sz="2400" kern="1200">
              <a:solidFill>
                <a:srgbClr val="FFC000"/>
              </a:solidFill>
            </a:endParaRPr>
          </a:p>
        </p:txBody>
      </p:sp>
      <p:sp>
        <p:nvSpPr>
          <p:cNvPr id="15" name="Arrow: Striped Right 15">
            <a:extLst>
              <a:ext uri="{FF2B5EF4-FFF2-40B4-BE49-F238E27FC236}">
                <a16:creationId xmlns:a16="http://schemas.microsoft.com/office/drawing/2014/main" id="{02FAF519-8EDB-4339-B1D9-B650EACD2A1D}"/>
              </a:ext>
            </a:extLst>
          </p:cNvPr>
          <p:cNvSpPr/>
          <p:nvPr/>
        </p:nvSpPr>
        <p:spPr>
          <a:xfrm>
            <a:off x="4397890" y="3507555"/>
            <a:ext cx="581113" cy="284860"/>
          </a:xfrm>
          <a:prstGeom prst="stripedRightArrow">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endParaRPr lang="en-US" sz="2400" kern="1200">
              <a:solidFill>
                <a:schemeClr val="bg1"/>
              </a:solidFill>
            </a:endParaRPr>
          </a:p>
        </p:txBody>
      </p:sp>
      <p:sp>
        <p:nvSpPr>
          <p:cNvPr id="16" name="Arrow: Striped Right 16">
            <a:extLst>
              <a:ext uri="{FF2B5EF4-FFF2-40B4-BE49-F238E27FC236}">
                <a16:creationId xmlns:a16="http://schemas.microsoft.com/office/drawing/2014/main" id="{F671266D-FE5E-4392-82F2-06A526CEB94A}"/>
              </a:ext>
            </a:extLst>
          </p:cNvPr>
          <p:cNvSpPr/>
          <p:nvPr/>
        </p:nvSpPr>
        <p:spPr>
          <a:xfrm>
            <a:off x="6779318" y="3482093"/>
            <a:ext cx="581113" cy="284860"/>
          </a:xfrm>
          <a:prstGeom prst="stripedRightArrow">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endParaRPr lang="en-US" sz="2400" kern="1200">
              <a:solidFill>
                <a:srgbClr val="FFC000"/>
              </a:solidFill>
            </a:endParaRPr>
          </a:p>
        </p:txBody>
      </p:sp>
      <p:sp>
        <p:nvSpPr>
          <p:cNvPr id="17" name="Arrow: Striped Right 17">
            <a:extLst>
              <a:ext uri="{FF2B5EF4-FFF2-40B4-BE49-F238E27FC236}">
                <a16:creationId xmlns:a16="http://schemas.microsoft.com/office/drawing/2014/main" id="{6BF058A2-A36D-4FA1-A278-4BA2F1680983}"/>
              </a:ext>
            </a:extLst>
          </p:cNvPr>
          <p:cNvSpPr/>
          <p:nvPr/>
        </p:nvSpPr>
        <p:spPr>
          <a:xfrm>
            <a:off x="9160746" y="3428235"/>
            <a:ext cx="581113" cy="284860"/>
          </a:xfrm>
          <a:prstGeom prst="stripedRightArrow">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endParaRPr lang="en-US" sz="2400" kern="1200">
              <a:solidFill>
                <a:srgbClr val="FFC000"/>
              </a:solidFill>
            </a:endParaRPr>
          </a:p>
        </p:txBody>
      </p:sp>
      <p:sp>
        <p:nvSpPr>
          <p:cNvPr id="18" name="Rectangle 17">
            <a:extLst>
              <a:ext uri="{FF2B5EF4-FFF2-40B4-BE49-F238E27FC236}">
                <a16:creationId xmlns:a16="http://schemas.microsoft.com/office/drawing/2014/main" id="{A331ABE9-00C9-44CF-AAF2-EDD46849DE4A}"/>
              </a:ext>
            </a:extLst>
          </p:cNvPr>
          <p:cNvSpPr/>
          <p:nvPr/>
        </p:nvSpPr>
        <p:spPr>
          <a:xfrm>
            <a:off x="5047022" y="3793931"/>
            <a:ext cx="1664277" cy="1538695"/>
          </a:xfrm>
          <a:prstGeom prst="rect">
            <a:avLst/>
          </a:prstGeom>
          <a:solidFill>
            <a:srgbClr val="A5413F"/>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a:spcBef>
                <a:spcPct val="0"/>
              </a:spcBef>
              <a:spcAft>
                <a:spcPct val="0"/>
              </a:spcAft>
            </a:pPr>
            <a:r>
              <a:rPr lang="en-US" sz="1867" kern="1200" dirty="0">
                <a:solidFill>
                  <a:schemeClr val="bg1"/>
                </a:solidFill>
              </a:rPr>
              <a:t>RRT Roster Development</a:t>
            </a:r>
          </a:p>
        </p:txBody>
      </p:sp>
      <p:sp>
        <p:nvSpPr>
          <p:cNvPr id="67" name="Espace réservé du texte 2">
            <a:extLst>
              <a:ext uri="{FF2B5EF4-FFF2-40B4-BE49-F238E27FC236}">
                <a16:creationId xmlns:a16="http://schemas.microsoft.com/office/drawing/2014/main" id="{E2552AD6-3DE6-9703-33D5-0B3C334E725A}"/>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en-US" sz="3200" b="1">
                <a:solidFill>
                  <a:srgbClr val="FFFFFF"/>
                </a:solidFill>
                <a:latin typeface="Source Sans Pro Bold"/>
                <a:ea typeface="Source Sans Pro Bold"/>
              </a:rPr>
              <a:t>9.2 Introduction to planning for RRT </a:t>
            </a:r>
            <a:r>
              <a:rPr lang="en-US" sz="3200" b="1" err="1">
                <a:solidFill>
                  <a:srgbClr val="FFFFFF"/>
                </a:solidFill>
                <a:latin typeface="Source Sans Pro Bold"/>
                <a:ea typeface="Source Sans Pro Bold"/>
              </a:rPr>
              <a:t>programme</a:t>
            </a:r>
            <a:endParaRPr lang="fr-FR" sz="3200" b="1" err="1">
              <a:solidFill>
                <a:srgbClr val="FFFFFF"/>
              </a:solidFill>
              <a:latin typeface="Source Sans Pro Bold"/>
              <a:ea typeface="Source Sans Pro Bold"/>
            </a:endParaRPr>
          </a:p>
        </p:txBody>
      </p:sp>
      <p:sp>
        <p:nvSpPr>
          <p:cNvPr id="23" name="TextBox 22">
            <a:extLst>
              <a:ext uri="{FF2B5EF4-FFF2-40B4-BE49-F238E27FC236}">
                <a16:creationId xmlns:a16="http://schemas.microsoft.com/office/drawing/2014/main" id="{45EDAE26-CAE3-BC8D-A84C-58CD3BA69E9C}"/>
              </a:ext>
            </a:extLst>
          </p:cNvPr>
          <p:cNvSpPr txBox="1"/>
          <p:nvPr/>
        </p:nvSpPr>
        <p:spPr>
          <a:xfrm rot="-10800000" flipV="1">
            <a:off x="208641" y="1196503"/>
            <a:ext cx="5474898"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1100"/>
              <a:t>*This approach is the CDC model and has not yet been validated</a:t>
            </a:r>
            <a:endParaRPr lang="en-US"/>
          </a:p>
        </p:txBody>
      </p:sp>
      <p:sp>
        <p:nvSpPr>
          <p:cNvPr id="2" name="Espace réservé du numéro de diapositive 1"/>
          <p:cNvSpPr>
            <a:spLocks noGrp="1"/>
          </p:cNvSpPr>
          <p:nvPr>
            <p:ph type="sldNum" sz="quarter" idx="2"/>
          </p:nvPr>
        </p:nvSpPr>
        <p:spPr>
          <a:xfrm>
            <a:off x="11805409" y="6554504"/>
            <a:ext cx="417681" cy="320041"/>
          </a:xfrm>
        </p:spPr>
        <p:txBody>
          <a:bodyPr/>
          <a:lstStyle/>
          <a:p>
            <a:fld id="{86CB4B4D-7CA3-9044-876B-883B54F8677D}" type="slidenum">
              <a:rPr lang="fr-FR" smtClean="0"/>
              <a:pPr/>
              <a:t>31</a:t>
            </a:fld>
            <a:endParaRPr lang="fr-FR"/>
          </a:p>
        </p:txBody>
      </p:sp>
    </p:spTree>
    <p:extLst>
      <p:ext uri="{BB962C8B-B14F-4D97-AF65-F5344CB8AC3E}">
        <p14:creationId xmlns:p14="http://schemas.microsoft.com/office/powerpoint/2010/main" val="2242677204"/>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63710" y="807883"/>
            <a:ext cx="11563767" cy="572852"/>
          </a:xfrm>
        </p:spPr>
        <p:txBody>
          <a:bodyPr lIns="45719" tIns="45720" rIns="45719" bIns="45720" anchor="t">
            <a:normAutofit/>
          </a:bodyPr>
          <a:lstStyle/>
          <a:p>
            <a:r>
              <a:rPr lang="en-US" sz="2800" b="1">
                <a:solidFill>
                  <a:srgbClr val="951D19"/>
                </a:solidFill>
                <a:ea typeface="Source Sans Pro Bold"/>
              </a:rPr>
              <a:t>Top factors that support RRT </a:t>
            </a:r>
            <a:r>
              <a:rPr lang="en-US" sz="2800" b="1" err="1">
                <a:solidFill>
                  <a:srgbClr val="951D19"/>
                </a:solidFill>
                <a:ea typeface="Source Sans Pro Bold"/>
              </a:rPr>
              <a:t>programme</a:t>
            </a:r>
            <a:r>
              <a:rPr lang="en-US" sz="2800" b="1">
                <a:solidFill>
                  <a:srgbClr val="951D19"/>
                </a:solidFill>
                <a:ea typeface="Source Sans Pro Bold"/>
              </a:rPr>
              <a:t> implementation</a:t>
            </a:r>
          </a:p>
        </p:txBody>
      </p:sp>
      <p:pic>
        <p:nvPicPr>
          <p:cNvPr id="7" name="Graphic 4" descr="Group of people with solid fill">
            <a:extLst>
              <a:ext uri="{FF2B5EF4-FFF2-40B4-BE49-F238E27FC236}">
                <a16:creationId xmlns:a16="http://schemas.microsoft.com/office/drawing/2014/main" id="{237F7E54-3C9F-42AC-AFC9-071A995E78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07593" y="2312278"/>
            <a:ext cx="1937759" cy="1937759"/>
          </a:xfrm>
          <a:prstGeom prst="rect">
            <a:avLst/>
          </a:prstGeom>
        </p:spPr>
      </p:pic>
      <p:sp>
        <p:nvSpPr>
          <p:cNvPr id="8" name="TextBox 8">
            <a:extLst>
              <a:ext uri="{FF2B5EF4-FFF2-40B4-BE49-F238E27FC236}">
                <a16:creationId xmlns:a16="http://schemas.microsoft.com/office/drawing/2014/main" id="{21EB7FB3-4293-4D2F-81F0-084345271DA2}"/>
              </a:ext>
            </a:extLst>
          </p:cNvPr>
          <p:cNvSpPr txBox="1"/>
          <p:nvPr/>
        </p:nvSpPr>
        <p:spPr>
          <a:xfrm>
            <a:off x="3830865" y="6072234"/>
            <a:ext cx="8361135" cy="461665"/>
          </a:xfrm>
          <a:prstGeom prst="rect">
            <a:avLst/>
          </a:prstGeom>
          <a:noFill/>
        </p:spPr>
        <p:txBody>
          <a:bodyPr wrap="none" rtlCol="0">
            <a:spAutoFit/>
          </a:bodyPr>
          <a:lstStyle/>
          <a:p>
            <a:pPr eaLnBrk="0" fontAlgn="base">
              <a:spcBef>
                <a:spcPct val="0"/>
              </a:spcBef>
              <a:spcAft>
                <a:spcPct val="0"/>
              </a:spcAft>
            </a:pPr>
            <a:r>
              <a:rPr lang="en-US" sz="1200" b="1" kern="1200">
                <a:latin typeface="Calibri" panose="020F0502020204030204" pitchFamily="34" charset="0"/>
                <a:ea typeface="Calibri" panose="020F0502020204030204" pitchFamily="34" charset="0"/>
                <a:cs typeface="Calibri" panose="020F0502020204030204" pitchFamily="34" charset="0"/>
              </a:rPr>
              <a:t>Co-Investigators </a:t>
            </a:r>
            <a:r>
              <a:rPr lang="en-US" sz="1200" kern="1200">
                <a:latin typeface="Calibri" panose="020F0502020204030204" pitchFamily="34" charset="0"/>
                <a:ea typeface="Calibri" panose="020F0502020204030204" pitchFamily="34" charset="0"/>
                <a:cs typeface="Calibri" panose="020F0502020204030204" pitchFamily="34" charset="0"/>
              </a:rPr>
              <a:t>: M Tejan, C </a:t>
            </a:r>
            <a:r>
              <a:rPr lang="en-US" sz="1200" kern="1200" err="1">
                <a:latin typeface="Calibri" panose="020F0502020204030204" pitchFamily="34" charset="0"/>
                <a:ea typeface="Calibri" panose="020F0502020204030204" pitchFamily="34" charset="0"/>
                <a:cs typeface="Calibri" panose="020F0502020204030204" pitchFamily="34" charset="0"/>
              </a:rPr>
              <a:t>Boutelle</a:t>
            </a:r>
            <a:r>
              <a:rPr lang="en-US" sz="1200" kern="1200">
                <a:latin typeface="Calibri" panose="020F0502020204030204" pitchFamily="34" charset="0"/>
                <a:ea typeface="Calibri" panose="020F0502020204030204" pitchFamily="34" charset="0"/>
                <a:cs typeface="Calibri" panose="020F0502020204030204" pitchFamily="34" charset="0"/>
              </a:rPr>
              <a:t>, C Corkish, A Hoffman, T Stehling-Ariza, H Lofgren, C Giese, D Bugli, JC Neatherlin, AL Greiner</a:t>
            </a:r>
            <a:r>
              <a:rPr lang="en-US" sz="1200" kern="1200">
                <a:latin typeface="Calibri" panose="020F0502020204030204" pitchFamily="34" charset="0"/>
                <a:ea typeface="Times New Roman" panose="02020603050405020304" pitchFamily="18" charset="0"/>
                <a:cs typeface="Calibri" panose="020F0502020204030204" pitchFamily="34" charset="0"/>
              </a:rPr>
              <a:t> </a:t>
            </a:r>
            <a:endParaRPr lang="en-US" sz="1200" kern="1200">
              <a:solidFill>
                <a:srgbClr val="0F56DC"/>
              </a:solidFill>
              <a:latin typeface="Calibri" panose="020F0502020204030204" pitchFamily="34" charset="0"/>
              <a:ea typeface="Calibri" panose="020F0502020204030204" pitchFamily="34" charset="0"/>
              <a:cs typeface="Times New Roman" panose="02020603050405020304" pitchFamily="18" charset="0"/>
            </a:endParaRPr>
          </a:p>
          <a:p>
            <a:pPr eaLnBrk="0" fontAlgn="base">
              <a:spcBef>
                <a:spcPct val="0"/>
              </a:spcBef>
              <a:spcAft>
                <a:spcPct val="0"/>
              </a:spcAft>
            </a:pPr>
            <a:endParaRPr lang="en-US" sz="1200" kern="1200">
              <a:latin typeface="Calibri" panose="020F0502020204030204" pitchFamily="34" charset="0"/>
              <a:ea typeface="+mn-ea"/>
              <a:cs typeface="+mn-cs"/>
            </a:endParaRPr>
          </a:p>
        </p:txBody>
      </p:sp>
      <p:sp>
        <p:nvSpPr>
          <p:cNvPr id="9" name="TextBox 11">
            <a:extLst>
              <a:ext uri="{FF2B5EF4-FFF2-40B4-BE49-F238E27FC236}">
                <a16:creationId xmlns:a16="http://schemas.microsoft.com/office/drawing/2014/main" id="{96B18DEC-AD06-4631-B3A2-B8E9B20FBC4A}"/>
              </a:ext>
            </a:extLst>
          </p:cNvPr>
          <p:cNvSpPr txBox="1"/>
          <p:nvPr/>
        </p:nvSpPr>
        <p:spPr>
          <a:xfrm>
            <a:off x="932596" y="4262952"/>
            <a:ext cx="2087751" cy="830997"/>
          </a:xfrm>
          <a:prstGeom prst="rect">
            <a:avLst/>
          </a:prstGeom>
          <a:noFill/>
        </p:spPr>
        <p:txBody>
          <a:bodyPr wrap="none" rtlCol="0">
            <a:spAutoFit/>
          </a:bodyPr>
          <a:lstStyle/>
          <a:p>
            <a:pPr algn="ctr" eaLnBrk="0" fontAlgn="base">
              <a:spcBef>
                <a:spcPct val="0"/>
              </a:spcBef>
              <a:spcAft>
                <a:spcPct val="0"/>
              </a:spcAft>
            </a:pPr>
            <a:r>
              <a:rPr lang="en-US" sz="2400" b="1" kern="1200">
                <a:solidFill>
                  <a:srgbClr val="C00000"/>
                </a:solidFill>
                <a:latin typeface="Calibri" panose="020F0502020204030204" pitchFamily="34" charset="0"/>
                <a:ea typeface="+mn-ea"/>
                <a:cs typeface="+mn-cs"/>
              </a:rPr>
              <a:t>56 participants</a:t>
            </a:r>
          </a:p>
          <a:p>
            <a:pPr algn="ctr" eaLnBrk="0" fontAlgn="base">
              <a:spcBef>
                <a:spcPct val="0"/>
              </a:spcBef>
              <a:spcAft>
                <a:spcPct val="0"/>
              </a:spcAft>
            </a:pPr>
            <a:r>
              <a:rPr lang="en-US" sz="2400" b="1" kern="1200">
                <a:solidFill>
                  <a:srgbClr val="C00000"/>
                </a:solidFill>
                <a:latin typeface="Calibri" panose="020F0502020204030204" pitchFamily="34" charset="0"/>
                <a:ea typeface="+mn-ea"/>
                <a:cs typeface="+mn-cs"/>
              </a:rPr>
              <a:t>23 countries</a:t>
            </a:r>
          </a:p>
        </p:txBody>
      </p:sp>
      <p:sp>
        <p:nvSpPr>
          <p:cNvPr id="6" name="Espace réservé du texte 2">
            <a:extLst>
              <a:ext uri="{FF2B5EF4-FFF2-40B4-BE49-F238E27FC236}">
                <a16:creationId xmlns:a16="http://schemas.microsoft.com/office/drawing/2014/main" id="{84189FEE-1EF6-44F2-EC98-25610E97561A}"/>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en-US" sz="3200" b="1">
                <a:solidFill>
                  <a:srgbClr val="FFFFFF"/>
                </a:solidFill>
                <a:latin typeface="Source Sans Pro Bold"/>
                <a:ea typeface="Source Sans Pro Bold"/>
              </a:rPr>
              <a:t>9.2 Introduction to planning for RRT </a:t>
            </a:r>
            <a:r>
              <a:rPr lang="en-US" sz="3200" b="1" err="1">
                <a:solidFill>
                  <a:srgbClr val="FFFFFF"/>
                </a:solidFill>
                <a:latin typeface="Source Sans Pro Bold"/>
                <a:ea typeface="Source Sans Pro Bold"/>
              </a:rPr>
              <a:t>programme</a:t>
            </a:r>
            <a:endParaRPr lang="fr-FR" sz="3200" b="1" err="1">
              <a:solidFill>
                <a:srgbClr val="FFFFFF"/>
              </a:solidFill>
              <a:latin typeface="Source Sans Pro Bold"/>
              <a:ea typeface="Source Sans Pro Bold"/>
            </a:endParaRPr>
          </a:p>
        </p:txBody>
      </p:sp>
      <p:pic>
        <p:nvPicPr>
          <p:cNvPr id="2" name="Image 3" descr="Une image contenant texte&#10;&#10;Description générée automatiquement">
            <a:extLst>
              <a:ext uri="{FF2B5EF4-FFF2-40B4-BE49-F238E27FC236}">
                <a16:creationId xmlns:a16="http://schemas.microsoft.com/office/drawing/2014/main" id="{1567CEF4-8D55-95FD-914A-88CA5BAB9256}"/>
              </a:ext>
            </a:extLst>
          </p:cNvPr>
          <p:cNvPicPr>
            <a:picLocks noChangeAspect="1"/>
          </p:cNvPicPr>
          <p:nvPr/>
        </p:nvPicPr>
        <p:blipFill>
          <a:blip r:embed="rId5"/>
          <a:stretch>
            <a:fillRect/>
          </a:stretch>
        </p:blipFill>
        <p:spPr>
          <a:xfrm>
            <a:off x="4065723" y="1482070"/>
            <a:ext cx="7043978" cy="4216738"/>
          </a:xfrm>
          <a:prstGeom prst="rect">
            <a:avLst/>
          </a:prstGeom>
        </p:spPr>
      </p:pic>
      <p:sp>
        <p:nvSpPr>
          <p:cNvPr id="4" name="Espace réservé du numéro de diapositive 3"/>
          <p:cNvSpPr>
            <a:spLocks noGrp="1"/>
          </p:cNvSpPr>
          <p:nvPr>
            <p:ph type="sldNum" sz="quarter" idx="2"/>
          </p:nvPr>
        </p:nvSpPr>
        <p:spPr/>
        <p:txBody>
          <a:bodyPr/>
          <a:lstStyle/>
          <a:p>
            <a:fld id="{86CB4B4D-7CA3-9044-876B-883B54F8677D}" type="slidenum">
              <a:rPr lang="fr-FR" smtClean="0"/>
              <a:pPr/>
              <a:t>32</a:t>
            </a:fld>
            <a:endParaRPr lang="fr-FR"/>
          </a:p>
        </p:txBody>
      </p:sp>
    </p:spTree>
    <p:extLst>
      <p:ext uri="{BB962C8B-B14F-4D97-AF65-F5344CB8AC3E}">
        <p14:creationId xmlns:p14="http://schemas.microsoft.com/office/powerpoint/2010/main" val="121973185"/>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63710" y="704560"/>
            <a:ext cx="10440140" cy="624512"/>
          </a:xfrm>
        </p:spPr>
        <p:txBody>
          <a:bodyPr lIns="45719" tIns="45720" rIns="45719" bIns="45720" anchor="t">
            <a:normAutofit/>
          </a:bodyPr>
          <a:lstStyle/>
          <a:p>
            <a:r>
              <a:rPr lang="en-US" sz="2800" b="1">
                <a:solidFill>
                  <a:srgbClr val="C00000"/>
                </a:solidFill>
              </a:rPr>
              <a:t>Main challenges for RRT programme implementation</a:t>
            </a:r>
          </a:p>
        </p:txBody>
      </p:sp>
      <p:graphicFrame>
        <p:nvGraphicFramePr>
          <p:cNvPr id="12" name="Chart 9">
            <a:extLst>
              <a:ext uri="{FF2B5EF4-FFF2-40B4-BE49-F238E27FC236}">
                <a16:creationId xmlns:a16="http://schemas.microsoft.com/office/drawing/2014/main" id="{7B788BBB-EDC8-4808-92BC-77A8CC3D25D4}"/>
              </a:ext>
            </a:extLst>
          </p:cNvPr>
          <p:cNvGraphicFramePr>
            <a:graphicFrameLocks/>
          </p:cNvGraphicFramePr>
          <p:nvPr>
            <p:extLst>
              <p:ext uri="{D42A27DB-BD31-4B8C-83A1-F6EECF244321}">
                <p14:modId xmlns:p14="http://schemas.microsoft.com/office/powerpoint/2010/main" val="94711409"/>
              </p:ext>
            </p:extLst>
          </p:nvPr>
        </p:nvGraphicFramePr>
        <p:xfrm>
          <a:off x="3959551" y="1383552"/>
          <a:ext cx="6511893" cy="3903292"/>
        </p:xfrm>
        <a:graphic>
          <a:graphicData uri="http://schemas.openxmlformats.org/drawingml/2006/chart">
            <c:chart xmlns:c="http://schemas.openxmlformats.org/drawingml/2006/chart" xmlns:r="http://schemas.openxmlformats.org/officeDocument/2006/relationships" r:id="rId3"/>
          </a:graphicData>
        </a:graphic>
      </p:graphicFrame>
      <p:pic>
        <p:nvPicPr>
          <p:cNvPr id="13" name="Graphic 4" descr="Group of people with solid fill">
            <a:extLst>
              <a:ext uri="{FF2B5EF4-FFF2-40B4-BE49-F238E27FC236}">
                <a16:creationId xmlns:a16="http://schemas.microsoft.com/office/drawing/2014/main" id="{237F7E54-3C9F-42AC-AFC9-071A995E78C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8403" y="1776660"/>
            <a:ext cx="1937759" cy="1937759"/>
          </a:xfrm>
          <a:prstGeom prst="rect">
            <a:avLst/>
          </a:prstGeom>
        </p:spPr>
      </p:pic>
      <p:sp>
        <p:nvSpPr>
          <p:cNvPr id="14" name="TextBox 8">
            <a:extLst>
              <a:ext uri="{FF2B5EF4-FFF2-40B4-BE49-F238E27FC236}">
                <a16:creationId xmlns:a16="http://schemas.microsoft.com/office/drawing/2014/main" id="{21EB7FB3-4293-4D2F-81F0-084345271DA2}"/>
              </a:ext>
            </a:extLst>
          </p:cNvPr>
          <p:cNvSpPr txBox="1"/>
          <p:nvPr/>
        </p:nvSpPr>
        <p:spPr>
          <a:xfrm>
            <a:off x="3870421" y="6014481"/>
            <a:ext cx="8361135" cy="461665"/>
          </a:xfrm>
          <a:prstGeom prst="rect">
            <a:avLst/>
          </a:prstGeom>
          <a:noFill/>
        </p:spPr>
        <p:txBody>
          <a:bodyPr wrap="none" rtlCol="0">
            <a:spAutoFit/>
          </a:bodyPr>
          <a:lstStyle/>
          <a:p>
            <a:pPr eaLnBrk="0" fontAlgn="base">
              <a:spcBef>
                <a:spcPct val="0"/>
              </a:spcBef>
              <a:spcAft>
                <a:spcPct val="0"/>
              </a:spcAft>
            </a:pPr>
            <a:r>
              <a:rPr lang="en-US" sz="1200" b="1" kern="1200">
                <a:latin typeface="Calibri" panose="020F0502020204030204" pitchFamily="34" charset="0"/>
                <a:ea typeface="Calibri" panose="020F0502020204030204" pitchFamily="34" charset="0"/>
                <a:cs typeface="Calibri" panose="020F0502020204030204" pitchFamily="34" charset="0"/>
              </a:rPr>
              <a:t>Co-Investigators </a:t>
            </a:r>
            <a:r>
              <a:rPr lang="en-US" sz="1200" kern="1200">
                <a:latin typeface="Calibri" panose="020F0502020204030204" pitchFamily="34" charset="0"/>
                <a:ea typeface="Calibri" panose="020F0502020204030204" pitchFamily="34" charset="0"/>
                <a:cs typeface="Calibri" panose="020F0502020204030204" pitchFamily="34" charset="0"/>
              </a:rPr>
              <a:t>: M </a:t>
            </a:r>
            <a:r>
              <a:rPr lang="en-US" sz="1200" kern="1200" err="1">
                <a:latin typeface="Calibri" panose="020F0502020204030204" pitchFamily="34" charset="0"/>
                <a:ea typeface="Calibri" panose="020F0502020204030204" pitchFamily="34" charset="0"/>
                <a:cs typeface="Calibri" panose="020F0502020204030204" pitchFamily="34" charset="0"/>
              </a:rPr>
              <a:t>Tejan</a:t>
            </a:r>
            <a:r>
              <a:rPr lang="en-US" sz="1200" kern="1200">
                <a:latin typeface="Calibri" panose="020F0502020204030204" pitchFamily="34" charset="0"/>
                <a:ea typeface="Calibri" panose="020F0502020204030204" pitchFamily="34" charset="0"/>
                <a:cs typeface="Calibri" panose="020F0502020204030204" pitchFamily="34" charset="0"/>
              </a:rPr>
              <a:t>, C </a:t>
            </a:r>
            <a:r>
              <a:rPr lang="en-US" sz="1200" kern="1200" err="1">
                <a:latin typeface="Calibri" panose="020F0502020204030204" pitchFamily="34" charset="0"/>
                <a:ea typeface="Calibri" panose="020F0502020204030204" pitchFamily="34" charset="0"/>
                <a:cs typeface="Calibri" panose="020F0502020204030204" pitchFamily="34" charset="0"/>
              </a:rPr>
              <a:t>Boutelle</a:t>
            </a:r>
            <a:r>
              <a:rPr lang="en-US" sz="1200" kern="1200">
                <a:latin typeface="Calibri" panose="020F0502020204030204" pitchFamily="34" charset="0"/>
                <a:ea typeface="Calibri" panose="020F0502020204030204" pitchFamily="34" charset="0"/>
                <a:cs typeface="Calibri" panose="020F0502020204030204" pitchFamily="34" charset="0"/>
              </a:rPr>
              <a:t>, C </a:t>
            </a:r>
            <a:r>
              <a:rPr lang="en-US" sz="1200" kern="1200" err="1">
                <a:latin typeface="Calibri" panose="020F0502020204030204" pitchFamily="34" charset="0"/>
                <a:ea typeface="Calibri" panose="020F0502020204030204" pitchFamily="34" charset="0"/>
                <a:cs typeface="Calibri" panose="020F0502020204030204" pitchFamily="34" charset="0"/>
              </a:rPr>
              <a:t>Corkish</a:t>
            </a:r>
            <a:r>
              <a:rPr lang="en-US" sz="1200" kern="1200">
                <a:latin typeface="Calibri" panose="020F0502020204030204" pitchFamily="34" charset="0"/>
                <a:ea typeface="Calibri" panose="020F0502020204030204" pitchFamily="34" charset="0"/>
                <a:cs typeface="Calibri" panose="020F0502020204030204" pitchFamily="34" charset="0"/>
              </a:rPr>
              <a:t>, A Hoffman, T </a:t>
            </a:r>
            <a:r>
              <a:rPr lang="en-US" sz="1200" kern="1200" err="1">
                <a:latin typeface="Calibri" panose="020F0502020204030204" pitchFamily="34" charset="0"/>
                <a:ea typeface="Calibri" panose="020F0502020204030204" pitchFamily="34" charset="0"/>
                <a:cs typeface="Calibri" panose="020F0502020204030204" pitchFamily="34" charset="0"/>
              </a:rPr>
              <a:t>Stehling-Ariza</a:t>
            </a:r>
            <a:r>
              <a:rPr lang="en-US" sz="1200" kern="1200">
                <a:latin typeface="Calibri" panose="020F0502020204030204" pitchFamily="34" charset="0"/>
                <a:ea typeface="Calibri" panose="020F0502020204030204" pitchFamily="34" charset="0"/>
                <a:cs typeface="Calibri" panose="020F0502020204030204" pitchFamily="34" charset="0"/>
              </a:rPr>
              <a:t>, H Lofgren, C Giese, D </a:t>
            </a:r>
            <a:r>
              <a:rPr lang="en-US" sz="1200" kern="1200" err="1">
                <a:latin typeface="Calibri" panose="020F0502020204030204" pitchFamily="34" charset="0"/>
                <a:ea typeface="Calibri" panose="020F0502020204030204" pitchFamily="34" charset="0"/>
                <a:cs typeface="Calibri" panose="020F0502020204030204" pitchFamily="34" charset="0"/>
              </a:rPr>
              <a:t>Bugli</a:t>
            </a:r>
            <a:r>
              <a:rPr lang="en-US" sz="1200" kern="1200">
                <a:latin typeface="Calibri" panose="020F0502020204030204" pitchFamily="34" charset="0"/>
                <a:ea typeface="Calibri" panose="020F0502020204030204" pitchFamily="34" charset="0"/>
                <a:cs typeface="Calibri" panose="020F0502020204030204" pitchFamily="34" charset="0"/>
              </a:rPr>
              <a:t>, JC </a:t>
            </a:r>
            <a:r>
              <a:rPr lang="en-US" sz="1200" kern="1200" err="1">
                <a:latin typeface="Calibri" panose="020F0502020204030204" pitchFamily="34" charset="0"/>
                <a:ea typeface="Calibri" panose="020F0502020204030204" pitchFamily="34" charset="0"/>
                <a:cs typeface="Calibri" panose="020F0502020204030204" pitchFamily="34" charset="0"/>
              </a:rPr>
              <a:t>Neatherlin</a:t>
            </a:r>
            <a:r>
              <a:rPr lang="en-US" sz="1200" kern="1200">
                <a:latin typeface="Calibri" panose="020F0502020204030204" pitchFamily="34" charset="0"/>
                <a:ea typeface="Calibri" panose="020F0502020204030204" pitchFamily="34" charset="0"/>
                <a:cs typeface="Calibri" panose="020F0502020204030204" pitchFamily="34" charset="0"/>
              </a:rPr>
              <a:t>, AL Greiner</a:t>
            </a:r>
            <a:r>
              <a:rPr lang="en-US" sz="1200" kern="1200">
                <a:latin typeface="Calibri" panose="020F0502020204030204" pitchFamily="34" charset="0"/>
                <a:ea typeface="Times New Roman" panose="02020603050405020304" pitchFamily="18" charset="0"/>
                <a:cs typeface="Calibri" panose="020F0502020204030204" pitchFamily="34" charset="0"/>
              </a:rPr>
              <a:t> </a:t>
            </a:r>
            <a:endParaRPr lang="en-US" sz="1200" kern="1200">
              <a:solidFill>
                <a:srgbClr val="0F56DC"/>
              </a:solidFill>
              <a:latin typeface="Calibri" panose="020F0502020204030204" pitchFamily="34" charset="0"/>
              <a:ea typeface="Calibri" panose="020F0502020204030204" pitchFamily="34" charset="0"/>
              <a:cs typeface="Times New Roman" panose="02020603050405020304" pitchFamily="18" charset="0"/>
            </a:endParaRPr>
          </a:p>
          <a:p>
            <a:pPr eaLnBrk="0" fontAlgn="base">
              <a:spcBef>
                <a:spcPct val="0"/>
              </a:spcBef>
              <a:spcAft>
                <a:spcPct val="0"/>
              </a:spcAft>
            </a:pPr>
            <a:endParaRPr lang="en-US" sz="1200" kern="1200">
              <a:latin typeface="Calibri" panose="020F0502020204030204" pitchFamily="34" charset="0"/>
              <a:ea typeface="+mn-ea"/>
              <a:cs typeface="+mn-cs"/>
            </a:endParaRPr>
          </a:p>
        </p:txBody>
      </p:sp>
      <p:sp>
        <p:nvSpPr>
          <p:cNvPr id="15" name="TextBox 11">
            <a:extLst>
              <a:ext uri="{FF2B5EF4-FFF2-40B4-BE49-F238E27FC236}">
                <a16:creationId xmlns:a16="http://schemas.microsoft.com/office/drawing/2014/main" id="{96B18DEC-AD06-4631-B3A2-B8E9B20FBC4A}"/>
              </a:ext>
            </a:extLst>
          </p:cNvPr>
          <p:cNvSpPr txBox="1"/>
          <p:nvPr/>
        </p:nvSpPr>
        <p:spPr>
          <a:xfrm>
            <a:off x="933406" y="3714419"/>
            <a:ext cx="2087751" cy="1200329"/>
          </a:xfrm>
          <a:prstGeom prst="rect">
            <a:avLst/>
          </a:prstGeom>
          <a:noFill/>
        </p:spPr>
        <p:txBody>
          <a:bodyPr wrap="none" rtlCol="0">
            <a:spAutoFit/>
          </a:bodyPr>
          <a:lstStyle/>
          <a:p>
            <a:pPr algn="ctr" eaLnBrk="0" fontAlgn="base">
              <a:spcBef>
                <a:spcPct val="0"/>
              </a:spcBef>
              <a:spcAft>
                <a:spcPct val="0"/>
              </a:spcAft>
            </a:pPr>
            <a:r>
              <a:rPr lang="en-US" sz="2400" b="1" kern="1200">
                <a:solidFill>
                  <a:srgbClr val="C00000"/>
                </a:solidFill>
                <a:latin typeface="Calibri" panose="020F0502020204030204" pitchFamily="34" charset="0"/>
                <a:ea typeface="+mn-ea"/>
                <a:cs typeface="+mn-cs"/>
              </a:rPr>
              <a:t>56 participants</a:t>
            </a:r>
          </a:p>
          <a:p>
            <a:pPr algn="ctr" eaLnBrk="0" fontAlgn="base">
              <a:spcBef>
                <a:spcPct val="0"/>
              </a:spcBef>
              <a:spcAft>
                <a:spcPct val="0"/>
              </a:spcAft>
            </a:pPr>
            <a:r>
              <a:rPr lang="en-US" sz="2400" b="1" kern="1200">
                <a:solidFill>
                  <a:srgbClr val="C00000"/>
                </a:solidFill>
                <a:latin typeface="Calibri" panose="020F0502020204030204" pitchFamily="34" charset="0"/>
                <a:ea typeface="+mn-ea"/>
                <a:cs typeface="+mn-cs"/>
              </a:rPr>
              <a:t>23 countries</a:t>
            </a:r>
          </a:p>
          <a:p>
            <a:pPr algn="ctr" eaLnBrk="0" fontAlgn="base">
              <a:spcBef>
                <a:spcPct val="0"/>
              </a:spcBef>
              <a:spcAft>
                <a:spcPct val="0"/>
              </a:spcAft>
            </a:pPr>
            <a:endParaRPr lang="en-US" sz="2400" b="1" kern="1200">
              <a:solidFill>
                <a:srgbClr val="C00000"/>
              </a:solidFill>
              <a:latin typeface="Calibri" panose="020F0502020204030204" pitchFamily="34" charset="0"/>
              <a:ea typeface="+mn-ea"/>
              <a:cs typeface="+mn-cs"/>
            </a:endParaRPr>
          </a:p>
        </p:txBody>
      </p:sp>
      <p:pic>
        <p:nvPicPr>
          <p:cNvPr id="16" name="Graphic 1" descr="Flying Money with solid fill">
            <a:extLst>
              <a:ext uri="{FF2B5EF4-FFF2-40B4-BE49-F238E27FC236}">
                <a16:creationId xmlns:a16="http://schemas.microsoft.com/office/drawing/2014/main" id="{88EEF9D2-E4A7-4924-A99A-75948928F7F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40777" y="3714418"/>
            <a:ext cx="967955" cy="967955"/>
          </a:xfrm>
          <a:prstGeom prst="rect">
            <a:avLst/>
          </a:prstGeom>
        </p:spPr>
      </p:pic>
      <p:pic>
        <p:nvPicPr>
          <p:cNvPr id="17" name="Graphic 1" descr="Group of people outline">
            <a:extLst>
              <a:ext uri="{FF2B5EF4-FFF2-40B4-BE49-F238E27FC236}">
                <a16:creationId xmlns:a16="http://schemas.microsoft.com/office/drawing/2014/main" id="{03FF440F-196B-4580-A345-1647EA77B85F}"/>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656817" y="3565013"/>
            <a:ext cx="1117361" cy="1117361"/>
          </a:xfrm>
          <a:prstGeom prst="rect">
            <a:avLst/>
          </a:prstGeom>
        </p:spPr>
      </p:pic>
      <p:pic>
        <p:nvPicPr>
          <p:cNvPr id="18" name="Graphic 5" descr="Illustrator with solid fill">
            <a:extLst>
              <a:ext uri="{FF2B5EF4-FFF2-40B4-BE49-F238E27FC236}">
                <a16:creationId xmlns:a16="http://schemas.microsoft.com/office/drawing/2014/main" id="{1AA03655-5DFB-4645-81FE-D7C20CAC64FC}"/>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787568" y="3865419"/>
            <a:ext cx="929105" cy="929105"/>
          </a:xfrm>
          <a:prstGeom prst="rect">
            <a:avLst/>
          </a:prstGeom>
        </p:spPr>
      </p:pic>
      <p:sp>
        <p:nvSpPr>
          <p:cNvPr id="5" name="Espace réservé du texte 2">
            <a:extLst>
              <a:ext uri="{FF2B5EF4-FFF2-40B4-BE49-F238E27FC236}">
                <a16:creationId xmlns:a16="http://schemas.microsoft.com/office/drawing/2014/main" id="{26779BB8-BB96-7944-C2C2-383ED1B9AFA2}"/>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en-US" sz="3200" b="1">
                <a:solidFill>
                  <a:srgbClr val="FFFFFF"/>
                </a:solidFill>
                <a:latin typeface="Source Sans Pro Bold"/>
                <a:ea typeface="Source Sans Pro Bold"/>
              </a:rPr>
              <a:t>9.2 Introduction to planning for RRT </a:t>
            </a:r>
            <a:r>
              <a:rPr lang="en-US" sz="3200" b="1" err="1">
                <a:solidFill>
                  <a:srgbClr val="FFFFFF"/>
                </a:solidFill>
                <a:latin typeface="Source Sans Pro Bold"/>
                <a:ea typeface="Source Sans Pro Bold"/>
              </a:rPr>
              <a:t>programme</a:t>
            </a:r>
            <a:endParaRPr lang="fr-FR" sz="3200" b="1" err="1">
              <a:solidFill>
                <a:srgbClr val="FFFFFF"/>
              </a:solidFill>
              <a:latin typeface="Source Sans Pro Bold"/>
              <a:ea typeface="Source Sans Pro Bold"/>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33</a:t>
            </a:fld>
            <a:endParaRPr lang="fr-FR"/>
          </a:p>
        </p:txBody>
      </p:sp>
    </p:spTree>
    <p:extLst>
      <p:ext uri="{BB962C8B-B14F-4D97-AF65-F5344CB8AC3E}">
        <p14:creationId xmlns:p14="http://schemas.microsoft.com/office/powerpoint/2010/main" val="1671055413"/>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76626" y="704560"/>
            <a:ext cx="10465970" cy="469529"/>
          </a:xfrm>
        </p:spPr>
        <p:txBody>
          <a:bodyPr lIns="45719" tIns="45720" rIns="45719" bIns="45720" anchor="t">
            <a:normAutofit fontScale="92500" lnSpcReduction="10000"/>
          </a:bodyPr>
          <a:lstStyle/>
          <a:p>
            <a:r>
              <a:rPr lang="en-US" sz="3000" b="1">
                <a:solidFill>
                  <a:srgbClr val="951D19"/>
                </a:solidFill>
              </a:rPr>
              <a:t>Top factors that support RRT </a:t>
            </a:r>
            <a:r>
              <a:rPr lang="en-US" sz="3000" b="1" err="1">
                <a:solidFill>
                  <a:srgbClr val="951D19"/>
                </a:solidFill>
              </a:rPr>
              <a:t>programme</a:t>
            </a:r>
            <a:r>
              <a:rPr lang="en-US" sz="3000" b="1">
                <a:solidFill>
                  <a:srgbClr val="951D19"/>
                </a:solidFill>
              </a:rPr>
              <a:t> implementation</a:t>
            </a:r>
          </a:p>
        </p:txBody>
      </p:sp>
      <p:grpSp>
        <p:nvGrpSpPr>
          <p:cNvPr id="10" name="Group 155">
            <a:extLst>
              <a:ext uri="{FF2B5EF4-FFF2-40B4-BE49-F238E27FC236}">
                <a16:creationId xmlns:a16="http://schemas.microsoft.com/office/drawing/2014/main" id="{72C4BB76-29FC-4B2A-9761-5A2FB561A1DA}"/>
              </a:ext>
            </a:extLst>
          </p:cNvPr>
          <p:cNvGrpSpPr/>
          <p:nvPr/>
        </p:nvGrpSpPr>
        <p:grpSpPr>
          <a:xfrm>
            <a:off x="5669428" y="1016863"/>
            <a:ext cx="5925177" cy="5535350"/>
            <a:chOff x="4908769" y="1804617"/>
            <a:chExt cx="4397326" cy="4710166"/>
          </a:xfrm>
        </p:grpSpPr>
        <p:grpSp>
          <p:nvGrpSpPr>
            <p:cNvPr id="11" name="Group 156">
              <a:extLst>
                <a:ext uri="{FF2B5EF4-FFF2-40B4-BE49-F238E27FC236}">
                  <a16:creationId xmlns:a16="http://schemas.microsoft.com/office/drawing/2014/main" id="{DEA77D50-0324-4868-8D35-B2BC800E8B9F}"/>
                </a:ext>
              </a:extLst>
            </p:cNvPr>
            <p:cNvGrpSpPr/>
            <p:nvPr/>
          </p:nvGrpSpPr>
          <p:grpSpPr>
            <a:xfrm>
              <a:off x="4908769" y="1804617"/>
              <a:ext cx="3791038" cy="4710166"/>
              <a:chOff x="4908769" y="1804617"/>
              <a:chExt cx="3791038" cy="4710166"/>
            </a:xfrm>
          </p:grpSpPr>
          <p:grpSp>
            <p:nvGrpSpPr>
              <p:cNvPr id="27" name="Group 173">
                <a:extLst>
                  <a:ext uri="{FF2B5EF4-FFF2-40B4-BE49-F238E27FC236}">
                    <a16:creationId xmlns:a16="http://schemas.microsoft.com/office/drawing/2014/main" id="{1033A1A5-1756-4352-AAF7-F5A7E32C37AE}"/>
                  </a:ext>
                </a:extLst>
              </p:cNvPr>
              <p:cNvGrpSpPr/>
              <p:nvPr/>
            </p:nvGrpSpPr>
            <p:grpSpPr>
              <a:xfrm>
                <a:off x="4908769" y="1804617"/>
                <a:ext cx="1050089" cy="3768472"/>
                <a:chOff x="790624" y="1104684"/>
                <a:chExt cx="1444277" cy="5183109"/>
              </a:xfrm>
            </p:grpSpPr>
            <p:grpSp>
              <p:nvGrpSpPr>
                <p:cNvPr id="34" name="Group 174">
                  <a:extLst>
                    <a:ext uri="{FF2B5EF4-FFF2-40B4-BE49-F238E27FC236}">
                      <a16:creationId xmlns:a16="http://schemas.microsoft.com/office/drawing/2014/main" id="{4C3702B1-2826-4888-8AD2-0B588F391BA4}"/>
                    </a:ext>
                  </a:extLst>
                </p:cNvPr>
                <p:cNvGrpSpPr/>
                <p:nvPr/>
              </p:nvGrpSpPr>
              <p:grpSpPr>
                <a:xfrm>
                  <a:off x="790624" y="1104684"/>
                  <a:ext cx="1444277" cy="1118150"/>
                  <a:chOff x="409114" y="3149326"/>
                  <a:chExt cx="1444277" cy="1118148"/>
                </a:xfrm>
              </p:grpSpPr>
              <p:sp>
                <p:nvSpPr>
                  <p:cNvPr id="53" name="Arrow: Pentagon 193">
                    <a:extLst>
                      <a:ext uri="{FF2B5EF4-FFF2-40B4-BE49-F238E27FC236}">
                        <a16:creationId xmlns:a16="http://schemas.microsoft.com/office/drawing/2014/main" id="{ECEBD8C0-681D-4BE8-99B7-D06DC71331E0}"/>
                      </a:ext>
                    </a:extLst>
                  </p:cNvPr>
                  <p:cNvSpPr/>
                  <p:nvPr/>
                </p:nvSpPr>
                <p:spPr>
                  <a:xfrm>
                    <a:off x="1125977" y="3422715"/>
                    <a:ext cx="727414" cy="571372"/>
                  </a:xfrm>
                  <a:prstGeom prst="homePlate">
                    <a:avLst/>
                  </a:prstGeom>
                  <a:noFill/>
                  <a:ln w="38100" cap="flat" cmpd="sng" algn="ctr">
                    <a:solidFill>
                      <a:srgbClr val="01BBC2"/>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nvGrpSpPr>
                  <p:cNvPr id="54" name="Group 194">
                    <a:extLst>
                      <a:ext uri="{FF2B5EF4-FFF2-40B4-BE49-F238E27FC236}">
                        <a16:creationId xmlns:a16="http://schemas.microsoft.com/office/drawing/2014/main" id="{F04B7CDF-F551-4286-A436-AFE59D7C5E3A}"/>
                      </a:ext>
                    </a:extLst>
                  </p:cNvPr>
                  <p:cNvGrpSpPr/>
                  <p:nvPr/>
                </p:nvGrpSpPr>
                <p:grpSpPr>
                  <a:xfrm>
                    <a:off x="409114" y="3149326"/>
                    <a:ext cx="1118148" cy="1118148"/>
                    <a:chOff x="6990429" y="1189044"/>
                    <a:chExt cx="1225724" cy="1225724"/>
                  </a:xfrm>
                </p:grpSpPr>
                <p:sp>
                  <p:nvSpPr>
                    <p:cNvPr id="55" name="Oval 195">
                      <a:extLst>
                        <a:ext uri="{FF2B5EF4-FFF2-40B4-BE49-F238E27FC236}">
                          <a16:creationId xmlns:a16="http://schemas.microsoft.com/office/drawing/2014/main" id="{2E82C195-532F-40EE-BB04-21038F657D71}"/>
                        </a:ext>
                      </a:extLst>
                    </p:cNvPr>
                    <p:cNvSpPr/>
                    <p:nvPr/>
                  </p:nvSpPr>
                  <p:spPr>
                    <a:xfrm>
                      <a:off x="6990429" y="1189044"/>
                      <a:ext cx="1225724" cy="1225724"/>
                    </a:xfrm>
                    <a:prstGeom prst="ellipse">
                      <a:avLst/>
                    </a:prstGeom>
                    <a:solidFill>
                      <a:srgbClr val="01BBC2"/>
                    </a:solidFill>
                    <a:ln>
                      <a:noFill/>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56" name="Oval 196">
                      <a:extLst>
                        <a:ext uri="{FF2B5EF4-FFF2-40B4-BE49-F238E27FC236}">
                          <a16:creationId xmlns:a16="http://schemas.microsoft.com/office/drawing/2014/main" id="{CA69BAF2-78A4-4C13-A136-99C8AB99810F}"/>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57" name="Oval 197">
                      <a:extLst>
                        <a:ext uri="{FF2B5EF4-FFF2-40B4-BE49-F238E27FC236}">
                          <a16:creationId xmlns:a16="http://schemas.microsoft.com/office/drawing/2014/main" id="{51E3FFF5-EF54-4400-A099-E6ECEA8CB75B}"/>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grpSp>
            <p:grpSp>
              <p:nvGrpSpPr>
                <p:cNvPr id="35" name="Group 175">
                  <a:extLst>
                    <a:ext uri="{FF2B5EF4-FFF2-40B4-BE49-F238E27FC236}">
                      <a16:creationId xmlns:a16="http://schemas.microsoft.com/office/drawing/2014/main" id="{CF16207B-7AC5-4B33-9E3D-2B762B10EB72}"/>
                    </a:ext>
                  </a:extLst>
                </p:cNvPr>
                <p:cNvGrpSpPr/>
                <p:nvPr/>
              </p:nvGrpSpPr>
              <p:grpSpPr>
                <a:xfrm>
                  <a:off x="790624" y="2459671"/>
                  <a:ext cx="1444277" cy="1118150"/>
                  <a:chOff x="409114" y="3149326"/>
                  <a:chExt cx="1444277" cy="1118148"/>
                </a:xfrm>
              </p:grpSpPr>
              <p:sp>
                <p:nvSpPr>
                  <p:cNvPr id="48" name="Arrow: Pentagon 188">
                    <a:extLst>
                      <a:ext uri="{FF2B5EF4-FFF2-40B4-BE49-F238E27FC236}">
                        <a16:creationId xmlns:a16="http://schemas.microsoft.com/office/drawing/2014/main" id="{744D3D98-235C-4A35-A3C0-89DD99474A12}"/>
                      </a:ext>
                    </a:extLst>
                  </p:cNvPr>
                  <p:cNvSpPr/>
                  <p:nvPr/>
                </p:nvSpPr>
                <p:spPr>
                  <a:xfrm>
                    <a:off x="1125977" y="3422714"/>
                    <a:ext cx="727414" cy="571372"/>
                  </a:xfrm>
                  <a:prstGeom prst="homePlate">
                    <a:avLst/>
                  </a:prstGeom>
                  <a:noFill/>
                  <a:ln w="38100" cap="flat" cmpd="sng" algn="ctr">
                    <a:solidFill>
                      <a:srgbClr val="FD6D67"/>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nvGrpSpPr>
                  <p:cNvPr id="49" name="Group 189">
                    <a:extLst>
                      <a:ext uri="{FF2B5EF4-FFF2-40B4-BE49-F238E27FC236}">
                        <a16:creationId xmlns:a16="http://schemas.microsoft.com/office/drawing/2014/main" id="{324B3A54-3114-4F3B-BD97-182F80777B55}"/>
                      </a:ext>
                    </a:extLst>
                  </p:cNvPr>
                  <p:cNvGrpSpPr/>
                  <p:nvPr/>
                </p:nvGrpSpPr>
                <p:grpSpPr>
                  <a:xfrm>
                    <a:off x="409114" y="3149326"/>
                    <a:ext cx="1118148" cy="1118148"/>
                    <a:chOff x="6990429" y="1189044"/>
                    <a:chExt cx="1225724" cy="1225724"/>
                  </a:xfrm>
                </p:grpSpPr>
                <p:sp>
                  <p:nvSpPr>
                    <p:cNvPr id="50" name="Oval 190">
                      <a:extLst>
                        <a:ext uri="{FF2B5EF4-FFF2-40B4-BE49-F238E27FC236}">
                          <a16:creationId xmlns:a16="http://schemas.microsoft.com/office/drawing/2014/main" id="{E8E7ABA3-BF66-4802-B222-2CD8E6DC95FA}"/>
                        </a:ext>
                      </a:extLst>
                    </p:cNvPr>
                    <p:cNvSpPr/>
                    <p:nvPr/>
                  </p:nvSpPr>
                  <p:spPr>
                    <a:xfrm>
                      <a:off x="6990429" y="1189044"/>
                      <a:ext cx="1225724" cy="1225724"/>
                    </a:xfrm>
                    <a:prstGeom prst="ellipse">
                      <a:avLst/>
                    </a:prstGeom>
                    <a:solidFill>
                      <a:srgbClr val="FD6D67"/>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51" name="Oval 191">
                      <a:extLst>
                        <a:ext uri="{FF2B5EF4-FFF2-40B4-BE49-F238E27FC236}">
                          <a16:creationId xmlns:a16="http://schemas.microsoft.com/office/drawing/2014/main" id="{4A261F09-5F9D-4147-97AF-EBC4968CF4E9}"/>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52" name="Oval 192">
                      <a:extLst>
                        <a:ext uri="{FF2B5EF4-FFF2-40B4-BE49-F238E27FC236}">
                          <a16:creationId xmlns:a16="http://schemas.microsoft.com/office/drawing/2014/main" id="{704364D2-F657-4A83-94A0-86CDD2E799B5}"/>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grpSp>
            <p:grpSp>
              <p:nvGrpSpPr>
                <p:cNvPr id="36" name="Group 176">
                  <a:extLst>
                    <a:ext uri="{FF2B5EF4-FFF2-40B4-BE49-F238E27FC236}">
                      <a16:creationId xmlns:a16="http://schemas.microsoft.com/office/drawing/2014/main" id="{F46992B5-67E1-4FBD-9350-9708EAAE3518}"/>
                    </a:ext>
                  </a:extLst>
                </p:cNvPr>
                <p:cNvGrpSpPr/>
                <p:nvPr/>
              </p:nvGrpSpPr>
              <p:grpSpPr>
                <a:xfrm>
                  <a:off x="790624" y="3814657"/>
                  <a:ext cx="1444277" cy="1118150"/>
                  <a:chOff x="409114" y="3149326"/>
                  <a:chExt cx="1444277" cy="1118148"/>
                </a:xfrm>
              </p:grpSpPr>
              <p:sp>
                <p:nvSpPr>
                  <p:cNvPr id="43" name="Arrow: Pentagon 183">
                    <a:extLst>
                      <a:ext uri="{FF2B5EF4-FFF2-40B4-BE49-F238E27FC236}">
                        <a16:creationId xmlns:a16="http://schemas.microsoft.com/office/drawing/2014/main" id="{2E7EE456-77A3-44E0-BCDD-DF047AD49C56}"/>
                      </a:ext>
                    </a:extLst>
                  </p:cNvPr>
                  <p:cNvSpPr/>
                  <p:nvPr/>
                </p:nvSpPr>
                <p:spPr>
                  <a:xfrm>
                    <a:off x="1125977" y="3422714"/>
                    <a:ext cx="727414" cy="571372"/>
                  </a:xfrm>
                  <a:prstGeom prst="homePlate">
                    <a:avLst/>
                  </a:prstGeom>
                  <a:noFill/>
                  <a:ln w="38100" cap="flat" cmpd="sng" algn="ctr">
                    <a:solidFill>
                      <a:srgbClr val="A2CD37"/>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nvGrpSpPr>
                  <p:cNvPr id="44" name="Group 184">
                    <a:extLst>
                      <a:ext uri="{FF2B5EF4-FFF2-40B4-BE49-F238E27FC236}">
                        <a16:creationId xmlns:a16="http://schemas.microsoft.com/office/drawing/2014/main" id="{491A565C-9963-4628-8661-9C0CF80FDC9B}"/>
                      </a:ext>
                    </a:extLst>
                  </p:cNvPr>
                  <p:cNvGrpSpPr/>
                  <p:nvPr/>
                </p:nvGrpSpPr>
                <p:grpSpPr>
                  <a:xfrm>
                    <a:off x="409114" y="3149326"/>
                    <a:ext cx="1118148" cy="1118148"/>
                    <a:chOff x="6990429" y="1189044"/>
                    <a:chExt cx="1225724" cy="1225724"/>
                  </a:xfrm>
                </p:grpSpPr>
                <p:sp>
                  <p:nvSpPr>
                    <p:cNvPr id="45" name="Oval 185">
                      <a:extLst>
                        <a:ext uri="{FF2B5EF4-FFF2-40B4-BE49-F238E27FC236}">
                          <a16:creationId xmlns:a16="http://schemas.microsoft.com/office/drawing/2014/main" id="{2C047B88-F48E-45DB-A93C-9BEB28F13493}"/>
                        </a:ext>
                      </a:extLst>
                    </p:cNvPr>
                    <p:cNvSpPr/>
                    <p:nvPr/>
                  </p:nvSpPr>
                  <p:spPr>
                    <a:xfrm>
                      <a:off x="6990429" y="1189044"/>
                      <a:ext cx="1225724" cy="1225724"/>
                    </a:xfrm>
                    <a:prstGeom prst="ellipse">
                      <a:avLst/>
                    </a:prstGeom>
                    <a:solidFill>
                      <a:srgbClr val="A2CD37"/>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46" name="Oval 186">
                      <a:extLst>
                        <a:ext uri="{FF2B5EF4-FFF2-40B4-BE49-F238E27FC236}">
                          <a16:creationId xmlns:a16="http://schemas.microsoft.com/office/drawing/2014/main" id="{1087A16E-0FA5-4005-9194-0BADF5646880}"/>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47" name="Oval 187">
                      <a:extLst>
                        <a:ext uri="{FF2B5EF4-FFF2-40B4-BE49-F238E27FC236}">
                          <a16:creationId xmlns:a16="http://schemas.microsoft.com/office/drawing/2014/main" id="{CC103412-575D-4E2D-9B24-E321B84D4A0C}"/>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grpSp>
            <p:grpSp>
              <p:nvGrpSpPr>
                <p:cNvPr id="37" name="Group 177">
                  <a:extLst>
                    <a:ext uri="{FF2B5EF4-FFF2-40B4-BE49-F238E27FC236}">
                      <a16:creationId xmlns:a16="http://schemas.microsoft.com/office/drawing/2014/main" id="{46554780-D849-444D-B510-4BC147874253}"/>
                    </a:ext>
                  </a:extLst>
                </p:cNvPr>
                <p:cNvGrpSpPr/>
                <p:nvPr/>
              </p:nvGrpSpPr>
              <p:grpSpPr>
                <a:xfrm>
                  <a:off x="790624" y="5169643"/>
                  <a:ext cx="1444277" cy="1118150"/>
                  <a:chOff x="409114" y="3149326"/>
                  <a:chExt cx="1444277" cy="1118148"/>
                </a:xfrm>
              </p:grpSpPr>
              <p:sp>
                <p:nvSpPr>
                  <p:cNvPr id="38" name="Arrow: Pentagon 178">
                    <a:extLst>
                      <a:ext uri="{FF2B5EF4-FFF2-40B4-BE49-F238E27FC236}">
                        <a16:creationId xmlns:a16="http://schemas.microsoft.com/office/drawing/2014/main" id="{A04974B4-0ACF-4070-9BED-4977ED6BE014}"/>
                      </a:ext>
                    </a:extLst>
                  </p:cNvPr>
                  <p:cNvSpPr/>
                  <p:nvPr/>
                </p:nvSpPr>
                <p:spPr>
                  <a:xfrm>
                    <a:off x="1125977" y="3422714"/>
                    <a:ext cx="727414" cy="571372"/>
                  </a:xfrm>
                  <a:prstGeom prst="homePlate">
                    <a:avLst/>
                  </a:prstGeom>
                  <a:noFill/>
                  <a:ln w="38100" cap="flat" cmpd="sng" algn="ctr">
                    <a:solidFill>
                      <a:srgbClr val="EAA31B"/>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nvGrpSpPr>
                  <p:cNvPr id="39" name="Group 179">
                    <a:extLst>
                      <a:ext uri="{FF2B5EF4-FFF2-40B4-BE49-F238E27FC236}">
                        <a16:creationId xmlns:a16="http://schemas.microsoft.com/office/drawing/2014/main" id="{F55EF519-5A8D-42F9-AC03-20FE3BD6B090}"/>
                      </a:ext>
                    </a:extLst>
                  </p:cNvPr>
                  <p:cNvGrpSpPr/>
                  <p:nvPr/>
                </p:nvGrpSpPr>
                <p:grpSpPr>
                  <a:xfrm>
                    <a:off x="409114" y="3149326"/>
                    <a:ext cx="1118148" cy="1118148"/>
                    <a:chOff x="6990429" y="1189044"/>
                    <a:chExt cx="1225724" cy="1225724"/>
                  </a:xfrm>
                </p:grpSpPr>
                <p:sp>
                  <p:nvSpPr>
                    <p:cNvPr id="40" name="Oval 180">
                      <a:extLst>
                        <a:ext uri="{FF2B5EF4-FFF2-40B4-BE49-F238E27FC236}">
                          <a16:creationId xmlns:a16="http://schemas.microsoft.com/office/drawing/2014/main" id="{EBBB3778-CAF3-4630-8E32-D9495E36E06B}"/>
                        </a:ext>
                      </a:extLst>
                    </p:cNvPr>
                    <p:cNvSpPr/>
                    <p:nvPr/>
                  </p:nvSpPr>
                  <p:spPr>
                    <a:xfrm>
                      <a:off x="6990429" y="1189044"/>
                      <a:ext cx="1225724" cy="1225724"/>
                    </a:xfrm>
                    <a:prstGeom prst="ellipse">
                      <a:avLst/>
                    </a:prstGeom>
                    <a:solidFill>
                      <a:srgbClr val="EAA31B"/>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41" name="Oval 181">
                      <a:extLst>
                        <a:ext uri="{FF2B5EF4-FFF2-40B4-BE49-F238E27FC236}">
                          <a16:creationId xmlns:a16="http://schemas.microsoft.com/office/drawing/2014/main" id="{BCCAC6C9-E424-4421-9266-0D6D03B88785}"/>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42" name="Oval 182">
                      <a:extLst>
                        <a:ext uri="{FF2B5EF4-FFF2-40B4-BE49-F238E27FC236}">
                          <a16:creationId xmlns:a16="http://schemas.microsoft.com/office/drawing/2014/main" id="{F3E3CA90-1536-4094-A137-A8A81A18181C}"/>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grpSp>
          </p:grpSp>
          <p:sp>
            <p:nvSpPr>
              <p:cNvPr id="28" name="Arrow: Pentagon 166">
                <a:extLst>
                  <a:ext uri="{FF2B5EF4-FFF2-40B4-BE49-F238E27FC236}">
                    <a16:creationId xmlns:a16="http://schemas.microsoft.com/office/drawing/2014/main" id="{3BF7957A-4D8C-4D01-ADBE-54A2D533FAD0}"/>
                  </a:ext>
                </a:extLst>
              </p:cNvPr>
              <p:cNvSpPr/>
              <p:nvPr/>
            </p:nvSpPr>
            <p:spPr>
              <a:xfrm>
                <a:off x="5462643" y="5900584"/>
                <a:ext cx="528880" cy="415427"/>
              </a:xfrm>
              <a:prstGeom prst="homePlate">
                <a:avLst/>
              </a:prstGeom>
              <a:noFill/>
              <a:ln w="38100" cap="flat" cmpd="sng" algn="ctr">
                <a:solidFill>
                  <a:srgbClr val="934584"/>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29" name="Oval 167">
                <a:extLst>
                  <a:ext uri="{FF2B5EF4-FFF2-40B4-BE49-F238E27FC236}">
                    <a16:creationId xmlns:a16="http://schemas.microsoft.com/office/drawing/2014/main" id="{0E868451-F24B-449B-A41D-DB116353F269}"/>
                  </a:ext>
                </a:extLst>
              </p:cNvPr>
              <p:cNvSpPr/>
              <p:nvPr/>
            </p:nvSpPr>
            <p:spPr>
              <a:xfrm>
                <a:off x="4941434" y="5701812"/>
                <a:ext cx="812971" cy="812971"/>
              </a:xfrm>
              <a:prstGeom prst="ellipse">
                <a:avLst/>
              </a:prstGeom>
              <a:solidFill>
                <a:srgbClr val="934584"/>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30" name="Oval 168">
                <a:extLst>
                  <a:ext uri="{FF2B5EF4-FFF2-40B4-BE49-F238E27FC236}">
                    <a16:creationId xmlns:a16="http://schemas.microsoft.com/office/drawing/2014/main" id="{F7AE41C6-A935-481D-9094-D1B2A6AEBA56}"/>
                  </a:ext>
                </a:extLst>
              </p:cNvPr>
              <p:cNvSpPr/>
              <p:nvPr/>
            </p:nvSpPr>
            <p:spPr>
              <a:xfrm>
                <a:off x="5018528" y="5778906"/>
                <a:ext cx="658782" cy="65878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31" name="Oval 169">
                <a:extLst>
                  <a:ext uri="{FF2B5EF4-FFF2-40B4-BE49-F238E27FC236}">
                    <a16:creationId xmlns:a16="http://schemas.microsoft.com/office/drawing/2014/main" id="{4A2398F1-EE92-4D30-9AE8-B048AD798C08}"/>
                  </a:ext>
                </a:extLst>
              </p:cNvPr>
              <p:cNvSpPr/>
              <p:nvPr/>
            </p:nvSpPr>
            <p:spPr>
              <a:xfrm>
                <a:off x="5085117" y="5845495"/>
                <a:ext cx="525606" cy="525606"/>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32" name="TextBox 170">
                <a:extLst>
                  <a:ext uri="{FF2B5EF4-FFF2-40B4-BE49-F238E27FC236}">
                    <a16:creationId xmlns:a16="http://schemas.microsoft.com/office/drawing/2014/main" id="{005D8681-FC6C-4449-9E93-AFCCB6167A46}"/>
                  </a:ext>
                </a:extLst>
              </p:cNvPr>
              <p:cNvSpPr txBox="1"/>
              <p:nvPr/>
            </p:nvSpPr>
            <p:spPr>
              <a:xfrm>
                <a:off x="6148358" y="6035800"/>
                <a:ext cx="2551449" cy="445221"/>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Staff, roster, and train technically skilled RRT members</a:t>
                </a:r>
              </a:p>
            </p:txBody>
          </p:sp>
          <p:sp>
            <p:nvSpPr>
              <p:cNvPr id="33" name="TextBox 171">
                <a:extLst>
                  <a:ext uri="{FF2B5EF4-FFF2-40B4-BE49-F238E27FC236}">
                    <a16:creationId xmlns:a16="http://schemas.microsoft.com/office/drawing/2014/main" id="{F035C1D4-1D4D-4F9E-BA36-EF4C924C4787}"/>
                  </a:ext>
                </a:extLst>
              </p:cNvPr>
              <p:cNvSpPr txBox="1"/>
              <p:nvPr/>
            </p:nvSpPr>
            <p:spPr>
              <a:xfrm>
                <a:off x="6148358" y="5800379"/>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934584"/>
                    </a:solidFill>
                    <a:latin typeface="Source Sans Pro Regular"/>
                    <a:ea typeface="+mn-ea"/>
                    <a:cs typeface="+mn-cs"/>
                  </a:rPr>
                  <a:t>Surge Staff</a:t>
                </a:r>
              </a:p>
            </p:txBody>
          </p:sp>
        </p:grpSp>
        <p:sp>
          <p:nvSpPr>
            <p:cNvPr id="19" name="TextBox 157">
              <a:extLst>
                <a:ext uri="{FF2B5EF4-FFF2-40B4-BE49-F238E27FC236}">
                  <a16:creationId xmlns:a16="http://schemas.microsoft.com/office/drawing/2014/main" id="{53016DB0-400C-4F24-B512-3B7473856173}"/>
                </a:ext>
              </a:extLst>
            </p:cNvPr>
            <p:cNvSpPr txBox="1"/>
            <p:nvPr/>
          </p:nvSpPr>
          <p:spPr>
            <a:xfrm>
              <a:off x="6148358" y="2111851"/>
              <a:ext cx="2984383" cy="445221"/>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Ensure leadership understands and supports RRT program establishment and implementation</a:t>
              </a:r>
            </a:p>
          </p:txBody>
        </p:sp>
        <p:sp>
          <p:nvSpPr>
            <p:cNvPr id="20" name="TextBox 158">
              <a:extLst>
                <a:ext uri="{FF2B5EF4-FFF2-40B4-BE49-F238E27FC236}">
                  <a16:creationId xmlns:a16="http://schemas.microsoft.com/office/drawing/2014/main" id="{EF58394C-74EB-4926-90BE-D758ADC4DDBA}"/>
                </a:ext>
              </a:extLst>
            </p:cNvPr>
            <p:cNvSpPr txBox="1"/>
            <p:nvPr/>
          </p:nvSpPr>
          <p:spPr>
            <a:xfrm>
              <a:off x="6148358" y="1876428"/>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01BBC2"/>
                  </a:solidFill>
                  <a:latin typeface="Source Sans Pro Regular"/>
                  <a:ea typeface="+mn-ea"/>
                  <a:cs typeface="+mn-cs"/>
                </a:rPr>
                <a:t>Leadership</a:t>
              </a:r>
            </a:p>
          </p:txBody>
        </p:sp>
        <p:sp>
          <p:nvSpPr>
            <p:cNvPr id="21" name="TextBox 159">
              <a:extLst>
                <a:ext uri="{FF2B5EF4-FFF2-40B4-BE49-F238E27FC236}">
                  <a16:creationId xmlns:a16="http://schemas.microsoft.com/office/drawing/2014/main" id="{6236A23E-C2B1-4F79-A14A-335FCA5F15A3}"/>
                </a:ext>
              </a:extLst>
            </p:cNvPr>
            <p:cNvSpPr txBox="1"/>
            <p:nvPr/>
          </p:nvSpPr>
          <p:spPr>
            <a:xfrm>
              <a:off x="6148358" y="3097021"/>
              <a:ext cx="2551449" cy="445221"/>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Appoint and train RRT management staff on RRT management considerations </a:t>
              </a:r>
            </a:p>
          </p:txBody>
        </p:sp>
        <p:sp>
          <p:nvSpPr>
            <p:cNvPr id="22" name="TextBox 160">
              <a:extLst>
                <a:ext uri="{FF2B5EF4-FFF2-40B4-BE49-F238E27FC236}">
                  <a16:creationId xmlns:a16="http://schemas.microsoft.com/office/drawing/2014/main" id="{748167BB-54E0-4478-AC37-DA08C55F84D5}"/>
                </a:ext>
              </a:extLst>
            </p:cNvPr>
            <p:cNvSpPr txBox="1"/>
            <p:nvPr/>
          </p:nvSpPr>
          <p:spPr>
            <a:xfrm>
              <a:off x="6148358" y="2861598"/>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FD6D67"/>
                  </a:solidFill>
                  <a:latin typeface="Source Sans Pro Regular"/>
                  <a:ea typeface="+mn-ea"/>
                  <a:cs typeface="+mn-cs"/>
                </a:rPr>
                <a:t>RRT Management Staff</a:t>
              </a:r>
            </a:p>
          </p:txBody>
        </p:sp>
        <p:sp>
          <p:nvSpPr>
            <p:cNvPr id="23" name="TextBox 161">
              <a:extLst>
                <a:ext uri="{FF2B5EF4-FFF2-40B4-BE49-F238E27FC236}">
                  <a16:creationId xmlns:a16="http://schemas.microsoft.com/office/drawing/2014/main" id="{7DC80CBD-3A75-4B7A-9E07-278CF06687D0}"/>
                </a:ext>
              </a:extLst>
            </p:cNvPr>
            <p:cNvSpPr txBox="1"/>
            <p:nvPr/>
          </p:nvSpPr>
          <p:spPr>
            <a:xfrm>
              <a:off x="6148358" y="3983280"/>
              <a:ext cx="3157737" cy="628547"/>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Determine and secure funding mechanisms for RRT program establishment and implementation (including management and deployment equipment)</a:t>
              </a:r>
            </a:p>
          </p:txBody>
        </p:sp>
        <p:sp>
          <p:nvSpPr>
            <p:cNvPr id="24" name="TextBox 162">
              <a:extLst>
                <a:ext uri="{FF2B5EF4-FFF2-40B4-BE49-F238E27FC236}">
                  <a16:creationId xmlns:a16="http://schemas.microsoft.com/office/drawing/2014/main" id="{EADACF7E-7FBB-4CE6-BAA6-F03E35CA819B}"/>
                </a:ext>
              </a:extLst>
            </p:cNvPr>
            <p:cNvSpPr txBox="1"/>
            <p:nvPr/>
          </p:nvSpPr>
          <p:spPr>
            <a:xfrm>
              <a:off x="6148358" y="3725877"/>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A2CD37"/>
                  </a:solidFill>
                  <a:latin typeface="Source Sans Pro Regular"/>
                  <a:ea typeface="+mn-ea"/>
                  <a:cs typeface="+mn-cs"/>
                </a:rPr>
                <a:t>Funding</a:t>
              </a:r>
            </a:p>
          </p:txBody>
        </p:sp>
        <p:sp>
          <p:nvSpPr>
            <p:cNvPr id="25" name="TextBox 163">
              <a:extLst>
                <a:ext uri="{FF2B5EF4-FFF2-40B4-BE49-F238E27FC236}">
                  <a16:creationId xmlns:a16="http://schemas.microsoft.com/office/drawing/2014/main" id="{4D6773AE-6168-4DD1-AB87-ABE728A1C3FF}"/>
                </a:ext>
              </a:extLst>
            </p:cNvPr>
            <p:cNvSpPr txBox="1"/>
            <p:nvPr/>
          </p:nvSpPr>
          <p:spPr>
            <a:xfrm>
              <a:off x="6138773" y="5188246"/>
              <a:ext cx="2551449" cy="445221"/>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Develop RRT program preparedness and response phase SOPs</a:t>
              </a:r>
            </a:p>
          </p:txBody>
        </p:sp>
        <p:sp>
          <p:nvSpPr>
            <p:cNvPr id="26" name="TextBox 164">
              <a:extLst>
                <a:ext uri="{FF2B5EF4-FFF2-40B4-BE49-F238E27FC236}">
                  <a16:creationId xmlns:a16="http://schemas.microsoft.com/office/drawing/2014/main" id="{73AF801B-04A7-4A8F-B072-82336B991DA1}"/>
                </a:ext>
              </a:extLst>
            </p:cNvPr>
            <p:cNvSpPr txBox="1"/>
            <p:nvPr/>
          </p:nvSpPr>
          <p:spPr>
            <a:xfrm>
              <a:off x="6138773" y="4930844"/>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EAA31B"/>
                  </a:solidFill>
                  <a:latin typeface="Source Sans Pro Regular"/>
                  <a:ea typeface="+mn-ea"/>
                  <a:cs typeface="+mn-cs"/>
                </a:rPr>
                <a:t>SOP Development</a:t>
              </a:r>
            </a:p>
          </p:txBody>
        </p:sp>
      </p:grpSp>
      <p:pic>
        <p:nvPicPr>
          <p:cNvPr id="58" name="Picture 218">
            <a:extLst>
              <a:ext uri="{FF2B5EF4-FFF2-40B4-BE49-F238E27FC236}">
                <a16:creationId xmlns:a16="http://schemas.microsoft.com/office/drawing/2014/main" id="{F9A54E46-0D2A-4C81-AA87-059877297A12}"/>
              </a:ext>
            </a:extLst>
          </p:cNvPr>
          <p:cNvPicPr>
            <a:picLocks noChangeAspect="1"/>
          </p:cNvPicPr>
          <p:nvPr/>
        </p:nvPicPr>
        <p:blipFill rotWithShape="1">
          <a:blip r:embed="rId3"/>
          <a:srcRect r="51311"/>
          <a:stretch/>
        </p:blipFill>
        <p:spPr>
          <a:xfrm>
            <a:off x="705284" y="1277086"/>
            <a:ext cx="4824615" cy="5122867"/>
          </a:xfrm>
          <a:prstGeom prst="rect">
            <a:avLst/>
          </a:prstGeom>
        </p:spPr>
      </p:pic>
      <p:sp>
        <p:nvSpPr>
          <p:cNvPr id="5" name="Espace réservé du texte 2">
            <a:extLst>
              <a:ext uri="{FF2B5EF4-FFF2-40B4-BE49-F238E27FC236}">
                <a16:creationId xmlns:a16="http://schemas.microsoft.com/office/drawing/2014/main" id="{79583AC9-1826-85AD-4EA9-1505E7C45EC6}"/>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en-US" sz="3200" b="1">
                <a:solidFill>
                  <a:srgbClr val="FFFFFF"/>
                </a:solidFill>
                <a:latin typeface="Source Sans Pro Bold"/>
                <a:ea typeface="Source Sans Pro Bold"/>
              </a:rPr>
              <a:t>9.2 Introduction to planning for RRT </a:t>
            </a:r>
            <a:r>
              <a:rPr lang="en-US" sz="3200" b="1" err="1">
                <a:solidFill>
                  <a:srgbClr val="FFFFFF"/>
                </a:solidFill>
                <a:latin typeface="Source Sans Pro Bold"/>
                <a:ea typeface="Source Sans Pro Bold"/>
              </a:rPr>
              <a:t>programme</a:t>
            </a:r>
            <a:endParaRPr lang="fr-FR" sz="3200" b="1" err="1">
              <a:solidFill>
                <a:srgbClr val="FFFFFF"/>
              </a:solidFill>
              <a:latin typeface="Source Sans Pro Bold"/>
              <a:ea typeface="Source Sans Pro Bold"/>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34</a:t>
            </a:fld>
            <a:endParaRPr lang="fr-FR"/>
          </a:p>
        </p:txBody>
      </p:sp>
    </p:spTree>
    <p:extLst>
      <p:ext uri="{BB962C8B-B14F-4D97-AF65-F5344CB8AC3E}">
        <p14:creationId xmlns:p14="http://schemas.microsoft.com/office/powerpoint/2010/main" val="1017777587"/>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052B9F50-B7BC-574D-66FA-13B2B99C708E}"/>
              </a:ext>
            </a:extLst>
          </p:cNvPr>
          <p:cNvSpPr>
            <a:spLocks noGrp="1"/>
          </p:cNvSpPr>
          <p:nvPr>
            <p:ph type="body" idx="1"/>
          </p:nvPr>
        </p:nvSpPr>
        <p:spPr>
          <a:xfrm>
            <a:off x="874049" y="1789442"/>
            <a:ext cx="10440140" cy="2975088"/>
          </a:xfrm>
        </p:spPr>
        <p:txBody>
          <a:bodyPr lIns="45719" tIns="45720" rIns="45719" bIns="45720" anchor="t">
            <a:normAutofit/>
          </a:bodyPr>
          <a:lstStyle/>
          <a:p>
            <a:pPr marL="34925" lvl="2" indent="0" defTabSz="914400" hangingPunct="0">
              <a:lnSpc>
                <a:spcPct val="100000"/>
              </a:lnSpc>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r>
              <a:rPr lang="en-US">
                <a:solidFill>
                  <a:srgbClr val="10253F"/>
                </a:solidFill>
                <a:cs typeface="Arial"/>
                <a:sym typeface="Calibri"/>
              </a:rPr>
              <a:t>RRT programme plan is important to ensure efficient  RRT management, should be:</a:t>
            </a:r>
            <a:endParaRPr lang="fr-F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cs typeface="Arial"/>
                <a:sym typeface="Calibri"/>
              </a:rPr>
              <a:t>Based on needs assessments and priorities (risk mapping)</a:t>
            </a:r>
            <a:endParaRPr lang="en-US">
              <a:cs typeface="Arial"/>
            </a:endParaRPr>
          </a:p>
          <a:p>
            <a:pPr marL="342900" lvl="2" indent="-307975" defTabSz="91440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cs typeface="Arial"/>
              </a:rPr>
              <a:t>Involve key stakeholders</a:t>
            </a:r>
          </a:p>
          <a:p>
            <a:pPr marL="342900" lvl="2" indent="-307975" defTabSz="91440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cs typeface="Arial"/>
              </a:rPr>
              <a:t>Consider available funding </a:t>
            </a:r>
          </a:p>
          <a:p>
            <a:pPr marL="342900" lvl="2" indent="-307975" defTabSz="91440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cs typeface="Arial"/>
              </a:rPr>
              <a:t>Regularly evaluated and reviewed</a:t>
            </a:r>
            <a:endParaRPr lang="en-US"/>
          </a:p>
          <a:p>
            <a:pPr marL="34925" lvl="2" indent="0" defTabSz="914400">
              <a:lnSpc>
                <a:spcPct val="100000"/>
              </a:lnSpc>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lang="en-US">
              <a:cs typeface="Arial"/>
            </a:endParaRPr>
          </a:p>
          <a:p>
            <a:pPr marL="342900" lvl="2" indent="-307975" defTabSz="91440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p>
        </p:txBody>
      </p:sp>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161141" y="796978"/>
            <a:ext cx="10568364" cy="544810"/>
          </a:xfrm>
        </p:spPr>
        <p:txBody>
          <a:bodyPr lIns="45719" tIns="45720" rIns="45719" bIns="45720" anchor="t">
            <a:normAutofit/>
          </a:bodyPr>
          <a:lstStyle/>
          <a:p>
            <a:pPr>
              <a:lnSpc>
                <a:spcPct val="100000"/>
              </a:lnSpc>
              <a:spcBef>
                <a:spcPts val="500"/>
              </a:spcBef>
            </a:pPr>
            <a:r>
              <a:rPr lang="en-US" sz="2800" b="1">
                <a:solidFill>
                  <a:srgbClr val="951D19"/>
                </a:solidFill>
              </a:rPr>
              <a:t>Plan for RRT programme</a:t>
            </a:r>
            <a:endParaRPr lang="fr-FR" sz="2800" b="1" err="1">
              <a:solidFill>
                <a:srgbClr val="951D19"/>
              </a:solidFill>
            </a:endParaRPr>
          </a:p>
          <a:p>
            <a:endParaRPr lang="en-US" sz="2800" b="1">
              <a:solidFill>
                <a:srgbClr val="951D19"/>
              </a:solidFill>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en-US" sz="3200" b="1">
                <a:solidFill>
                  <a:srgbClr val="FFFFFF"/>
                </a:solidFill>
                <a:latin typeface="Source Sans Pro Bold"/>
                <a:ea typeface="Source Sans Pro Bold"/>
              </a:rPr>
              <a:t>9.2 Introduction to planning for RRT </a:t>
            </a:r>
            <a:r>
              <a:rPr lang="en-US" sz="3200" b="1" err="1">
                <a:solidFill>
                  <a:srgbClr val="FFFFFF"/>
                </a:solidFill>
                <a:latin typeface="Source Sans Pro Bold"/>
                <a:ea typeface="Source Sans Pro Bold"/>
              </a:rPr>
              <a:t>programme</a:t>
            </a:r>
            <a:endParaRPr lang="fr-FR" sz="3200" b="1" err="1">
              <a:solidFill>
                <a:srgbClr val="FFFFFF"/>
              </a:solidFill>
              <a:latin typeface="Source Sans Pro Bold"/>
              <a:ea typeface="Source Sans Pro Bold"/>
            </a:endParaRPr>
          </a:p>
        </p:txBody>
      </p:sp>
      <p:sp>
        <p:nvSpPr>
          <p:cNvPr id="4" name="ZoneTexte 3">
            <a:extLst>
              <a:ext uri="{FF2B5EF4-FFF2-40B4-BE49-F238E27FC236}">
                <a16:creationId xmlns:a16="http://schemas.microsoft.com/office/drawing/2014/main" id="{1DF06F90-CACF-2AEA-CBAA-15102E5E274A}"/>
              </a:ext>
            </a:extLst>
          </p:cNvPr>
          <p:cNvSpPr txBox="1"/>
          <p:nvPr/>
        </p:nvSpPr>
        <p:spPr>
          <a:xfrm>
            <a:off x="1331089" y="5153186"/>
            <a:ext cx="9588756" cy="772004"/>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marL="34925" lvl="2" indent="0" algn="ctr">
              <a:spcBef>
                <a:spcPts val="500"/>
              </a:spcBef>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fr-FR" sz="2000" b="1">
                <a:solidFill>
                  <a:srgbClr val="FFFFFF"/>
                </a:solidFill>
                <a:latin typeface="Source Sans Pro Regular"/>
                <a:cs typeface="Arial"/>
                <a:sym typeface="Source Sans Pro Regular"/>
              </a:rPr>
              <a:t>To </a:t>
            </a:r>
            <a:r>
              <a:rPr lang="fr-FR" sz="2000" b="1" err="1">
                <a:solidFill>
                  <a:srgbClr val="FFFFFF"/>
                </a:solidFill>
                <a:latin typeface="Source Sans Pro Regular"/>
                <a:cs typeface="Arial"/>
                <a:sym typeface="Source Sans Pro Regular"/>
              </a:rPr>
              <a:t>secure</a:t>
            </a:r>
            <a:r>
              <a:rPr lang="fr-FR" sz="2000" b="1">
                <a:solidFill>
                  <a:srgbClr val="FFFFFF"/>
                </a:solidFill>
                <a:latin typeface="Source Sans Pro Regular"/>
                <a:cs typeface="Arial"/>
                <a:sym typeface="Source Sans Pro Regular"/>
              </a:rPr>
              <a:t> the </a:t>
            </a:r>
            <a:r>
              <a:rPr lang="fr-FR" sz="2000" b="1" err="1">
                <a:solidFill>
                  <a:srgbClr val="FFFFFF"/>
                </a:solidFill>
                <a:latin typeface="Source Sans Pro Regular"/>
                <a:cs typeface="Arial"/>
                <a:sym typeface="Source Sans Pro Regular"/>
              </a:rPr>
              <a:t>necessary</a:t>
            </a:r>
            <a:r>
              <a:rPr lang="fr-FR" sz="2000" b="1">
                <a:solidFill>
                  <a:srgbClr val="FFFFFF"/>
                </a:solidFill>
                <a:latin typeface="Source Sans Pro Regular"/>
                <a:cs typeface="Arial"/>
                <a:sym typeface="Source Sans Pro Regular"/>
              </a:rPr>
              <a:t> </a:t>
            </a:r>
            <a:r>
              <a:rPr lang="fr-FR" sz="2000" b="1" err="1">
                <a:solidFill>
                  <a:srgbClr val="FFFFFF"/>
                </a:solidFill>
                <a:latin typeface="Source Sans Pro Regular"/>
                <a:cs typeface="Arial"/>
                <a:sym typeface="Source Sans Pro Regular"/>
              </a:rPr>
              <a:t>funds</a:t>
            </a:r>
            <a:r>
              <a:rPr lang="fr-FR" sz="2000" b="1">
                <a:solidFill>
                  <a:srgbClr val="FFFFFF"/>
                </a:solidFill>
                <a:latin typeface="Source Sans Pro Regular"/>
                <a:cs typeface="Arial"/>
                <a:sym typeface="Source Sans Pro Regular"/>
              </a:rPr>
              <a:t> for the </a:t>
            </a:r>
            <a:r>
              <a:rPr lang="fr-FR" sz="2000" b="1" err="1">
                <a:solidFill>
                  <a:srgbClr val="FFFFFF"/>
                </a:solidFill>
                <a:latin typeface="Source Sans Pro Regular"/>
                <a:cs typeface="Arial"/>
                <a:sym typeface="Source Sans Pro Regular"/>
              </a:rPr>
              <a:t>implementation</a:t>
            </a:r>
            <a:r>
              <a:rPr lang="fr-FR" sz="2000" b="1">
                <a:solidFill>
                  <a:srgbClr val="FFFFFF"/>
                </a:solidFill>
                <a:latin typeface="Source Sans Pro Regular"/>
                <a:cs typeface="Arial"/>
                <a:sym typeface="Source Sans Pro Regular"/>
              </a:rPr>
              <a:t>  of the RRT programme plan, the </a:t>
            </a:r>
            <a:r>
              <a:rPr lang="fr-FR" sz="2000" b="1" err="1">
                <a:solidFill>
                  <a:srgbClr val="FFFFFF"/>
                </a:solidFill>
                <a:latin typeface="Source Sans Pro Regular"/>
                <a:cs typeface="Arial"/>
                <a:sym typeface="Source Sans Pro Regular"/>
              </a:rPr>
              <a:t>approval</a:t>
            </a:r>
            <a:r>
              <a:rPr lang="fr-FR" sz="2000" b="1">
                <a:solidFill>
                  <a:srgbClr val="FFFFFF"/>
                </a:solidFill>
                <a:latin typeface="Source Sans Pro Regular"/>
                <a:cs typeface="Arial"/>
                <a:sym typeface="Source Sans Pro Regular"/>
              </a:rPr>
              <a:t> of </a:t>
            </a:r>
            <a:r>
              <a:rPr lang="fr-FR" sz="2000" b="1" err="1">
                <a:solidFill>
                  <a:srgbClr val="FFFFFF"/>
                </a:solidFill>
                <a:latin typeface="Source Sans Pro Regular"/>
                <a:cs typeface="Arial"/>
                <a:sym typeface="Source Sans Pro Regular"/>
              </a:rPr>
              <a:t>decision</a:t>
            </a:r>
            <a:r>
              <a:rPr lang="fr-FR" sz="2000" b="1">
                <a:solidFill>
                  <a:srgbClr val="FFFFFF"/>
                </a:solidFill>
                <a:latin typeface="Source Sans Pro Regular"/>
                <a:cs typeface="Arial"/>
                <a:sym typeface="Source Sans Pro Regular"/>
              </a:rPr>
              <a:t> </a:t>
            </a:r>
            <a:r>
              <a:rPr lang="fr-FR" sz="2000" b="1" err="1">
                <a:solidFill>
                  <a:srgbClr val="FFFFFF"/>
                </a:solidFill>
                <a:latin typeface="Source Sans Pro Regular"/>
                <a:cs typeface="Arial"/>
                <a:sym typeface="Source Sans Pro Regular"/>
              </a:rPr>
              <a:t>makers</a:t>
            </a:r>
            <a:r>
              <a:rPr lang="fr-FR" sz="2000" b="1">
                <a:solidFill>
                  <a:srgbClr val="FFFFFF"/>
                </a:solidFill>
                <a:latin typeface="Source Sans Pro Regular"/>
                <a:cs typeface="Arial"/>
                <a:sym typeface="Source Sans Pro Regular"/>
              </a:rPr>
              <a:t> </a:t>
            </a:r>
            <a:r>
              <a:rPr lang="fr-FR" sz="2000" b="1" err="1">
                <a:solidFill>
                  <a:srgbClr val="FFFFFF"/>
                </a:solidFill>
                <a:latin typeface="Source Sans Pro Regular"/>
                <a:cs typeface="Arial"/>
                <a:sym typeface="Source Sans Pro Regular"/>
              </a:rPr>
              <a:t>is</a:t>
            </a:r>
            <a:r>
              <a:rPr lang="fr-FR" sz="2000" b="1">
                <a:solidFill>
                  <a:srgbClr val="FFFFFF"/>
                </a:solidFill>
                <a:latin typeface="Source Sans Pro Regular"/>
                <a:cs typeface="Arial"/>
                <a:sym typeface="Source Sans Pro Regular"/>
              </a:rPr>
              <a:t> </a:t>
            </a:r>
            <a:r>
              <a:rPr lang="fr-FR" sz="2000" b="1" err="1">
                <a:solidFill>
                  <a:srgbClr val="FFFFFF"/>
                </a:solidFill>
                <a:latin typeface="Source Sans Pro Regular"/>
                <a:cs typeface="Arial"/>
                <a:sym typeface="Source Sans Pro Regular"/>
              </a:rPr>
              <a:t>highly</a:t>
            </a:r>
            <a:r>
              <a:rPr lang="fr-FR" sz="2000" b="1">
                <a:solidFill>
                  <a:srgbClr val="FFFFFF"/>
                </a:solidFill>
                <a:latin typeface="Source Sans Pro Regular"/>
                <a:cs typeface="Arial"/>
                <a:sym typeface="Source Sans Pro Regular"/>
              </a:rPr>
              <a:t> </a:t>
            </a:r>
            <a:r>
              <a:rPr lang="fr-FR" sz="2000" b="1" err="1">
                <a:solidFill>
                  <a:srgbClr val="FFFFFF"/>
                </a:solidFill>
                <a:latin typeface="Source Sans Pro Regular"/>
                <a:cs typeface="Arial"/>
                <a:sym typeface="Source Sans Pro Regular"/>
              </a:rPr>
              <a:t>recommended</a:t>
            </a:r>
            <a:r>
              <a:rPr lang="fr-FR" sz="2000" b="1">
                <a:solidFill>
                  <a:srgbClr val="FFFFFF"/>
                </a:solidFill>
                <a:latin typeface="Source Sans Pro Regular"/>
                <a:cs typeface="Arial"/>
                <a:sym typeface="Source Sans Pro Regular"/>
              </a:rPr>
              <a:t>.</a:t>
            </a:r>
            <a:endParaRPr lang="fr-FR" sz="2000" b="1">
              <a:solidFill>
                <a:srgbClr val="FFFFFF"/>
              </a:solidFill>
            </a:endParaRPr>
          </a:p>
        </p:txBody>
      </p:sp>
      <p:sp>
        <p:nvSpPr>
          <p:cNvPr id="6" name="Espace réservé du numéro de diapositive 5"/>
          <p:cNvSpPr>
            <a:spLocks noGrp="1"/>
          </p:cNvSpPr>
          <p:nvPr>
            <p:ph type="sldNum" sz="quarter" idx="2"/>
          </p:nvPr>
        </p:nvSpPr>
        <p:spPr/>
        <p:txBody>
          <a:bodyPr/>
          <a:lstStyle/>
          <a:p>
            <a:fld id="{86CB4B4D-7CA3-9044-876B-883B54F8677D}" type="slidenum">
              <a:rPr lang="fr-FR" smtClean="0"/>
              <a:pPr/>
              <a:t>35</a:t>
            </a:fld>
            <a:endParaRPr lang="fr-FR"/>
          </a:p>
        </p:txBody>
      </p:sp>
    </p:spTree>
    <p:extLst>
      <p:ext uri="{BB962C8B-B14F-4D97-AF65-F5344CB8AC3E}">
        <p14:creationId xmlns:p14="http://schemas.microsoft.com/office/powerpoint/2010/main" val="14722369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795820" y="1715087"/>
            <a:ext cx="10440140" cy="4654071"/>
          </a:xfrm>
        </p:spPr>
        <p:txBody>
          <a:bodyPr lIns="45719" tIns="45720" rIns="45719" bIns="45720" anchor="t">
            <a:normAutofit/>
          </a:bodyPr>
          <a:lstStyle/>
          <a:p>
            <a:pPr marL="457200" indent="-457200">
              <a:buClr>
                <a:schemeClr val="accent3"/>
              </a:buClr>
              <a:buFont typeface="Arial" panose="020B0604020202020204" pitchFamily="34" charset="0"/>
              <a:buChar char="•"/>
            </a:pPr>
            <a:r>
              <a:rPr lang="en-US" b="0">
                <a:solidFill>
                  <a:schemeClr val="tx1"/>
                </a:solidFill>
                <a:latin typeface="Source Sans Pro"/>
                <a:ea typeface="Open Sans"/>
                <a:cs typeface="Open Sans"/>
              </a:rPr>
              <a:t>Value commitment, collaboration, and accuracy of information over speed</a:t>
            </a:r>
          </a:p>
          <a:p>
            <a:pPr marL="457200" indent="-457200">
              <a:buClr>
                <a:schemeClr val="accent3"/>
              </a:buClr>
              <a:buFont typeface="Arial" panose="020B0604020202020204" pitchFamily="34" charset="0"/>
              <a:buChar char="•"/>
            </a:pPr>
            <a:r>
              <a:rPr lang="en-US" b="0">
                <a:solidFill>
                  <a:schemeClr val="tx1"/>
                </a:solidFill>
                <a:latin typeface="Source Sans Pro"/>
                <a:ea typeface="Open Sans"/>
                <a:cs typeface="Open Sans"/>
              </a:rPr>
              <a:t>Strive towards inter-agency planning</a:t>
            </a:r>
          </a:p>
          <a:p>
            <a:pPr marL="457200" indent="-457200">
              <a:buClr>
                <a:schemeClr val="accent3"/>
              </a:buClr>
              <a:buFont typeface="Arial" panose="020B0604020202020204" pitchFamily="34" charset="0"/>
              <a:buChar char="•"/>
            </a:pPr>
            <a:r>
              <a:rPr lang="en-US" b="0">
                <a:solidFill>
                  <a:schemeClr val="tx1"/>
                </a:solidFill>
                <a:latin typeface="Source Sans Pro"/>
                <a:ea typeface="Open Sans"/>
                <a:cs typeface="Open Sans"/>
              </a:rPr>
              <a:t>Ensure the plan will be used by distributing and practicing it</a:t>
            </a:r>
          </a:p>
          <a:p>
            <a:pPr marL="457200" indent="-457200">
              <a:buClr>
                <a:schemeClr val="accent3"/>
              </a:buClr>
              <a:buFont typeface="Arial" panose="020B0604020202020204" pitchFamily="34" charset="0"/>
              <a:buChar char="•"/>
            </a:pPr>
            <a:r>
              <a:rPr lang="en-US" b="0">
                <a:solidFill>
                  <a:schemeClr val="tx1"/>
                </a:solidFill>
                <a:latin typeface="Source Sans Pro"/>
                <a:ea typeface="Open Sans"/>
                <a:cs typeface="Open Sans"/>
              </a:rPr>
              <a:t>Stick with what is realistic</a:t>
            </a:r>
            <a:r>
              <a:rPr lang="en-US">
                <a:solidFill>
                  <a:schemeClr val="tx1"/>
                </a:solidFill>
                <a:latin typeface="Source Sans Pro"/>
                <a:ea typeface="Open Sans"/>
                <a:cs typeface="Open Sans"/>
              </a:rPr>
              <a:t> </a:t>
            </a:r>
            <a:endParaRPr lang="en-US" b="0">
              <a:solidFill>
                <a:schemeClr val="tx1"/>
              </a:solidFill>
              <a:latin typeface="Source Sans Pro" panose="020B0503030403020204" pitchFamily="34" charset="0"/>
              <a:ea typeface="Open Sans" panose="020B0606030504020204" pitchFamily="34" charset="0"/>
              <a:cs typeface="Open Sans" panose="020B0606030504020204" pitchFamily="34" charset="0"/>
            </a:endParaRPr>
          </a:p>
          <a:p>
            <a:pPr marL="457200" indent="-457200">
              <a:buClr>
                <a:schemeClr val="accent3"/>
              </a:buClr>
              <a:buFont typeface="Arial" panose="020B0604020202020204" pitchFamily="34" charset="0"/>
              <a:buChar char="•"/>
            </a:pPr>
            <a:r>
              <a:rPr lang="en-US" b="0">
                <a:solidFill>
                  <a:schemeClr val="tx1"/>
                </a:solidFill>
                <a:latin typeface="Source Sans Pro"/>
                <a:ea typeface="Open Sans"/>
                <a:cs typeface="Open Sans"/>
              </a:rPr>
              <a:t>Measurable objectives/activities</a:t>
            </a:r>
          </a:p>
          <a:p>
            <a:pPr marL="457200" indent="-457200">
              <a:buClr>
                <a:schemeClr val="accent3"/>
              </a:buClr>
              <a:buFont typeface="Arial" panose="020B0604020202020204" pitchFamily="34" charset="0"/>
              <a:buChar char="•"/>
            </a:pPr>
            <a:r>
              <a:rPr lang="en-US" b="0">
                <a:solidFill>
                  <a:schemeClr val="tx1"/>
                </a:solidFill>
                <a:latin typeface="Source Sans Pro"/>
                <a:ea typeface="Open Sans"/>
                <a:cs typeface="Open Sans"/>
              </a:rPr>
              <a:t>Revise often (annually, if possible, and/or post-exercise or emergency)</a:t>
            </a:r>
          </a:p>
        </p:txBody>
      </p:sp>
      <p:sp>
        <p:nvSpPr>
          <p:cNvPr id="4" name="Text Placeholder 3">
            <a:extLst>
              <a:ext uri="{FF2B5EF4-FFF2-40B4-BE49-F238E27FC236}">
                <a16:creationId xmlns:a16="http://schemas.microsoft.com/office/drawing/2014/main" id="{0A8FDBD5-4E1E-BEC6-7566-0C9F72F7B618}"/>
              </a:ext>
            </a:extLst>
          </p:cNvPr>
          <p:cNvSpPr>
            <a:spLocks noGrp="1"/>
          </p:cNvSpPr>
          <p:nvPr>
            <p:ph type="body" sz="quarter" idx="21"/>
          </p:nvPr>
        </p:nvSpPr>
        <p:spPr/>
        <p:txBody>
          <a:bodyPr/>
          <a:lstStyle/>
          <a:p>
            <a:endParaRPr lang="en-US"/>
          </a:p>
        </p:txBody>
      </p:sp>
      <p:sp>
        <p:nvSpPr>
          <p:cNvPr id="2" name="Title 1"/>
          <p:cNvSpPr>
            <a:spLocks noGrp="1"/>
          </p:cNvSpPr>
          <p:nvPr>
            <p:ph type="title" idx="4294967295"/>
          </p:nvPr>
        </p:nvSpPr>
        <p:spPr>
          <a:xfrm>
            <a:off x="381000" y="882424"/>
            <a:ext cx="4889500" cy="646112"/>
          </a:xfrm>
        </p:spPr>
        <p:txBody>
          <a:bodyPr lIns="45719" tIns="45720" rIns="45719" bIns="45720" anchor="ctr">
            <a:normAutofit/>
          </a:bodyPr>
          <a:lstStyle/>
          <a:p>
            <a:r>
              <a:rPr lang="en-US" sz="2800" b="1">
                <a:solidFill>
                  <a:srgbClr val="951D19"/>
                </a:solidFill>
                <a:latin typeface="Source Sans Pro Regular"/>
              </a:rPr>
              <a:t>G</a:t>
            </a:r>
            <a:r>
              <a:rPr lang="en-US" sz="2800" b="1">
                <a:solidFill>
                  <a:srgbClr val="951D19"/>
                </a:solidFill>
                <a:latin typeface="Source Sans Pro Regular"/>
                <a:sym typeface="Source Sans Pro Regular"/>
              </a:rPr>
              <a:t>eneral Planning Advice</a:t>
            </a:r>
          </a:p>
        </p:txBody>
      </p:sp>
      <p:sp>
        <p:nvSpPr>
          <p:cNvPr id="5" name="Espace réservé du texte 2">
            <a:extLst>
              <a:ext uri="{FF2B5EF4-FFF2-40B4-BE49-F238E27FC236}">
                <a16:creationId xmlns:a16="http://schemas.microsoft.com/office/drawing/2014/main" id="{E0F6EA8D-8A05-50DE-4364-357475435F52}"/>
              </a:ext>
            </a:extLst>
          </p:cNvPr>
          <p:cNvSpPr txBox="1">
            <a:spLocks/>
          </p:cNvSpPr>
          <p:nvPr/>
        </p:nvSpPr>
        <p:spPr>
          <a:xfrm>
            <a:off x="124192" y="84669"/>
            <a:ext cx="10484528" cy="61785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en-US" sz="3200" b="1">
                <a:solidFill>
                  <a:srgbClr val="FFFFFF"/>
                </a:solidFill>
                <a:latin typeface="Source Sans Pro Bold"/>
                <a:ea typeface="Source Sans Pro Bold"/>
              </a:rPr>
              <a:t>9.2 Introduction to planning for RRT </a:t>
            </a:r>
            <a:r>
              <a:rPr lang="en-US" sz="3200" b="1" err="1">
                <a:solidFill>
                  <a:srgbClr val="FFFFFF"/>
                </a:solidFill>
                <a:latin typeface="Source Sans Pro Bold"/>
                <a:ea typeface="Source Sans Pro Bold"/>
              </a:rPr>
              <a:t>programme</a:t>
            </a:r>
            <a:endParaRPr lang="fr-FR" sz="3200" b="1" err="1">
              <a:solidFill>
                <a:srgbClr val="FFFFFF"/>
              </a:solidFill>
              <a:latin typeface="Source Sans Pro Bold"/>
              <a:ea typeface="Source Sans Pro Bold"/>
            </a:endParaRPr>
          </a:p>
        </p:txBody>
      </p:sp>
      <p:sp>
        <p:nvSpPr>
          <p:cNvPr id="6" name="Espace réservé du numéro de diapositive 5"/>
          <p:cNvSpPr>
            <a:spLocks noGrp="1"/>
          </p:cNvSpPr>
          <p:nvPr>
            <p:ph type="sldNum" sz="quarter" idx="2"/>
          </p:nvPr>
        </p:nvSpPr>
        <p:spPr/>
        <p:txBody>
          <a:bodyPr/>
          <a:lstStyle/>
          <a:p>
            <a:fld id="{86CB4B4D-7CA3-9044-876B-883B54F8677D}" type="slidenum">
              <a:rPr lang="fr-FR" smtClean="0"/>
              <a:pPr/>
              <a:t>36</a:t>
            </a:fld>
            <a:endParaRPr lang="fr-FR"/>
          </a:p>
        </p:txBody>
      </p:sp>
    </p:spTree>
    <p:extLst>
      <p:ext uri="{BB962C8B-B14F-4D97-AF65-F5344CB8AC3E}">
        <p14:creationId xmlns:p14="http://schemas.microsoft.com/office/powerpoint/2010/main" val="2013367075"/>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1">
            <a:extLst>
              <a:ext uri="{FF2B5EF4-FFF2-40B4-BE49-F238E27FC236}">
                <a16:creationId xmlns:a16="http://schemas.microsoft.com/office/drawing/2014/main" id="{D56EC580-5EDD-E15A-E986-0B4F994BF924}"/>
              </a:ext>
            </a:extLst>
          </p:cNvPr>
          <p:cNvSpPr>
            <a:spLocks noGrp="1"/>
          </p:cNvSpPr>
          <p:nvPr/>
        </p:nvSpPr>
        <p:spPr>
          <a:xfrm>
            <a:off x="598091" y="1960135"/>
            <a:ext cx="11347451" cy="1870076"/>
          </a:xfrm>
          <a:prstGeom prst="rect">
            <a:avLst/>
          </a:prstGeom>
          <a:ln w="12700">
            <a:miter lim="400000"/>
          </a:ln>
          <a:extLst>
            <a:ext uri="{C572A759-6A51-4108-AA02-DFA0A04FC94B}">
              <ma14:wrappingTextBoxFlag xmlns="" xmlns:lc="http://schemas.openxmlformats.org/drawingml/2006/lockedCanvas" xmlns:ma14="http://schemas.microsoft.com/office/mac/drawingml/2011/main" xmlns:a14="http://schemas.microsoft.com/office/drawing/2010/main" xmlns:m="http://schemas.openxmlformats.org/officeDocument/2006/math" val="1"/>
            </a:ext>
          </a:extLst>
        </p:spPr>
        <p:txBody>
          <a:bodyPr lIns="45719" tIns="45720" rIns="45719" bIns="45720" anchor="ctr">
            <a:normAutofit/>
          </a:bodyPr>
          <a:lstStyle>
            <a:lvl1pPr marL="0" marR="0" indent="0" algn="ctr" defTabSz="289320" rtl="0" latinLnBrk="0">
              <a:lnSpc>
                <a:spcPct val="90000"/>
              </a:lnSpc>
              <a:spcBef>
                <a:spcPts val="30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a:spcBef>
                <a:spcPts val="0"/>
              </a:spcBef>
            </a:pPr>
            <a:r>
              <a:rPr lang="en-US" sz="3200" b="1"/>
              <a:t>9.3 Group activity: </a:t>
            </a:r>
          </a:p>
          <a:p>
            <a:pPr>
              <a:spcBef>
                <a:spcPts val="0"/>
              </a:spcBef>
            </a:pPr>
            <a:r>
              <a:rPr lang="en-US" sz="3200" b="1"/>
              <a:t>RRT programme workplan development</a:t>
            </a:r>
            <a:endParaRPr lang="fr-FR"/>
          </a:p>
          <a:p>
            <a:pPr>
              <a:spcBef>
                <a:spcPts val="0"/>
              </a:spcBef>
            </a:pPr>
            <a:endParaRPr lang="en-US"/>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37</a:t>
            </a:fld>
            <a:endParaRPr lang="fr-FR"/>
          </a:p>
        </p:txBody>
      </p:sp>
    </p:spTree>
    <p:extLst>
      <p:ext uri="{BB962C8B-B14F-4D97-AF65-F5344CB8AC3E}">
        <p14:creationId xmlns:p14="http://schemas.microsoft.com/office/powerpoint/2010/main" val="342250435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41821" y="1343534"/>
            <a:ext cx="7049257" cy="16979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lang="en-US" sz="2400">
                <a:latin typeface="Source Sans Pro Regular"/>
                <a:ea typeface="Source Sans Pro Regular"/>
                <a:cs typeface="Source Sans Pro Regular"/>
              </a:rPr>
              <a:t>At the end of this session, you should be able to:</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a:latin typeface="Source Sans Pro Regular"/>
                <a:ea typeface="Source Sans Pro Regular"/>
              </a:rPr>
              <a:t>Develop a plan for establishment/consolidation of an RRT programme.</a:t>
            </a:r>
            <a:endParaRPr lang="fr-FR" sz="2400">
              <a:latin typeface="Source Sans Pro Regular"/>
              <a:ea typeface="Source Sans Pro Regular"/>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38</a:t>
            </a:fld>
            <a:endParaRPr lang="fr-FR"/>
          </a:p>
        </p:txBody>
      </p:sp>
    </p:spTree>
    <p:extLst>
      <p:ext uri="{BB962C8B-B14F-4D97-AF65-F5344CB8AC3E}">
        <p14:creationId xmlns:p14="http://schemas.microsoft.com/office/powerpoint/2010/main" val="2125392915"/>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r>
              <a:rPr lang="en-US" sz="3200" b="1" kern="1200">
                <a:solidFill>
                  <a:srgbClr val="FFFFFF"/>
                </a:solidFill>
                <a:ea typeface="Source Sans Pro Bold"/>
                <a:cs typeface="Source Sans Pro Bold"/>
              </a:rPr>
              <a:t> </a:t>
            </a:r>
            <a:r>
              <a:rPr lang="en-US" sz="3200" b="1" kern="1200">
                <a:solidFill>
                  <a:srgbClr val="FFFFFF"/>
                </a:solidFill>
                <a:ea typeface="Source Sans Pro Bold"/>
              </a:rPr>
              <a:t>9.3 Group activity: RRT </a:t>
            </a:r>
            <a:r>
              <a:rPr lang="en-US" sz="3200" b="1" kern="1200" err="1">
                <a:solidFill>
                  <a:srgbClr val="FFFFFF"/>
                </a:solidFill>
                <a:ea typeface="Source Sans Pro Bold"/>
              </a:rPr>
              <a:t>programme</a:t>
            </a:r>
            <a:r>
              <a:rPr lang="en-US" sz="3200" b="1" kern="1200">
                <a:solidFill>
                  <a:srgbClr val="FFFFFF"/>
                </a:solidFill>
                <a:ea typeface="Source Sans Pro Bold"/>
              </a:rPr>
              <a:t> workplan development</a:t>
            </a:r>
            <a:endParaRPr lang="en-US" sz="3200" kern="1200">
              <a:solidFill>
                <a:srgbClr val="FFFFFF"/>
              </a:solidFill>
              <a:ea typeface="Source Sans Pro Bold"/>
            </a:endParaRPr>
          </a:p>
          <a:p>
            <a:endParaRPr lang="en-US" sz="3200" b="1">
              <a:solidFill>
                <a:srgbClr val="FFFFFF"/>
              </a:solidFill>
            </a:endParaRPr>
          </a:p>
        </p:txBody>
      </p:sp>
      <p:sp>
        <p:nvSpPr>
          <p:cNvPr id="7" name="TextBox 3">
            <a:extLst>
              <a:ext uri="{FF2B5EF4-FFF2-40B4-BE49-F238E27FC236}">
                <a16:creationId xmlns:a16="http://schemas.microsoft.com/office/drawing/2014/main" id="{3AAFF91F-52D1-01E0-CFEC-D2C34F380EA1}"/>
              </a:ext>
            </a:extLst>
          </p:cNvPr>
          <p:cNvSpPr txBox="1"/>
          <p:nvPr/>
        </p:nvSpPr>
        <p:spPr>
          <a:xfrm>
            <a:off x="934637" y="1085777"/>
            <a:ext cx="10313389" cy="6337632"/>
          </a:xfrm>
          <a:prstGeom prst="rect">
            <a:avLst/>
          </a:prstGeom>
          <a:noFill/>
        </p:spPr>
        <p:txBody>
          <a:bodyPr wrap="square" lIns="91440" tIns="45720" rIns="91440" bIns="4572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endParaRPr lang="x-none" sz="2400">
              <a:latin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latin typeface="Source Sans Pro Regular"/>
                <a:cs typeface="Arial"/>
              </a:rPr>
              <a:t>Each group will: </a:t>
            </a:r>
            <a:endParaRPr lang="en-US" sz="2400" dirty="0"/>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dirty="0">
                <a:latin typeface="Source Sans Pro Regular"/>
                <a:sym typeface="Source Sans Pro Regular"/>
              </a:rPr>
              <a:t>Define the main goal of the RRT </a:t>
            </a:r>
            <a:r>
              <a:rPr lang="en-US" sz="2400" dirty="0" err="1">
                <a:latin typeface="Source Sans Pro Regular"/>
                <a:sym typeface="Source Sans Pro Regular"/>
              </a:rPr>
              <a:t>programme</a:t>
            </a:r>
            <a:r>
              <a:rPr lang="en-US" sz="2400" dirty="0">
                <a:latin typeface="Source Sans Pro Regular"/>
                <a:sym typeface="Source Sans Pro Regular"/>
              </a:rPr>
              <a:t> workplan in your country</a:t>
            </a:r>
            <a:endParaRPr lang="en-US" sz="24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lang="en-US" sz="2400" dirty="0">
                <a:latin typeface="Source Sans Pro Regular"/>
                <a:sym typeface="Source Sans Pro Regular"/>
              </a:rPr>
              <a:t>Develop/adapt the main objectives for RRT </a:t>
            </a:r>
            <a:r>
              <a:rPr lang="en-US" sz="2400" dirty="0" err="1">
                <a:latin typeface="Source Sans Pro Regular"/>
                <a:sym typeface="Source Sans Pro Regular"/>
              </a:rPr>
              <a:t>programme</a:t>
            </a:r>
            <a:r>
              <a:rPr lang="en-US" sz="2400" dirty="0">
                <a:latin typeface="Source Sans Pro Regular"/>
                <a:sym typeface="Source Sans Pro Regular"/>
              </a:rPr>
              <a:t> using the template provided.</a:t>
            </a:r>
            <a:endParaRPr lang="en-US" sz="24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endParaRPr lang="en-US" sz="2400">
              <a:latin typeface="Source Sans Pro Regular"/>
            </a:endParaRP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latin typeface="Source Sans Pro Regular"/>
                <a:cs typeface="Arial"/>
              </a:rPr>
              <a:t>Duration: 90’ group work; 30' presentations</a:t>
            </a: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cs typeface="Arial"/>
            </a:endParaRP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cs typeface="Arial"/>
              </a:rPr>
              <a:t>Each group will assign a rapporteur to present in plenary the outcomes of the group work/discussion.</a:t>
            </a: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latin typeface="Source Sans Pro Regular"/>
              <a:cs typeface="Arial"/>
            </a:endParaRP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b="1" dirty="0">
                <a:solidFill>
                  <a:srgbClr val="951D19"/>
                </a:solidFill>
                <a:latin typeface="Source Sans Pro Regular"/>
                <a:ea typeface="Source Sans Pro Bold"/>
              </a:rPr>
              <a:t>Output: A dr</a:t>
            </a:r>
            <a:r>
              <a:rPr lang="en-US" sz="2400" b="1" dirty="0">
                <a:solidFill>
                  <a:srgbClr val="951D19"/>
                </a:solidFill>
                <a:latin typeface="Source Sans Pro Regular"/>
                <a:ea typeface="Source Sans Pro Bold"/>
                <a:sym typeface="Source Sans Pro Bold"/>
              </a:rPr>
              <a:t>aft of RRT </a:t>
            </a:r>
            <a:r>
              <a:rPr lang="en-US" sz="2400" b="1" err="1">
                <a:solidFill>
                  <a:srgbClr val="951D19"/>
                </a:solidFill>
                <a:latin typeface="Source Sans Pro Regular"/>
                <a:ea typeface="Source Sans Pro Bold"/>
                <a:sym typeface="Source Sans Pro Bold"/>
              </a:rPr>
              <a:t>Programme</a:t>
            </a:r>
            <a:r>
              <a:rPr lang="en-US" sz="2400" b="1" dirty="0">
                <a:solidFill>
                  <a:srgbClr val="951D19"/>
                </a:solidFill>
                <a:latin typeface="Source Sans Pro Regular"/>
                <a:ea typeface="Source Sans Pro Bold"/>
                <a:sym typeface="Source Sans Pro Bold"/>
              </a:rPr>
              <a:t> workplan</a:t>
            </a:r>
            <a:endParaRPr lang="en-US" sz="2400" b="1" dirty="0">
              <a:solidFill>
                <a:srgbClr val="951D19"/>
              </a:solidFill>
              <a:latin typeface="Source Sans Pro Regular"/>
              <a:ea typeface="Source Sans Pro Bold"/>
            </a:endParaRPr>
          </a:p>
          <a:p>
            <a:pPr marL="34925" lvl="2" indent="0">
              <a:spcBef>
                <a:spcPts val="500"/>
              </a:spcBef>
              <a:buClr>
                <a:srgbClr val="65A000"/>
              </a:buClr>
              <a:buSzPct val="100000"/>
            </a:pPr>
            <a:endParaRPr lang="en-US" sz="2400">
              <a:solidFill>
                <a:srgbClr val="10253F"/>
              </a:solidFill>
              <a:latin typeface="Source Sans Pro Regular"/>
              <a:ea typeface="Source Sans Pro Regular"/>
              <a:cs typeface="Arial"/>
            </a:endParaRPr>
          </a:p>
          <a:p>
            <a:pPr marL="342900" lvl="2" indent="-307975">
              <a:spcBef>
                <a:spcPts val="500"/>
              </a:spcBef>
              <a:buClr>
                <a:srgbClr val="65A000"/>
              </a:buClr>
              <a:buSzPct val="100000"/>
              <a:buFont typeface="Arial"/>
              <a:buChar char="•"/>
            </a:pPr>
            <a:endParaRPr lang="en-US" sz="2400">
              <a:solidFill>
                <a:srgbClr val="10253F"/>
              </a:solidFill>
              <a:latin typeface="Source Sans Pro Regular"/>
              <a:ea typeface="Source Sans Pro Regular"/>
              <a:cs typeface="Arial"/>
            </a:endParaRPr>
          </a:p>
          <a:p>
            <a:endParaRPr lang="x-none" sz="2400">
              <a:latin typeface="Source Sans Pro Regular"/>
              <a:cs typeface="Arial"/>
            </a:endParaRPr>
          </a:p>
        </p:txBody>
      </p:sp>
      <p:sp>
        <p:nvSpPr>
          <p:cNvPr id="8" name="Titre 1">
            <a:extLst>
              <a:ext uri="{FF2B5EF4-FFF2-40B4-BE49-F238E27FC236}">
                <a16:creationId xmlns:a16="http://schemas.microsoft.com/office/drawing/2014/main" id="{6EB730F0-2010-6D61-14D6-65CAB4C7CB23}"/>
              </a:ext>
            </a:extLst>
          </p:cNvPr>
          <p:cNvSpPr>
            <a:spLocks noGrp="1"/>
          </p:cNvSpPr>
          <p:nvPr/>
        </p:nvSpPr>
        <p:spPr>
          <a:xfrm>
            <a:off x="107213" y="818974"/>
            <a:ext cx="5203031"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sz="2800" b="1">
                <a:solidFill>
                  <a:srgbClr val="951D19"/>
                </a:solidFill>
                <a:latin typeface="Source Sans Pro Regular"/>
              </a:rPr>
              <a:t>Instructions for group work </a:t>
            </a: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39</a:t>
            </a:fld>
            <a:endParaRPr lang="fr-FR"/>
          </a:p>
        </p:txBody>
      </p:sp>
    </p:spTree>
    <p:extLst>
      <p:ext uri="{BB962C8B-B14F-4D97-AF65-F5344CB8AC3E}">
        <p14:creationId xmlns:p14="http://schemas.microsoft.com/office/powerpoint/2010/main" val="60483112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03635" y="1248394"/>
            <a:ext cx="7167921" cy="534248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latin typeface="Source Sans Pro Regular"/>
                <a:ea typeface="Source Sans Pro Regular"/>
                <a:cs typeface="Source Sans Pro Regular"/>
                <a:sym typeface="Source Sans Pro Regular"/>
              </a:rPr>
              <a:t>At the end of this module, you should be able to:</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latin typeface="Source Sans Pro Regular"/>
              <a:ea typeface="Source Sans Pro Regular"/>
              <a:cs typeface="Source Sans Pro Regular"/>
              <a:sym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dirty="0">
                <a:latin typeface="Source Sans Pro Regular"/>
                <a:ea typeface="Source Sans Pro Regular"/>
                <a:cs typeface="Source Sans Pro Regular"/>
                <a:sym typeface="Source Sans Pro Regular"/>
              </a:rPr>
              <a:t>Define change management and describe pathways to change</a:t>
            </a:r>
            <a:endParaRPr lang="en-US" sz="2400" dirty="0">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dirty="0">
                <a:latin typeface="Source Sans Pro Regular"/>
                <a:ea typeface="Source Sans Pro Regular"/>
                <a:cs typeface="Source Sans Pro Regular"/>
                <a:sym typeface="Source Sans Pro Regular"/>
              </a:rPr>
              <a:t>Develop a workplan for RRT </a:t>
            </a:r>
            <a:r>
              <a:rPr lang="en-US" sz="2400" dirty="0" err="1">
                <a:latin typeface="Source Sans Pro Regular"/>
                <a:ea typeface="Source Sans Pro Regular"/>
                <a:cs typeface="Source Sans Pro Regular"/>
                <a:sym typeface="Source Sans Pro Regular"/>
              </a:rPr>
              <a:t>programme</a:t>
            </a:r>
            <a:r>
              <a:rPr lang="en-US" sz="2400" dirty="0">
                <a:latin typeface="Source Sans Pro Regular"/>
                <a:ea typeface="Source Sans Pro Regular"/>
                <a:cs typeface="Source Sans Pro Regular"/>
                <a:sym typeface="Source Sans Pro Regular"/>
              </a:rPr>
              <a:t> (including administrative aspects, supply and logistics, training, performance evaluation, funding, etc.)</a:t>
            </a:r>
            <a:r>
              <a:rPr lang="fr-FR" sz="2400" dirty="0">
                <a:latin typeface="Source Sans Pro Regular"/>
                <a:ea typeface="Source Sans Pro Regular"/>
                <a:cs typeface="Source Sans Pro Regular"/>
                <a:sym typeface="Source Sans Pro Regular"/>
              </a:rPr>
              <a:t>​</a:t>
            </a:r>
            <a:endParaRPr lang="fr-FR" sz="2400" dirty="0">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dirty="0">
                <a:latin typeface="Source Sans Pro Regular"/>
                <a:ea typeface="Source Sans Pro Regular"/>
              </a:rPr>
              <a:t>Review/develop a budget plan covering RRT activities during both preparedness and response phases </a:t>
            </a:r>
            <a:endParaRPr lang="fr-FR" sz="2400" dirty="0">
              <a:latin typeface="Source Sans Pro Regular"/>
              <a:ea typeface="Source Sans Pro Regular"/>
              <a:sym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fr-FR" sz="2400" dirty="0" err="1">
                <a:latin typeface="Source Sans Pro Regular"/>
                <a:ea typeface="Source Sans Pro Regular"/>
                <a:sym typeface="Source Sans Pro Regular"/>
              </a:rPr>
              <a:t>Identify</a:t>
            </a:r>
            <a:r>
              <a:rPr lang="fr-FR" sz="2400" dirty="0">
                <a:latin typeface="Source Sans Pro Regular"/>
                <a:ea typeface="Source Sans Pro Regular"/>
                <a:sym typeface="Source Sans Pro Regular"/>
              </a:rPr>
              <a:t> </a:t>
            </a:r>
            <a:r>
              <a:rPr lang="fr-FR" sz="2400" dirty="0" err="1">
                <a:latin typeface="Source Sans Pro Regular"/>
                <a:ea typeface="Source Sans Pro Regular"/>
                <a:sym typeface="Source Sans Pro Regular"/>
              </a:rPr>
              <a:t>next</a:t>
            </a:r>
            <a:r>
              <a:rPr lang="fr-FR" sz="2400" dirty="0">
                <a:latin typeface="Source Sans Pro Regular"/>
                <a:ea typeface="Source Sans Pro Regular"/>
                <a:sym typeface="Source Sans Pro Regular"/>
              </a:rPr>
              <a:t> </a:t>
            </a:r>
            <a:r>
              <a:rPr lang="fr-FR" sz="2400" dirty="0" err="1">
                <a:latin typeface="Source Sans Pro Regular"/>
                <a:ea typeface="Source Sans Pro Regular"/>
                <a:sym typeface="Source Sans Pro Regular"/>
              </a:rPr>
              <a:t>steps</a:t>
            </a:r>
            <a:r>
              <a:rPr lang="fr-FR" sz="2400" dirty="0">
                <a:latin typeface="Source Sans Pro Regular"/>
                <a:ea typeface="Source Sans Pro Regular"/>
                <a:sym typeface="Source Sans Pro Regular"/>
              </a:rPr>
              <a:t> to </a:t>
            </a:r>
            <a:r>
              <a:rPr lang="fr-FR" sz="2400" dirty="0" err="1">
                <a:latin typeface="Source Sans Pro Regular"/>
                <a:ea typeface="Source Sans Pro Regular"/>
                <a:sym typeface="Source Sans Pro Regular"/>
              </a:rPr>
              <a:t>finalize</a:t>
            </a:r>
            <a:r>
              <a:rPr lang="fr-FR" sz="2400" dirty="0">
                <a:latin typeface="Source Sans Pro Regular"/>
                <a:ea typeface="Source Sans Pro Regular"/>
                <a:sym typeface="Source Sans Pro Regular"/>
              </a:rPr>
              <a:t> the RRT MW outputs</a:t>
            </a:r>
            <a:endParaRPr lang="fr-FR" sz="2400" dirty="0">
              <a:latin typeface="Source Sans Pro Regular"/>
              <a:ea typeface="Source Sans Pro Regular"/>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a:ea typeface="Arial"/>
              <a:cs typeface="Arial"/>
              <a:sym typeface="Source Sans Pro Regular"/>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Module</a:t>
            </a:r>
            <a:r>
              <a:rPr b="1"/>
              <a:t> objectives</a:t>
            </a:r>
            <a:endParaRPr lang="en-US"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65891" y="606478"/>
            <a:ext cx="10568364" cy="544810"/>
          </a:xfrm>
        </p:spPr>
        <p:txBody>
          <a:bodyPr lIns="45719" tIns="45720" rIns="45719" bIns="45720" anchor="t">
            <a:normAutofit/>
          </a:bodyPr>
          <a:lstStyle/>
          <a:p>
            <a:pPr>
              <a:lnSpc>
                <a:spcPct val="100000"/>
              </a:lnSpc>
              <a:spcBef>
                <a:spcPts val="500"/>
              </a:spcBef>
            </a:pPr>
            <a:r>
              <a:rPr lang="en-US" sz="2800" b="1">
                <a:solidFill>
                  <a:srgbClr val="951D19"/>
                </a:solidFill>
              </a:rPr>
              <a:t>Standard template for workplan for </a:t>
            </a:r>
            <a:r>
              <a:rPr lang="en-US" sz="2800" b="1">
                <a:solidFill>
                  <a:srgbClr val="951D19"/>
                </a:solidFill>
                <a:highlight>
                  <a:srgbClr val="FBFBFD"/>
                </a:highlight>
              </a:rPr>
              <a:t>RRT </a:t>
            </a:r>
            <a:r>
              <a:rPr lang="en-US" sz="2800" b="1" err="1">
                <a:solidFill>
                  <a:srgbClr val="951D19"/>
                </a:solidFill>
                <a:highlight>
                  <a:srgbClr val="FBFBFD"/>
                </a:highlight>
              </a:rPr>
              <a:t>programme</a:t>
            </a:r>
            <a:endParaRPr lang="en-US" sz="2800" err="1">
              <a:highlight>
                <a:srgbClr val="FBFBFD"/>
              </a:highlight>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en-US" sz="3200" b="1">
                <a:solidFill>
                  <a:srgbClr val="FFFFFF"/>
                </a:solidFill>
                <a:latin typeface="Source Sans Pro Bold"/>
                <a:ea typeface="Source Sans Pro Bold"/>
              </a:rPr>
              <a:t>9.3</a:t>
            </a:r>
            <a:r>
              <a:rPr lang="en-US" sz="3100" b="1">
                <a:solidFill>
                  <a:srgbClr val="FFFFFF"/>
                </a:solidFill>
              </a:rPr>
              <a:t> Group activity: RRT </a:t>
            </a:r>
            <a:r>
              <a:rPr lang="en-US" sz="3100" b="1" err="1">
                <a:solidFill>
                  <a:srgbClr val="FFFFFF"/>
                </a:solidFill>
              </a:rPr>
              <a:t>programme</a:t>
            </a:r>
            <a:r>
              <a:rPr lang="en-US" sz="3100" b="1">
                <a:solidFill>
                  <a:srgbClr val="FFFFFF"/>
                </a:solidFill>
              </a:rPr>
              <a:t> workplan development</a:t>
            </a:r>
            <a:endParaRPr lang="en-US" sz="3100">
              <a:solidFill>
                <a:srgbClr val="FFFFFF"/>
              </a:solidFill>
            </a:endParaRPr>
          </a:p>
          <a:p>
            <a:endParaRPr lang="en-US" sz="3200" b="1">
              <a:solidFill>
                <a:srgbClr val="FFFFFF"/>
              </a:solidFill>
              <a:latin typeface="Source Sans Pro Bold"/>
              <a:ea typeface="Source Sans Pro Bold"/>
            </a:endParaRPr>
          </a:p>
        </p:txBody>
      </p:sp>
      <p:sp>
        <p:nvSpPr>
          <p:cNvPr id="6" name="Espace réservé du numéro de diapositive 5"/>
          <p:cNvSpPr>
            <a:spLocks noGrp="1"/>
          </p:cNvSpPr>
          <p:nvPr>
            <p:ph type="sldNum" sz="quarter" idx="2"/>
          </p:nvPr>
        </p:nvSpPr>
        <p:spPr/>
        <p:txBody>
          <a:bodyPr/>
          <a:lstStyle/>
          <a:p>
            <a:fld id="{86CB4B4D-7CA3-9044-876B-883B54F8677D}" type="slidenum">
              <a:rPr lang="fr-FR" smtClean="0"/>
              <a:pPr/>
              <a:t>40</a:t>
            </a:fld>
            <a:endParaRPr lang="fr-FR"/>
          </a:p>
        </p:txBody>
      </p:sp>
      <p:graphicFrame>
        <p:nvGraphicFramePr>
          <p:cNvPr id="7" name="Tableau 6">
            <a:extLst>
              <a:ext uri="{FF2B5EF4-FFF2-40B4-BE49-F238E27FC236}">
                <a16:creationId xmlns:a16="http://schemas.microsoft.com/office/drawing/2014/main" id="{385BDDE1-102D-323B-60B5-B05E9A3F8AEC}"/>
              </a:ext>
            </a:extLst>
          </p:cNvPr>
          <p:cNvGraphicFramePr>
            <a:graphicFrameLocks noGrp="1"/>
          </p:cNvGraphicFramePr>
          <p:nvPr>
            <p:extLst>
              <p:ext uri="{D42A27DB-BD31-4B8C-83A1-F6EECF244321}">
                <p14:modId xmlns:p14="http://schemas.microsoft.com/office/powerpoint/2010/main" val="2453420208"/>
              </p:ext>
            </p:extLst>
          </p:nvPr>
        </p:nvGraphicFramePr>
        <p:xfrm>
          <a:off x="609330" y="1162034"/>
          <a:ext cx="10887075" cy="5569102"/>
        </p:xfrm>
        <a:graphic>
          <a:graphicData uri="http://schemas.openxmlformats.org/drawingml/2006/table">
            <a:tbl>
              <a:tblPr bandRow="1">
                <a:tableStyleId>{5940675A-B579-460E-94D1-54222C63F5DA}</a:tableStyleId>
              </a:tblPr>
              <a:tblGrid>
                <a:gridCol w="2657475">
                  <a:extLst>
                    <a:ext uri="{9D8B030D-6E8A-4147-A177-3AD203B41FA5}">
                      <a16:colId xmlns:a16="http://schemas.microsoft.com/office/drawing/2014/main" val="4107228896"/>
                    </a:ext>
                  </a:extLst>
                </a:gridCol>
                <a:gridCol w="1371600">
                  <a:extLst>
                    <a:ext uri="{9D8B030D-6E8A-4147-A177-3AD203B41FA5}">
                      <a16:colId xmlns:a16="http://schemas.microsoft.com/office/drawing/2014/main" val="2946985572"/>
                    </a:ext>
                  </a:extLst>
                </a:gridCol>
                <a:gridCol w="1371600">
                  <a:extLst>
                    <a:ext uri="{9D8B030D-6E8A-4147-A177-3AD203B41FA5}">
                      <a16:colId xmlns:a16="http://schemas.microsoft.com/office/drawing/2014/main" val="323484836"/>
                    </a:ext>
                  </a:extLst>
                </a:gridCol>
                <a:gridCol w="1371600">
                  <a:extLst>
                    <a:ext uri="{9D8B030D-6E8A-4147-A177-3AD203B41FA5}">
                      <a16:colId xmlns:a16="http://schemas.microsoft.com/office/drawing/2014/main" val="2119640750"/>
                    </a:ext>
                  </a:extLst>
                </a:gridCol>
                <a:gridCol w="1371600">
                  <a:extLst>
                    <a:ext uri="{9D8B030D-6E8A-4147-A177-3AD203B41FA5}">
                      <a16:colId xmlns:a16="http://schemas.microsoft.com/office/drawing/2014/main" val="2554253476"/>
                    </a:ext>
                  </a:extLst>
                </a:gridCol>
                <a:gridCol w="1371600">
                  <a:extLst>
                    <a:ext uri="{9D8B030D-6E8A-4147-A177-3AD203B41FA5}">
                      <a16:colId xmlns:a16="http://schemas.microsoft.com/office/drawing/2014/main" val="2271452463"/>
                    </a:ext>
                  </a:extLst>
                </a:gridCol>
                <a:gridCol w="1371600">
                  <a:extLst>
                    <a:ext uri="{9D8B030D-6E8A-4147-A177-3AD203B41FA5}">
                      <a16:colId xmlns:a16="http://schemas.microsoft.com/office/drawing/2014/main" val="526710589"/>
                    </a:ext>
                  </a:extLst>
                </a:gridCol>
              </a:tblGrid>
              <a:tr h="352425">
                <a:tc>
                  <a:txBody>
                    <a:bodyPr/>
                    <a:lstStyle/>
                    <a:p>
                      <a:pPr fontAlgn="base"/>
                      <a:r>
                        <a:rPr lang="fr-FR" sz="1200" b="1">
                          <a:effectLst/>
                          <a:highlight>
                            <a:srgbClr val="D5E3CF"/>
                          </a:highlight>
                          <a:latin typeface="Source Sans Pro" panose="020B0503030403020204" pitchFamily="34" charset="0"/>
                        </a:rPr>
                        <a:t>Actions</a:t>
                      </a:r>
                      <a:r>
                        <a:rPr lang="fr-FR" sz="1200">
                          <a:effectLst/>
                          <a:highlight>
                            <a:srgbClr val="D5E3CF"/>
                          </a:highlight>
                          <a:latin typeface="Source Sans Pro" panose="020B0503030403020204" pitchFamily="34" charset="0"/>
                        </a:rPr>
                        <a:t> </a:t>
                      </a:r>
                      <a:endParaRPr lang="fr-FR">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r>
                        <a:rPr lang="fr-FR" sz="1200" b="1">
                          <a:effectLst/>
                          <a:highlight>
                            <a:srgbClr val="D5E3CF"/>
                          </a:highlight>
                          <a:latin typeface="Source Sans Pro" panose="020B0503030403020204" pitchFamily="34" charset="0"/>
                        </a:rPr>
                        <a:t>Output</a:t>
                      </a:r>
                      <a:r>
                        <a:rPr lang="fr-FR" sz="1200">
                          <a:effectLst/>
                          <a:highlight>
                            <a:srgbClr val="D5E3CF"/>
                          </a:highlight>
                          <a:latin typeface="Source Sans Pro" panose="020B0503030403020204" pitchFamily="34" charset="0"/>
                        </a:rPr>
                        <a:t> </a:t>
                      </a:r>
                      <a:endParaRPr lang="fr-FR">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r>
                        <a:rPr lang="fr-FR" sz="1200" b="1">
                          <a:effectLst/>
                          <a:highlight>
                            <a:srgbClr val="D5E3CF"/>
                          </a:highlight>
                          <a:latin typeface="Source Sans Pro" panose="020B0503030403020204" pitchFamily="34" charset="0"/>
                        </a:rPr>
                        <a:t>Responsible </a:t>
                      </a:r>
                      <a:r>
                        <a:rPr lang="fr-FR" sz="1200">
                          <a:effectLst/>
                          <a:highlight>
                            <a:srgbClr val="D5E3CF"/>
                          </a:highlight>
                          <a:latin typeface="Source Sans Pro" panose="020B0503030403020204" pitchFamily="34" charset="0"/>
                        </a:rPr>
                        <a:t> </a:t>
                      </a:r>
                      <a:endParaRPr lang="fr-FR">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r>
                        <a:rPr lang="fr-FR" sz="1200" b="1">
                          <a:effectLst/>
                          <a:highlight>
                            <a:srgbClr val="D5E3CF"/>
                          </a:highlight>
                          <a:latin typeface="Source Sans Pro" panose="020B0503030403020204" pitchFamily="34" charset="0"/>
                        </a:rPr>
                        <a:t>Needed resources</a:t>
                      </a:r>
                      <a:r>
                        <a:rPr lang="fr-FR" sz="1200">
                          <a:effectLst/>
                          <a:highlight>
                            <a:srgbClr val="D5E3CF"/>
                          </a:highlight>
                          <a:latin typeface="Source Sans Pro" panose="020B0503030403020204" pitchFamily="34" charset="0"/>
                        </a:rPr>
                        <a:t> </a:t>
                      </a:r>
                      <a:endParaRPr lang="fr-FR">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r>
                        <a:rPr lang="fr-FR" sz="1200" b="1">
                          <a:effectLst/>
                          <a:highlight>
                            <a:srgbClr val="D5E3CF"/>
                          </a:highlight>
                          <a:latin typeface="Source Sans Pro" panose="020B0503030403020204" pitchFamily="34" charset="0"/>
                        </a:rPr>
                        <a:t> Indicator</a:t>
                      </a:r>
                      <a:r>
                        <a:rPr lang="fr-FR" sz="1200">
                          <a:effectLst/>
                          <a:highlight>
                            <a:srgbClr val="D5E3CF"/>
                          </a:highlight>
                          <a:latin typeface="Source Sans Pro" panose="020B0503030403020204" pitchFamily="34" charset="0"/>
                        </a:rPr>
                        <a:t> </a:t>
                      </a:r>
                      <a:endParaRPr lang="fr-FR">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r>
                        <a:rPr lang="fr-FR" sz="1200" b="1">
                          <a:effectLst/>
                          <a:highlight>
                            <a:srgbClr val="D5E3CF"/>
                          </a:highlight>
                          <a:latin typeface="Source Sans Pro" panose="020B0503030403020204" pitchFamily="34" charset="0"/>
                        </a:rPr>
                        <a:t>Date of completion</a:t>
                      </a:r>
                      <a:endParaRPr lang="fr-FR">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r>
                        <a:rPr lang="fr-FR" sz="1200" b="1">
                          <a:effectLst/>
                          <a:highlight>
                            <a:srgbClr val="D5E3CF"/>
                          </a:highlight>
                          <a:latin typeface="Source Sans Pro" panose="020B0503030403020204" pitchFamily="34" charset="0"/>
                        </a:rPr>
                        <a:t>Anticipated challenges </a:t>
                      </a:r>
                      <a:endParaRPr lang="fr-FR">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2482978642"/>
                  </a:ext>
                </a:extLst>
              </a:tr>
              <a:tr h="190500">
                <a:tc gridSpan="7">
                  <a:txBody>
                    <a:bodyPr/>
                    <a:lstStyle/>
                    <a:p>
                      <a:pPr fontAlgn="base"/>
                      <a:r>
                        <a:rPr lang="fr-FR" sz="1200" b="1">
                          <a:solidFill>
                            <a:srgbClr val="FFFFFF"/>
                          </a:solidFill>
                          <a:effectLst/>
                          <a:highlight>
                            <a:srgbClr val="65A000"/>
                          </a:highlight>
                          <a:latin typeface="Source Sans Pro" panose="020B0503030403020204" pitchFamily="34" charset="0"/>
                        </a:rPr>
                        <a:t>Objectives 1.  .......</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65A0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742877503"/>
                  </a:ext>
                </a:extLst>
              </a:tr>
              <a:tr h="266700">
                <a:tc>
                  <a:txBody>
                    <a:bodyPr/>
                    <a:lstStyle/>
                    <a:p>
                      <a:pPr fontAlgn="base"/>
                      <a:r>
                        <a:rPr lang="fr-FR" sz="1200" b="1">
                          <a:effectLst/>
                          <a:highlight>
                            <a:srgbClr val="A9D08E"/>
                          </a:highlight>
                          <a:latin typeface="Source Sans Pro" panose="020B0503030403020204" pitchFamily="34" charset="0"/>
                        </a:rPr>
                        <a:t>Action 1.1</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155057969"/>
                  </a:ext>
                </a:extLst>
              </a:tr>
              <a:tr h="266700">
                <a:tc>
                  <a:txBody>
                    <a:bodyPr/>
                    <a:lstStyle/>
                    <a:p>
                      <a:pPr fontAlgn="base"/>
                      <a:r>
                        <a:rPr lang="fr-FR" sz="1200">
                          <a:effectLst/>
                          <a:highlight>
                            <a:srgbClr val="D5E3CF"/>
                          </a:highlight>
                          <a:latin typeface="Source Sans Pro" panose="020B0503030403020204" pitchFamily="34" charset="0"/>
                        </a:rPr>
                        <a:t>Activity 1.1.1</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3137767809"/>
                  </a:ext>
                </a:extLst>
              </a:tr>
              <a:tr h="266700">
                <a:tc>
                  <a:txBody>
                    <a:bodyPr/>
                    <a:lstStyle/>
                    <a:p>
                      <a:pPr fontAlgn="base"/>
                      <a:r>
                        <a:rPr lang="fr-FR" sz="1200">
                          <a:effectLst/>
                          <a:highlight>
                            <a:srgbClr val="EBF1E9"/>
                          </a:highlight>
                          <a:latin typeface="Source Sans Pro" panose="020B0503030403020204" pitchFamily="34" charset="0"/>
                        </a:rPr>
                        <a:t>Activity 1.1.2</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extLst>
                  <a:ext uri="{0D108BD9-81ED-4DB2-BD59-A6C34878D82A}">
                    <a16:rowId xmlns:a16="http://schemas.microsoft.com/office/drawing/2014/main" val="2497777376"/>
                  </a:ext>
                </a:extLst>
              </a:tr>
              <a:tr h="266700">
                <a:tc>
                  <a:txBody>
                    <a:bodyPr/>
                    <a:lstStyle/>
                    <a:p>
                      <a:pPr fontAlgn="base"/>
                      <a:r>
                        <a:rPr lang="fr-FR" sz="1200">
                          <a:effectLst/>
                          <a:highlight>
                            <a:srgbClr val="D5E3CF"/>
                          </a:highlight>
                          <a:latin typeface="Source Sans Pro" panose="020B0503030403020204" pitchFamily="34" charset="0"/>
                        </a:rPr>
                        <a:t>Activity 1.1.3</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3121989193"/>
                  </a:ext>
                </a:extLst>
              </a:tr>
              <a:tr h="266700">
                <a:tc>
                  <a:txBody>
                    <a:bodyPr/>
                    <a:lstStyle/>
                    <a:p>
                      <a:pPr fontAlgn="base"/>
                      <a:r>
                        <a:rPr lang="fr-FR" sz="1200" b="1">
                          <a:effectLst/>
                          <a:highlight>
                            <a:srgbClr val="A9D08E"/>
                          </a:highlight>
                          <a:latin typeface="Source Sans Pro" panose="020B0503030403020204" pitchFamily="34" charset="0"/>
                        </a:rPr>
                        <a:t>Action  1.2</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117084998"/>
                  </a:ext>
                </a:extLst>
              </a:tr>
              <a:tr h="266700">
                <a:tc>
                  <a:txBody>
                    <a:bodyPr/>
                    <a:lstStyle/>
                    <a:p>
                      <a:pPr fontAlgn="base"/>
                      <a:r>
                        <a:rPr lang="fr-FR" sz="1200">
                          <a:effectLst/>
                          <a:highlight>
                            <a:srgbClr val="D5E3CF"/>
                          </a:highlight>
                          <a:latin typeface="Source Sans Pro" panose="020B0503030403020204" pitchFamily="34" charset="0"/>
                        </a:rPr>
                        <a:t>Activity 1.2.1</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974346283"/>
                  </a:ext>
                </a:extLst>
              </a:tr>
              <a:tr h="266700">
                <a:tc>
                  <a:txBody>
                    <a:bodyPr/>
                    <a:lstStyle/>
                    <a:p>
                      <a:pPr fontAlgn="base"/>
                      <a:r>
                        <a:rPr lang="fr-FR" sz="1200">
                          <a:effectLst/>
                          <a:highlight>
                            <a:srgbClr val="EBF1E9"/>
                          </a:highlight>
                          <a:latin typeface="Source Sans Pro" panose="020B0503030403020204" pitchFamily="34" charset="0"/>
                        </a:rPr>
                        <a:t>Activity 1.2.2.....</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extLst>
                  <a:ext uri="{0D108BD9-81ED-4DB2-BD59-A6C34878D82A}">
                    <a16:rowId xmlns:a16="http://schemas.microsoft.com/office/drawing/2014/main" val="689574051"/>
                  </a:ext>
                </a:extLst>
              </a:tr>
              <a:tr h="266700">
                <a:tc>
                  <a:txBody>
                    <a:bodyPr/>
                    <a:lstStyle/>
                    <a:p>
                      <a:pPr fontAlgn="base"/>
                      <a:r>
                        <a:rPr lang="fr-FR" sz="1200" b="1">
                          <a:effectLst/>
                          <a:highlight>
                            <a:srgbClr val="A9D08E"/>
                          </a:highlight>
                          <a:latin typeface="Source Sans Pro" panose="020B0503030403020204" pitchFamily="34" charset="0"/>
                        </a:rPr>
                        <a:t>Action  1.3</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130180966"/>
                  </a:ext>
                </a:extLst>
              </a:tr>
              <a:tr h="390525">
                <a:tc>
                  <a:txBody>
                    <a:bodyPr/>
                    <a:lstStyle/>
                    <a:p>
                      <a:pPr fontAlgn="base"/>
                      <a:r>
                        <a:rPr lang="fr-FR" sz="1200">
                          <a:effectLst/>
                          <a:highlight>
                            <a:srgbClr val="D5E3CF"/>
                          </a:highlight>
                          <a:latin typeface="Source Sans Pro" panose="020B0503030403020204" pitchFamily="34" charset="0"/>
                        </a:rPr>
                        <a:t>Activity 1.3.1....</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3366963748"/>
                  </a:ext>
                </a:extLst>
              </a:tr>
              <a:tr h="190500">
                <a:tc gridSpan="7">
                  <a:txBody>
                    <a:bodyPr/>
                    <a:lstStyle/>
                    <a:p>
                      <a:pPr fontAlgn="base"/>
                      <a:r>
                        <a:rPr lang="fr-FR" sz="1200" b="1">
                          <a:solidFill>
                            <a:srgbClr val="FFFFFF"/>
                          </a:solidFill>
                          <a:effectLst/>
                          <a:latin typeface="Source Sans Pro" panose="020B0503030403020204" pitchFamily="34" charset="0"/>
                        </a:rPr>
                        <a:t>Objectives 2.  .......</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65A0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595974982"/>
                  </a:ext>
                </a:extLst>
              </a:tr>
              <a:tr h="266700">
                <a:tc>
                  <a:txBody>
                    <a:bodyPr/>
                    <a:lstStyle/>
                    <a:p>
                      <a:pPr fontAlgn="base"/>
                      <a:r>
                        <a:rPr lang="fr-FR" sz="1200" b="1">
                          <a:effectLst/>
                          <a:highlight>
                            <a:srgbClr val="A9D08E"/>
                          </a:highlight>
                          <a:latin typeface="Source Sans Pro" panose="020B0503030403020204" pitchFamily="34" charset="0"/>
                        </a:rPr>
                        <a:t>Action  2.1</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454855319"/>
                  </a:ext>
                </a:extLst>
              </a:tr>
              <a:tr h="266700">
                <a:tc>
                  <a:txBody>
                    <a:bodyPr/>
                    <a:lstStyle/>
                    <a:p>
                      <a:pPr fontAlgn="base"/>
                      <a:r>
                        <a:rPr lang="fr-FR" sz="1200">
                          <a:effectLst/>
                          <a:highlight>
                            <a:srgbClr val="D5E3CF"/>
                          </a:highlight>
                          <a:latin typeface="Source Sans Pro" panose="020B0503030403020204" pitchFamily="34" charset="0"/>
                        </a:rPr>
                        <a:t>Activity  2.1.1</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1053940353"/>
                  </a:ext>
                </a:extLst>
              </a:tr>
              <a:tr h="266700">
                <a:tc>
                  <a:txBody>
                    <a:bodyPr/>
                    <a:lstStyle/>
                    <a:p>
                      <a:pPr fontAlgn="base"/>
                      <a:r>
                        <a:rPr lang="fr-FR" sz="1200">
                          <a:effectLst/>
                          <a:highlight>
                            <a:srgbClr val="EBF1E9"/>
                          </a:highlight>
                          <a:latin typeface="Source Sans Pro" panose="020B0503030403020204" pitchFamily="34" charset="0"/>
                        </a:rPr>
                        <a:t>Activity 2.1.2</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lang="fr-FR" sz="18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extLst>
                  <a:ext uri="{0D108BD9-81ED-4DB2-BD59-A6C34878D82A}">
                    <a16:rowId xmlns:a16="http://schemas.microsoft.com/office/drawing/2014/main" val="2519253452"/>
                  </a:ext>
                </a:extLst>
              </a:tr>
              <a:tr h="266700">
                <a:tc>
                  <a:txBody>
                    <a:bodyPr/>
                    <a:lstStyle/>
                    <a:p>
                      <a:pPr fontAlgn="base"/>
                      <a:r>
                        <a:rPr lang="fr-FR" sz="1200">
                          <a:effectLst/>
                          <a:highlight>
                            <a:srgbClr val="D5E3CF"/>
                          </a:highlight>
                          <a:latin typeface="Source Sans Pro" panose="020B0503030403020204" pitchFamily="34" charset="0"/>
                        </a:rPr>
                        <a:t>Activity 2.1.3</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2824238875"/>
                  </a:ext>
                </a:extLst>
              </a:tr>
              <a:tr h="266700">
                <a:tc>
                  <a:txBody>
                    <a:bodyPr/>
                    <a:lstStyle/>
                    <a:p>
                      <a:pPr fontAlgn="base"/>
                      <a:r>
                        <a:rPr lang="fr-FR" sz="1200" b="1">
                          <a:effectLst/>
                          <a:highlight>
                            <a:srgbClr val="A9D08E"/>
                          </a:highlight>
                          <a:latin typeface="Source Sans Pro" panose="020B0503030403020204" pitchFamily="34" charset="0"/>
                        </a:rPr>
                        <a:t>Action  2.2</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lang="fr-FR" sz="18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668634692"/>
                  </a:ext>
                </a:extLst>
              </a:tr>
              <a:tr h="266700">
                <a:tc>
                  <a:txBody>
                    <a:bodyPr/>
                    <a:lstStyle/>
                    <a:p>
                      <a:pPr fontAlgn="base"/>
                      <a:r>
                        <a:rPr lang="fr-FR" sz="1200">
                          <a:effectLst/>
                          <a:highlight>
                            <a:srgbClr val="D5E3CF"/>
                          </a:highlight>
                          <a:latin typeface="Source Sans Pro" panose="020B0503030403020204" pitchFamily="34" charset="0"/>
                        </a:rPr>
                        <a:t>A......</a:t>
                      </a:r>
                      <a:endParaRPr lang="fr-FR">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lang="fr-FR" sz="18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3364992544"/>
                  </a:ext>
                </a:extLst>
              </a:tr>
            </a:tbl>
          </a:graphicData>
        </a:graphic>
      </p:graphicFrame>
    </p:spTree>
    <p:extLst>
      <p:ext uri="{BB962C8B-B14F-4D97-AF65-F5344CB8AC3E}">
        <p14:creationId xmlns:p14="http://schemas.microsoft.com/office/powerpoint/2010/main" val="3367334076"/>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161141" y="1029453"/>
            <a:ext cx="10568364" cy="544810"/>
          </a:xfrm>
        </p:spPr>
        <p:txBody>
          <a:bodyPr lIns="45719" tIns="45720" rIns="45719" bIns="45720" anchor="t">
            <a:normAutofit/>
          </a:bodyPr>
          <a:lstStyle/>
          <a:p>
            <a:pPr>
              <a:lnSpc>
                <a:spcPct val="100000"/>
              </a:lnSpc>
              <a:spcBef>
                <a:spcPts val="500"/>
              </a:spcBef>
            </a:pPr>
            <a:r>
              <a:rPr lang="en-US" sz="2800" b="1">
                <a:solidFill>
                  <a:srgbClr val="951D19"/>
                </a:solidFill>
              </a:rPr>
              <a:t>Goal of the RRT </a:t>
            </a:r>
            <a:r>
              <a:rPr lang="en-US" sz="2800" b="1" err="1">
                <a:solidFill>
                  <a:srgbClr val="951D19"/>
                </a:solidFill>
              </a:rPr>
              <a:t>programme</a:t>
            </a:r>
            <a:r>
              <a:rPr lang="en-US" sz="2800" b="1">
                <a:solidFill>
                  <a:srgbClr val="951D19"/>
                </a:solidFill>
              </a:rPr>
              <a:t> workplan</a:t>
            </a:r>
            <a:endParaRPr lang="en-US" sz="2800">
              <a:highlight>
                <a:srgbClr val="FFFF00"/>
              </a:highlight>
            </a:endParaRPr>
          </a:p>
          <a:p>
            <a:endParaRPr lang="en-US" sz="2800" b="1">
              <a:solidFill>
                <a:srgbClr val="951D19"/>
              </a:solidFill>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en-US" sz="3200" b="1">
                <a:solidFill>
                  <a:srgbClr val="FFFFFF"/>
                </a:solidFill>
                <a:latin typeface="Source Sans Pro Bold"/>
                <a:ea typeface="Source Sans Pro Bold"/>
              </a:rPr>
              <a:t>9.3</a:t>
            </a:r>
            <a:r>
              <a:rPr lang="en-US" sz="3100" b="1">
                <a:solidFill>
                  <a:srgbClr val="FFFFFF"/>
                </a:solidFill>
              </a:rPr>
              <a:t> Group activity: RRT </a:t>
            </a:r>
            <a:r>
              <a:rPr lang="en-US" sz="3100" b="1" err="1">
                <a:solidFill>
                  <a:srgbClr val="FFFFFF"/>
                </a:solidFill>
              </a:rPr>
              <a:t>programme</a:t>
            </a:r>
            <a:r>
              <a:rPr lang="en-US" sz="3100" b="1">
                <a:solidFill>
                  <a:srgbClr val="FFFFFF"/>
                </a:solidFill>
              </a:rPr>
              <a:t> workplan development</a:t>
            </a:r>
            <a:endParaRPr lang="en-US" sz="3100">
              <a:solidFill>
                <a:srgbClr val="FFFFFF"/>
              </a:solidFill>
            </a:endParaRPr>
          </a:p>
          <a:p>
            <a:endParaRPr lang="en-US" sz="3200" b="1">
              <a:solidFill>
                <a:srgbClr val="FFFFFF"/>
              </a:solidFill>
              <a:latin typeface="Source Sans Pro Bold"/>
              <a:ea typeface="Source Sans Pro Bold"/>
            </a:endParaRPr>
          </a:p>
        </p:txBody>
      </p:sp>
      <p:sp>
        <p:nvSpPr>
          <p:cNvPr id="4" name="TextBox 3">
            <a:extLst>
              <a:ext uri="{FF2B5EF4-FFF2-40B4-BE49-F238E27FC236}">
                <a16:creationId xmlns:a16="http://schemas.microsoft.com/office/drawing/2014/main" id="{C959DF53-B184-D501-818B-6C12D2FB511D}"/>
              </a:ext>
            </a:extLst>
          </p:cNvPr>
          <p:cNvSpPr txBox="1"/>
          <p:nvPr/>
        </p:nvSpPr>
        <p:spPr>
          <a:xfrm>
            <a:off x="1076705" y="2472783"/>
            <a:ext cx="10313389" cy="2436564"/>
          </a:xfrm>
          <a:prstGeom prst="rect">
            <a:avLst/>
          </a:prstGeom>
          <a:noFill/>
        </p:spPr>
        <p:txBody>
          <a:bodyPr wrap="square" lIns="91440" tIns="45720" rIns="91440" bIns="4572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defRPr sz="2400">
                <a:solidFill>
                  <a:srgbClr val="10253F"/>
                </a:solidFill>
                <a:latin typeface="Source Sans Pro Regular"/>
                <a:ea typeface="Source Sans Pro Regular"/>
                <a:cs typeface="Source Sans Pro Regular"/>
                <a:sym typeface="Source Sans Pro Regular"/>
              </a:defRPr>
            </a:pPr>
            <a:r>
              <a:rPr lang="en-GB" sz="2400">
                <a:solidFill>
                  <a:srgbClr val="10253F"/>
                </a:solidFill>
                <a:latin typeface="Source Sans Pro Regular"/>
                <a:ea typeface="+mj-lt"/>
                <a:cs typeface="+mj-lt"/>
                <a:sym typeface="Source Sans Pro Regular"/>
              </a:rPr>
              <a:t>The RRT programme workplan aims to ensure that RRTs are effectively established, run, tested, and maintained during preparedness phase, and that RRTs are operational according to set procedures during response phas</a:t>
            </a:r>
            <a:r>
              <a:rPr lang="en-GB" sz="2400">
                <a:ea typeface="+mj-lt"/>
                <a:cs typeface="+mj-lt"/>
                <a:sym typeface="Source Sans Pro Regular"/>
              </a:rPr>
              <a:t>e.</a:t>
            </a:r>
            <a:r>
              <a:rPr lang="en-US" sz="2400">
                <a:ea typeface="+mj-lt"/>
                <a:cs typeface="+mj-lt"/>
                <a:sym typeface="Source Sans Pro Regular"/>
              </a:rPr>
              <a:t> </a:t>
            </a:r>
            <a:endParaRPr lang="x-none" sz="2400">
              <a:ea typeface="+mj-lt"/>
              <a:cs typeface="+mj-lt"/>
            </a:endParaRPr>
          </a:p>
          <a:p>
            <a:pPr marL="419100" lvl="5" indent="0" algn="ctr">
              <a:spcBef>
                <a:spcPts val="500"/>
              </a:spcBef>
              <a:buClr>
                <a:srgbClr val="00B050"/>
              </a:buClr>
              <a:buSzPct val="100000"/>
              <a:defRPr sz="2400">
                <a:latin typeface="Source Sans Pro Regular"/>
                <a:ea typeface="Source Sans Pro Regular"/>
                <a:cs typeface="Source Sans Pro Regular"/>
                <a:sym typeface="Source Sans Pro Regular"/>
              </a:defRPr>
            </a:pPr>
            <a:endParaRPr lang="en-US" sz="2400">
              <a:latin typeface="Source Sans Pro Regular"/>
            </a:endParaRPr>
          </a:p>
          <a:p>
            <a:pPr marL="34925" lvl="2" indent="0" algn="ctr">
              <a:spcBef>
                <a:spcPts val="500"/>
              </a:spcBef>
              <a:buClr>
                <a:schemeClr val="accent3"/>
              </a:buClr>
              <a:buSzPct val="100000"/>
              <a:defRPr sz="2400">
                <a:solidFill>
                  <a:srgbClr val="10253F"/>
                </a:solidFill>
                <a:latin typeface="Source Sans Pro Regular"/>
                <a:ea typeface="Source Sans Pro Regular"/>
                <a:cs typeface="Source Sans Pro Regular"/>
                <a:sym typeface="Source Sans Pro Regular"/>
              </a:defRPr>
            </a:pPr>
            <a:endParaRPr lang="en-US" sz="2400">
              <a:solidFill>
                <a:srgbClr val="10253F"/>
              </a:solidFill>
              <a:highlight>
                <a:srgbClr val="FFFF00"/>
              </a:highlight>
              <a:latin typeface="Source Sans Pro Regular"/>
              <a:cs typeface="Arial"/>
            </a:endParaRPr>
          </a:p>
          <a:p>
            <a:pPr algn="ctr"/>
            <a:endParaRPr lang="x-none" sz="2400">
              <a:solidFill>
                <a:srgbClr val="10253F"/>
              </a:solidFill>
              <a:latin typeface="Source Sans Pro Regular"/>
              <a:cs typeface="Arial"/>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41</a:t>
            </a:fld>
            <a:endParaRPr lang="fr-FR"/>
          </a:p>
        </p:txBody>
      </p:sp>
    </p:spTree>
    <p:extLst>
      <p:ext uri="{BB962C8B-B14F-4D97-AF65-F5344CB8AC3E}">
        <p14:creationId xmlns:p14="http://schemas.microsoft.com/office/powerpoint/2010/main" val="264417767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161141" y="796978"/>
            <a:ext cx="10568364" cy="544810"/>
          </a:xfrm>
        </p:spPr>
        <p:txBody>
          <a:bodyPr lIns="45719" tIns="45720" rIns="45719" bIns="45720" anchor="t">
            <a:normAutofit/>
          </a:bodyPr>
          <a:lstStyle/>
          <a:p>
            <a:pPr>
              <a:lnSpc>
                <a:spcPct val="100000"/>
              </a:lnSpc>
              <a:spcBef>
                <a:spcPts val="500"/>
              </a:spcBef>
            </a:pPr>
            <a:r>
              <a:rPr lang="en-US" sz="2800" b="1">
                <a:solidFill>
                  <a:srgbClr val="951D19"/>
                </a:solidFill>
                <a:highlight>
                  <a:srgbClr val="FBFBFD"/>
                </a:highlight>
              </a:rPr>
              <a:t>Workpl</a:t>
            </a:r>
            <a:r>
              <a:rPr lang="en-US" sz="2800" b="1">
                <a:solidFill>
                  <a:srgbClr val="951D19"/>
                </a:solidFill>
              </a:rPr>
              <a:t>an for RRT </a:t>
            </a:r>
            <a:r>
              <a:rPr lang="en-US" sz="2800" b="1" err="1">
                <a:solidFill>
                  <a:srgbClr val="951D19"/>
                </a:solidFill>
              </a:rPr>
              <a:t>programme</a:t>
            </a:r>
            <a:r>
              <a:rPr lang="en-US" sz="2800" b="1">
                <a:solidFill>
                  <a:srgbClr val="951D19"/>
                </a:solidFill>
              </a:rPr>
              <a:t>- Example</a:t>
            </a:r>
            <a:endParaRPr lang="en-US" sz="2800">
              <a:highlight>
                <a:srgbClr val="FFFF00"/>
              </a:highlight>
            </a:endParaRPr>
          </a:p>
          <a:p>
            <a:endParaRPr lang="en-US" sz="2800" b="1">
              <a:solidFill>
                <a:srgbClr val="951D19"/>
              </a:solidFill>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r>
              <a:rPr lang="en-US" sz="3000" b="1">
                <a:solidFill>
                  <a:srgbClr val="FFFFFF"/>
                </a:solidFill>
              </a:rPr>
              <a:t>9.3 Group activity: RRT </a:t>
            </a:r>
            <a:r>
              <a:rPr lang="en-US" sz="3000" b="1" err="1">
                <a:solidFill>
                  <a:srgbClr val="FFFFFF"/>
                </a:solidFill>
              </a:rPr>
              <a:t>programme</a:t>
            </a:r>
            <a:r>
              <a:rPr lang="en-US" sz="3000" b="1">
                <a:solidFill>
                  <a:srgbClr val="FFFFFF"/>
                </a:solidFill>
              </a:rPr>
              <a:t> workplan development</a:t>
            </a:r>
            <a:endParaRPr lang="en-US"/>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42</a:t>
            </a:fld>
            <a:endParaRPr lang="fr-FR"/>
          </a:p>
        </p:txBody>
      </p:sp>
      <p:graphicFrame>
        <p:nvGraphicFramePr>
          <p:cNvPr id="6" name="Tableau 5">
            <a:extLst>
              <a:ext uri="{FF2B5EF4-FFF2-40B4-BE49-F238E27FC236}">
                <a16:creationId xmlns:a16="http://schemas.microsoft.com/office/drawing/2014/main" id="{088E462B-C997-C0C8-C155-C2A685145046}"/>
              </a:ext>
            </a:extLst>
          </p:cNvPr>
          <p:cNvGraphicFramePr>
            <a:graphicFrameLocks noGrp="1"/>
          </p:cNvGraphicFramePr>
          <p:nvPr>
            <p:extLst>
              <p:ext uri="{D42A27DB-BD31-4B8C-83A1-F6EECF244321}">
                <p14:modId xmlns:p14="http://schemas.microsoft.com/office/powerpoint/2010/main" val="1830332048"/>
              </p:ext>
            </p:extLst>
          </p:nvPr>
        </p:nvGraphicFramePr>
        <p:xfrm>
          <a:off x="439118" y="1511084"/>
          <a:ext cx="11360530" cy="4421450"/>
        </p:xfrm>
        <a:graphic>
          <a:graphicData uri="http://schemas.openxmlformats.org/drawingml/2006/table">
            <a:tbl>
              <a:tblPr bandRow="1">
                <a:tableStyleId>{5940675A-B579-460E-94D1-54222C63F5DA}</a:tableStyleId>
              </a:tblPr>
              <a:tblGrid>
                <a:gridCol w="2921800">
                  <a:extLst>
                    <a:ext uri="{9D8B030D-6E8A-4147-A177-3AD203B41FA5}">
                      <a16:colId xmlns:a16="http://schemas.microsoft.com/office/drawing/2014/main" val="4154138074"/>
                    </a:ext>
                  </a:extLst>
                </a:gridCol>
                <a:gridCol w="1734909">
                  <a:extLst>
                    <a:ext uri="{9D8B030D-6E8A-4147-A177-3AD203B41FA5}">
                      <a16:colId xmlns:a16="http://schemas.microsoft.com/office/drawing/2014/main" val="4205447188"/>
                    </a:ext>
                  </a:extLst>
                </a:gridCol>
                <a:gridCol w="1265464">
                  <a:extLst>
                    <a:ext uri="{9D8B030D-6E8A-4147-A177-3AD203B41FA5}">
                      <a16:colId xmlns:a16="http://schemas.microsoft.com/office/drawing/2014/main" val="1809858926"/>
                    </a:ext>
                  </a:extLst>
                </a:gridCol>
                <a:gridCol w="1551214">
                  <a:extLst>
                    <a:ext uri="{9D8B030D-6E8A-4147-A177-3AD203B41FA5}">
                      <a16:colId xmlns:a16="http://schemas.microsoft.com/office/drawing/2014/main" val="4275950386"/>
                    </a:ext>
                  </a:extLst>
                </a:gridCol>
                <a:gridCol w="1326696">
                  <a:extLst>
                    <a:ext uri="{9D8B030D-6E8A-4147-A177-3AD203B41FA5}">
                      <a16:colId xmlns:a16="http://schemas.microsoft.com/office/drawing/2014/main" val="3566379072"/>
                    </a:ext>
                  </a:extLst>
                </a:gridCol>
                <a:gridCol w="1090473">
                  <a:extLst>
                    <a:ext uri="{9D8B030D-6E8A-4147-A177-3AD203B41FA5}">
                      <a16:colId xmlns:a16="http://schemas.microsoft.com/office/drawing/2014/main" val="371638066"/>
                    </a:ext>
                  </a:extLst>
                </a:gridCol>
                <a:gridCol w="1469974">
                  <a:extLst>
                    <a:ext uri="{9D8B030D-6E8A-4147-A177-3AD203B41FA5}">
                      <a16:colId xmlns:a16="http://schemas.microsoft.com/office/drawing/2014/main" val="3800613129"/>
                    </a:ext>
                  </a:extLst>
                </a:gridCol>
              </a:tblGrid>
              <a:tr h="423279">
                <a:tc gridSpan="7">
                  <a:txBody>
                    <a:bodyPr/>
                    <a:lstStyle/>
                    <a:p>
                      <a:pPr fontAlgn="ctr"/>
                      <a:r>
                        <a:rPr lang="fr-FR" sz="1600" b="1" i="0" u="none" strike="noStrike" cap="none" spc="0" baseline="0" dirty="0">
                          <a:solidFill>
                            <a:schemeClr val="lt1"/>
                          </a:solidFill>
                          <a:uFillTx/>
                          <a:latin typeface="Source Sans Pro Regular"/>
                          <a:ea typeface="+mn-ea"/>
                          <a:cs typeface="+mn-cs"/>
                          <a:sym typeface="Source Sans Pro Regular"/>
                        </a:rPr>
                        <a:t>Objective 1: </a:t>
                      </a:r>
                      <a:r>
                        <a:rPr lang="fr-FR" sz="1600" b="1" i="0" u="none" strike="noStrike" cap="none" spc="0" baseline="0" dirty="0" err="1">
                          <a:solidFill>
                            <a:schemeClr val="lt1"/>
                          </a:solidFill>
                          <a:uFillTx/>
                          <a:latin typeface="Source Sans Pro Regular"/>
                          <a:ea typeface="+mn-ea"/>
                          <a:cs typeface="+mn-cs"/>
                          <a:sym typeface="Source Sans Pro Regular"/>
                        </a:rPr>
                        <a:t>Establish</a:t>
                      </a:r>
                      <a:r>
                        <a:rPr lang="fr-FR" sz="1600" b="1" i="0" u="none" strike="noStrike" cap="none" spc="0" baseline="0" dirty="0">
                          <a:solidFill>
                            <a:schemeClr val="lt1"/>
                          </a:solidFill>
                          <a:uFillTx/>
                          <a:latin typeface="Source Sans Pro Regular"/>
                          <a:ea typeface="+mn-ea"/>
                          <a:cs typeface="+mn-cs"/>
                          <a:sym typeface="Source Sans Pro Regular"/>
                        </a:rPr>
                        <a:t> an RRT management team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5A0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364215940"/>
                  </a:ext>
                </a:extLst>
              </a:tr>
              <a:tr h="825397">
                <a:tc>
                  <a:txBody>
                    <a:bodyPr/>
                    <a:lstStyle/>
                    <a:p>
                      <a:pPr marL="0" marR="0" indent="0" algn="l" defTabSz="914400" rtl="0" fontAlgn="ctr" latinLnBrk="0">
                        <a:lnSpc>
                          <a:spcPct val="100000"/>
                        </a:lnSpc>
                        <a:spcBef>
                          <a:spcPts val="0"/>
                        </a:spcBef>
                        <a:spcAft>
                          <a:spcPts val="0"/>
                        </a:spcAft>
                        <a:buClrTx/>
                        <a:buSzTx/>
                        <a:buFontTx/>
                        <a:buNone/>
                        <a:tabLst/>
                      </a:pPr>
                      <a:r>
                        <a:rPr lang="fr-FR" sz="1600" b="1" i="0" u="none" strike="noStrike" cap="none" spc="0" baseline="0" dirty="0">
                          <a:solidFill>
                            <a:schemeClr val="dk1"/>
                          </a:solidFill>
                          <a:uFillTx/>
                          <a:latin typeface="Source Sans Pro Regular"/>
                          <a:ea typeface="+mn-ea"/>
                          <a:cs typeface="+mn-cs"/>
                          <a:sym typeface="Source Sans Pro Regular"/>
                        </a:rPr>
                        <a:t>Actions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ctr" latinLnBrk="0">
                        <a:lnSpc>
                          <a:spcPct val="100000"/>
                        </a:lnSpc>
                        <a:spcBef>
                          <a:spcPts val="0"/>
                        </a:spcBef>
                        <a:spcAft>
                          <a:spcPts val="0"/>
                        </a:spcAft>
                        <a:buClrTx/>
                        <a:buSzTx/>
                        <a:buFontTx/>
                        <a:buNone/>
                        <a:tabLst/>
                      </a:pPr>
                      <a:r>
                        <a:rPr lang="fr-FR" sz="1600" b="1" i="0" u="none" strike="noStrike" cap="none" spc="0" baseline="0" dirty="0">
                          <a:solidFill>
                            <a:schemeClr val="dk1"/>
                          </a:solidFill>
                          <a:uFillTx/>
                          <a:latin typeface="Source Sans Pro Regular"/>
                          <a:ea typeface="+mn-ea"/>
                          <a:cs typeface="+mn-cs"/>
                          <a:sym typeface="Source Sans Pro Regular"/>
                        </a:rPr>
                        <a:t>Output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ctr" latinLnBrk="0">
                        <a:lnSpc>
                          <a:spcPct val="100000"/>
                        </a:lnSpc>
                        <a:spcBef>
                          <a:spcPts val="0"/>
                        </a:spcBef>
                        <a:spcAft>
                          <a:spcPts val="0"/>
                        </a:spcAft>
                        <a:buClrTx/>
                        <a:buSzTx/>
                        <a:buFontTx/>
                        <a:buNone/>
                        <a:tabLst/>
                      </a:pPr>
                      <a:r>
                        <a:rPr lang="fr-FR" sz="1600" b="1" i="0" u="none" strike="noStrike" cap="none" spc="0" baseline="0" err="1">
                          <a:solidFill>
                            <a:schemeClr val="dk1"/>
                          </a:solidFill>
                          <a:uFillTx/>
                          <a:latin typeface="Source Sans Pro Regular"/>
                          <a:ea typeface="+mn-ea"/>
                          <a:cs typeface="+mn-cs"/>
                          <a:sym typeface="Source Sans Pro Regular"/>
                        </a:rPr>
                        <a:t>Responsible</a:t>
                      </a:r>
                      <a:r>
                        <a:rPr lang="fr-FR" sz="1600" b="1" i="0" u="none" strike="noStrike" cap="none" spc="0" baseline="0" dirty="0">
                          <a:solidFill>
                            <a:schemeClr val="dk1"/>
                          </a:solidFill>
                          <a:uFillTx/>
                          <a:latin typeface="Source Sans Pro Regular"/>
                          <a:ea typeface="+mn-ea"/>
                          <a:cs typeface="+mn-cs"/>
                          <a:sym typeface="Source Sans Pro Regular"/>
                        </a:rPr>
                        <a: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rtl="0" fontAlgn="ctr" latinLnBrk="0">
                        <a:lnSpc>
                          <a:spcPct val="100000"/>
                        </a:lnSpc>
                        <a:spcBef>
                          <a:spcPts val="0"/>
                        </a:spcBef>
                        <a:spcAft>
                          <a:spcPts val="0"/>
                        </a:spcAft>
                        <a:buClrTx/>
                        <a:buSzTx/>
                        <a:buFontTx/>
                        <a:buNone/>
                      </a:pPr>
                      <a:r>
                        <a:rPr lang="fr-FR" sz="1600" b="1" i="0" u="none" strike="noStrike" cap="none" spc="0" baseline="0" dirty="0" err="1">
                          <a:solidFill>
                            <a:schemeClr val="dk1"/>
                          </a:solidFill>
                          <a:uFillTx/>
                          <a:latin typeface="Source Sans Pro Regular"/>
                          <a:ea typeface="+mn-ea"/>
                          <a:cs typeface="+mn-cs"/>
                          <a:sym typeface="Source Sans Pro Regular"/>
                        </a:rPr>
                        <a:t>Needed</a:t>
                      </a:r>
                      <a:r>
                        <a:rPr lang="fr-FR" sz="1600" b="1" i="0" u="none" strike="noStrike" cap="none" spc="0" baseline="0" dirty="0">
                          <a:solidFill>
                            <a:schemeClr val="dk1"/>
                          </a:solidFill>
                          <a:uFillTx/>
                          <a:latin typeface="Source Sans Pro Regular"/>
                          <a:ea typeface="+mn-ea"/>
                          <a:cs typeface="+mn-cs"/>
                          <a:sym typeface="Source Sans Pro Regular"/>
                        </a:rPr>
                        <a:t> </a:t>
                      </a:r>
                      <a:endParaRPr lang="fr-FR" dirty="0"/>
                    </a:p>
                    <a:p>
                      <a:pPr marL="0" marR="0" lvl="0" indent="0" algn="l" defTabSz="914400">
                        <a:lnSpc>
                          <a:spcPct val="100000"/>
                        </a:lnSpc>
                        <a:spcBef>
                          <a:spcPts val="0"/>
                        </a:spcBef>
                        <a:spcAft>
                          <a:spcPts val="0"/>
                        </a:spcAft>
                        <a:buClrTx/>
                        <a:buSzTx/>
                        <a:buFontTx/>
                        <a:buNone/>
                        <a:tabLst/>
                      </a:pPr>
                      <a:r>
                        <a:rPr lang="fr-FR" sz="1600" b="1" i="0" u="none" strike="noStrike" cap="none" spc="0" baseline="0" dirty="0" err="1">
                          <a:solidFill>
                            <a:schemeClr val="dk1"/>
                          </a:solidFill>
                          <a:uFillTx/>
                          <a:latin typeface="Source Sans Pro Regular"/>
                          <a:ea typeface="+mn-ea"/>
                          <a:cs typeface="+mn-cs"/>
                          <a:sym typeface="Source Sans Pro Regular"/>
                        </a:rPr>
                        <a:t>resources</a:t>
                      </a:r>
                      <a:endParaRPr lang="fr-FR" sz="1600" b="1" i="0" u="none" strike="noStrike" cap="none" spc="0" baseline="0">
                        <a:solidFill>
                          <a:schemeClr val="dk1"/>
                        </a:solidFill>
                        <a:uFillTx/>
                        <a:latin typeface="Source Sans Pro Regular"/>
                        <a:ea typeface="+mn-ea"/>
                        <a:cs typeface="+mn-cs"/>
                        <a:sym typeface="Source Sans Pro Regular"/>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ctr" latinLnBrk="0">
                        <a:lnSpc>
                          <a:spcPct val="100000"/>
                        </a:lnSpc>
                        <a:spcBef>
                          <a:spcPts val="0"/>
                        </a:spcBef>
                        <a:spcAft>
                          <a:spcPts val="0"/>
                        </a:spcAft>
                        <a:buClrTx/>
                        <a:buSzTx/>
                        <a:buFontTx/>
                        <a:buNone/>
                        <a:tabLst/>
                      </a:pPr>
                      <a:r>
                        <a:rPr lang="fr-FR" sz="1600" b="1" i="0" u="none" strike="noStrike" cap="none" spc="0" baseline="0" dirty="0">
                          <a:solidFill>
                            <a:schemeClr val="dk1"/>
                          </a:solidFill>
                          <a:uFillTx/>
                          <a:latin typeface="Source Sans Pro Regular"/>
                          <a:ea typeface="+mn-ea"/>
                          <a:cs typeface="+mn-cs"/>
                          <a:sym typeface="Source Sans Pro Regular"/>
                        </a:rPr>
                        <a:t>Indicator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ctr" latinLnBrk="0">
                        <a:lnSpc>
                          <a:spcPct val="100000"/>
                        </a:lnSpc>
                        <a:spcBef>
                          <a:spcPts val="0"/>
                        </a:spcBef>
                        <a:spcAft>
                          <a:spcPts val="0"/>
                        </a:spcAft>
                        <a:buClrTx/>
                        <a:buSzTx/>
                        <a:buFontTx/>
                        <a:buNone/>
                        <a:tabLst/>
                      </a:pPr>
                      <a:r>
                        <a:rPr lang="fr-FR" sz="1600" b="1" i="0" u="none" strike="noStrike" cap="none" spc="0" baseline="0" dirty="0">
                          <a:solidFill>
                            <a:schemeClr val="dk1"/>
                          </a:solidFill>
                          <a:uFillTx/>
                          <a:latin typeface="Source Sans Pro Regular"/>
                          <a:ea typeface="+mn-ea"/>
                          <a:cs typeface="+mn-cs"/>
                          <a:sym typeface="Source Sans Pro Regular"/>
                        </a:rPr>
                        <a:t> Date of </a:t>
                      </a:r>
                      <a:r>
                        <a:rPr lang="fr-FR" sz="1600" b="1" i="0" u="none" strike="noStrike" cap="none" spc="0" baseline="0" err="1">
                          <a:solidFill>
                            <a:schemeClr val="dk1"/>
                          </a:solidFill>
                          <a:uFillTx/>
                          <a:latin typeface="Source Sans Pro Regular"/>
                          <a:ea typeface="+mn-ea"/>
                          <a:cs typeface="+mn-cs"/>
                          <a:sym typeface="Source Sans Pro Regular"/>
                        </a:rPr>
                        <a:t>completion</a:t>
                      </a:r>
                      <a:r>
                        <a:rPr lang="fr-FR" sz="1600" b="1" i="0" u="none" strike="noStrike" cap="none" spc="0" baseline="0" dirty="0">
                          <a:solidFill>
                            <a:schemeClr val="dk1"/>
                          </a:solidFill>
                          <a:uFillTx/>
                          <a:latin typeface="Source Sans Pro Regular"/>
                          <a:ea typeface="+mn-ea"/>
                          <a:cs typeface="+mn-cs"/>
                          <a:sym typeface="Source Sans Pro Regular"/>
                        </a:rPr>
                        <a: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b" latinLnBrk="0">
                        <a:lnSpc>
                          <a:spcPct val="100000"/>
                        </a:lnSpc>
                        <a:spcBef>
                          <a:spcPts val="0"/>
                        </a:spcBef>
                        <a:spcAft>
                          <a:spcPts val="0"/>
                        </a:spcAft>
                        <a:buClrTx/>
                        <a:buSzTx/>
                        <a:buFontTx/>
                        <a:buNone/>
                        <a:tabLst/>
                      </a:pPr>
                      <a:r>
                        <a:rPr lang="fr-FR" sz="1600" b="1" i="0" u="none" strike="noStrike" cap="none" spc="0" baseline="0" dirty="0">
                          <a:solidFill>
                            <a:schemeClr val="dk1"/>
                          </a:solidFill>
                          <a:uFillTx/>
                          <a:latin typeface="Source Sans Pro Regular"/>
                          <a:ea typeface="+mn-ea"/>
                          <a:cs typeface="+mn-cs"/>
                          <a:sym typeface="Source Sans Pro Regular"/>
                        </a:rPr>
                        <a:t>Challenges to </a:t>
                      </a:r>
                      <a:r>
                        <a:rPr lang="fr-FR" sz="1600" b="1" i="0" u="none" strike="noStrike" cap="none" spc="0" baseline="0" err="1">
                          <a:solidFill>
                            <a:schemeClr val="dk1"/>
                          </a:solidFill>
                          <a:uFillTx/>
                          <a:latin typeface="Source Sans Pro Regular"/>
                          <a:ea typeface="+mn-ea"/>
                          <a:cs typeface="+mn-cs"/>
                          <a:sym typeface="Source Sans Pro Regular"/>
                        </a:rPr>
                        <a:t>be</a:t>
                      </a:r>
                      <a:r>
                        <a:rPr lang="fr-FR" sz="1600" b="1" i="0" u="none" strike="noStrike" cap="none" spc="0" baseline="0" dirty="0">
                          <a:solidFill>
                            <a:schemeClr val="dk1"/>
                          </a:solidFill>
                          <a:uFillTx/>
                          <a:latin typeface="Source Sans Pro Regular"/>
                          <a:ea typeface="+mn-ea"/>
                          <a:cs typeface="+mn-cs"/>
                          <a:sym typeface="Source Sans Pro Regular"/>
                        </a:rPr>
                        <a:t> </a:t>
                      </a:r>
                      <a:r>
                        <a:rPr lang="fr-FR" sz="1600" b="1" i="0" u="none" strike="noStrike" cap="none" spc="0" baseline="0" err="1">
                          <a:solidFill>
                            <a:schemeClr val="dk1"/>
                          </a:solidFill>
                          <a:uFillTx/>
                          <a:latin typeface="Source Sans Pro Regular"/>
                          <a:ea typeface="+mn-ea"/>
                          <a:cs typeface="+mn-cs"/>
                          <a:sym typeface="Source Sans Pro Regular"/>
                        </a:rPr>
                        <a:t>anticipated</a:t>
                      </a:r>
                      <a:r>
                        <a:rPr lang="fr-FR" sz="1600" b="1" i="0" u="none" strike="noStrike" cap="none" spc="0" baseline="0" dirty="0">
                          <a:solidFill>
                            <a:schemeClr val="dk1"/>
                          </a:solidFill>
                          <a:uFillTx/>
                          <a:latin typeface="Source Sans Pro Regular"/>
                          <a:ea typeface="+mn-ea"/>
                          <a:cs typeface="+mn-cs"/>
                          <a:sym typeface="Source Sans Pro Regular"/>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extLst>
                  <a:ext uri="{0D108BD9-81ED-4DB2-BD59-A6C34878D82A}">
                    <a16:rowId xmlns:a16="http://schemas.microsoft.com/office/drawing/2014/main" val="1792755687"/>
                  </a:ext>
                </a:extLst>
              </a:tr>
              <a:tr h="952380">
                <a:tc>
                  <a:txBody>
                    <a:bodyPr/>
                    <a:lstStyle/>
                    <a:p>
                      <a:pPr fontAlgn="b"/>
                      <a:r>
                        <a:rPr lang="fr-FR" sz="1600" dirty="0">
                          <a:effectLst/>
                          <a:latin typeface="Source Sans Pro"/>
                        </a:rPr>
                        <a:t>Action 1.1 </a:t>
                      </a:r>
                      <a:r>
                        <a:rPr lang="fr-FR" sz="1600" err="1">
                          <a:effectLst/>
                          <a:latin typeface="Source Sans Pro"/>
                        </a:rPr>
                        <a:t>Nominate</a:t>
                      </a:r>
                      <a:r>
                        <a:rPr lang="fr-FR" sz="1600" dirty="0">
                          <a:effectLst/>
                          <a:latin typeface="Source Sans Pro"/>
                        </a:rPr>
                        <a:t> the RRT management team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r>
                        <a:rPr lang="fr-FR" sz="1600" dirty="0">
                          <a:effectLst/>
                          <a:latin typeface="Source Sans Pro"/>
                        </a:rPr>
                        <a:t>RRT management team </a:t>
                      </a:r>
                      <a:r>
                        <a:rPr lang="fr-FR" sz="1600" err="1">
                          <a:effectLst/>
                          <a:latin typeface="Source Sans Pro"/>
                        </a:rPr>
                        <a:t>is</a:t>
                      </a:r>
                      <a:r>
                        <a:rPr lang="fr-FR" sz="1600" dirty="0">
                          <a:effectLst/>
                          <a:latin typeface="Source Sans Pro"/>
                        </a:rPr>
                        <a:t> </a:t>
                      </a:r>
                      <a:r>
                        <a:rPr lang="fr-FR" sz="1600" err="1">
                          <a:effectLst/>
                          <a:latin typeface="Source Sans Pro"/>
                        </a:rPr>
                        <a:t>nominated</a:t>
                      </a:r>
                      <a:r>
                        <a:rPr lang="fr-FR" sz="1600" dirty="0">
                          <a:effectLst/>
                          <a:latin typeface="Source Sans Pro"/>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r>
                        <a:rPr lang="fr-FR" sz="1600" dirty="0">
                          <a:effectLst/>
                          <a:latin typeface="Source Sans Pro"/>
                        </a:rPr>
                        <a:t>General </a:t>
                      </a:r>
                      <a:r>
                        <a:rPr lang="fr-FR" sz="1600" err="1">
                          <a:effectLst/>
                          <a:latin typeface="Source Sans Pro"/>
                        </a:rPr>
                        <a:t>Secretary</a:t>
                      </a:r>
                      <a:r>
                        <a:rPr lang="fr-FR" sz="1600" dirty="0">
                          <a:effectLst/>
                          <a:latin typeface="Source Sans Pro"/>
                        </a:rPr>
                        <a:t> of MOH? EOC manager?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r>
                        <a:rPr lang="fr-FR" sz="1600" dirty="0">
                          <a:effectLst/>
                          <a:latin typeface="Source Sans Pro"/>
                        </a:rPr>
                        <a:t>Financial </a:t>
                      </a:r>
                      <a:r>
                        <a:rPr lang="fr-FR" sz="1600" err="1">
                          <a:effectLst/>
                          <a:latin typeface="Source Sans Pro"/>
                        </a:rPr>
                        <a:t>resources</a:t>
                      </a:r>
                      <a:r>
                        <a:rPr lang="fr-FR" sz="1600" dirty="0">
                          <a:effectLst/>
                          <a:latin typeface="Source Sans Pro"/>
                        </a:rPr>
                        <a:t>?  </a:t>
                      </a:r>
                      <a:br>
                        <a:rPr lang="fr-FR" sz="1600" dirty="0">
                          <a:effectLst/>
                          <a:latin typeface="Source Sans Pro"/>
                        </a:rPr>
                      </a:br>
                      <a:r>
                        <a:rPr lang="fr-FR" sz="1600" dirty="0">
                          <a:effectLst/>
                          <a:latin typeface="Source Sans Pro"/>
                        </a:rPr>
                        <a:t>Legal </a:t>
                      </a:r>
                      <a:r>
                        <a:rPr lang="fr-FR" sz="1600" err="1">
                          <a:effectLst/>
                          <a:latin typeface="Source Sans Pro"/>
                        </a:rPr>
                        <a:t>resources</a:t>
                      </a:r>
                      <a:r>
                        <a:rPr lang="fr-FR" sz="1600" dirty="0">
                          <a:effectLst/>
                          <a:latin typeface="Source Sans Pro"/>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r>
                        <a:rPr lang="fr-FR" sz="1600" dirty="0">
                          <a:effectLst/>
                          <a:latin typeface="Source Sans Pro"/>
                        </a:rPr>
                        <a:t>Official nomination </a:t>
                      </a:r>
                      <a:r>
                        <a:rPr lang="fr-FR" sz="1600" err="1">
                          <a:effectLst/>
                          <a:latin typeface="Source Sans Pro"/>
                        </a:rPr>
                        <a:t>signed</a:t>
                      </a:r>
                      <a:r>
                        <a:rPr lang="fr-FR" sz="1600" dirty="0">
                          <a:effectLst/>
                          <a:latin typeface="Source Sans Pro"/>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lang="fr-FR" sz="1600" dirty="0">
                        <a:effectLst/>
                        <a:latin typeface="Source Sans Pro"/>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r>
                        <a:rPr lang="fr-FR" sz="1600" dirty="0">
                          <a:effectLst/>
                          <a:latin typeface="Source Sans Pro"/>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extLst>
                  <a:ext uri="{0D108BD9-81ED-4DB2-BD59-A6C34878D82A}">
                    <a16:rowId xmlns:a16="http://schemas.microsoft.com/office/drawing/2014/main" val="2054123419"/>
                  </a:ext>
                </a:extLst>
              </a:tr>
              <a:tr h="952380">
                <a:tc>
                  <a:txBody>
                    <a:bodyPr/>
                    <a:lstStyle/>
                    <a:p>
                      <a:pPr fontAlgn="b"/>
                      <a:r>
                        <a:rPr lang="fr-FR" sz="1600" dirty="0">
                          <a:effectLst/>
                          <a:latin typeface="Source Sans Pro"/>
                        </a:rPr>
                        <a:t>Action 1.2 Train the RRT management team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r>
                        <a:rPr lang="fr-FR" sz="1600" dirty="0">
                          <a:effectLst/>
                          <a:latin typeface="Source Sans Pro"/>
                        </a:rPr>
                        <a:t>RRT management team </a:t>
                      </a:r>
                      <a:r>
                        <a:rPr lang="fr-FR" sz="1600" err="1">
                          <a:effectLst/>
                          <a:latin typeface="Source Sans Pro"/>
                        </a:rPr>
                        <a:t>is</a:t>
                      </a:r>
                      <a:r>
                        <a:rPr lang="fr-FR" sz="1600" dirty="0">
                          <a:effectLst/>
                          <a:latin typeface="Source Sans Pro"/>
                        </a:rPr>
                        <a:t> </a:t>
                      </a:r>
                      <a:r>
                        <a:rPr lang="fr-FR" sz="1600" err="1">
                          <a:effectLst/>
                          <a:latin typeface="Source Sans Pro"/>
                        </a:rPr>
                        <a:t>trained</a:t>
                      </a:r>
                      <a:r>
                        <a:rPr lang="fr-FR" sz="1600" dirty="0">
                          <a:effectLst/>
                          <a:latin typeface="Source Sans Pro"/>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r>
                        <a:rPr lang="fr-FR" sz="1600" dirty="0">
                          <a:effectLst/>
                          <a:latin typeface="Source Sans Pro"/>
                        </a:rPr>
                        <a:t>EOC manager? </a:t>
                      </a:r>
                      <a:br>
                        <a:rPr lang="fr-FR" sz="1600" dirty="0">
                          <a:effectLst/>
                          <a:latin typeface="Source Sans Pro"/>
                        </a:rPr>
                      </a:br>
                      <a:r>
                        <a:rPr lang="fr-FR" sz="1600" dirty="0">
                          <a:effectLst/>
                          <a:latin typeface="Source Sans Pro"/>
                        </a:rPr>
                        <a:t>RRT management lead?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endParaRPr lang="fr-FR" sz="1600" dirty="0">
                        <a:effectLst/>
                        <a:latin typeface="Source Sans Pro"/>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r>
                        <a:rPr lang="fr-FR" sz="1600" dirty="0">
                          <a:effectLst/>
                          <a:latin typeface="Source Sans Pro"/>
                        </a:rPr>
                        <a:t># of training </a:t>
                      </a:r>
                      <a:r>
                        <a:rPr lang="fr-FR" sz="1600" err="1">
                          <a:effectLst/>
                          <a:latin typeface="Source Sans Pro"/>
                        </a:rPr>
                        <a:t>completed</a:t>
                      </a:r>
                      <a:r>
                        <a:rPr lang="fr-FR" sz="1600" dirty="0">
                          <a:effectLst/>
                          <a:latin typeface="Source Sans Pro"/>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r>
                        <a:rPr lang="fr-FR" sz="1600" dirty="0">
                          <a:effectLst/>
                          <a:latin typeface="Source Sans Pro"/>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r>
                        <a:rPr lang="fr-FR" sz="1600" dirty="0">
                          <a:effectLst/>
                          <a:latin typeface="Source Sans Pro"/>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extLst>
                  <a:ext uri="{0D108BD9-81ED-4DB2-BD59-A6C34878D82A}">
                    <a16:rowId xmlns:a16="http://schemas.microsoft.com/office/drawing/2014/main" val="3581696080"/>
                  </a:ext>
                </a:extLst>
              </a:tr>
              <a:tr h="867724">
                <a:tc>
                  <a:txBody>
                    <a:bodyPr/>
                    <a:lstStyle/>
                    <a:p>
                      <a:pPr fontAlgn="b"/>
                      <a:r>
                        <a:rPr lang="fr-FR" sz="1600" dirty="0">
                          <a:effectLst/>
                          <a:latin typeface="Source Sans Pro"/>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lang="fr-FR" sz="1600" dirty="0">
                        <a:effectLst/>
                        <a:latin typeface="Source Sans Pro"/>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lang="fr-FR" sz="1600" dirty="0">
                        <a:effectLst/>
                        <a:latin typeface="Source Sans Pro"/>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lang="fr-FR" sz="1600" dirty="0">
                        <a:effectLst/>
                        <a:latin typeface="Source Sans Pro"/>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lang="fr-FR" sz="1600" dirty="0">
                        <a:effectLst/>
                        <a:latin typeface="Source Sans Pro"/>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lang="fr-FR" sz="1600" dirty="0">
                        <a:effectLst/>
                        <a:latin typeface="Source Sans Pro"/>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lang="fr-FR" sz="1600" dirty="0">
                        <a:effectLst/>
                        <a:latin typeface="Source Sans Pro"/>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extLst>
                  <a:ext uri="{0D108BD9-81ED-4DB2-BD59-A6C34878D82A}">
                    <a16:rowId xmlns:a16="http://schemas.microsoft.com/office/drawing/2014/main" val="4266327113"/>
                  </a:ext>
                </a:extLst>
              </a:tr>
            </a:tbl>
          </a:graphicData>
        </a:graphic>
      </p:graphicFrame>
    </p:spTree>
    <p:extLst>
      <p:ext uri="{BB962C8B-B14F-4D97-AF65-F5344CB8AC3E}">
        <p14:creationId xmlns:p14="http://schemas.microsoft.com/office/powerpoint/2010/main" val="3183812070"/>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161141" y="796978"/>
            <a:ext cx="10568364" cy="544810"/>
          </a:xfrm>
        </p:spPr>
        <p:txBody>
          <a:bodyPr lIns="45719" tIns="45720" rIns="45719" bIns="45720" anchor="t">
            <a:normAutofit/>
          </a:bodyPr>
          <a:lstStyle/>
          <a:p>
            <a:pPr>
              <a:lnSpc>
                <a:spcPct val="100000"/>
              </a:lnSpc>
              <a:spcBef>
                <a:spcPts val="500"/>
              </a:spcBef>
            </a:pPr>
            <a:r>
              <a:rPr lang="en-US" sz="2800" b="1">
                <a:solidFill>
                  <a:srgbClr val="951D19"/>
                </a:solidFill>
                <a:highlight>
                  <a:srgbClr val="FBFBFD"/>
                </a:highlight>
              </a:rPr>
              <a:t>Workpl</a:t>
            </a:r>
            <a:r>
              <a:rPr lang="en-US" sz="2800" b="1">
                <a:solidFill>
                  <a:srgbClr val="951D19"/>
                </a:solidFill>
              </a:rPr>
              <a:t>an for RRT </a:t>
            </a:r>
            <a:r>
              <a:rPr lang="en-US" sz="2800" b="1" err="1">
                <a:solidFill>
                  <a:srgbClr val="951D19"/>
                </a:solidFill>
              </a:rPr>
              <a:t>programme</a:t>
            </a:r>
            <a:r>
              <a:rPr lang="en-US" sz="2800" b="1">
                <a:solidFill>
                  <a:srgbClr val="951D19"/>
                </a:solidFill>
              </a:rPr>
              <a:t>- Example</a:t>
            </a:r>
            <a:endParaRPr lang="en-US" sz="2800">
              <a:highlight>
                <a:srgbClr val="FFFF00"/>
              </a:highlight>
            </a:endParaRPr>
          </a:p>
          <a:p>
            <a:endParaRPr lang="en-US" sz="2800" b="1">
              <a:solidFill>
                <a:srgbClr val="951D19"/>
              </a:solidFill>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5738"/>
            <a:ext cx="10484528" cy="6178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r>
              <a:rPr lang="en-US" sz="3000" b="1">
                <a:solidFill>
                  <a:srgbClr val="FFFFFF"/>
                </a:solidFill>
              </a:rPr>
              <a:t>9.3 Group activity: RRT </a:t>
            </a:r>
            <a:r>
              <a:rPr lang="en-US" sz="3000" b="1" err="1">
                <a:solidFill>
                  <a:srgbClr val="FFFFFF"/>
                </a:solidFill>
              </a:rPr>
              <a:t>programme</a:t>
            </a:r>
            <a:r>
              <a:rPr lang="en-US" sz="3000" b="1">
                <a:solidFill>
                  <a:srgbClr val="FFFFFF"/>
                </a:solidFill>
              </a:rPr>
              <a:t> workplan development</a:t>
            </a:r>
            <a:endParaRPr lang="en-US"/>
          </a:p>
        </p:txBody>
      </p:sp>
      <p:graphicFrame>
        <p:nvGraphicFramePr>
          <p:cNvPr id="7" name="Tableau 7">
            <a:extLst>
              <a:ext uri="{FF2B5EF4-FFF2-40B4-BE49-F238E27FC236}">
                <a16:creationId xmlns:a16="http://schemas.microsoft.com/office/drawing/2014/main" id="{F90BAB4C-A016-F47B-8D72-B324F995FEA9}"/>
              </a:ext>
            </a:extLst>
          </p:cNvPr>
          <p:cNvGraphicFramePr>
            <a:graphicFrameLocks noGrp="1"/>
          </p:cNvGraphicFramePr>
          <p:nvPr>
            <p:extLst>
              <p:ext uri="{D42A27DB-BD31-4B8C-83A1-F6EECF244321}">
                <p14:modId xmlns:p14="http://schemas.microsoft.com/office/powerpoint/2010/main" val="1803094284"/>
              </p:ext>
            </p:extLst>
          </p:nvPr>
        </p:nvGraphicFramePr>
        <p:xfrm>
          <a:off x="438410" y="1419616"/>
          <a:ext cx="11483450" cy="5204756"/>
        </p:xfrm>
        <a:graphic>
          <a:graphicData uri="http://schemas.openxmlformats.org/drawingml/2006/table">
            <a:tbl>
              <a:tblPr firstRow="1" bandRow="1">
                <a:tableStyleId>{93296810-A885-4BE3-A3E7-6D5BEEA58F35}</a:tableStyleId>
              </a:tblPr>
              <a:tblGrid>
                <a:gridCol w="2424087">
                  <a:extLst>
                    <a:ext uri="{9D8B030D-6E8A-4147-A177-3AD203B41FA5}">
                      <a16:colId xmlns:a16="http://schemas.microsoft.com/office/drawing/2014/main" val="2210305297"/>
                    </a:ext>
                  </a:extLst>
                </a:gridCol>
                <a:gridCol w="1440826">
                  <a:extLst>
                    <a:ext uri="{9D8B030D-6E8A-4147-A177-3AD203B41FA5}">
                      <a16:colId xmlns:a16="http://schemas.microsoft.com/office/drawing/2014/main" val="3187691417"/>
                    </a:ext>
                  </a:extLst>
                </a:gridCol>
                <a:gridCol w="1367517">
                  <a:extLst>
                    <a:ext uri="{9D8B030D-6E8A-4147-A177-3AD203B41FA5}">
                      <a16:colId xmlns:a16="http://schemas.microsoft.com/office/drawing/2014/main" val="2672537872"/>
                    </a:ext>
                  </a:extLst>
                </a:gridCol>
                <a:gridCol w="1918607">
                  <a:extLst>
                    <a:ext uri="{9D8B030D-6E8A-4147-A177-3AD203B41FA5}">
                      <a16:colId xmlns:a16="http://schemas.microsoft.com/office/drawing/2014/main" val="973097915"/>
                    </a:ext>
                  </a:extLst>
                </a:gridCol>
                <a:gridCol w="1347107">
                  <a:extLst>
                    <a:ext uri="{9D8B030D-6E8A-4147-A177-3AD203B41FA5}">
                      <a16:colId xmlns:a16="http://schemas.microsoft.com/office/drawing/2014/main" val="2946176738"/>
                    </a:ext>
                  </a:extLst>
                </a:gridCol>
                <a:gridCol w="1245053">
                  <a:extLst>
                    <a:ext uri="{9D8B030D-6E8A-4147-A177-3AD203B41FA5}">
                      <a16:colId xmlns:a16="http://schemas.microsoft.com/office/drawing/2014/main" val="2508307343"/>
                    </a:ext>
                  </a:extLst>
                </a:gridCol>
                <a:gridCol w="1740253">
                  <a:extLst>
                    <a:ext uri="{9D8B030D-6E8A-4147-A177-3AD203B41FA5}">
                      <a16:colId xmlns:a16="http://schemas.microsoft.com/office/drawing/2014/main" val="3063182966"/>
                    </a:ext>
                  </a:extLst>
                </a:gridCol>
              </a:tblGrid>
              <a:tr h="515566">
                <a:tc gridSpan="7">
                  <a:txBody>
                    <a:bodyPr/>
                    <a:lstStyle/>
                    <a:p>
                      <a:pPr marL="0" marR="0" indent="0" algn="l" defTabSz="914400" rtl="0" latinLnBrk="0">
                        <a:lnSpc>
                          <a:spcPct val="100000"/>
                        </a:lnSpc>
                        <a:spcBef>
                          <a:spcPts val="0"/>
                        </a:spcBef>
                        <a:spcAft>
                          <a:spcPts val="0"/>
                        </a:spcAft>
                        <a:buClrTx/>
                        <a:buSzTx/>
                        <a:buFontTx/>
                        <a:buNone/>
                        <a:tabLst/>
                      </a:pPr>
                      <a:r>
                        <a:rPr lang="en-US" sz="1600" b="1" i="0" u="none" strike="noStrike" cap="none" spc="0" baseline="0" noProof="0" dirty="0">
                          <a:solidFill>
                            <a:schemeClr val="lt1"/>
                          </a:solidFill>
                          <a:uFillTx/>
                          <a:latin typeface="Source Sans Pro Regular"/>
                          <a:ea typeface="+mn-ea"/>
                          <a:cs typeface="+mn-cs"/>
                          <a:sym typeface="Source Sans Pro Regular"/>
                        </a:rPr>
                        <a:t>Objective </a:t>
                      </a:r>
                      <a:r>
                        <a:rPr lang="en-US" sz="1600" b="1" i="0" u="none" strike="noStrike" cap="none" spc="0" baseline="0" noProof="0" dirty="0">
                          <a:solidFill>
                            <a:schemeClr val="lt1"/>
                          </a:solidFill>
                          <a:uFillTx/>
                          <a:latin typeface="Source Sans Pro Regular"/>
                          <a:ea typeface="+mn-ea"/>
                          <a:cs typeface="+mn-cs"/>
                        </a:rPr>
                        <a:t>2</a:t>
                      </a:r>
                      <a:r>
                        <a:rPr lang="en-US" sz="1600" b="1" i="0" u="none" strike="noStrike" cap="none" spc="0" baseline="0" noProof="0" dirty="0">
                          <a:solidFill>
                            <a:schemeClr val="lt1"/>
                          </a:solidFill>
                          <a:uFillTx/>
                          <a:latin typeface="Source Sans Pro Regular"/>
                          <a:ea typeface="+mn-ea"/>
                          <a:cs typeface="+mn-cs"/>
                          <a:sym typeface="Source Sans Pro Regular"/>
                        </a:rPr>
                        <a:t>: Develop RRT standard operational procedures </a:t>
                      </a:r>
                    </a:p>
                  </a:txBody>
                  <a:tcPr>
                    <a:solidFill>
                      <a:srgbClr val="65A0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en-US"/>
                    </a:p>
                  </a:txBody>
                  <a:tcPr/>
                </a:tc>
                <a:tc hMerge="1">
                  <a:txBody>
                    <a:bodyPr/>
                    <a:lstStyle/>
                    <a:p>
                      <a:endParaRPr lang="fr-FR"/>
                    </a:p>
                  </a:txBody>
                  <a:tcPr/>
                </a:tc>
                <a:extLst>
                  <a:ext uri="{0D108BD9-81ED-4DB2-BD59-A6C34878D82A}">
                    <a16:rowId xmlns:a16="http://schemas.microsoft.com/office/drawing/2014/main" val="1905125835"/>
                  </a:ext>
                </a:extLst>
              </a:tr>
              <a:tr h="409419">
                <a:tc>
                  <a:txBody>
                    <a:bodyPr/>
                    <a:lstStyle/>
                    <a:p>
                      <a:r>
                        <a:rPr lang="en-US" sz="1600" b="1" noProof="0" dirty="0">
                          <a:latin typeface="Source Sans Pro Regular"/>
                        </a:rPr>
                        <a:t>Actions</a:t>
                      </a:r>
                    </a:p>
                  </a:txBody>
                  <a:tcPr/>
                </a:tc>
                <a:tc>
                  <a:txBody>
                    <a:bodyPr/>
                    <a:lstStyle/>
                    <a:p>
                      <a:r>
                        <a:rPr lang="en-US" sz="1600" b="1" noProof="0" dirty="0">
                          <a:latin typeface="Source Sans Pro Regular"/>
                        </a:rPr>
                        <a:t>Output</a:t>
                      </a:r>
                    </a:p>
                  </a:txBody>
                  <a:tcPr/>
                </a:tc>
                <a:tc>
                  <a:txBody>
                    <a:bodyPr/>
                    <a:lstStyle/>
                    <a:p>
                      <a:pPr lvl="0">
                        <a:buNone/>
                      </a:pPr>
                      <a:r>
                        <a:rPr lang="en-US" sz="1600" b="1" noProof="0" dirty="0">
                          <a:latin typeface="Source Sans Pro Regular"/>
                        </a:rPr>
                        <a:t>Responsible</a:t>
                      </a:r>
                      <a:endParaRPr lang="en-US" dirty="0"/>
                    </a:p>
                  </a:txBody>
                  <a:tcPr/>
                </a:tc>
                <a:tc>
                  <a:txBody>
                    <a:bodyPr/>
                    <a:lstStyle/>
                    <a:p>
                      <a:pPr lvl="0">
                        <a:buNone/>
                      </a:pPr>
                      <a:r>
                        <a:rPr lang="en-US" sz="1600" b="1" noProof="0" dirty="0">
                          <a:latin typeface="Source Sans Pro Regular"/>
                        </a:rPr>
                        <a:t>Needed resources</a:t>
                      </a:r>
                      <a:endParaRPr lang="en-US" dirty="0"/>
                    </a:p>
                  </a:txBody>
                  <a:tcPr/>
                </a:tc>
                <a:tc>
                  <a:txBody>
                    <a:bodyPr/>
                    <a:lstStyle/>
                    <a:p>
                      <a:pPr lvl="0">
                        <a:buNone/>
                      </a:pPr>
                      <a:r>
                        <a:rPr lang="en-US" sz="1600" b="1" noProof="0" dirty="0">
                          <a:latin typeface="Source Sans Pro Regular"/>
                        </a:rPr>
                        <a:t>Indicator</a:t>
                      </a:r>
                      <a:endParaRPr lang="en-US" dirty="0"/>
                    </a:p>
                  </a:txBody>
                  <a:tcPr/>
                </a:tc>
                <a:tc>
                  <a:txBody>
                    <a:bodyPr/>
                    <a:lstStyle/>
                    <a:p>
                      <a:pPr lvl="0">
                        <a:buNone/>
                      </a:pPr>
                      <a:r>
                        <a:rPr lang="en-US" sz="1500" b="1" noProof="0" dirty="0">
                          <a:latin typeface="Source Sans Pro Regular"/>
                        </a:rPr>
                        <a:t>Date of completion</a:t>
                      </a:r>
                      <a:endParaRPr lang="fr-FR" dirty="0"/>
                    </a:p>
                  </a:txBody>
                  <a:tcPr/>
                </a:tc>
                <a:tc>
                  <a:txBody>
                    <a:bodyPr/>
                    <a:lstStyle/>
                    <a:p>
                      <a:pPr lvl="0">
                        <a:buNone/>
                      </a:pPr>
                      <a:r>
                        <a:rPr lang="en-US" sz="1500" b="1" noProof="0" dirty="0">
                          <a:latin typeface="Source Sans Pro Regular"/>
                        </a:rPr>
                        <a:t>Challenges to be anticipated</a:t>
                      </a:r>
                      <a:endParaRPr lang="fr-FR" dirty="0"/>
                    </a:p>
                  </a:txBody>
                  <a:tcPr/>
                </a:tc>
                <a:extLst>
                  <a:ext uri="{0D108BD9-81ED-4DB2-BD59-A6C34878D82A}">
                    <a16:rowId xmlns:a16="http://schemas.microsoft.com/office/drawing/2014/main" val="1594399463"/>
                  </a:ext>
                </a:extLst>
              </a:tr>
              <a:tr h="1061458">
                <a:tc>
                  <a:txBody>
                    <a:bodyPr/>
                    <a:lstStyle/>
                    <a:p>
                      <a:pPr lvl="0" algn="l">
                        <a:lnSpc>
                          <a:spcPct val="100000"/>
                        </a:lnSpc>
                        <a:spcBef>
                          <a:spcPts val="0"/>
                        </a:spcBef>
                        <a:spcAft>
                          <a:spcPts val="0"/>
                        </a:spcAft>
                      </a:pPr>
                      <a:r>
                        <a:rPr lang="en-US" sz="1600" noProof="0" dirty="0">
                          <a:latin typeface="Source Sans Pro Regular"/>
                        </a:rPr>
                        <a:t>Action 2.1 </a:t>
                      </a:r>
                      <a:r>
                        <a:rPr lang="en-US" sz="1600" b="0" i="0" u="none" strike="noStrike" noProof="0" dirty="0">
                          <a:latin typeface="Source Sans Pro Regular"/>
                        </a:rPr>
                        <a:t>Make an inventory of available and missing SOPs</a:t>
                      </a:r>
                      <a:endParaRPr lang="en-US" sz="1600" noProof="0" dirty="0">
                        <a:latin typeface="Source Sans Pro Regular"/>
                      </a:endParaRPr>
                    </a:p>
                  </a:txBody>
                  <a:tcPr/>
                </a:tc>
                <a:tc>
                  <a:txBody>
                    <a:bodyPr/>
                    <a:lstStyle/>
                    <a:p>
                      <a:r>
                        <a:rPr lang="en-US" sz="1600" noProof="0" dirty="0">
                          <a:latin typeface="Source Sans Pro Regular"/>
                        </a:rPr>
                        <a:t>Available and missing RRT SOPs are identified</a:t>
                      </a:r>
                    </a:p>
                  </a:txBody>
                  <a:tcPr/>
                </a:tc>
                <a:tc>
                  <a:txBody>
                    <a:bodyPr/>
                    <a:lstStyle/>
                    <a:p>
                      <a:pPr lvl="0">
                        <a:buNone/>
                      </a:pPr>
                      <a:r>
                        <a:rPr lang="en-US" sz="1600" noProof="0" dirty="0">
                          <a:latin typeface="Source Sans Pro Regular"/>
                        </a:rPr>
                        <a:t>RRT management lead</a:t>
                      </a:r>
                      <a:endParaRPr lang="en-US" dirty="0"/>
                    </a:p>
                  </a:txBody>
                  <a:tcPr/>
                </a:tc>
                <a:tc>
                  <a:txBody>
                    <a:bodyPr/>
                    <a:lstStyle/>
                    <a:p>
                      <a:pPr lvl="0">
                        <a:buNone/>
                      </a:pPr>
                      <a:r>
                        <a:rPr lang="en-US" sz="1600" noProof="0" dirty="0">
                          <a:latin typeface="Source Sans Pro Regular"/>
                        </a:rPr>
                        <a:t>Financial?</a:t>
                      </a:r>
                      <a:endParaRPr lang="en-US" dirty="0"/>
                    </a:p>
                    <a:p>
                      <a:pPr lvl="0">
                        <a:buNone/>
                      </a:pPr>
                      <a:r>
                        <a:rPr lang="en-US" sz="1600" noProof="0" dirty="0">
                          <a:latin typeface="Source Sans Pro Regular"/>
                        </a:rPr>
                        <a:t>Human resources?</a:t>
                      </a:r>
                      <a:endParaRPr lang="en-US" dirty="0"/>
                    </a:p>
                    <a:p>
                      <a:pPr lvl="0">
                        <a:buNone/>
                      </a:pPr>
                      <a:r>
                        <a:rPr lang="en-US" sz="1600" noProof="0" dirty="0">
                          <a:latin typeface="Source Sans Pro Regular"/>
                        </a:rPr>
                        <a:t>Legal resources?....</a:t>
                      </a:r>
                      <a:endParaRPr lang="en-US" dirty="0"/>
                    </a:p>
                  </a:txBody>
                  <a:tcPr/>
                </a:tc>
                <a:tc>
                  <a:txBody>
                    <a:bodyPr/>
                    <a:lstStyle/>
                    <a:p>
                      <a:pPr lvl="0">
                        <a:buNone/>
                      </a:pPr>
                      <a:r>
                        <a:rPr lang="en-US" sz="1600" noProof="0" dirty="0">
                          <a:latin typeface="Source Sans Pro Regular"/>
                        </a:rPr>
                        <a:t># of available SOPs</a:t>
                      </a:r>
                      <a:endParaRPr lang="en-US" dirty="0"/>
                    </a:p>
                  </a:txBody>
                  <a:tcPr/>
                </a:tc>
                <a:tc>
                  <a:txBody>
                    <a:bodyPr/>
                    <a:lstStyle/>
                    <a:p>
                      <a:pPr lvl="0">
                        <a:buNone/>
                      </a:pPr>
                      <a:endParaRPr lang="en-US" sz="1600" noProof="0">
                        <a:latin typeface="Source Sans Pro Regular"/>
                      </a:endParaRPr>
                    </a:p>
                  </a:txBody>
                  <a:tcPr/>
                </a:tc>
                <a:tc>
                  <a:txBody>
                    <a:bodyPr/>
                    <a:lstStyle/>
                    <a:p>
                      <a:pPr lvl="0">
                        <a:buNone/>
                      </a:pPr>
                      <a:endParaRPr lang="en-US" sz="1600" b="0" i="0" u="none" strike="noStrike" noProof="0">
                        <a:latin typeface="Source Sans Pro Regular"/>
                      </a:endParaRPr>
                    </a:p>
                  </a:txBody>
                  <a:tcPr/>
                </a:tc>
                <a:extLst>
                  <a:ext uri="{0D108BD9-81ED-4DB2-BD59-A6C34878D82A}">
                    <a16:rowId xmlns:a16="http://schemas.microsoft.com/office/drawing/2014/main" val="2330875214"/>
                  </a:ext>
                </a:extLst>
              </a:tr>
              <a:tr h="1061458">
                <a:tc>
                  <a:txBody>
                    <a:bodyPr/>
                    <a:lstStyle/>
                    <a:p>
                      <a:pPr lvl="0">
                        <a:buNone/>
                      </a:pPr>
                      <a:r>
                        <a:rPr lang="en-US" sz="1600" b="0" i="0" u="none" strike="noStrike" noProof="0" dirty="0">
                          <a:solidFill>
                            <a:srgbClr val="000000"/>
                          </a:solidFill>
                        </a:rPr>
                        <a:t>Action</a:t>
                      </a:r>
                      <a:r>
                        <a:rPr lang="en-US" sz="1600" noProof="0" dirty="0">
                          <a:latin typeface="Source Sans Pro Regular"/>
                        </a:rPr>
                        <a:t>  2.2 </a:t>
                      </a:r>
                      <a:r>
                        <a:rPr lang="en-US" sz="1600" b="0" i="0" u="none" strike="noStrike" noProof="0" dirty="0">
                          <a:latin typeface="Source Sans Pro Regular"/>
                        </a:rPr>
                        <a:t>Develop  priority missing SOPs</a:t>
                      </a:r>
                    </a:p>
                  </a:txBody>
                  <a:tcPr/>
                </a:tc>
                <a:tc>
                  <a:txBody>
                    <a:bodyPr/>
                    <a:lstStyle/>
                    <a:p>
                      <a:r>
                        <a:rPr lang="en-US" sz="1600" noProof="0" dirty="0">
                          <a:latin typeface="Source Sans Pro Regular"/>
                        </a:rPr>
                        <a:t>Priority missing SOPs are developed </a:t>
                      </a:r>
                    </a:p>
                  </a:txBody>
                  <a:tcPr/>
                </a:tc>
                <a:tc>
                  <a:txBody>
                    <a:bodyPr/>
                    <a:lstStyle/>
                    <a:p>
                      <a:pPr lvl="0" algn="l">
                        <a:lnSpc>
                          <a:spcPct val="100000"/>
                        </a:lnSpc>
                        <a:spcBef>
                          <a:spcPts val="0"/>
                        </a:spcBef>
                        <a:spcAft>
                          <a:spcPts val="0"/>
                        </a:spcAft>
                        <a:buNone/>
                      </a:pPr>
                      <a:r>
                        <a:rPr lang="en-US" sz="1600" b="0" i="0" u="none" strike="noStrike" noProof="0" dirty="0">
                          <a:latin typeface="Source Sans Pro Regular"/>
                        </a:rPr>
                        <a:t>RRT </a:t>
                      </a:r>
                      <a:endParaRPr lang="en-US" dirty="0"/>
                    </a:p>
                    <a:p>
                      <a:pPr lvl="0" algn="l">
                        <a:lnSpc>
                          <a:spcPct val="100000"/>
                        </a:lnSpc>
                        <a:spcBef>
                          <a:spcPts val="0"/>
                        </a:spcBef>
                        <a:spcAft>
                          <a:spcPts val="0"/>
                        </a:spcAft>
                        <a:buNone/>
                      </a:pPr>
                      <a:r>
                        <a:rPr lang="en-US" sz="1600" b="0" i="0" u="none" strike="noStrike" noProof="0" dirty="0">
                          <a:latin typeface="Source Sans Pro Regular"/>
                        </a:rPr>
                        <a:t>management lead</a:t>
                      </a:r>
                      <a:endParaRPr lang="en-US" dirty="0"/>
                    </a:p>
                    <a:p>
                      <a:pPr lvl="0">
                        <a:buNone/>
                      </a:pPr>
                      <a:endParaRPr lang="en-US" sz="1600" noProof="0">
                        <a:latin typeface="Source Sans Pro Regular"/>
                      </a:endParaRPr>
                    </a:p>
                  </a:txBody>
                  <a:tcPr/>
                </a:tc>
                <a:tc>
                  <a:txBody>
                    <a:bodyPr/>
                    <a:lstStyle/>
                    <a:p>
                      <a:pPr lvl="0" algn="l">
                        <a:lnSpc>
                          <a:spcPct val="100000"/>
                        </a:lnSpc>
                        <a:spcBef>
                          <a:spcPts val="0"/>
                        </a:spcBef>
                        <a:spcAft>
                          <a:spcPts val="0"/>
                        </a:spcAft>
                        <a:buNone/>
                      </a:pPr>
                      <a:endParaRPr lang="en-US" sz="1600" b="0" i="0" u="none" strike="noStrike" noProof="0">
                        <a:latin typeface="Source Sans Pro Regular"/>
                      </a:endParaRPr>
                    </a:p>
                  </a:txBody>
                  <a:tcPr/>
                </a:tc>
                <a:tc>
                  <a:txBody>
                    <a:bodyPr/>
                    <a:lstStyle/>
                    <a:p>
                      <a:pPr lvl="0">
                        <a:buNone/>
                      </a:pPr>
                      <a:r>
                        <a:rPr lang="en-US" sz="1600" noProof="0" dirty="0">
                          <a:latin typeface="Source Sans Pro Regular"/>
                        </a:rPr>
                        <a:t># of Priority SOPs developed</a:t>
                      </a:r>
                      <a:endParaRPr lang="en-US" dirty="0"/>
                    </a:p>
                  </a:txBody>
                  <a:tcPr/>
                </a:tc>
                <a:tc>
                  <a:txBody>
                    <a:bodyPr/>
                    <a:lstStyle/>
                    <a:p>
                      <a:pPr lvl="0">
                        <a:buNone/>
                      </a:pPr>
                      <a:endParaRPr lang="en-US" sz="1600" noProof="0">
                        <a:latin typeface="Source Sans Pro Regular"/>
                      </a:endParaRPr>
                    </a:p>
                  </a:txBody>
                  <a:tcPr/>
                </a:tc>
                <a:tc>
                  <a:txBody>
                    <a:bodyPr/>
                    <a:lstStyle/>
                    <a:p>
                      <a:endParaRPr lang="en-US" sz="1600" noProof="0">
                        <a:latin typeface="Source Sans Pro Regular"/>
                      </a:endParaRPr>
                    </a:p>
                  </a:txBody>
                  <a:tcPr/>
                </a:tc>
                <a:extLst>
                  <a:ext uri="{0D108BD9-81ED-4DB2-BD59-A6C34878D82A}">
                    <a16:rowId xmlns:a16="http://schemas.microsoft.com/office/drawing/2014/main" val="434781855"/>
                  </a:ext>
                </a:extLst>
              </a:tr>
              <a:tr h="818840">
                <a:tc>
                  <a:txBody>
                    <a:bodyPr/>
                    <a:lstStyle/>
                    <a:p>
                      <a:pPr lvl="0">
                        <a:buNone/>
                      </a:pPr>
                      <a:r>
                        <a:rPr lang="en-US" sz="1600" b="0" i="0" u="none" strike="noStrike" noProof="0" dirty="0">
                          <a:solidFill>
                            <a:srgbClr val="000000"/>
                          </a:solidFill>
                        </a:rPr>
                        <a:t>Action 2</a:t>
                      </a:r>
                      <a:r>
                        <a:rPr lang="en-US" sz="1600" noProof="0" dirty="0">
                          <a:latin typeface="Source Sans Pro Regular"/>
                        </a:rPr>
                        <a:t>.3 </a:t>
                      </a:r>
                      <a:r>
                        <a:rPr lang="en-US" sz="1600" b="0" i="0" u="none" strike="noStrike" noProof="0" dirty="0">
                          <a:latin typeface="Source Sans Pro Regular"/>
                        </a:rPr>
                        <a:t>Update priority SOPs</a:t>
                      </a:r>
                    </a:p>
                  </a:txBody>
                  <a:tcPr/>
                </a:tc>
                <a:tc>
                  <a:txBody>
                    <a:bodyPr/>
                    <a:lstStyle/>
                    <a:p>
                      <a:pPr lvl="0">
                        <a:buNone/>
                      </a:pPr>
                      <a:r>
                        <a:rPr lang="en-US" sz="1600" noProof="0" dirty="0">
                          <a:latin typeface="Source Sans Pro Regular"/>
                        </a:rPr>
                        <a:t>Priority SOPs are updated</a:t>
                      </a:r>
                    </a:p>
                  </a:txBody>
                  <a:tcPr/>
                </a:tc>
                <a:tc>
                  <a:txBody>
                    <a:bodyPr/>
                    <a:lstStyle/>
                    <a:p>
                      <a:pPr lvl="0" algn="l">
                        <a:lnSpc>
                          <a:spcPct val="100000"/>
                        </a:lnSpc>
                        <a:spcBef>
                          <a:spcPts val="0"/>
                        </a:spcBef>
                        <a:spcAft>
                          <a:spcPts val="0"/>
                        </a:spcAft>
                        <a:buNone/>
                      </a:pPr>
                      <a:r>
                        <a:rPr lang="en-US" sz="1600" b="0" i="0" u="none" strike="noStrike" noProof="0" dirty="0">
                          <a:latin typeface="Source Sans Pro Regular"/>
                        </a:rPr>
                        <a:t>RRT </a:t>
                      </a:r>
                      <a:endParaRPr lang="en-US" dirty="0"/>
                    </a:p>
                    <a:p>
                      <a:pPr lvl="0" algn="l">
                        <a:lnSpc>
                          <a:spcPct val="100000"/>
                        </a:lnSpc>
                        <a:spcBef>
                          <a:spcPts val="0"/>
                        </a:spcBef>
                        <a:spcAft>
                          <a:spcPts val="0"/>
                        </a:spcAft>
                        <a:buNone/>
                      </a:pPr>
                      <a:r>
                        <a:rPr lang="en-US" sz="1600" b="0" i="0" u="none" strike="noStrike" noProof="0" dirty="0">
                          <a:latin typeface="Source Sans Pro Regular"/>
                        </a:rPr>
                        <a:t>management lead</a:t>
                      </a:r>
                      <a:endParaRPr lang="en-US" dirty="0"/>
                    </a:p>
                    <a:p>
                      <a:pPr lvl="0">
                        <a:buNone/>
                      </a:pPr>
                      <a:endParaRPr lang="en-US" sz="1600" noProof="0">
                        <a:latin typeface="Source Sans Pro Regular"/>
                      </a:endParaRPr>
                    </a:p>
                  </a:txBody>
                  <a:tcPr/>
                </a:tc>
                <a:tc>
                  <a:txBody>
                    <a:bodyPr/>
                    <a:lstStyle/>
                    <a:p>
                      <a:pPr lvl="0" algn="l">
                        <a:lnSpc>
                          <a:spcPct val="100000"/>
                        </a:lnSpc>
                        <a:spcBef>
                          <a:spcPts val="0"/>
                        </a:spcBef>
                        <a:spcAft>
                          <a:spcPts val="0"/>
                        </a:spcAft>
                        <a:buNone/>
                      </a:pPr>
                      <a:endParaRPr lang="en-US" sz="1600" b="0" i="0" u="none" strike="noStrike" noProof="0">
                        <a:latin typeface="Source Sans Pro Regular"/>
                      </a:endParaRPr>
                    </a:p>
                  </a:txBody>
                  <a:tcPr/>
                </a:tc>
                <a:tc>
                  <a:txBody>
                    <a:bodyPr/>
                    <a:lstStyle/>
                    <a:p>
                      <a:pPr lvl="0">
                        <a:buNone/>
                      </a:pPr>
                      <a:r>
                        <a:rPr lang="en-US" sz="1600" noProof="0" dirty="0">
                          <a:latin typeface="Source Sans Pro Regular"/>
                        </a:rPr>
                        <a:t># of Priority SOPs updated</a:t>
                      </a:r>
                      <a:endParaRPr lang="en-US" dirty="0"/>
                    </a:p>
                  </a:txBody>
                  <a:tcPr/>
                </a:tc>
                <a:tc>
                  <a:txBody>
                    <a:bodyPr/>
                    <a:lstStyle/>
                    <a:p>
                      <a:pPr lvl="0">
                        <a:buNone/>
                      </a:pPr>
                      <a:endParaRPr lang="en-US" sz="1600" noProof="0">
                        <a:latin typeface="Source Sans Pro Regular"/>
                      </a:endParaRPr>
                    </a:p>
                  </a:txBody>
                  <a:tcPr/>
                </a:tc>
                <a:tc>
                  <a:txBody>
                    <a:bodyPr/>
                    <a:lstStyle/>
                    <a:p>
                      <a:endParaRPr lang="en-US" sz="1600" noProof="0">
                        <a:latin typeface="Source Sans Pro Regular"/>
                      </a:endParaRPr>
                    </a:p>
                  </a:txBody>
                  <a:tcPr/>
                </a:tc>
                <a:extLst>
                  <a:ext uri="{0D108BD9-81ED-4DB2-BD59-A6C34878D82A}">
                    <a16:rowId xmlns:a16="http://schemas.microsoft.com/office/drawing/2014/main" val="3520222109"/>
                  </a:ext>
                </a:extLst>
              </a:tr>
              <a:tr h="470075">
                <a:tc>
                  <a:txBody>
                    <a:bodyPr/>
                    <a:lstStyle/>
                    <a:p>
                      <a:pPr lvl="0">
                        <a:buNone/>
                      </a:pPr>
                      <a:r>
                        <a:rPr lang="en-US" sz="1600" b="0" i="0" u="none" strike="noStrike" noProof="0" dirty="0">
                          <a:solidFill>
                            <a:srgbClr val="000000"/>
                          </a:solidFill>
                        </a:rPr>
                        <a:t>Action</a:t>
                      </a:r>
                      <a:r>
                        <a:rPr lang="en-US" sz="1600" noProof="0" dirty="0">
                          <a:latin typeface="Source Sans Pro Regular"/>
                        </a:rPr>
                        <a:t>  2.4.....</a:t>
                      </a:r>
                    </a:p>
                  </a:txBody>
                  <a:tcPr/>
                </a:tc>
                <a:tc>
                  <a:txBody>
                    <a:bodyPr/>
                    <a:lstStyle/>
                    <a:p>
                      <a:endParaRPr lang="en-US" sz="1600" noProof="0">
                        <a:latin typeface="Source Sans Pro Regular"/>
                      </a:endParaRPr>
                    </a:p>
                  </a:txBody>
                  <a:tcPr/>
                </a:tc>
                <a:tc>
                  <a:txBody>
                    <a:bodyPr/>
                    <a:lstStyle/>
                    <a:p>
                      <a:endParaRPr lang="en-US" sz="1600" noProof="0">
                        <a:latin typeface="Source Sans Pro Regular"/>
                      </a:endParaRPr>
                    </a:p>
                  </a:txBody>
                  <a:tcPr/>
                </a:tc>
                <a:tc>
                  <a:txBody>
                    <a:bodyPr/>
                    <a:lstStyle/>
                    <a:p>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endParaRPr lang="en-US" sz="1600" noProof="0">
                        <a:latin typeface="Source Sans Pro Regular"/>
                      </a:endParaRPr>
                    </a:p>
                  </a:txBody>
                  <a:tcPr/>
                </a:tc>
                <a:extLst>
                  <a:ext uri="{0D108BD9-81ED-4DB2-BD59-A6C34878D82A}">
                    <a16:rowId xmlns:a16="http://schemas.microsoft.com/office/drawing/2014/main" val="3255741236"/>
                  </a:ext>
                </a:extLst>
              </a:tr>
              <a:tr h="470075">
                <a:tc>
                  <a:txBody>
                    <a:bodyPr/>
                    <a:lstStyle/>
                    <a:p>
                      <a:pPr lvl="0">
                        <a:buNone/>
                      </a:pPr>
                      <a:r>
                        <a:rPr lang="en-US" sz="1600" noProof="0" dirty="0">
                          <a:latin typeface="Source Sans Pro Regular"/>
                        </a:rPr>
                        <a:t> …..</a:t>
                      </a: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extLst>
                  <a:ext uri="{0D108BD9-81ED-4DB2-BD59-A6C34878D82A}">
                    <a16:rowId xmlns:a16="http://schemas.microsoft.com/office/drawing/2014/main" val="53170834"/>
                  </a:ext>
                </a:extLst>
              </a:tr>
            </a:tbl>
          </a:graphicData>
        </a:graphic>
      </p:graphicFrame>
      <p:sp>
        <p:nvSpPr>
          <p:cNvPr id="2" name="Espace réservé du numéro de diapositive 1"/>
          <p:cNvSpPr>
            <a:spLocks noGrp="1"/>
          </p:cNvSpPr>
          <p:nvPr>
            <p:ph type="sldNum" sz="quarter" idx="2"/>
          </p:nvPr>
        </p:nvSpPr>
        <p:spPr/>
        <p:txBody>
          <a:bodyPr/>
          <a:lstStyle/>
          <a:p>
            <a:fld id="{86CB4B4D-7CA3-9044-876B-883B54F8677D}" type="slidenum">
              <a:rPr lang="fr-FR" smtClean="0"/>
              <a:pPr/>
              <a:t>43</a:t>
            </a:fld>
            <a:endParaRPr lang="fr-FR"/>
          </a:p>
        </p:txBody>
      </p:sp>
    </p:spTree>
    <p:extLst>
      <p:ext uri="{BB962C8B-B14F-4D97-AF65-F5344CB8AC3E}">
        <p14:creationId xmlns:p14="http://schemas.microsoft.com/office/powerpoint/2010/main" val="2942813552"/>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r>
              <a:rPr lang="en-US" sz="3000" b="1">
                <a:solidFill>
                  <a:srgbClr val="FFFFFF"/>
                </a:solidFill>
              </a:rPr>
              <a:t>9.3 Group activity: RRT </a:t>
            </a:r>
            <a:r>
              <a:rPr lang="en-US" sz="3000" b="1" err="1">
                <a:solidFill>
                  <a:srgbClr val="FFFFFF"/>
                </a:solidFill>
              </a:rPr>
              <a:t>programme</a:t>
            </a:r>
            <a:r>
              <a:rPr lang="en-US" sz="3000" b="1">
                <a:solidFill>
                  <a:srgbClr val="FFFFFF"/>
                </a:solidFill>
              </a:rPr>
              <a:t> workplan development</a:t>
            </a:r>
            <a:endParaRPr lang="en-US"/>
          </a:p>
        </p:txBody>
      </p:sp>
      <p:graphicFrame>
        <p:nvGraphicFramePr>
          <p:cNvPr id="7" name="Tableau 7">
            <a:extLst>
              <a:ext uri="{FF2B5EF4-FFF2-40B4-BE49-F238E27FC236}">
                <a16:creationId xmlns:a16="http://schemas.microsoft.com/office/drawing/2014/main" id="{F90BAB4C-A016-F47B-8D72-B324F995FEA9}"/>
              </a:ext>
            </a:extLst>
          </p:cNvPr>
          <p:cNvGraphicFramePr>
            <a:graphicFrameLocks noGrp="1"/>
          </p:cNvGraphicFramePr>
          <p:nvPr>
            <p:extLst>
              <p:ext uri="{D42A27DB-BD31-4B8C-83A1-F6EECF244321}">
                <p14:modId xmlns:p14="http://schemas.microsoft.com/office/powerpoint/2010/main" val="30312783"/>
              </p:ext>
            </p:extLst>
          </p:nvPr>
        </p:nvGraphicFramePr>
        <p:xfrm>
          <a:off x="619932" y="1382393"/>
          <a:ext cx="10772910" cy="5082076"/>
        </p:xfrm>
        <a:graphic>
          <a:graphicData uri="http://schemas.openxmlformats.org/drawingml/2006/table">
            <a:tbl>
              <a:tblPr firstRow="1" bandRow="1">
                <a:tableStyleId>{93296810-A885-4BE3-A3E7-6D5BEEA58F35}</a:tableStyleId>
              </a:tblPr>
              <a:tblGrid>
                <a:gridCol w="2303601">
                  <a:extLst>
                    <a:ext uri="{9D8B030D-6E8A-4147-A177-3AD203B41FA5}">
                      <a16:colId xmlns:a16="http://schemas.microsoft.com/office/drawing/2014/main" val="2210305297"/>
                    </a:ext>
                  </a:extLst>
                </a:gridCol>
                <a:gridCol w="1151798">
                  <a:extLst>
                    <a:ext uri="{9D8B030D-6E8A-4147-A177-3AD203B41FA5}">
                      <a16:colId xmlns:a16="http://schemas.microsoft.com/office/drawing/2014/main" val="3187691417"/>
                    </a:ext>
                  </a:extLst>
                </a:gridCol>
                <a:gridCol w="1428750">
                  <a:extLst>
                    <a:ext uri="{9D8B030D-6E8A-4147-A177-3AD203B41FA5}">
                      <a16:colId xmlns:a16="http://schemas.microsoft.com/office/drawing/2014/main" val="2672537872"/>
                    </a:ext>
                  </a:extLst>
                </a:gridCol>
                <a:gridCol w="1957975">
                  <a:extLst>
                    <a:ext uri="{9D8B030D-6E8A-4147-A177-3AD203B41FA5}">
                      <a16:colId xmlns:a16="http://schemas.microsoft.com/office/drawing/2014/main" val="694826529"/>
                    </a:ext>
                  </a:extLst>
                </a:gridCol>
                <a:gridCol w="1469571">
                  <a:extLst>
                    <a:ext uri="{9D8B030D-6E8A-4147-A177-3AD203B41FA5}">
                      <a16:colId xmlns:a16="http://schemas.microsoft.com/office/drawing/2014/main" val="2946176738"/>
                    </a:ext>
                  </a:extLst>
                </a:gridCol>
                <a:gridCol w="1260653">
                  <a:extLst>
                    <a:ext uri="{9D8B030D-6E8A-4147-A177-3AD203B41FA5}">
                      <a16:colId xmlns:a16="http://schemas.microsoft.com/office/drawing/2014/main" val="1457534601"/>
                    </a:ext>
                  </a:extLst>
                </a:gridCol>
                <a:gridCol w="1200562">
                  <a:extLst>
                    <a:ext uri="{9D8B030D-6E8A-4147-A177-3AD203B41FA5}">
                      <a16:colId xmlns:a16="http://schemas.microsoft.com/office/drawing/2014/main" val="3063182966"/>
                    </a:ext>
                  </a:extLst>
                </a:gridCol>
              </a:tblGrid>
              <a:tr h="559597">
                <a:tc gridSpan="7">
                  <a:txBody>
                    <a:bodyPr/>
                    <a:lstStyle/>
                    <a:p>
                      <a:r>
                        <a:rPr lang="en-US" sz="1600" noProof="0" dirty="0">
                          <a:latin typeface="Source Sans Pro Regular"/>
                        </a:rPr>
                        <a:t>Objective 3: Ensure availability of qualified human resources/ RRT members</a:t>
                      </a:r>
                    </a:p>
                  </a:txBody>
                  <a:tcPr>
                    <a:solidFill>
                      <a:srgbClr val="65A0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905125835"/>
                  </a:ext>
                </a:extLst>
              </a:tr>
              <a:tr h="470061">
                <a:tc>
                  <a:txBody>
                    <a:bodyPr/>
                    <a:lstStyle/>
                    <a:p>
                      <a:r>
                        <a:rPr lang="en-US" sz="1600" b="1" noProof="0" dirty="0">
                          <a:latin typeface="Source Sans Pro Regular"/>
                        </a:rPr>
                        <a:t>Actions</a:t>
                      </a:r>
                    </a:p>
                  </a:txBody>
                  <a:tcPr/>
                </a:tc>
                <a:tc>
                  <a:txBody>
                    <a:bodyPr/>
                    <a:lstStyle/>
                    <a:p>
                      <a:r>
                        <a:rPr lang="en-US" sz="1600" b="1" noProof="0" dirty="0">
                          <a:latin typeface="Source Sans Pro Regular"/>
                        </a:rPr>
                        <a:t>Output</a:t>
                      </a:r>
                    </a:p>
                  </a:txBody>
                  <a:tcPr/>
                </a:tc>
                <a:tc>
                  <a:txBody>
                    <a:bodyPr/>
                    <a:lstStyle/>
                    <a:p>
                      <a:pPr lvl="0">
                        <a:buNone/>
                      </a:pPr>
                      <a:r>
                        <a:rPr lang="en-US" sz="1600" b="1" i="0" u="none" strike="noStrike" cap="none" spc="0" baseline="0" noProof="0" dirty="0">
                          <a:solidFill>
                            <a:schemeClr val="dk1"/>
                          </a:solidFill>
                          <a:uFillTx/>
                          <a:latin typeface="Source Sans Pro Regular"/>
                          <a:ea typeface="+mn-ea"/>
                          <a:cs typeface="+mn-cs"/>
                          <a:sym typeface="Source Sans Pro Regular"/>
                        </a:rPr>
                        <a:t>Responsible</a:t>
                      </a:r>
                      <a:endParaRPr lang="fr-FR" sz="1600" b="1" i="0" u="none" strike="noStrike" cap="none" spc="0" baseline="0" dirty="0">
                        <a:solidFill>
                          <a:schemeClr val="dk1"/>
                        </a:solidFill>
                        <a:uFillTx/>
                        <a:latin typeface="Source Sans Pro Regular"/>
                        <a:ea typeface="+mn-ea"/>
                        <a:cs typeface="+mn-cs"/>
                        <a:sym typeface="Source Sans Pro Regular"/>
                      </a:endParaRPr>
                    </a:p>
                  </a:txBody>
                  <a:tcPr/>
                </a:tc>
                <a:tc>
                  <a:txBody>
                    <a:bodyPr/>
                    <a:lstStyle/>
                    <a:p>
                      <a:pPr lvl="0">
                        <a:buNone/>
                      </a:pPr>
                      <a:r>
                        <a:rPr lang="en-US" sz="1600" b="1" i="0" u="none" strike="noStrike" cap="none" spc="0" baseline="0" noProof="0" dirty="0">
                          <a:solidFill>
                            <a:schemeClr val="dk1"/>
                          </a:solidFill>
                          <a:uFillTx/>
                          <a:latin typeface="Source Sans Pro Regular"/>
                          <a:ea typeface="+mn-ea"/>
                          <a:cs typeface="+mn-cs"/>
                          <a:sym typeface="Source Sans Pro Regular"/>
                        </a:rPr>
                        <a:t>Needed resources</a:t>
                      </a:r>
                    </a:p>
                    <a:p>
                      <a:pPr lvl="0">
                        <a:buNone/>
                      </a:pPr>
                      <a:endParaRPr lang="en-US" sz="1600" b="1" i="0" u="none" strike="noStrike" cap="none" spc="0" baseline="0" noProof="0">
                        <a:solidFill>
                          <a:schemeClr val="dk1"/>
                        </a:solidFill>
                        <a:uFillTx/>
                        <a:latin typeface="Source Sans Pro Regular"/>
                        <a:ea typeface="+mn-ea"/>
                        <a:cs typeface="+mn-cs"/>
                        <a:sym typeface="Source Sans Pro Regular"/>
                      </a:endParaRPr>
                    </a:p>
                  </a:txBody>
                  <a:tcPr/>
                </a:tc>
                <a:tc>
                  <a:txBody>
                    <a:bodyPr/>
                    <a:lstStyle/>
                    <a:p>
                      <a:pPr lvl="0">
                        <a:buNone/>
                      </a:pPr>
                      <a:r>
                        <a:rPr lang="en-US" sz="1600" b="1" i="0" u="none" strike="noStrike" cap="none" spc="0" baseline="0" noProof="0" dirty="0">
                          <a:solidFill>
                            <a:schemeClr val="dk1"/>
                          </a:solidFill>
                          <a:uFillTx/>
                          <a:latin typeface="Source Sans Pro Regular"/>
                          <a:ea typeface="+mn-ea"/>
                          <a:cs typeface="+mn-cs"/>
                          <a:sym typeface="Source Sans Pro Regular"/>
                        </a:rPr>
                        <a:t>Indicator</a:t>
                      </a:r>
                      <a:endParaRPr lang="en-US" sz="1600" b="1" i="0" u="none" strike="noStrike" cap="none" spc="0" baseline="0" dirty="0">
                        <a:solidFill>
                          <a:schemeClr val="dk1"/>
                        </a:solidFill>
                        <a:uFillTx/>
                        <a:latin typeface="Source Sans Pro Regular"/>
                        <a:ea typeface="+mn-ea"/>
                        <a:cs typeface="+mn-cs"/>
                        <a:sym typeface="Source Sans Pro Regular"/>
                      </a:endParaRPr>
                    </a:p>
                  </a:txBody>
                  <a:tcPr/>
                </a:tc>
                <a:tc>
                  <a:txBody>
                    <a:bodyPr/>
                    <a:lstStyle/>
                    <a:p>
                      <a:pPr lvl="0">
                        <a:buNone/>
                      </a:pPr>
                      <a:r>
                        <a:rPr lang="en-US" sz="1500" b="1" noProof="0" dirty="0">
                          <a:latin typeface="Source Sans Pro Regular"/>
                          <a:sym typeface="Source Sans Pro Regular"/>
                        </a:rPr>
                        <a:t>Date</a:t>
                      </a:r>
                      <a:r>
                        <a:rPr lang="en-US" sz="1500" b="1" noProof="0" dirty="0">
                          <a:latin typeface="Source Sans Pro Regular"/>
                        </a:rPr>
                        <a:t> of completion</a:t>
                      </a:r>
                      <a:endParaRPr lang="en-US" sz="1600" b="1" i="0" u="none" strike="noStrike" cap="none" spc="0" baseline="0" noProof="0" dirty="0">
                        <a:solidFill>
                          <a:schemeClr val="dk1"/>
                        </a:solidFill>
                        <a:uFillTx/>
                        <a:latin typeface="Source Sans Pro Regular"/>
                        <a:ea typeface="+mn-ea"/>
                        <a:cs typeface="+mn-cs"/>
                        <a:sym typeface="Source Sans Pro Regular"/>
                      </a:endParaRPr>
                    </a:p>
                  </a:txBody>
                  <a:tcPr/>
                </a:tc>
                <a:tc>
                  <a:txBody>
                    <a:bodyPr/>
                    <a:lstStyle/>
                    <a:p>
                      <a:pPr lvl="0">
                        <a:buNone/>
                      </a:pPr>
                      <a:r>
                        <a:rPr lang="en-US" sz="1500" b="1" noProof="0" dirty="0">
                          <a:latin typeface="Source Sans Pro Regular"/>
                          <a:sym typeface="Source Sans Pro Regular"/>
                        </a:rPr>
                        <a:t>Challenges</a:t>
                      </a:r>
                      <a:r>
                        <a:rPr lang="en-US" sz="1500" b="1" noProof="0" dirty="0">
                          <a:latin typeface="Source Sans Pro Regular"/>
                        </a:rPr>
                        <a:t> to be anticipated</a:t>
                      </a:r>
                      <a:endParaRPr lang="en-US" sz="1600" b="1" i="0" u="none" strike="noStrike" cap="none" spc="0" baseline="0" noProof="0" dirty="0">
                        <a:solidFill>
                          <a:schemeClr val="dk1"/>
                        </a:solidFill>
                        <a:uFillTx/>
                        <a:latin typeface="Source Sans Pro Regular"/>
                        <a:ea typeface="+mn-ea"/>
                        <a:cs typeface="+mn-cs"/>
                        <a:sym typeface="Source Sans Pro Regular"/>
                      </a:endParaRPr>
                    </a:p>
                  </a:txBody>
                  <a:tcPr/>
                </a:tc>
                <a:extLst>
                  <a:ext uri="{0D108BD9-81ED-4DB2-BD59-A6C34878D82A}">
                    <a16:rowId xmlns:a16="http://schemas.microsoft.com/office/drawing/2014/main" val="1594399463"/>
                  </a:ext>
                </a:extLst>
              </a:tr>
              <a:tr h="850587">
                <a:tc>
                  <a:txBody>
                    <a:bodyPr/>
                    <a:lstStyle/>
                    <a:p>
                      <a:pPr lvl="0">
                        <a:buNone/>
                      </a:pPr>
                      <a:r>
                        <a:rPr lang="en-US" sz="1600" b="0" i="0" u="none" strike="noStrike" noProof="0" dirty="0">
                          <a:solidFill>
                            <a:srgbClr val="000000"/>
                          </a:solidFill>
                        </a:rPr>
                        <a:t>Action</a:t>
                      </a:r>
                      <a:r>
                        <a:rPr lang="en-US" sz="1600" noProof="0" dirty="0">
                          <a:latin typeface="Source Sans Pro Regular"/>
                        </a:rPr>
                        <a:t> 3.1: recruit staff/RRT members  according to the set SOP </a:t>
                      </a:r>
                    </a:p>
                  </a:txBody>
                  <a:tcPr/>
                </a:tc>
                <a:tc>
                  <a:txBody>
                    <a:bodyPr/>
                    <a:lstStyle/>
                    <a:p>
                      <a:r>
                        <a:rPr lang="en-US" sz="1600" noProof="0" dirty="0">
                          <a:latin typeface="Source Sans Pro Regular"/>
                        </a:rPr>
                        <a:t>RRT members are recruited</a:t>
                      </a:r>
                    </a:p>
                  </a:txBody>
                  <a:tcPr/>
                </a:tc>
                <a:tc>
                  <a:txBody>
                    <a:bodyPr/>
                    <a:lstStyle/>
                    <a:p>
                      <a:pPr marL="0" marR="0" lvl="0" indent="0" algn="l" rtl="0">
                        <a:lnSpc>
                          <a:spcPct val="100000"/>
                        </a:lnSpc>
                        <a:spcBef>
                          <a:spcPts val="0"/>
                        </a:spcBef>
                        <a:spcAft>
                          <a:spcPts val="0"/>
                        </a:spcAft>
                        <a:buClrTx/>
                        <a:buSzTx/>
                        <a:buFontTx/>
                        <a:buNone/>
                      </a:pPr>
                      <a:r>
                        <a:rPr lang="en-US" sz="1600" b="0" noProof="0" dirty="0">
                          <a:solidFill>
                            <a:srgbClr val="000000"/>
                          </a:solidFill>
                          <a:latin typeface="Source Sans Pro Regular"/>
                        </a:rPr>
                        <a:t>Deployment/Surge Coordinator </a:t>
                      </a:r>
                      <a:endParaRPr lang="fr-FR" dirty="0"/>
                    </a:p>
                  </a:txBody>
                  <a:tcPr/>
                </a:tc>
                <a:tc>
                  <a:txBody>
                    <a:bodyPr/>
                    <a:lstStyle/>
                    <a:p>
                      <a:pPr lvl="0">
                        <a:buNone/>
                      </a:pPr>
                      <a:r>
                        <a:rPr lang="en-US" sz="1600" noProof="0" dirty="0">
                          <a:latin typeface="Source Sans Pro Regular"/>
                        </a:rPr>
                        <a:t># of members recruited</a:t>
                      </a:r>
                      <a:endParaRPr lang="fr-FR" dirty="0"/>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endParaRPr lang="en-US" sz="1600" noProof="0">
                        <a:latin typeface="Source Sans Pro Regular"/>
                      </a:endParaRPr>
                    </a:p>
                  </a:txBody>
                  <a:tcPr/>
                </a:tc>
                <a:extLst>
                  <a:ext uri="{0D108BD9-81ED-4DB2-BD59-A6C34878D82A}">
                    <a16:rowId xmlns:a16="http://schemas.microsoft.com/office/drawing/2014/main" val="621505908"/>
                  </a:ext>
                </a:extLst>
              </a:tr>
              <a:tr h="1096811">
                <a:tc>
                  <a:txBody>
                    <a:bodyPr/>
                    <a:lstStyle/>
                    <a:p>
                      <a:pPr lvl="0">
                        <a:buNone/>
                      </a:pPr>
                      <a:r>
                        <a:rPr lang="en-US" sz="1600" b="0" i="0" u="none" strike="noStrike" noProof="0" dirty="0">
                          <a:solidFill>
                            <a:srgbClr val="000000"/>
                          </a:solidFill>
                          <a:latin typeface="helvetica"/>
                        </a:rPr>
                        <a:t>Action</a:t>
                      </a:r>
                      <a:r>
                        <a:rPr lang="en-US" sz="1600" noProof="0" dirty="0">
                          <a:latin typeface="Source Sans Pro Regular"/>
                        </a:rPr>
                        <a:t>  3.2 Develop/update a roster </a:t>
                      </a:r>
                      <a:r>
                        <a:rPr lang="en-US" sz="1600" b="0" i="0" u="none" strike="noStrike" noProof="0" dirty="0">
                          <a:latin typeface="Source Sans Pro Regular"/>
                        </a:rPr>
                        <a:t> according to the set SOP </a:t>
                      </a:r>
                    </a:p>
                  </a:txBody>
                  <a:tcPr/>
                </a:tc>
                <a:tc>
                  <a:txBody>
                    <a:bodyPr/>
                    <a:lstStyle/>
                    <a:p>
                      <a:r>
                        <a:rPr lang="en-US" sz="1600" noProof="0" dirty="0">
                          <a:latin typeface="Source Sans Pro Regular"/>
                        </a:rPr>
                        <a:t>A roster is developed/updated </a:t>
                      </a:r>
                    </a:p>
                  </a:txBody>
                  <a:tcPr/>
                </a:tc>
                <a:tc>
                  <a:txBody>
                    <a:bodyPr/>
                    <a:lstStyle/>
                    <a:p>
                      <a:pPr lvl="0">
                        <a:buNone/>
                      </a:pPr>
                      <a:r>
                        <a:rPr lang="en-US" sz="1600" b="0" noProof="0" dirty="0">
                          <a:solidFill>
                            <a:srgbClr val="000000"/>
                          </a:solidFill>
                          <a:latin typeface="Source Sans Pro Regular"/>
                        </a:rPr>
                        <a:t>Roster Manager /Data Analyst</a:t>
                      </a:r>
                      <a:endParaRPr lang="en-US" sz="1600" noProof="0" dirty="0">
                        <a:latin typeface="Source Sans Pro Regular"/>
                      </a:endParaRPr>
                    </a:p>
                  </a:txBody>
                  <a:tcPr/>
                </a:tc>
                <a:tc>
                  <a:txBody>
                    <a:bodyPr/>
                    <a:lstStyle/>
                    <a:p>
                      <a:pPr lvl="0">
                        <a:buNone/>
                      </a:pPr>
                      <a:r>
                        <a:rPr lang="en-US" sz="1600" noProof="0" dirty="0">
                          <a:latin typeface="Source Sans Pro Regular"/>
                        </a:rPr>
                        <a:t>% of missing data in the roster</a:t>
                      </a:r>
                      <a:endParaRPr lang="fr-FR" dirty="0">
                        <a:sym typeface="Source Sans Pro Regular"/>
                      </a:endParaRPr>
                    </a:p>
                  </a:txBody>
                  <a:tcPr/>
                </a:tc>
                <a:tc>
                  <a:txBody>
                    <a:bodyPr/>
                    <a:lstStyle/>
                    <a:p>
                      <a:pPr lvl="0">
                        <a:buNone/>
                      </a:pPr>
                      <a:endParaRPr lang="en-US" sz="1600" b="0" i="0" u="none" strike="noStrike" cap="none" spc="0" baseline="0" noProof="0">
                        <a:solidFill>
                          <a:srgbClr val="000000"/>
                        </a:solidFill>
                        <a:uFillTx/>
                        <a:latin typeface="Source Sans Pro Regular"/>
                        <a:ea typeface="+mn-ea"/>
                        <a:cs typeface="+mn-cs"/>
                        <a:sym typeface="Source Sans Pro Regular"/>
                      </a:endParaRPr>
                    </a:p>
                  </a:txBody>
                  <a:tcPr/>
                </a:tc>
                <a:tc>
                  <a:txBody>
                    <a:bodyPr/>
                    <a:lstStyle/>
                    <a:p>
                      <a:pPr lvl="0">
                        <a:buNone/>
                      </a:pPr>
                      <a:endParaRPr lang="en-US" sz="1600" noProof="0">
                        <a:latin typeface="Source Sans Pro Regular"/>
                      </a:endParaRPr>
                    </a:p>
                  </a:txBody>
                  <a:tcPr/>
                </a:tc>
                <a:tc>
                  <a:txBody>
                    <a:bodyPr/>
                    <a:lstStyle/>
                    <a:p>
                      <a:endParaRPr lang="en-US" sz="1600" noProof="0">
                        <a:latin typeface="Source Sans Pro Regular"/>
                      </a:endParaRPr>
                    </a:p>
                  </a:txBody>
                  <a:tcPr/>
                </a:tc>
                <a:extLst>
                  <a:ext uri="{0D108BD9-81ED-4DB2-BD59-A6C34878D82A}">
                    <a16:rowId xmlns:a16="http://schemas.microsoft.com/office/drawing/2014/main" val="3255741236"/>
                  </a:ext>
                </a:extLst>
              </a:tr>
              <a:tr h="850587">
                <a:tc>
                  <a:txBody>
                    <a:bodyPr/>
                    <a:lstStyle/>
                    <a:p>
                      <a:pPr lvl="0">
                        <a:buNone/>
                      </a:pPr>
                      <a:r>
                        <a:rPr lang="en-US" sz="1600" b="0" i="0" u="none" strike="noStrike" noProof="0" dirty="0">
                          <a:solidFill>
                            <a:srgbClr val="000000"/>
                          </a:solidFill>
                          <a:latin typeface="helvetica"/>
                        </a:rPr>
                        <a:t>Action</a:t>
                      </a:r>
                      <a:r>
                        <a:rPr lang="en-US" sz="1600" noProof="0" dirty="0">
                          <a:latin typeface="Source Sans Pro Regular"/>
                        </a:rPr>
                        <a:t> 3.3 Ensure adequate training </a:t>
                      </a:r>
                      <a:r>
                        <a:rPr lang="en-US" sz="1600" b="0" i="0" u="none" strike="noStrike" noProof="0" dirty="0">
                          <a:latin typeface="Source Sans Pro Regular"/>
                        </a:rPr>
                        <a:t> according to the set SOP</a:t>
                      </a:r>
                    </a:p>
                  </a:txBody>
                  <a:tcPr/>
                </a:tc>
                <a:tc>
                  <a:txBody>
                    <a:bodyPr/>
                    <a:lstStyle/>
                    <a:p>
                      <a:pPr lvl="0">
                        <a:buNone/>
                      </a:pPr>
                      <a:r>
                        <a:rPr lang="en-US" sz="1600" noProof="0" dirty="0">
                          <a:latin typeface="Source Sans Pro Regular"/>
                        </a:rPr>
                        <a:t>RRT members are trained </a:t>
                      </a:r>
                    </a:p>
                  </a:txBody>
                  <a:tcPr/>
                </a:tc>
                <a:tc>
                  <a:txBody>
                    <a:bodyPr/>
                    <a:lstStyle/>
                    <a:p>
                      <a:pPr lvl="0">
                        <a:buNone/>
                      </a:pPr>
                      <a:r>
                        <a:rPr lang="en-US" sz="1600" b="0" noProof="0" dirty="0">
                          <a:solidFill>
                            <a:srgbClr val="000000"/>
                          </a:solidFill>
                          <a:latin typeface="Source Sans Pro Regular"/>
                        </a:rPr>
                        <a:t>Training Specialist/Coordinator </a:t>
                      </a:r>
                      <a:endParaRPr lang="en-US" sz="1600" noProof="0" dirty="0">
                        <a:solidFill>
                          <a:srgbClr val="000000"/>
                        </a:solidFill>
                        <a:latin typeface="Source Sans Pro Regular"/>
                      </a:endParaRPr>
                    </a:p>
                  </a:txBody>
                  <a:tcPr/>
                </a:tc>
                <a:tc>
                  <a:txBody>
                    <a:bodyPr/>
                    <a:lstStyle/>
                    <a:p>
                      <a:pPr lvl="0">
                        <a:buNone/>
                      </a:pPr>
                      <a:r>
                        <a:rPr lang="en-US" sz="1600" noProof="0" dirty="0">
                          <a:latin typeface="Source Sans Pro Regular"/>
                        </a:rPr>
                        <a:t># of RRT members trained</a:t>
                      </a:r>
                      <a:endParaRPr lang="fr-FR" dirty="0"/>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extLst>
                  <a:ext uri="{0D108BD9-81ED-4DB2-BD59-A6C34878D82A}">
                    <a16:rowId xmlns:a16="http://schemas.microsoft.com/office/drawing/2014/main" val="53170834"/>
                  </a:ext>
                </a:extLst>
              </a:tr>
              <a:tr h="514828">
                <a:tc>
                  <a:txBody>
                    <a:bodyPr/>
                    <a:lstStyle/>
                    <a:p>
                      <a:pPr lvl="0">
                        <a:buNone/>
                      </a:pPr>
                      <a:r>
                        <a:rPr lang="en-US" sz="1600" b="0" i="0" u="none" strike="noStrike" noProof="0" dirty="0">
                          <a:solidFill>
                            <a:srgbClr val="000000"/>
                          </a:solidFill>
                          <a:latin typeface="helvetica"/>
                        </a:rPr>
                        <a:t>Action</a:t>
                      </a:r>
                      <a:r>
                        <a:rPr lang="en-US" sz="1600" b="0" i="0" u="none" strike="noStrike" noProof="0" dirty="0">
                          <a:latin typeface="Source Sans Pro Regular"/>
                        </a:rPr>
                        <a:t> 3.4</a:t>
                      </a:r>
                      <a:endParaRPr lang="en-US" sz="1600" b="0" i="0" u="none" strike="noStrike" noProof="0" dirty="0">
                        <a:highlight>
                          <a:srgbClr val="FFFF00"/>
                        </a:highlight>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tc>
                  <a:txBody>
                    <a:bodyPr/>
                    <a:lstStyle/>
                    <a:p>
                      <a:pPr lvl="0">
                        <a:buNone/>
                      </a:pPr>
                      <a:endParaRPr lang="en-US" sz="1600" noProof="0">
                        <a:latin typeface="Source Sans Pro Regular"/>
                      </a:endParaRPr>
                    </a:p>
                  </a:txBody>
                  <a:tcPr/>
                </a:tc>
                <a:extLst>
                  <a:ext uri="{0D108BD9-81ED-4DB2-BD59-A6C34878D82A}">
                    <a16:rowId xmlns:a16="http://schemas.microsoft.com/office/drawing/2014/main" val="1290064977"/>
                  </a:ext>
                </a:extLst>
              </a:tr>
            </a:tbl>
          </a:graphicData>
        </a:graphic>
      </p:graphicFrame>
      <p:sp>
        <p:nvSpPr>
          <p:cNvPr id="9" name="Espace réservé du texte 2">
            <a:extLst>
              <a:ext uri="{FF2B5EF4-FFF2-40B4-BE49-F238E27FC236}">
                <a16:creationId xmlns:a16="http://schemas.microsoft.com/office/drawing/2014/main" id="{CD8A11B8-4E81-9E61-88BC-79A1EE99644E}"/>
              </a:ext>
            </a:extLst>
          </p:cNvPr>
          <p:cNvSpPr txBox="1">
            <a:spLocks/>
          </p:cNvSpPr>
          <p:nvPr/>
        </p:nvSpPr>
        <p:spPr>
          <a:xfrm>
            <a:off x="161141" y="796978"/>
            <a:ext cx="10568364" cy="5448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lnSpc>
                <a:spcPct val="100000"/>
              </a:lnSpc>
              <a:spcBef>
                <a:spcPts val="500"/>
              </a:spcBef>
            </a:pPr>
            <a:r>
              <a:rPr lang="en-US" sz="2800" b="1">
                <a:solidFill>
                  <a:srgbClr val="951D19"/>
                </a:solidFill>
                <a:highlight>
                  <a:srgbClr val="FBFBFD"/>
                </a:highlight>
              </a:rPr>
              <a:t>Workpla</a:t>
            </a:r>
            <a:r>
              <a:rPr lang="en-US" sz="2800" b="1">
                <a:solidFill>
                  <a:srgbClr val="951D19"/>
                </a:solidFill>
              </a:rPr>
              <a:t>n for RRT </a:t>
            </a:r>
            <a:r>
              <a:rPr lang="en-US" sz="2800" b="1" err="1">
                <a:solidFill>
                  <a:srgbClr val="951D19"/>
                </a:solidFill>
              </a:rPr>
              <a:t>programme</a:t>
            </a:r>
            <a:r>
              <a:rPr lang="en-US" sz="2800" b="1">
                <a:solidFill>
                  <a:srgbClr val="951D19"/>
                </a:solidFill>
              </a:rPr>
              <a:t>- Example</a:t>
            </a:r>
            <a:endParaRPr lang="en-US" sz="2800">
              <a:highlight>
                <a:srgbClr val="FFFF00"/>
              </a:highlight>
            </a:endParaRPr>
          </a:p>
          <a:p>
            <a:pPr hangingPunct="1"/>
            <a:endParaRPr lang="en-US" sz="2800" b="1">
              <a:solidFill>
                <a:srgbClr val="951D19"/>
              </a:solidFill>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44</a:t>
            </a:fld>
            <a:endParaRPr lang="fr-FR"/>
          </a:p>
        </p:txBody>
      </p:sp>
    </p:spTree>
    <p:extLst>
      <p:ext uri="{BB962C8B-B14F-4D97-AF65-F5344CB8AC3E}">
        <p14:creationId xmlns:p14="http://schemas.microsoft.com/office/powerpoint/2010/main" val="141830768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r>
              <a:rPr lang="en-US" sz="3000" b="1">
                <a:solidFill>
                  <a:srgbClr val="FFFFFF"/>
                </a:solidFill>
              </a:rPr>
              <a:t>9.3 Group activity: RRT </a:t>
            </a:r>
            <a:r>
              <a:rPr lang="en-US" sz="3000" b="1" err="1">
                <a:solidFill>
                  <a:srgbClr val="FFFFFF"/>
                </a:solidFill>
              </a:rPr>
              <a:t>programme</a:t>
            </a:r>
            <a:r>
              <a:rPr lang="en-US" sz="3000" b="1">
                <a:solidFill>
                  <a:srgbClr val="FFFFFF"/>
                </a:solidFill>
              </a:rPr>
              <a:t> workplan development</a:t>
            </a:r>
            <a:endParaRPr lang="en-US"/>
          </a:p>
        </p:txBody>
      </p:sp>
      <p:graphicFrame>
        <p:nvGraphicFramePr>
          <p:cNvPr id="7" name="Tableau 7">
            <a:extLst>
              <a:ext uri="{FF2B5EF4-FFF2-40B4-BE49-F238E27FC236}">
                <a16:creationId xmlns:a16="http://schemas.microsoft.com/office/drawing/2014/main" id="{F90BAB4C-A016-F47B-8D72-B324F995FEA9}"/>
              </a:ext>
            </a:extLst>
          </p:cNvPr>
          <p:cNvGraphicFramePr>
            <a:graphicFrameLocks noGrp="1"/>
          </p:cNvGraphicFramePr>
          <p:nvPr>
            <p:extLst>
              <p:ext uri="{D42A27DB-BD31-4B8C-83A1-F6EECF244321}">
                <p14:modId xmlns:p14="http://schemas.microsoft.com/office/powerpoint/2010/main" val="2182135054"/>
              </p:ext>
            </p:extLst>
          </p:nvPr>
        </p:nvGraphicFramePr>
        <p:xfrm>
          <a:off x="164438" y="1118784"/>
          <a:ext cx="11593724" cy="5422455"/>
        </p:xfrm>
        <a:graphic>
          <a:graphicData uri="http://schemas.openxmlformats.org/drawingml/2006/table">
            <a:tbl>
              <a:tblPr firstRow="1" bandRow="1">
                <a:tableStyleId>{93296810-A885-4BE3-A3E7-6D5BEEA58F35}</a:tableStyleId>
              </a:tblPr>
              <a:tblGrid>
                <a:gridCol w="2713021">
                  <a:extLst>
                    <a:ext uri="{9D8B030D-6E8A-4147-A177-3AD203B41FA5}">
                      <a16:colId xmlns:a16="http://schemas.microsoft.com/office/drawing/2014/main" val="2210305297"/>
                    </a:ext>
                  </a:extLst>
                </a:gridCol>
                <a:gridCol w="1356504">
                  <a:extLst>
                    <a:ext uri="{9D8B030D-6E8A-4147-A177-3AD203B41FA5}">
                      <a16:colId xmlns:a16="http://schemas.microsoft.com/office/drawing/2014/main" val="3187691417"/>
                    </a:ext>
                  </a:extLst>
                </a:gridCol>
                <a:gridCol w="1632857">
                  <a:extLst>
                    <a:ext uri="{9D8B030D-6E8A-4147-A177-3AD203B41FA5}">
                      <a16:colId xmlns:a16="http://schemas.microsoft.com/office/drawing/2014/main" val="973097915"/>
                    </a:ext>
                  </a:extLst>
                </a:gridCol>
                <a:gridCol w="1204232">
                  <a:extLst>
                    <a:ext uri="{9D8B030D-6E8A-4147-A177-3AD203B41FA5}">
                      <a16:colId xmlns:a16="http://schemas.microsoft.com/office/drawing/2014/main" val="2946176738"/>
                    </a:ext>
                  </a:extLst>
                </a:gridCol>
                <a:gridCol w="1734909">
                  <a:extLst>
                    <a:ext uri="{9D8B030D-6E8A-4147-A177-3AD203B41FA5}">
                      <a16:colId xmlns:a16="http://schemas.microsoft.com/office/drawing/2014/main" val="1471213547"/>
                    </a:ext>
                  </a:extLst>
                </a:gridCol>
                <a:gridCol w="1224642">
                  <a:extLst>
                    <a:ext uri="{9D8B030D-6E8A-4147-A177-3AD203B41FA5}">
                      <a16:colId xmlns:a16="http://schemas.microsoft.com/office/drawing/2014/main" val="2994518024"/>
                    </a:ext>
                  </a:extLst>
                </a:gridCol>
                <a:gridCol w="1727559">
                  <a:extLst>
                    <a:ext uri="{9D8B030D-6E8A-4147-A177-3AD203B41FA5}">
                      <a16:colId xmlns:a16="http://schemas.microsoft.com/office/drawing/2014/main" val="3063182966"/>
                    </a:ext>
                  </a:extLst>
                </a:gridCol>
              </a:tblGrid>
              <a:tr h="594030">
                <a:tc gridSpan="7">
                  <a:txBody>
                    <a:bodyPr/>
                    <a:lstStyle/>
                    <a:p>
                      <a:r>
                        <a:rPr lang="en-US" sz="1600" noProof="0" dirty="0">
                          <a:latin typeface="Source Sans Pro Regular"/>
                        </a:rPr>
                        <a:t>Objective 4: Ensure </a:t>
                      </a:r>
                      <a:r>
                        <a:rPr lang="en-US" sz="1600" b="1" i="0" u="none" strike="noStrike" noProof="0" dirty="0">
                          <a:latin typeface="Source Sans Pro Regular"/>
                        </a:rPr>
                        <a:t>RRT members</a:t>
                      </a:r>
                      <a:r>
                        <a:rPr lang="en-US" sz="1600" noProof="0" dirty="0">
                          <a:latin typeface="Source Sans Pro Regular"/>
                        </a:rPr>
                        <a:t> readiness  </a:t>
                      </a:r>
                    </a:p>
                  </a:txBody>
                  <a:tcPr>
                    <a:solidFill>
                      <a:srgbClr val="65A0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905125835"/>
                  </a:ext>
                </a:extLst>
              </a:tr>
              <a:tr h="368084">
                <a:tc>
                  <a:txBody>
                    <a:bodyPr/>
                    <a:lstStyle/>
                    <a:p>
                      <a:r>
                        <a:rPr lang="en-US" b="1" noProof="0" dirty="0">
                          <a:latin typeface="Source Sans Pro Regular"/>
                        </a:rPr>
                        <a:t>Actions</a:t>
                      </a:r>
                    </a:p>
                  </a:txBody>
                  <a:tcPr/>
                </a:tc>
                <a:tc>
                  <a:txBody>
                    <a:bodyPr/>
                    <a:lstStyle/>
                    <a:p>
                      <a:r>
                        <a:rPr lang="en-US" b="1" noProof="0" dirty="0">
                          <a:latin typeface="Source Sans Pro Regular"/>
                        </a:rPr>
                        <a:t>Output</a:t>
                      </a:r>
                    </a:p>
                  </a:txBody>
                  <a:tcPr/>
                </a:tc>
                <a:tc>
                  <a:txBody>
                    <a:bodyPr/>
                    <a:lstStyle/>
                    <a:p>
                      <a:r>
                        <a:rPr lang="en-US" b="1" noProof="0" dirty="0">
                          <a:latin typeface="Source Sans Pro Regular"/>
                        </a:rPr>
                        <a:t>Responsible</a:t>
                      </a:r>
                    </a:p>
                  </a:txBody>
                  <a:tcPr/>
                </a:tc>
                <a:tc>
                  <a:txBody>
                    <a:bodyPr/>
                    <a:lstStyle/>
                    <a:p>
                      <a:pPr lvl="0">
                        <a:buNone/>
                      </a:pPr>
                      <a:r>
                        <a:rPr lang="en-US" b="1" noProof="0" dirty="0">
                          <a:latin typeface="Source Sans Pro Regular"/>
                        </a:rPr>
                        <a:t>Needed resources</a:t>
                      </a:r>
                    </a:p>
                  </a:txBody>
                  <a:tcPr/>
                </a:tc>
                <a:tc>
                  <a:txBody>
                    <a:bodyPr/>
                    <a:lstStyle/>
                    <a:p>
                      <a:pPr lvl="0">
                        <a:buNone/>
                      </a:pPr>
                      <a:r>
                        <a:rPr lang="en-US" b="1" noProof="0" dirty="0">
                          <a:latin typeface="Source Sans Pro Regular"/>
                        </a:rPr>
                        <a:t>Indicator</a:t>
                      </a:r>
                      <a:endParaRPr lang="fr-FR" dirty="0"/>
                    </a:p>
                  </a:txBody>
                  <a:tcPr/>
                </a:tc>
                <a:tc>
                  <a:txBody>
                    <a:bodyPr/>
                    <a:lstStyle/>
                    <a:p>
                      <a:pPr lvl="0">
                        <a:buNone/>
                      </a:pPr>
                      <a:r>
                        <a:rPr lang="en-US" sz="1500" b="1" noProof="0" dirty="0">
                          <a:latin typeface="Source Sans Pro Regular"/>
                        </a:rPr>
                        <a:t>Date of completion</a:t>
                      </a:r>
                      <a:endParaRPr lang="en-US" b="1" noProof="0" dirty="0">
                        <a:latin typeface="Source Sans Pro Regular"/>
                      </a:endParaRPr>
                    </a:p>
                  </a:txBody>
                  <a:tcPr/>
                </a:tc>
                <a:tc>
                  <a:txBody>
                    <a:bodyPr/>
                    <a:lstStyle/>
                    <a:p>
                      <a:pPr lvl="0">
                        <a:buNone/>
                      </a:pPr>
                      <a:r>
                        <a:rPr lang="en-US" sz="1500" b="1" noProof="0" dirty="0">
                          <a:latin typeface="Source Sans Pro Regular"/>
                        </a:rPr>
                        <a:t>Challenges to be anticipated</a:t>
                      </a:r>
                      <a:endParaRPr lang="en-US" b="1" noProof="0" dirty="0">
                        <a:latin typeface="Source Sans Pro Regular"/>
                      </a:endParaRPr>
                    </a:p>
                  </a:txBody>
                  <a:tcPr/>
                </a:tc>
                <a:extLst>
                  <a:ext uri="{0D108BD9-81ED-4DB2-BD59-A6C34878D82A}">
                    <a16:rowId xmlns:a16="http://schemas.microsoft.com/office/drawing/2014/main" val="1594399463"/>
                  </a:ext>
                </a:extLst>
              </a:tr>
              <a:tr h="1454351">
                <a:tc>
                  <a:txBody>
                    <a:bodyPr/>
                    <a:lstStyle/>
                    <a:p>
                      <a:pPr lvl="0">
                        <a:buNone/>
                      </a:pPr>
                      <a:r>
                        <a:rPr lang="en-US" sz="1400" b="0" i="0" u="none" strike="noStrike" noProof="0" dirty="0">
                          <a:solidFill>
                            <a:srgbClr val="000000"/>
                          </a:solidFill>
                          <a:latin typeface="helvetica"/>
                        </a:rPr>
                        <a:t>Action</a:t>
                      </a:r>
                      <a:r>
                        <a:rPr lang="en-US" noProof="0" dirty="0">
                          <a:latin typeface="Source Sans Pro Regular"/>
                        </a:rPr>
                        <a:t> 4.1: </a:t>
                      </a:r>
                      <a:r>
                        <a:rPr lang="en-US" sz="1400" b="0" i="0" u="none" strike="noStrike" noProof="0" dirty="0">
                          <a:latin typeface="Source Sans Pro Regular"/>
                        </a:rPr>
                        <a:t>Continuously ensure that RRT members meet the health conditions and administrative considerations according to the set SOP</a:t>
                      </a:r>
                    </a:p>
                  </a:txBody>
                  <a:tcPr/>
                </a:tc>
                <a:tc>
                  <a:txBody>
                    <a:bodyPr/>
                    <a:lstStyle/>
                    <a:p>
                      <a:pPr lvl="0">
                        <a:buNone/>
                      </a:pPr>
                      <a:r>
                        <a:rPr lang="en-US" noProof="0" dirty="0">
                          <a:latin typeface="Source Sans Pro Regular"/>
                        </a:rPr>
                        <a:t>Health conditions and administrative considerations are met </a:t>
                      </a:r>
                    </a:p>
                  </a:txBody>
                  <a:tcPr/>
                </a:tc>
                <a:tc>
                  <a:txBody>
                    <a:bodyPr/>
                    <a:lstStyle/>
                    <a:p>
                      <a:pPr marL="0" marR="0" lvl="0" indent="0" algn="l" defTabSz="914400" rtl="0" latinLnBrk="0">
                        <a:lnSpc>
                          <a:spcPct val="100000"/>
                        </a:lnSpc>
                        <a:spcBef>
                          <a:spcPts val="0"/>
                        </a:spcBef>
                        <a:spcAft>
                          <a:spcPts val="0"/>
                        </a:spcAft>
                        <a:buClrTx/>
                        <a:buSzTx/>
                        <a:buFontTx/>
                        <a:buNone/>
                        <a:tabLst/>
                      </a:pPr>
                      <a:r>
                        <a:rPr lang="en-US" sz="1400" b="0" noProof="0" dirty="0">
                          <a:solidFill>
                            <a:srgbClr val="000000"/>
                          </a:solidFill>
                          <a:latin typeface="Source Sans Pro Regular"/>
                          <a:sym typeface="Source Sans Pro Regular"/>
                        </a:rPr>
                        <a:t>Deployment/Surge Coordinator </a:t>
                      </a:r>
                    </a:p>
                    <a:p>
                      <a:pPr marL="0" marR="0" lvl="0" indent="0" algn="l">
                        <a:lnSpc>
                          <a:spcPct val="100000"/>
                        </a:lnSpc>
                        <a:spcBef>
                          <a:spcPts val="0"/>
                        </a:spcBef>
                        <a:spcAft>
                          <a:spcPts val="0"/>
                        </a:spcAft>
                        <a:buClrTx/>
                        <a:buSzTx/>
                        <a:buFontTx/>
                        <a:buNone/>
                      </a:pPr>
                      <a:endParaRPr lang="en-US" sz="1400" b="0" noProof="0">
                        <a:solidFill>
                          <a:srgbClr val="000000"/>
                        </a:solidFill>
                        <a:latin typeface="Source Sans Pro Regular"/>
                      </a:endParaRPr>
                    </a:p>
                  </a:txBody>
                  <a:tcPr/>
                </a:tc>
                <a:tc>
                  <a:txBody>
                    <a:bodyPr/>
                    <a:lstStyle/>
                    <a:p>
                      <a:pPr lvl="0">
                        <a:buNone/>
                      </a:pPr>
                      <a:endParaRPr lang="en-US" noProof="0">
                        <a:latin typeface="Source Sans Pro Regular"/>
                      </a:endParaRPr>
                    </a:p>
                  </a:txBody>
                  <a:tcPr/>
                </a:tc>
                <a:tc>
                  <a:txBody>
                    <a:bodyPr/>
                    <a:lstStyle/>
                    <a:p>
                      <a:pPr lvl="0" algn="l">
                        <a:lnSpc>
                          <a:spcPct val="100000"/>
                        </a:lnSpc>
                        <a:spcBef>
                          <a:spcPts val="0"/>
                        </a:spcBef>
                        <a:spcAft>
                          <a:spcPts val="0"/>
                        </a:spcAft>
                        <a:buNone/>
                      </a:pPr>
                      <a:r>
                        <a:rPr lang="en-US" sz="1400" b="0" i="0" u="none" strike="noStrike" noProof="0" dirty="0">
                          <a:latin typeface="Source Sans Pro Regular"/>
                        </a:rPr>
                        <a:t>%of RRT members who met the health conditions and administrative considerations</a:t>
                      </a:r>
                      <a:endParaRPr lang="fr-FR" dirty="0"/>
                    </a:p>
                    <a:p>
                      <a:pPr lvl="0">
                        <a:buNone/>
                      </a:pPr>
                      <a:endParaRPr lang="en-US" noProof="0">
                        <a:latin typeface="Source Sans Pro Regular"/>
                      </a:endParaRPr>
                    </a:p>
                  </a:txBody>
                  <a:tcPr/>
                </a:tc>
                <a:tc>
                  <a:txBody>
                    <a:bodyPr/>
                    <a:lstStyle/>
                    <a:p>
                      <a:pPr lvl="0">
                        <a:buNone/>
                      </a:pPr>
                      <a:endParaRPr lang="en-US" noProof="0">
                        <a:latin typeface="Source Sans Pro Regular"/>
                      </a:endParaRPr>
                    </a:p>
                  </a:txBody>
                  <a:tcPr/>
                </a:tc>
                <a:tc>
                  <a:txBody>
                    <a:bodyPr/>
                    <a:lstStyle/>
                    <a:p>
                      <a:endParaRPr lang="en-US" noProof="0">
                        <a:latin typeface="Source Sans Pro Regular"/>
                      </a:endParaRPr>
                    </a:p>
                  </a:txBody>
                  <a:tcPr/>
                </a:tc>
                <a:extLst>
                  <a:ext uri="{0D108BD9-81ED-4DB2-BD59-A6C34878D82A}">
                    <a16:rowId xmlns:a16="http://schemas.microsoft.com/office/drawing/2014/main" val="621505908"/>
                  </a:ext>
                </a:extLst>
              </a:tr>
              <a:tr h="1454351">
                <a:tc>
                  <a:txBody>
                    <a:bodyPr/>
                    <a:lstStyle/>
                    <a:p>
                      <a:pPr lvl="0">
                        <a:buNone/>
                      </a:pPr>
                      <a:r>
                        <a:rPr lang="en-US" sz="1400" b="0" i="0" u="none" strike="noStrike" noProof="0" dirty="0">
                          <a:solidFill>
                            <a:srgbClr val="000000"/>
                          </a:solidFill>
                          <a:latin typeface="helvetica"/>
                        </a:rPr>
                        <a:t>Action</a:t>
                      </a:r>
                      <a:r>
                        <a:rPr lang="en-US" noProof="0" dirty="0">
                          <a:latin typeface="Source Sans Pro Regular"/>
                        </a:rPr>
                        <a:t>  4.2 </a:t>
                      </a:r>
                      <a:r>
                        <a:rPr lang="en-US" sz="1400" b="0" i="0" u="none" strike="noStrike" noProof="0" dirty="0">
                          <a:latin typeface="Source Sans Pro Regular"/>
                        </a:rPr>
                        <a:t>Establish a stock of equipment and logistics necessary for the RRTs, including SOPs and those necessary for their safety and security and the availability of the required SOPs</a:t>
                      </a:r>
                    </a:p>
                  </a:txBody>
                  <a:tcPr/>
                </a:tc>
                <a:tc>
                  <a:txBody>
                    <a:bodyPr/>
                    <a:lstStyle/>
                    <a:p>
                      <a:pPr lvl="0">
                        <a:buNone/>
                      </a:pPr>
                      <a:r>
                        <a:rPr lang="en-US" noProof="0" dirty="0">
                          <a:latin typeface="Source Sans Pro Regular"/>
                        </a:rPr>
                        <a:t>A stock </a:t>
                      </a:r>
                      <a:r>
                        <a:rPr lang="en-US" sz="1400" b="0" i="0" u="none" strike="noStrike" noProof="0" dirty="0">
                          <a:latin typeface="Source Sans Pro Regular"/>
                        </a:rPr>
                        <a:t>of equipment and logistics necessary for the RRTs is established</a:t>
                      </a:r>
                    </a:p>
                  </a:txBody>
                  <a:tcPr/>
                </a:tc>
                <a:tc>
                  <a:txBody>
                    <a:bodyPr/>
                    <a:lstStyle/>
                    <a:p>
                      <a:pPr lvl="0">
                        <a:buNone/>
                      </a:pPr>
                      <a:endParaRPr lang="en-US" sz="1400" b="0" noProof="0">
                        <a:solidFill>
                          <a:srgbClr val="000000"/>
                        </a:solidFill>
                        <a:latin typeface="Source Sans Pro Regular"/>
                        <a:sym typeface="Source Sans Pro Regular"/>
                      </a:endParaRPr>
                    </a:p>
                    <a:p>
                      <a:pPr lvl="0">
                        <a:buNone/>
                      </a:pPr>
                      <a:r>
                        <a:rPr lang="en-US" sz="1400" b="0" i="0" u="none" strike="noStrike" noProof="0" dirty="0">
                          <a:latin typeface="Source Sans Pro Regular"/>
                        </a:rPr>
                        <a:t>RRT management lead</a:t>
                      </a:r>
                      <a:endParaRPr lang="en-US" noProof="0" dirty="0">
                        <a:latin typeface="Source Sans Pro Regular"/>
                      </a:endParaRPr>
                    </a:p>
                  </a:txBody>
                  <a:tcPr/>
                </a:tc>
                <a:tc>
                  <a:txBody>
                    <a:bodyPr/>
                    <a:lstStyle/>
                    <a:p>
                      <a:pPr lvl="0">
                        <a:buNone/>
                      </a:pPr>
                      <a:endParaRPr lang="en-US" sz="1400" b="0" i="0" u="none" strike="noStrike" cap="none" spc="0" baseline="0" noProof="0">
                        <a:solidFill>
                          <a:srgbClr val="000000"/>
                        </a:solidFill>
                        <a:uFillTx/>
                        <a:latin typeface="Source Sans Pro Regular"/>
                        <a:ea typeface="+mn-ea"/>
                        <a:cs typeface="+mn-cs"/>
                        <a:sym typeface="Source Sans Pro Regular"/>
                      </a:endParaRPr>
                    </a:p>
                  </a:txBody>
                  <a:tcPr/>
                </a:tc>
                <a:tc>
                  <a:txBody>
                    <a:bodyPr/>
                    <a:lstStyle/>
                    <a:p>
                      <a:pPr lvl="0">
                        <a:buNone/>
                      </a:pPr>
                      <a:r>
                        <a:rPr lang="en-US" noProof="0" dirty="0">
                          <a:latin typeface="Source Sans Pro Regular"/>
                        </a:rPr>
                        <a:t># </a:t>
                      </a:r>
                      <a:r>
                        <a:rPr lang="en-US" sz="1400" b="0" i="0" u="none" strike="noStrike" noProof="0" dirty="0">
                          <a:latin typeface="Source Sans Pro Regular"/>
                        </a:rPr>
                        <a:t>of days out of stock</a:t>
                      </a:r>
                      <a:endParaRPr lang="en-US" noProof="0" dirty="0">
                        <a:latin typeface="Source Sans Pro Regular"/>
                        <a:sym typeface="Source Sans Pro Regular"/>
                      </a:endParaRPr>
                    </a:p>
                  </a:txBody>
                  <a:tcPr/>
                </a:tc>
                <a:tc>
                  <a:txBody>
                    <a:bodyPr/>
                    <a:lstStyle/>
                    <a:p>
                      <a:pPr lvl="0">
                        <a:buNone/>
                      </a:pPr>
                      <a:endParaRPr lang="en-US" sz="1400" b="0" i="0" u="none" strike="noStrike" cap="none" spc="0" baseline="0" noProof="0">
                        <a:solidFill>
                          <a:srgbClr val="000000"/>
                        </a:solidFill>
                        <a:uFillTx/>
                        <a:latin typeface="Source Sans Pro Regular"/>
                        <a:ea typeface="+mn-ea"/>
                        <a:cs typeface="+mn-cs"/>
                        <a:sym typeface="Source Sans Pro Regular"/>
                      </a:endParaRPr>
                    </a:p>
                  </a:txBody>
                  <a:tcPr/>
                </a:tc>
                <a:tc>
                  <a:txBody>
                    <a:bodyPr/>
                    <a:lstStyle/>
                    <a:p>
                      <a:endParaRPr lang="en-US" noProof="0">
                        <a:latin typeface="Source Sans Pro Regular"/>
                      </a:endParaRPr>
                    </a:p>
                  </a:txBody>
                  <a:tcPr/>
                </a:tc>
                <a:extLst>
                  <a:ext uri="{0D108BD9-81ED-4DB2-BD59-A6C34878D82A}">
                    <a16:rowId xmlns:a16="http://schemas.microsoft.com/office/drawing/2014/main" val="3255741236"/>
                  </a:ext>
                </a:extLst>
              </a:tr>
              <a:tr h="778384">
                <a:tc>
                  <a:txBody>
                    <a:bodyPr/>
                    <a:lstStyle/>
                    <a:p>
                      <a:pPr lvl="0">
                        <a:buNone/>
                      </a:pPr>
                      <a:r>
                        <a:rPr lang="en-US" sz="1400" b="0" i="0" u="none" strike="noStrike" noProof="0" dirty="0">
                          <a:solidFill>
                            <a:srgbClr val="000000"/>
                          </a:solidFill>
                          <a:latin typeface="helvetica"/>
                        </a:rPr>
                        <a:t>Action</a:t>
                      </a:r>
                      <a:r>
                        <a:rPr lang="en-US" noProof="0" dirty="0">
                          <a:latin typeface="Source Sans Pro Regular"/>
                        </a:rPr>
                        <a:t> 4.3 </a:t>
                      </a:r>
                      <a:r>
                        <a:rPr lang="en-US" sz="1400" b="0" i="0" u="none" strike="noStrike" noProof="0" dirty="0">
                          <a:latin typeface="Source Sans Pro Regular"/>
                        </a:rPr>
                        <a:t>Provide a   just -in- time  training</a:t>
                      </a:r>
                    </a:p>
                  </a:txBody>
                  <a:tcPr/>
                </a:tc>
                <a:tc>
                  <a:txBody>
                    <a:bodyPr/>
                    <a:lstStyle/>
                    <a:p>
                      <a:pPr lvl="0">
                        <a:buNone/>
                      </a:pPr>
                      <a:r>
                        <a:rPr lang="en-US" noProof="0" dirty="0">
                          <a:latin typeface="Source Sans Pro Regular"/>
                        </a:rPr>
                        <a:t>RRT members are trained </a:t>
                      </a:r>
                    </a:p>
                  </a:txBody>
                  <a:tcPr/>
                </a:tc>
                <a:tc>
                  <a:txBody>
                    <a:bodyPr/>
                    <a:lstStyle/>
                    <a:p>
                      <a:pPr lvl="0">
                        <a:buNone/>
                      </a:pPr>
                      <a:r>
                        <a:rPr lang="en-US" sz="1400" b="0" noProof="0" dirty="0">
                          <a:solidFill>
                            <a:srgbClr val="000000"/>
                          </a:solidFill>
                          <a:latin typeface="Source Sans Pro Regular"/>
                          <a:sym typeface="Source Sans Pro Regular"/>
                        </a:rPr>
                        <a:t>Training Specialist/Coordinator </a:t>
                      </a:r>
                      <a:endParaRPr lang="en-US" noProof="0" dirty="0">
                        <a:solidFill>
                          <a:srgbClr val="000000"/>
                        </a:solidFill>
                        <a:latin typeface="Source Sans Pro Regular"/>
                        <a:sym typeface="Source Sans Pro Regular"/>
                      </a:endParaRPr>
                    </a:p>
                  </a:txBody>
                  <a:tcPr/>
                </a:tc>
                <a:tc>
                  <a:txBody>
                    <a:bodyPr/>
                    <a:lstStyle/>
                    <a:p>
                      <a:pPr lvl="0">
                        <a:buNone/>
                      </a:pPr>
                      <a:endParaRPr lang="en-US" sz="1400" b="0" i="0" u="none" strike="noStrike" noProof="0">
                        <a:latin typeface="Source Sans Pro Regular"/>
                      </a:endParaRPr>
                    </a:p>
                  </a:txBody>
                  <a:tcPr/>
                </a:tc>
                <a:tc>
                  <a:txBody>
                    <a:bodyPr/>
                    <a:lstStyle/>
                    <a:p>
                      <a:pPr lvl="0">
                        <a:buNone/>
                      </a:pPr>
                      <a:r>
                        <a:rPr lang="en-US" noProof="0" dirty="0">
                          <a:latin typeface="Source Sans Pro Regular"/>
                        </a:rPr>
                        <a:t># of RRT members that received a just- in- time training before deployment</a:t>
                      </a:r>
                      <a:endParaRPr lang="fr-FR" dirty="0"/>
                    </a:p>
                  </a:txBody>
                  <a:tcPr/>
                </a:tc>
                <a:tc>
                  <a:txBody>
                    <a:bodyPr/>
                    <a:lstStyle/>
                    <a:p>
                      <a:pPr lvl="0">
                        <a:buNone/>
                      </a:pPr>
                      <a:endParaRPr lang="en-US" sz="1400" b="0" i="0" u="none" strike="noStrike" noProof="0">
                        <a:latin typeface="Source Sans Pro Regular"/>
                      </a:endParaRPr>
                    </a:p>
                  </a:txBody>
                  <a:tcPr/>
                </a:tc>
                <a:tc>
                  <a:txBody>
                    <a:bodyPr/>
                    <a:lstStyle/>
                    <a:p>
                      <a:pPr lvl="0">
                        <a:buNone/>
                      </a:pPr>
                      <a:endParaRPr lang="en-US" noProof="0">
                        <a:latin typeface="Source Sans Pro Regular"/>
                      </a:endParaRPr>
                    </a:p>
                  </a:txBody>
                  <a:tcPr/>
                </a:tc>
                <a:extLst>
                  <a:ext uri="{0D108BD9-81ED-4DB2-BD59-A6C34878D82A}">
                    <a16:rowId xmlns:a16="http://schemas.microsoft.com/office/drawing/2014/main" val="53170834"/>
                  </a:ext>
                </a:extLst>
              </a:tr>
              <a:tr h="426203">
                <a:tc>
                  <a:txBody>
                    <a:bodyPr/>
                    <a:lstStyle/>
                    <a:p>
                      <a:pPr lvl="0">
                        <a:buNone/>
                      </a:pPr>
                      <a:r>
                        <a:rPr lang="en-US" sz="1400" b="0" i="0" u="none" strike="noStrike" noProof="0" dirty="0">
                          <a:latin typeface="Source Sans Pro Regular"/>
                        </a:rPr>
                        <a:t>…..</a:t>
                      </a:r>
                    </a:p>
                  </a:txBody>
                  <a:tcPr/>
                </a:tc>
                <a:tc>
                  <a:txBody>
                    <a:bodyPr/>
                    <a:lstStyle/>
                    <a:p>
                      <a:pPr lvl="0">
                        <a:buNone/>
                      </a:pPr>
                      <a:endParaRPr lang="en-US" noProof="0">
                        <a:latin typeface="Source Sans Pro Regular"/>
                      </a:endParaRPr>
                    </a:p>
                  </a:txBody>
                  <a:tcPr/>
                </a:tc>
                <a:tc>
                  <a:txBody>
                    <a:bodyPr/>
                    <a:lstStyle/>
                    <a:p>
                      <a:pPr lvl="0">
                        <a:buNone/>
                      </a:pPr>
                      <a:endParaRPr lang="en-US" noProof="0">
                        <a:latin typeface="Source Sans Pro Regular"/>
                      </a:endParaRPr>
                    </a:p>
                  </a:txBody>
                  <a:tcPr/>
                </a:tc>
                <a:tc>
                  <a:txBody>
                    <a:bodyPr/>
                    <a:lstStyle/>
                    <a:p>
                      <a:pPr lvl="0">
                        <a:buNone/>
                      </a:pPr>
                      <a:endParaRPr lang="en-US" noProof="0">
                        <a:latin typeface="Source Sans Pro Regular"/>
                      </a:endParaRPr>
                    </a:p>
                  </a:txBody>
                  <a:tcPr/>
                </a:tc>
                <a:tc>
                  <a:txBody>
                    <a:bodyPr/>
                    <a:lstStyle/>
                    <a:p>
                      <a:pPr lvl="0">
                        <a:buNone/>
                      </a:pPr>
                      <a:endParaRPr lang="en-US" noProof="0">
                        <a:latin typeface="Source Sans Pro Regular"/>
                      </a:endParaRPr>
                    </a:p>
                  </a:txBody>
                  <a:tcPr/>
                </a:tc>
                <a:tc>
                  <a:txBody>
                    <a:bodyPr/>
                    <a:lstStyle/>
                    <a:p>
                      <a:pPr lvl="0">
                        <a:buNone/>
                      </a:pPr>
                      <a:endParaRPr lang="en-US" noProof="0">
                        <a:latin typeface="Source Sans Pro Regular"/>
                      </a:endParaRPr>
                    </a:p>
                  </a:txBody>
                  <a:tcPr/>
                </a:tc>
                <a:tc>
                  <a:txBody>
                    <a:bodyPr/>
                    <a:lstStyle/>
                    <a:p>
                      <a:pPr lvl="0">
                        <a:buNone/>
                      </a:pPr>
                      <a:endParaRPr lang="en-US" noProof="0">
                        <a:latin typeface="Source Sans Pro Regular"/>
                      </a:endParaRPr>
                    </a:p>
                  </a:txBody>
                  <a:tcPr/>
                </a:tc>
                <a:extLst>
                  <a:ext uri="{0D108BD9-81ED-4DB2-BD59-A6C34878D82A}">
                    <a16:rowId xmlns:a16="http://schemas.microsoft.com/office/drawing/2014/main" val="1290064977"/>
                  </a:ext>
                </a:extLst>
              </a:tr>
            </a:tbl>
          </a:graphicData>
        </a:graphic>
      </p:graphicFrame>
      <p:sp>
        <p:nvSpPr>
          <p:cNvPr id="9" name="Espace réservé du texte 2">
            <a:extLst>
              <a:ext uri="{FF2B5EF4-FFF2-40B4-BE49-F238E27FC236}">
                <a16:creationId xmlns:a16="http://schemas.microsoft.com/office/drawing/2014/main" id="{F1ADA1A0-EC88-420E-0677-A845F38D8AEF}"/>
              </a:ext>
            </a:extLst>
          </p:cNvPr>
          <p:cNvSpPr txBox="1">
            <a:spLocks/>
          </p:cNvSpPr>
          <p:nvPr/>
        </p:nvSpPr>
        <p:spPr>
          <a:xfrm>
            <a:off x="215569" y="614121"/>
            <a:ext cx="8255151" cy="59923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lnSpc>
                <a:spcPct val="100000"/>
              </a:lnSpc>
              <a:spcBef>
                <a:spcPts val="500"/>
              </a:spcBef>
            </a:pPr>
            <a:r>
              <a:rPr lang="en-US" sz="2800" b="1">
                <a:solidFill>
                  <a:srgbClr val="951D19"/>
                </a:solidFill>
                <a:highlight>
                  <a:srgbClr val="FBFBFD"/>
                </a:highlight>
              </a:rPr>
              <a:t>Workpla</a:t>
            </a:r>
            <a:r>
              <a:rPr lang="en-US" sz="2800" b="1">
                <a:solidFill>
                  <a:srgbClr val="951D19"/>
                </a:solidFill>
              </a:rPr>
              <a:t>n for RRT </a:t>
            </a:r>
            <a:r>
              <a:rPr lang="en-US" sz="2800" b="1" err="1">
                <a:solidFill>
                  <a:srgbClr val="951D19"/>
                </a:solidFill>
              </a:rPr>
              <a:t>programme</a:t>
            </a:r>
            <a:r>
              <a:rPr lang="en-US" sz="2800" b="1">
                <a:solidFill>
                  <a:srgbClr val="951D19"/>
                </a:solidFill>
              </a:rPr>
              <a:t>- Example</a:t>
            </a:r>
            <a:endParaRPr lang="en-US" sz="2800">
              <a:highlight>
                <a:srgbClr val="FFFF00"/>
              </a:highlight>
            </a:endParaRPr>
          </a:p>
          <a:p>
            <a:pPr hangingPunct="1"/>
            <a:endParaRPr lang="en-US" sz="2800" b="1">
              <a:solidFill>
                <a:srgbClr val="951D19"/>
              </a:solidFill>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45</a:t>
            </a:fld>
            <a:endParaRPr lang="fr-FR"/>
          </a:p>
        </p:txBody>
      </p:sp>
    </p:spTree>
    <p:extLst>
      <p:ext uri="{BB962C8B-B14F-4D97-AF65-F5344CB8AC3E}">
        <p14:creationId xmlns:p14="http://schemas.microsoft.com/office/powerpoint/2010/main" val="1746278210"/>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5738"/>
            <a:ext cx="10484528" cy="61785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r>
              <a:rPr lang="en-US" sz="3000" b="1">
                <a:solidFill>
                  <a:srgbClr val="FFFFFF"/>
                </a:solidFill>
              </a:rPr>
              <a:t>9.3 Group activity: RRT </a:t>
            </a:r>
            <a:r>
              <a:rPr lang="en-US" sz="3000" b="1" err="1">
                <a:solidFill>
                  <a:srgbClr val="FFFFFF"/>
                </a:solidFill>
              </a:rPr>
              <a:t>programme</a:t>
            </a:r>
            <a:r>
              <a:rPr lang="en-US" sz="3000" b="1">
                <a:solidFill>
                  <a:srgbClr val="FFFFFF"/>
                </a:solidFill>
              </a:rPr>
              <a:t> workplan development</a:t>
            </a:r>
            <a:endParaRPr lang="en-US"/>
          </a:p>
        </p:txBody>
      </p:sp>
      <p:graphicFrame>
        <p:nvGraphicFramePr>
          <p:cNvPr id="7" name="Tableau 7">
            <a:extLst>
              <a:ext uri="{FF2B5EF4-FFF2-40B4-BE49-F238E27FC236}">
                <a16:creationId xmlns:a16="http://schemas.microsoft.com/office/drawing/2014/main" id="{F90BAB4C-A016-F47B-8D72-B324F995FEA9}"/>
              </a:ext>
            </a:extLst>
          </p:cNvPr>
          <p:cNvGraphicFramePr>
            <a:graphicFrameLocks noGrp="1"/>
          </p:cNvGraphicFramePr>
          <p:nvPr>
            <p:extLst>
              <p:ext uri="{D42A27DB-BD31-4B8C-83A1-F6EECF244321}">
                <p14:modId xmlns:p14="http://schemas.microsoft.com/office/powerpoint/2010/main" val="3038100698"/>
              </p:ext>
            </p:extLst>
          </p:nvPr>
        </p:nvGraphicFramePr>
        <p:xfrm>
          <a:off x="273526" y="1340419"/>
          <a:ext cx="11671870" cy="5165107"/>
        </p:xfrm>
        <a:graphic>
          <a:graphicData uri="http://schemas.openxmlformats.org/drawingml/2006/table">
            <a:tbl>
              <a:tblPr firstRow="1" bandRow="1">
                <a:tableStyleId>{93296810-A885-4BE3-A3E7-6D5BEEA58F35}</a:tableStyleId>
              </a:tblPr>
              <a:tblGrid>
                <a:gridCol w="2177337">
                  <a:extLst>
                    <a:ext uri="{9D8B030D-6E8A-4147-A177-3AD203B41FA5}">
                      <a16:colId xmlns:a16="http://schemas.microsoft.com/office/drawing/2014/main" val="2210305297"/>
                    </a:ext>
                  </a:extLst>
                </a:gridCol>
                <a:gridCol w="1294165">
                  <a:extLst>
                    <a:ext uri="{9D8B030D-6E8A-4147-A177-3AD203B41FA5}">
                      <a16:colId xmlns:a16="http://schemas.microsoft.com/office/drawing/2014/main" val="3187691417"/>
                    </a:ext>
                  </a:extLst>
                </a:gridCol>
                <a:gridCol w="1911962">
                  <a:extLst>
                    <a:ext uri="{9D8B030D-6E8A-4147-A177-3AD203B41FA5}">
                      <a16:colId xmlns:a16="http://schemas.microsoft.com/office/drawing/2014/main" val="973097915"/>
                    </a:ext>
                  </a:extLst>
                </a:gridCol>
                <a:gridCol w="1632857">
                  <a:extLst>
                    <a:ext uri="{9D8B030D-6E8A-4147-A177-3AD203B41FA5}">
                      <a16:colId xmlns:a16="http://schemas.microsoft.com/office/drawing/2014/main" val="2946176738"/>
                    </a:ext>
                  </a:extLst>
                </a:gridCol>
                <a:gridCol w="1836959">
                  <a:extLst>
                    <a:ext uri="{9D8B030D-6E8A-4147-A177-3AD203B41FA5}">
                      <a16:colId xmlns:a16="http://schemas.microsoft.com/office/drawing/2014/main" val="4028523400"/>
                    </a:ext>
                  </a:extLst>
                </a:gridCol>
                <a:gridCol w="1347107">
                  <a:extLst>
                    <a:ext uri="{9D8B030D-6E8A-4147-A177-3AD203B41FA5}">
                      <a16:colId xmlns:a16="http://schemas.microsoft.com/office/drawing/2014/main" val="25878432"/>
                    </a:ext>
                  </a:extLst>
                </a:gridCol>
                <a:gridCol w="1471483">
                  <a:extLst>
                    <a:ext uri="{9D8B030D-6E8A-4147-A177-3AD203B41FA5}">
                      <a16:colId xmlns:a16="http://schemas.microsoft.com/office/drawing/2014/main" val="3063182966"/>
                    </a:ext>
                  </a:extLst>
                </a:gridCol>
              </a:tblGrid>
              <a:tr h="484322">
                <a:tc gridSpan="7">
                  <a:txBody>
                    <a:bodyPr/>
                    <a:lstStyle/>
                    <a:p>
                      <a:pPr marL="0" marR="0" indent="0" algn="l" rtl="0" latinLnBrk="0">
                        <a:lnSpc>
                          <a:spcPct val="100000"/>
                        </a:lnSpc>
                        <a:spcBef>
                          <a:spcPts val="0"/>
                        </a:spcBef>
                        <a:spcAft>
                          <a:spcPts val="0"/>
                        </a:spcAft>
                        <a:buClrTx/>
                        <a:buSzTx/>
                        <a:buFontTx/>
                        <a:buNone/>
                      </a:pPr>
                      <a:r>
                        <a:rPr lang="en-US" sz="1600" b="1" i="0" u="none" strike="noStrike" cap="none" spc="0" baseline="0" noProof="0" dirty="0">
                          <a:solidFill>
                            <a:schemeClr val="lt1"/>
                          </a:solidFill>
                          <a:uFillTx/>
                          <a:latin typeface="Source Sans Pro" panose="020B0503030403020204"/>
                          <a:ea typeface="+mn-ea"/>
                          <a:cs typeface="+mn-cs"/>
                          <a:sym typeface="Source Sans Pro Regular"/>
                        </a:rPr>
                        <a:t>Objective</a:t>
                      </a:r>
                      <a:r>
                        <a:rPr lang="en-US" sz="1600" b="1" i="0" u="none" strike="noStrike" cap="none" spc="0" baseline="0" noProof="0" dirty="0">
                          <a:solidFill>
                            <a:schemeClr val="lt1"/>
                          </a:solidFill>
                          <a:uFillTx/>
                          <a:latin typeface="Source Sans Pro" panose="020B0503030403020204"/>
                          <a:ea typeface="+mn-ea"/>
                          <a:cs typeface="+mn-cs"/>
                        </a:rPr>
                        <a:t> 5</a:t>
                      </a:r>
                      <a:r>
                        <a:rPr lang="en-US" sz="1600" b="1" i="0" u="none" strike="noStrike" cap="none" spc="0" baseline="0" noProof="0" dirty="0">
                          <a:solidFill>
                            <a:schemeClr val="lt1"/>
                          </a:solidFill>
                          <a:uFillTx/>
                          <a:latin typeface="Source Sans Pro" panose="020B0503030403020204"/>
                          <a:ea typeface="+mn-ea"/>
                          <a:cs typeface="+mn-cs"/>
                          <a:sym typeface="Source Sans Pro Regular"/>
                        </a:rPr>
                        <a:t> :</a:t>
                      </a:r>
                      <a:r>
                        <a:rPr lang="en-US" sz="1600" b="1" i="0" u="none" strike="noStrike" cap="none" spc="0" baseline="0" noProof="0" dirty="0">
                          <a:solidFill>
                            <a:schemeClr val="lt1"/>
                          </a:solidFill>
                          <a:uFillTx/>
                          <a:latin typeface="Source Sans Pro" panose="020B0503030403020204"/>
                          <a:ea typeface="+mn-ea"/>
                          <a:cs typeface="+mn-cs"/>
                        </a:rPr>
                        <a:t>Monitor and evaluate  the RRT program performance</a:t>
                      </a:r>
                      <a:endParaRPr lang="en-US" sz="1600" b="1" i="0" u="none" strike="noStrike" cap="none" spc="0" baseline="0" noProof="0" dirty="0">
                        <a:solidFill>
                          <a:schemeClr val="lt1"/>
                        </a:solidFill>
                        <a:uFillTx/>
                        <a:latin typeface="Source Sans Pro" panose="020B0503030403020204"/>
                        <a:ea typeface="+mn-ea"/>
                        <a:cs typeface="+mn-cs"/>
                        <a:sym typeface="Source Sans Pro Regular"/>
                      </a:endParaRPr>
                    </a:p>
                  </a:txBody>
                  <a:tcPr>
                    <a:solidFill>
                      <a:srgbClr val="65A00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905125835"/>
                  </a:ext>
                </a:extLst>
              </a:tr>
              <a:tr h="406830">
                <a:tc>
                  <a:txBody>
                    <a:bodyPr/>
                    <a:lstStyle/>
                    <a:p>
                      <a:r>
                        <a:rPr lang="en-US" sz="1500" b="1" noProof="0" dirty="0">
                          <a:latin typeface="Source Sans Pro" panose="020B0503030403020204"/>
                        </a:rPr>
                        <a:t>Actions</a:t>
                      </a:r>
                    </a:p>
                  </a:txBody>
                  <a:tcPr/>
                </a:tc>
                <a:tc>
                  <a:txBody>
                    <a:bodyPr/>
                    <a:lstStyle/>
                    <a:p>
                      <a:r>
                        <a:rPr lang="en-US" sz="1500" b="1" noProof="0" dirty="0">
                          <a:latin typeface="Source Sans Pro" panose="020B0503030403020204"/>
                        </a:rPr>
                        <a:t>Output</a:t>
                      </a:r>
                    </a:p>
                  </a:txBody>
                  <a:tcPr/>
                </a:tc>
                <a:tc>
                  <a:txBody>
                    <a:bodyPr/>
                    <a:lstStyle/>
                    <a:p>
                      <a:r>
                        <a:rPr lang="en-US" sz="1500" b="1" noProof="0" dirty="0">
                          <a:latin typeface="Source Sans Pro" panose="020B0503030403020204"/>
                        </a:rPr>
                        <a:t>Responsible</a:t>
                      </a:r>
                    </a:p>
                  </a:txBody>
                  <a:tcPr/>
                </a:tc>
                <a:tc>
                  <a:txBody>
                    <a:bodyPr/>
                    <a:lstStyle/>
                    <a:p>
                      <a:pPr lvl="0">
                        <a:buNone/>
                      </a:pPr>
                      <a:r>
                        <a:rPr lang="en-US" sz="1500" b="1" noProof="0" dirty="0">
                          <a:latin typeface="Source Sans Pro" panose="020B0503030403020204"/>
                        </a:rPr>
                        <a:t>Needed resources</a:t>
                      </a:r>
                    </a:p>
                  </a:txBody>
                  <a:tcPr/>
                </a:tc>
                <a:tc>
                  <a:txBody>
                    <a:bodyPr/>
                    <a:lstStyle/>
                    <a:p>
                      <a:pPr lvl="0">
                        <a:buNone/>
                      </a:pPr>
                      <a:r>
                        <a:rPr lang="en-US" sz="1500" b="1" noProof="0" dirty="0">
                          <a:latin typeface="Source Sans Pro" panose="020B0503030403020204"/>
                        </a:rPr>
                        <a:t>Indicator</a:t>
                      </a:r>
                      <a:endParaRPr lang="fr-FR" dirty="0"/>
                    </a:p>
                  </a:txBody>
                  <a:tcPr/>
                </a:tc>
                <a:tc>
                  <a:txBody>
                    <a:bodyPr/>
                    <a:lstStyle/>
                    <a:p>
                      <a:pPr lvl="0">
                        <a:buNone/>
                      </a:pPr>
                      <a:r>
                        <a:rPr lang="en-US" sz="1500" b="1" noProof="0" dirty="0">
                          <a:latin typeface="Source Sans Pro Regular"/>
                        </a:rPr>
                        <a:t>Date of completion</a:t>
                      </a:r>
                      <a:endParaRPr lang="en-US" sz="1500" b="1" noProof="0" dirty="0">
                        <a:latin typeface="Source Sans Pro" panose="020B0503030403020204"/>
                      </a:endParaRPr>
                    </a:p>
                  </a:txBody>
                  <a:tcPr/>
                </a:tc>
                <a:tc>
                  <a:txBody>
                    <a:bodyPr/>
                    <a:lstStyle/>
                    <a:p>
                      <a:pPr lvl="0">
                        <a:buNone/>
                      </a:pPr>
                      <a:r>
                        <a:rPr lang="en-US" sz="1500" b="1" noProof="0" dirty="0">
                          <a:latin typeface="Source Sans Pro Regular"/>
                        </a:rPr>
                        <a:t>Challenges to be anticipated</a:t>
                      </a:r>
                      <a:endParaRPr lang="en-US" sz="1500" b="1" noProof="0" dirty="0">
                        <a:latin typeface="Source Sans Pro" panose="020B0503030403020204"/>
                      </a:endParaRPr>
                    </a:p>
                  </a:txBody>
                  <a:tcPr/>
                </a:tc>
                <a:extLst>
                  <a:ext uri="{0D108BD9-81ED-4DB2-BD59-A6C34878D82A}">
                    <a16:rowId xmlns:a16="http://schemas.microsoft.com/office/drawing/2014/main" val="1594399463"/>
                  </a:ext>
                </a:extLst>
              </a:tr>
              <a:tr h="444065">
                <a:tc>
                  <a:txBody>
                    <a:bodyPr/>
                    <a:lstStyle/>
                    <a:p>
                      <a:pPr lvl="0" algn="l">
                        <a:lnSpc>
                          <a:spcPct val="100000"/>
                        </a:lnSpc>
                        <a:spcBef>
                          <a:spcPts val="0"/>
                        </a:spcBef>
                        <a:spcAft>
                          <a:spcPts val="0"/>
                        </a:spcAft>
                        <a:buNone/>
                      </a:pPr>
                      <a:r>
                        <a:rPr lang="en-US" sz="1400" b="0" i="0" u="none" strike="noStrike" noProof="0" dirty="0">
                          <a:solidFill>
                            <a:srgbClr val="000000"/>
                          </a:solidFill>
                          <a:latin typeface="helvetica"/>
                        </a:rPr>
                        <a:t>Action</a:t>
                      </a:r>
                      <a:r>
                        <a:rPr lang="en-US" sz="1600" noProof="0" dirty="0">
                          <a:latin typeface="Source Sans Pro" panose="020B0503030403020204"/>
                        </a:rPr>
                        <a:t> 5.1 </a:t>
                      </a:r>
                      <a:r>
                        <a:rPr lang="en-US" sz="1600" b="0" i="0" u="none" strike="noStrike" noProof="0" dirty="0">
                          <a:latin typeface="Source Sans Pro" panose="020B0503030403020204"/>
                        </a:rPr>
                        <a:t>Develop/review the RRT management M&amp;E framework</a:t>
                      </a:r>
                      <a:endParaRPr lang="en-US" sz="1600" noProof="0" dirty="0">
                        <a:latin typeface="Source Sans Pro" panose="020B0503030403020204"/>
                      </a:endParaRPr>
                    </a:p>
                  </a:txBody>
                  <a:tcPr/>
                </a:tc>
                <a:tc>
                  <a:txBody>
                    <a:bodyPr/>
                    <a:lstStyle/>
                    <a:p>
                      <a:r>
                        <a:rPr lang="en-US" sz="1600" noProof="0" dirty="0">
                          <a:latin typeface="Source Sans Pro" panose="020B0503030403020204"/>
                        </a:rPr>
                        <a:t>Framework is developed/reviewed</a:t>
                      </a:r>
                    </a:p>
                  </a:txBody>
                  <a:tcPr/>
                </a:tc>
                <a:tc>
                  <a:txBody>
                    <a:bodyPr/>
                    <a:lstStyle/>
                    <a:p>
                      <a:r>
                        <a:rPr lang="en-US" sz="1600" noProof="0" dirty="0">
                          <a:latin typeface="Source Sans Pro" panose="020B0503030403020204"/>
                        </a:rPr>
                        <a:t>Monitoring and evaluation specialist </a:t>
                      </a:r>
                    </a:p>
                  </a:txBody>
                  <a:tcPr/>
                </a:tc>
                <a:tc>
                  <a:txBody>
                    <a:bodyPr/>
                    <a:lstStyle/>
                    <a:p>
                      <a:pPr lvl="0">
                        <a:buNone/>
                      </a:pPr>
                      <a:endParaRPr lang="en-US" sz="1600" noProof="0">
                        <a:latin typeface="Source Sans Pro" panose="020B0503030403020204"/>
                      </a:endParaRPr>
                    </a:p>
                  </a:txBody>
                  <a:tcPr/>
                </a:tc>
                <a:tc>
                  <a:txBody>
                    <a:bodyPr/>
                    <a:lstStyle/>
                    <a:p>
                      <a:pPr lvl="0">
                        <a:buNone/>
                      </a:pPr>
                      <a:r>
                        <a:rPr lang="en-US" sz="1600" noProof="0" dirty="0">
                          <a:latin typeface="Source Sans Pro" panose="020B0503030403020204"/>
                        </a:rPr>
                        <a:t>M&amp;E framework available</a:t>
                      </a:r>
                      <a:endParaRPr lang="fr-FR" dirty="0"/>
                    </a:p>
                  </a:txBody>
                  <a:tcPr/>
                </a:tc>
                <a:tc>
                  <a:txBody>
                    <a:bodyPr/>
                    <a:lstStyle/>
                    <a:p>
                      <a:pPr lvl="0">
                        <a:buNone/>
                      </a:pPr>
                      <a:endParaRPr lang="en-US" sz="1600" noProof="0">
                        <a:latin typeface="Source Sans Pro" panose="020B0503030403020204"/>
                      </a:endParaRPr>
                    </a:p>
                  </a:txBody>
                  <a:tcPr/>
                </a:tc>
                <a:tc>
                  <a:txBody>
                    <a:bodyPr/>
                    <a:lstStyle/>
                    <a:p>
                      <a:endParaRPr lang="en-US" sz="1600" noProof="0">
                        <a:latin typeface="Source Sans Pro" panose="020B0503030403020204"/>
                      </a:endParaRPr>
                    </a:p>
                  </a:txBody>
                  <a:tcPr/>
                </a:tc>
                <a:extLst>
                  <a:ext uri="{0D108BD9-81ED-4DB2-BD59-A6C34878D82A}">
                    <a16:rowId xmlns:a16="http://schemas.microsoft.com/office/drawing/2014/main" val="2330875214"/>
                  </a:ext>
                </a:extLst>
              </a:tr>
              <a:tr h="444065">
                <a:tc>
                  <a:txBody>
                    <a:bodyPr/>
                    <a:lstStyle/>
                    <a:p>
                      <a:pPr lvl="0">
                        <a:buNone/>
                      </a:pPr>
                      <a:r>
                        <a:rPr lang="en-US" sz="1400" b="0" i="0" u="none" strike="noStrike" noProof="0" dirty="0">
                          <a:solidFill>
                            <a:srgbClr val="000000"/>
                          </a:solidFill>
                          <a:latin typeface="helvetica"/>
                        </a:rPr>
                        <a:t>Action</a:t>
                      </a:r>
                      <a:r>
                        <a:rPr lang="en-US" sz="1600" noProof="0" dirty="0">
                          <a:latin typeface="Source Sans Pro" panose="020B0503030403020204"/>
                        </a:rPr>
                        <a:t>  5.2 Monitor RRT program performance</a:t>
                      </a:r>
                      <a:endParaRPr lang="en-US" sz="1600" b="0" i="0" u="none" strike="noStrike" noProof="0" dirty="0">
                        <a:latin typeface="Source Sans Pro" panose="020B0503030403020204"/>
                      </a:endParaRPr>
                    </a:p>
                  </a:txBody>
                  <a:tcPr/>
                </a:tc>
                <a:tc>
                  <a:txBody>
                    <a:bodyPr/>
                    <a:lstStyle/>
                    <a:p>
                      <a:r>
                        <a:rPr lang="en-US" sz="1600" noProof="0" dirty="0">
                          <a:latin typeface="Source Sans Pro" panose="020B0503030403020204"/>
                        </a:rPr>
                        <a:t>RRT program performance is monitored </a:t>
                      </a:r>
                    </a:p>
                  </a:txBody>
                  <a:tcPr/>
                </a:tc>
                <a:tc>
                  <a:txBody>
                    <a:bodyPr/>
                    <a:lstStyle/>
                    <a:p>
                      <a:pPr lvl="0" algn="l">
                        <a:lnSpc>
                          <a:spcPct val="100000"/>
                        </a:lnSpc>
                        <a:spcBef>
                          <a:spcPts val="0"/>
                        </a:spcBef>
                        <a:spcAft>
                          <a:spcPts val="0"/>
                        </a:spcAft>
                        <a:buNone/>
                      </a:pPr>
                      <a:r>
                        <a:rPr lang="en-US" sz="1600" b="0" i="0" u="none" strike="noStrike" cap="none" spc="0" baseline="0" noProof="0" dirty="0">
                          <a:uFillTx/>
                          <a:latin typeface="Source Sans Pro" panose="020B0503030403020204"/>
                        </a:rPr>
                        <a:t>Monitoring and </a:t>
                      </a:r>
                      <a:endParaRPr lang="en-US" sz="1600" b="0" i="0" u="none" strike="noStrike" cap="none" spc="0" baseline="0" noProof="0" dirty="0">
                        <a:solidFill>
                          <a:schemeClr val="dk1"/>
                        </a:solidFill>
                        <a:uFillTx/>
                        <a:latin typeface="Source Sans Pro" panose="020B0503030403020204"/>
                        <a:ea typeface="+mn-ea"/>
                        <a:cs typeface="+mn-cs"/>
                      </a:endParaRPr>
                    </a:p>
                    <a:p>
                      <a:pPr lvl="0" algn="l">
                        <a:lnSpc>
                          <a:spcPct val="100000"/>
                        </a:lnSpc>
                        <a:spcBef>
                          <a:spcPts val="0"/>
                        </a:spcBef>
                        <a:spcAft>
                          <a:spcPts val="0"/>
                        </a:spcAft>
                        <a:buNone/>
                      </a:pPr>
                      <a:r>
                        <a:rPr lang="en-US" sz="1600" b="0" i="0" u="none" strike="noStrike" cap="none" spc="0" baseline="0" noProof="0" dirty="0">
                          <a:uFillTx/>
                          <a:latin typeface="Source Sans Pro" panose="020B0503030403020204"/>
                        </a:rPr>
                        <a:t>Evaluation</a:t>
                      </a:r>
                      <a:endParaRPr lang="en-US" sz="1600" b="0" i="0" u="none" strike="noStrike" cap="none" spc="0" baseline="0" noProof="0" dirty="0">
                        <a:solidFill>
                          <a:schemeClr val="dk1"/>
                        </a:solidFill>
                        <a:uFillTx/>
                        <a:latin typeface="Source Sans Pro" panose="020B0503030403020204"/>
                        <a:ea typeface="+mn-ea"/>
                        <a:cs typeface="+mn-cs"/>
                      </a:endParaRPr>
                    </a:p>
                    <a:p>
                      <a:pPr lvl="0" algn="l">
                        <a:lnSpc>
                          <a:spcPct val="100000"/>
                        </a:lnSpc>
                        <a:spcBef>
                          <a:spcPts val="0"/>
                        </a:spcBef>
                        <a:spcAft>
                          <a:spcPts val="0"/>
                        </a:spcAft>
                        <a:buNone/>
                      </a:pPr>
                      <a:r>
                        <a:rPr lang="en-US" sz="1600" b="0" i="0" u="none" strike="noStrike" cap="none" spc="0" baseline="0" noProof="0" dirty="0">
                          <a:uFillTx/>
                          <a:latin typeface="Source Sans Pro" panose="020B0503030403020204"/>
                        </a:rPr>
                        <a:t>specialist </a:t>
                      </a:r>
                      <a:endParaRPr lang="en-US" sz="1600" b="0" i="0" u="none" strike="noStrike" cap="none" spc="0" baseline="0" noProof="0" dirty="0">
                        <a:solidFill>
                          <a:schemeClr val="dk1"/>
                        </a:solidFill>
                        <a:uFillTx/>
                        <a:latin typeface="Source Sans Pro" panose="020B0503030403020204"/>
                        <a:ea typeface="+mn-ea"/>
                        <a:cs typeface="+mn-cs"/>
                        <a:sym typeface="Source Sans Pro Regular"/>
                      </a:endParaRPr>
                    </a:p>
                  </a:txBody>
                  <a:tcPr/>
                </a:tc>
                <a:tc>
                  <a:txBody>
                    <a:bodyPr/>
                    <a:lstStyle/>
                    <a:p>
                      <a:pPr lvl="0">
                        <a:buNone/>
                      </a:pPr>
                      <a:endParaRPr lang="en-US" sz="1600" noProof="0">
                        <a:latin typeface="Source Sans Pro" panose="020B0503030403020204"/>
                      </a:endParaRPr>
                    </a:p>
                  </a:txBody>
                  <a:tcPr/>
                </a:tc>
                <a:tc>
                  <a:txBody>
                    <a:bodyPr/>
                    <a:lstStyle/>
                    <a:p>
                      <a:pPr lvl="0">
                        <a:buNone/>
                      </a:pPr>
                      <a:r>
                        <a:rPr lang="en-US" sz="1600" noProof="0" dirty="0">
                          <a:latin typeface="Source Sans Pro" panose="020B0503030403020204"/>
                        </a:rPr>
                        <a:t>RRT program monitoring annual report </a:t>
                      </a:r>
                      <a:endParaRPr lang="fr-FR" dirty="0"/>
                    </a:p>
                  </a:txBody>
                  <a:tcPr/>
                </a:tc>
                <a:tc>
                  <a:txBody>
                    <a:bodyPr/>
                    <a:lstStyle/>
                    <a:p>
                      <a:pPr lvl="0">
                        <a:buNone/>
                      </a:pPr>
                      <a:endParaRPr lang="en-US" sz="1600" noProof="0">
                        <a:latin typeface="Source Sans Pro" panose="020B0503030403020204"/>
                      </a:endParaRPr>
                    </a:p>
                  </a:txBody>
                  <a:tcPr/>
                </a:tc>
                <a:tc>
                  <a:txBody>
                    <a:bodyPr/>
                    <a:lstStyle/>
                    <a:p>
                      <a:endParaRPr lang="en-US" sz="1600" noProof="0">
                        <a:latin typeface="Source Sans Pro" panose="020B0503030403020204"/>
                      </a:endParaRPr>
                    </a:p>
                  </a:txBody>
                  <a:tcPr/>
                </a:tc>
                <a:extLst>
                  <a:ext uri="{0D108BD9-81ED-4DB2-BD59-A6C34878D82A}">
                    <a16:rowId xmlns:a16="http://schemas.microsoft.com/office/drawing/2014/main" val="434781855"/>
                  </a:ext>
                </a:extLst>
              </a:tr>
              <a:tr h="444065">
                <a:tc>
                  <a:txBody>
                    <a:bodyPr/>
                    <a:lstStyle/>
                    <a:p>
                      <a:pPr lvl="0">
                        <a:buNone/>
                      </a:pPr>
                      <a:r>
                        <a:rPr lang="en-US" sz="1400" b="0" i="0" u="none" strike="noStrike" noProof="0" dirty="0">
                          <a:solidFill>
                            <a:srgbClr val="000000"/>
                          </a:solidFill>
                          <a:latin typeface="helvetica"/>
                        </a:rPr>
                        <a:t>Action</a:t>
                      </a:r>
                      <a:r>
                        <a:rPr lang="en-US" sz="1600" noProof="0" dirty="0">
                          <a:latin typeface="Source Sans Pro" panose="020B0503030403020204"/>
                        </a:rPr>
                        <a:t> 5.3 </a:t>
                      </a:r>
                      <a:r>
                        <a:rPr lang="en-US" sz="1600" b="0" i="0" u="none" strike="noStrike" noProof="0" dirty="0">
                          <a:latin typeface="Source Sans Pro" panose="020B0503030403020204"/>
                        </a:rPr>
                        <a:t> Conduct simulation exercises</a:t>
                      </a:r>
                    </a:p>
                  </a:txBody>
                  <a:tcPr/>
                </a:tc>
                <a:tc>
                  <a:txBody>
                    <a:bodyPr/>
                    <a:lstStyle/>
                    <a:p>
                      <a:r>
                        <a:rPr lang="en-US" sz="1600" noProof="0" dirty="0">
                          <a:latin typeface="Source Sans Pro" panose="020B0503030403020204"/>
                        </a:rPr>
                        <a:t>Simulation exercises are conducted</a:t>
                      </a:r>
                    </a:p>
                  </a:txBody>
                  <a:tcPr/>
                </a:tc>
                <a:tc>
                  <a:txBody>
                    <a:bodyPr/>
                    <a:lstStyle/>
                    <a:p>
                      <a:pPr lvl="0" algn="l">
                        <a:lnSpc>
                          <a:spcPct val="100000"/>
                        </a:lnSpc>
                        <a:spcBef>
                          <a:spcPts val="0"/>
                        </a:spcBef>
                        <a:spcAft>
                          <a:spcPts val="0"/>
                        </a:spcAft>
                        <a:buNone/>
                      </a:pPr>
                      <a:r>
                        <a:rPr lang="en-US" sz="1600" b="0" i="0" u="none" strike="noStrike" noProof="0" dirty="0">
                          <a:latin typeface="Source Sans Pro" panose="020B0503030403020204"/>
                        </a:rPr>
                        <a:t>RRT training specialist/   coordinator</a:t>
                      </a:r>
                    </a:p>
                  </a:txBody>
                  <a:tcPr/>
                </a:tc>
                <a:tc>
                  <a:txBody>
                    <a:bodyPr/>
                    <a:lstStyle/>
                    <a:p>
                      <a:pPr lvl="0">
                        <a:buNone/>
                      </a:pPr>
                      <a:endParaRPr lang="en-US" sz="1600" noProof="0">
                        <a:latin typeface="Source Sans Pro" panose="020B0503030403020204"/>
                      </a:endParaRPr>
                    </a:p>
                  </a:txBody>
                  <a:tcPr/>
                </a:tc>
                <a:tc>
                  <a:txBody>
                    <a:bodyPr/>
                    <a:lstStyle/>
                    <a:p>
                      <a:pPr lvl="0">
                        <a:buNone/>
                      </a:pPr>
                      <a:r>
                        <a:rPr lang="en-US" sz="1600" noProof="0" dirty="0">
                          <a:latin typeface="Source Sans Pro" panose="020B0503030403020204"/>
                        </a:rPr>
                        <a:t># of plans/SOPs reviewed </a:t>
                      </a:r>
                      <a:r>
                        <a:rPr lang="en-US" sz="1600" b="0" i="0" u="none" strike="noStrike" noProof="0" dirty="0">
                          <a:latin typeface="Source Sans Pro" panose="020B0503030403020204"/>
                        </a:rPr>
                        <a:t>in light of simulation exercises recommendations</a:t>
                      </a:r>
                      <a:endParaRPr lang="en-US" sz="1600" noProof="0" dirty="0">
                        <a:latin typeface="Source Sans Pro" panose="020B0503030403020204"/>
                      </a:endParaRPr>
                    </a:p>
                  </a:txBody>
                  <a:tcPr/>
                </a:tc>
                <a:tc>
                  <a:txBody>
                    <a:bodyPr/>
                    <a:lstStyle/>
                    <a:p>
                      <a:pPr lvl="0">
                        <a:buNone/>
                      </a:pPr>
                      <a:endParaRPr lang="en-US" sz="1600" noProof="0">
                        <a:latin typeface="Source Sans Pro" panose="020B0503030403020204"/>
                      </a:endParaRPr>
                    </a:p>
                  </a:txBody>
                  <a:tcPr/>
                </a:tc>
                <a:tc>
                  <a:txBody>
                    <a:bodyPr/>
                    <a:lstStyle/>
                    <a:p>
                      <a:endParaRPr lang="en-US" sz="1600" noProof="0">
                        <a:latin typeface="Source Sans Pro" panose="020B0503030403020204"/>
                      </a:endParaRPr>
                    </a:p>
                  </a:txBody>
                  <a:tcPr/>
                </a:tc>
                <a:extLst>
                  <a:ext uri="{0D108BD9-81ED-4DB2-BD59-A6C34878D82A}">
                    <a16:rowId xmlns:a16="http://schemas.microsoft.com/office/drawing/2014/main" val="3520222109"/>
                  </a:ext>
                </a:extLst>
              </a:tr>
              <a:tr h="444065">
                <a:tc>
                  <a:txBody>
                    <a:bodyPr/>
                    <a:lstStyle/>
                    <a:p>
                      <a:pPr lvl="0">
                        <a:buNone/>
                      </a:pPr>
                      <a:r>
                        <a:rPr lang="en-US" sz="1400" b="0" i="0" u="none" strike="noStrike" noProof="0" dirty="0">
                          <a:solidFill>
                            <a:srgbClr val="000000"/>
                          </a:solidFill>
                          <a:latin typeface="helvetica"/>
                        </a:rPr>
                        <a:t>Action</a:t>
                      </a:r>
                      <a:r>
                        <a:rPr lang="en-US" sz="1600" noProof="0" dirty="0">
                          <a:latin typeface="Source Sans Pro" panose="020B0503030403020204"/>
                        </a:rPr>
                        <a:t>  5.4.....</a:t>
                      </a:r>
                    </a:p>
                  </a:txBody>
                  <a:tcPr/>
                </a:tc>
                <a:tc>
                  <a:txBody>
                    <a:bodyPr/>
                    <a:lstStyle/>
                    <a:p>
                      <a:endParaRPr lang="en-US" sz="1600" noProof="0">
                        <a:latin typeface="Source Sans Pro" panose="020B0503030403020204"/>
                      </a:endParaRPr>
                    </a:p>
                  </a:txBody>
                  <a:tcPr/>
                </a:tc>
                <a:tc>
                  <a:txBody>
                    <a:bodyPr/>
                    <a:lstStyle/>
                    <a:p>
                      <a:endParaRPr lang="en-US" sz="1600" noProof="0">
                        <a:latin typeface="Source Sans Pro" panose="020B0503030403020204"/>
                      </a:endParaRPr>
                    </a:p>
                  </a:txBody>
                  <a:tcPr/>
                </a:tc>
                <a:tc>
                  <a:txBody>
                    <a:bodyPr/>
                    <a:lstStyle/>
                    <a:p>
                      <a:pPr lvl="0">
                        <a:buNone/>
                      </a:pPr>
                      <a:endParaRPr lang="en-US" sz="1600" noProof="0">
                        <a:latin typeface="Source Sans Pro" panose="020B0503030403020204"/>
                      </a:endParaRPr>
                    </a:p>
                  </a:txBody>
                  <a:tcPr/>
                </a:tc>
                <a:tc>
                  <a:txBody>
                    <a:bodyPr/>
                    <a:lstStyle/>
                    <a:p>
                      <a:pPr lvl="0">
                        <a:buNone/>
                      </a:pPr>
                      <a:endParaRPr lang="en-US" sz="1600" noProof="0">
                        <a:latin typeface="Source Sans Pro" panose="020B0503030403020204"/>
                      </a:endParaRPr>
                    </a:p>
                  </a:txBody>
                  <a:tcPr/>
                </a:tc>
                <a:tc>
                  <a:txBody>
                    <a:bodyPr/>
                    <a:lstStyle/>
                    <a:p>
                      <a:pPr lvl="0">
                        <a:buNone/>
                      </a:pPr>
                      <a:endParaRPr lang="en-US" sz="1600" noProof="0">
                        <a:latin typeface="Source Sans Pro" panose="020B0503030403020204"/>
                      </a:endParaRPr>
                    </a:p>
                  </a:txBody>
                  <a:tcPr/>
                </a:tc>
                <a:tc>
                  <a:txBody>
                    <a:bodyPr/>
                    <a:lstStyle/>
                    <a:p>
                      <a:endParaRPr lang="en-US" sz="1600" noProof="0">
                        <a:latin typeface="Source Sans Pro" panose="020B0503030403020204"/>
                      </a:endParaRPr>
                    </a:p>
                  </a:txBody>
                  <a:tcPr/>
                </a:tc>
                <a:extLst>
                  <a:ext uri="{0D108BD9-81ED-4DB2-BD59-A6C34878D82A}">
                    <a16:rowId xmlns:a16="http://schemas.microsoft.com/office/drawing/2014/main" val="3255741236"/>
                  </a:ext>
                </a:extLst>
              </a:tr>
            </a:tbl>
          </a:graphicData>
        </a:graphic>
      </p:graphicFrame>
      <p:sp>
        <p:nvSpPr>
          <p:cNvPr id="9" name="Espace réservé du texte 2">
            <a:extLst>
              <a:ext uri="{FF2B5EF4-FFF2-40B4-BE49-F238E27FC236}">
                <a16:creationId xmlns:a16="http://schemas.microsoft.com/office/drawing/2014/main" id="{402DF50F-0D1F-8444-A655-B960BF435E44}"/>
              </a:ext>
            </a:extLst>
          </p:cNvPr>
          <p:cNvSpPr txBox="1">
            <a:spLocks/>
          </p:cNvSpPr>
          <p:nvPr/>
        </p:nvSpPr>
        <p:spPr>
          <a:xfrm>
            <a:off x="161141" y="796978"/>
            <a:ext cx="10568364" cy="5448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lnSpc>
                <a:spcPct val="100000"/>
              </a:lnSpc>
              <a:spcBef>
                <a:spcPts val="500"/>
              </a:spcBef>
            </a:pPr>
            <a:r>
              <a:rPr lang="en-US" sz="2800" b="1">
                <a:solidFill>
                  <a:srgbClr val="951D19"/>
                </a:solidFill>
                <a:highlight>
                  <a:srgbClr val="FBFBFD"/>
                </a:highlight>
              </a:rPr>
              <a:t>Workplan </a:t>
            </a:r>
            <a:r>
              <a:rPr lang="en-US" sz="2800" b="1">
                <a:solidFill>
                  <a:srgbClr val="951D19"/>
                </a:solidFill>
              </a:rPr>
              <a:t>for RRT </a:t>
            </a:r>
            <a:r>
              <a:rPr lang="en-US" sz="2800" b="1" err="1">
                <a:solidFill>
                  <a:srgbClr val="951D19"/>
                </a:solidFill>
              </a:rPr>
              <a:t>programme</a:t>
            </a:r>
            <a:r>
              <a:rPr lang="en-US" sz="2800" b="1">
                <a:solidFill>
                  <a:srgbClr val="951D19"/>
                </a:solidFill>
              </a:rPr>
              <a:t>- Example</a:t>
            </a:r>
            <a:endParaRPr lang="en-US" sz="2800">
              <a:highlight>
                <a:srgbClr val="FFFF00"/>
              </a:highlight>
            </a:endParaRPr>
          </a:p>
          <a:p>
            <a:pPr hangingPunct="1"/>
            <a:endParaRPr lang="en-US" sz="2800" b="1">
              <a:solidFill>
                <a:srgbClr val="951D19"/>
              </a:solidFill>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46</a:t>
            </a:fld>
            <a:endParaRPr lang="fr-FR"/>
          </a:p>
        </p:txBody>
      </p:sp>
    </p:spTree>
    <p:extLst>
      <p:ext uri="{BB962C8B-B14F-4D97-AF65-F5344CB8AC3E}">
        <p14:creationId xmlns:p14="http://schemas.microsoft.com/office/powerpoint/2010/main" val="2022495480"/>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48704" y="1691887"/>
            <a:ext cx="11347451" cy="1870076"/>
          </a:xfrm>
        </p:spPr>
        <p:txBody>
          <a:bodyPr lIns="45719" tIns="45720" rIns="45719" bIns="45720" anchor="ctr">
            <a:normAutofit/>
          </a:bodyPr>
          <a:lstStyle/>
          <a:p>
            <a:pPr>
              <a:spcBef>
                <a:spcPts val="0"/>
              </a:spcBef>
            </a:pPr>
            <a:r>
              <a:rPr lang="en-US" sz="3600" b="1" dirty="0"/>
              <a:t>9.4 Group activity: </a:t>
            </a:r>
            <a:endParaRPr lang="fr-FR" dirty="0"/>
          </a:p>
          <a:p>
            <a:pPr>
              <a:spcBef>
                <a:spcPts val="0"/>
              </a:spcBef>
            </a:pPr>
            <a:r>
              <a:rPr lang="en-US" sz="3600" b="1" dirty="0"/>
              <a:t>RRT </a:t>
            </a:r>
            <a:r>
              <a:rPr lang="en-US" sz="3600" b="1" dirty="0" err="1"/>
              <a:t>programme</a:t>
            </a:r>
            <a:r>
              <a:rPr lang="en-US" sz="3600" b="1" dirty="0"/>
              <a:t> budget plan development</a:t>
            </a:r>
            <a:endParaRPr lang="en-US"/>
          </a:p>
        </p:txBody>
      </p:sp>
      <p:sp>
        <p:nvSpPr>
          <p:cNvPr id="6" name="Slide Number Placeholder 5">
            <a:extLst>
              <a:ext uri="{FF2B5EF4-FFF2-40B4-BE49-F238E27FC236}">
                <a16:creationId xmlns:a16="http://schemas.microsoft.com/office/drawing/2014/main" id="{AF164037-79F4-48DC-89C7-A79008D86266}"/>
              </a:ext>
            </a:extLst>
          </p:cNvPr>
          <p:cNvSpPr>
            <a:spLocks noGrp="1"/>
          </p:cNvSpPr>
          <p:nvPr>
            <p:ph type="sldNum" sz="quarter" idx="2"/>
          </p:nvPr>
        </p:nvSpPr>
        <p:spPr>
          <a:xfrm>
            <a:off x="11819823" y="6542089"/>
            <a:ext cx="372177" cy="320041"/>
          </a:xfrm>
        </p:spPr>
        <p:txBody>
          <a:bodyPr/>
          <a:lstStyle/>
          <a:p>
            <a:fld id="{86CB4B4D-7CA3-9044-876B-883B54F8677D}" type="slidenum">
              <a:rPr lang="en-US" sz="1000" smtClean="0">
                <a:solidFill>
                  <a:schemeClr val="tx1">
                    <a:lumMod val="75000"/>
                    <a:lumOff val="25000"/>
                  </a:schemeClr>
                </a:solidFill>
              </a:rPr>
              <a:t>47</a:t>
            </a:fld>
            <a:endParaRPr lang="en-US" sz="1000">
              <a:solidFill>
                <a:schemeClr val="tx1">
                  <a:lumMod val="75000"/>
                  <a:lumOff val="25000"/>
                </a:schemeClr>
              </a:solidFill>
            </a:endParaRPr>
          </a:p>
        </p:txBody>
      </p:sp>
    </p:spTree>
    <p:extLst>
      <p:ext uri="{BB962C8B-B14F-4D97-AF65-F5344CB8AC3E}">
        <p14:creationId xmlns:p14="http://schemas.microsoft.com/office/powerpoint/2010/main" val="327350602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01000" y="2568177"/>
            <a:ext cx="7049257" cy="21313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lang="en-US" sz="2400" dirty="0">
                <a:latin typeface="Source Sans Pro Regular"/>
                <a:ea typeface="Source Sans Pro Regular"/>
                <a:cs typeface="Source Sans Pro Regular"/>
              </a:rPr>
              <a:t>At the end of this session, you should be able to:</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dirty="0">
                <a:ea typeface="+mj-lt"/>
                <a:cs typeface="+mj-lt"/>
              </a:rPr>
              <a:t>Identify what to consider while developing a budget plan for the RRT </a:t>
            </a:r>
            <a:r>
              <a:rPr lang="en-US" sz="2400" dirty="0" err="1">
                <a:ea typeface="+mj-lt"/>
                <a:cs typeface="+mj-lt"/>
              </a:rPr>
              <a:t>programme</a:t>
            </a:r>
            <a:r>
              <a:rPr lang="en-US" sz="2400" dirty="0">
                <a:ea typeface="+mj-lt"/>
                <a:cs typeface="+mj-lt"/>
              </a:rPr>
              <a:t>.</a:t>
            </a:r>
            <a:endParaRPr lang="fr-FR" sz="2400" dirty="0">
              <a:latin typeface="Source Sans Pro Regular"/>
              <a:ea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en-US" sz="2400" dirty="0">
                <a:latin typeface="Source Sans Pro Regular"/>
                <a:ea typeface="Source Sans Pro Regular"/>
              </a:rPr>
              <a:t>Develop a budget plan for the RRT </a:t>
            </a:r>
            <a:r>
              <a:rPr lang="en-US" sz="2400" dirty="0" err="1">
                <a:latin typeface="Source Sans Pro Regular"/>
                <a:ea typeface="Source Sans Pro Regular"/>
              </a:rPr>
              <a:t>programme</a:t>
            </a:r>
            <a:r>
              <a:rPr lang="en-US" sz="2400" dirty="0">
                <a:latin typeface="Source Sans Pro Regular"/>
                <a:ea typeface="Source Sans Pro Regular"/>
              </a:rPr>
              <a:t>.</a:t>
            </a:r>
            <a:endParaRPr lang="fr-FR" sz="2400">
              <a:latin typeface="Source Sans Pro Regular"/>
              <a:ea typeface="Source Sans Pro Regular"/>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lang="fr-F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Session objectives</a:t>
            </a:r>
            <a:endParaRPr lang="en-US" b="1"/>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pPr/>
              <a:t>48</a:t>
            </a:fld>
            <a:endParaRPr lang="fr-FR"/>
          </a:p>
        </p:txBody>
      </p:sp>
    </p:spTree>
    <p:extLst>
      <p:ext uri="{BB962C8B-B14F-4D97-AF65-F5344CB8AC3E}">
        <p14:creationId xmlns:p14="http://schemas.microsoft.com/office/powerpoint/2010/main" val="275861200"/>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688321" y="1636444"/>
            <a:ext cx="2936238" cy="2112544"/>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a:solidFill>
                  <a:srgbClr val="729E03"/>
                </a:solidFill>
                <a:ea typeface="+mn-ea"/>
                <a:cs typeface="Calibri"/>
              </a:rPr>
              <a:t>Op</a:t>
            </a:r>
            <a:r>
              <a:rPr sz="1400" b="1" kern="1200" spc="-7">
                <a:solidFill>
                  <a:srgbClr val="729E03"/>
                </a:solidFill>
                <a:ea typeface="+mn-ea"/>
                <a:cs typeface="Calibri"/>
              </a:rPr>
              <a:t>e</a:t>
            </a:r>
            <a:r>
              <a:rPr sz="1400" b="1" kern="1200" spc="-27">
                <a:solidFill>
                  <a:srgbClr val="729E03"/>
                </a:solidFill>
                <a:ea typeface="+mn-ea"/>
                <a:cs typeface="Calibri"/>
              </a:rPr>
              <a:t>ra</a:t>
            </a:r>
            <a:r>
              <a:rPr sz="1400" b="1" kern="1200">
                <a:solidFill>
                  <a:srgbClr val="729E03"/>
                </a:solidFill>
                <a:ea typeface="+mn-ea"/>
                <a:cs typeface="Calibri"/>
              </a:rPr>
              <a:t>t</a:t>
            </a:r>
            <a:r>
              <a:rPr sz="1400" b="1" kern="1200" spc="7">
                <a:solidFill>
                  <a:srgbClr val="729E03"/>
                </a:solidFill>
                <a:ea typeface="+mn-ea"/>
                <a:cs typeface="Calibri"/>
              </a:rPr>
              <a:t>i</a:t>
            </a:r>
            <a:r>
              <a:rPr sz="1400" b="1" kern="1200">
                <a:solidFill>
                  <a:srgbClr val="729E03"/>
                </a:solidFill>
                <a:ea typeface="+mn-ea"/>
                <a:cs typeface="Calibri"/>
              </a:rPr>
              <a:t>o</a:t>
            </a:r>
            <a:r>
              <a:rPr sz="1400" b="1" kern="1200" spc="7">
                <a:solidFill>
                  <a:srgbClr val="729E03"/>
                </a:solidFill>
                <a:ea typeface="+mn-ea"/>
                <a:cs typeface="Calibri"/>
              </a:rPr>
              <a:t>n</a:t>
            </a:r>
            <a:r>
              <a:rPr sz="1400" b="1" kern="1200" spc="-7">
                <a:solidFill>
                  <a:srgbClr val="729E03"/>
                </a:solidFill>
                <a:ea typeface="+mn-ea"/>
                <a:cs typeface="Calibri"/>
              </a:rPr>
              <a:t>a</a:t>
            </a:r>
            <a:r>
              <a:rPr sz="1400" b="1" kern="1200">
                <a:solidFill>
                  <a:srgbClr val="729E03"/>
                </a:solidFill>
                <a:ea typeface="+mn-ea"/>
                <a:cs typeface="Calibri"/>
              </a:rPr>
              <a:t>l</a:t>
            </a:r>
            <a:endParaRPr lang="fr-FR" sz="1400" b="1" kern="1200">
              <a:solidFill>
                <a:srgbClr val="729E03"/>
              </a:solidFill>
              <a:ea typeface="+mn-ea"/>
              <a:cs typeface="Calibri"/>
            </a:endParaRPr>
          </a:p>
          <a:p>
            <a:pPr marL="474121" indent="-457189" hangingPunct="1">
              <a:spcBef>
                <a:spcPts val="513"/>
              </a:spcBef>
              <a:buClr>
                <a:srgbClr val="75A203"/>
              </a:buClr>
              <a:buFont typeface="Arial MT"/>
              <a:buChar char="•"/>
              <a:tabLst>
                <a:tab pos="473275" algn="l"/>
                <a:tab pos="474121" algn="l"/>
              </a:tabLst>
            </a:pPr>
            <a:r>
              <a:rPr lang="en-US" sz="1400" kern="1200" spc="-7">
                <a:solidFill>
                  <a:srgbClr val="5F5F5F"/>
                </a:solidFill>
                <a:ea typeface="+mn-ea"/>
                <a:cs typeface="Calibri"/>
              </a:rPr>
              <a:t>Sustained</a:t>
            </a:r>
            <a:r>
              <a:rPr lang="en-US" sz="1400" kern="1200" spc="-67">
                <a:solidFill>
                  <a:srgbClr val="5F5F5F"/>
                </a:solidFill>
                <a:ea typeface="+mn-ea"/>
                <a:cs typeface="Calibri"/>
              </a:rPr>
              <a:t> </a:t>
            </a:r>
            <a:r>
              <a:rPr lang="en-US" sz="1400" kern="1200" spc="-13">
                <a:solidFill>
                  <a:srgbClr val="5F5F5F"/>
                </a:solidFill>
                <a:ea typeface="+mn-ea"/>
                <a:cs typeface="Calibri"/>
              </a:rPr>
              <a:t>program</a:t>
            </a:r>
            <a:r>
              <a:rPr lang="en-US" sz="1400" kern="1200" spc="-27">
                <a:solidFill>
                  <a:srgbClr val="5F5F5F"/>
                </a:solidFill>
                <a:ea typeface="+mn-ea"/>
                <a:cs typeface="Calibri"/>
              </a:rPr>
              <a:t> </a:t>
            </a:r>
            <a:r>
              <a:rPr lang="en-US" sz="1400" kern="1200" spc="-7">
                <a:solidFill>
                  <a:srgbClr val="5F5F5F"/>
                </a:solidFill>
                <a:ea typeface="+mn-ea"/>
                <a:cs typeface="Calibri"/>
              </a:rPr>
              <a:t>funding</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7">
                <a:solidFill>
                  <a:srgbClr val="5F5F5F"/>
                </a:solidFill>
                <a:ea typeface="+mn-ea"/>
                <a:cs typeface="Calibri"/>
              </a:rPr>
              <a:t>Office</a:t>
            </a:r>
            <a:r>
              <a:rPr lang="en-US" sz="1400" kern="1200" spc="-40">
                <a:solidFill>
                  <a:srgbClr val="5F5F5F"/>
                </a:solidFill>
                <a:ea typeface="+mn-ea"/>
                <a:cs typeface="Calibri"/>
              </a:rPr>
              <a:t> </a:t>
            </a:r>
            <a:r>
              <a:rPr lang="en-US" sz="1400" kern="1200" spc="-7">
                <a:solidFill>
                  <a:srgbClr val="5F5F5F"/>
                </a:solidFill>
                <a:ea typeface="+mn-ea"/>
                <a:cs typeface="Calibri"/>
              </a:rPr>
              <a:t>space</a:t>
            </a:r>
            <a:endParaRPr lang="en-US" sz="1400" kern="1200">
              <a:solidFill>
                <a:prstClr val="black"/>
              </a:solidFill>
              <a:ea typeface="+mn-ea"/>
              <a:cs typeface="Calibri"/>
            </a:endParaRPr>
          </a:p>
          <a:p>
            <a:pPr marL="474121" indent="-457189" hangingPunct="1">
              <a:spcBef>
                <a:spcPts val="393"/>
              </a:spcBef>
              <a:buClr>
                <a:srgbClr val="75A203"/>
              </a:buClr>
              <a:buFont typeface="Arial MT"/>
              <a:buChar char="•"/>
              <a:tabLst>
                <a:tab pos="473275" algn="l"/>
                <a:tab pos="474121" algn="l"/>
              </a:tabLst>
            </a:pPr>
            <a:r>
              <a:rPr lang="en-US" sz="1400" kern="1200" spc="-13">
                <a:solidFill>
                  <a:srgbClr val="5F5F5F"/>
                </a:solidFill>
                <a:ea typeface="+mn-ea"/>
                <a:cs typeface="Calibri"/>
              </a:rPr>
              <a:t>Roster</a:t>
            </a:r>
            <a:r>
              <a:rPr lang="en-US" sz="1400" kern="1200" spc="-40">
                <a:solidFill>
                  <a:srgbClr val="5F5F5F"/>
                </a:solidFill>
                <a:ea typeface="+mn-ea"/>
                <a:cs typeface="Calibri"/>
              </a:rPr>
              <a:t> </a:t>
            </a:r>
            <a:r>
              <a:rPr lang="en-US" sz="1400" kern="1200" spc="-7">
                <a:solidFill>
                  <a:srgbClr val="5F5F5F"/>
                </a:solidFill>
                <a:ea typeface="+mn-ea"/>
                <a:cs typeface="Calibri"/>
              </a:rPr>
              <a:t>management</a:t>
            </a:r>
            <a:r>
              <a:rPr lang="en-US" sz="1400" kern="1200" spc="-47">
                <a:solidFill>
                  <a:srgbClr val="5F5F5F"/>
                </a:solidFill>
                <a:ea typeface="+mn-ea"/>
                <a:cs typeface="Calibri"/>
              </a:rPr>
              <a:t> </a:t>
            </a:r>
            <a:r>
              <a:rPr lang="en-US" sz="1400" kern="1200" spc="-7">
                <a:solidFill>
                  <a:srgbClr val="5F5F5F"/>
                </a:solidFill>
                <a:ea typeface="+mn-ea"/>
                <a:cs typeface="Calibri"/>
              </a:rPr>
              <a:t>software</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7">
                <a:solidFill>
                  <a:srgbClr val="5F5F5F"/>
                </a:solidFill>
                <a:ea typeface="+mn-ea"/>
                <a:cs typeface="Calibri"/>
              </a:rPr>
              <a:t>Funding</a:t>
            </a:r>
            <a:r>
              <a:rPr lang="en-US" sz="1400" kern="1200" spc="-60">
                <a:solidFill>
                  <a:srgbClr val="5F5F5F"/>
                </a:solidFill>
                <a:ea typeface="+mn-ea"/>
                <a:cs typeface="Calibri"/>
              </a:rPr>
              <a:t> </a:t>
            </a:r>
            <a:r>
              <a:rPr lang="en-US" sz="1400" kern="1200" spc="-13">
                <a:solidFill>
                  <a:srgbClr val="5F5F5F"/>
                </a:solidFill>
                <a:ea typeface="+mn-ea"/>
                <a:cs typeface="Calibri"/>
              </a:rPr>
              <a:t>for</a:t>
            </a:r>
            <a:r>
              <a:rPr lang="en-US" sz="1400" kern="1200" spc="-40">
                <a:solidFill>
                  <a:srgbClr val="5F5F5F"/>
                </a:solidFill>
                <a:ea typeface="+mn-ea"/>
                <a:cs typeface="Calibri"/>
              </a:rPr>
              <a:t> </a:t>
            </a:r>
            <a:r>
              <a:rPr lang="en-US" sz="1400" kern="1200" spc="-20">
                <a:solidFill>
                  <a:srgbClr val="5F5F5F"/>
                </a:solidFill>
                <a:ea typeface="+mn-ea"/>
                <a:cs typeface="Calibri"/>
              </a:rPr>
              <a:t>Training</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Information</a:t>
            </a:r>
            <a:r>
              <a:rPr lang="en-US" sz="1400" kern="1200" spc="-60">
                <a:solidFill>
                  <a:srgbClr val="5F5F5F"/>
                </a:solidFill>
                <a:ea typeface="+mn-ea"/>
                <a:cs typeface="Calibri"/>
              </a:rPr>
              <a:t> </a:t>
            </a:r>
            <a:r>
              <a:rPr lang="en-US" sz="1400" kern="1200" spc="-20">
                <a:solidFill>
                  <a:srgbClr val="5F5F5F"/>
                </a:solidFill>
                <a:ea typeface="+mn-ea"/>
                <a:cs typeface="Calibri"/>
              </a:rPr>
              <a:t>Technology</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7">
                <a:solidFill>
                  <a:srgbClr val="5F5F5F"/>
                </a:solidFill>
                <a:ea typeface="+mn-ea"/>
                <a:cs typeface="Calibri"/>
              </a:rPr>
              <a:t>Internet</a:t>
            </a:r>
            <a:r>
              <a:rPr lang="en-US" sz="1400" kern="1200" spc="-67">
                <a:solidFill>
                  <a:srgbClr val="5F5F5F"/>
                </a:solidFill>
                <a:ea typeface="+mn-ea"/>
                <a:cs typeface="Calibri"/>
              </a:rPr>
              <a:t> </a:t>
            </a:r>
            <a:r>
              <a:rPr lang="en-US" sz="1400" kern="1200" spc="-7">
                <a:solidFill>
                  <a:srgbClr val="5F5F5F"/>
                </a:solidFill>
                <a:ea typeface="+mn-ea"/>
                <a:cs typeface="Calibri"/>
              </a:rPr>
              <a:t>connectivity</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Office</a:t>
            </a:r>
            <a:r>
              <a:rPr lang="en-US" sz="1400" kern="1200" spc="-27">
                <a:solidFill>
                  <a:srgbClr val="5F5F5F"/>
                </a:solidFill>
                <a:ea typeface="+mn-ea"/>
                <a:cs typeface="Calibri"/>
              </a:rPr>
              <a:t> </a:t>
            </a:r>
            <a:r>
              <a:rPr lang="en-US" sz="1400" kern="1200" spc="-7">
                <a:solidFill>
                  <a:srgbClr val="5F5F5F"/>
                </a:solidFill>
                <a:ea typeface="+mn-ea"/>
                <a:cs typeface="Calibri"/>
              </a:rPr>
              <a:t>supplies</a:t>
            </a:r>
            <a:endParaRPr sz="1400" kern="1200">
              <a:solidFill>
                <a:prstClr val="black"/>
              </a:solidFill>
              <a:ea typeface="+mn-ea"/>
              <a:cs typeface="Calibri"/>
            </a:endParaRPr>
          </a:p>
        </p:txBody>
      </p:sp>
      <p:sp>
        <p:nvSpPr>
          <p:cNvPr id="5" name="object 5"/>
          <p:cNvSpPr txBox="1"/>
          <p:nvPr/>
        </p:nvSpPr>
        <p:spPr>
          <a:xfrm>
            <a:off x="634932" y="3875238"/>
            <a:ext cx="3008679" cy="1958656"/>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a:solidFill>
                  <a:srgbClr val="75A203"/>
                </a:solidFill>
                <a:ea typeface="+mn-ea"/>
                <a:cs typeface="Calibri"/>
              </a:rPr>
              <a:t>Ad</a:t>
            </a:r>
            <a:r>
              <a:rPr sz="1400" b="1" kern="1200" spc="-7">
                <a:solidFill>
                  <a:srgbClr val="75A203"/>
                </a:solidFill>
                <a:ea typeface="+mn-ea"/>
                <a:cs typeface="Calibri"/>
              </a:rPr>
              <a:t>m</a:t>
            </a:r>
            <a:r>
              <a:rPr sz="1400" b="1" kern="1200">
                <a:solidFill>
                  <a:srgbClr val="75A203"/>
                </a:solidFill>
                <a:ea typeface="+mn-ea"/>
                <a:cs typeface="Calibri"/>
              </a:rPr>
              <a:t>ini</a:t>
            </a:r>
            <a:r>
              <a:rPr sz="1400" b="1" kern="1200" spc="-20">
                <a:solidFill>
                  <a:srgbClr val="75A203"/>
                </a:solidFill>
                <a:ea typeface="+mn-ea"/>
                <a:cs typeface="Calibri"/>
              </a:rPr>
              <a:t>s</a:t>
            </a:r>
            <a:r>
              <a:rPr sz="1400" b="1" kern="1200">
                <a:solidFill>
                  <a:srgbClr val="75A203"/>
                </a:solidFill>
                <a:ea typeface="+mn-ea"/>
                <a:cs typeface="Calibri"/>
              </a:rPr>
              <a:t>t</a:t>
            </a:r>
            <a:r>
              <a:rPr sz="1400" b="1" kern="1200" spc="-20">
                <a:solidFill>
                  <a:srgbClr val="75A203"/>
                </a:solidFill>
                <a:ea typeface="+mn-ea"/>
                <a:cs typeface="Calibri"/>
              </a:rPr>
              <a:t>r</a:t>
            </a:r>
            <a:r>
              <a:rPr sz="1400" b="1" kern="1200" spc="-27">
                <a:solidFill>
                  <a:srgbClr val="75A203"/>
                </a:solidFill>
                <a:ea typeface="+mn-ea"/>
                <a:cs typeface="Calibri"/>
              </a:rPr>
              <a:t>a</a:t>
            </a:r>
            <a:r>
              <a:rPr sz="1400" b="1" kern="1200">
                <a:solidFill>
                  <a:srgbClr val="75A203"/>
                </a:solidFill>
                <a:ea typeface="+mn-ea"/>
                <a:cs typeface="Calibri"/>
              </a:rPr>
              <a:t>t</a:t>
            </a:r>
            <a:r>
              <a:rPr sz="1400" b="1" kern="1200" spc="7">
                <a:solidFill>
                  <a:srgbClr val="75A203"/>
                </a:solidFill>
                <a:ea typeface="+mn-ea"/>
                <a:cs typeface="Calibri"/>
              </a:rPr>
              <a:t>i</a:t>
            </a:r>
            <a:r>
              <a:rPr sz="1400" b="1" kern="1200" spc="-27">
                <a:solidFill>
                  <a:srgbClr val="75A203"/>
                </a:solidFill>
                <a:ea typeface="+mn-ea"/>
                <a:cs typeface="Calibri"/>
              </a:rPr>
              <a:t>v</a:t>
            </a:r>
            <a:r>
              <a:rPr sz="1400" b="1" kern="1200">
                <a:solidFill>
                  <a:srgbClr val="75A203"/>
                </a:solidFill>
                <a:ea typeface="+mn-ea"/>
                <a:cs typeface="Calibri"/>
              </a:rPr>
              <a:t>e</a:t>
            </a:r>
            <a:r>
              <a:rPr sz="1400" b="1" kern="1200" spc="-53">
                <a:solidFill>
                  <a:srgbClr val="75A203"/>
                </a:solidFill>
                <a:ea typeface="+mn-ea"/>
                <a:cs typeface="Calibri"/>
              </a:rPr>
              <a:t> </a:t>
            </a:r>
            <a:r>
              <a:rPr sz="1400" b="1" kern="1200" spc="-7">
                <a:solidFill>
                  <a:srgbClr val="75A203"/>
                </a:solidFill>
                <a:ea typeface="+mn-ea"/>
                <a:cs typeface="Calibri"/>
              </a:rPr>
              <a:t>C</a:t>
            </a:r>
            <a:r>
              <a:rPr sz="1400" b="1" kern="1200">
                <a:solidFill>
                  <a:srgbClr val="75A203"/>
                </a:solidFill>
                <a:ea typeface="+mn-ea"/>
                <a:cs typeface="Calibri"/>
              </a:rPr>
              <a:t>onsid</a:t>
            </a:r>
            <a:r>
              <a:rPr sz="1400" b="1" kern="1200" spc="-7">
                <a:solidFill>
                  <a:srgbClr val="75A203"/>
                </a:solidFill>
                <a:ea typeface="+mn-ea"/>
                <a:cs typeface="Calibri"/>
              </a:rPr>
              <a:t>e</a:t>
            </a:r>
            <a:r>
              <a:rPr sz="1400" b="1" kern="1200" spc="-27">
                <a:solidFill>
                  <a:srgbClr val="75A203"/>
                </a:solidFill>
                <a:ea typeface="+mn-ea"/>
                <a:cs typeface="Calibri"/>
              </a:rPr>
              <a:t>ra</a:t>
            </a:r>
            <a:r>
              <a:rPr sz="1400" b="1" kern="1200">
                <a:solidFill>
                  <a:srgbClr val="75A203"/>
                </a:solidFill>
                <a:ea typeface="+mn-ea"/>
                <a:cs typeface="Calibri"/>
              </a:rPr>
              <a:t>t</a:t>
            </a:r>
            <a:r>
              <a:rPr sz="1400" b="1" kern="1200" spc="7">
                <a:solidFill>
                  <a:srgbClr val="75A203"/>
                </a:solidFill>
                <a:ea typeface="+mn-ea"/>
                <a:cs typeface="Calibri"/>
              </a:rPr>
              <a:t>i</a:t>
            </a:r>
            <a:r>
              <a:rPr sz="1400" b="1" kern="1200">
                <a:solidFill>
                  <a:srgbClr val="75A203"/>
                </a:solidFill>
                <a:ea typeface="+mn-ea"/>
                <a:cs typeface="Calibri"/>
              </a:rPr>
              <a:t>on</a:t>
            </a:r>
            <a:endParaRPr lang="fr-FR" sz="1400" b="1" kern="1200">
              <a:solidFill>
                <a:srgbClr val="75A203"/>
              </a:solidFill>
              <a:ea typeface="+mn-ea"/>
              <a:cs typeface="Calibri"/>
            </a:endParaRPr>
          </a:p>
          <a:p>
            <a:pPr marL="473275" marR="608738" indent="-457189" hangingPunct="1">
              <a:spcBef>
                <a:spcPts val="133"/>
              </a:spcBef>
              <a:buClr>
                <a:srgbClr val="75A203"/>
              </a:buClr>
              <a:buFont typeface="Arial MT"/>
              <a:buChar char="•"/>
              <a:tabLst>
                <a:tab pos="473275" algn="l"/>
                <a:tab pos="474121" algn="l"/>
              </a:tabLst>
            </a:pPr>
            <a:r>
              <a:rPr lang="en-US" sz="1400" kern="1200" spc="-7">
                <a:solidFill>
                  <a:srgbClr val="5F5F5F"/>
                </a:solidFill>
                <a:ea typeface="+mn-ea"/>
                <a:cs typeface="Calibri"/>
              </a:rPr>
              <a:t>Healthcare,</a:t>
            </a:r>
            <a:r>
              <a:rPr lang="en-US" sz="1400" kern="1200" spc="-47">
                <a:solidFill>
                  <a:srgbClr val="5F5F5F"/>
                </a:solidFill>
                <a:ea typeface="+mn-ea"/>
                <a:cs typeface="Calibri"/>
              </a:rPr>
              <a:t> </a:t>
            </a:r>
            <a:r>
              <a:rPr lang="en-US" sz="1400" kern="1200" spc="-13">
                <a:solidFill>
                  <a:srgbClr val="5F5F5F"/>
                </a:solidFill>
                <a:ea typeface="+mn-ea"/>
                <a:cs typeface="Calibri"/>
              </a:rPr>
              <a:t>disability,</a:t>
            </a:r>
            <a:r>
              <a:rPr lang="en-US" sz="1400" kern="1200" spc="-40">
                <a:solidFill>
                  <a:srgbClr val="5F5F5F"/>
                </a:solidFill>
                <a:ea typeface="+mn-ea"/>
                <a:cs typeface="Calibri"/>
              </a:rPr>
              <a:t> </a:t>
            </a:r>
            <a:r>
              <a:rPr lang="en-US" sz="1400" kern="1200">
                <a:solidFill>
                  <a:srgbClr val="5F5F5F"/>
                </a:solidFill>
                <a:ea typeface="+mn-ea"/>
                <a:cs typeface="Calibri"/>
              </a:rPr>
              <a:t>and</a:t>
            </a:r>
            <a:r>
              <a:rPr lang="en-US" sz="1400" kern="1200" spc="-33">
                <a:solidFill>
                  <a:srgbClr val="5F5F5F"/>
                </a:solidFill>
                <a:ea typeface="+mn-ea"/>
                <a:cs typeface="Calibri"/>
              </a:rPr>
              <a:t> </a:t>
            </a:r>
            <a:r>
              <a:rPr lang="en-US" sz="1400" kern="1200">
                <a:solidFill>
                  <a:srgbClr val="5F5F5F"/>
                </a:solidFill>
                <a:ea typeface="+mn-ea"/>
                <a:cs typeface="Calibri"/>
              </a:rPr>
              <a:t>injury </a:t>
            </a:r>
            <a:r>
              <a:rPr lang="en-US" sz="1400" kern="1200" spc="-7">
                <a:solidFill>
                  <a:srgbClr val="5F5F5F"/>
                </a:solidFill>
                <a:ea typeface="+mn-ea"/>
                <a:cs typeface="Calibri"/>
              </a:rPr>
              <a:t>insurance </a:t>
            </a:r>
            <a:r>
              <a:rPr lang="en-US" sz="1400" kern="1200" spc="-13">
                <a:solidFill>
                  <a:srgbClr val="5F5F5F"/>
                </a:solidFill>
                <a:ea typeface="+mn-ea"/>
                <a:cs typeface="Calibri"/>
              </a:rPr>
              <a:t>coverage</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13">
                <a:solidFill>
                  <a:srgbClr val="5F5F5F"/>
                </a:solidFill>
                <a:ea typeface="+mn-ea"/>
                <a:cs typeface="Calibri"/>
              </a:rPr>
              <a:t>Vaccination</a:t>
            </a:r>
            <a:r>
              <a:rPr lang="en-US" sz="1400" kern="1200" spc="-60">
                <a:solidFill>
                  <a:srgbClr val="5F5F5F"/>
                </a:solidFill>
                <a:ea typeface="+mn-ea"/>
                <a:cs typeface="Calibri"/>
              </a:rPr>
              <a:t> </a:t>
            </a:r>
            <a:r>
              <a:rPr lang="en-US" sz="1400" kern="1200" spc="-13">
                <a:solidFill>
                  <a:srgbClr val="5F5F5F"/>
                </a:solidFill>
                <a:ea typeface="+mn-ea"/>
                <a:cs typeface="Calibri"/>
              </a:rPr>
              <a:t>costs</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Medical</a:t>
            </a:r>
            <a:r>
              <a:rPr lang="en-US" sz="1400" kern="1200" spc="-33">
                <a:solidFill>
                  <a:srgbClr val="5F5F5F"/>
                </a:solidFill>
                <a:ea typeface="+mn-ea"/>
                <a:cs typeface="Calibri"/>
              </a:rPr>
              <a:t> </a:t>
            </a:r>
            <a:r>
              <a:rPr lang="en-US" sz="1400" kern="1200" spc="-13">
                <a:solidFill>
                  <a:srgbClr val="5F5F5F"/>
                </a:solidFill>
                <a:ea typeface="+mn-ea"/>
                <a:cs typeface="Calibri"/>
              </a:rPr>
              <a:t>care costs</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Mental</a:t>
            </a:r>
            <a:r>
              <a:rPr lang="en-US" sz="1400" kern="1200" spc="-67">
                <a:solidFill>
                  <a:srgbClr val="5F5F5F"/>
                </a:solidFill>
                <a:ea typeface="+mn-ea"/>
                <a:cs typeface="Calibri"/>
              </a:rPr>
              <a:t> </a:t>
            </a:r>
            <a:r>
              <a:rPr lang="en-US" sz="1400" kern="1200" spc="-7">
                <a:solidFill>
                  <a:srgbClr val="5F5F5F"/>
                </a:solidFill>
                <a:ea typeface="+mn-ea"/>
                <a:cs typeface="Calibri"/>
              </a:rPr>
              <a:t>healthcare</a:t>
            </a:r>
            <a:r>
              <a:rPr lang="en-US" sz="1400" kern="1200" spc="-40">
                <a:solidFill>
                  <a:srgbClr val="5F5F5F"/>
                </a:solidFill>
                <a:ea typeface="+mn-ea"/>
                <a:cs typeface="Calibri"/>
              </a:rPr>
              <a:t> </a:t>
            </a:r>
            <a:r>
              <a:rPr lang="en-US" sz="1400" kern="1200" spc="-13">
                <a:solidFill>
                  <a:srgbClr val="5F5F5F"/>
                </a:solidFill>
                <a:ea typeface="+mn-ea"/>
                <a:cs typeface="Calibri"/>
              </a:rPr>
              <a:t>costs</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Medical/security</a:t>
            </a:r>
            <a:r>
              <a:rPr lang="en-US" sz="1400" kern="1200" spc="-60">
                <a:solidFill>
                  <a:srgbClr val="5F5F5F"/>
                </a:solidFill>
                <a:ea typeface="+mn-ea"/>
                <a:cs typeface="Calibri"/>
              </a:rPr>
              <a:t> </a:t>
            </a:r>
            <a:r>
              <a:rPr lang="en-US" sz="1400" kern="1200" spc="-7">
                <a:solidFill>
                  <a:srgbClr val="5F5F5F"/>
                </a:solidFill>
                <a:ea typeface="+mn-ea"/>
                <a:cs typeface="Calibri"/>
              </a:rPr>
              <a:t>evacuation</a:t>
            </a:r>
            <a:r>
              <a:rPr lang="en-US" sz="1400" kern="1200" spc="-47">
                <a:solidFill>
                  <a:srgbClr val="5F5F5F"/>
                </a:solidFill>
                <a:ea typeface="+mn-ea"/>
                <a:cs typeface="Calibri"/>
              </a:rPr>
              <a:t> </a:t>
            </a:r>
            <a:r>
              <a:rPr lang="en-US" sz="1400" kern="1200" spc="-13">
                <a:solidFill>
                  <a:srgbClr val="5F5F5F"/>
                </a:solidFill>
                <a:ea typeface="+mn-ea"/>
                <a:cs typeface="Calibri"/>
              </a:rPr>
              <a:t>coverage</a:t>
            </a:r>
            <a:endParaRPr sz="1400" kern="1200">
              <a:solidFill>
                <a:prstClr val="black"/>
              </a:solidFill>
              <a:ea typeface="+mn-ea"/>
              <a:cs typeface="Calibri"/>
            </a:endParaRPr>
          </a:p>
        </p:txBody>
      </p:sp>
      <p:sp>
        <p:nvSpPr>
          <p:cNvPr id="6" name="object 6"/>
          <p:cNvSpPr txBox="1"/>
          <p:nvPr/>
        </p:nvSpPr>
        <p:spPr>
          <a:xfrm>
            <a:off x="4099295" y="1671936"/>
            <a:ext cx="3629557" cy="1591888"/>
          </a:xfrm>
          <a:prstGeom prst="rect">
            <a:avLst/>
          </a:prstGeom>
          <a:solidFill>
            <a:schemeClr val="bg1">
              <a:lumMod val="95000"/>
            </a:schemeClr>
          </a:solidFill>
        </p:spPr>
        <p:txBody>
          <a:bodyPr vert="horz" wrap="square" lIns="0" tIns="16933" rIns="0" bIns="0" rtlCol="0">
            <a:spAutoFit/>
          </a:bodyPr>
          <a:lstStyle/>
          <a:p>
            <a:pPr marL="16933" marR="6773" hangingPunct="1">
              <a:spcBef>
                <a:spcPts val="133"/>
              </a:spcBef>
            </a:pPr>
            <a:r>
              <a:rPr sz="1400" b="1" kern="1200" spc="-7">
                <a:solidFill>
                  <a:srgbClr val="75A203"/>
                </a:solidFill>
                <a:ea typeface="+mn-ea"/>
                <a:cs typeface="Calibri"/>
              </a:rPr>
              <a:t>Human Resources (salaries, per diems, </a:t>
            </a:r>
            <a:r>
              <a:rPr sz="1400" b="1" kern="1200" spc="-347">
                <a:solidFill>
                  <a:srgbClr val="75A203"/>
                </a:solidFill>
                <a:ea typeface="+mn-ea"/>
                <a:cs typeface="Calibri"/>
              </a:rPr>
              <a:t> </a:t>
            </a:r>
            <a:r>
              <a:rPr sz="1400" b="1" kern="1200" spc="-13">
                <a:solidFill>
                  <a:srgbClr val="75A203"/>
                </a:solidFill>
                <a:ea typeface="+mn-ea"/>
                <a:cs typeface="Calibri"/>
              </a:rPr>
              <a:t>etc.)</a:t>
            </a:r>
            <a:endParaRPr lang="fr-FR" sz="1400" b="1" kern="1200" spc="-13">
              <a:solidFill>
                <a:srgbClr val="75A203"/>
              </a:solidFill>
              <a:ea typeface="+mn-ea"/>
              <a:cs typeface="Calibri"/>
            </a:endParaRPr>
          </a:p>
          <a:p>
            <a:pPr marL="474121" indent="-457189" hangingPunct="1">
              <a:spcBef>
                <a:spcPts val="520"/>
              </a:spcBef>
              <a:buClr>
                <a:srgbClr val="75A203"/>
              </a:buClr>
              <a:buFont typeface="Arial MT"/>
              <a:buChar char="•"/>
              <a:tabLst>
                <a:tab pos="473275" algn="l"/>
                <a:tab pos="474121" algn="l"/>
              </a:tabLst>
            </a:pPr>
            <a:r>
              <a:rPr lang="fr-FR" sz="1400" kern="1200">
                <a:solidFill>
                  <a:srgbClr val="5F5F5F"/>
                </a:solidFill>
                <a:ea typeface="+mn-ea"/>
                <a:cs typeface="Calibri"/>
              </a:rPr>
              <a:t>Rapid</a:t>
            </a:r>
            <a:r>
              <a:rPr lang="fr-FR" sz="1400" kern="1200" spc="-73">
                <a:solidFill>
                  <a:srgbClr val="5F5F5F"/>
                </a:solidFill>
                <a:ea typeface="+mn-ea"/>
                <a:cs typeface="Calibri"/>
              </a:rPr>
              <a:t> </a:t>
            </a:r>
            <a:r>
              <a:rPr lang="en-US" sz="1400" kern="1200" spc="-7">
                <a:solidFill>
                  <a:srgbClr val="5F5F5F"/>
                </a:solidFill>
                <a:ea typeface="+mn-ea"/>
                <a:cs typeface="Calibri"/>
              </a:rPr>
              <a:t>Response</a:t>
            </a:r>
            <a:r>
              <a:rPr lang="fr-FR" sz="1400" kern="1200" spc="-47">
                <a:solidFill>
                  <a:srgbClr val="5F5F5F"/>
                </a:solidFill>
                <a:ea typeface="+mn-ea"/>
                <a:cs typeface="Calibri"/>
              </a:rPr>
              <a:t> </a:t>
            </a:r>
            <a:r>
              <a:rPr lang="fr-FR" sz="1400" kern="1200" spc="-33">
                <a:solidFill>
                  <a:srgbClr val="5F5F5F"/>
                </a:solidFill>
                <a:ea typeface="+mn-ea"/>
                <a:cs typeface="Calibri"/>
              </a:rPr>
              <a:t>Team</a:t>
            </a:r>
            <a:endParaRPr lang="fr-FR"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fr-FR" sz="1400" kern="1200" spc="-13">
                <a:solidFill>
                  <a:srgbClr val="5F5F5F"/>
                </a:solidFill>
                <a:ea typeface="+mn-ea"/>
                <a:cs typeface="Calibri"/>
              </a:rPr>
              <a:t>RRT</a:t>
            </a:r>
            <a:r>
              <a:rPr lang="fr-FR" sz="1400" kern="1200" spc="-27">
                <a:solidFill>
                  <a:srgbClr val="5F5F5F"/>
                </a:solidFill>
                <a:ea typeface="+mn-ea"/>
                <a:cs typeface="Calibri"/>
              </a:rPr>
              <a:t> </a:t>
            </a:r>
            <a:r>
              <a:rPr lang="fr-FR" sz="1400" kern="1200" spc="-7">
                <a:solidFill>
                  <a:srgbClr val="5F5F5F"/>
                </a:solidFill>
                <a:ea typeface="+mn-ea"/>
                <a:cs typeface="Calibri"/>
              </a:rPr>
              <a:t>Management</a:t>
            </a:r>
          </a:p>
          <a:p>
            <a:pPr marL="474121" indent="-457189" hangingPunct="1">
              <a:spcBef>
                <a:spcPts val="513"/>
              </a:spcBef>
              <a:buClr>
                <a:srgbClr val="75A203"/>
              </a:buClr>
              <a:buFont typeface="Arial MT"/>
              <a:buChar char="•"/>
              <a:tabLst>
                <a:tab pos="473275" algn="l"/>
                <a:tab pos="474121" algn="l"/>
              </a:tabLst>
            </a:pPr>
            <a:r>
              <a:rPr lang="en-US" sz="1400" kern="1200" spc="-7">
                <a:solidFill>
                  <a:srgbClr val="5F5F5F"/>
                </a:solidFill>
                <a:ea typeface="+mn-ea"/>
                <a:cs typeface="Calibri"/>
              </a:rPr>
              <a:t>Driver(s)</a:t>
            </a:r>
            <a:r>
              <a:rPr lang="en-US" sz="1400" kern="1200" spc="-60">
                <a:solidFill>
                  <a:srgbClr val="5F5F5F"/>
                </a:solidFill>
                <a:ea typeface="+mn-ea"/>
                <a:cs typeface="Calibri"/>
              </a:rPr>
              <a:t> </a:t>
            </a:r>
            <a:r>
              <a:rPr lang="en-US" sz="1400" kern="1200" spc="-7">
                <a:solidFill>
                  <a:srgbClr val="5F5F5F"/>
                </a:solidFill>
                <a:ea typeface="+mn-ea"/>
                <a:cs typeface="Calibri"/>
              </a:rPr>
              <a:t>(if</a:t>
            </a:r>
            <a:r>
              <a:rPr lang="en-US" sz="1400" kern="1200" spc="-53">
                <a:solidFill>
                  <a:srgbClr val="5F5F5F"/>
                </a:solidFill>
                <a:ea typeface="+mn-ea"/>
                <a:cs typeface="Calibri"/>
              </a:rPr>
              <a:t> </a:t>
            </a:r>
            <a:r>
              <a:rPr lang="en-US" sz="1400" kern="1200" spc="-7">
                <a:solidFill>
                  <a:srgbClr val="5F5F5F"/>
                </a:solidFill>
                <a:ea typeface="+mn-ea"/>
                <a:cs typeface="Calibri"/>
              </a:rPr>
              <a:t>used)</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20">
                <a:solidFill>
                  <a:srgbClr val="5F5F5F"/>
                </a:solidFill>
                <a:ea typeface="+mn-ea"/>
                <a:cs typeface="Calibri"/>
              </a:rPr>
              <a:t>Translator(s)</a:t>
            </a:r>
            <a:r>
              <a:rPr lang="en-US" sz="1400" kern="1200" spc="-53">
                <a:solidFill>
                  <a:srgbClr val="5F5F5F"/>
                </a:solidFill>
                <a:ea typeface="+mn-ea"/>
                <a:cs typeface="Calibri"/>
              </a:rPr>
              <a:t> </a:t>
            </a:r>
            <a:r>
              <a:rPr lang="en-US" sz="1400" kern="1200" spc="-7">
                <a:solidFill>
                  <a:srgbClr val="5F5F5F"/>
                </a:solidFill>
                <a:ea typeface="+mn-ea"/>
                <a:cs typeface="Calibri"/>
              </a:rPr>
              <a:t>(if used)</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7">
                <a:solidFill>
                  <a:srgbClr val="5F5F5F"/>
                </a:solidFill>
                <a:ea typeface="+mn-ea"/>
                <a:cs typeface="Calibri"/>
              </a:rPr>
              <a:t>Security</a:t>
            </a:r>
            <a:r>
              <a:rPr lang="en-US" sz="1400" kern="1200" spc="-60">
                <a:solidFill>
                  <a:srgbClr val="5F5F5F"/>
                </a:solidFill>
                <a:ea typeface="+mn-ea"/>
                <a:cs typeface="Calibri"/>
              </a:rPr>
              <a:t> </a:t>
            </a:r>
            <a:r>
              <a:rPr lang="en-US" sz="1400" kern="1200" spc="-7">
                <a:solidFill>
                  <a:srgbClr val="5F5F5F"/>
                </a:solidFill>
                <a:ea typeface="+mn-ea"/>
                <a:cs typeface="Calibri"/>
              </a:rPr>
              <a:t>(if</a:t>
            </a:r>
            <a:r>
              <a:rPr lang="en-US" sz="1400" kern="1200" spc="-27">
                <a:solidFill>
                  <a:srgbClr val="5F5F5F"/>
                </a:solidFill>
                <a:ea typeface="+mn-ea"/>
                <a:cs typeface="Calibri"/>
              </a:rPr>
              <a:t> </a:t>
            </a:r>
            <a:r>
              <a:rPr lang="en-US" sz="1400" kern="1200">
                <a:solidFill>
                  <a:srgbClr val="5F5F5F"/>
                </a:solidFill>
                <a:ea typeface="+mn-ea"/>
                <a:cs typeface="Calibri"/>
              </a:rPr>
              <a:t>needed)</a:t>
            </a:r>
            <a:endParaRPr sz="1400" kern="1200">
              <a:solidFill>
                <a:prstClr val="black"/>
              </a:solidFill>
              <a:ea typeface="+mn-ea"/>
              <a:cs typeface="Calibri"/>
            </a:endParaRPr>
          </a:p>
        </p:txBody>
      </p:sp>
      <p:sp>
        <p:nvSpPr>
          <p:cNvPr id="9" name="object 9"/>
          <p:cNvSpPr txBox="1"/>
          <p:nvPr/>
        </p:nvSpPr>
        <p:spPr>
          <a:xfrm>
            <a:off x="4099295" y="3380576"/>
            <a:ext cx="3701997" cy="3343650"/>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spc="-7">
                <a:solidFill>
                  <a:srgbClr val="75A203"/>
                </a:solidFill>
                <a:ea typeface="+mn-ea"/>
                <a:cs typeface="Calibri"/>
              </a:rPr>
              <a:t>Equipment</a:t>
            </a:r>
            <a:r>
              <a:rPr sz="1400" b="1" kern="1200" spc="-33">
                <a:solidFill>
                  <a:srgbClr val="75A203"/>
                </a:solidFill>
                <a:ea typeface="+mn-ea"/>
                <a:cs typeface="Calibri"/>
              </a:rPr>
              <a:t> </a:t>
            </a:r>
            <a:r>
              <a:rPr sz="1400" b="1" kern="1200">
                <a:solidFill>
                  <a:srgbClr val="75A203"/>
                </a:solidFill>
                <a:ea typeface="+mn-ea"/>
                <a:cs typeface="Calibri"/>
              </a:rPr>
              <a:t>–</a:t>
            </a:r>
            <a:r>
              <a:rPr sz="1400" b="1" kern="1200" spc="-33">
                <a:solidFill>
                  <a:srgbClr val="75A203"/>
                </a:solidFill>
                <a:ea typeface="+mn-ea"/>
                <a:cs typeface="Calibri"/>
              </a:rPr>
              <a:t> </a:t>
            </a:r>
            <a:r>
              <a:rPr sz="1400" b="1" kern="1200" spc="-7">
                <a:solidFill>
                  <a:srgbClr val="75A203"/>
                </a:solidFill>
                <a:ea typeface="+mn-ea"/>
                <a:cs typeface="Calibri"/>
              </a:rPr>
              <a:t>General</a:t>
            </a:r>
            <a:endParaRPr lang="fr-FR" sz="1400" b="1" kern="1200" spc="-7">
              <a:solidFill>
                <a:srgbClr val="75A203"/>
              </a:solidFill>
              <a:ea typeface="+mn-ea"/>
              <a:cs typeface="Calibri"/>
            </a:endParaRPr>
          </a:p>
          <a:p>
            <a:pPr marL="474121" indent="-457189" hangingPunct="1">
              <a:spcBef>
                <a:spcPts val="513"/>
              </a:spcBef>
              <a:buClr>
                <a:srgbClr val="75A203"/>
              </a:buClr>
              <a:buFont typeface="Arial MT"/>
              <a:buChar char="•"/>
              <a:tabLst>
                <a:tab pos="473275" algn="l"/>
                <a:tab pos="474121" algn="l"/>
              </a:tabLst>
            </a:pPr>
            <a:r>
              <a:rPr lang="en-US" sz="1400" kern="1200">
                <a:solidFill>
                  <a:srgbClr val="5F5F5F"/>
                </a:solidFill>
                <a:ea typeface="+mn-ea"/>
                <a:cs typeface="Calibri"/>
              </a:rPr>
              <a:t>Cellphone</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C</a:t>
            </a:r>
            <a:r>
              <a:rPr lang="en-US" sz="1400" kern="1200">
                <a:solidFill>
                  <a:srgbClr val="5F5F5F"/>
                </a:solidFill>
                <a:ea typeface="+mn-ea"/>
                <a:cs typeface="Calibri"/>
              </a:rPr>
              <a:t>ell</a:t>
            </a:r>
            <a:r>
              <a:rPr lang="en-US" sz="1400" kern="1200" spc="7">
                <a:solidFill>
                  <a:srgbClr val="5F5F5F"/>
                </a:solidFill>
                <a:ea typeface="+mn-ea"/>
                <a:cs typeface="Calibri"/>
              </a:rPr>
              <a:t>p</a:t>
            </a:r>
            <a:r>
              <a:rPr lang="en-US" sz="1400" kern="1200">
                <a:solidFill>
                  <a:srgbClr val="5F5F5F"/>
                </a:solidFill>
                <a:ea typeface="+mn-ea"/>
                <a:cs typeface="Calibri"/>
              </a:rPr>
              <a:t>h</a:t>
            </a:r>
            <a:r>
              <a:rPr lang="en-US" sz="1400" kern="1200" spc="-7">
                <a:solidFill>
                  <a:srgbClr val="5F5F5F"/>
                </a:solidFill>
                <a:ea typeface="+mn-ea"/>
                <a:cs typeface="Calibri"/>
              </a:rPr>
              <a:t>o</a:t>
            </a:r>
            <a:r>
              <a:rPr lang="en-US" sz="1400" kern="1200" spc="7">
                <a:solidFill>
                  <a:srgbClr val="5F5F5F"/>
                </a:solidFill>
                <a:ea typeface="+mn-ea"/>
                <a:cs typeface="Calibri"/>
              </a:rPr>
              <a:t>n</a:t>
            </a:r>
            <a:r>
              <a:rPr lang="en-US" sz="1400" kern="1200">
                <a:solidFill>
                  <a:srgbClr val="5F5F5F"/>
                </a:solidFill>
                <a:ea typeface="+mn-ea"/>
                <a:cs typeface="Calibri"/>
              </a:rPr>
              <a:t>e</a:t>
            </a:r>
            <a:r>
              <a:rPr lang="en-US" sz="1400" kern="1200" spc="-40">
                <a:solidFill>
                  <a:srgbClr val="5F5F5F"/>
                </a:solidFill>
                <a:ea typeface="+mn-ea"/>
                <a:cs typeface="Calibri"/>
              </a:rPr>
              <a:t> </a:t>
            </a:r>
            <a:r>
              <a:rPr lang="en-US" sz="1400" kern="1200" spc="-7">
                <a:solidFill>
                  <a:srgbClr val="5F5F5F"/>
                </a:solidFill>
                <a:ea typeface="+mn-ea"/>
                <a:cs typeface="Calibri"/>
              </a:rPr>
              <a:t>c</a:t>
            </a:r>
            <a:r>
              <a:rPr lang="en-US" sz="1400" kern="1200" spc="-20">
                <a:solidFill>
                  <a:srgbClr val="5F5F5F"/>
                </a:solidFill>
                <a:ea typeface="+mn-ea"/>
                <a:cs typeface="Calibri"/>
              </a:rPr>
              <a:t>r</a:t>
            </a:r>
            <a:r>
              <a:rPr lang="en-US" sz="1400" kern="1200">
                <a:solidFill>
                  <a:srgbClr val="5F5F5F"/>
                </a:solidFill>
                <a:ea typeface="+mn-ea"/>
                <a:cs typeface="Calibri"/>
              </a:rPr>
              <a:t>e</a:t>
            </a:r>
            <a:r>
              <a:rPr lang="en-US" sz="1400" kern="1200" spc="7">
                <a:solidFill>
                  <a:srgbClr val="5F5F5F"/>
                </a:solidFill>
                <a:ea typeface="+mn-ea"/>
                <a:cs typeface="Calibri"/>
              </a:rPr>
              <a:t>d</a:t>
            </a:r>
            <a:r>
              <a:rPr lang="en-US" sz="1400" kern="1200">
                <a:solidFill>
                  <a:srgbClr val="5F5F5F"/>
                </a:solidFill>
                <a:ea typeface="+mn-ea"/>
                <a:cs typeface="Calibri"/>
              </a:rPr>
              <a:t>i</a:t>
            </a:r>
            <a:r>
              <a:rPr lang="en-US" sz="1400" kern="1200" spc="7">
                <a:solidFill>
                  <a:srgbClr val="5F5F5F"/>
                </a:solidFill>
                <a:ea typeface="+mn-ea"/>
                <a:cs typeface="Calibri"/>
              </a:rPr>
              <a:t>t</a:t>
            </a:r>
            <a:r>
              <a:rPr lang="en-US" sz="1400" kern="1200">
                <a:solidFill>
                  <a:srgbClr val="5F5F5F"/>
                </a:solidFill>
                <a:ea typeface="+mn-ea"/>
                <a:cs typeface="Calibri"/>
              </a:rPr>
              <a:t>s</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13">
                <a:solidFill>
                  <a:srgbClr val="5F5F5F"/>
                </a:solidFill>
                <a:ea typeface="+mn-ea"/>
                <a:cs typeface="Calibri"/>
              </a:rPr>
              <a:t>Laptop/computer</a:t>
            </a:r>
            <a:endParaRPr lang="en-US" sz="1400" kern="1200">
              <a:solidFill>
                <a:prstClr val="black"/>
              </a:solidFill>
              <a:ea typeface="+mn-ea"/>
              <a:cs typeface="Calibri"/>
            </a:endParaRPr>
          </a:p>
          <a:p>
            <a:pPr marL="473275" marR="84665" indent="-457189" hangingPunct="1">
              <a:spcBef>
                <a:spcPts val="387"/>
              </a:spcBef>
              <a:buClr>
                <a:srgbClr val="75A203"/>
              </a:buClr>
              <a:buFont typeface="Arial MT"/>
              <a:buChar char="•"/>
              <a:tabLst>
                <a:tab pos="473275" algn="l"/>
                <a:tab pos="474121" algn="l"/>
              </a:tabLst>
            </a:pPr>
            <a:r>
              <a:rPr lang="en-US" sz="1400" kern="1200">
                <a:solidFill>
                  <a:srgbClr val="5F5F5F"/>
                </a:solidFill>
                <a:ea typeface="+mn-ea"/>
                <a:cs typeface="Calibri"/>
              </a:rPr>
              <a:t>Global</a:t>
            </a:r>
            <a:r>
              <a:rPr lang="en-US" sz="1400" kern="1200" spc="-40">
                <a:solidFill>
                  <a:srgbClr val="5F5F5F"/>
                </a:solidFill>
                <a:ea typeface="+mn-ea"/>
                <a:cs typeface="Calibri"/>
              </a:rPr>
              <a:t> </a:t>
            </a:r>
            <a:r>
              <a:rPr lang="en-US" sz="1400" kern="1200">
                <a:solidFill>
                  <a:srgbClr val="5F5F5F"/>
                </a:solidFill>
                <a:ea typeface="+mn-ea"/>
                <a:cs typeface="Calibri"/>
              </a:rPr>
              <a:t>positioning</a:t>
            </a:r>
            <a:r>
              <a:rPr lang="en-US" sz="1400" kern="1200" spc="-73">
                <a:solidFill>
                  <a:srgbClr val="5F5F5F"/>
                </a:solidFill>
                <a:ea typeface="+mn-ea"/>
                <a:cs typeface="Calibri"/>
              </a:rPr>
              <a:t> </a:t>
            </a:r>
            <a:r>
              <a:rPr lang="en-US" sz="1400" kern="1200" spc="-20">
                <a:solidFill>
                  <a:srgbClr val="5F5F5F"/>
                </a:solidFill>
                <a:ea typeface="+mn-ea"/>
                <a:cs typeface="Calibri"/>
              </a:rPr>
              <a:t>system</a:t>
            </a:r>
            <a:r>
              <a:rPr lang="en-US" sz="1400" kern="1200">
                <a:solidFill>
                  <a:srgbClr val="5F5F5F"/>
                </a:solidFill>
                <a:ea typeface="+mn-ea"/>
                <a:cs typeface="Calibri"/>
              </a:rPr>
              <a:t> devices,</a:t>
            </a:r>
            <a:r>
              <a:rPr lang="en-US" sz="1400" kern="1200" spc="-33">
                <a:solidFill>
                  <a:srgbClr val="5F5F5F"/>
                </a:solidFill>
                <a:ea typeface="+mn-ea"/>
                <a:cs typeface="Calibri"/>
              </a:rPr>
              <a:t> </a:t>
            </a:r>
            <a:r>
              <a:rPr lang="en-US" sz="1400" kern="1200">
                <a:solidFill>
                  <a:srgbClr val="5F5F5F"/>
                </a:solidFill>
                <a:ea typeface="+mn-ea"/>
                <a:cs typeface="Calibri"/>
              </a:rPr>
              <a:t>if </a:t>
            </a:r>
            <a:r>
              <a:rPr lang="en-US" sz="1400" kern="1200" spc="-347">
                <a:solidFill>
                  <a:srgbClr val="5F5F5F"/>
                </a:solidFill>
                <a:ea typeface="+mn-ea"/>
                <a:cs typeface="Calibri"/>
              </a:rPr>
              <a:t> </a:t>
            </a:r>
            <a:r>
              <a:rPr lang="en-US" sz="1400" kern="1200" spc="-13">
                <a:solidFill>
                  <a:srgbClr val="5F5F5F"/>
                </a:solidFill>
                <a:ea typeface="+mn-ea"/>
                <a:cs typeface="Calibri"/>
              </a:rPr>
              <a:t>any</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Hotspots</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a:solidFill>
                  <a:srgbClr val="5F5F5F"/>
                </a:solidFill>
                <a:ea typeface="+mn-ea"/>
                <a:cs typeface="Calibri"/>
              </a:rPr>
              <a:t>Hand</a:t>
            </a:r>
            <a:r>
              <a:rPr lang="en-US" sz="1400" kern="1200" spc="-67">
                <a:solidFill>
                  <a:srgbClr val="5F5F5F"/>
                </a:solidFill>
                <a:ea typeface="+mn-ea"/>
                <a:cs typeface="Calibri"/>
              </a:rPr>
              <a:t> </a:t>
            </a:r>
            <a:r>
              <a:rPr lang="en-US" sz="1400" kern="1200" spc="-7">
                <a:solidFill>
                  <a:srgbClr val="5F5F5F"/>
                </a:solidFill>
                <a:ea typeface="+mn-ea"/>
                <a:cs typeface="Calibri"/>
              </a:rPr>
              <a:t>sanitizer</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13">
                <a:solidFill>
                  <a:srgbClr val="5F5F5F"/>
                </a:solidFill>
                <a:ea typeface="+mn-ea"/>
                <a:cs typeface="Calibri"/>
              </a:rPr>
              <a:t>Weather</a:t>
            </a:r>
            <a:r>
              <a:rPr lang="en-US" sz="1400" kern="1200" spc="-47">
                <a:solidFill>
                  <a:srgbClr val="5F5F5F"/>
                </a:solidFill>
                <a:ea typeface="+mn-ea"/>
                <a:cs typeface="Calibri"/>
              </a:rPr>
              <a:t> </a:t>
            </a:r>
            <a:r>
              <a:rPr lang="en-US" sz="1400" kern="1200" spc="-13">
                <a:solidFill>
                  <a:srgbClr val="5F5F5F"/>
                </a:solidFill>
                <a:ea typeface="+mn-ea"/>
                <a:cs typeface="Calibri"/>
              </a:rPr>
              <a:t>appropriate</a:t>
            </a:r>
            <a:r>
              <a:rPr lang="en-US" sz="1400" kern="1200" spc="-53">
                <a:solidFill>
                  <a:srgbClr val="5F5F5F"/>
                </a:solidFill>
                <a:ea typeface="+mn-ea"/>
                <a:cs typeface="Calibri"/>
              </a:rPr>
              <a:t> </a:t>
            </a:r>
            <a:r>
              <a:rPr lang="en-US" sz="1400" kern="1200" spc="-7">
                <a:solidFill>
                  <a:srgbClr val="5F5F5F"/>
                </a:solidFill>
                <a:ea typeface="+mn-ea"/>
                <a:cs typeface="Calibri"/>
              </a:rPr>
              <a:t>gear</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13">
                <a:solidFill>
                  <a:srgbClr val="5F5F5F"/>
                </a:solidFill>
                <a:ea typeface="+mn-ea"/>
                <a:cs typeface="Calibri"/>
              </a:rPr>
              <a:t>Personal</a:t>
            </a:r>
            <a:r>
              <a:rPr lang="en-US" sz="1400" kern="1200" spc="-33">
                <a:solidFill>
                  <a:srgbClr val="5F5F5F"/>
                </a:solidFill>
                <a:ea typeface="+mn-ea"/>
                <a:cs typeface="Calibri"/>
              </a:rPr>
              <a:t> </a:t>
            </a:r>
            <a:r>
              <a:rPr lang="en-US" sz="1400" kern="1200" spc="-7">
                <a:solidFill>
                  <a:srgbClr val="5F5F5F"/>
                </a:solidFill>
                <a:ea typeface="+mn-ea"/>
                <a:cs typeface="Calibri"/>
              </a:rPr>
              <a:t>protective</a:t>
            </a:r>
            <a:r>
              <a:rPr lang="en-US" sz="1400" kern="1200" spc="-47">
                <a:solidFill>
                  <a:srgbClr val="5F5F5F"/>
                </a:solidFill>
                <a:ea typeface="+mn-ea"/>
                <a:cs typeface="Calibri"/>
              </a:rPr>
              <a:t> </a:t>
            </a:r>
            <a:r>
              <a:rPr lang="en-US" sz="1400" kern="1200">
                <a:solidFill>
                  <a:srgbClr val="5F5F5F"/>
                </a:solidFill>
                <a:ea typeface="+mn-ea"/>
                <a:cs typeface="Calibri"/>
              </a:rPr>
              <a:t>equipment</a:t>
            </a:r>
            <a:r>
              <a:rPr lang="en-US" sz="1400" kern="1200" spc="-73">
                <a:solidFill>
                  <a:srgbClr val="5F5F5F"/>
                </a:solidFill>
                <a:ea typeface="+mn-ea"/>
                <a:cs typeface="Calibri"/>
              </a:rPr>
              <a:t> </a:t>
            </a:r>
            <a:r>
              <a:rPr lang="en-US" sz="1400" kern="1200" spc="-7">
                <a:solidFill>
                  <a:srgbClr val="5F5F5F"/>
                </a:solidFill>
                <a:ea typeface="+mn-ea"/>
                <a:cs typeface="Calibri"/>
              </a:rPr>
              <a:t>(PPE_</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13">
                <a:solidFill>
                  <a:srgbClr val="5F5F5F"/>
                </a:solidFill>
                <a:ea typeface="+mn-ea"/>
                <a:cs typeface="Calibri"/>
              </a:rPr>
              <a:t>Standardized</a:t>
            </a:r>
            <a:r>
              <a:rPr lang="en-US" sz="1400" kern="1200" spc="-80">
                <a:solidFill>
                  <a:srgbClr val="5F5F5F"/>
                </a:solidFill>
                <a:ea typeface="+mn-ea"/>
                <a:cs typeface="Calibri"/>
              </a:rPr>
              <a:t> </a:t>
            </a:r>
            <a:r>
              <a:rPr lang="en-US" sz="1400" kern="1200" spc="-7">
                <a:solidFill>
                  <a:srgbClr val="5F5F5F"/>
                </a:solidFill>
                <a:ea typeface="+mn-ea"/>
                <a:cs typeface="Calibri"/>
              </a:rPr>
              <a:t>forms</a:t>
            </a:r>
            <a:endParaRPr lang="en-US" sz="1400" kern="1200">
              <a:solidFill>
                <a:prstClr val="black"/>
              </a:solidFill>
              <a:ea typeface="+mn-ea"/>
              <a:cs typeface="Calibri"/>
            </a:endParaRPr>
          </a:p>
          <a:p>
            <a:pPr marL="473275" marR="209121" hangingPunct="1">
              <a:spcBef>
                <a:spcPts val="387"/>
              </a:spcBef>
              <a:buClr>
                <a:srgbClr val="75A203"/>
              </a:buClr>
            </a:pPr>
            <a:r>
              <a:rPr lang="en-US" sz="1400" kern="1200">
                <a:solidFill>
                  <a:srgbClr val="5F5F5F"/>
                </a:solidFill>
                <a:ea typeface="+mn-ea"/>
                <a:cs typeface="Calibri"/>
              </a:rPr>
              <a:t>Media </a:t>
            </a:r>
            <a:r>
              <a:rPr lang="en-US" sz="1400" kern="1200" spc="-7">
                <a:solidFill>
                  <a:srgbClr val="5F5F5F"/>
                </a:solidFill>
                <a:ea typeface="+mn-ea"/>
                <a:cs typeface="Calibri"/>
              </a:rPr>
              <a:t>printing </a:t>
            </a:r>
            <a:r>
              <a:rPr lang="en-US" sz="1400" kern="1200" spc="-27">
                <a:solidFill>
                  <a:srgbClr val="5F5F5F"/>
                </a:solidFill>
                <a:ea typeface="+mn-ea"/>
                <a:cs typeface="Calibri"/>
              </a:rPr>
              <a:t>(poster, </a:t>
            </a:r>
            <a:r>
              <a:rPr lang="en-US" sz="1400" kern="1200" spc="-7">
                <a:solidFill>
                  <a:srgbClr val="5F5F5F"/>
                </a:solidFill>
                <a:ea typeface="+mn-ea"/>
                <a:cs typeface="Calibri"/>
              </a:rPr>
              <a:t>pamphlets, </a:t>
            </a:r>
            <a:r>
              <a:rPr lang="en-US" sz="1400" kern="1200" spc="-347">
                <a:solidFill>
                  <a:srgbClr val="5F5F5F"/>
                </a:solidFill>
                <a:ea typeface="+mn-ea"/>
                <a:cs typeface="Calibri"/>
              </a:rPr>
              <a:t> </a:t>
            </a:r>
            <a:r>
              <a:rPr lang="en-US" sz="1400" kern="1200" spc="-13">
                <a:solidFill>
                  <a:srgbClr val="5F5F5F"/>
                </a:solidFill>
                <a:ea typeface="+mn-ea"/>
                <a:cs typeface="Calibri"/>
              </a:rPr>
              <a:t>etc.)</a:t>
            </a:r>
            <a:endParaRPr lang="en-US" sz="1400" kern="1200">
              <a:solidFill>
                <a:prstClr val="black"/>
              </a:solidFill>
              <a:ea typeface="+mn-ea"/>
              <a:cs typeface="Calibri"/>
            </a:endParaRPr>
          </a:p>
          <a:p>
            <a:pPr marL="473275" hangingPunct="1">
              <a:buClr>
                <a:srgbClr val="75A203"/>
              </a:buClr>
            </a:pPr>
            <a:r>
              <a:rPr lang="en-US" sz="1400" kern="1200" spc="-13">
                <a:solidFill>
                  <a:srgbClr val="5F5F5F"/>
                </a:solidFill>
                <a:ea typeface="+mn-ea"/>
                <a:cs typeface="Calibri"/>
              </a:rPr>
              <a:t>Data</a:t>
            </a:r>
            <a:r>
              <a:rPr lang="en-US" sz="1400" kern="1200" spc="-33">
                <a:solidFill>
                  <a:srgbClr val="5F5F5F"/>
                </a:solidFill>
                <a:ea typeface="+mn-ea"/>
                <a:cs typeface="Calibri"/>
              </a:rPr>
              <a:t> </a:t>
            </a:r>
            <a:r>
              <a:rPr lang="en-US" sz="1400" kern="1200" spc="-7">
                <a:solidFill>
                  <a:srgbClr val="5F5F5F"/>
                </a:solidFill>
                <a:ea typeface="+mn-ea"/>
                <a:cs typeface="Calibri"/>
              </a:rPr>
              <a:t>entry</a:t>
            </a:r>
            <a:r>
              <a:rPr lang="en-US" sz="1400" kern="1200" spc="-40">
                <a:solidFill>
                  <a:srgbClr val="5F5F5F"/>
                </a:solidFill>
                <a:ea typeface="+mn-ea"/>
                <a:cs typeface="Calibri"/>
              </a:rPr>
              <a:t> </a:t>
            </a:r>
            <a:r>
              <a:rPr lang="en-US" sz="1400" kern="1200" spc="-20">
                <a:solidFill>
                  <a:srgbClr val="5F5F5F"/>
                </a:solidFill>
                <a:ea typeface="+mn-ea"/>
                <a:cs typeface="Calibri"/>
              </a:rPr>
              <a:t>system</a:t>
            </a:r>
            <a:r>
              <a:rPr lang="en-US" sz="1400" kern="1200" spc="20">
                <a:solidFill>
                  <a:srgbClr val="5F5F5F"/>
                </a:solidFill>
                <a:ea typeface="+mn-ea"/>
                <a:cs typeface="Calibri"/>
              </a:rPr>
              <a:t> </a:t>
            </a:r>
            <a:r>
              <a:rPr lang="en-US" sz="1400" kern="1200">
                <a:solidFill>
                  <a:srgbClr val="5F5F5F"/>
                </a:solidFill>
                <a:ea typeface="+mn-ea"/>
                <a:cs typeface="Calibri"/>
              </a:rPr>
              <a:t>and</a:t>
            </a:r>
            <a:r>
              <a:rPr lang="en-US" sz="1400" kern="1200" spc="-27">
                <a:solidFill>
                  <a:srgbClr val="5F5F5F"/>
                </a:solidFill>
                <a:ea typeface="+mn-ea"/>
                <a:cs typeface="Calibri"/>
              </a:rPr>
              <a:t> </a:t>
            </a:r>
            <a:r>
              <a:rPr lang="en-US" sz="1400" kern="1200" spc="-7">
                <a:solidFill>
                  <a:srgbClr val="5F5F5F"/>
                </a:solidFill>
                <a:ea typeface="+mn-ea"/>
                <a:cs typeface="Calibri"/>
              </a:rPr>
              <a:t>reporting</a:t>
            </a:r>
            <a:endParaRPr lang="en-US" sz="1400" kern="1200">
              <a:solidFill>
                <a:prstClr val="black"/>
              </a:solidFill>
              <a:ea typeface="+mn-ea"/>
              <a:cs typeface="Calibri"/>
            </a:endParaRPr>
          </a:p>
          <a:p>
            <a:pPr marL="473275" hangingPunct="1">
              <a:buClr>
                <a:srgbClr val="75A203"/>
              </a:buClr>
            </a:pPr>
            <a:r>
              <a:rPr lang="en-US" sz="1400" kern="1200" spc="-7">
                <a:solidFill>
                  <a:srgbClr val="5F5F5F"/>
                </a:solidFill>
                <a:ea typeface="+mn-ea"/>
                <a:cs typeface="Calibri"/>
              </a:rPr>
              <a:t>(paper</a:t>
            </a:r>
            <a:r>
              <a:rPr lang="en-US" sz="1400" kern="1200" spc="-40">
                <a:solidFill>
                  <a:srgbClr val="5F5F5F"/>
                </a:solidFill>
                <a:ea typeface="+mn-ea"/>
                <a:cs typeface="Calibri"/>
              </a:rPr>
              <a:t> </a:t>
            </a:r>
            <a:r>
              <a:rPr lang="en-US" sz="1400" kern="1200" spc="-7">
                <a:solidFill>
                  <a:srgbClr val="5F5F5F"/>
                </a:solidFill>
                <a:ea typeface="+mn-ea"/>
                <a:cs typeface="Calibri"/>
              </a:rPr>
              <a:t>vs.</a:t>
            </a:r>
            <a:r>
              <a:rPr lang="en-US" sz="1400" kern="1200" spc="-33">
                <a:solidFill>
                  <a:srgbClr val="5F5F5F"/>
                </a:solidFill>
                <a:ea typeface="+mn-ea"/>
                <a:cs typeface="Calibri"/>
              </a:rPr>
              <a:t> </a:t>
            </a:r>
            <a:r>
              <a:rPr lang="en-US" sz="1400" kern="1200" spc="-7">
                <a:solidFill>
                  <a:srgbClr val="5F5F5F"/>
                </a:solidFill>
                <a:ea typeface="+mn-ea"/>
                <a:cs typeface="Calibri"/>
              </a:rPr>
              <a:t>electronic)</a:t>
            </a:r>
            <a:endParaRPr lang="en-US" sz="1400" kern="1200">
              <a:solidFill>
                <a:prstClr val="black"/>
              </a:solidFill>
              <a:ea typeface="+mn-ea"/>
              <a:cs typeface="Calibri"/>
            </a:endParaRPr>
          </a:p>
        </p:txBody>
      </p:sp>
      <p:sp>
        <p:nvSpPr>
          <p:cNvPr id="13" name="object 13"/>
          <p:cNvSpPr txBox="1"/>
          <p:nvPr/>
        </p:nvSpPr>
        <p:spPr>
          <a:xfrm>
            <a:off x="8174939" y="1445794"/>
            <a:ext cx="3553460" cy="1361056"/>
          </a:xfrm>
          <a:prstGeom prst="rect">
            <a:avLst/>
          </a:prstGeom>
          <a:solidFill>
            <a:schemeClr val="bg1">
              <a:lumMod val="95000"/>
            </a:schemeClr>
          </a:solidFill>
        </p:spPr>
        <p:txBody>
          <a:bodyPr vert="horz" wrap="square" lIns="0" tIns="65193" rIns="0" bIns="0" rtlCol="0">
            <a:spAutoFit/>
          </a:bodyPr>
          <a:lstStyle/>
          <a:p>
            <a:pPr marL="16086" hangingPunct="1">
              <a:spcBef>
                <a:spcPts val="513"/>
              </a:spcBef>
              <a:buClr>
                <a:srgbClr val="A49987"/>
              </a:buClr>
              <a:tabLst>
                <a:tab pos="474121" algn="l"/>
                <a:tab pos="474968" algn="l"/>
              </a:tabLst>
            </a:pPr>
            <a:r>
              <a:rPr lang="fr-FR" sz="1400" b="1" kern="1200" spc="-7">
                <a:solidFill>
                  <a:srgbClr val="75A203"/>
                </a:solidFill>
                <a:ea typeface="+mn-ea"/>
                <a:cs typeface="Calibri"/>
              </a:rPr>
              <a:t>Equipment</a:t>
            </a:r>
            <a:r>
              <a:rPr lang="fr-FR" sz="1400" b="1" kern="1200" spc="-20">
                <a:solidFill>
                  <a:srgbClr val="75A203"/>
                </a:solidFill>
                <a:ea typeface="+mn-ea"/>
                <a:cs typeface="Calibri"/>
              </a:rPr>
              <a:t> </a:t>
            </a:r>
            <a:r>
              <a:rPr lang="fr-FR" sz="1400" b="1" kern="1200">
                <a:solidFill>
                  <a:srgbClr val="75A203"/>
                </a:solidFill>
                <a:ea typeface="+mn-ea"/>
                <a:cs typeface="Calibri"/>
              </a:rPr>
              <a:t>–</a:t>
            </a:r>
            <a:r>
              <a:rPr lang="en-US" sz="1400" b="1" kern="1200">
                <a:solidFill>
                  <a:srgbClr val="75A203"/>
                </a:solidFill>
                <a:ea typeface="+mn-ea"/>
                <a:cs typeface="Calibri"/>
              </a:rPr>
              <a:t>Disease</a:t>
            </a:r>
            <a:r>
              <a:rPr lang="en-US" sz="1400" b="1" kern="1200" spc="-40">
                <a:solidFill>
                  <a:srgbClr val="75A203"/>
                </a:solidFill>
                <a:ea typeface="+mn-ea"/>
                <a:cs typeface="Calibri"/>
              </a:rPr>
              <a:t> </a:t>
            </a:r>
            <a:r>
              <a:rPr lang="en-US" sz="1400" b="1" kern="1200" spc="-7">
                <a:solidFill>
                  <a:srgbClr val="75A203"/>
                </a:solidFill>
                <a:ea typeface="+mn-ea"/>
                <a:cs typeface="Calibri"/>
              </a:rPr>
              <a:t>Specific</a:t>
            </a:r>
            <a:endParaRPr lang="en-US" sz="1400" kern="1200">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pPr>
            <a:r>
              <a:rPr sz="1400" kern="1200" spc="-7">
                <a:solidFill>
                  <a:srgbClr val="5F5F5F"/>
                </a:solidFill>
                <a:ea typeface="+mn-ea"/>
                <a:cs typeface="Calibri"/>
              </a:rPr>
              <a:t>Clinical management</a:t>
            </a:r>
            <a:r>
              <a:rPr sz="1400" kern="1200" spc="-40">
                <a:solidFill>
                  <a:srgbClr val="5F5F5F"/>
                </a:solidFill>
                <a:ea typeface="+mn-ea"/>
                <a:cs typeface="Calibri"/>
              </a:rPr>
              <a:t> </a:t>
            </a:r>
            <a:r>
              <a:rPr sz="1400" kern="1200" spc="-7">
                <a:solidFill>
                  <a:srgbClr val="5F5F5F"/>
                </a:solidFill>
                <a:ea typeface="+mn-ea"/>
                <a:cs typeface="Calibri"/>
              </a:rPr>
              <a:t>supplies</a:t>
            </a:r>
            <a:endParaRPr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sz="1400" kern="1200" spc="-13">
                <a:solidFill>
                  <a:srgbClr val="5F5F5F"/>
                </a:solidFill>
                <a:ea typeface="+mn-ea"/>
                <a:cs typeface="Calibri"/>
              </a:rPr>
              <a:t>Environmental</a:t>
            </a:r>
            <a:r>
              <a:rPr sz="1400" kern="1200" spc="-40">
                <a:solidFill>
                  <a:srgbClr val="5F5F5F"/>
                </a:solidFill>
                <a:ea typeface="+mn-ea"/>
                <a:cs typeface="Calibri"/>
              </a:rPr>
              <a:t> </a:t>
            </a:r>
            <a:r>
              <a:rPr sz="1400" kern="1200" spc="-7">
                <a:solidFill>
                  <a:srgbClr val="5F5F5F"/>
                </a:solidFill>
                <a:ea typeface="+mn-ea"/>
                <a:cs typeface="Calibri"/>
              </a:rPr>
              <a:t>management supplies</a:t>
            </a:r>
            <a:endParaRPr sz="1400" kern="1200">
              <a:solidFill>
                <a:prstClr val="black"/>
              </a:solidFill>
              <a:ea typeface="+mn-ea"/>
              <a:cs typeface="Calibri"/>
            </a:endParaRPr>
          </a:p>
          <a:p>
            <a:pPr marL="474121" indent="-458035" hangingPunct="1">
              <a:spcBef>
                <a:spcPts val="380"/>
              </a:spcBef>
              <a:buClr>
                <a:srgbClr val="75A203"/>
              </a:buClr>
              <a:buFont typeface="Arial MT"/>
              <a:buChar char="•"/>
              <a:tabLst>
                <a:tab pos="474121" algn="l"/>
                <a:tab pos="474968" algn="l"/>
              </a:tabLst>
            </a:pPr>
            <a:r>
              <a:rPr sz="1400" kern="1200" spc="-13">
                <a:solidFill>
                  <a:srgbClr val="5F5F5F"/>
                </a:solidFill>
                <a:ea typeface="+mn-ea"/>
                <a:cs typeface="Calibri"/>
              </a:rPr>
              <a:t>Laboratory</a:t>
            </a:r>
            <a:r>
              <a:rPr sz="1400" kern="1200" spc="-80">
                <a:solidFill>
                  <a:srgbClr val="5F5F5F"/>
                </a:solidFill>
                <a:ea typeface="+mn-ea"/>
                <a:cs typeface="Calibri"/>
              </a:rPr>
              <a:t> </a:t>
            </a:r>
            <a:r>
              <a:rPr sz="1400" kern="1200">
                <a:solidFill>
                  <a:srgbClr val="5F5F5F"/>
                </a:solidFill>
                <a:ea typeface="+mn-ea"/>
                <a:cs typeface="Calibri"/>
              </a:rPr>
              <a:t>supplies</a:t>
            </a:r>
            <a:endParaRPr sz="1400" kern="1200">
              <a:solidFill>
                <a:prstClr val="black"/>
              </a:solidFill>
              <a:ea typeface="+mn-ea"/>
              <a:cs typeface="Calibri"/>
            </a:endParaRPr>
          </a:p>
          <a:p>
            <a:pPr marL="474121" indent="-458035" hangingPunct="1">
              <a:spcBef>
                <a:spcPts val="393"/>
              </a:spcBef>
              <a:buClr>
                <a:srgbClr val="75A203"/>
              </a:buClr>
              <a:buFont typeface="Arial MT"/>
              <a:buChar char="•"/>
              <a:tabLst>
                <a:tab pos="474121" algn="l"/>
                <a:tab pos="474968" algn="l"/>
              </a:tabLst>
            </a:pPr>
            <a:r>
              <a:rPr sz="1400" kern="1200" spc="-7">
                <a:solidFill>
                  <a:srgbClr val="5F5F5F"/>
                </a:solidFill>
                <a:ea typeface="+mn-ea"/>
                <a:cs typeface="Calibri"/>
              </a:rPr>
              <a:t>Outbreak</a:t>
            </a:r>
            <a:r>
              <a:rPr sz="1400" kern="1200" spc="-47">
                <a:solidFill>
                  <a:srgbClr val="5F5F5F"/>
                </a:solidFill>
                <a:ea typeface="+mn-ea"/>
                <a:cs typeface="Calibri"/>
              </a:rPr>
              <a:t> </a:t>
            </a:r>
            <a:r>
              <a:rPr sz="1400" kern="1200" spc="-7">
                <a:solidFill>
                  <a:srgbClr val="5F5F5F"/>
                </a:solidFill>
                <a:ea typeface="+mn-ea"/>
                <a:cs typeface="Calibri"/>
              </a:rPr>
              <a:t>intervention</a:t>
            </a:r>
            <a:r>
              <a:rPr sz="1400" kern="1200" spc="-60">
                <a:solidFill>
                  <a:srgbClr val="5F5F5F"/>
                </a:solidFill>
                <a:ea typeface="+mn-ea"/>
                <a:cs typeface="Calibri"/>
              </a:rPr>
              <a:t> </a:t>
            </a:r>
            <a:r>
              <a:rPr sz="1400" kern="1200" spc="-7">
                <a:solidFill>
                  <a:srgbClr val="5F5F5F"/>
                </a:solidFill>
                <a:ea typeface="+mn-ea"/>
                <a:cs typeface="Calibri"/>
              </a:rPr>
              <a:t>supplies</a:t>
            </a:r>
            <a:endParaRPr sz="1400" kern="1200">
              <a:solidFill>
                <a:prstClr val="black"/>
              </a:solidFill>
              <a:ea typeface="+mn-ea"/>
              <a:cs typeface="Calibri"/>
            </a:endParaRPr>
          </a:p>
        </p:txBody>
      </p:sp>
      <p:sp>
        <p:nvSpPr>
          <p:cNvPr id="14" name="object 14"/>
          <p:cNvSpPr txBox="1"/>
          <p:nvPr/>
        </p:nvSpPr>
        <p:spPr>
          <a:xfrm>
            <a:off x="8256976" y="2921557"/>
            <a:ext cx="3471423" cy="1312325"/>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spc="-13">
                <a:solidFill>
                  <a:srgbClr val="75A203"/>
                </a:solidFill>
                <a:ea typeface="+mn-ea"/>
                <a:cs typeface="Calibri"/>
              </a:rPr>
              <a:t>Transportation</a:t>
            </a:r>
            <a:endParaRPr lang="fr-FR" sz="1400" b="1" kern="1200" spc="-13">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pPr>
            <a:r>
              <a:rPr lang="en-US" sz="1400" kern="1200" spc="-7">
                <a:solidFill>
                  <a:srgbClr val="5F5F5F"/>
                </a:solidFill>
                <a:ea typeface="+mn-ea"/>
                <a:cs typeface="Calibri"/>
              </a:rPr>
              <a:t>Flights</a:t>
            </a:r>
            <a:r>
              <a:rPr lang="en-US" sz="1400" kern="1200" spc="-47">
                <a:solidFill>
                  <a:srgbClr val="5F5F5F"/>
                </a:solidFill>
                <a:ea typeface="+mn-ea"/>
                <a:cs typeface="Calibri"/>
              </a:rPr>
              <a:t> </a:t>
            </a:r>
            <a:r>
              <a:rPr lang="en-US" sz="1400" kern="1200" spc="-7">
                <a:solidFill>
                  <a:srgbClr val="5F5F5F"/>
                </a:solidFill>
                <a:ea typeface="+mn-ea"/>
                <a:cs typeface="Calibri"/>
              </a:rPr>
              <a:t>(if</a:t>
            </a:r>
            <a:r>
              <a:rPr lang="en-US" sz="1400" kern="1200" spc="-47">
                <a:solidFill>
                  <a:srgbClr val="5F5F5F"/>
                </a:solidFill>
                <a:ea typeface="+mn-ea"/>
                <a:cs typeface="Calibri"/>
              </a:rPr>
              <a:t> </a:t>
            </a:r>
            <a:r>
              <a:rPr lang="en-US" sz="1400" kern="1200">
                <a:solidFill>
                  <a:srgbClr val="5F5F5F"/>
                </a:solidFill>
                <a:ea typeface="+mn-ea"/>
                <a:cs typeface="Calibri"/>
              </a:rPr>
              <a:t>needed)</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a:solidFill>
                  <a:srgbClr val="5F5F5F"/>
                </a:solidFill>
                <a:ea typeface="+mn-ea"/>
                <a:cs typeface="Calibri"/>
              </a:rPr>
              <a:t>Fuel</a:t>
            </a:r>
            <a:r>
              <a:rPr lang="en-US" sz="1400" kern="1200" spc="-27">
                <a:solidFill>
                  <a:srgbClr val="5F5F5F"/>
                </a:solidFill>
                <a:ea typeface="+mn-ea"/>
                <a:cs typeface="Calibri"/>
              </a:rPr>
              <a:t> </a:t>
            </a:r>
            <a:r>
              <a:rPr lang="en-US" sz="1400" kern="1200" spc="-7">
                <a:solidFill>
                  <a:srgbClr val="5F5F5F"/>
                </a:solidFill>
                <a:ea typeface="+mn-ea"/>
                <a:cs typeface="Calibri"/>
              </a:rPr>
              <a:t>(if</a:t>
            </a:r>
            <a:r>
              <a:rPr lang="en-US" sz="1400" kern="1200" spc="-27">
                <a:solidFill>
                  <a:srgbClr val="5F5F5F"/>
                </a:solidFill>
                <a:ea typeface="+mn-ea"/>
                <a:cs typeface="Calibri"/>
              </a:rPr>
              <a:t> </a:t>
            </a:r>
            <a:r>
              <a:rPr lang="en-US" sz="1400" kern="1200" spc="-7">
                <a:solidFill>
                  <a:srgbClr val="5F5F5F"/>
                </a:solidFill>
                <a:ea typeface="+mn-ea"/>
                <a:cs typeface="Calibri"/>
              </a:rPr>
              <a:t>using</a:t>
            </a:r>
            <a:r>
              <a:rPr lang="en-US" sz="1400" kern="1200" spc="-40">
                <a:solidFill>
                  <a:srgbClr val="5F5F5F"/>
                </a:solidFill>
                <a:ea typeface="+mn-ea"/>
                <a:cs typeface="Calibri"/>
              </a:rPr>
              <a:t> </a:t>
            </a:r>
            <a:r>
              <a:rPr lang="en-US" sz="1400" kern="1200" spc="-7">
                <a:solidFill>
                  <a:srgbClr val="5F5F5F"/>
                </a:solidFill>
                <a:ea typeface="+mn-ea"/>
                <a:cs typeface="Calibri"/>
              </a:rPr>
              <a:t>own vehicles)</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spc="-13">
                <a:solidFill>
                  <a:srgbClr val="5F5F5F"/>
                </a:solidFill>
                <a:ea typeface="+mn-ea"/>
                <a:cs typeface="Calibri"/>
              </a:rPr>
              <a:t>Rental</a:t>
            </a:r>
            <a:r>
              <a:rPr lang="en-US" sz="1400" kern="1200" spc="-53">
                <a:solidFill>
                  <a:srgbClr val="5F5F5F"/>
                </a:solidFill>
                <a:ea typeface="+mn-ea"/>
                <a:cs typeface="Calibri"/>
              </a:rPr>
              <a:t> </a:t>
            </a:r>
            <a:r>
              <a:rPr lang="en-US" sz="1400" kern="1200" spc="-7">
                <a:solidFill>
                  <a:srgbClr val="5F5F5F"/>
                </a:solidFill>
                <a:ea typeface="+mn-ea"/>
                <a:cs typeface="Calibri"/>
              </a:rPr>
              <a:t>vehicles</a:t>
            </a:r>
            <a:r>
              <a:rPr lang="en-US" sz="1400" kern="1200" spc="-13">
                <a:solidFill>
                  <a:srgbClr val="5F5F5F"/>
                </a:solidFill>
                <a:ea typeface="+mn-ea"/>
                <a:cs typeface="Calibri"/>
              </a:rPr>
              <a:t> </a:t>
            </a:r>
            <a:r>
              <a:rPr lang="en-US" sz="1400" kern="1200" spc="-7">
                <a:solidFill>
                  <a:srgbClr val="5F5F5F"/>
                </a:solidFill>
                <a:ea typeface="+mn-ea"/>
                <a:cs typeface="Calibri"/>
              </a:rPr>
              <a:t>(if</a:t>
            </a:r>
            <a:r>
              <a:rPr lang="en-US" sz="1400" kern="1200" spc="-13">
                <a:solidFill>
                  <a:srgbClr val="5F5F5F"/>
                </a:solidFill>
                <a:ea typeface="+mn-ea"/>
                <a:cs typeface="Calibri"/>
              </a:rPr>
              <a:t> </a:t>
            </a:r>
            <a:r>
              <a:rPr lang="en-US" sz="1400" kern="1200">
                <a:solidFill>
                  <a:srgbClr val="5F5F5F"/>
                </a:solidFill>
                <a:ea typeface="+mn-ea"/>
                <a:cs typeface="Calibri"/>
              </a:rPr>
              <a:t>needed)</a:t>
            </a:r>
            <a:endParaRPr lang="en-US" sz="1400" kern="1200">
              <a:solidFill>
                <a:prstClr val="black"/>
              </a:solidFill>
              <a:ea typeface="+mn-ea"/>
              <a:cs typeface="Calibri"/>
            </a:endParaRPr>
          </a:p>
          <a:p>
            <a:pPr marL="474121" indent="-458035" hangingPunct="1">
              <a:spcBef>
                <a:spcPts val="380"/>
              </a:spcBef>
              <a:buClr>
                <a:srgbClr val="75A203"/>
              </a:buClr>
              <a:buFont typeface="Arial MT"/>
              <a:buChar char="•"/>
              <a:tabLst>
                <a:tab pos="474121" algn="l"/>
                <a:tab pos="474968" algn="l"/>
              </a:tabLst>
            </a:pPr>
            <a:r>
              <a:rPr lang="en-US" sz="1400" kern="1200" spc="-33">
                <a:solidFill>
                  <a:srgbClr val="5F5F5F"/>
                </a:solidFill>
                <a:ea typeface="+mn-ea"/>
                <a:cs typeface="Calibri"/>
              </a:rPr>
              <a:t>Travel</a:t>
            </a:r>
            <a:r>
              <a:rPr lang="en-US" sz="1400" kern="1200" spc="-40">
                <a:solidFill>
                  <a:srgbClr val="5F5F5F"/>
                </a:solidFill>
                <a:ea typeface="+mn-ea"/>
                <a:cs typeface="Calibri"/>
              </a:rPr>
              <a:t> </a:t>
            </a:r>
            <a:r>
              <a:rPr lang="en-US" sz="1400" kern="1200" spc="-7">
                <a:solidFill>
                  <a:srgbClr val="5F5F5F"/>
                </a:solidFill>
                <a:ea typeface="+mn-ea"/>
                <a:cs typeface="Calibri"/>
              </a:rPr>
              <a:t>allowance</a:t>
            </a:r>
            <a:endParaRPr sz="1400" kern="1200">
              <a:solidFill>
                <a:prstClr val="black"/>
              </a:solidFill>
              <a:ea typeface="+mn-ea"/>
              <a:cs typeface="Calibri"/>
            </a:endParaRPr>
          </a:p>
        </p:txBody>
      </p:sp>
      <p:sp>
        <p:nvSpPr>
          <p:cNvPr id="16" name="object 16"/>
          <p:cNvSpPr txBox="1"/>
          <p:nvPr/>
        </p:nvSpPr>
        <p:spPr>
          <a:xfrm>
            <a:off x="8256976" y="4378274"/>
            <a:ext cx="3471423" cy="1045585"/>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spc="-7">
                <a:solidFill>
                  <a:srgbClr val="75A203"/>
                </a:solidFill>
                <a:ea typeface="+mn-ea"/>
                <a:cs typeface="Calibri"/>
              </a:rPr>
              <a:t>Lodging</a:t>
            </a:r>
            <a:endParaRPr lang="fr-FR" sz="1400" b="1" kern="1200" spc="-7">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pPr>
            <a:r>
              <a:rPr lang="en-US" sz="1400" kern="1200" spc="-7">
                <a:solidFill>
                  <a:srgbClr val="5F5F5F"/>
                </a:solidFill>
                <a:ea typeface="+mn-ea"/>
                <a:cs typeface="Calibri"/>
              </a:rPr>
              <a:t>Hotels</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spc="-7">
                <a:solidFill>
                  <a:srgbClr val="5F5F5F"/>
                </a:solidFill>
                <a:ea typeface="+mn-ea"/>
                <a:cs typeface="Calibri"/>
              </a:rPr>
              <a:t>Short</a:t>
            </a:r>
            <a:r>
              <a:rPr lang="en-US" sz="1400" kern="1200" spc="-33">
                <a:solidFill>
                  <a:srgbClr val="5F5F5F"/>
                </a:solidFill>
                <a:ea typeface="+mn-ea"/>
                <a:cs typeface="Calibri"/>
              </a:rPr>
              <a:t> </a:t>
            </a:r>
            <a:r>
              <a:rPr lang="en-US" sz="1400" kern="1200" spc="-7">
                <a:solidFill>
                  <a:srgbClr val="5F5F5F"/>
                </a:solidFill>
                <a:ea typeface="+mn-ea"/>
                <a:cs typeface="Calibri"/>
              </a:rPr>
              <a:t>term</a:t>
            </a:r>
            <a:r>
              <a:rPr lang="en-US" sz="1400" kern="1200" spc="-33">
                <a:solidFill>
                  <a:srgbClr val="5F5F5F"/>
                </a:solidFill>
                <a:ea typeface="+mn-ea"/>
                <a:cs typeface="Calibri"/>
              </a:rPr>
              <a:t> </a:t>
            </a:r>
            <a:r>
              <a:rPr lang="en-US" sz="1400" kern="1200" spc="-7">
                <a:solidFill>
                  <a:srgbClr val="5F5F5F"/>
                </a:solidFill>
                <a:ea typeface="+mn-ea"/>
                <a:cs typeface="Calibri"/>
              </a:rPr>
              <a:t>housing</a:t>
            </a:r>
            <a:r>
              <a:rPr lang="en-US" sz="1400" kern="1200" spc="-40">
                <a:solidFill>
                  <a:srgbClr val="5F5F5F"/>
                </a:solidFill>
                <a:ea typeface="+mn-ea"/>
                <a:cs typeface="Calibri"/>
              </a:rPr>
              <a:t> </a:t>
            </a:r>
            <a:r>
              <a:rPr lang="en-US" sz="1400" kern="1200" spc="-7">
                <a:solidFill>
                  <a:srgbClr val="5F5F5F"/>
                </a:solidFill>
                <a:ea typeface="+mn-ea"/>
                <a:cs typeface="Calibri"/>
              </a:rPr>
              <a:t>(if</a:t>
            </a:r>
            <a:r>
              <a:rPr lang="en-US" sz="1400" kern="1200" spc="-20">
                <a:solidFill>
                  <a:srgbClr val="5F5F5F"/>
                </a:solidFill>
                <a:ea typeface="+mn-ea"/>
                <a:cs typeface="Calibri"/>
              </a:rPr>
              <a:t> </a:t>
            </a:r>
            <a:r>
              <a:rPr lang="en-US" sz="1400" kern="1200">
                <a:solidFill>
                  <a:srgbClr val="5F5F5F"/>
                </a:solidFill>
                <a:ea typeface="+mn-ea"/>
                <a:cs typeface="Calibri"/>
              </a:rPr>
              <a:t>needed)</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a:solidFill>
                  <a:srgbClr val="5F5F5F"/>
                </a:solidFill>
                <a:ea typeface="+mn-ea"/>
                <a:cs typeface="Calibri"/>
              </a:rPr>
              <a:t>Dual</a:t>
            </a:r>
            <a:r>
              <a:rPr lang="en-US" sz="1400" kern="1200" spc="-53">
                <a:solidFill>
                  <a:srgbClr val="5F5F5F"/>
                </a:solidFill>
                <a:ea typeface="+mn-ea"/>
                <a:cs typeface="Calibri"/>
              </a:rPr>
              <a:t> </a:t>
            </a:r>
            <a:r>
              <a:rPr lang="en-US" sz="1400" kern="1200">
                <a:solidFill>
                  <a:srgbClr val="5F5F5F"/>
                </a:solidFill>
                <a:ea typeface="+mn-ea"/>
                <a:cs typeface="Calibri"/>
              </a:rPr>
              <a:t>lodging</a:t>
            </a:r>
            <a:r>
              <a:rPr lang="en-US" sz="1400" kern="1200" spc="-53">
                <a:solidFill>
                  <a:srgbClr val="5F5F5F"/>
                </a:solidFill>
                <a:ea typeface="+mn-ea"/>
                <a:cs typeface="Calibri"/>
              </a:rPr>
              <a:t> </a:t>
            </a:r>
            <a:r>
              <a:rPr lang="en-US" sz="1400" kern="1200" spc="-7">
                <a:solidFill>
                  <a:srgbClr val="5F5F5F"/>
                </a:solidFill>
                <a:ea typeface="+mn-ea"/>
                <a:cs typeface="Calibri"/>
              </a:rPr>
              <a:t>(if</a:t>
            </a:r>
            <a:r>
              <a:rPr lang="en-US" sz="1400" kern="1200" spc="-40">
                <a:solidFill>
                  <a:srgbClr val="5F5F5F"/>
                </a:solidFill>
                <a:ea typeface="+mn-ea"/>
                <a:cs typeface="Calibri"/>
              </a:rPr>
              <a:t> </a:t>
            </a:r>
            <a:r>
              <a:rPr lang="en-US" sz="1400" kern="1200">
                <a:solidFill>
                  <a:srgbClr val="5F5F5F"/>
                </a:solidFill>
                <a:ea typeface="+mn-ea"/>
                <a:cs typeface="Calibri"/>
              </a:rPr>
              <a:t>needed)</a:t>
            </a:r>
            <a:endParaRPr lang="en-US" sz="1400" kern="1200">
              <a:solidFill>
                <a:prstClr val="black"/>
              </a:solidFill>
              <a:ea typeface="+mn-ea"/>
              <a:cs typeface="Calibri"/>
            </a:endParaRPr>
          </a:p>
        </p:txBody>
      </p:sp>
      <p:sp>
        <p:nvSpPr>
          <p:cNvPr id="18" name="object 18"/>
          <p:cNvSpPr txBox="1"/>
          <p:nvPr/>
        </p:nvSpPr>
        <p:spPr>
          <a:xfrm>
            <a:off x="8256976" y="5555520"/>
            <a:ext cx="3471423" cy="778845"/>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spc="-7">
                <a:solidFill>
                  <a:srgbClr val="75A203"/>
                </a:solidFill>
                <a:ea typeface="+mn-ea"/>
                <a:cs typeface="Calibri"/>
              </a:rPr>
              <a:t>Mea</a:t>
            </a:r>
            <a:r>
              <a:rPr sz="1400" b="1" kern="1200">
                <a:solidFill>
                  <a:srgbClr val="75A203"/>
                </a:solidFill>
                <a:ea typeface="+mn-ea"/>
                <a:cs typeface="Calibri"/>
              </a:rPr>
              <a:t>ls</a:t>
            </a:r>
            <a:endParaRPr lang="fr-FR" sz="1400" b="1" kern="1200">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pPr>
            <a:r>
              <a:rPr lang="en-US" sz="1400" kern="1200">
                <a:solidFill>
                  <a:srgbClr val="5F5F5F"/>
                </a:solidFill>
                <a:ea typeface="+mn-ea"/>
                <a:cs typeface="Calibri"/>
              </a:rPr>
              <a:t>Meals</a:t>
            </a:r>
            <a:r>
              <a:rPr lang="en-US" sz="1400" kern="1200" spc="-20">
                <a:solidFill>
                  <a:srgbClr val="5F5F5F"/>
                </a:solidFill>
                <a:ea typeface="+mn-ea"/>
                <a:cs typeface="Calibri"/>
              </a:rPr>
              <a:t> </a:t>
            </a:r>
            <a:r>
              <a:rPr lang="en-US" sz="1400" kern="1200">
                <a:solidFill>
                  <a:srgbClr val="5F5F5F"/>
                </a:solidFill>
                <a:ea typeface="+mn-ea"/>
                <a:cs typeface="Calibri"/>
              </a:rPr>
              <a:t>and</a:t>
            </a:r>
            <a:r>
              <a:rPr lang="en-US" sz="1400" kern="1200" spc="-40">
                <a:solidFill>
                  <a:srgbClr val="5F5F5F"/>
                </a:solidFill>
                <a:ea typeface="+mn-ea"/>
                <a:cs typeface="Calibri"/>
              </a:rPr>
              <a:t> </a:t>
            </a:r>
            <a:r>
              <a:rPr lang="en-US" sz="1400" kern="1200" spc="-7">
                <a:solidFill>
                  <a:srgbClr val="5F5F5F"/>
                </a:solidFill>
                <a:ea typeface="+mn-ea"/>
                <a:cs typeface="Calibri"/>
              </a:rPr>
              <a:t>incidentals</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a:solidFill>
                  <a:srgbClr val="5F5F5F"/>
                </a:solidFill>
                <a:ea typeface="+mn-ea"/>
                <a:cs typeface="Calibri"/>
              </a:rPr>
              <a:t>Meal</a:t>
            </a:r>
            <a:r>
              <a:rPr lang="en-US" sz="1400" kern="1200" spc="-33">
                <a:solidFill>
                  <a:srgbClr val="5F5F5F"/>
                </a:solidFill>
                <a:ea typeface="+mn-ea"/>
                <a:cs typeface="Calibri"/>
              </a:rPr>
              <a:t> </a:t>
            </a:r>
            <a:r>
              <a:rPr lang="en-US" sz="1400" kern="1200" spc="-7">
                <a:solidFill>
                  <a:srgbClr val="5F5F5F"/>
                </a:solidFill>
                <a:ea typeface="+mn-ea"/>
                <a:cs typeface="Calibri"/>
              </a:rPr>
              <a:t>replacements,</a:t>
            </a:r>
            <a:r>
              <a:rPr lang="en-US" sz="1400" kern="1200" spc="-47">
                <a:solidFill>
                  <a:srgbClr val="5F5F5F"/>
                </a:solidFill>
                <a:ea typeface="+mn-ea"/>
                <a:cs typeface="Calibri"/>
              </a:rPr>
              <a:t> </a:t>
            </a:r>
            <a:r>
              <a:rPr lang="en-US" sz="1400" kern="1200">
                <a:solidFill>
                  <a:srgbClr val="5F5F5F"/>
                </a:solidFill>
                <a:ea typeface="+mn-ea"/>
                <a:cs typeface="Calibri"/>
              </a:rPr>
              <a:t>MREs</a:t>
            </a:r>
            <a:r>
              <a:rPr lang="en-US" sz="1400" kern="1200" spc="-13">
                <a:solidFill>
                  <a:srgbClr val="5F5F5F"/>
                </a:solidFill>
                <a:ea typeface="+mn-ea"/>
                <a:cs typeface="Calibri"/>
              </a:rPr>
              <a:t> </a:t>
            </a:r>
            <a:r>
              <a:rPr lang="en-US" sz="1400" kern="1200" spc="-7">
                <a:solidFill>
                  <a:srgbClr val="5F5F5F"/>
                </a:solidFill>
                <a:ea typeface="+mn-ea"/>
                <a:cs typeface="Calibri"/>
              </a:rPr>
              <a:t>(if</a:t>
            </a:r>
            <a:r>
              <a:rPr lang="en-US" sz="1400" kern="1200" spc="-20">
                <a:solidFill>
                  <a:srgbClr val="5F5F5F"/>
                </a:solidFill>
                <a:ea typeface="+mn-ea"/>
                <a:cs typeface="Calibri"/>
              </a:rPr>
              <a:t> </a:t>
            </a:r>
            <a:r>
              <a:rPr lang="en-US" sz="1400" kern="1200">
                <a:solidFill>
                  <a:srgbClr val="5F5F5F"/>
                </a:solidFill>
                <a:ea typeface="+mn-ea"/>
                <a:cs typeface="Calibri"/>
              </a:rPr>
              <a:t>needed)</a:t>
            </a:r>
            <a:endParaRPr sz="1400" kern="1200">
              <a:solidFill>
                <a:prstClr val="black"/>
              </a:solidFill>
              <a:ea typeface="+mn-ea"/>
              <a:cs typeface="Calibri"/>
            </a:endParaRPr>
          </a:p>
        </p:txBody>
      </p:sp>
      <p:sp>
        <p:nvSpPr>
          <p:cNvPr id="21" name="ZoneTexte 20"/>
          <p:cNvSpPr txBox="1"/>
          <p:nvPr/>
        </p:nvSpPr>
        <p:spPr>
          <a:xfrm>
            <a:off x="329291" y="1099222"/>
            <a:ext cx="9314038" cy="461665"/>
          </a:xfrm>
          <a:prstGeom prst="rect">
            <a:avLst/>
          </a:prstGeom>
          <a:noFill/>
        </p:spPr>
        <p:txBody>
          <a:bodyPr wrap="square" lIns="91440" tIns="45720" rIns="91440" bIns="45720" rtlCol="0" anchor="t">
            <a:spAutoFit/>
          </a:bodyPr>
          <a:lstStyle/>
          <a:p>
            <a:pPr hangingPunct="1"/>
            <a:r>
              <a:rPr lang="en-US" sz="2400" kern="1200">
                <a:ea typeface="+mn-ea"/>
                <a:cs typeface="+mn-cs"/>
              </a:rPr>
              <a:t>Based on the country context, budgetary aspects should consider: </a:t>
            </a:r>
            <a:endParaRPr lang="en-US" sz="2000" kern="1200">
              <a:ea typeface="+mn-ea"/>
              <a:cs typeface="+mn-cs"/>
            </a:endParaRPr>
          </a:p>
        </p:txBody>
      </p:sp>
      <p:sp>
        <p:nvSpPr>
          <p:cNvPr id="8" name="object 2">
            <a:extLst>
              <a:ext uri="{FF2B5EF4-FFF2-40B4-BE49-F238E27FC236}">
                <a16:creationId xmlns:a16="http://schemas.microsoft.com/office/drawing/2014/main" id="{63ABB2CE-AA55-E1C9-F7BB-22F7A1FD4D8D}"/>
              </a:ext>
            </a:extLst>
          </p:cNvPr>
          <p:cNvSpPr txBox="1">
            <a:spLocks/>
          </p:cNvSpPr>
          <p:nvPr/>
        </p:nvSpPr>
        <p:spPr>
          <a:xfrm>
            <a:off x="29016" y="660515"/>
            <a:ext cx="4085761" cy="448841"/>
          </a:xfrm>
          <a:prstGeom prst="rect">
            <a:avLst/>
          </a:prstGeom>
        </p:spPr>
        <p:txBody>
          <a:bodyPr vert="horz" wrap="square" lIns="0" tIns="17780" rIns="0" bIns="0" numCol="1" rtlCol="0"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6510" hangingPunct="1"/>
            <a:r>
              <a:rPr lang="fr-FR" sz="2800" b="1" dirty="0" err="1">
                <a:solidFill>
                  <a:srgbClr val="A2010C"/>
                </a:solidFill>
              </a:rPr>
              <a:t>Budgetary</a:t>
            </a:r>
            <a:r>
              <a:rPr lang="fr-FR" sz="2800" b="1" dirty="0">
                <a:solidFill>
                  <a:srgbClr val="A2010C"/>
                </a:solidFill>
              </a:rPr>
              <a:t> </a:t>
            </a:r>
            <a:r>
              <a:rPr lang="fr-FR" sz="2800" b="1" dirty="0" err="1">
                <a:solidFill>
                  <a:srgbClr val="A2010C"/>
                </a:solidFill>
              </a:rPr>
              <a:t>considerations</a:t>
            </a:r>
          </a:p>
        </p:txBody>
      </p:sp>
      <p:sp>
        <p:nvSpPr>
          <p:cNvPr id="11" name="Espace réservé du texte 2">
            <a:extLst>
              <a:ext uri="{FF2B5EF4-FFF2-40B4-BE49-F238E27FC236}">
                <a16:creationId xmlns:a16="http://schemas.microsoft.com/office/drawing/2014/main" id="{93F97906-C39E-BF88-8FF8-85CF5C5E80F9}"/>
              </a:ext>
            </a:extLst>
          </p:cNvPr>
          <p:cNvSpPr txBox="1">
            <a:spLocks/>
          </p:cNvSpPr>
          <p:nvPr/>
        </p:nvSpPr>
        <p:spPr>
          <a:xfrm>
            <a:off x="7956" y="-5738"/>
            <a:ext cx="11274511" cy="67070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r>
              <a:rPr lang="en-US" sz="3100" b="1" dirty="0">
                <a:solidFill>
                  <a:srgbClr val="FFFFFF"/>
                </a:solidFill>
              </a:rPr>
              <a:t>9.4 Introduction to RRT </a:t>
            </a:r>
            <a:r>
              <a:rPr lang="en-US" sz="3100" b="1" dirty="0" err="1">
                <a:solidFill>
                  <a:srgbClr val="FFFFFF"/>
                </a:solidFill>
              </a:rPr>
              <a:t>programme</a:t>
            </a:r>
            <a:r>
              <a:rPr lang="en-US" sz="3100" b="1" dirty="0">
                <a:solidFill>
                  <a:srgbClr val="FFFFFF"/>
                </a:solidFill>
              </a:rPr>
              <a:t> budget plan development</a:t>
            </a:r>
            <a:endParaRPr lang="fr-FR" sz="3100" dirty="0"/>
          </a:p>
          <a:p>
            <a:endParaRPr lang="fr-FR" sz="3100" b="1" dirty="0">
              <a:solidFill>
                <a:srgbClr val="FFFFFF"/>
              </a:solidFill>
              <a:latin typeface="Source Sans Pro Bold"/>
              <a:ea typeface="Source Sans Pro Bold"/>
            </a:endParaRPr>
          </a:p>
        </p:txBody>
      </p:sp>
      <p:sp>
        <p:nvSpPr>
          <p:cNvPr id="17" name="Slide Number Placeholder 8">
            <a:extLst>
              <a:ext uri="{FF2B5EF4-FFF2-40B4-BE49-F238E27FC236}">
                <a16:creationId xmlns:a16="http://schemas.microsoft.com/office/drawing/2014/main" id="{C005917A-A992-4354-AE06-8F8FC7AB62BB}"/>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49</a:t>
            </a:fld>
            <a:endParaRPr lang="en-US" sz="1000">
              <a:solidFill>
                <a:schemeClr val="tx1">
                  <a:lumMod val="50000"/>
                  <a:lumOff val="50000"/>
                </a:schemeClr>
              </a:solidFill>
              <a:latin typeface="Source Sans Pro" panose="020B0503030403020204" pitchFamily="34" charset="0"/>
            </a:endParaRPr>
          </a:p>
        </p:txBody>
      </p:sp>
      <p:sp>
        <p:nvSpPr>
          <p:cNvPr id="2" name="object 2">
            <a:extLst>
              <a:ext uri="{FF2B5EF4-FFF2-40B4-BE49-F238E27FC236}">
                <a16:creationId xmlns:a16="http://schemas.microsoft.com/office/drawing/2014/main" id="{2BC343C8-9001-66F1-63A2-BE7DC482CFE8}"/>
              </a:ext>
            </a:extLst>
          </p:cNvPr>
          <p:cNvSpPr txBox="1">
            <a:spLocks/>
          </p:cNvSpPr>
          <p:nvPr/>
        </p:nvSpPr>
        <p:spPr>
          <a:xfrm rot="1800000">
            <a:off x="9986675" y="1080260"/>
            <a:ext cx="1838507" cy="448841"/>
          </a:xfrm>
          <a:prstGeom prst="rect">
            <a:avLst/>
          </a:prstGeom>
        </p:spPr>
        <p:txBody>
          <a:bodyPr vert="horz" wrap="square" lIns="0" tIns="17780" rIns="0" bIns="0" numCol="1" rtlCol="0"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6510" algn="ctr" hangingPunct="1"/>
            <a:r>
              <a:rPr lang="fr-FR" sz="2800" b="1" err="1">
                <a:solidFill>
                  <a:srgbClr val="A2010C"/>
                </a:solidFill>
                <a:highlight>
                  <a:srgbClr val="FFFF00"/>
                </a:highlight>
              </a:rPr>
              <a:t>Reminder</a:t>
            </a:r>
            <a:r>
              <a:rPr lang="fr-FR" sz="2800" b="1" dirty="0">
                <a:solidFill>
                  <a:srgbClr val="A2010C"/>
                </a:solidFill>
                <a:highlight>
                  <a:srgbClr val="FFFF00"/>
                </a:highlight>
              </a:rPr>
              <a:t>!</a:t>
            </a:r>
            <a:endParaRPr lang="fr-FR">
              <a:highlight>
                <a:srgbClr val="FFFF00"/>
              </a:highlight>
            </a:endParaRPr>
          </a:p>
        </p:txBody>
      </p:sp>
    </p:spTree>
    <p:extLst>
      <p:ext uri="{BB962C8B-B14F-4D97-AF65-F5344CB8AC3E}">
        <p14:creationId xmlns:p14="http://schemas.microsoft.com/office/powerpoint/2010/main" val="33678797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3" grpId="0" animBg="1"/>
      <p:bldP spid="14" grpId="0" animBg="1"/>
      <p:bldP spid="16"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40843" y="735563"/>
            <a:ext cx="2876457"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Outline</a:t>
            </a:r>
            <a:endParaRPr lang="en-US" b="1"/>
          </a:p>
        </p:txBody>
      </p:sp>
      <p:sp>
        <p:nvSpPr>
          <p:cNvPr id="7" name="Slide Number Placeholder 5">
            <a:extLst>
              <a:ext uri="{FF2B5EF4-FFF2-40B4-BE49-F238E27FC236}">
                <a16:creationId xmlns:a16="http://schemas.microsoft.com/office/drawing/2014/main" id="{79614135-27EB-4B8F-A1C3-BDEEBDB9BBCC}"/>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a:t>
            </a:fld>
            <a:endParaRPr sz="1000">
              <a:solidFill>
                <a:schemeClr val="tx1">
                  <a:lumMod val="50000"/>
                  <a:lumOff val="50000"/>
                </a:schemeClr>
              </a:solidFill>
              <a:latin typeface="Source Sans Pro" panose="020B0503030403020204" pitchFamily="34" charset="0"/>
            </a:endParaRPr>
          </a:p>
        </p:txBody>
      </p:sp>
      <p:sp>
        <p:nvSpPr>
          <p:cNvPr id="2" name="Rectangle 1"/>
          <p:cNvSpPr/>
          <p:nvPr/>
        </p:nvSpPr>
        <p:spPr>
          <a:xfrm>
            <a:off x="4659425" y="2100258"/>
            <a:ext cx="7014425" cy="3395801"/>
          </a:xfrm>
          <a:prstGeom prst="rect">
            <a:avLst/>
          </a:prstGeom>
        </p:spPr>
        <p:txBody>
          <a:bodyPr wrap="square" lIns="91440" tIns="45720" rIns="91440" bIns="45720" anchor="t">
            <a:spAutoFit/>
          </a:bodyPr>
          <a:lstStyle/>
          <a:p>
            <a:pPr>
              <a:lnSpc>
                <a:spcPct val="15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rgbClr val="65A000"/>
                </a:solidFill>
                <a:latin typeface="Source Sans Pro Regular"/>
                <a:ea typeface="Arial"/>
                <a:cs typeface="Arial"/>
              </a:rPr>
              <a:t>9.1</a:t>
            </a:r>
            <a:r>
              <a:rPr lang="en-US" sz="2400">
                <a:solidFill>
                  <a:schemeClr val="tx1"/>
                </a:solidFill>
                <a:latin typeface="Source Sans Pro Regular"/>
                <a:ea typeface="Arial"/>
                <a:cs typeface="Arial"/>
              </a:rPr>
              <a:t> Change Management</a:t>
            </a:r>
            <a:endParaRPr lang="fr-FR">
              <a:solidFill>
                <a:schemeClr val="tx1"/>
              </a:solidFill>
            </a:endParaRPr>
          </a:p>
          <a:p>
            <a:pPr>
              <a:lnSpc>
                <a:spcPct val="15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rgbClr val="65A000"/>
                </a:solidFill>
                <a:latin typeface="Source Sans Pro Regular"/>
                <a:ea typeface="Arial"/>
                <a:cs typeface="Arial"/>
              </a:rPr>
              <a:t>9.2</a:t>
            </a:r>
            <a:r>
              <a:rPr lang="en-US" sz="2400">
                <a:solidFill>
                  <a:schemeClr val="tx1"/>
                </a:solidFill>
                <a:latin typeface="Source Sans Pro Regular"/>
                <a:ea typeface="Arial"/>
                <a:cs typeface="Arial"/>
              </a:rPr>
              <a:t> Planning for RRT </a:t>
            </a:r>
            <a:r>
              <a:rPr lang="en-US" sz="2400" err="1">
                <a:solidFill>
                  <a:schemeClr val="tx1"/>
                </a:solidFill>
                <a:latin typeface="Source Sans Pro Regular"/>
                <a:ea typeface="Arial"/>
                <a:cs typeface="Arial"/>
              </a:rPr>
              <a:t>programme</a:t>
            </a:r>
            <a:endParaRPr lang="en-US" sz="2400">
              <a:solidFill>
                <a:schemeClr val="tx1"/>
              </a:solidFill>
              <a:latin typeface="Source Sans Pro Regular"/>
              <a:ea typeface="Arial"/>
              <a:cs typeface="Arial"/>
            </a:endParaRPr>
          </a:p>
          <a:p>
            <a:pPr>
              <a:lnSpc>
                <a:spcPct val="150000"/>
              </a:lnSpc>
              <a:spcBef>
                <a:spcPts val="500"/>
              </a:spcBef>
              <a:defRPr sz="2400">
                <a:solidFill>
                  <a:srgbClr val="10253F"/>
                </a:solidFill>
                <a:latin typeface="Source Sans Pro Regular"/>
                <a:ea typeface="Source Sans Pro Regular"/>
                <a:cs typeface="Source Sans Pro Regular"/>
                <a:sym typeface="Source Sans Pro Regular"/>
              </a:defRPr>
            </a:pPr>
            <a:r>
              <a:rPr lang="en-US" sz="2400">
                <a:solidFill>
                  <a:srgbClr val="65A000"/>
                </a:solidFill>
                <a:latin typeface="Source Sans Pro Regular"/>
                <a:cs typeface="Arial"/>
              </a:rPr>
              <a:t>9.3</a:t>
            </a:r>
            <a:r>
              <a:rPr lang="en-US" sz="2400">
                <a:solidFill>
                  <a:schemeClr val="tx1"/>
                </a:solidFill>
                <a:latin typeface="Source Sans Pro Regular"/>
                <a:ea typeface="Arial"/>
                <a:cs typeface="Arial"/>
              </a:rPr>
              <a:t> </a:t>
            </a:r>
            <a:r>
              <a:rPr lang="en-US" sz="2400">
                <a:solidFill>
                  <a:schemeClr val="tx1"/>
                </a:solidFill>
                <a:latin typeface="Source Sans Pro Regular"/>
                <a:cs typeface="Arial"/>
              </a:rPr>
              <a:t>RRT </a:t>
            </a:r>
            <a:r>
              <a:rPr lang="en-US" sz="2400" err="1">
                <a:solidFill>
                  <a:schemeClr val="tx1"/>
                </a:solidFill>
                <a:latin typeface="Source Sans Pro Regular"/>
                <a:cs typeface="Arial"/>
              </a:rPr>
              <a:t>programme</a:t>
            </a:r>
            <a:r>
              <a:rPr lang="en-US" sz="2400">
                <a:solidFill>
                  <a:schemeClr val="tx1"/>
                </a:solidFill>
                <a:latin typeface="Source Sans Pro Regular"/>
                <a:cs typeface="Arial"/>
              </a:rPr>
              <a:t> workplan development</a:t>
            </a:r>
          </a:p>
          <a:p>
            <a:pPr>
              <a:lnSpc>
                <a:spcPct val="15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rgbClr val="65A000"/>
                </a:solidFill>
                <a:latin typeface="Source Sans Pro Regular"/>
                <a:cs typeface="Arial"/>
              </a:rPr>
              <a:t>9.4 </a:t>
            </a:r>
            <a:r>
              <a:rPr lang="en-US" sz="2400">
                <a:solidFill>
                  <a:schemeClr val="tx1"/>
                </a:solidFill>
                <a:latin typeface="Source Sans Pro Regular"/>
                <a:ea typeface="Source Sans Pro Regular"/>
                <a:cs typeface="Arial"/>
              </a:rPr>
              <a:t>RRT  </a:t>
            </a:r>
            <a:r>
              <a:rPr lang="en-US" sz="2400" err="1">
                <a:solidFill>
                  <a:schemeClr val="tx1"/>
                </a:solidFill>
                <a:latin typeface="Source Sans Pro Regular"/>
                <a:ea typeface="Source Sans Pro Regular"/>
                <a:cs typeface="Arial"/>
              </a:rPr>
              <a:t>programme</a:t>
            </a:r>
            <a:r>
              <a:rPr lang="en-US" sz="2400">
                <a:solidFill>
                  <a:schemeClr val="tx1"/>
                </a:solidFill>
                <a:latin typeface="Source Sans Pro Regular"/>
                <a:ea typeface="Source Sans Pro Regular"/>
                <a:cs typeface="Arial"/>
              </a:rPr>
              <a:t> budget plan development</a:t>
            </a:r>
          </a:p>
          <a:p>
            <a:pPr>
              <a:lnSpc>
                <a:spcPct val="15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rgbClr val="65A000"/>
                </a:solidFill>
                <a:latin typeface="Source Sans Pro Regular"/>
                <a:cs typeface="Arial"/>
              </a:rPr>
              <a:t>9.5 </a:t>
            </a:r>
            <a:r>
              <a:rPr lang="en-US" sz="2400">
                <a:solidFill>
                  <a:schemeClr val="tx1"/>
                </a:solidFill>
                <a:latin typeface="Source Sans Pro Regular"/>
                <a:ea typeface="Source Sans Pro Regular"/>
                <a:cs typeface="Arial"/>
              </a:rPr>
              <a:t>Next steps</a:t>
            </a:r>
          </a:p>
          <a:p>
            <a:endParaRPr lang="en-US" b="1"/>
          </a:p>
        </p:txBody>
      </p:sp>
    </p:spTree>
    <p:extLst>
      <p:ext uri="{BB962C8B-B14F-4D97-AF65-F5344CB8AC3E}">
        <p14:creationId xmlns:p14="http://schemas.microsoft.com/office/powerpoint/2010/main" val="1836358625"/>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idx="1"/>
          </p:nvPr>
        </p:nvSpPr>
        <p:spPr>
          <a:xfrm>
            <a:off x="3885" y="1723250"/>
            <a:ext cx="11297389" cy="4177822"/>
          </a:xfrm>
        </p:spPr>
        <p:txBody>
          <a:bodyPr lIns="45719" tIns="45720" rIns="45719" bIns="45720" anchor="t">
            <a:noAutofit/>
          </a:bodyPr>
          <a:lstStyle/>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lang="en-US" dirty="0">
              <a:solidFill>
                <a:schemeClr val="tx1"/>
              </a:solidFil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lang="en-US" dirty="0">
              <a:solidFill>
                <a:schemeClr val="tx1"/>
              </a:solidFill>
            </a:endParaRPr>
          </a:p>
          <a:p>
            <a:pPr marL="1406525" lvl="2" indent="-457200">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Identify roles and activities needed to sustain the </a:t>
            </a:r>
            <a:r>
              <a:rPr lang="en-US" err="1">
                <a:solidFill>
                  <a:schemeClr val="tx1"/>
                </a:solidFill>
              </a:rPr>
              <a:t>programme</a:t>
            </a:r>
            <a:endParaRPr lang="en-US" dirty="0">
              <a:solidFill>
                <a:schemeClr val="tx1"/>
              </a:solidFill>
            </a:endParaRPr>
          </a:p>
          <a:p>
            <a:pPr marL="1406525" lvl="2" indent="-457200">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Prioritize the roles/activities</a:t>
            </a:r>
          </a:p>
          <a:p>
            <a:pPr marL="1406525" lvl="2" indent="-457200">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Determine how to allocate the budget</a:t>
            </a: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lang="en-US">
              <a:cs typeface="Aria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lang="en-US" dirty="0">
              <a:solidFill>
                <a:schemeClr val="tx1"/>
              </a:solidFill>
              <a:cs typeface="Aria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lang="en-US" b="1" dirty="0" err="1">
              <a:solidFill>
                <a:srgbClr val="A1010D"/>
              </a:solidFill>
              <a:cs typeface="Aria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lang="en-US"/>
          </a:p>
        </p:txBody>
      </p:sp>
      <p:sp>
        <p:nvSpPr>
          <p:cNvPr id="9" name="Slide Number Placeholder 8">
            <a:extLst>
              <a:ext uri="{FF2B5EF4-FFF2-40B4-BE49-F238E27FC236}">
                <a16:creationId xmlns:a16="http://schemas.microsoft.com/office/drawing/2014/main" id="{7403D829-A28B-47A2-8DD7-A241AAF65C74}"/>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50</a:t>
            </a:fld>
            <a:endParaRPr lang="en-US" sz="1000">
              <a:solidFill>
                <a:schemeClr val="tx1">
                  <a:lumMod val="50000"/>
                  <a:lumOff val="50000"/>
                </a:schemeClr>
              </a:solidFill>
              <a:latin typeface="Source Sans Pro" panose="020B0503030403020204" pitchFamily="34" charset="0"/>
            </a:endParaRPr>
          </a:p>
        </p:txBody>
      </p:sp>
      <p:sp>
        <p:nvSpPr>
          <p:cNvPr id="8" name="Titre 1"/>
          <p:cNvSpPr>
            <a:spLocks noGrp="1"/>
          </p:cNvSpPr>
          <p:nvPr>
            <p:ph type="title" idx="4294967295"/>
          </p:nvPr>
        </p:nvSpPr>
        <p:spPr>
          <a:xfrm>
            <a:off x="530679" y="1088799"/>
            <a:ext cx="6691313" cy="646112"/>
          </a:xfrm>
        </p:spPr>
        <p:txBody>
          <a:bodyPr lIns="45719" tIns="45720" rIns="45719" bIns="45720" anchor="ctr">
            <a:noAutofit/>
          </a:bodyPr>
          <a:lstStyle/>
          <a:p>
            <a:r>
              <a:rPr lang="en-US" sz="2800" b="1" kern="1200" dirty="0">
                <a:solidFill>
                  <a:srgbClr val="951D19"/>
                </a:solidFill>
                <a:latin typeface="Source Sans Pro"/>
                <a:ea typeface="+mj-ea"/>
                <a:cs typeface="Arial"/>
              </a:rPr>
              <a:t>Remember that the main steps are:</a:t>
            </a:r>
          </a:p>
        </p:txBody>
      </p:sp>
      <p:sp>
        <p:nvSpPr>
          <p:cNvPr id="3" name="ZoneTexte 2">
            <a:extLst>
              <a:ext uri="{FF2B5EF4-FFF2-40B4-BE49-F238E27FC236}">
                <a16:creationId xmlns:a16="http://schemas.microsoft.com/office/drawing/2014/main" id="{91ED658C-F1A7-1083-09A3-0D106085A483}"/>
              </a:ext>
            </a:extLst>
          </p:cNvPr>
          <p:cNvSpPr txBox="1"/>
          <p:nvPr/>
        </p:nvSpPr>
        <p:spPr>
          <a:xfrm>
            <a:off x="2743" y="6338"/>
            <a:ext cx="11475595"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a:solidFill>
                  <a:srgbClr val="FFFFFF"/>
                </a:solidFill>
                <a:latin typeface="Source Sans Pro Regular"/>
                <a:ea typeface="Source Sans Pro Regular"/>
                <a:cs typeface="+mj-lt"/>
              </a:rPr>
              <a:t>9</a:t>
            </a:r>
            <a:r>
              <a:rPr lang="en-US" sz="3200" b="1">
                <a:solidFill>
                  <a:srgbClr val="FFFFFF"/>
                </a:solidFill>
                <a:latin typeface="Source Sans Pro Bold"/>
                <a:ea typeface="Source Sans Pro Bold"/>
                <a:sym typeface="Source Sans Pro Regular"/>
              </a:rPr>
              <a:t>.4 Introduction to RRT </a:t>
            </a:r>
            <a:r>
              <a:rPr lang="en-US" sz="3200" b="1" err="1">
                <a:solidFill>
                  <a:srgbClr val="FFFFFF"/>
                </a:solidFill>
                <a:latin typeface="Source Sans Pro Bold"/>
                <a:ea typeface="Source Sans Pro Bold"/>
                <a:sym typeface="Source Sans Pro Regular"/>
              </a:rPr>
              <a:t>programme</a:t>
            </a:r>
            <a:r>
              <a:rPr lang="en-US" sz="3200" b="1">
                <a:solidFill>
                  <a:srgbClr val="FFFFFF"/>
                </a:solidFill>
                <a:latin typeface="Source Sans Pro Bold"/>
                <a:ea typeface="Source Sans Pro Bold"/>
                <a:sym typeface="Source Sans Pro Regular"/>
              </a:rPr>
              <a:t> budget plan development</a:t>
            </a:r>
          </a:p>
          <a:p>
            <a:endParaRPr lang="en-US" sz="3200" b="1" dirty="0">
              <a:solidFill>
                <a:srgbClr val="FFFFFF"/>
              </a:solidFill>
              <a:latin typeface="Source Sans Pro Regular"/>
              <a:ea typeface="Source Sans Pro Regular"/>
            </a:endParaRPr>
          </a:p>
        </p:txBody>
      </p:sp>
    </p:spTree>
    <p:extLst>
      <p:ext uri="{BB962C8B-B14F-4D97-AF65-F5344CB8AC3E}">
        <p14:creationId xmlns:p14="http://schemas.microsoft.com/office/powerpoint/2010/main" val="3179658541"/>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idx="1"/>
          </p:nvPr>
        </p:nvSpPr>
        <p:spPr>
          <a:xfrm>
            <a:off x="874049" y="1376154"/>
            <a:ext cx="10440140" cy="4654071"/>
          </a:xfrm>
        </p:spPr>
        <p:txBody>
          <a:bodyPr lIns="45719" tIns="45720" rIns="45719" bIns="45720" anchor="t">
            <a:noAutofit/>
          </a:bodyPr>
          <a:lstStyle/>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You will be given a template of budgetary plan.</a:t>
            </a:r>
          </a:p>
          <a:p>
            <a:pPr marL="361315" indent="-71755">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Using the template and taking into account budgetary considerations:</a:t>
            </a: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Select </a:t>
            </a:r>
            <a:r>
              <a:rPr lang="en-US" b="1" dirty="0">
                <a:solidFill>
                  <a:schemeClr val="tx1"/>
                </a:solidFill>
              </a:rPr>
              <a:t>one specific action</a:t>
            </a:r>
            <a:r>
              <a:rPr lang="en-US" dirty="0">
                <a:solidFill>
                  <a:schemeClr val="tx1"/>
                </a:solidFill>
              </a:rPr>
              <a:t> from the list of the RRT Workplan you developed earlier.</a:t>
            </a:r>
            <a:endParaRPr lang="en-US">
              <a:solidFill>
                <a:schemeClr val="tx1"/>
              </a:solidFill>
            </a:endParaRP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Identify and list all the necessary resources required for each activity.</a:t>
            </a: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Estimate the cost for each resource, ensuring to consider all possible expenses according to budget headings and subcategories.</a:t>
            </a: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Estimate the total budget for the action.</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You will need to:</a:t>
            </a: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identify roles and activities needed to sustain the </a:t>
            </a:r>
            <a:r>
              <a:rPr lang="en-US" dirty="0" err="1">
                <a:solidFill>
                  <a:schemeClr val="tx1"/>
                </a:solidFill>
              </a:rPr>
              <a:t>programme</a:t>
            </a:r>
            <a:endParaRPr lang="en-US" dirty="0">
              <a:solidFill>
                <a:schemeClr val="tx1"/>
              </a:solidFill>
            </a:endParaRP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prioritize the roles/activities</a:t>
            </a: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determine how to allocate the budget</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p>
        </p:txBody>
      </p:sp>
      <p:sp>
        <p:nvSpPr>
          <p:cNvPr id="2" name="Espace réservé du texte 1">
            <a:extLst>
              <a:ext uri="{FF2B5EF4-FFF2-40B4-BE49-F238E27FC236}">
                <a16:creationId xmlns:a16="http://schemas.microsoft.com/office/drawing/2014/main" id="{BECBE236-C837-6E14-B97E-DD99D6678329}"/>
              </a:ext>
            </a:extLst>
          </p:cNvPr>
          <p:cNvSpPr>
            <a:spLocks noGrp="1"/>
          </p:cNvSpPr>
          <p:nvPr>
            <p:ph type="body" sz="quarter" idx="21"/>
          </p:nvPr>
        </p:nvSpPr>
        <p:spPr/>
        <p:txBody>
          <a:bodyPr/>
          <a:lstStyle/>
          <a:p>
            <a:endParaRPr lang="fr-FR"/>
          </a:p>
        </p:txBody>
      </p:sp>
      <p:sp>
        <p:nvSpPr>
          <p:cNvPr id="9" name="Slide Number Placeholder 8">
            <a:extLst>
              <a:ext uri="{FF2B5EF4-FFF2-40B4-BE49-F238E27FC236}">
                <a16:creationId xmlns:a16="http://schemas.microsoft.com/office/drawing/2014/main" id="{7403D829-A28B-47A2-8DD7-A241AAF65C74}"/>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51</a:t>
            </a:fld>
            <a:endParaRPr lang="en-US" sz="1000">
              <a:solidFill>
                <a:schemeClr val="tx1">
                  <a:lumMod val="50000"/>
                  <a:lumOff val="50000"/>
                </a:schemeClr>
              </a:solidFill>
              <a:latin typeface="Source Sans Pro" panose="020B0503030403020204" pitchFamily="34" charset="0"/>
            </a:endParaRPr>
          </a:p>
        </p:txBody>
      </p:sp>
      <p:sp>
        <p:nvSpPr>
          <p:cNvPr id="8" name="Titre 1"/>
          <p:cNvSpPr>
            <a:spLocks noGrp="1"/>
          </p:cNvSpPr>
          <p:nvPr>
            <p:ph type="title" idx="4294967295"/>
          </p:nvPr>
        </p:nvSpPr>
        <p:spPr>
          <a:xfrm>
            <a:off x="0" y="735013"/>
            <a:ext cx="6691313" cy="646112"/>
          </a:xfrm>
        </p:spPr>
        <p:txBody>
          <a:bodyPr lIns="45719" tIns="45720" rIns="45719" bIns="45720" anchor="ctr">
            <a:noAutofit/>
          </a:bodyPr>
          <a:lstStyle/>
          <a:p>
            <a:r>
              <a:rPr lang="en-US" sz="2800" b="1" kern="1200">
                <a:solidFill>
                  <a:srgbClr val="951D19"/>
                </a:solidFill>
                <a:latin typeface="Source Sans Pro"/>
                <a:ea typeface="+mj-ea"/>
                <a:cs typeface="Arial" pitchFamily="34" charset="0"/>
              </a:rPr>
              <a:t>Instructions for group work</a:t>
            </a:r>
          </a:p>
        </p:txBody>
      </p:sp>
      <p:sp>
        <p:nvSpPr>
          <p:cNvPr id="3" name="ZoneTexte 2">
            <a:extLst>
              <a:ext uri="{FF2B5EF4-FFF2-40B4-BE49-F238E27FC236}">
                <a16:creationId xmlns:a16="http://schemas.microsoft.com/office/drawing/2014/main" id="{91ED658C-F1A7-1083-09A3-0D106085A483}"/>
              </a:ext>
            </a:extLst>
          </p:cNvPr>
          <p:cNvSpPr txBox="1"/>
          <p:nvPr/>
        </p:nvSpPr>
        <p:spPr>
          <a:xfrm>
            <a:off x="-36003" y="45084"/>
            <a:ext cx="11475595" cy="5386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900" b="1">
                <a:solidFill>
                  <a:srgbClr val="FFFFFF"/>
                </a:solidFill>
                <a:latin typeface="Source Sans Pro Regular"/>
                <a:ea typeface="Source Sans Pro Bold"/>
                <a:sym typeface="Source Sans Pro Regular"/>
              </a:rPr>
              <a:t>9.4 Group activity: Development of the RRT </a:t>
            </a:r>
            <a:r>
              <a:rPr lang="en-US" sz="2900" b="1" err="1">
                <a:solidFill>
                  <a:srgbClr val="FFFFFF"/>
                </a:solidFill>
                <a:latin typeface="Source Sans Pro Regular"/>
                <a:ea typeface="Source Sans Pro Bold"/>
                <a:sym typeface="Source Sans Pro Regular"/>
              </a:rPr>
              <a:t>programme</a:t>
            </a:r>
            <a:r>
              <a:rPr lang="en-US" sz="2900" b="1">
                <a:solidFill>
                  <a:srgbClr val="FFFFFF"/>
                </a:solidFill>
                <a:latin typeface="Source Sans Pro Regular"/>
                <a:ea typeface="Source Sans Pro Bold"/>
                <a:sym typeface="Source Sans Pro Regular"/>
              </a:rPr>
              <a:t> budget plan</a:t>
            </a:r>
            <a:endParaRPr lang="en-US" sz="2900" b="1">
              <a:solidFill>
                <a:srgbClr val="FFFFFF"/>
              </a:solidFill>
              <a:latin typeface="Source Sans Pro Regular"/>
              <a:ea typeface="Source Sans Pro Bold"/>
            </a:endParaRPr>
          </a:p>
        </p:txBody>
      </p:sp>
    </p:spTree>
    <p:extLst>
      <p:ext uri="{BB962C8B-B14F-4D97-AF65-F5344CB8AC3E}">
        <p14:creationId xmlns:p14="http://schemas.microsoft.com/office/powerpoint/2010/main" val="3652472751"/>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idx="1"/>
          </p:nvPr>
        </p:nvSpPr>
        <p:spPr/>
        <p:txBody>
          <a:bodyPr lIns="45719" tIns="45720" rIns="45719" bIns="45720" anchor="t">
            <a:noAutofit/>
          </a:bodyPr>
          <a:lstStyle/>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chemeClr val="tx1"/>
              </a:solidFil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cs typeface="Arial"/>
              </a:rPr>
              <a:t>Each group will assign a rapporteur to present in plenary the outcomes of the group work/discussion.</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chemeClr val="tx1"/>
              </a:solidFil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cs typeface="Arial"/>
              </a:rPr>
              <a:t>Duration: 35’ group work; 10' presentations</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chemeClr val="tx1"/>
              </a:solidFil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b="1" dirty="0">
                <a:solidFill>
                  <a:srgbClr val="A1010D"/>
                </a:solidFill>
                <a:cs typeface="Arial"/>
              </a:rPr>
              <a:t>Output: Budgeting of activities of one of the actions proposed in the RRT </a:t>
            </a:r>
            <a:r>
              <a:rPr lang="en-US" b="1" err="1">
                <a:solidFill>
                  <a:srgbClr val="A1010D"/>
                </a:solidFill>
                <a:cs typeface="Arial"/>
              </a:rPr>
              <a:t>Programme</a:t>
            </a:r>
            <a:r>
              <a:rPr lang="en-US" b="1" dirty="0">
                <a:solidFill>
                  <a:srgbClr val="A1010D"/>
                </a:solidFill>
                <a:cs typeface="Arial"/>
              </a:rPr>
              <a:t> workplan.</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p>
        </p:txBody>
      </p:sp>
      <p:sp>
        <p:nvSpPr>
          <p:cNvPr id="2" name="Espace réservé du texte 1">
            <a:extLst>
              <a:ext uri="{FF2B5EF4-FFF2-40B4-BE49-F238E27FC236}">
                <a16:creationId xmlns:a16="http://schemas.microsoft.com/office/drawing/2014/main" id="{BECBE236-C837-6E14-B97E-DD99D6678329}"/>
              </a:ext>
            </a:extLst>
          </p:cNvPr>
          <p:cNvSpPr>
            <a:spLocks noGrp="1"/>
          </p:cNvSpPr>
          <p:nvPr>
            <p:ph type="body" sz="quarter" idx="21"/>
          </p:nvPr>
        </p:nvSpPr>
        <p:spPr/>
        <p:txBody>
          <a:bodyPr/>
          <a:lstStyle/>
          <a:p>
            <a:endParaRPr lang="fr-FR"/>
          </a:p>
        </p:txBody>
      </p:sp>
      <p:sp>
        <p:nvSpPr>
          <p:cNvPr id="9" name="Slide Number Placeholder 8">
            <a:extLst>
              <a:ext uri="{FF2B5EF4-FFF2-40B4-BE49-F238E27FC236}">
                <a16:creationId xmlns:a16="http://schemas.microsoft.com/office/drawing/2014/main" id="{7403D829-A28B-47A2-8DD7-A241AAF65C74}"/>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52</a:t>
            </a:fld>
            <a:endParaRPr lang="en-US" sz="1000">
              <a:solidFill>
                <a:schemeClr val="tx1">
                  <a:lumMod val="50000"/>
                  <a:lumOff val="50000"/>
                </a:schemeClr>
              </a:solidFill>
              <a:latin typeface="Source Sans Pro" panose="020B0503030403020204" pitchFamily="34" charset="0"/>
            </a:endParaRPr>
          </a:p>
        </p:txBody>
      </p:sp>
      <p:sp>
        <p:nvSpPr>
          <p:cNvPr id="8" name="Titre 1"/>
          <p:cNvSpPr>
            <a:spLocks noGrp="1"/>
          </p:cNvSpPr>
          <p:nvPr>
            <p:ph type="title" idx="4294967295"/>
          </p:nvPr>
        </p:nvSpPr>
        <p:spPr>
          <a:xfrm>
            <a:off x="0" y="735013"/>
            <a:ext cx="6691313" cy="646112"/>
          </a:xfrm>
        </p:spPr>
        <p:txBody>
          <a:bodyPr lIns="45719" tIns="45720" rIns="45719" bIns="45720" anchor="ctr">
            <a:noAutofit/>
          </a:bodyPr>
          <a:lstStyle/>
          <a:p>
            <a:r>
              <a:rPr lang="en-US" sz="2800" b="1" kern="1200">
                <a:solidFill>
                  <a:srgbClr val="951D19"/>
                </a:solidFill>
                <a:latin typeface="Source Sans Pro"/>
                <a:ea typeface="+mj-ea"/>
                <a:cs typeface="Arial" pitchFamily="34" charset="0"/>
              </a:rPr>
              <a:t>Instructions for group work</a:t>
            </a:r>
          </a:p>
        </p:txBody>
      </p:sp>
      <p:sp>
        <p:nvSpPr>
          <p:cNvPr id="3" name="ZoneTexte 2">
            <a:extLst>
              <a:ext uri="{FF2B5EF4-FFF2-40B4-BE49-F238E27FC236}">
                <a16:creationId xmlns:a16="http://schemas.microsoft.com/office/drawing/2014/main" id="{91ED658C-F1A7-1083-09A3-0D106085A483}"/>
              </a:ext>
            </a:extLst>
          </p:cNvPr>
          <p:cNvSpPr txBox="1"/>
          <p:nvPr/>
        </p:nvSpPr>
        <p:spPr>
          <a:xfrm>
            <a:off x="-36003" y="45084"/>
            <a:ext cx="11475595" cy="5386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900" b="1">
                <a:solidFill>
                  <a:srgbClr val="FFFFFF"/>
                </a:solidFill>
                <a:latin typeface="Source Sans Pro Regular"/>
                <a:ea typeface="Source Sans Pro Bold"/>
                <a:sym typeface="Source Sans Pro Regular"/>
              </a:rPr>
              <a:t>9.4 Group activity: Development of the RRT </a:t>
            </a:r>
            <a:r>
              <a:rPr lang="en-US" sz="2900" b="1" err="1">
                <a:solidFill>
                  <a:srgbClr val="FFFFFF"/>
                </a:solidFill>
                <a:latin typeface="Source Sans Pro Regular"/>
                <a:ea typeface="Source Sans Pro Bold"/>
                <a:sym typeface="Source Sans Pro Regular"/>
              </a:rPr>
              <a:t>programme</a:t>
            </a:r>
            <a:r>
              <a:rPr lang="en-US" sz="2900" b="1">
                <a:solidFill>
                  <a:srgbClr val="FFFFFF"/>
                </a:solidFill>
                <a:latin typeface="Source Sans Pro Regular"/>
                <a:ea typeface="Source Sans Pro Bold"/>
                <a:sym typeface="Source Sans Pro Regular"/>
              </a:rPr>
              <a:t> budget plan</a:t>
            </a:r>
            <a:endParaRPr lang="en-US" sz="2900" b="1">
              <a:solidFill>
                <a:srgbClr val="FFFFFF"/>
              </a:solidFill>
              <a:latin typeface="Source Sans Pro Regular"/>
              <a:ea typeface="Source Sans Pro Bold"/>
            </a:endParaRPr>
          </a:p>
        </p:txBody>
      </p:sp>
    </p:spTree>
    <p:extLst>
      <p:ext uri="{BB962C8B-B14F-4D97-AF65-F5344CB8AC3E}">
        <p14:creationId xmlns:p14="http://schemas.microsoft.com/office/powerpoint/2010/main" val="2398453261"/>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E3F9F24A-54D3-3762-7D05-8760E28D3653}"/>
              </a:ext>
            </a:extLst>
          </p:cNvPr>
          <p:cNvSpPr>
            <a:spLocks noGrp="1"/>
          </p:cNvSpPr>
          <p:nvPr>
            <p:ph type="body" sz="quarter" idx="21"/>
          </p:nvPr>
        </p:nvSpPr>
        <p:spPr/>
        <p:txBody>
          <a:bodyPr/>
          <a:lstStyle/>
          <a:p>
            <a:endParaRPr lang="fr-FR"/>
          </a:p>
        </p:txBody>
      </p:sp>
      <p:sp>
        <p:nvSpPr>
          <p:cNvPr id="8" name="Slide Number Placeholder 8">
            <a:extLst>
              <a:ext uri="{FF2B5EF4-FFF2-40B4-BE49-F238E27FC236}">
                <a16:creationId xmlns:a16="http://schemas.microsoft.com/office/drawing/2014/main" id="{E2AFF16F-A95F-42D2-A03B-20D2DD4F2B3C}"/>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53</a:t>
            </a:fld>
            <a:endParaRPr lang="en-US" sz="1000">
              <a:solidFill>
                <a:schemeClr val="tx1">
                  <a:lumMod val="50000"/>
                  <a:lumOff val="50000"/>
                </a:schemeClr>
              </a:solidFill>
              <a:latin typeface="Source Sans Pro" panose="020B0503030403020204" pitchFamily="34" charset="0"/>
            </a:endParaRPr>
          </a:p>
        </p:txBody>
      </p:sp>
      <p:sp>
        <p:nvSpPr>
          <p:cNvPr id="7" name="Titre 6"/>
          <p:cNvSpPr>
            <a:spLocks noGrp="1"/>
          </p:cNvSpPr>
          <p:nvPr>
            <p:ph type="title" idx="4294967295"/>
          </p:nvPr>
        </p:nvSpPr>
        <p:spPr>
          <a:xfrm>
            <a:off x="136072" y="709386"/>
            <a:ext cx="6660696" cy="305935"/>
          </a:xfrm>
        </p:spPr>
        <p:txBody>
          <a:bodyPr lIns="45719" tIns="45720" rIns="45719" bIns="45720" anchor="ctr">
            <a:normAutofit fontScale="90000"/>
          </a:bodyPr>
          <a:lstStyle/>
          <a:p>
            <a:r>
              <a:rPr lang="en-US" sz="2700" b="1" kern="1200" dirty="0">
                <a:solidFill>
                  <a:srgbClr val="A1010D"/>
                </a:solidFill>
                <a:cs typeface="Arial"/>
              </a:rPr>
              <a:t>Example of budgetary plan template</a:t>
            </a:r>
            <a:endParaRPr lang="fr-FR" dirty="0"/>
          </a:p>
        </p:txBody>
      </p:sp>
      <p:pic>
        <p:nvPicPr>
          <p:cNvPr id="6" name="Picture 5" descr="A screenshot of a computer&#10;&#10;Description automatically generated">
            <a:extLst>
              <a:ext uri="{FF2B5EF4-FFF2-40B4-BE49-F238E27FC236}">
                <a16:creationId xmlns:a16="http://schemas.microsoft.com/office/drawing/2014/main" id="{65AD4F79-06D0-5E45-A877-715C8F07D838}"/>
              </a:ext>
            </a:extLst>
          </p:cNvPr>
          <p:cNvPicPr>
            <a:picLocks noChangeAspect="1"/>
          </p:cNvPicPr>
          <p:nvPr/>
        </p:nvPicPr>
        <p:blipFill rotWithShape="1">
          <a:blip r:embed="rId2"/>
          <a:srcRect l="1506" t="29755" r="13802" b="10725"/>
          <a:stretch/>
        </p:blipFill>
        <p:spPr>
          <a:xfrm>
            <a:off x="384229" y="1239865"/>
            <a:ext cx="10765864" cy="5089258"/>
          </a:xfrm>
          <a:prstGeom prst="rect">
            <a:avLst/>
          </a:prstGeom>
        </p:spPr>
      </p:pic>
      <p:sp>
        <p:nvSpPr>
          <p:cNvPr id="3" name="ZoneTexte 2">
            <a:extLst>
              <a:ext uri="{FF2B5EF4-FFF2-40B4-BE49-F238E27FC236}">
                <a16:creationId xmlns:a16="http://schemas.microsoft.com/office/drawing/2014/main" id="{FBB15E10-EF0C-5483-208A-89F87FBC24ED}"/>
              </a:ext>
            </a:extLst>
          </p:cNvPr>
          <p:cNvSpPr txBox="1"/>
          <p:nvPr/>
        </p:nvSpPr>
        <p:spPr>
          <a:xfrm>
            <a:off x="2743" y="6338"/>
            <a:ext cx="11475595"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100" b="1" dirty="0">
                <a:solidFill>
                  <a:srgbClr val="FFFFFF"/>
                </a:solidFill>
                <a:latin typeface="Source Sans Pro Regular"/>
                <a:ea typeface="Source Sans Pro Regular"/>
                <a:cs typeface="+mj-lt"/>
              </a:rPr>
              <a:t>9</a:t>
            </a:r>
            <a:r>
              <a:rPr lang="en-US" sz="3100" b="1" dirty="0">
                <a:solidFill>
                  <a:srgbClr val="FFFFFF"/>
                </a:solidFill>
                <a:latin typeface="Source Sans Pro Bold"/>
                <a:ea typeface="Source Sans Pro Bold"/>
                <a:sym typeface="Source Sans Pro Regular"/>
              </a:rPr>
              <a:t>.4 Introduction to RRT programme budget plan development</a:t>
            </a:r>
          </a:p>
          <a:p>
            <a:endParaRPr lang="en-US" sz="3100" b="1" dirty="0">
              <a:solidFill>
                <a:srgbClr val="FFFFFF"/>
              </a:solidFill>
              <a:latin typeface="Source Sans Pro Regular"/>
              <a:ea typeface="Source Sans Pro Regular"/>
            </a:endParaRPr>
          </a:p>
        </p:txBody>
      </p:sp>
    </p:spTree>
    <p:extLst>
      <p:ext uri="{BB962C8B-B14F-4D97-AF65-F5344CB8AC3E}">
        <p14:creationId xmlns:p14="http://schemas.microsoft.com/office/powerpoint/2010/main" val="791234188"/>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27675" y="2244905"/>
            <a:ext cx="3097323" cy="669735"/>
          </a:xfrm>
          <a:prstGeom prst="rect">
            <a:avLst/>
          </a:prstGeom>
        </p:spPr>
        <p:txBody>
          <a:bodyPr wrap="none" lIns="91440" tIns="45720" rIns="91440" bIns="45720" anchor="t">
            <a:spAutoFit/>
          </a:bodyPr>
          <a:lstStyle/>
          <a:p>
            <a:pPr algn="ctr">
              <a:lnSpc>
                <a:spcPct val="110000"/>
              </a:lnSpc>
              <a:buSzPts val="2560"/>
            </a:pPr>
            <a:r>
              <a:rPr lang="en-US" sz="3600" b="1">
                <a:solidFill>
                  <a:srgbClr val="FFFFFF"/>
                </a:solidFill>
                <a:latin typeface="Source Sans Pro Bold"/>
                <a:ea typeface="Source Sans Pro Bold"/>
                <a:cs typeface="Source Sans Pro Bold"/>
                <a:sym typeface="Source Sans Pro Bold"/>
              </a:rPr>
              <a:t>9.5 Next Steps</a:t>
            </a:r>
          </a:p>
        </p:txBody>
      </p:sp>
      <p:sp>
        <p:nvSpPr>
          <p:cNvPr id="4" name="Slide Number Placeholder 5">
            <a:extLst>
              <a:ext uri="{FF2B5EF4-FFF2-40B4-BE49-F238E27FC236}">
                <a16:creationId xmlns:a16="http://schemas.microsoft.com/office/drawing/2014/main" id="{770F7CFF-3980-487B-AA33-14A66C3B4270}"/>
              </a:ext>
            </a:extLst>
          </p:cNvPr>
          <p:cNvSpPr txBox="1">
            <a:spLocks noGrp="1"/>
          </p:cNvSpPr>
          <p:nvPr>
            <p:ph type="sldNum" sz="quarter" idx="2"/>
          </p:nvPr>
        </p:nvSpPr>
        <p:spPr>
          <a:xfrm>
            <a:off x="11771586" y="6278606"/>
            <a:ext cx="420414" cy="33240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a:solidFill>
                  <a:schemeClr val="tx1"/>
                </a:solidFill>
              </a:rPr>
              <a:pPr algn="ctr"/>
              <a:t>54</a:t>
            </a:fld>
            <a:endParaRPr>
              <a:solidFill>
                <a:schemeClr val="tx1"/>
              </a:solidFill>
            </a:endParaRPr>
          </a:p>
        </p:txBody>
      </p:sp>
    </p:spTree>
    <p:extLst>
      <p:ext uri="{BB962C8B-B14F-4D97-AF65-F5344CB8AC3E}">
        <p14:creationId xmlns:p14="http://schemas.microsoft.com/office/powerpoint/2010/main" val="88851804"/>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51096" y="2365026"/>
            <a:ext cx="7167921" cy="21313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marL="34925" lvl="2" indent="0">
              <a:spcBef>
                <a:spcPts val="500"/>
              </a:spcBef>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rgbClr val="10253F"/>
                </a:solidFill>
                <a:latin typeface="Source Sans Pro Regular"/>
                <a:ea typeface="Source Sans Pro Regular"/>
                <a:cs typeface="Arial"/>
                <a:sym typeface="Source Sans Pro Regular"/>
              </a:rPr>
              <a:t>At the end of this session, you should be able to:</a:t>
            </a: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rgbClr val="10253F"/>
                </a:solidFill>
                <a:latin typeface="Source Sans Pro Regular"/>
                <a:ea typeface="Source Sans Pro Regular"/>
                <a:cs typeface="Arial"/>
                <a:sym typeface="Source Sans Pro Regular"/>
              </a:rPr>
              <a:t>Identify next steps for RRT programme establishment/ strengthening</a:t>
            </a: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a:solidFill>
                  <a:srgbClr val="10253F"/>
                </a:solidFill>
                <a:latin typeface="Source Sans Pro Regular"/>
                <a:ea typeface="Source Sans Pro Regular"/>
                <a:cs typeface="Arial"/>
                <a:sym typeface="Source Sans Pro Regular"/>
              </a:rPr>
              <a:t>Identify challenges to be anticipated </a:t>
            </a:r>
            <a:endParaRPr lang="en-US" sz="2400">
              <a:solidFill>
                <a:srgbClr val="10253F"/>
              </a:solidFill>
              <a:latin typeface="Source Sans Pro Regular"/>
              <a:ea typeface="Source Sans Pro Regular"/>
              <a:cs typeface="Arial"/>
            </a:endParaRP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a:solidFill>
                <a:srgbClr val="10253F"/>
              </a:solidFill>
              <a:latin typeface="Source Sans Pro Regular"/>
              <a:ea typeface="Source Sans Pro Regular"/>
              <a:cs typeface="Arial"/>
              <a:sym typeface="Source Sans Pro Regular"/>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solidFill>
                <a:srgbClr val="FFFFFF"/>
              </a:solidFill>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Session</a:t>
            </a:r>
            <a:r>
              <a:rPr b="1"/>
              <a:t> objectives</a:t>
            </a:r>
            <a:endParaRPr lang="en-US"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803002" y="6317325"/>
            <a:ext cx="388998" cy="27266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algn="ctr"/>
            <a:fld id="{86CB4B4D-7CA3-9044-876B-883B54F8677D}" type="slidenum">
              <a:rPr sz="1050" dirty="0">
                <a:solidFill>
                  <a:schemeClr val="tx1"/>
                </a:solidFill>
              </a:rPr>
              <a:pPr algn="ctr"/>
              <a:t>55</a:t>
            </a:fld>
            <a:endParaRPr sz="1050">
              <a:solidFill>
                <a:schemeClr val="tx1"/>
              </a:solidFill>
            </a:endParaRPr>
          </a:p>
        </p:txBody>
      </p:sp>
    </p:spTree>
    <p:extLst>
      <p:ext uri="{BB962C8B-B14F-4D97-AF65-F5344CB8AC3E}">
        <p14:creationId xmlns:p14="http://schemas.microsoft.com/office/powerpoint/2010/main" val="3831631198"/>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BA5FB3-D2C3-48DA-A37F-DF1FC1B1EE40}"/>
              </a:ext>
            </a:extLst>
          </p:cNvPr>
          <p:cNvSpPr>
            <a:spLocks noGrp="1"/>
          </p:cNvSpPr>
          <p:nvPr>
            <p:ph type="title"/>
          </p:nvPr>
        </p:nvSpPr>
        <p:spPr>
          <a:xfrm>
            <a:off x="147811" y="924151"/>
            <a:ext cx="8711375" cy="646114"/>
          </a:xfrm>
        </p:spPr>
        <p:txBody>
          <a:bodyPr lIns="45719" tIns="45720" rIns="45719" bIns="45720" anchor="ctr">
            <a:noAutofit/>
          </a:bodyPr>
          <a:lstStyle/>
          <a:p>
            <a:r>
              <a:rPr lang="en-US" sz="2800" b="1">
                <a:solidFill>
                  <a:srgbClr val="951D19"/>
                </a:solidFill>
              </a:rPr>
              <a:t>Reminder-Planning for the SOP Development Process</a:t>
            </a:r>
            <a:endParaRPr lang="es-MX" sz="2800" b="1">
              <a:solidFill>
                <a:srgbClr val="951D19"/>
              </a:solidFill>
            </a:endParaRPr>
          </a:p>
        </p:txBody>
      </p:sp>
      <p:sp>
        <p:nvSpPr>
          <p:cNvPr id="7" name="Rectangle 3"/>
          <p:cNvSpPr>
            <a:spLocks noGrp="1" noChangeArrowheads="1"/>
          </p:cNvSpPr>
          <p:nvPr>
            <p:ph type="body" idx="1"/>
          </p:nvPr>
        </p:nvSpPr>
        <p:spPr>
          <a:xfrm>
            <a:off x="1079292" y="1879649"/>
            <a:ext cx="8940980" cy="3676292"/>
          </a:xfrm>
          <a:ln>
            <a:noFill/>
          </a:ln>
        </p:spPr>
        <p:txBody>
          <a:bodyPr>
            <a:normAutofit/>
          </a:bodyPr>
          <a:lstStyle/>
          <a:p>
            <a:pPr marL="342900" indent="-342900">
              <a:spcBef>
                <a:spcPts val="0"/>
              </a:spcBef>
              <a:buClr>
                <a:srgbClr val="729E03"/>
              </a:buClr>
              <a:buSzPct val="80000"/>
              <a:buFont typeface="Arial" panose="020B0604020202020204" pitchFamily="34" charset="0"/>
              <a:buChar char="•"/>
              <a:defRPr/>
            </a:pPr>
            <a:r>
              <a:rPr lang="en-US">
                <a:solidFill>
                  <a:srgbClr val="5F5F5F"/>
                </a:solidFill>
              </a:rPr>
              <a:t>Operation-specific SOPs can be created by </a:t>
            </a:r>
            <a:r>
              <a:rPr lang="en-US" b="1">
                <a:solidFill>
                  <a:srgbClr val="729E03"/>
                </a:solidFill>
              </a:rPr>
              <a:t>simply writing down the steps taken when performing specific tasks</a:t>
            </a:r>
            <a:r>
              <a:rPr lang="en-US" b="1">
                <a:solidFill>
                  <a:srgbClr val="5F5F5F"/>
                </a:solidFill>
              </a:rPr>
              <a:t> </a:t>
            </a:r>
            <a:r>
              <a:rPr lang="en-US">
                <a:solidFill>
                  <a:srgbClr val="5F5F5F"/>
                </a:solidFill>
              </a:rPr>
              <a:t>in your operation and following the prescribed template.</a:t>
            </a:r>
          </a:p>
          <a:p>
            <a:pPr marL="342900" indent="-342900">
              <a:spcBef>
                <a:spcPts val="0"/>
              </a:spcBef>
              <a:buClr>
                <a:srgbClr val="729E03"/>
              </a:buClr>
              <a:buSzPct val="80000"/>
              <a:buFont typeface="Arial" panose="020B0604020202020204" pitchFamily="34" charset="0"/>
              <a:buChar char="•"/>
              <a:defRPr/>
            </a:pPr>
            <a:endParaRPr lang="en-US">
              <a:solidFill>
                <a:srgbClr val="5F5F5F"/>
              </a:solidFill>
            </a:endParaRPr>
          </a:p>
          <a:p>
            <a:pPr marL="342900" indent="-342900">
              <a:spcBef>
                <a:spcPts val="0"/>
              </a:spcBef>
              <a:buClr>
                <a:srgbClr val="729E03"/>
              </a:buClr>
              <a:buSzPct val="80000"/>
              <a:buFont typeface="Arial" panose="020B0604020202020204" pitchFamily="34" charset="0"/>
              <a:buChar char="•"/>
              <a:defRPr/>
            </a:pPr>
            <a:r>
              <a:rPr lang="en-US">
                <a:solidFill>
                  <a:srgbClr val="5F5F5F"/>
                </a:solidFill>
              </a:rPr>
              <a:t>Assess areas in your operation for </a:t>
            </a:r>
            <a:r>
              <a:rPr lang="en-US" b="1">
                <a:solidFill>
                  <a:srgbClr val="729E03"/>
                </a:solidFill>
              </a:rPr>
              <a:t>which standard procedures are necessary</a:t>
            </a:r>
            <a:r>
              <a:rPr lang="en-US" b="1">
                <a:solidFill>
                  <a:srgbClr val="5F5F5F"/>
                </a:solidFill>
              </a:rPr>
              <a:t>. </a:t>
            </a:r>
            <a:r>
              <a:rPr lang="en-US">
                <a:solidFill>
                  <a:srgbClr val="5F5F5F"/>
                </a:solidFill>
              </a:rPr>
              <a:t>Start with those in which you are currently communicating most often or are agency priorities.</a:t>
            </a:r>
          </a:p>
          <a:p>
            <a:pPr marL="342900" indent="-342900">
              <a:spcBef>
                <a:spcPts val="0"/>
              </a:spcBef>
              <a:buClr>
                <a:srgbClr val="729E03"/>
              </a:buClr>
              <a:buSzPct val="80000"/>
              <a:buFont typeface="Arial" panose="020B0604020202020204" pitchFamily="34" charset="0"/>
              <a:buChar char="•"/>
              <a:defRPr/>
            </a:pPr>
            <a:endParaRPr lang="en-US">
              <a:solidFill>
                <a:srgbClr val="5F5F5F"/>
              </a:solidFill>
            </a:endParaRPr>
          </a:p>
          <a:p>
            <a:pPr marL="342900" indent="-342900">
              <a:spcBef>
                <a:spcPts val="0"/>
              </a:spcBef>
              <a:buClr>
                <a:srgbClr val="729E03"/>
              </a:buClr>
              <a:buSzPct val="80000"/>
              <a:buFont typeface="Arial" panose="020B0604020202020204" pitchFamily="34" charset="0"/>
              <a:buChar char="•"/>
              <a:defRPr/>
            </a:pPr>
            <a:r>
              <a:rPr lang="en-US">
                <a:solidFill>
                  <a:srgbClr val="5F5F5F"/>
                </a:solidFill>
              </a:rPr>
              <a:t>Interview subject matter experts (SMEs) on how procedures should be done. </a:t>
            </a:r>
          </a:p>
          <a:p>
            <a:pPr marL="257162" indent="-257162">
              <a:spcBef>
                <a:spcPts val="0"/>
              </a:spcBef>
              <a:buClr>
                <a:srgbClr val="002060"/>
              </a:buClr>
              <a:buSzPct val="80000"/>
              <a:defRPr/>
            </a:pPr>
            <a:endParaRPr lang="en-US" sz="2800">
              <a:solidFill>
                <a:schemeClr val="bg2"/>
              </a:solidFill>
            </a:endParaRPr>
          </a:p>
          <a:p>
            <a:pPr marL="257162" indent="-257162">
              <a:spcBef>
                <a:spcPts val="0"/>
              </a:spcBef>
              <a:buClr>
                <a:schemeClr val="bg1"/>
              </a:buClr>
              <a:buSzPct val="80000"/>
              <a:buFont typeface="Wingdings" pitchFamily="2" charset="2"/>
              <a:buChar char="q"/>
              <a:defRPr/>
            </a:pPr>
            <a:endParaRPr lang="en-US" sz="2800">
              <a:solidFill>
                <a:schemeClr val="bg2"/>
              </a:solidFill>
            </a:endParaRPr>
          </a:p>
        </p:txBody>
      </p:sp>
      <p:sp>
        <p:nvSpPr>
          <p:cNvPr id="2" name="Slide Number Placeholder 1">
            <a:extLst>
              <a:ext uri="{FF2B5EF4-FFF2-40B4-BE49-F238E27FC236}">
                <a16:creationId xmlns:a16="http://schemas.microsoft.com/office/drawing/2014/main" id="{845560B4-D28E-4D47-A4B4-EFFF01320076}"/>
              </a:ext>
            </a:extLst>
          </p:cNvPr>
          <p:cNvSpPr>
            <a:spLocks noGrp="1"/>
          </p:cNvSpPr>
          <p:nvPr>
            <p:ph type="sldNum" sz="quarter" idx="2"/>
          </p:nvPr>
        </p:nvSpPr>
        <p:spPr>
          <a:prstGeom prst="rect">
            <a:avLst/>
          </a:prstGeom>
        </p:spPr>
        <p:txBody>
          <a:bodyPr vert="horz" lIns="121920" tIns="60960" rIns="121920" bIns="60960" rtlCol="0" anchor="ctr"/>
          <a:lstStyle>
            <a:defPPr>
              <a:defRPr lang="en-US"/>
            </a:defPPr>
            <a:lvl1pPr marL="0" algn="r" defTabSz="609585" rtl="0" eaLnBrk="1" latinLnBrk="0" hangingPunct="1">
              <a:defRPr sz="1600" kern="1200">
                <a:solidFill>
                  <a:schemeClr val="tx1">
                    <a:tint val="75000"/>
                  </a:schemeClr>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fontAlgn="base">
              <a:spcBef>
                <a:spcPct val="0"/>
              </a:spcBef>
              <a:spcAft>
                <a:spcPct val="0"/>
              </a:spcAft>
            </a:pPr>
            <a:fld id="{087198D3-F019-41E8-87BA-5117F304D8E0}" type="slidenum">
              <a:rPr lang="en-US" sz="1100">
                <a:solidFill>
                  <a:schemeClr val="tx1"/>
                </a:solidFill>
                <a:latin typeface="+mj-lt"/>
              </a:rPr>
              <a:pPr fontAlgn="base">
                <a:spcBef>
                  <a:spcPct val="0"/>
                </a:spcBef>
                <a:spcAft>
                  <a:spcPct val="0"/>
                </a:spcAft>
              </a:pPr>
              <a:t>56</a:t>
            </a:fld>
            <a:endParaRPr lang="en-US" sz="1100">
              <a:solidFill>
                <a:schemeClr val="tx1"/>
              </a:solidFill>
              <a:latin typeface="+mj-lt"/>
            </a:endParaRPr>
          </a:p>
        </p:txBody>
      </p:sp>
      <p:sp>
        <p:nvSpPr>
          <p:cNvPr id="5" name="Rectangle 4"/>
          <p:cNvSpPr/>
          <p:nvPr/>
        </p:nvSpPr>
        <p:spPr>
          <a:xfrm>
            <a:off x="29990" y="0"/>
            <a:ext cx="6381876" cy="605550"/>
          </a:xfrm>
          <a:prstGeom prst="rect">
            <a:avLst/>
          </a:prstGeom>
        </p:spPr>
        <p:txBody>
          <a:bodyPr wrap="none" lIns="91440" tIns="45720" rIns="91440" bIns="45720" anchor="t">
            <a:spAutoFit/>
          </a:bodyPr>
          <a:lstStyle/>
          <a:p>
            <a:pPr algn="ctr">
              <a:lnSpc>
                <a:spcPct val="110000"/>
              </a:lnSpc>
              <a:buSzPts val="2560"/>
            </a:pPr>
            <a:r>
              <a:rPr lang="en-US" sz="3200" b="1">
                <a:solidFill>
                  <a:srgbClr val="FFFFFF"/>
                </a:solidFill>
                <a:latin typeface="Source Sans Pro Bold"/>
                <a:ea typeface="Source Sans Pro Bold"/>
                <a:cs typeface="Source Sans Pro Bold"/>
                <a:sym typeface="Source Sans Pro Bold"/>
              </a:rPr>
              <a:t>9.5 Next Steps – SOP development</a:t>
            </a:r>
          </a:p>
        </p:txBody>
      </p:sp>
    </p:spTree>
    <p:extLst>
      <p:ext uri="{BB962C8B-B14F-4D97-AF65-F5344CB8AC3E}">
        <p14:creationId xmlns:p14="http://schemas.microsoft.com/office/powerpoint/2010/main" val="10726788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1" y="759261"/>
            <a:ext cx="11034851" cy="646114"/>
          </a:xfrm>
        </p:spPr>
        <p:txBody>
          <a:bodyPr lIns="45719" tIns="45720" rIns="45719" bIns="45720" anchor="ctr">
            <a:noAutofit/>
          </a:bodyPr>
          <a:lstStyle/>
          <a:p>
            <a:r>
              <a:rPr lang="en-US" sz="2800" b="1">
                <a:solidFill>
                  <a:srgbClr val="951D19"/>
                </a:solidFill>
              </a:rPr>
              <a:t>Reminder: RRT Management Planning and SOP Development</a:t>
            </a:r>
          </a:p>
        </p:txBody>
      </p:sp>
      <p:sp>
        <p:nvSpPr>
          <p:cNvPr id="3" name="Content Placeholder 2"/>
          <p:cNvSpPr>
            <a:spLocks noGrp="1"/>
          </p:cNvSpPr>
          <p:nvPr>
            <p:ph type="body" idx="1"/>
          </p:nvPr>
        </p:nvSpPr>
        <p:spPr>
          <a:xfrm>
            <a:off x="357671" y="1405375"/>
            <a:ext cx="6058117" cy="4845525"/>
          </a:xfrm>
        </p:spPr>
        <p:txBody>
          <a:bodyPr lIns="45719" tIns="45720" rIns="45719" bIns="45720" anchor="t">
            <a:noAutofit/>
          </a:bodyPr>
          <a:lstStyle/>
          <a:p>
            <a:r>
              <a:rPr lang="en-US" sz="2000" b="1">
                <a:solidFill>
                  <a:srgbClr val="729E03"/>
                </a:solidFill>
              </a:rPr>
              <a:t>What is the process?</a:t>
            </a:r>
          </a:p>
          <a:p>
            <a:pPr marL="216535" lvl="1" indent="-71755">
              <a:buClr>
                <a:srgbClr val="729E03"/>
              </a:buClr>
            </a:pPr>
            <a:r>
              <a:rPr lang="en-US" sz="2000"/>
              <a:t>  Identify/share current preparedness and </a:t>
            </a:r>
            <a:br>
              <a:rPr lang="en-US" sz="2000"/>
            </a:br>
            <a:r>
              <a:rPr lang="en-US" sz="2000"/>
              <a:t>response plans, protocols, and activities, </a:t>
            </a:r>
            <a:br>
              <a:rPr lang="en-US" sz="2000"/>
            </a:br>
            <a:r>
              <a:rPr lang="en-US" sz="2000"/>
              <a:t>as well as challenges to efficient and effective response</a:t>
            </a:r>
          </a:p>
          <a:p>
            <a:pPr marL="216535" lvl="1" indent="-71755">
              <a:buClr>
                <a:srgbClr val="729E03"/>
              </a:buClr>
            </a:pPr>
            <a:r>
              <a:rPr lang="en-US" sz="2000"/>
              <a:t>  Identify gaps in current emergency response and potential solutions</a:t>
            </a:r>
          </a:p>
          <a:p>
            <a:pPr marL="216535" lvl="1" indent="-71755">
              <a:buClr>
                <a:srgbClr val="729E03"/>
              </a:buClr>
            </a:pPr>
            <a:r>
              <a:rPr lang="en-US" sz="2000"/>
              <a:t>  Develop drafts of guidelines, SOPs, checklists, reporting forms, etc., to address the gaps</a:t>
            </a:r>
          </a:p>
          <a:p>
            <a:endParaRPr lang="en-US" sz="2000" b="1">
              <a:solidFill>
                <a:srgbClr val="729E03"/>
              </a:solidFill>
            </a:endParaRPr>
          </a:p>
          <a:p>
            <a:r>
              <a:rPr lang="en-US" sz="2000" b="1">
                <a:solidFill>
                  <a:srgbClr val="729E03"/>
                </a:solidFill>
              </a:rPr>
              <a:t>Who should be involved in planning and SOP development? </a:t>
            </a:r>
          </a:p>
          <a:p>
            <a:pPr marL="216535" lvl="1" indent="-71755">
              <a:buClr>
                <a:srgbClr val="729E03"/>
              </a:buClr>
            </a:pPr>
            <a:r>
              <a:rPr lang="en-US" sz="2000"/>
              <a:t>  Key decision makers from Ministries and other organizations involved in public health emergency response</a:t>
            </a:r>
          </a:p>
          <a:p>
            <a:pPr marL="216535" lvl="1" indent="-71755">
              <a:buClr>
                <a:srgbClr val="729E03"/>
              </a:buClr>
            </a:pPr>
            <a:r>
              <a:rPr lang="en-US" sz="2000"/>
              <a:t>  National, sub-national, and local levels</a:t>
            </a:r>
          </a:p>
        </p:txBody>
      </p:sp>
      <p:sp>
        <p:nvSpPr>
          <p:cNvPr id="6" name="Rectangle 5"/>
          <p:cNvSpPr/>
          <p:nvPr/>
        </p:nvSpPr>
        <p:spPr>
          <a:xfrm>
            <a:off x="105221" y="11575"/>
            <a:ext cx="6563015" cy="605550"/>
          </a:xfrm>
          <a:prstGeom prst="rect">
            <a:avLst/>
          </a:prstGeom>
        </p:spPr>
        <p:txBody>
          <a:bodyPr wrap="none" lIns="91440" tIns="45720" rIns="91440" bIns="45720" anchor="t">
            <a:spAutoFit/>
          </a:bodyPr>
          <a:lstStyle/>
          <a:p>
            <a:pPr algn="ctr">
              <a:lnSpc>
                <a:spcPct val="110000"/>
              </a:lnSpc>
              <a:buSzPts val="2560"/>
            </a:pPr>
            <a:r>
              <a:rPr lang="en-US" sz="3200" b="1">
                <a:solidFill>
                  <a:srgbClr val="FFFFFF"/>
                </a:solidFill>
                <a:latin typeface="Source Sans Pro Bold"/>
                <a:ea typeface="Source Sans Pro Bold"/>
                <a:cs typeface="Source Sans Pro Bold"/>
                <a:sym typeface="Source Sans Pro Bold"/>
              </a:rPr>
              <a:t>9.5 Next Steps – SOP development</a:t>
            </a:r>
          </a:p>
        </p:txBody>
      </p:sp>
      <p:pic>
        <p:nvPicPr>
          <p:cNvPr id="7" name="Image 6"/>
          <p:cNvPicPr>
            <a:picLocks noChangeAspect="1"/>
          </p:cNvPicPr>
          <p:nvPr/>
        </p:nvPicPr>
        <p:blipFill>
          <a:blip r:embed="rId3"/>
          <a:stretch>
            <a:fillRect/>
          </a:stretch>
        </p:blipFill>
        <p:spPr>
          <a:xfrm>
            <a:off x="6677470" y="1858779"/>
            <a:ext cx="4834976" cy="3604178"/>
          </a:xfrm>
          <a:prstGeom prst="rect">
            <a:avLst/>
          </a:prstGeom>
        </p:spPr>
      </p:pic>
      <p:sp>
        <p:nvSpPr>
          <p:cNvPr id="4" name="Espace réservé du numéro de diapositive 3"/>
          <p:cNvSpPr>
            <a:spLocks noGrp="1"/>
          </p:cNvSpPr>
          <p:nvPr>
            <p:ph type="sldNum" sz="quarter" idx="2"/>
          </p:nvPr>
        </p:nvSpPr>
        <p:spPr/>
        <p:txBody>
          <a:bodyPr/>
          <a:lstStyle/>
          <a:p>
            <a:fld id="{86CB4B4D-7CA3-9044-876B-883B54F8677D}" type="slidenum">
              <a:rPr lang="fr-FR" smtClean="0"/>
              <a:pPr/>
              <a:t>57</a:t>
            </a:fld>
            <a:endParaRPr lang="fr-FR"/>
          </a:p>
        </p:txBody>
      </p:sp>
    </p:spTree>
    <p:extLst>
      <p:ext uri="{BB962C8B-B14F-4D97-AF65-F5344CB8AC3E}">
        <p14:creationId xmlns:p14="http://schemas.microsoft.com/office/powerpoint/2010/main" val="27700524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idx="1"/>
          </p:nvPr>
        </p:nvSpPr>
        <p:spPr>
          <a:xfrm>
            <a:off x="861134" y="1324493"/>
            <a:ext cx="10440140" cy="4654071"/>
          </a:xfrm>
        </p:spPr>
        <p:txBody>
          <a:bodyPr lIns="45719" tIns="45720" rIns="45719" bIns="45720" anchor="t">
            <a:noAutofit/>
          </a:bodyPr>
          <a:lstStyle/>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Based on the previous activities, please copy the template from the next slides onto a flipchart and answer the following questions:</a:t>
            </a:r>
            <a:endParaRPr lang="fr-FR" dirty="0">
              <a:solidFill>
                <a:schemeClr val="tx1"/>
              </a:solidFill>
            </a:endParaRP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a:solidFill>
                  <a:schemeClr val="tx1"/>
                </a:solidFill>
              </a:rPr>
              <a:t>What are the next steps for developing/finalizing the workshop outputs and SOPs?</a:t>
            </a:r>
            <a:endParaRPr lang="fr-FR">
              <a:solidFill>
                <a:schemeClr val="tx1"/>
              </a:solidFill>
            </a:endParaRP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a:solidFill>
                  <a:schemeClr val="tx1"/>
                </a:solidFill>
              </a:rPr>
              <a:t>What challenges do you anticipate?</a:t>
            </a: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rPr>
              <a:t>What is the timeline for these steps?</a:t>
            </a:r>
          </a:p>
          <a:p>
            <a:pPr marL="1257300" lvl="2" indent="-307975">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endParaRPr lang="en-US" dirty="0">
              <a:solidFill>
                <a:schemeClr val="tx1"/>
              </a:solidFil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cs typeface="Arial"/>
              </a:rPr>
              <a:t>Assign a point of contact (POC) or a group of POCs responsible for the finalization of each next </a:t>
            </a:r>
            <a:r>
              <a:rPr lang="en-US">
                <a:solidFill>
                  <a:schemeClr val="tx1"/>
                </a:solidFill>
                <a:cs typeface="Arial"/>
              </a:rPr>
              <a:t>step.</a:t>
            </a:r>
            <a:endParaRPr lang="en-US" dirty="0">
              <a:solidFill>
                <a:schemeClr val="tx1"/>
              </a:solidFil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dirty="0">
              <a:solidFill>
                <a:schemeClr val="tx1"/>
              </a:solidFil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chemeClr val="tx1"/>
                </a:solidFill>
                <a:cs typeface="Arial"/>
              </a:rPr>
              <a:t>Duration: 45’</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b="1" dirty="0">
                <a:solidFill>
                  <a:srgbClr val="A1010D"/>
                </a:solidFill>
                <a:cs typeface="Arial"/>
              </a:rPr>
              <a:t>Output: A roadmap to finalize the workshop outputs and RRT SOPs  </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p>
        </p:txBody>
      </p:sp>
      <p:sp>
        <p:nvSpPr>
          <p:cNvPr id="9" name="Slide Number Placeholder 8">
            <a:extLst>
              <a:ext uri="{FF2B5EF4-FFF2-40B4-BE49-F238E27FC236}">
                <a16:creationId xmlns:a16="http://schemas.microsoft.com/office/drawing/2014/main" id="{7403D829-A28B-47A2-8DD7-A241AAF65C74}"/>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58</a:t>
            </a:fld>
            <a:endParaRPr lang="en-US" sz="1000">
              <a:solidFill>
                <a:schemeClr val="tx1">
                  <a:lumMod val="50000"/>
                  <a:lumOff val="50000"/>
                </a:schemeClr>
              </a:solidFill>
              <a:latin typeface="Source Sans Pro" panose="020B0503030403020204" pitchFamily="34" charset="0"/>
            </a:endParaRPr>
          </a:p>
        </p:txBody>
      </p:sp>
      <p:sp>
        <p:nvSpPr>
          <p:cNvPr id="8" name="Titre 1"/>
          <p:cNvSpPr>
            <a:spLocks noGrp="1"/>
          </p:cNvSpPr>
          <p:nvPr>
            <p:ph type="title" idx="4294967295"/>
          </p:nvPr>
        </p:nvSpPr>
        <p:spPr>
          <a:xfrm>
            <a:off x="329108" y="680584"/>
            <a:ext cx="6691313" cy="646112"/>
          </a:xfrm>
        </p:spPr>
        <p:txBody>
          <a:bodyPr lIns="45719" tIns="45720" rIns="45719" bIns="45720" anchor="ctr">
            <a:noAutofit/>
          </a:bodyPr>
          <a:lstStyle/>
          <a:p>
            <a:r>
              <a:rPr lang="en-US" sz="2800" b="1" kern="1200" dirty="0">
                <a:solidFill>
                  <a:srgbClr val="951D19"/>
                </a:solidFill>
                <a:latin typeface="Source Sans Pro"/>
                <a:ea typeface="+mj-ea"/>
                <a:cs typeface="Arial"/>
              </a:rPr>
              <a:t>Plenary discussion</a:t>
            </a:r>
            <a:endParaRPr lang="fr-FR" dirty="0"/>
          </a:p>
        </p:txBody>
      </p:sp>
      <p:sp>
        <p:nvSpPr>
          <p:cNvPr id="12" name="Rectangle 11">
            <a:extLst>
              <a:ext uri="{FF2B5EF4-FFF2-40B4-BE49-F238E27FC236}">
                <a16:creationId xmlns:a16="http://schemas.microsoft.com/office/drawing/2014/main" id="{5FAC62E1-14CF-30A7-BB1A-822808CBAAF4}"/>
              </a:ext>
            </a:extLst>
          </p:cNvPr>
          <p:cNvSpPr/>
          <p:nvPr/>
        </p:nvSpPr>
        <p:spPr>
          <a:xfrm>
            <a:off x="-4026" y="-1340"/>
            <a:ext cx="2855269" cy="605550"/>
          </a:xfrm>
          <a:prstGeom prst="rect">
            <a:avLst/>
          </a:prstGeom>
        </p:spPr>
        <p:txBody>
          <a:bodyPr wrap="none" lIns="91440" tIns="45720" rIns="91440" bIns="45720" anchor="t">
            <a:spAutoFit/>
          </a:bodyPr>
          <a:lstStyle/>
          <a:p>
            <a:pPr algn="ctr">
              <a:lnSpc>
                <a:spcPct val="110000"/>
              </a:lnSpc>
              <a:buSzPts val="2560"/>
            </a:pPr>
            <a:r>
              <a:rPr lang="en-US" sz="3200" b="1" dirty="0">
                <a:solidFill>
                  <a:srgbClr val="FFFFFF"/>
                </a:solidFill>
                <a:latin typeface="Source Sans Pro Bold"/>
                <a:ea typeface="Source Sans Pro Bold"/>
                <a:cs typeface="Source Sans Pro Bold"/>
                <a:sym typeface="Source Sans Pro Bold"/>
              </a:rPr>
              <a:t>9.5 Next Steps </a:t>
            </a:r>
            <a:endParaRPr lang="en-US" sz="3200" b="1">
              <a:solidFill>
                <a:srgbClr val="FFFFFF"/>
              </a:solidFill>
              <a:latin typeface="Source Sans Pro Bold"/>
              <a:ea typeface="Source Sans Pro Bold"/>
              <a:cs typeface="Source Sans Pro Bold"/>
              <a:sym typeface="Source Sans Pro Bold"/>
            </a:endParaRPr>
          </a:p>
        </p:txBody>
      </p:sp>
    </p:spTree>
    <p:extLst>
      <p:ext uri="{BB962C8B-B14F-4D97-AF65-F5344CB8AC3E}">
        <p14:creationId xmlns:p14="http://schemas.microsoft.com/office/powerpoint/2010/main" val="1081263180"/>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6CBBBA3-6695-4C9B-8E42-B59E0346569C}"/>
              </a:ext>
            </a:extLst>
          </p:cNvPr>
          <p:cNvSpPr>
            <a:spLocks noGrp="1"/>
          </p:cNvSpPr>
          <p:nvPr>
            <p:ph type="sldNum" sz="quarter" idx="2"/>
          </p:nvPr>
        </p:nvSpPr>
        <p:spPr>
          <a:prstGeom prst="rect">
            <a:avLst/>
          </a:prstGeom>
        </p:spPr>
        <p:txBody>
          <a:bodyPr vert="horz" lIns="121920" tIns="60960" rIns="121920" bIns="60960" rtlCol="0" anchor="ctr"/>
          <a:lstStyle>
            <a:defPPr>
              <a:defRPr lang="en-US"/>
            </a:defPPr>
            <a:lvl1pPr marL="0" algn="r" defTabSz="609585" rtl="0" eaLnBrk="1" latinLnBrk="0" hangingPunct="1">
              <a:defRPr sz="1600" kern="1200">
                <a:solidFill>
                  <a:schemeClr val="tx1">
                    <a:tint val="75000"/>
                  </a:schemeClr>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fontAlgn="base">
              <a:spcBef>
                <a:spcPct val="0"/>
              </a:spcBef>
              <a:spcAft>
                <a:spcPct val="0"/>
              </a:spcAft>
            </a:pPr>
            <a:fld id="{087198D3-F019-41E8-87BA-5117F304D8E0}" type="slidenum">
              <a:rPr lang="en-US" sz="1100">
                <a:solidFill>
                  <a:schemeClr val="tx1"/>
                </a:solidFill>
                <a:latin typeface="+mj-lt"/>
              </a:rPr>
              <a:pPr fontAlgn="base">
                <a:spcBef>
                  <a:spcPct val="0"/>
                </a:spcBef>
                <a:spcAft>
                  <a:spcPct val="0"/>
                </a:spcAft>
              </a:pPr>
              <a:t>59</a:t>
            </a:fld>
            <a:endParaRPr lang="en-US" sz="1100">
              <a:solidFill>
                <a:schemeClr val="tx1"/>
              </a:solidFill>
              <a:latin typeface="+mj-lt"/>
            </a:endParaRPr>
          </a:p>
        </p:txBody>
      </p:sp>
      <p:sp>
        <p:nvSpPr>
          <p:cNvPr id="7" name="Rectangle 6"/>
          <p:cNvSpPr/>
          <p:nvPr/>
        </p:nvSpPr>
        <p:spPr>
          <a:xfrm>
            <a:off x="84974" y="0"/>
            <a:ext cx="8648888" cy="605550"/>
          </a:xfrm>
          <a:prstGeom prst="rect">
            <a:avLst/>
          </a:prstGeom>
        </p:spPr>
        <p:txBody>
          <a:bodyPr wrap="square" lIns="91440" tIns="45720" rIns="91440" bIns="45720" anchor="t">
            <a:spAutoFit/>
          </a:bodyPr>
          <a:lstStyle/>
          <a:p>
            <a:pPr>
              <a:lnSpc>
                <a:spcPct val="110000"/>
              </a:lnSpc>
              <a:buSzPts val="2560"/>
            </a:pPr>
            <a:r>
              <a:rPr lang="en-US" sz="3200" b="1">
                <a:solidFill>
                  <a:srgbClr val="FFFFFF"/>
                </a:solidFill>
                <a:latin typeface="Source Sans Pro Bold"/>
                <a:ea typeface="Source Sans Pro Bold"/>
                <a:cs typeface="Source Sans Pro Bold"/>
                <a:sym typeface="Source Sans Pro Bold"/>
              </a:rPr>
              <a:t>9.5 Next Steps- RRT </a:t>
            </a:r>
            <a:r>
              <a:rPr lang="en-US" sz="3200" b="1" err="1">
                <a:solidFill>
                  <a:srgbClr val="FFFFFF"/>
                </a:solidFill>
                <a:latin typeface="Source Sans Pro Bold"/>
                <a:ea typeface="Source Sans Pro Bold"/>
                <a:cs typeface="Source Sans Pro Bold"/>
                <a:sym typeface="Source Sans Pro Bold"/>
              </a:rPr>
              <a:t>programme</a:t>
            </a:r>
            <a:r>
              <a:rPr lang="en-US" sz="3200" b="1">
                <a:solidFill>
                  <a:srgbClr val="FFFFFF"/>
                </a:solidFill>
                <a:latin typeface="Source Sans Pro Bold"/>
                <a:ea typeface="Source Sans Pro Bold"/>
                <a:cs typeface="Source Sans Pro Bold"/>
                <a:sym typeface="Source Sans Pro Bold"/>
              </a:rPr>
              <a:t> planning</a:t>
            </a:r>
            <a:endParaRPr lang="en-US" sz="3200" b="1">
              <a:solidFill>
                <a:srgbClr val="FFFFFF"/>
              </a:solidFill>
              <a:latin typeface="Source Sans Pro Bold"/>
              <a:ea typeface="Source Sans Pro Bold"/>
              <a:cs typeface="Source Sans Pro Bold"/>
            </a:endParaRPr>
          </a:p>
        </p:txBody>
      </p:sp>
      <p:sp>
        <p:nvSpPr>
          <p:cNvPr id="2" name="TextBox 1">
            <a:extLst>
              <a:ext uri="{FF2B5EF4-FFF2-40B4-BE49-F238E27FC236}">
                <a16:creationId xmlns:a16="http://schemas.microsoft.com/office/drawing/2014/main" id="{61DE11F9-DBAC-3A1E-C8FD-FB3D27C8FE71}"/>
              </a:ext>
            </a:extLst>
          </p:cNvPr>
          <p:cNvSpPr txBox="1"/>
          <p:nvPr/>
        </p:nvSpPr>
        <p:spPr>
          <a:xfrm>
            <a:off x="144612" y="784130"/>
            <a:ext cx="10943013" cy="8002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2800" b="1">
                <a:solidFill>
                  <a:srgbClr val="951D19"/>
                </a:solidFill>
                <a:latin typeface="Source Sans Pro Regular"/>
                <a:ea typeface="Source Sans Pro Regular"/>
                <a:cs typeface="+mj-lt"/>
              </a:rPr>
              <a:t>Finalization of the workshop outputs</a:t>
            </a:r>
            <a:endParaRPr lang="fr-FR" sz="2800">
              <a:solidFill>
                <a:srgbClr val="951D19"/>
              </a:solidFill>
              <a:latin typeface="Source Sans Pro Regular"/>
              <a:ea typeface="Source Sans Pro Regular"/>
              <a:cs typeface="+mj-lt"/>
            </a:endParaRPr>
          </a:p>
          <a:p>
            <a:endParaRPr lang="en-US">
              <a:latin typeface="Source Sans Pro Regular"/>
              <a:ea typeface="Source Sans Pro Regular"/>
            </a:endParaRPr>
          </a:p>
        </p:txBody>
      </p:sp>
      <p:graphicFrame>
        <p:nvGraphicFramePr>
          <p:cNvPr id="5" name="Table 4">
            <a:extLst>
              <a:ext uri="{FF2B5EF4-FFF2-40B4-BE49-F238E27FC236}">
                <a16:creationId xmlns:a16="http://schemas.microsoft.com/office/drawing/2014/main" id="{6FB27A90-4F6D-8E1D-629F-A6158A5D0FBD}"/>
              </a:ext>
            </a:extLst>
          </p:cNvPr>
          <p:cNvGraphicFramePr>
            <a:graphicFrameLocks noGrp="1"/>
          </p:cNvGraphicFramePr>
          <p:nvPr>
            <p:extLst>
              <p:ext uri="{D42A27DB-BD31-4B8C-83A1-F6EECF244321}">
                <p14:modId xmlns:p14="http://schemas.microsoft.com/office/powerpoint/2010/main" val="3144442031"/>
              </p:ext>
            </p:extLst>
          </p:nvPr>
        </p:nvGraphicFramePr>
        <p:xfrm>
          <a:off x="560716" y="1696528"/>
          <a:ext cx="11217434" cy="4458985"/>
        </p:xfrm>
        <a:graphic>
          <a:graphicData uri="http://schemas.openxmlformats.org/drawingml/2006/table">
            <a:tbl>
              <a:tblPr firstRow="1" bandRow="1">
                <a:tableStyleId>{46F890A9-2807-4EBB-B81D-B2AA78EC7F39}</a:tableStyleId>
              </a:tblPr>
              <a:tblGrid>
                <a:gridCol w="4812641">
                  <a:extLst>
                    <a:ext uri="{9D8B030D-6E8A-4147-A177-3AD203B41FA5}">
                      <a16:colId xmlns:a16="http://schemas.microsoft.com/office/drawing/2014/main" val="3422373870"/>
                    </a:ext>
                  </a:extLst>
                </a:gridCol>
                <a:gridCol w="1266257">
                  <a:extLst>
                    <a:ext uri="{9D8B030D-6E8A-4147-A177-3AD203B41FA5}">
                      <a16:colId xmlns:a16="http://schemas.microsoft.com/office/drawing/2014/main" val="446439957"/>
                    </a:ext>
                  </a:extLst>
                </a:gridCol>
                <a:gridCol w="1618290">
                  <a:extLst>
                    <a:ext uri="{9D8B030D-6E8A-4147-A177-3AD203B41FA5}">
                      <a16:colId xmlns:a16="http://schemas.microsoft.com/office/drawing/2014/main" val="2109209943"/>
                    </a:ext>
                  </a:extLst>
                </a:gridCol>
                <a:gridCol w="2065041">
                  <a:extLst>
                    <a:ext uri="{9D8B030D-6E8A-4147-A177-3AD203B41FA5}">
                      <a16:colId xmlns:a16="http://schemas.microsoft.com/office/drawing/2014/main" val="387116610"/>
                    </a:ext>
                  </a:extLst>
                </a:gridCol>
                <a:gridCol w="1455205">
                  <a:extLst>
                    <a:ext uri="{9D8B030D-6E8A-4147-A177-3AD203B41FA5}">
                      <a16:colId xmlns:a16="http://schemas.microsoft.com/office/drawing/2014/main" val="2825584264"/>
                    </a:ext>
                  </a:extLst>
                </a:gridCol>
              </a:tblGrid>
              <a:tr h="620751">
                <a:tc>
                  <a:txBody>
                    <a:bodyPr/>
                    <a:lstStyle/>
                    <a:p>
                      <a:r>
                        <a:rPr lang="en-US" sz="2000">
                          <a:solidFill>
                            <a:schemeClr val="bg1"/>
                          </a:solidFill>
                          <a:latin typeface="Source Sans Pro Regular"/>
                        </a:rPr>
                        <a:t>Component</a:t>
                      </a:r>
                    </a:p>
                  </a:txBody>
                  <a:tcPr anchor="ctr"/>
                </a:tc>
                <a:tc>
                  <a:txBody>
                    <a:bodyPr/>
                    <a:lstStyle/>
                    <a:p>
                      <a:pPr algn="ctr"/>
                      <a:r>
                        <a:rPr lang="en-US" sz="1900">
                          <a:solidFill>
                            <a:schemeClr val="bg1"/>
                          </a:solidFill>
                        </a:rPr>
                        <a:t>POC</a:t>
                      </a:r>
                    </a:p>
                  </a:txBody>
                  <a:tcPr anchor="ctr"/>
                </a:tc>
                <a:tc>
                  <a:txBody>
                    <a:bodyPr/>
                    <a:lstStyle/>
                    <a:p>
                      <a:pPr algn="ctr"/>
                      <a:r>
                        <a:rPr lang="en-US" sz="1900">
                          <a:solidFill>
                            <a:schemeClr val="bg1"/>
                          </a:solidFill>
                        </a:rPr>
                        <a:t>Next Steps</a:t>
                      </a:r>
                    </a:p>
                  </a:txBody>
                  <a:tcPr anchor="ctr"/>
                </a:tc>
                <a:tc>
                  <a:txBody>
                    <a:bodyPr/>
                    <a:lstStyle/>
                    <a:p>
                      <a:pPr algn="ctr"/>
                      <a:r>
                        <a:rPr lang="en-US" sz="1900">
                          <a:solidFill>
                            <a:schemeClr val="bg1"/>
                          </a:solidFill>
                        </a:rPr>
                        <a:t>Anticipated Challenges</a:t>
                      </a:r>
                    </a:p>
                  </a:txBody>
                  <a:tcPr anchor="ctr"/>
                </a:tc>
                <a:tc>
                  <a:txBody>
                    <a:bodyPr/>
                    <a:lstStyle/>
                    <a:p>
                      <a:pPr algn="ctr"/>
                      <a:r>
                        <a:rPr lang="en-US" sz="1900">
                          <a:solidFill>
                            <a:schemeClr val="bg1"/>
                          </a:solidFill>
                        </a:rPr>
                        <a:t>Timeline</a:t>
                      </a:r>
                    </a:p>
                  </a:txBody>
                  <a:tcPr anchor="ctr"/>
                </a:tc>
                <a:extLst>
                  <a:ext uri="{0D108BD9-81ED-4DB2-BD59-A6C34878D82A}">
                    <a16:rowId xmlns:a16="http://schemas.microsoft.com/office/drawing/2014/main" val="294755657"/>
                  </a:ext>
                </a:extLst>
              </a:tr>
              <a:tr h="690113">
                <a:tc>
                  <a:txBody>
                    <a:bodyPr/>
                    <a:lstStyle/>
                    <a:p>
                      <a:pPr marL="0" marR="0" lvl="0" indent="0" algn="l" defTabSz="914400" rtl="0" latinLnBrk="0">
                        <a:lnSpc>
                          <a:spcPct val="100000"/>
                        </a:lnSpc>
                        <a:spcBef>
                          <a:spcPts val="0"/>
                        </a:spcBef>
                        <a:spcAft>
                          <a:spcPts val="0"/>
                        </a:spcAft>
                        <a:buClrTx/>
                        <a:buSzTx/>
                        <a:buFontTx/>
                        <a:buNone/>
                        <a:tabLst/>
                      </a:pPr>
                      <a:r>
                        <a:rPr lang="fr-FR" sz="1900" b="0" i="0" u="none" strike="noStrike" cap="none" spc="0" baseline="0" noProof="0" err="1">
                          <a:solidFill>
                            <a:schemeClr val="dk1"/>
                          </a:solidFill>
                          <a:uFillTx/>
                          <a:latin typeface="+mn-lt"/>
                          <a:ea typeface="+mn-ea"/>
                          <a:cs typeface="+mn-cs"/>
                          <a:sym typeface="Source Sans Pro Regular"/>
                        </a:rPr>
                        <a:t>Composing</a:t>
                      </a:r>
                      <a:r>
                        <a:rPr lang="fr-FR" sz="1900" b="0" i="0" u="none" strike="noStrike" cap="none" spc="0" baseline="0" noProof="0">
                          <a:solidFill>
                            <a:schemeClr val="dk1"/>
                          </a:solidFill>
                          <a:uFillTx/>
                          <a:latin typeface="+mn-lt"/>
                          <a:ea typeface="+mn-ea"/>
                          <a:cs typeface="+mn-cs"/>
                          <a:sym typeface="Source Sans Pro Regular"/>
                        </a:rPr>
                        <a:t> the RRT management team</a:t>
                      </a:r>
                      <a:endParaRPr lang="en-US" sz="1900" b="0" i="0" u="none" strike="noStrike" cap="none" spc="0" baseline="0" noProof="0">
                        <a:solidFill>
                          <a:schemeClr val="dk1"/>
                        </a:solidFill>
                        <a:uFillTx/>
                        <a:latin typeface="+mn-lt"/>
                        <a:ea typeface="+mn-ea"/>
                        <a:cs typeface="+mn-cs"/>
                        <a:sym typeface="Source Sans Pro Regular"/>
                      </a:endParaRP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3685441152"/>
                  </a:ext>
                </a:extLst>
              </a:tr>
              <a:tr h="620751">
                <a:tc>
                  <a:txBody>
                    <a:bodyPr/>
                    <a:lstStyle/>
                    <a:p>
                      <a:pPr marL="0" marR="0" lvl="0" indent="0" algn="l" defTabSz="914400" rtl="0" latinLnBrk="0">
                        <a:lnSpc>
                          <a:spcPct val="100000"/>
                        </a:lnSpc>
                        <a:spcBef>
                          <a:spcPts val="0"/>
                        </a:spcBef>
                        <a:spcAft>
                          <a:spcPts val="0"/>
                        </a:spcAft>
                        <a:buClrTx/>
                        <a:buSzTx/>
                        <a:buFontTx/>
                        <a:buNone/>
                        <a:tabLst/>
                      </a:pPr>
                      <a:r>
                        <a:rPr lang="fr-FR" sz="1900" b="0" i="0" u="none" strike="noStrike" cap="none" spc="0" baseline="0" noProof="0" err="1">
                          <a:solidFill>
                            <a:schemeClr val="dk1"/>
                          </a:solidFill>
                          <a:uFillTx/>
                          <a:latin typeface="+mn-lt"/>
                          <a:ea typeface="+mn-ea"/>
                          <a:cs typeface="+mn-cs"/>
                          <a:sym typeface="Source Sans Pro Regular"/>
                        </a:rPr>
                        <a:t>ToRs</a:t>
                      </a:r>
                      <a:r>
                        <a:rPr lang="fr-FR" sz="1900" b="0" i="0" u="none" strike="noStrike" cap="none" spc="0" baseline="0" noProof="0">
                          <a:solidFill>
                            <a:schemeClr val="dk1"/>
                          </a:solidFill>
                          <a:uFillTx/>
                          <a:latin typeface="+mn-lt"/>
                          <a:ea typeface="+mn-ea"/>
                          <a:cs typeface="+mn-cs"/>
                          <a:sym typeface="Source Sans Pro Regular"/>
                        </a:rPr>
                        <a:t> for RRT management team</a:t>
                      </a:r>
                      <a:endParaRPr lang="en-US" sz="1900" b="0" i="0" u="none" strike="noStrike" cap="none" spc="0" baseline="0" noProof="0">
                        <a:solidFill>
                          <a:schemeClr val="dk1"/>
                        </a:solidFill>
                        <a:uFillTx/>
                        <a:latin typeface="+mn-lt"/>
                        <a:ea typeface="+mn-ea"/>
                        <a:cs typeface="+mn-cs"/>
                        <a:sym typeface="Source Sans Pro Regular"/>
                      </a:endParaRP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4286532481"/>
                  </a:ext>
                </a:extLst>
              </a:tr>
              <a:tr h="640823">
                <a:tc>
                  <a:txBody>
                    <a:bodyPr/>
                    <a:lstStyle/>
                    <a:p>
                      <a:pPr marL="0" marR="0" lvl="0" indent="0" algn="l" defTabSz="914400" rtl="0" latinLnBrk="0">
                        <a:lnSpc>
                          <a:spcPct val="100000"/>
                        </a:lnSpc>
                        <a:spcBef>
                          <a:spcPts val="0"/>
                        </a:spcBef>
                        <a:spcAft>
                          <a:spcPts val="0"/>
                        </a:spcAft>
                        <a:buClrTx/>
                        <a:buSzTx/>
                        <a:buFontTx/>
                        <a:buNone/>
                        <a:tabLst/>
                      </a:pPr>
                      <a:r>
                        <a:rPr lang="fr-FR" sz="1900" b="0" i="0" u="none" strike="noStrike" cap="none" spc="0" baseline="0" noProof="0">
                          <a:solidFill>
                            <a:schemeClr val="dk1"/>
                          </a:solidFill>
                          <a:uFillTx/>
                          <a:latin typeface="+mn-lt"/>
                          <a:ea typeface="+mn-ea"/>
                          <a:cs typeface="+mn-cs"/>
                          <a:sym typeface="Source Sans Pro Regular"/>
                        </a:rPr>
                        <a:t>RRT </a:t>
                      </a:r>
                      <a:r>
                        <a:rPr lang="fr-FR" sz="1900" b="0" i="0" u="none" strike="noStrike" cap="none" spc="0" baseline="0" noProof="0" err="1">
                          <a:solidFill>
                            <a:schemeClr val="dk1"/>
                          </a:solidFill>
                          <a:uFillTx/>
                          <a:latin typeface="+mn-lt"/>
                          <a:ea typeface="+mn-ea"/>
                          <a:cs typeface="+mn-cs"/>
                          <a:sym typeface="Source Sans Pro Regular"/>
                        </a:rPr>
                        <a:t>members</a:t>
                      </a:r>
                      <a:r>
                        <a:rPr lang="fr-FR" sz="1900" b="0" i="0" u="none" strike="noStrike" cap="none" spc="0" baseline="0" noProof="0">
                          <a:solidFill>
                            <a:schemeClr val="dk1"/>
                          </a:solidFill>
                          <a:uFillTx/>
                          <a:latin typeface="+mn-lt"/>
                          <a:ea typeface="+mn-ea"/>
                          <a:cs typeface="+mn-cs"/>
                          <a:sym typeface="Source Sans Pro Regular"/>
                        </a:rPr>
                        <a:t> job description</a:t>
                      </a:r>
                      <a:endParaRPr lang="en-US" sz="1900" b="0" i="0" u="none" strike="noStrike" cap="none" spc="0" baseline="0" noProof="0">
                        <a:solidFill>
                          <a:schemeClr val="dk1"/>
                        </a:solidFill>
                        <a:uFillTx/>
                        <a:latin typeface="+mn-lt"/>
                        <a:ea typeface="+mn-ea"/>
                        <a:cs typeface="+mn-cs"/>
                        <a:sym typeface="Source Sans Pro Regular"/>
                      </a:endParaRP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1132555158"/>
                  </a:ext>
                </a:extLst>
              </a:tr>
              <a:tr h="620751">
                <a:tc>
                  <a:txBody>
                    <a:bodyPr/>
                    <a:lstStyle/>
                    <a:p>
                      <a:pPr marL="0" marR="0" lvl="0" indent="0" algn="l" defTabSz="914400" rtl="0" latinLnBrk="0">
                        <a:lnSpc>
                          <a:spcPct val="100000"/>
                        </a:lnSpc>
                        <a:spcBef>
                          <a:spcPts val="0"/>
                        </a:spcBef>
                        <a:spcAft>
                          <a:spcPts val="0"/>
                        </a:spcAft>
                        <a:buClrTx/>
                        <a:buSzTx/>
                        <a:buFontTx/>
                        <a:buNone/>
                        <a:tabLst/>
                      </a:pPr>
                      <a:r>
                        <a:rPr lang="fr-FR" sz="1900" b="0" i="0" u="none" strike="noStrike" cap="none" spc="0" baseline="0" noProof="0">
                          <a:solidFill>
                            <a:schemeClr val="dk1"/>
                          </a:solidFill>
                          <a:uFillTx/>
                          <a:latin typeface="+mn-lt"/>
                          <a:ea typeface="+mn-ea"/>
                          <a:cs typeface="+mn-cs"/>
                          <a:sym typeface="Source Sans Pro Regular"/>
                        </a:rPr>
                        <a:t>The RRT </a:t>
                      </a:r>
                      <a:r>
                        <a:rPr lang="fr-FR" sz="1900" b="0" i="0" u="none" strike="noStrike" cap="none" spc="0" baseline="0" noProof="0" err="1">
                          <a:solidFill>
                            <a:schemeClr val="dk1"/>
                          </a:solidFill>
                          <a:uFillTx/>
                          <a:latin typeface="+mn-lt"/>
                          <a:ea typeface="+mn-ea"/>
                          <a:cs typeface="+mn-cs"/>
                          <a:sym typeface="Source Sans Pro Regular"/>
                        </a:rPr>
                        <a:t>roster</a:t>
                      </a:r>
                      <a:r>
                        <a:rPr lang="fr-FR" sz="1900" b="0" i="0" u="none" strike="noStrike" cap="none" spc="0" baseline="0" noProof="0">
                          <a:solidFill>
                            <a:schemeClr val="dk1"/>
                          </a:solidFill>
                          <a:uFillTx/>
                          <a:latin typeface="+mn-lt"/>
                          <a:ea typeface="+mn-ea"/>
                          <a:cs typeface="+mn-cs"/>
                          <a:sym typeface="Source Sans Pro Regular"/>
                        </a:rPr>
                        <a:t> </a:t>
                      </a:r>
                      <a:endParaRPr lang="en-US" sz="1900" b="0" i="0" u="none" strike="noStrike" cap="none" spc="0" baseline="0" noProof="0">
                        <a:solidFill>
                          <a:schemeClr val="dk1"/>
                        </a:solidFill>
                        <a:uFillTx/>
                        <a:latin typeface="+mn-lt"/>
                        <a:ea typeface="+mn-ea"/>
                        <a:cs typeface="+mn-cs"/>
                        <a:sym typeface="Source Sans Pro Regular"/>
                      </a:endParaRP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3891255857"/>
                  </a:ext>
                </a:extLst>
              </a:tr>
              <a:tr h="590572">
                <a:tc>
                  <a:txBody>
                    <a:bodyPr/>
                    <a:lstStyle/>
                    <a:p>
                      <a:pPr marL="0" marR="0" lvl="0" indent="0" algn="l">
                        <a:lnSpc>
                          <a:spcPct val="100000"/>
                        </a:lnSpc>
                        <a:spcBef>
                          <a:spcPts val="0"/>
                        </a:spcBef>
                        <a:spcAft>
                          <a:spcPts val="0"/>
                        </a:spcAft>
                        <a:buNone/>
                      </a:pPr>
                      <a:r>
                        <a:rPr lang="fr-FR" sz="1900" b="0" i="0" u="none" strike="noStrike" cap="none" spc="0" baseline="0" noProof="0">
                          <a:solidFill>
                            <a:schemeClr val="dk1"/>
                          </a:solidFill>
                          <a:uFillTx/>
                          <a:latin typeface="Helvetica"/>
                        </a:rPr>
                        <a:t>RRT programme </a:t>
                      </a:r>
                      <a:r>
                        <a:rPr lang="fr-FR" sz="1900" b="0" i="0" u="none" strike="noStrike" cap="none" spc="0" baseline="0" noProof="0" err="1">
                          <a:solidFill>
                            <a:schemeClr val="dk1"/>
                          </a:solidFill>
                          <a:uFillTx/>
                          <a:latin typeface="Helvetica"/>
                        </a:rPr>
                        <a:t>workplan</a:t>
                      </a:r>
                      <a:endParaRPr lang="fr-FR">
                        <a:sym typeface="Source Sans Pro Regular"/>
                      </a:endParaRP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429466858"/>
                  </a:ext>
                </a:extLst>
              </a:tr>
              <a:tr h="625415">
                <a:tc>
                  <a:txBody>
                    <a:bodyPr/>
                    <a:lstStyle/>
                    <a:p>
                      <a:pPr marL="0" marR="0" lvl="0" indent="0" algn="l">
                        <a:lnSpc>
                          <a:spcPct val="100000"/>
                        </a:lnSpc>
                        <a:spcBef>
                          <a:spcPts val="0"/>
                        </a:spcBef>
                        <a:spcAft>
                          <a:spcPts val="0"/>
                        </a:spcAft>
                        <a:buClrTx/>
                        <a:buSzTx/>
                        <a:buFontTx/>
                        <a:buNone/>
                      </a:pPr>
                      <a:r>
                        <a:rPr lang="fr-FR" sz="1900" b="0" i="0" u="none" strike="noStrike" cap="none" spc="0" baseline="0" noProof="0">
                          <a:solidFill>
                            <a:schemeClr val="dk1"/>
                          </a:solidFill>
                          <a:uFillTx/>
                          <a:latin typeface="Helvetica"/>
                        </a:rPr>
                        <a:t>RRT programme budget plan</a:t>
                      </a:r>
                      <a:endParaRPr lang="fr-FR" sz="1900" b="0" i="0" u="none" strike="noStrike" cap="none" spc="0" baseline="0">
                        <a:solidFill>
                          <a:schemeClr val="dk1"/>
                        </a:solidFill>
                        <a:uFillTx/>
                        <a:latin typeface="+mn-lt"/>
                        <a:ea typeface="+mn-ea"/>
                        <a:cs typeface="+mn-cs"/>
                        <a:sym typeface="Source Sans Pro Regular"/>
                      </a:endParaRP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pPr marL="0" marR="0" lvl="0" indent="0" algn="l">
                        <a:lnSpc>
                          <a:spcPct val="100000"/>
                        </a:lnSpc>
                        <a:spcBef>
                          <a:spcPts val="0"/>
                        </a:spcBef>
                        <a:spcAft>
                          <a:spcPts val="0"/>
                        </a:spcAft>
                        <a:buNone/>
                      </a:pPr>
                      <a:endParaRPr lang="fr-FR" sz="1800" b="0" i="0" u="none" strike="noStrike" noProof="0">
                        <a:solidFill>
                          <a:srgbClr val="000000"/>
                        </a:solidFill>
                        <a:latin typeface="Calibri"/>
                      </a:endParaRPr>
                    </a:p>
                  </a:txBody>
                  <a:tcPr/>
                </a:tc>
                <a:extLst>
                  <a:ext uri="{0D108BD9-81ED-4DB2-BD59-A6C34878D82A}">
                    <a16:rowId xmlns:a16="http://schemas.microsoft.com/office/drawing/2014/main" val="3986066581"/>
                  </a:ext>
                </a:extLst>
              </a:tr>
            </a:tbl>
          </a:graphicData>
        </a:graphic>
      </p:graphicFrame>
    </p:spTree>
    <p:extLst>
      <p:ext uri="{BB962C8B-B14F-4D97-AF65-F5344CB8AC3E}">
        <p14:creationId xmlns:p14="http://schemas.microsoft.com/office/powerpoint/2010/main" val="17080974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46A24C5-6DD1-4A89-8EF5-368C55EDDE72}"/>
              </a:ext>
            </a:extLst>
          </p:cNvPr>
          <p:cNvSpPr txBox="1">
            <a:spLocks noGrp="1"/>
          </p:cNvSpPr>
          <p:nvPr>
            <p:ph type="sldNum" sz="quarter" idx="2"/>
          </p:nvPr>
        </p:nvSpPr>
        <p:spPr>
          <a:xfrm>
            <a:off x="11911126" y="6451939"/>
            <a:ext cx="280874"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a:t>
            </a:fld>
            <a:endParaRPr sz="1000">
              <a:solidFill>
                <a:schemeClr val="tx1">
                  <a:lumMod val="50000"/>
                  <a:lumOff val="50000"/>
                </a:schemeClr>
              </a:solidFill>
              <a:latin typeface="Source Sans Pro" panose="020B0503030403020204" pitchFamily="34" charset="0"/>
            </a:endParaRPr>
          </a:p>
        </p:txBody>
      </p:sp>
      <p:sp>
        <p:nvSpPr>
          <p:cNvPr id="2" name="object 2"/>
          <p:cNvSpPr txBox="1">
            <a:spLocks noGrp="1"/>
          </p:cNvSpPr>
          <p:nvPr>
            <p:ph type="title" idx="4294967295"/>
          </p:nvPr>
        </p:nvSpPr>
        <p:spPr>
          <a:xfrm>
            <a:off x="901648" y="2346065"/>
            <a:ext cx="9731375" cy="571500"/>
          </a:xfrm>
          <a:prstGeom prst="rect">
            <a:avLst/>
          </a:prstGeom>
        </p:spPr>
        <p:txBody>
          <a:bodyPr vert="horz" wrap="square" lIns="0" tIns="16933" rIns="0" bIns="0" numCol="1" rtlCol="0" anchor="ctr" anchorCtr="0" compatLnSpc="1">
            <a:prstTxWarp prst="textNoShape">
              <a:avLst/>
            </a:prstTxWarp>
            <a:spAutoFit/>
          </a:bodyPr>
          <a:lstStyle/>
          <a:p>
            <a:pPr algn="ctr"/>
            <a:r>
              <a:rPr lang="en-US" sz="4000" b="1"/>
              <a:t>9.1 Change Management</a:t>
            </a:r>
          </a:p>
        </p:txBody>
      </p:sp>
    </p:spTree>
    <p:extLst>
      <p:ext uri="{BB962C8B-B14F-4D97-AF65-F5344CB8AC3E}">
        <p14:creationId xmlns:p14="http://schemas.microsoft.com/office/powerpoint/2010/main" val="340648290"/>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6CBBBA3-6695-4C9B-8E42-B59E0346569C}"/>
              </a:ext>
            </a:extLst>
          </p:cNvPr>
          <p:cNvSpPr>
            <a:spLocks noGrp="1"/>
          </p:cNvSpPr>
          <p:nvPr>
            <p:ph type="sldNum" sz="quarter" idx="2"/>
          </p:nvPr>
        </p:nvSpPr>
        <p:spPr>
          <a:prstGeom prst="rect">
            <a:avLst/>
          </a:prstGeom>
        </p:spPr>
        <p:txBody>
          <a:bodyPr vert="horz" lIns="121920" tIns="60960" rIns="121920" bIns="60960" rtlCol="0" anchor="ctr"/>
          <a:lstStyle>
            <a:defPPr>
              <a:defRPr lang="en-US"/>
            </a:defPPr>
            <a:lvl1pPr marL="0" algn="r" defTabSz="609585" rtl="0" eaLnBrk="1" latinLnBrk="0" hangingPunct="1">
              <a:defRPr sz="1600" kern="1200">
                <a:solidFill>
                  <a:schemeClr val="tx1">
                    <a:tint val="75000"/>
                  </a:schemeClr>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fontAlgn="base">
              <a:spcBef>
                <a:spcPct val="0"/>
              </a:spcBef>
              <a:spcAft>
                <a:spcPct val="0"/>
              </a:spcAft>
            </a:pPr>
            <a:fld id="{087198D3-F019-41E8-87BA-5117F304D8E0}" type="slidenum">
              <a:rPr lang="en-US" sz="1100">
                <a:solidFill>
                  <a:schemeClr val="tx1"/>
                </a:solidFill>
                <a:latin typeface="+mj-lt"/>
              </a:rPr>
              <a:pPr fontAlgn="base">
                <a:spcBef>
                  <a:spcPct val="0"/>
                </a:spcBef>
                <a:spcAft>
                  <a:spcPct val="0"/>
                </a:spcAft>
              </a:pPr>
              <a:t>60</a:t>
            </a:fld>
            <a:endParaRPr lang="en-US" sz="1100">
              <a:solidFill>
                <a:schemeClr val="tx1"/>
              </a:solidFill>
              <a:latin typeface="+mj-lt"/>
            </a:endParaRPr>
          </a:p>
        </p:txBody>
      </p:sp>
      <p:graphicFrame>
        <p:nvGraphicFramePr>
          <p:cNvPr id="4" name="Table 4">
            <a:extLst>
              <a:ext uri="{FF2B5EF4-FFF2-40B4-BE49-F238E27FC236}">
                <a16:creationId xmlns:a16="http://schemas.microsoft.com/office/drawing/2014/main" id="{FD83698C-CF52-4528-87CE-DCB138C1CB46}"/>
              </a:ext>
            </a:extLst>
          </p:cNvPr>
          <p:cNvGraphicFramePr>
            <a:graphicFrameLocks noGrp="1"/>
          </p:cNvGraphicFramePr>
          <p:nvPr>
            <p:extLst>
              <p:ext uri="{D42A27DB-BD31-4B8C-83A1-F6EECF244321}">
                <p14:modId xmlns:p14="http://schemas.microsoft.com/office/powerpoint/2010/main" val="3523461875"/>
              </p:ext>
            </p:extLst>
          </p:nvPr>
        </p:nvGraphicFramePr>
        <p:xfrm>
          <a:off x="539645" y="980880"/>
          <a:ext cx="10441049" cy="5094779"/>
        </p:xfrm>
        <a:graphic>
          <a:graphicData uri="http://schemas.openxmlformats.org/drawingml/2006/table">
            <a:tbl>
              <a:tblPr firstRow="1" bandRow="1">
                <a:tableStyleId>{46F890A9-2807-4EBB-B81D-B2AA78EC7F39}</a:tableStyleId>
              </a:tblPr>
              <a:tblGrid>
                <a:gridCol w="3687581">
                  <a:extLst>
                    <a:ext uri="{9D8B030D-6E8A-4147-A177-3AD203B41FA5}">
                      <a16:colId xmlns:a16="http://schemas.microsoft.com/office/drawing/2014/main" val="3422373870"/>
                    </a:ext>
                  </a:extLst>
                </a:gridCol>
                <a:gridCol w="933335">
                  <a:extLst>
                    <a:ext uri="{9D8B030D-6E8A-4147-A177-3AD203B41FA5}">
                      <a16:colId xmlns:a16="http://schemas.microsoft.com/office/drawing/2014/main" val="446439957"/>
                    </a:ext>
                  </a:extLst>
                </a:gridCol>
                <a:gridCol w="1912460">
                  <a:extLst>
                    <a:ext uri="{9D8B030D-6E8A-4147-A177-3AD203B41FA5}">
                      <a16:colId xmlns:a16="http://schemas.microsoft.com/office/drawing/2014/main" val="2109209943"/>
                    </a:ext>
                  </a:extLst>
                </a:gridCol>
                <a:gridCol w="1819463">
                  <a:extLst>
                    <a:ext uri="{9D8B030D-6E8A-4147-A177-3AD203B41FA5}">
                      <a16:colId xmlns:a16="http://schemas.microsoft.com/office/drawing/2014/main" val="387116610"/>
                    </a:ext>
                  </a:extLst>
                </a:gridCol>
                <a:gridCol w="2088210">
                  <a:extLst>
                    <a:ext uri="{9D8B030D-6E8A-4147-A177-3AD203B41FA5}">
                      <a16:colId xmlns:a16="http://schemas.microsoft.com/office/drawing/2014/main" val="2825584264"/>
                    </a:ext>
                  </a:extLst>
                </a:gridCol>
              </a:tblGrid>
              <a:tr h="620751">
                <a:tc>
                  <a:txBody>
                    <a:bodyPr/>
                    <a:lstStyle/>
                    <a:p>
                      <a:r>
                        <a:rPr lang="en-US" sz="1900">
                          <a:solidFill>
                            <a:schemeClr val="bg1"/>
                          </a:solidFill>
                        </a:rPr>
                        <a:t>Component</a:t>
                      </a:r>
                    </a:p>
                  </a:txBody>
                  <a:tcPr/>
                </a:tc>
                <a:tc>
                  <a:txBody>
                    <a:bodyPr/>
                    <a:lstStyle/>
                    <a:p>
                      <a:pPr algn="ctr"/>
                      <a:r>
                        <a:rPr lang="en-US" sz="1900">
                          <a:solidFill>
                            <a:schemeClr val="bg1"/>
                          </a:solidFill>
                        </a:rPr>
                        <a:t>POC</a:t>
                      </a:r>
                    </a:p>
                  </a:txBody>
                  <a:tcPr/>
                </a:tc>
                <a:tc>
                  <a:txBody>
                    <a:bodyPr/>
                    <a:lstStyle/>
                    <a:p>
                      <a:pPr algn="ctr"/>
                      <a:r>
                        <a:rPr lang="en-US" sz="1900">
                          <a:solidFill>
                            <a:schemeClr val="bg1"/>
                          </a:solidFill>
                        </a:rPr>
                        <a:t>Next Steps</a:t>
                      </a:r>
                    </a:p>
                  </a:txBody>
                  <a:tcPr/>
                </a:tc>
                <a:tc>
                  <a:txBody>
                    <a:bodyPr/>
                    <a:lstStyle/>
                    <a:p>
                      <a:pPr algn="ctr"/>
                      <a:r>
                        <a:rPr lang="en-US" sz="1900">
                          <a:solidFill>
                            <a:schemeClr val="bg1"/>
                          </a:solidFill>
                        </a:rPr>
                        <a:t>Anticipated Challenges</a:t>
                      </a:r>
                    </a:p>
                  </a:txBody>
                  <a:tcPr/>
                </a:tc>
                <a:tc>
                  <a:txBody>
                    <a:bodyPr/>
                    <a:lstStyle/>
                    <a:p>
                      <a:pPr algn="ctr"/>
                      <a:r>
                        <a:rPr lang="en-US" sz="1900">
                          <a:solidFill>
                            <a:schemeClr val="bg1"/>
                          </a:solidFill>
                        </a:rPr>
                        <a:t>Timeline</a:t>
                      </a:r>
                    </a:p>
                  </a:txBody>
                  <a:tcPr/>
                </a:tc>
                <a:extLst>
                  <a:ext uri="{0D108BD9-81ED-4DB2-BD59-A6C34878D82A}">
                    <a16:rowId xmlns:a16="http://schemas.microsoft.com/office/drawing/2014/main" val="294755657"/>
                  </a:ext>
                </a:extLst>
              </a:tr>
              <a:tr h="590572">
                <a:tc>
                  <a:txBody>
                    <a:bodyPr/>
                    <a:lstStyle/>
                    <a:p>
                      <a:r>
                        <a:rPr lang="en-US" sz="1900"/>
                        <a:t>SOP  #1 Staffing and Rostering</a:t>
                      </a: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3685441152"/>
                  </a:ext>
                </a:extLst>
              </a:tr>
              <a:tr h="620751">
                <a:tc>
                  <a:txBody>
                    <a:bodyPr/>
                    <a:lstStyle/>
                    <a:p>
                      <a:r>
                        <a:rPr lang="en-US" sz="1900"/>
                        <a:t>SOP #2: Administrative Consideration</a:t>
                      </a: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4286532481"/>
                  </a:ext>
                </a:extLst>
              </a:tr>
              <a:tr h="640823">
                <a:tc>
                  <a:txBody>
                    <a:bodyPr/>
                    <a:lstStyle/>
                    <a:p>
                      <a:r>
                        <a:rPr lang="en-US" sz="1900"/>
                        <a:t>SOP# 3: Training </a:t>
                      </a: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1132555158"/>
                  </a:ext>
                </a:extLst>
              </a:tr>
              <a:tr h="620751">
                <a:tc>
                  <a:txBody>
                    <a:bodyPr/>
                    <a:lstStyle/>
                    <a:p>
                      <a:r>
                        <a:rPr lang="en-US" sz="1900"/>
                        <a:t>SOP #4: Activation and Pre-Deployment</a:t>
                      </a: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3891255857"/>
                  </a:ext>
                </a:extLst>
              </a:tr>
              <a:tr h="590572">
                <a:tc>
                  <a:txBody>
                    <a:bodyPr/>
                    <a:lstStyle/>
                    <a:p>
                      <a:r>
                        <a:rPr lang="en-US" sz="1900"/>
                        <a:t>SOP #5: Deployment</a:t>
                      </a: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429466858"/>
                  </a:ext>
                </a:extLst>
              </a:tr>
              <a:tr h="590572">
                <a:tc>
                  <a:txBody>
                    <a:bodyPr/>
                    <a:lstStyle/>
                    <a:p>
                      <a:r>
                        <a:rPr lang="en-US" sz="1900"/>
                        <a:t>SOP #6: Post Deployment</a:t>
                      </a: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3986066581"/>
                  </a:ext>
                </a:extLst>
              </a:tr>
              <a:tr h="620751">
                <a:tc>
                  <a:txBody>
                    <a:bodyPr/>
                    <a:lstStyle/>
                    <a:p>
                      <a:r>
                        <a:rPr lang="en-US" sz="1900"/>
                        <a:t>SOP #7: Monitoring, Evaluation and Improvement Planning</a:t>
                      </a:r>
                    </a:p>
                  </a:txBody>
                  <a:tcPr anchor="ctr"/>
                </a:tc>
                <a:tc>
                  <a:txBody>
                    <a:bodyPr/>
                    <a:lstStyle/>
                    <a:p>
                      <a:endParaRPr lang="en-US" sz="1900"/>
                    </a:p>
                  </a:txBody>
                  <a:tcPr/>
                </a:tc>
                <a:tc>
                  <a:txBody>
                    <a:bodyPr/>
                    <a:lstStyle/>
                    <a:p>
                      <a:endParaRPr lang="en-US" sz="1900"/>
                    </a:p>
                  </a:txBody>
                  <a:tcPr/>
                </a:tc>
                <a:tc>
                  <a:txBody>
                    <a:bodyPr/>
                    <a:lstStyle/>
                    <a:p>
                      <a:endParaRPr lang="en-US" sz="1900"/>
                    </a:p>
                  </a:txBody>
                  <a:tcPr/>
                </a:tc>
                <a:tc>
                  <a:txBody>
                    <a:bodyPr/>
                    <a:lstStyle/>
                    <a:p>
                      <a:endParaRPr lang="en-US" sz="1900"/>
                    </a:p>
                  </a:txBody>
                  <a:tcPr/>
                </a:tc>
                <a:extLst>
                  <a:ext uri="{0D108BD9-81ED-4DB2-BD59-A6C34878D82A}">
                    <a16:rowId xmlns:a16="http://schemas.microsoft.com/office/drawing/2014/main" val="3785652483"/>
                  </a:ext>
                </a:extLst>
              </a:tr>
            </a:tbl>
          </a:graphicData>
        </a:graphic>
      </p:graphicFrame>
      <p:sp>
        <p:nvSpPr>
          <p:cNvPr id="7" name="Rectangle 6"/>
          <p:cNvSpPr/>
          <p:nvPr/>
        </p:nvSpPr>
        <p:spPr>
          <a:xfrm>
            <a:off x="0" y="0"/>
            <a:ext cx="9406062" cy="605550"/>
          </a:xfrm>
          <a:prstGeom prst="rect">
            <a:avLst/>
          </a:prstGeom>
        </p:spPr>
        <p:txBody>
          <a:bodyPr wrap="square" lIns="91440" tIns="45720" rIns="91440" bIns="45720" anchor="t">
            <a:spAutoFit/>
          </a:bodyPr>
          <a:lstStyle/>
          <a:p>
            <a:pPr>
              <a:lnSpc>
                <a:spcPct val="110000"/>
              </a:lnSpc>
              <a:buSzPts val="2560"/>
            </a:pPr>
            <a:r>
              <a:rPr lang="en-US" sz="3200" b="1">
                <a:solidFill>
                  <a:srgbClr val="FFFFFF"/>
                </a:solidFill>
                <a:latin typeface="Source Sans Pro Bold"/>
                <a:ea typeface="Source Sans Pro Bold"/>
                <a:cs typeface="Source Sans Pro Bold"/>
                <a:sym typeface="Source Sans Pro Bold"/>
              </a:rPr>
              <a:t>9.5 Next Steps – SOP development/finalization</a:t>
            </a:r>
          </a:p>
        </p:txBody>
      </p:sp>
    </p:spTree>
    <p:extLst>
      <p:ext uri="{BB962C8B-B14F-4D97-AF65-F5344CB8AC3E}">
        <p14:creationId xmlns:p14="http://schemas.microsoft.com/office/powerpoint/2010/main" val="35199826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b="1">
                <a:latin typeface="Source Sans Pro" panose="020B0503030403020204" pitchFamily="34" charset="0"/>
                <a:cs typeface="Arial"/>
              </a:rPr>
              <a:t>Key messages</a:t>
            </a:r>
            <a:endParaRPr lang="en-US" b="1">
              <a:latin typeface="Source Sans Pro" panose="020B0503030403020204" pitchFamily="34" charset="0"/>
              <a:cs typeface="Arial"/>
            </a:endParaRPr>
          </a:p>
        </p:txBody>
      </p:sp>
      <p:sp>
        <p:nvSpPr>
          <p:cNvPr id="2" name="Content Placeholder 1"/>
          <p:cNvSpPr>
            <a:spLocks noGrp="1"/>
          </p:cNvSpPr>
          <p:nvPr>
            <p:ph type="body" idx="1"/>
          </p:nvPr>
        </p:nvSpPr>
        <p:spPr>
          <a:xfrm>
            <a:off x="4198053" y="1409223"/>
            <a:ext cx="7698848" cy="4049134"/>
          </a:xfrm>
        </p:spPr>
        <p:txBody>
          <a:bodyPr vert="horz" lIns="91440" tIns="45720" rIns="91440" bIns="45720" rtlCol="0" anchor="t">
            <a:noAutofit/>
          </a:bodyPr>
          <a:lstStyle/>
          <a:p>
            <a:pPr marL="30797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ea typeface="Arial"/>
                <a:cs typeface="Calibri"/>
              </a:rPr>
              <a:t>The size of change management help dictate who is engaged, the planning efforts and the implementation pathways. </a:t>
            </a:r>
            <a:endParaRPr lang="fr-FR">
              <a:solidFill>
                <a:schemeClr val="tx1"/>
              </a:solidFill>
            </a:endParaRPr>
          </a:p>
          <a:p>
            <a:pPr marL="307975" lvl="1" indent="-307975" defTabSz="91440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cs typeface="Calibri"/>
            </a:endParaRPr>
          </a:p>
          <a:p>
            <a:pPr marL="307975" lvl="1" indent="-307975" defTabSz="91440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a:cs typeface="Calibri"/>
              </a:rPr>
              <a:t>To plan for an RRT </a:t>
            </a:r>
            <a:r>
              <a:rPr lang="en-US" err="1">
                <a:cs typeface="Calibri"/>
              </a:rPr>
              <a:t>programme</a:t>
            </a:r>
            <a:r>
              <a:rPr lang="en-US">
                <a:cs typeface="Calibri"/>
              </a:rPr>
              <a:t>, always start by conducting a response capacity assessment.</a:t>
            </a:r>
            <a:endParaRPr lang="en-US">
              <a:solidFill>
                <a:schemeClr val="tx1"/>
              </a:solidFill>
              <a:cs typeface="Calibri"/>
            </a:endParaRPr>
          </a:p>
          <a:p>
            <a:pPr marL="307975" lvl="1" indent="-307975" defTabSz="91440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cs typeface="Calibri"/>
            </a:endParaRPr>
          </a:p>
          <a:p>
            <a:pPr marL="307975" lvl="1" indent="-307975" defTabSz="91440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a:cs typeface="Calibri"/>
              </a:rPr>
              <a:t>To ensure effective RRT management, key stakeholders, available funding and regular review should be considered .</a:t>
            </a:r>
            <a:endParaRPr lang="en-US">
              <a:solidFill>
                <a:srgbClr val="10253F"/>
              </a:solidFill>
              <a:cs typeface="Calibri"/>
            </a:endParaRPr>
          </a:p>
          <a:p>
            <a:pPr marL="0" lvl="1" indent="0" defTabSz="914400">
              <a:lnSpc>
                <a:spcPct val="100000"/>
              </a:lnSpc>
              <a:spcBef>
                <a:spcPts val="500"/>
              </a:spcBef>
              <a:buClr>
                <a:srgbClr val="65A000"/>
              </a:buClr>
              <a:buNone/>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endParaRPr>
          </a:p>
        </p:txBody>
      </p:sp>
      <p:sp>
        <p:nvSpPr>
          <p:cNvPr id="5" name="Slide Number Placeholder 5">
            <a:extLst>
              <a:ext uri="{FF2B5EF4-FFF2-40B4-BE49-F238E27FC236}">
                <a16:creationId xmlns:a16="http://schemas.microsoft.com/office/drawing/2014/main" id="{52647953-9A94-42FD-A839-B7FF1D724D6A}"/>
              </a:ext>
            </a:extLst>
          </p:cNvPr>
          <p:cNvSpPr txBox="1">
            <a:spLocks noGrp="1"/>
          </p:cNvSpPr>
          <p:nvPr>
            <p:ph type="sldNum" sz="quarter" idx="2"/>
          </p:nvPr>
        </p:nvSpPr>
        <p:spPr>
          <a:xfrm>
            <a:off x="11810198" y="6453959"/>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solidFill>
                <a:latin typeface="Source Sans Pro" panose="020B0503030403020204" pitchFamily="34" charset="0"/>
              </a:rPr>
              <a:pPr algn="ctr"/>
              <a:t>61</a:t>
            </a:fld>
            <a:endParaRPr sz="1000">
              <a:solidFill>
                <a:schemeClr val="tx1"/>
              </a:solidFill>
              <a:latin typeface="Source Sans Pro" panose="020B0503030403020204" pitchFamily="34" charset="0"/>
            </a:endParaRPr>
          </a:p>
        </p:txBody>
      </p:sp>
    </p:spTree>
    <p:extLst>
      <p:ext uri="{BB962C8B-B14F-4D97-AF65-F5344CB8AC3E}">
        <p14:creationId xmlns:p14="http://schemas.microsoft.com/office/powerpoint/2010/main" val="870444065"/>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p:cNvSpPr>
            <a:spLocks noGrp="1"/>
          </p:cNvSpPr>
          <p:nvPr>
            <p:ph type="body" idx="1"/>
          </p:nvPr>
        </p:nvSpPr>
        <p:spPr>
          <a:xfrm>
            <a:off x="4237832" y="1307309"/>
            <a:ext cx="7529515" cy="5546726"/>
          </a:xfrm>
        </p:spPr>
        <p:txBody>
          <a:bodyPr lIns="45719" tIns="45720" rIns="45719" bIns="45720" anchor="ctr">
            <a:normAutofit fontScale="92500" lnSpcReduction="20000"/>
          </a:bodyPr>
          <a:lstStyle/>
          <a:p>
            <a:r>
              <a:rPr lang="en-US" sz="2100">
                <a:latin typeface="Segoe UI"/>
                <a:cs typeface="Segoe UI"/>
              </a:rPr>
              <a:t>Guidance for U.S. Centers for Disease Control and Prevention Staff for the Establishment and Management of Public Health Rapid Response Teams for Disease Outbreaks, U.S. CDC 2020</a:t>
            </a:r>
          </a:p>
          <a:p>
            <a:pPr>
              <a:spcBef>
                <a:spcPts val="0"/>
              </a:spcBef>
            </a:pPr>
            <a:r>
              <a:rPr lang="en-US" sz="2200" u="sng">
                <a:solidFill>
                  <a:srgbClr val="0000FF"/>
                </a:solidFill>
                <a:latin typeface="Segoe UI"/>
                <a:cs typeface="Calibri"/>
                <a:hlinkClick r:id="rId2"/>
              </a:rPr>
              <a:t>https://www.cdc.gov/coronavirus/2019-ncov/downloads/global-covid-19/RRTManagementGuidance-508.pdf</a:t>
            </a:r>
            <a:r>
              <a:rPr lang="en-US" sz="2200" u="sng">
                <a:latin typeface="Segoe UI"/>
                <a:cs typeface="Calibri"/>
              </a:rPr>
              <a:t>  </a:t>
            </a:r>
            <a:endParaRPr lang="en-US" sz="2200">
              <a:latin typeface="Segoe UI"/>
              <a:cs typeface="Calibri"/>
            </a:endParaRPr>
          </a:p>
          <a:p>
            <a:endParaRPr lang="en-US" sz="2100">
              <a:latin typeface="Segoe UI"/>
              <a:cs typeface="Segoe UI"/>
            </a:endParaRPr>
          </a:p>
          <a:p>
            <a:r>
              <a:rPr lang="en-US" sz="2100">
                <a:latin typeface="Segoe UI"/>
                <a:cs typeface="Segoe UI"/>
              </a:rPr>
              <a:t>Framework for a Public Health Emergency Operations Center, World Health Organization, 2015. </a:t>
            </a:r>
          </a:p>
          <a:p>
            <a:r>
              <a:rPr lang="en-US" sz="2100">
                <a:solidFill>
                  <a:srgbClr val="0000FF"/>
                </a:solidFill>
                <a:latin typeface="Segoe UI"/>
                <a:cs typeface="Segoe UI"/>
                <a:hlinkClick r:id="rId3"/>
              </a:rPr>
              <a:t>https://www.who.int/publications/i/item/framework-for-a-public-</a:t>
            </a:r>
            <a:r>
              <a:rPr lang="en-US" sz="2100">
                <a:latin typeface="Segoe UI"/>
                <a:cs typeface="Segoe UI"/>
                <a:hlinkClick r:id="rId3">
                  <a:extLst>
                    <a:ext uri="{A12FA001-AC4F-418D-AE19-62706E023703}">
                      <ahyp:hlinkClr xmlns:ahyp="http://schemas.microsoft.com/office/drawing/2018/hyperlinkcolor" val="tx"/>
                    </a:ext>
                  </a:extLst>
                </a:hlinkClick>
              </a:rPr>
              <a:t>health-emergency-operations-centre</a:t>
            </a:r>
            <a:r>
              <a:rPr lang="en-US" sz="2100">
                <a:latin typeface="Segoe UI"/>
                <a:cs typeface="Segoe UI"/>
              </a:rPr>
              <a:t>   </a:t>
            </a:r>
          </a:p>
          <a:p>
            <a:endParaRPr lang="en-US" sz="2100">
              <a:latin typeface="Segoe UI"/>
              <a:cs typeface="Segoe UI"/>
            </a:endParaRPr>
          </a:p>
          <a:p>
            <a:r>
              <a:rPr lang="en-US" sz="2100">
                <a:latin typeface="Segoe UI"/>
                <a:cs typeface="Segoe UI"/>
              </a:rPr>
              <a:t>Emergency Response Framework, 2nd edition, WHO 2017</a:t>
            </a:r>
          </a:p>
          <a:p>
            <a:r>
              <a:rPr lang="en-US" sz="2100">
                <a:solidFill>
                  <a:srgbClr val="0000FF"/>
                </a:solidFill>
                <a:latin typeface="Segoe UI"/>
                <a:cs typeface="Segoe UI"/>
                <a:hlinkClick r:id="rId4"/>
              </a:rPr>
              <a:t>https://apps.who.int/iris/bitstream/handle/10665/258604/9789241512</a:t>
            </a:r>
            <a:r>
              <a:rPr lang="en-US" sz="2100">
                <a:solidFill>
                  <a:srgbClr val="0000FF"/>
                </a:solidFill>
                <a:latin typeface="Segoe UI"/>
                <a:cs typeface="Segoe UI"/>
                <a:hlinkClick r:id="rId4">
                  <a:extLst>
                    <a:ext uri="{A12FA001-AC4F-418D-AE19-62706E023703}">
                      <ahyp:hlinkClr xmlns:ahyp="http://schemas.microsoft.com/office/drawing/2018/hyperlinkcolor" val="tx"/>
                    </a:ext>
                  </a:extLst>
                </a:hlinkClick>
              </a:rPr>
              <a:t>299-eng.pdf</a:t>
            </a:r>
            <a:r>
              <a:rPr lang="en-US" sz="2100">
                <a:solidFill>
                  <a:srgbClr val="0000FF"/>
                </a:solidFill>
                <a:latin typeface="Segoe UI"/>
                <a:cs typeface="Segoe UI"/>
              </a:rPr>
              <a:t>  </a:t>
            </a:r>
          </a:p>
          <a:p>
            <a:endParaRPr lang="en-US" sz="2100">
              <a:latin typeface="Segoe UI"/>
              <a:cs typeface="Segoe UI"/>
            </a:endParaRPr>
          </a:p>
          <a:p>
            <a:r>
              <a:rPr lang="en-US" sz="2100">
                <a:latin typeface="Segoe UI"/>
                <a:cs typeface="Segoe UI"/>
              </a:rPr>
              <a:t>Integrated Disease Surveillance and Response  Technical Guidelines, 3rd Edition, WHO 2019</a:t>
            </a:r>
          </a:p>
          <a:p>
            <a:r>
              <a:rPr lang="en-US" sz="2100">
                <a:latin typeface="Segoe UI"/>
                <a:cs typeface="Segoe UI"/>
                <a:hlinkClick r:id="rId5"/>
              </a:rPr>
              <a:t>https://apps.who.int/iris/handle/10665/325015</a:t>
            </a:r>
            <a:r>
              <a:rPr lang="en-US" sz="2100">
                <a:latin typeface="Segoe UI"/>
                <a:cs typeface="Segoe UI"/>
              </a:rPr>
              <a:t> </a:t>
            </a:r>
          </a:p>
          <a:p>
            <a:endParaRPr lang="en-US" sz="2100">
              <a:latin typeface="Segoe UI"/>
              <a:cs typeface="Segoe UI"/>
            </a:endParaRPr>
          </a:p>
          <a:p>
            <a:r>
              <a:rPr lang="en-US" sz="2100">
                <a:latin typeface="Segoe UI"/>
                <a:cs typeface="Segoe UI"/>
              </a:rPr>
              <a:t>5 Critical steps in the change management process, Harvard Business School 2020</a:t>
            </a:r>
          </a:p>
          <a:p>
            <a:r>
              <a:rPr lang="en-US" sz="1900">
                <a:latin typeface="Segoe UI"/>
                <a:cs typeface="Segoe UI"/>
                <a:hlinkClick r:id="rId6"/>
              </a:rPr>
              <a:t>https://online.hbs.edu/blog/post/change-management-process</a:t>
            </a:r>
            <a:r>
              <a:rPr lang="en-US" sz="1900">
                <a:latin typeface="Segoe UI"/>
                <a:cs typeface="Segoe UI"/>
              </a:rPr>
              <a:t> </a:t>
            </a:r>
            <a:endParaRPr lang="en-US">
              <a:latin typeface="Segoe UI"/>
            </a:endParaRPr>
          </a:p>
          <a:p>
            <a:endParaRPr lang="en-US" sz="2100">
              <a:highlight>
                <a:srgbClr val="FFFF00"/>
              </a:highlight>
              <a:latin typeface="Segoe UI"/>
              <a:cs typeface="Segoe UI"/>
            </a:endParaRPr>
          </a:p>
          <a:p>
            <a:pPr>
              <a:lnSpc>
                <a:spcPct val="120000"/>
              </a:lnSpc>
            </a:pPr>
            <a:endParaRPr lang="en-GB" sz="2100">
              <a:latin typeface="Segoe UI"/>
              <a:cs typeface="Segoe UI"/>
            </a:endParaRPr>
          </a:p>
          <a:p>
            <a:endParaRPr lang="en-US">
              <a:latin typeface="Segoe UI"/>
            </a:endParaRPr>
          </a:p>
        </p:txBody>
      </p:sp>
      <p:sp>
        <p:nvSpPr>
          <p:cNvPr id="5" name="Slide Number Placeholder 5">
            <a:extLst>
              <a:ext uri="{FF2B5EF4-FFF2-40B4-BE49-F238E27FC236}">
                <a16:creationId xmlns:a16="http://schemas.microsoft.com/office/drawing/2014/main" id="{AB015CC7-728E-4025-BC5B-F6FD049225F4}"/>
              </a:ext>
            </a:extLst>
          </p:cNvPr>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50">
                <a:solidFill>
                  <a:schemeClr val="tx1"/>
                </a:solidFill>
              </a:rPr>
              <a:pPr algn="ctr"/>
              <a:t>62</a:t>
            </a:fld>
            <a:endParaRPr sz="1050">
              <a:solidFill>
                <a:schemeClr val="tx1"/>
              </a:solidFill>
            </a:endParaRPr>
          </a:p>
        </p:txBody>
      </p:sp>
    </p:spTree>
    <p:extLst>
      <p:ext uri="{BB962C8B-B14F-4D97-AF65-F5344CB8AC3E}">
        <p14:creationId xmlns:p14="http://schemas.microsoft.com/office/powerpoint/2010/main" val="1990061746"/>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86815" y="579088"/>
            <a:ext cx="7167921" cy="620272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indent="0">
              <a:lnSpc>
                <a:spcPct val="90000"/>
              </a:lnSpc>
              <a:spcBef>
                <a:spcPts val="300"/>
              </a:spcBef>
              <a:defRPr sz="2400">
                <a:solidFill>
                  <a:srgbClr val="10253F"/>
                </a:solidFill>
                <a:latin typeface="Source Sans Pro Regular"/>
                <a:ea typeface="Source Sans Pro Regular"/>
                <a:cs typeface="Source Sans Pro Regular"/>
                <a:sym typeface="Source Sans Pro Regular"/>
              </a:defRPr>
            </a:pPr>
            <a:r>
              <a:rPr lang="fr-FR" sz="2200">
                <a:latin typeface="Segoe UI"/>
                <a:ea typeface="Source Sans Pro Regular"/>
                <a:cs typeface="Segoe UI"/>
              </a:rPr>
              <a:t>Ready4Response, WHO online course</a:t>
            </a:r>
            <a:endParaRPr lang="en-US" sz="2200">
              <a:latin typeface="Segoe UI"/>
              <a:ea typeface="Source Sans Pro Regular"/>
              <a:cs typeface="Segoe UI"/>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r>
              <a:rPr lang="en-US" sz="2200" u="sng">
                <a:solidFill>
                  <a:srgbClr val="0000FF"/>
                </a:solidFill>
                <a:latin typeface="Calibri"/>
                <a:ea typeface="Source Sans Pro Regular"/>
                <a:cs typeface="Calibri"/>
                <a:hlinkClick r:id="rId3"/>
              </a:rPr>
              <a:t>https://openwho.org/courses/ready4response-tier1-EN/overview</a:t>
            </a:r>
            <a:endParaRPr lang="fr-FR" sz="2200">
              <a:latin typeface="Segoe UI"/>
              <a:ea typeface="Source Sans Pro Regular"/>
              <a:cs typeface="Segoe UI"/>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endParaRPr lang="fr-FR" sz="2200">
              <a:latin typeface="Arial"/>
              <a:ea typeface="Source Sans Pro Regular"/>
              <a:cs typeface="Arial"/>
            </a:endParaRPr>
          </a:p>
          <a:p>
            <a:pPr indent="0">
              <a:lnSpc>
                <a:spcPct val="90000"/>
              </a:lnSpc>
              <a:spcBef>
                <a:spcPts val="300"/>
              </a:spcBef>
              <a:defRPr sz="2400">
                <a:solidFill>
                  <a:srgbClr val="10253F"/>
                </a:solidFill>
                <a:latin typeface="Source Sans Pro Regular"/>
                <a:ea typeface="Source Sans Pro Regular"/>
                <a:cs typeface="Source Sans Pro Regular"/>
                <a:sym typeface="Source Sans Pro Regular"/>
              </a:defRPr>
            </a:pPr>
            <a:r>
              <a:rPr lang="fr-FR" sz="2200">
                <a:latin typeface="Segoe UI"/>
                <a:ea typeface="Source Sans Pro Regular"/>
                <a:cs typeface="Segoe UI"/>
              </a:rPr>
              <a:t>Incident Management System</a:t>
            </a:r>
            <a:endParaRPr lang="en-US" sz="2200">
              <a:latin typeface="Segoe UI"/>
              <a:ea typeface="Source Sans Pro Regular"/>
              <a:cs typeface="Segoe UI"/>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r>
              <a:rPr lang="fr-FR" sz="2200">
                <a:solidFill>
                  <a:srgbClr val="0000FF"/>
                </a:solidFill>
                <a:latin typeface="Arial"/>
                <a:ea typeface="Source Sans Pro Regular"/>
                <a:cs typeface="Arial"/>
                <a:hlinkClick r:id="rId4"/>
              </a:rPr>
              <a:t>https://openwho.org/courses/incident-management-system</a:t>
            </a:r>
            <a:endParaRPr lang="fr-FR" sz="2200">
              <a:latin typeface="Segoe UI"/>
              <a:ea typeface="Source Sans Pro Regular"/>
              <a:cs typeface="Segoe UI"/>
            </a:endParaRPr>
          </a:p>
          <a:p>
            <a:pPr indent="0">
              <a:lnSpc>
                <a:spcPct val="90000"/>
              </a:lnSpc>
              <a:spcBef>
                <a:spcPts val="300"/>
              </a:spcBef>
              <a:defRPr sz="2400">
                <a:solidFill>
                  <a:srgbClr val="10253F"/>
                </a:solidFill>
                <a:latin typeface="Source Sans Pro Regular"/>
                <a:ea typeface="Source Sans Pro Regular"/>
                <a:cs typeface="Source Sans Pro Regular"/>
                <a:sym typeface="Source Sans Pro Regular"/>
              </a:defRPr>
            </a:pPr>
            <a:endParaRPr lang="fr-FR" sz="2200">
              <a:latin typeface="Segoe UI"/>
              <a:ea typeface="Source Sans Pro Regular"/>
              <a:cs typeface="Segoe UI"/>
            </a:endParaRPr>
          </a:p>
          <a:p>
            <a:pPr indent="0">
              <a:lnSpc>
                <a:spcPct val="90000"/>
              </a:lnSpc>
              <a:spcBef>
                <a:spcPts val="300"/>
              </a:spcBef>
              <a:defRPr sz="2400">
                <a:solidFill>
                  <a:srgbClr val="10253F"/>
                </a:solidFill>
                <a:latin typeface="Source Sans Pro Regular"/>
                <a:ea typeface="Source Sans Pro Regular"/>
                <a:cs typeface="Source Sans Pro Regular"/>
                <a:sym typeface="Source Sans Pro Regular"/>
              </a:defRPr>
            </a:pPr>
            <a:r>
              <a:rPr lang="fr-FR" sz="2200">
                <a:latin typeface="Segoe UI"/>
                <a:ea typeface="Source Sans Pro Regular"/>
                <a:cs typeface="Segoe UI"/>
              </a:rPr>
              <a:t>The Public </a:t>
            </a:r>
            <a:r>
              <a:rPr lang="fr-FR" sz="2200" err="1">
                <a:latin typeface="Segoe UI"/>
                <a:ea typeface="Source Sans Pro Regular"/>
                <a:cs typeface="Segoe UI"/>
              </a:rPr>
              <a:t>Health</a:t>
            </a:r>
            <a:r>
              <a:rPr lang="fr-FR" sz="2200">
                <a:latin typeface="Segoe UI"/>
                <a:ea typeface="Source Sans Pro Regular"/>
                <a:cs typeface="Segoe UI"/>
              </a:rPr>
              <a:t> Emergency Operations Centre (PHEOC)</a:t>
            </a:r>
            <a:endParaRPr lang="en-US" sz="2200">
              <a:latin typeface="Segoe UI"/>
              <a:ea typeface="Source Sans Pro Regular"/>
              <a:cs typeface="Segoe UI"/>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r>
              <a:rPr lang="fr-FR" sz="2200">
                <a:solidFill>
                  <a:srgbClr val="0000FF"/>
                </a:solidFill>
                <a:latin typeface="Arial"/>
                <a:ea typeface="Source Sans Pro Regular"/>
                <a:cs typeface="Arial"/>
                <a:hlinkClick r:id="rId5"/>
              </a:rPr>
              <a:t>https://openwho.org/courses/PHEOC-EN</a:t>
            </a:r>
            <a:endParaRPr lang="fr-FR" sz="2200">
              <a:latin typeface="Segoe UI"/>
              <a:ea typeface="Source Sans Pro Regular"/>
              <a:cs typeface="Segoe UI"/>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endParaRPr lang="fr-FR" sz="2200">
              <a:latin typeface="Segoe UI"/>
              <a:ea typeface="Source Sans Pro Regular"/>
              <a:cs typeface="Segoe UI"/>
            </a:endParaRPr>
          </a:p>
          <a:p>
            <a:pPr indent="0">
              <a:lnSpc>
                <a:spcPct val="90000"/>
              </a:lnSpc>
              <a:spcBef>
                <a:spcPts val="300"/>
              </a:spcBef>
              <a:defRPr sz="2400">
                <a:solidFill>
                  <a:srgbClr val="10253F"/>
                </a:solidFill>
                <a:latin typeface="Source Sans Pro Regular"/>
                <a:ea typeface="Source Sans Pro Regular"/>
                <a:cs typeface="Source Sans Pro Regular"/>
                <a:sym typeface="Source Sans Pro Regular"/>
              </a:defRPr>
            </a:pPr>
            <a:r>
              <a:rPr lang="fr-FR" sz="2200">
                <a:latin typeface="Segoe UI"/>
                <a:ea typeface="Source Sans Pro Regular"/>
                <a:cs typeface="Segoe UI"/>
              </a:rPr>
              <a:t>Introduction: </a:t>
            </a:r>
            <a:r>
              <a:rPr lang="fr-FR" sz="2200" err="1">
                <a:latin typeface="Segoe UI"/>
                <a:ea typeface="Source Sans Pro Regular"/>
                <a:cs typeface="Segoe UI"/>
              </a:rPr>
              <a:t>Operational</a:t>
            </a:r>
            <a:r>
              <a:rPr lang="fr-FR" sz="2200">
                <a:latin typeface="Segoe UI"/>
                <a:ea typeface="Source Sans Pro Regular"/>
                <a:cs typeface="Segoe UI"/>
              </a:rPr>
              <a:t> </a:t>
            </a:r>
            <a:r>
              <a:rPr lang="fr-FR" sz="2200" err="1">
                <a:latin typeface="Segoe UI"/>
                <a:ea typeface="Source Sans Pro Regular"/>
                <a:cs typeface="Segoe UI"/>
              </a:rPr>
              <a:t>Readiness</a:t>
            </a:r>
          </a:p>
          <a:p>
            <a:pPr indent="0">
              <a:lnSpc>
                <a:spcPct val="90000"/>
              </a:lnSpc>
              <a:defRPr sz="2400">
                <a:solidFill>
                  <a:srgbClr val="10253F"/>
                </a:solidFill>
                <a:latin typeface="Source Sans Pro Regular"/>
                <a:ea typeface="Source Sans Pro Regular"/>
                <a:cs typeface="Source Sans Pro Regular"/>
                <a:sym typeface="Source Sans Pro Regular"/>
              </a:defRPr>
            </a:pPr>
            <a:r>
              <a:rPr lang="fr-FR" sz="2200">
                <a:solidFill>
                  <a:srgbClr val="0000FF"/>
                </a:solidFill>
                <a:latin typeface="Arial"/>
                <a:ea typeface="Source Sans Pro Regular"/>
                <a:cs typeface="Arial"/>
                <a:hlinkClick r:id="rId6"/>
              </a:rPr>
              <a:t>https://openwho.org/courses/operational-readiness-introduction</a:t>
            </a:r>
            <a:endParaRPr lang="fr-FR" sz="2200">
              <a:latin typeface="Segoe UI"/>
              <a:ea typeface="Source Sans Pro Regular"/>
              <a:cs typeface="Segoe UI"/>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endParaRPr lang="fr-FR" sz="2200">
              <a:latin typeface="Segoe UI"/>
              <a:ea typeface="Source Sans Pro Regular"/>
              <a:cs typeface="Segoe UI"/>
            </a:endParaRPr>
          </a:p>
          <a:p>
            <a:pPr indent="0">
              <a:lnSpc>
                <a:spcPct val="90000"/>
              </a:lnSpc>
              <a:spcBef>
                <a:spcPts val="300"/>
              </a:spcBef>
              <a:defRPr sz="2400">
                <a:solidFill>
                  <a:srgbClr val="10253F"/>
                </a:solidFill>
                <a:latin typeface="Source Sans Pro Regular"/>
                <a:ea typeface="Source Sans Pro Regular"/>
                <a:cs typeface="Source Sans Pro Regular"/>
                <a:sym typeface="Source Sans Pro Regular"/>
              </a:defRPr>
            </a:pPr>
            <a:r>
              <a:rPr lang="fr-FR" sz="2200">
                <a:latin typeface="Arial"/>
                <a:ea typeface="Source Sans Pro Regular"/>
                <a:cs typeface="Arial"/>
              </a:rPr>
              <a:t>WHO Standard Operating </a:t>
            </a:r>
            <a:r>
              <a:rPr lang="fr-FR" sz="2200" err="1">
                <a:latin typeface="Arial"/>
                <a:ea typeface="Source Sans Pro Regular"/>
                <a:cs typeface="Arial"/>
              </a:rPr>
              <a:t>Procedures</a:t>
            </a:r>
            <a:r>
              <a:rPr lang="fr-FR" sz="2200">
                <a:latin typeface="Arial"/>
                <a:ea typeface="Source Sans Pro Regular"/>
                <a:cs typeface="Arial"/>
              </a:rPr>
              <a:t> (SOPs) for Emergencies</a:t>
            </a:r>
            <a:endParaRPr lang="en-US" sz="2200">
              <a:latin typeface="Arial"/>
              <a:ea typeface="Source Sans Pro Regular"/>
              <a:cs typeface="Arial"/>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r>
              <a:rPr lang="fr-FR" sz="2200">
                <a:solidFill>
                  <a:srgbClr val="0000FF"/>
                </a:solidFill>
                <a:latin typeface="Arial"/>
                <a:ea typeface="Source Sans Pro Regular"/>
                <a:cs typeface="Arial"/>
                <a:hlinkClick r:id="rId7"/>
              </a:rPr>
              <a:t>https://openwho.org/courses/SOPs-for-emergencies</a:t>
            </a:r>
            <a:r>
              <a:rPr lang="fr-FR" sz="2200">
                <a:latin typeface="Arial"/>
                <a:ea typeface="Source Sans Pro Regular"/>
                <a:cs typeface="Arial"/>
              </a:rPr>
              <a:t> </a:t>
            </a:r>
            <a:endParaRPr lang="en-US"/>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a:solidFill>
                <a:srgbClr val="10253F"/>
              </a:solidFill>
              <a:latin typeface="Source Sans Pro Regular"/>
              <a:ea typeface="Source Sans Pro Regular"/>
              <a:cs typeface="Arial"/>
              <a:sym typeface="Source Sans Pro Regular"/>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solidFill>
                <a:srgbClr val="FFFFFF"/>
              </a:solidFill>
            </a:endParaRPr>
          </a:p>
        </p:txBody>
      </p:sp>
      <p:sp>
        <p:nvSpPr>
          <p:cNvPr id="618" name="TextBox 8"/>
          <p:cNvSpPr txBox="1"/>
          <p:nvPr/>
        </p:nvSpPr>
        <p:spPr>
          <a:xfrm>
            <a:off x="134289" y="305161"/>
            <a:ext cx="3447956"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err="1"/>
              <a:t>Additional</a:t>
            </a:r>
            <a:r>
              <a:rPr lang="fr-FR" b="1"/>
              <a:t> </a:t>
            </a:r>
            <a:r>
              <a:rPr lang="fr-FR" b="1" err="1"/>
              <a:t>learning</a:t>
            </a:r>
            <a:r>
              <a:rPr lang="fr-FR" b="1"/>
              <a:t> </a:t>
            </a:r>
            <a:r>
              <a:rPr lang="fr-FR" b="1" err="1"/>
              <a:t>resources</a:t>
            </a:r>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803002" y="6317325"/>
            <a:ext cx="388998" cy="27266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50" dirty="0">
                <a:solidFill>
                  <a:schemeClr val="tx1"/>
                </a:solidFill>
              </a:rPr>
              <a:pPr algn="ctr"/>
              <a:t>63</a:t>
            </a:fld>
            <a:endParaRPr sz="1050">
              <a:solidFill>
                <a:schemeClr val="tx1"/>
              </a:solidFill>
            </a:endParaRPr>
          </a:p>
        </p:txBody>
      </p:sp>
    </p:spTree>
    <p:extLst>
      <p:ext uri="{BB962C8B-B14F-4D97-AF65-F5344CB8AC3E}">
        <p14:creationId xmlns:p14="http://schemas.microsoft.com/office/powerpoint/2010/main" val="253060221"/>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406093" y="1097798"/>
            <a:ext cx="10450423" cy="2439882"/>
          </a:xfrm>
        </p:spPr>
        <p:txBody>
          <a:bodyPr vert="horz" lIns="18000" tIns="0" rIns="18000" bIns="0" rtlCol="0" anchor="t">
            <a:noAutofit/>
          </a:bodyPr>
          <a:lstStyle/>
          <a:p>
            <a:pPr indent="-22860"/>
            <a:r>
              <a:rPr lang="fr-FR" sz="2400" b="1">
                <a:latin typeface="Source Sans Pro" panose="020B0503030403020204" pitchFamily="34" charset="0"/>
              </a:rPr>
              <a:t>US CDC </a:t>
            </a:r>
            <a:r>
              <a:rPr lang="fr-FR" sz="2400" b="1" err="1">
                <a:latin typeface="Source Sans Pro" panose="020B0503030403020204" pitchFamily="34" charset="0"/>
              </a:rPr>
              <a:t>disclaimer</a:t>
            </a:r>
            <a:endParaRPr lang="en-US" sz="2400" b="1">
              <a:latin typeface="Source Sans Pro" panose="020B0503030403020204" pitchFamily="34" charset="0"/>
            </a:endParaRPr>
          </a:p>
          <a:p>
            <a:pPr marL="0" indent="-22860">
              <a:buNone/>
            </a:pPr>
            <a:r>
              <a:rPr lang="en-US" sz="2400">
                <a:solidFill>
                  <a:srgbClr val="000000"/>
                </a:solidFill>
                <a:effectLst/>
                <a:latin typeface="Source Sans Pro" panose="020B0503030403020204" pitchFamily="34" charset="0"/>
                <a:ea typeface="Times New Roman" panose="02020603050405020304" pitchFamily="18" charset="0"/>
              </a:rPr>
              <a:t>This training package was made possible by grant/cooperative agreement number </a:t>
            </a:r>
            <a:r>
              <a:rPr lang="en-US" sz="2400" b="0" i="0">
                <a:solidFill>
                  <a:srgbClr val="10253F"/>
                </a:solidFill>
                <a:effectLst/>
                <a:latin typeface="Source Sans Pro" panose="020B0503030403020204" pitchFamily="34" charset="0"/>
              </a:rPr>
              <a:t>GH0002225-03</a:t>
            </a:r>
            <a:r>
              <a:rPr lang="en-US" sz="2400">
                <a:solidFill>
                  <a:srgbClr val="000000"/>
                </a:solidFill>
                <a:effectLst/>
                <a:latin typeface="Source Sans Pro" panose="020B0503030403020204" pitchFamily="34" charset="0"/>
                <a:ea typeface="Times New Roman" panose="02020603050405020304" pitchFamily="18" charset="0"/>
              </a:rPr>
              <a:t>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endParaRPr lang="en-US" sz="2400">
              <a:effectLst/>
              <a:latin typeface="Source Sans Pro" panose="020B0503030403020204" pitchFamily="34" charset="0"/>
              <a:ea typeface="Calibri" panose="020F0502020204030204" pitchFamily="34" charset="0"/>
            </a:endParaRPr>
          </a:p>
          <a:p>
            <a:endParaRPr lang="en-US" sz="2400">
              <a:latin typeface="Source Sans Pro" panose="020B0503030403020204" pitchFamily="34" charset="0"/>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64</a:t>
            </a:fld>
            <a:endParaRPr lang="fr-FR"/>
          </a:p>
        </p:txBody>
      </p:sp>
    </p:spTree>
    <p:extLst>
      <p:ext uri="{BB962C8B-B14F-4D97-AF65-F5344CB8AC3E}">
        <p14:creationId xmlns:p14="http://schemas.microsoft.com/office/powerpoint/2010/main" val="3608070019"/>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fontAlgn="base"/>
            <a:r>
              <a:rPr lang="en-US" sz="1900" b="1"/>
              <a:t>WHO Health Security Learning Platform - Training Materials</a:t>
            </a:r>
            <a:r>
              <a:rPr lang="en-US" sz="1900"/>
              <a:t>​</a:t>
            </a:r>
          </a:p>
          <a:p>
            <a:pPr fontAlgn="base"/>
            <a:r>
              <a:rPr lang="en-US" sz="1900"/>
              <a:t>These WHO Training Materials are © World Health Organization (WHO) 2022. All rights reserved.​</a:t>
            </a:r>
          </a:p>
          <a:p>
            <a:pPr fontAlgn="base"/>
            <a:r>
              <a:rPr lang="en-US" sz="1900"/>
              <a:t>Your use of these materials is subject to the “</a:t>
            </a:r>
            <a:r>
              <a:rPr lang="en-US" sz="1900" u="sng">
                <a:hlinkClick r:id="rId2"/>
              </a:rPr>
              <a:t>WHO Health Security Learning Platform, Training Materials – Terms of Use</a:t>
            </a:r>
            <a:r>
              <a:rPr lang="en-US" sz="1900"/>
              <a:t>”, which you accepted when downloading them and which are available on the Health Security Learning Platform at: </a:t>
            </a:r>
            <a:r>
              <a:rPr lang="en-US" sz="1900" u="sng">
                <a:hlinkClick r:id="rId3"/>
              </a:rPr>
              <a:t>https://extranet.who.int/hslp</a:t>
            </a:r>
            <a:r>
              <a:rPr lang="en-US" sz="1900"/>
              <a:t>  ​</a:t>
            </a:r>
          </a:p>
          <a:p>
            <a:pPr fontAlgn="base"/>
            <a:r>
              <a:rPr lang="en-US" sz="1900"/>
              <a:t>​</a:t>
            </a:r>
          </a:p>
          <a:p>
            <a:pPr fontAlgn="base"/>
            <a:r>
              <a:rPr lang="en-US" sz="1900"/>
              <a:t>Should you adapt, modify, translate, or in any other way revise the contents of these materials, you shall not imply that WHO is any way affiliated with such modifications and shall not use the WHO name or emblem in such modified materials. ​</a:t>
            </a:r>
          </a:p>
          <a:p>
            <a:pPr fontAlgn="base"/>
            <a:r>
              <a:rPr lang="en-US" sz="1900"/>
              <a:t>​</a:t>
            </a:r>
          </a:p>
          <a:p>
            <a:pPr fontAlgn="base"/>
            <a:r>
              <a:rPr lang="en-US" sz="1900"/>
              <a:t>Should you adapt, modify, translate, or in any other way revise the contents of these materials, you shall acknowledge the source of the material providing the following attribution: “These training materials are a modified version of the Rapid Response Teams </a:t>
            </a:r>
            <a:r>
              <a:rPr lang="fr-FR" sz="1900">
                <a:solidFill>
                  <a:srgbClr val="10253F"/>
                </a:solidFill>
                <a:ea typeface="Arial"/>
                <a:cs typeface="Arial"/>
                <a:sym typeface="Calibri"/>
              </a:rPr>
              <a:t>Managers Training Package </a:t>
            </a:r>
            <a:r>
              <a:rPr lang="en-US" sz="1900"/>
              <a:t>(available at: https://extranet.who.int/hslp/), which is © the World Health Organization (WHO), 2022, and used with permission from WHO. WHO disclaims any responsibility for any modifications to, or revisions of, the WHO copyrighted materials.”  ​</a:t>
            </a:r>
          </a:p>
          <a:p>
            <a:pPr fontAlgn="base"/>
            <a:r>
              <a:rPr lang="en-US" sz="1900"/>
              <a:t>Further, please inform WHO of any modifications of these materials that you use publicly, for record-keeping purposes and continued development, by emailing </a:t>
            </a:r>
            <a:r>
              <a:rPr lang="en-US" sz="1900" u="sng">
                <a:hlinkClick r:id="rId4"/>
              </a:rPr>
              <a:t>ihrhrt@who.int</a:t>
            </a:r>
            <a:r>
              <a:rPr lang="en-US" sz="1900"/>
              <a:t>​</a:t>
            </a:r>
          </a:p>
          <a:p>
            <a:endParaRPr lang="en-GB"/>
          </a:p>
        </p:txBody>
      </p:sp>
      <p:sp>
        <p:nvSpPr>
          <p:cNvPr id="4" name="Slide Number Placeholder 5">
            <a:extLst>
              <a:ext uri="{FF2B5EF4-FFF2-40B4-BE49-F238E27FC236}">
                <a16:creationId xmlns:a16="http://schemas.microsoft.com/office/drawing/2014/main" id="{5D6F4A12-4D8C-472F-8D39-2A8610DF7967}"/>
              </a:ext>
            </a:extLst>
          </p:cNvPr>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a:solidFill>
                  <a:schemeClr val="tx1"/>
                </a:solidFill>
              </a:rPr>
              <a:pPr algn="ctr"/>
              <a:t>65</a:t>
            </a:fld>
            <a:endParaRPr>
              <a:solidFill>
                <a:schemeClr val="tx1"/>
              </a:solidFill>
            </a:endParaRPr>
          </a:p>
        </p:txBody>
      </p:sp>
    </p:spTree>
    <p:extLst>
      <p:ext uri="{BB962C8B-B14F-4D97-AF65-F5344CB8AC3E}">
        <p14:creationId xmlns:p14="http://schemas.microsoft.com/office/powerpoint/2010/main" val="59822933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51096" y="2365026"/>
            <a:ext cx="7167921" cy="26289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Arial"/>
                <a:cs typeface="Arial"/>
                <a:sym typeface="Source Sans Pro Regular"/>
              </a:rPr>
              <a:t>At the end of this session, you should be able to:</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Arial"/>
                <a:cs typeface="Arial"/>
                <a:sym typeface="Source Sans Pro Regular"/>
              </a:rPr>
              <a:t>Define change management </a:t>
            </a:r>
            <a:endParaRPr lang="en-US" sz="2400">
              <a:solidFill>
                <a:schemeClr val="tx1"/>
              </a:solidFill>
              <a:latin typeface="Source Sans Pro Regular"/>
              <a:ea typeface="Arial"/>
              <a:cs typeface="Arial"/>
            </a:endParaRP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Arial"/>
                <a:cs typeface="Arial"/>
                <a:sym typeface="Source Sans Pro Regular"/>
              </a:rPr>
              <a:t>Recall common challenges</a:t>
            </a:r>
            <a:endParaRPr lang="en-US" sz="2400">
              <a:solidFill>
                <a:schemeClr val="tx1"/>
              </a:solidFill>
              <a:latin typeface="Source Sans Pro Regular"/>
              <a:ea typeface="Arial"/>
              <a:cs typeface="Arial"/>
            </a:endParaRP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ea typeface="Arial"/>
                <a:cs typeface="Arial"/>
                <a:sym typeface="Source Sans Pro Regular"/>
              </a:rPr>
              <a:t>Describe </a:t>
            </a:r>
            <a:r>
              <a:rPr lang="en-US">
                <a:latin typeface="Source Sans Pro Regular"/>
              </a:rPr>
              <a:t>pathways to change</a:t>
            </a:r>
          </a:p>
          <a:p>
            <a:pPr marL="307975" indent="-307975">
              <a:spcBef>
                <a:spcPts val="500"/>
              </a:spcBef>
              <a:buClr>
                <a:srgbClr val="65A000"/>
              </a:buClr>
              <a:buSzPct val="100000"/>
              <a:buFont typeface="Arial,Sans-Serif"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latin typeface="Arial"/>
              <a:cs typeface="Arial"/>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a:latin typeface="Source Sans Pro Regular"/>
              </a:rPr>
              <a:t> </a:t>
            </a:r>
            <a:r>
              <a:rPr lang="en-US" sz="2400">
                <a:solidFill>
                  <a:schemeClr val="tx1"/>
                </a:solidFill>
                <a:latin typeface="Arial"/>
                <a:cs typeface="Arial"/>
                <a:sym typeface="Source Sans Pro Regular"/>
              </a:rPr>
              <a:t> </a:t>
            </a:r>
            <a:endParaRPr lang="en-US">
              <a:solidFill>
                <a:schemeClr val="tx1"/>
              </a:solidFil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Session</a:t>
            </a:r>
            <a:r>
              <a:rPr b="1"/>
              <a:t> objectives</a:t>
            </a:r>
            <a:endParaRPr lang="en-US"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32722844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21EED-A3C4-9EC0-4F14-2CC2FA319660}"/>
              </a:ext>
            </a:extLst>
          </p:cNvPr>
          <p:cNvSpPr>
            <a:spLocks noGrp="1"/>
          </p:cNvSpPr>
          <p:nvPr>
            <p:ph type="title"/>
          </p:nvPr>
        </p:nvSpPr>
        <p:spPr>
          <a:xfrm>
            <a:off x="200836" y="927230"/>
            <a:ext cx="5766203" cy="646114"/>
          </a:xfrm>
        </p:spPr>
        <p:txBody>
          <a:bodyPr>
            <a:noAutofit/>
          </a:bodyPr>
          <a:lstStyle/>
          <a:p>
            <a:r>
              <a:rPr lang="en-US" sz="2800" b="1">
                <a:solidFill>
                  <a:srgbClr val="951D19"/>
                </a:solidFill>
              </a:rPr>
              <a:t>Change Management Definition</a:t>
            </a:r>
          </a:p>
        </p:txBody>
      </p:sp>
      <p:sp>
        <p:nvSpPr>
          <p:cNvPr id="4" name="TextBox 3">
            <a:extLst>
              <a:ext uri="{FF2B5EF4-FFF2-40B4-BE49-F238E27FC236}">
                <a16:creationId xmlns:a16="http://schemas.microsoft.com/office/drawing/2014/main" id="{9629D057-F002-7038-DADF-387AC2035784}"/>
              </a:ext>
            </a:extLst>
          </p:cNvPr>
          <p:cNvSpPr txBox="1"/>
          <p:nvPr/>
        </p:nvSpPr>
        <p:spPr>
          <a:xfrm>
            <a:off x="903412" y="1811433"/>
            <a:ext cx="10127255" cy="1846659"/>
          </a:xfrm>
          <a:prstGeom prst="rect">
            <a:avLst/>
          </a:prstGeom>
          <a:solidFill>
            <a:schemeClr val="bg1">
              <a:lumMod val="95000"/>
            </a:schemeClr>
          </a:solidFill>
        </p:spPr>
        <p:txBody>
          <a:bodyPr wrap="square">
            <a:spAutoFit/>
          </a:bodyPr>
          <a:lstStyle/>
          <a:p>
            <a:pPr marL="457200" marR="0" lvl="1"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rPr>
              <a:t>Change management is a systematic approach to manage change  effectively for transition and transformation of organizational goals, processes or technologies.</a:t>
            </a:r>
            <a:endParaRPr kumimoji="0" lang="en-US" altLang="en-US"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enorite"/>
              <a:ea typeface="+mn-ea"/>
              <a:cs typeface="+mn-cs"/>
            </a:endParaRPr>
          </a:p>
        </p:txBody>
      </p:sp>
      <p:sp>
        <p:nvSpPr>
          <p:cNvPr id="6" name="TextBox 5">
            <a:extLst>
              <a:ext uri="{FF2B5EF4-FFF2-40B4-BE49-F238E27FC236}">
                <a16:creationId xmlns:a16="http://schemas.microsoft.com/office/drawing/2014/main" id="{BAC11B64-886D-C16F-4407-F1125E1B341A}"/>
              </a:ext>
            </a:extLst>
          </p:cNvPr>
          <p:cNvSpPr txBox="1"/>
          <p:nvPr/>
        </p:nvSpPr>
        <p:spPr>
          <a:xfrm>
            <a:off x="903413" y="3659846"/>
            <a:ext cx="3244224" cy="1754326"/>
          </a:xfrm>
          <a:prstGeom prst="rect">
            <a:avLst/>
          </a:prstGeom>
          <a:solidFill>
            <a:srgbClr val="729E03"/>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schemeClr val="bg1"/>
              </a:solidFill>
              <a:effectLst/>
              <a:uLnTx/>
              <a:uFillTx/>
              <a:latin typeface="Tenorite"/>
              <a:ea typeface="+mn-ea"/>
              <a:cs typeface="+mn-cs"/>
            </a:endParaRPr>
          </a:p>
          <a:p>
            <a:pPr lvl="0" algn="ctr" eaLnBrk="1" hangingPunct="1">
              <a:defRPr/>
            </a:pPr>
            <a:r>
              <a:rPr lang="en-US" altLang="en-US" kern="1200">
                <a:solidFill>
                  <a:schemeClr val="bg1"/>
                </a:solidFill>
                <a:latin typeface="Source Sans Pro" panose="020B0503030403020204" pitchFamily="34" charset="0"/>
                <a:ea typeface="+mn-ea"/>
                <a:cs typeface="+mn-cs"/>
              </a:rPr>
              <a:t>Ensuring that the technical results of projects are implemented and used for the purpose they were intended.</a:t>
            </a:r>
          </a:p>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schemeClr val="bg1"/>
              </a:solidFill>
              <a:effectLst/>
              <a:uLnTx/>
              <a:uFillTx/>
              <a:latin typeface="Tenorite"/>
              <a:ea typeface="+mn-ea"/>
              <a:cs typeface="+mn-cs"/>
            </a:endParaRPr>
          </a:p>
        </p:txBody>
      </p:sp>
      <p:sp>
        <p:nvSpPr>
          <p:cNvPr id="8" name="TextBox 7">
            <a:extLst>
              <a:ext uri="{FF2B5EF4-FFF2-40B4-BE49-F238E27FC236}">
                <a16:creationId xmlns:a16="http://schemas.microsoft.com/office/drawing/2014/main" id="{A4002CF2-27D5-C3D7-7301-614ED38DE986}"/>
              </a:ext>
            </a:extLst>
          </p:cNvPr>
          <p:cNvSpPr txBox="1"/>
          <p:nvPr/>
        </p:nvSpPr>
        <p:spPr>
          <a:xfrm>
            <a:off x="4052387" y="3659846"/>
            <a:ext cx="3399004" cy="1754326"/>
          </a:xfrm>
          <a:prstGeom prst="rect">
            <a:avLst/>
          </a:prstGeom>
          <a:solidFill>
            <a:srgbClr val="729E03"/>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schemeClr val="bg1"/>
              </a:solidFill>
              <a:effectLst/>
              <a:uLnTx/>
              <a:uFillTx/>
              <a:latin typeface="Tenorite"/>
              <a:ea typeface="+mn-ea"/>
              <a:cs typeface="+mn-cs"/>
            </a:endParaRPr>
          </a:p>
          <a:p>
            <a:pPr algn="ctr" hangingPunct="1">
              <a:defRPr/>
            </a:pPr>
            <a:endParaRPr lang="en-US" altLang="en-US" kern="1200">
              <a:solidFill>
                <a:schemeClr val="bg1"/>
              </a:solidFill>
              <a:latin typeface="Source Sans Pro" panose="020B0503030403020204" pitchFamily="34" charset="0"/>
              <a:ea typeface="+mn-ea"/>
              <a:cs typeface="+mn-cs"/>
            </a:endParaRPr>
          </a:p>
          <a:p>
            <a:pPr algn="ctr" hangingPunct="1">
              <a:defRPr/>
            </a:pPr>
            <a:r>
              <a:rPr lang="en-US" altLang="en-US" kern="1200">
                <a:solidFill>
                  <a:schemeClr val="bg1"/>
                </a:solidFill>
                <a:latin typeface="Source Sans Pro" panose="020B0503030403020204" pitchFamily="34" charset="0"/>
                <a:ea typeface="+mn-ea"/>
                <a:cs typeface="+mn-cs"/>
              </a:rPr>
              <a:t>Often brings about a new way of doing things.</a:t>
            </a:r>
          </a:p>
          <a:p>
            <a:pPr hangingPunct="1">
              <a:defRPr/>
            </a:pPr>
            <a:endParaRPr lang="en-US" altLang="en-US" kern="1200">
              <a:solidFill>
                <a:schemeClr val="bg1"/>
              </a:solidFill>
              <a:latin typeface="Source Sans Pro" panose="020B0503030403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schemeClr val="bg1"/>
              </a:solidFill>
              <a:effectLst/>
              <a:uLnTx/>
              <a:uFillTx/>
              <a:latin typeface="Tenorite"/>
              <a:ea typeface="+mn-ea"/>
              <a:cs typeface="+mn-cs"/>
            </a:endParaRPr>
          </a:p>
        </p:txBody>
      </p:sp>
      <p:sp>
        <p:nvSpPr>
          <p:cNvPr id="11" name="TextBox 10">
            <a:extLst>
              <a:ext uri="{FF2B5EF4-FFF2-40B4-BE49-F238E27FC236}">
                <a16:creationId xmlns:a16="http://schemas.microsoft.com/office/drawing/2014/main" id="{076EA601-CA87-FC88-A16F-9B0E184907AE}"/>
              </a:ext>
            </a:extLst>
          </p:cNvPr>
          <p:cNvSpPr txBox="1"/>
          <p:nvPr/>
        </p:nvSpPr>
        <p:spPr>
          <a:xfrm>
            <a:off x="7391861" y="3670892"/>
            <a:ext cx="3638807" cy="1754326"/>
          </a:xfrm>
          <a:prstGeom prst="rect">
            <a:avLst/>
          </a:prstGeom>
          <a:solidFill>
            <a:srgbClr val="729E03"/>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schemeClr val="bg1"/>
              </a:solidFill>
              <a:effectLst/>
              <a:uLnTx/>
              <a:uFillTx/>
              <a:latin typeface="Source Sans Pro" panose="020B0503030403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schemeClr val="bg1"/>
              </a:solidFill>
              <a:effectLst/>
              <a:uLnTx/>
              <a:uFillTx/>
              <a:latin typeface="Source Sans Pro" panose="020B0503030403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b="0" i="0" u="none" strike="noStrike" kern="1200" cap="none" spc="0" normalizeH="0" baseline="0" noProof="0">
                <a:ln>
                  <a:noFill/>
                </a:ln>
                <a:solidFill>
                  <a:schemeClr val="bg1"/>
                </a:solidFill>
                <a:effectLst/>
                <a:uLnTx/>
                <a:uFillTx/>
                <a:latin typeface="Source Sans Pro" panose="020B0503030403020204" pitchFamily="34" charset="0"/>
                <a:ea typeface="+mn-ea"/>
                <a:cs typeface="+mn-cs"/>
              </a:rPr>
              <a:t>Considers the effects on the organization.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schemeClr val="bg1"/>
              </a:solidFill>
              <a:effectLst/>
              <a:uLnTx/>
              <a:uFillTx/>
              <a:latin typeface="Tenorite"/>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a:ln>
                <a:noFill/>
              </a:ln>
              <a:solidFill>
                <a:schemeClr val="bg1"/>
              </a:solidFill>
              <a:effectLst/>
              <a:uLnTx/>
              <a:uFillTx/>
              <a:latin typeface="Tenorite"/>
              <a:ea typeface="+mn-ea"/>
              <a:cs typeface="+mn-cs"/>
            </a:endParaRPr>
          </a:p>
        </p:txBody>
      </p:sp>
      <p:cxnSp>
        <p:nvCxnSpPr>
          <p:cNvPr id="5" name="Straight Connector 4">
            <a:extLst>
              <a:ext uri="{FF2B5EF4-FFF2-40B4-BE49-F238E27FC236}">
                <a16:creationId xmlns:a16="http://schemas.microsoft.com/office/drawing/2014/main" id="{41B7328C-6DB2-BB3E-D8DA-781671C0CF42}"/>
              </a:ext>
            </a:extLst>
          </p:cNvPr>
          <p:cNvCxnSpPr>
            <a:cxnSpLocks/>
          </p:cNvCxnSpPr>
          <p:nvPr/>
        </p:nvCxnSpPr>
        <p:spPr>
          <a:xfrm>
            <a:off x="3981250" y="3659846"/>
            <a:ext cx="0" cy="1754326"/>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BC0BC95B-7A9B-4646-0F34-714216B77FB3}"/>
              </a:ext>
            </a:extLst>
          </p:cNvPr>
          <p:cNvCxnSpPr>
            <a:cxnSpLocks/>
          </p:cNvCxnSpPr>
          <p:nvPr/>
        </p:nvCxnSpPr>
        <p:spPr>
          <a:xfrm flipH="1">
            <a:off x="7391861" y="3659846"/>
            <a:ext cx="13386" cy="1765372"/>
          </a:xfrm>
          <a:prstGeom prst="line">
            <a:avLst/>
          </a:prstGeom>
        </p:spPr>
        <p:style>
          <a:lnRef idx="1">
            <a:schemeClr val="dk1"/>
          </a:lnRef>
          <a:fillRef idx="0">
            <a:schemeClr val="dk1"/>
          </a:fillRef>
          <a:effectRef idx="0">
            <a:schemeClr val="dk1"/>
          </a:effectRef>
          <a:fontRef idx="minor">
            <a:schemeClr val="tx1"/>
          </a:fontRef>
        </p:style>
      </p:cxnSp>
      <p:sp>
        <p:nvSpPr>
          <p:cNvPr id="9" name="Rectangle 8"/>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3" name="Espace réservé du numéro de diapositive 2"/>
          <p:cNvSpPr>
            <a:spLocks noGrp="1"/>
          </p:cNvSpPr>
          <p:nvPr>
            <p:ph type="sldNum" sz="quarter" idx="2"/>
          </p:nvPr>
        </p:nvSpPr>
        <p:spPr>
          <a:xfrm>
            <a:off x="11774319" y="6404888"/>
            <a:ext cx="417681" cy="320041"/>
          </a:xfrm>
        </p:spPr>
        <p:txBody>
          <a:bodyPr/>
          <a:lstStyle/>
          <a:p>
            <a:fld id="{86CB4B4D-7CA3-9044-876B-883B54F8677D}" type="slidenum">
              <a:rPr lang="fr-FR" smtClean="0"/>
              <a:pPr/>
              <a:t>8</a:t>
            </a:fld>
            <a:endParaRPr lang="fr-FR"/>
          </a:p>
        </p:txBody>
      </p:sp>
    </p:spTree>
    <p:extLst>
      <p:ext uri="{BB962C8B-B14F-4D97-AF65-F5344CB8AC3E}">
        <p14:creationId xmlns:p14="http://schemas.microsoft.com/office/powerpoint/2010/main" val="27127855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BBFF9C3-3145-4E0D-CBFE-5794CA055A4F}"/>
              </a:ext>
            </a:extLst>
          </p:cNvPr>
          <p:cNvSpPr txBox="1">
            <a:spLocks/>
          </p:cNvSpPr>
          <p:nvPr/>
        </p:nvSpPr>
        <p:spPr>
          <a:xfrm>
            <a:off x="4679948" y="3129907"/>
            <a:ext cx="6946891" cy="3188586"/>
          </a:xfrm>
          <a:prstGeom prst="rect">
            <a:avLst/>
          </a:prstGeom>
        </p:spPr>
        <p:txBody>
          <a:bodyPr vert="horz" lIns="91440" tIns="45720" rIns="91440" bIns="45720" rtlCol="0">
            <a:normAutofit/>
          </a:bodyPr>
          <a:lst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600"/>
              </a:spcAft>
              <a:buClrTx/>
              <a:buSzTx/>
              <a:buFontTx/>
              <a:buNone/>
              <a:tabLst/>
              <a:defRPr/>
            </a:pPr>
            <a:endParaRPr kumimoji="0" lang="en-US" sz="4400" b="0" i="0" u="none" strike="noStrike" kern="1200" cap="none" spc="0" normalizeH="0" baseline="0" noProof="0">
              <a:ln>
                <a:noFill/>
              </a:ln>
              <a:solidFill>
                <a:srgbClr val="000000"/>
              </a:solidFill>
              <a:effectLst/>
              <a:uLnTx/>
              <a:uFillTx/>
              <a:latin typeface="Seaford Display"/>
              <a:ea typeface="+mj-ea"/>
              <a:cs typeface="+mj-cs"/>
            </a:endParaRPr>
          </a:p>
        </p:txBody>
      </p:sp>
      <p:pic>
        <p:nvPicPr>
          <p:cNvPr id="4" name="Graphic 3" descr="Tools outline">
            <a:extLst>
              <a:ext uri="{FF2B5EF4-FFF2-40B4-BE49-F238E27FC236}">
                <a16:creationId xmlns:a16="http://schemas.microsoft.com/office/drawing/2014/main" id="{647968AE-7ADA-A69B-BC6E-65D743C8A63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88891" y="2578875"/>
            <a:ext cx="2792794" cy="2792794"/>
          </a:xfrm>
          <a:prstGeom prst="rect">
            <a:avLst/>
          </a:prstGeom>
        </p:spPr>
      </p:pic>
      <p:sp>
        <p:nvSpPr>
          <p:cNvPr id="9" name="Title 1">
            <a:extLst>
              <a:ext uri="{FF2B5EF4-FFF2-40B4-BE49-F238E27FC236}">
                <a16:creationId xmlns:a16="http://schemas.microsoft.com/office/drawing/2014/main" id="{582E61D5-EA97-6D8C-F420-DDA8A893D407}"/>
              </a:ext>
            </a:extLst>
          </p:cNvPr>
          <p:cNvSpPr>
            <a:spLocks noGrp="1"/>
          </p:cNvSpPr>
          <p:nvPr>
            <p:ph type="title"/>
          </p:nvPr>
        </p:nvSpPr>
        <p:spPr>
          <a:xfrm>
            <a:off x="642163" y="1590488"/>
            <a:ext cx="5578577" cy="3963288"/>
          </a:xfrm>
        </p:spPr>
        <p:txBody>
          <a:bodyPr lIns="45719" tIns="45720" rIns="45719" bIns="45720" anchor="ctr">
            <a:noAutofit/>
          </a:bodyPr>
          <a:lstStyle/>
          <a:p>
            <a:pPr defTabSz="914400" hangingPunct="0">
              <a:lnSpc>
                <a:spcPct val="100000"/>
              </a:lnSpc>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Regular"/>
                <a:cs typeface="Arial"/>
                <a:sym typeface="Calibri"/>
              </a:rPr>
              <a:t>Is the development of an RRT Programme a form of change?</a:t>
            </a:r>
            <a:br>
              <a:rPr lang="en-US" sz="2400">
                <a:solidFill>
                  <a:schemeClr val="tx1"/>
                </a:solidFill>
                <a:latin typeface="Source Sans Pro Regular"/>
                <a:cs typeface="Arial"/>
              </a:rPr>
            </a:br>
            <a:br>
              <a:rPr lang="en-US" sz="2400">
                <a:latin typeface="Source Sans Pro Regular"/>
                <a:cs typeface="Arial"/>
                <a:sym typeface="Calibri"/>
              </a:rPr>
            </a:br>
            <a:r>
              <a:rPr lang="en-US" sz="2400">
                <a:solidFill>
                  <a:schemeClr val="tx1"/>
                </a:solidFill>
                <a:latin typeface="Source Sans Pro Regular"/>
                <a:ea typeface="Source Sans Pro Regular"/>
                <a:cs typeface="Arial"/>
                <a:sym typeface="Calibri"/>
              </a:rPr>
              <a:t>Is  the development of a new roster a form of change?</a:t>
            </a:r>
            <a:br>
              <a:rPr lang="en-US" sz="2400">
                <a:solidFill>
                  <a:schemeClr val="tx1"/>
                </a:solidFill>
                <a:latin typeface="Source Sans Pro Regular"/>
                <a:ea typeface="Source Sans Pro Regular"/>
                <a:cs typeface="Arial"/>
                <a:sym typeface="Calibri"/>
              </a:rPr>
            </a:br>
            <a:br>
              <a:rPr lang="en-US" sz="2400">
                <a:solidFill>
                  <a:schemeClr val="tx1"/>
                </a:solidFill>
                <a:latin typeface="Source Sans Pro Regular"/>
                <a:ea typeface="Source Sans Pro Regular"/>
                <a:cs typeface="Arial"/>
                <a:sym typeface="Calibri"/>
              </a:rPr>
            </a:br>
            <a:r>
              <a:rPr lang="en-US" sz="2400">
                <a:solidFill>
                  <a:schemeClr val="tx1"/>
                </a:solidFill>
                <a:latin typeface="Source Sans Pro Regular"/>
                <a:ea typeface="Source Sans Pro Regular"/>
                <a:cs typeface="Arial"/>
                <a:sym typeface="Calibri"/>
              </a:rPr>
              <a:t>Is the identification of an RRT Manager a form of change? </a:t>
            </a:r>
            <a:br>
              <a:rPr lang="en-US" sz="2400">
                <a:solidFill>
                  <a:schemeClr val="tx1"/>
                </a:solidFill>
                <a:latin typeface="Source Sans Pro Regular"/>
                <a:ea typeface="Source Sans Pro Regular"/>
                <a:cs typeface="Arial"/>
                <a:sym typeface="Calibri"/>
              </a:rPr>
            </a:br>
            <a:endParaRPr lang="en-US" sz="2400">
              <a:solidFill>
                <a:schemeClr val="tx1"/>
              </a:solidFill>
              <a:latin typeface="Source Sans Pro Regular"/>
              <a:ea typeface="Source Sans Pro Regular"/>
              <a:cs typeface="Arial"/>
            </a:endParaRPr>
          </a:p>
        </p:txBody>
      </p:sp>
      <p:sp>
        <p:nvSpPr>
          <p:cNvPr id="10" name="Rectangle 9"/>
          <p:cNvSpPr/>
          <p:nvPr/>
        </p:nvSpPr>
        <p:spPr>
          <a:xfrm>
            <a:off x="120322" y="0"/>
            <a:ext cx="6193849" cy="584775"/>
          </a:xfrm>
          <a:prstGeom prst="rect">
            <a:avLst/>
          </a:prstGeom>
        </p:spPr>
        <p:txBody>
          <a:bodyPr wrap="square">
            <a:spAutoFit/>
          </a:bodyPr>
          <a:lstStyle/>
          <a:p>
            <a:r>
              <a:rPr lang="en-US" sz="3200" b="1" dirty="0">
                <a:solidFill>
                  <a:schemeClr val="bg1"/>
                </a:solidFill>
                <a:latin typeface="Source Sans Pro Regular"/>
              </a:rPr>
              <a:t>9.1 Change management</a:t>
            </a:r>
            <a:endParaRPr lang="en-US" sz="3200" dirty="0">
              <a:solidFill>
                <a:schemeClr val="bg1"/>
              </a:solidFill>
              <a:latin typeface="Source Sans Pro Regular"/>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pPr/>
              <a:t>9</a:t>
            </a:fld>
            <a:endParaRPr lang="fr-FR"/>
          </a:p>
        </p:txBody>
      </p:sp>
    </p:spTree>
    <p:extLst>
      <p:ext uri="{BB962C8B-B14F-4D97-AF65-F5344CB8AC3E}">
        <p14:creationId xmlns:p14="http://schemas.microsoft.com/office/powerpoint/2010/main" val="15447670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heme2">
  <a:themeElements>
    <a:clrScheme name="Custom 6">
      <a:dk1>
        <a:srgbClr val="0F56DC"/>
      </a:dk1>
      <a:lt1>
        <a:srgbClr val="FFC000"/>
      </a:lt1>
      <a:dk2>
        <a:srgbClr val="FFFFFF"/>
      </a:dk2>
      <a:lt2>
        <a:srgbClr val="FFFFFF"/>
      </a:lt2>
      <a:accent1>
        <a:srgbClr val="4983F2"/>
      </a:accent1>
      <a:accent2>
        <a:srgbClr val="007D57"/>
      </a:accent2>
      <a:accent3>
        <a:srgbClr val="9A3B26"/>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GHP PPT TEMPLATE_16x9_11.16.2021" id="{83C147F6-2C35-4AC2-9227-B36B8B410999}" vid="{370B8259-C0CD-42F6-9F30-1CD574360EAF}"/>
    </a:ext>
  </a:ext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1_Theme2">
  <a:themeElements>
    <a:clrScheme name="Custom 6">
      <a:dk1>
        <a:srgbClr val="0F56DC"/>
      </a:dk1>
      <a:lt1>
        <a:srgbClr val="FFC000"/>
      </a:lt1>
      <a:dk2>
        <a:srgbClr val="FFFFFF"/>
      </a:dk2>
      <a:lt2>
        <a:srgbClr val="FFFFFF"/>
      </a:lt2>
      <a:accent1>
        <a:srgbClr val="4983F2"/>
      </a:accent1>
      <a:accent2>
        <a:srgbClr val="007D57"/>
      </a:accent2>
      <a:accent3>
        <a:srgbClr val="9A3B26"/>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GHP PPT TEMPLATE_16x9_11.16.2021" id="{83C147F6-2C35-4AC2-9227-B36B8B410999}" vid="{370B8259-C0CD-42F6-9F30-1CD574360EAF}"/>
    </a:ext>
  </a:extLst>
</a:theme>
</file>

<file path=ppt/theme/theme5.xml><?xml version="1.0" encoding="utf-8"?>
<a:theme xmlns:a="http://schemas.openxmlformats.org/drawingml/2006/main" name="1_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6.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GRESSARD, Jean-Paul</DisplayName>
        <AccountId>126</AccountId>
        <AccountType/>
      </UserInfo>
      <UserInfo>
        <DisplayName>SPAETH, Allyson Mary</DisplayName>
        <AccountId>185</AccountId>
        <AccountType/>
      </UserInfo>
      <UserInfo>
        <DisplayName>BARNADAS, Céline</DisplayName>
        <AccountId>186</AccountId>
        <AccountType/>
      </UserInfo>
      <UserInfo>
        <DisplayName>WILLET, Victoria</DisplayName>
        <AccountId>187</AccountId>
        <AccountType/>
      </UserInfo>
      <UserInfo>
        <DisplayName>FUCHS, Florence Janine</DisplayName>
        <AccountId>188</AccountId>
        <AccountType/>
      </UserInfo>
      <UserInfo>
        <DisplayName>WANG, Ninglan</DisplayName>
        <AccountId>189</AccountId>
        <AccountType/>
      </UserInfo>
      <UserInfo>
        <DisplayName>GASQUET, Philippe Eric</DisplayName>
        <AccountId>15</AccountId>
        <AccountType/>
      </UserInfo>
      <UserInfo>
        <DisplayName>GOMEZ, Paula</DisplayName>
        <AccountId>12</AccountId>
        <AccountType/>
      </UserInfo>
      <UserInfo>
        <DisplayName>GOMEZ, Faustina</DisplayName>
        <AccountId>190</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EZZINE, Hind</DisplayName>
        <AccountId>20</AccountId>
        <AccountType/>
      </UserInfo>
    </SharedWithUsers>
  </documentManagement>
</p:properties>
</file>

<file path=customXml/itemProps1.xml><?xml version="1.0" encoding="utf-8"?>
<ds:datastoreItem xmlns:ds="http://schemas.openxmlformats.org/officeDocument/2006/customXml" ds:itemID="{4133743C-DC3A-4C00-8834-A62D4BDDCE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883999-D82E-49BE-B746-FE60ECF1A19A}">
  <ds:schemaRefs>
    <ds:schemaRef ds:uri="http://schemas.microsoft.com/sharepoint/v3/contenttype/forms"/>
  </ds:schemaRefs>
</ds:datastoreItem>
</file>

<file path=customXml/itemProps3.xml><?xml version="1.0" encoding="utf-8"?>
<ds:datastoreItem xmlns:ds="http://schemas.openxmlformats.org/officeDocument/2006/customXml" ds:itemID="{41D9EBC7-7433-46F7-9F73-650E9882B9A8}">
  <ds:schemaRefs>
    <ds:schemaRef ds:uri="http://purl.org/dc/elements/1.1/"/>
    <ds:schemaRef ds:uri="http://schemas.microsoft.com/office/infopath/2007/PartnerControls"/>
    <ds:schemaRef ds:uri="http://schemas.microsoft.com/office/2006/metadata/properties"/>
    <ds:schemaRef ds:uri="http://purl.org/dc/terms/"/>
    <ds:schemaRef ds:uri="http://schemas.microsoft.com/office/2006/documentManagement/types"/>
    <ds:schemaRef ds:uri="450f158c-397a-4a9d-b005-a44c92e0fccb"/>
    <ds:schemaRef ds:uri="http://schemas.openxmlformats.org/package/2006/metadata/core-properties"/>
    <ds:schemaRef ds:uri="e2a64997-203d-4655-a595-383c2eb1e865"/>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TotalTime>
  <Words>5074</Words>
  <Application>Microsoft Office PowerPoint</Application>
  <PresentationFormat>Widescreen</PresentationFormat>
  <Paragraphs>755</Paragraphs>
  <Slides>65</Slides>
  <Notes>51</Notes>
  <HiddenSlides>0</HiddenSlides>
  <MMClips>0</MMClips>
  <ScaleCrop>false</ScaleCrop>
  <HeadingPairs>
    <vt:vector size="6" baseType="variant">
      <vt:variant>
        <vt:lpstr>Fonts Used</vt:lpstr>
      </vt:variant>
      <vt:variant>
        <vt:i4>19</vt:i4>
      </vt:variant>
      <vt:variant>
        <vt:lpstr>Theme</vt:lpstr>
      </vt:variant>
      <vt:variant>
        <vt:i4>5</vt:i4>
      </vt:variant>
      <vt:variant>
        <vt:lpstr>Slide Titles</vt:lpstr>
      </vt:variant>
      <vt:variant>
        <vt:i4>65</vt:i4>
      </vt:variant>
    </vt:vector>
  </HeadingPairs>
  <TitlesOfParts>
    <vt:vector size="89" baseType="lpstr">
      <vt:lpstr>Arial</vt:lpstr>
      <vt:lpstr>Arial MT</vt:lpstr>
      <vt:lpstr>Arial,Sans-Serif</vt:lpstr>
      <vt:lpstr>Calibri</vt:lpstr>
      <vt:lpstr>Calibri Light</vt:lpstr>
      <vt:lpstr>Cambria</vt:lpstr>
      <vt:lpstr>Courier New</vt:lpstr>
      <vt:lpstr>Georgia Pro Light</vt:lpstr>
      <vt:lpstr>Helvetica</vt:lpstr>
      <vt:lpstr>Helvetica</vt:lpstr>
      <vt:lpstr>Myriad Web Pro</vt:lpstr>
      <vt:lpstr>Open Sans</vt:lpstr>
      <vt:lpstr>Seaford Display</vt:lpstr>
      <vt:lpstr>Segoe UI</vt:lpstr>
      <vt:lpstr>Source Sans Pro</vt:lpstr>
      <vt:lpstr>Source Sans Pro Bold</vt:lpstr>
      <vt:lpstr>Source Sans Pro Regular</vt:lpstr>
      <vt:lpstr>Tenorite</vt:lpstr>
      <vt:lpstr>Wingdings</vt:lpstr>
      <vt:lpstr>RRT_Theme_v4</vt:lpstr>
      <vt:lpstr>Theme2</vt:lpstr>
      <vt:lpstr>RRT_Theme_v4</vt:lpstr>
      <vt:lpstr>1_Theme2</vt:lpstr>
      <vt:lpstr>1_RRT_Theme_v4</vt:lpstr>
      <vt:lpstr>Rapid Response Teams  Managers Workshop</vt:lpstr>
      <vt:lpstr>PowerPoint Presentation</vt:lpstr>
      <vt:lpstr>PowerPoint Presentation</vt:lpstr>
      <vt:lpstr>PowerPoint Presentation</vt:lpstr>
      <vt:lpstr>PowerPoint Presentation</vt:lpstr>
      <vt:lpstr>9.1 Change Management</vt:lpstr>
      <vt:lpstr>PowerPoint Presentation</vt:lpstr>
      <vt:lpstr>Change Management Definition</vt:lpstr>
      <vt:lpstr>Is the development of an RRT Programme a form of change?  Is  the development of a new roster a form of change?  Is the identification of an RRT Manager a form of change?  </vt:lpstr>
      <vt:lpstr>Size of Change versus Size of Project</vt:lpstr>
      <vt:lpstr>Considerations of Change</vt:lpstr>
      <vt:lpstr>Common Challenges</vt:lpstr>
      <vt:lpstr>RRT Programme:   How will you implement or change  your RRT programme?</vt:lpstr>
      <vt:lpstr>Pathways to Change </vt:lpstr>
      <vt:lpstr>Step one: identify the need for changeNeed for Change </vt:lpstr>
      <vt:lpstr>RRT Programme Benefits </vt:lpstr>
      <vt:lpstr>Why is an RRT Programme needed in your Ministry of Health?</vt:lpstr>
      <vt:lpstr>What are the benefits that the RRT Programme is expected to generate? </vt:lpstr>
      <vt:lpstr>Identify the need for change and communicate the need </vt:lpstr>
      <vt:lpstr>Pathways to Change </vt:lpstr>
      <vt:lpstr>Step Two: Plan for Change </vt:lpstr>
      <vt:lpstr>Stakeholders Identification </vt:lpstr>
      <vt:lpstr>Pathways to Change </vt:lpstr>
      <vt:lpstr>Step Three: Implement the Change </vt:lpstr>
      <vt:lpstr>Pathways to Change </vt:lpstr>
      <vt:lpstr>Step Four: Manage the transition </vt:lpstr>
      <vt:lpstr>Pathways to Change </vt:lpstr>
      <vt:lpstr>Step Five: Maintain the Change over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General Planning Advice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Remember that the main steps are:</vt:lpstr>
      <vt:lpstr>Instructions for group work</vt:lpstr>
      <vt:lpstr>Instructions for group work</vt:lpstr>
      <vt:lpstr>Example of budgetary plan template</vt:lpstr>
      <vt:lpstr>PowerPoint Presentation</vt:lpstr>
      <vt:lpstr>PowerPoint Presentation</vt:lpstr>
      <vt:lpstr>Reminder-Planning for the SOP Development Process</vt:lpstr>
      <vt:lpstr>Reminder: RRT Management Planning and SOP Development</vt:lpstr>
      <vt:lpstr>Plenary discussion</vt:lpstr>
      <vt:lpstr>PowerPoint Presentation</vt:lpstr>
      <vt:lpstr>PowerPoint Presentation</vt:lpstr>
      <vt:lpstr>Key messages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183</cp:revision>
  <dcterms:modified xsi:type="dcterms:W3CDTF">2024-08-20T09:28:27Z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8609500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2023-06-21T19:39:18Z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7f48bac7-bcb6-4a3e-925e-2a5845859fa2</vt:lpwstr>
  </property>
  <property fmtid="{D5CDD505-2E9C-101B-9397-08002B2CF9AE}" pid="17" name="MSIP_Label_7b94a7b8-f06c-4dfe-bdcc-9b548fd58c31_ContentBits">
    <vt:lpwstr>0</vt:lpwstr>
  </property>
</Properties>
</file>