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tags/tag9.xml" ContentType="application/vnd.openxmlformats-officedocument.presentationml.tags+xml"/>
  <Override PartName="/ppt/notesSlides/notesSlide1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720" r:id="rId5"/>
  </p:sldMasterIdLst>
  <p:notesMasterIdLst>
    <p:notesMasterId r:id="rId34"/>
  </p:notesMasterIdLst>
  <p:sldIdLst>
    <p:sldId id="256" r:id="rId6"/>
    <p:sldId id="257" r:id="rId7"/>
    <p:sldId id="258" r:id="rId8"/>
    <p:sldId id="265" r:id="rId9"/>
    <p:sldId id="566" r:id="rId10"/>
    <p:sldId id="615" r:id="rId11"/>
    <p:sldId id="1870" r:id="rId12"/>
    <p:sldId id="707" r:id="rId13"/>
    <p:sldId id="690" r:id="rId14"/>
    <p:sldId id="692" r:id="rId15"/>
    <p:sldId id="711" r:id="rId16"/>
    <p:sldId id="713" r:id="rId17"/>
    <p:sldId id="694" r:id="rId18"/>
    <p:sldId id="714" r:id="rId19"/>
    <p:sldId id="698" r:id="rId20"/>
    <p:sldId id="1872" r:id="rId21"/>
    <p:sldId id="706" r:id="rId22"/>
    <p:sldId id="705" r:id="rId23"/>
    <p:sldId id="696" r:id="rId24"/>
    <p:sldId id="701" r:id="rId25"/>
    <p:sldId id="723" r:id="rId26"/>
    <p:sldId id="717" r:id="rId27"/>
    <p:sldId id="716" r:id="rId28"/>
    <p:sldId id="715" r:id="rId29"/>
    <p:sldId id="356" r:id="rId30"/>
    <p:sldId id="368" r:id="rId31"/>
    <p:sldId id="1869" r:id="rId32"/>
    <p:sldId id="565" r:id="rId3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8"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5" clrIdx="2">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010D"/>
    <a:srgbClr val="65A100"/>
    <a:srgbClr val="951D19"/>
    <a:srgbClr val="A2010C"/>
    <a:srgbClr val="75A203"/>
    <a:srgbClr val="729E03"/>
    <a:srgbClr val="00205C"/>
    <a:srgbClr val="649E00"/>
    <a:srgbClr val="9B1E1A"/>
    <a:srgbClr val="00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255" autoAdjust="0"/>
  </p:normalViewPr>
  <p:slideViewPr>
    <p:cSldViewPr snapToGrid="0">
      <p:cViewPr varScale="1">
        <p:scale>
          <a:sx n="75" d="100"/>
          <a:sy n="75" d="100"/>
        </p:scale>
        <p:origin x="4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AFC9D2D5-FEE3-414C-B0C9-E156FB8D1DE5}"/>
    <pc:docChg chg="modSld">
      <pc:chgData name="GOMEZ, Paula" userId="c93cf399-3ed7-4230-9282-8831e3fe5ae7" providerId="ADAL" clId="{AFC9D2D5-FEE3-414C-B0C9-E156FB8D1DE5}" dt="2024-08-20T09:15:07.609" v="0" actId="1076"/>
      <pc:docMkLst>
        <pc:docMk/>
      </pc:docMkLst>
      <pc:sldChg chg="modSp mod">
        <pc:chgData name="GOMEZ, Paula" userId="c93cf399-3ed7-4230-9282-8831e3fe5ae7" providerId="ADAL" clId="{AFC9D2D5-FEE3-414C-B0C9-E156FB8D1DE5}" dt="2024-08-20T09:15:07.609" v="0" actId="1076"/>
        <pc:sldMkLst>
          <pc:docMk/>
          <pc:sldMk cId="2609152842" sldId="716"/>
        </pc:sldMkLst>
        <pc:spChg chg="mod">
          <ac:chgData name="GOMEZ, Paula" userId="c93cf399-3ed7-4230-9282-8831e3fe5ae7" providerId="ADAL" clId="{AFC9D2D5-FEE3-414C-B0C9-E156FB8D1DE5}" dt="2024-08-20T09:15:07.609" v="0" actId="1076"/>
          <ac:spMkLst>
            <pc:docMk/>
            <pc:sldMk cId="2609152842" sldId="716"/>
            <ac:spMk id="9" creationId="{902D0F1A-D3C6-4E55-D4B7-6B777B9DEA1D}"/>
          </ac:spMkLst>
        </pc:spChg>
      </pc:sldChg>
    </pc:docChg>
  </pc:docChgLst>
  <pc:docChgLst>
    <pc:chgData name="GOMEZ, Paula" userId="S::gomezp@who.int::c93cf399-3ed7-4230-9282-8831e3fe5ae7" providerId="AD" clId="Web-{DA833DD4-0C70-BD88-21BB-3AF5E31AC11F}"/>
    <pc:docChg chg="">
      <pc:chgData name="GOMEZ, Paula" userId="S::gomezp@who.int::c93cf399-3ed7-4230-9282-8831e3fe5ae7" providerId="AD" clId="Web-{DA833DD4-0C70-BD88-21BB-3AF5E31AC11F}" dt="2024-05-07T15:05:07.109" v="0"/>
      <pc:docMkLst>
        <pc:docMk/>
      </pc:docMkLst>
      <pc:sldChg chg="addCm">
        <pc:chgData name="GOMEZ, Paula" userId="S::gomezp@who.int::c93cf399-3ed7-4230-9282-8831e3fe5ae7" providerId="AD" clId="Web-{DA833DD4-0C70-BD88-21BB-3AF5E31AC11F}" dt="2024-05-07T15:05:07.109" v="0"/>
        <pc:sldMkLst>
          <pc:docMk/>
          <pc:sldMk cId="3273506029" sldId="671"/>
        </pc:sldMkLst>
      </pc:sldChg>
    </pc:docChg>
  </pc:docChgLst>
  <pc:docChgLst>
    <pc:chgData name="EZZINE, Hind" userId="S::ezzineh@who.int::edcab00f-6318-46e5-a4a9-188b01ee222f" providerId="AD" clId="Web-{7F45C709-623E-4DB5-8586-47CDAA792D3A}"/>
    <pc:docChg chg="modSld">
      <pc:chgData name="EZZINE, Hind" userId="S::ezzineh@who.int::edcab00f-6318-46e5-a4a9-188b01ee222f" providerId="AD" clId="Web-{7F45C709-623E-4DB5-8586-47CDAA792D3A}" dt="2023-02-15T08:50:26.946" v="10" actId="20577"/>
      <pc:docMkLst>
        <pc:docMk/>
      </pc:docMkLst>
      <pc:sldChg chg="modSp">
        <pc:chgData name="EZZINE, Hind" userId="S::ezzineh@who.int::edcab00f-6318-46e5-a4a9-188b01ee222f" providerId="AD" clId="Web-{7F45C709-623E-4DB5-8586-47CDAA792D3A}" dt="2023-02-15T08:50:26.946" v="10" actId="20577"/>
        <pc:sldMkLst>
          <pc:docMk/>
          <pc:sldMk cId="1491170698" sldId="694"/>
        </pc:sldMkLst>
        <pc:spChg chg="mod">
          <ac:chgData name="EZZINE, Hind" userId="S::ezzineh@who.int::edcab00f-6318-46e5-a4a9-188b01ee222f" providerId="AD" clId="Web-{7F45C709-623E-4DB5-8586-47CDAA792D3A}" dt="2023-02-15T08:50:26.946" v="10" actId="20577"/>
          <ac:spMkLst>
            <pc:docMk/>
            <pc:sldMk cId="1491170698" sldId="694"/>
            <ac:spMk id="2" creationId="{E4308776-96D9-404D-A093-309CACF5D3A7}"/>
          </ac:spMkLst>
        </pc:spChg>
      </pc:sldChg>
    </pc:docChg>
  </pc:docChgLst>
  <pc:docChgLst>
    <pc:chgData name="Medina, Emily (CDC/GHC/DGHP) (CTR)" userId="8a698838-2520-4271-a29d-c2cd48c8a7c8" providerId="ADAL" clId="{C2E19456-FEB5-46BF-8A44-68CEA77D2746}"/>
    <pc:docChg chg="modSld">
      <pc:chgData name="Medina, Emily (CDC/GHC/DGHP) (CTR)" userId="8a698838-2520-4271-a29d-c2cd48c8a7c8" providerId="ADAL" clId="{C2E19456-FEB5-46BF-8A44-68CEA77D2746}" dt="2024-07-31T12:24:47.411" v="4"/>
      <pc:docMkLst>
        <pc:docMk/>
      </pc:docMkLst>
      <pc:sldChg chg="modNotesTx">
        <pc:chgData name="Medina, Emily (CDC/GHC/DGHP) (CTR)" userId="8a698838-2520-4271-a29d-c2cd48c8a7c8" providerId="ADAL" clId="{C2E19456-FEB5-46BF-8A44-68CEA77D2746}" dt="2024-07-31T12:24:43.165" v="3" actId="6549"/>
        <pc:sldMkLst>
          <pc:docMk/>
          <pc:sldMk cId="1498200410" sldId="701"/>
        </pc:sldMkLst>
      </pc:sldChg>
      <pc:sldChg chg="modNotesTx">
        <pc:chgData name="Medina, Emily (CDC/GHC/DGHP) (CTR)" userId="8a698838-2520-4271-a29d-c2cd48c8a7c8" providerId="ADAL" clId="{C2E19456-FEB5-46BF-8A44-68CEA77D2746}" dt="2024-07-31T12:24:47.411" v="4"/>
        <pc:sldMkLst>
          <pc:docMk/>
          <pc:sldMk cId="419142235" sldId="723"/>
        </pc:sldMkLst>
      </pc:sldChg>
    </pc:docChg>
  </pc:docChgLst>
  <pc:docChgLst>
    <pc:chgData name="GOMEZ, Paula" userId="S::gomezp@who.int::c93cf399-3ed7-4230-9282-8831e3fe5ae7" providerId="AD" clId="Web-{4CB42D18-EAC2-E516-4A5B-4829BB4607CF}"/>
    <pc:docChg chg="addSld delSld modSld">
      <pc:chgData name="GOMEZ, Paula" userId="S::gomezp@who.int::c93cf399-3ed7-4230-9282-8831e3fe5ae7" providerId="AD" clId="Web-{4CB42D18-EAC2-E516-4A5B-4829BB4607CF}" dt="2023-01-16T10:46:40.618" v="198"/>
      <pc:docMkLst>
        <pc:docMk/>
      </pc:docMkLst>
      <pc:sldChg chg="modSp delCm">
        <pc:chgData name="GOMEZ, Paula" userId="S::gomezp@who.int::c93cf399-3ed7-4230-9282-8831e3fe5ae7" providerId="AD" clId="Web-{4CB42D18-EAC2-E516-4A5B-4829BB4607CF}" dt="2023-01-16T10:32:45.897" v="10"/>
        <pc:sldMkLst>
          <pc:docMk/>
          <pc:sldMk cId="0" sldId="265"/>
        </pc:sldMkLst>
        <pc:spChg chg="mod">
          <ac:chgData name="GOMEZ, Paula" userId="S::gomezp@who.int::c93cf399-3ed7-4230-9282-8831e3fe5ae7" providerId="AD" clId="Web-{4CB42D18-EAC2-E516-4A5B-4829BB4607CF}" dt="2023-01-16T10:32:45.835" v="9" actId="20577"/>
          <ac:spMkLst>
            <pc:docMk/>
            <pc:sldMk cId="0" sldId="265"/>
            <ac:spMk id="616" creationId="{00000000-0000-0000-0000-000000000000}"/>
          </ac:spMkLst>
        </pc:spChg>
      </pc:sldChg>
      <pc:sldChg chg="modSp delCm">
        <pc:chgData name="GOMEZ, Paula" userId="S::gomezp@who.int::c93cf399-3ed7-4230-9282-8831e3fe5ae7" providerId="AD" clId="Web-{4CB42D18-EAC2-E516-4A5B-4829BB4607CF}" dt="2023-01-16T10:42:07.732" v="165"/>
        <pc:sldMkLst>
          <pc:docMk/>
          <pc:sldMk cId="3383327739" sldId="347"/>
        </pc:sldMkLst>
        <pc:spChg chg="mod">
          <ac:chgData name="GOMEZ, Paula" userId="S::gomezp@who.int::c93cf399-3ed7-4230-9282-8831e3fe5ae7" providerId="AD" clId="Web-{4CB42D18-EAC2-E516-4A5B-4829BB4607CF}" dt="2023-01-16T10:42:03.841" v="164" actId="20577"/>
          <ac:spMkLst>
            <pc:docMk/>
            <pc:sldMk cId="3383327739" sldId="347"/>
            <ac:spMk id="628" creationId="{00000000-0000-0000-0000-000000000000}"/>
          </ac:spMkLst>
        </pc:spChg>
      </pc:sldChg>
      <pc:sldChg chg="del">
        <pc:chgData name="GOMEZ, Paula" userId="S::gomezp@who.int::c93cf399-3ed7-4230-9282-8831e3fe5ae7" providerId="AD" clId="Web-{4CB42D18-EAC2-E516-4A5B-4829BB4607CF}" dt="2023-01-16T10:42:25.372" v="166"/>
        <pc:sldMkLst>
          <pc:docMk/>
          <pc:sldMk cId="338036106" sldId="379"/>
        </pc:sldMkLst>
      </pc:sldChg>
      <pc:sldChg chg="del">
        <pc:chgData name="GOMEZ, Paula" userId="S::gomezp@who.int::c93cf399-3ed7-4230-9282-8831e3fe5ae7" providerId="AD" clId="Web-{4CB42D18-EAC2-E516-4A5B-4829BB4607CF}" dt="2023-01-16T10:42:27.935" v="167"/>
        <pc:sldMkLst>
          <pc:docMk/>
          <pc:sldMk cId="1125427512" sldId="380"/>
        </pc:sldMkLst>
      </pc:sldChg>
      <pc:sldChg chg="del">
        <pc:chgData name="GOMEZ, Paula" userId="S::gomezp@who.int::c93cf399-3ed7-4230-9282-8831e3fe5ae7" providerId="AD" clId="Web-{4CB42D18-EAC2-E516-4A5B-4829BB4607CF}" dt="2023-01-16T10:42:29.841" v="168"/>
        <pc:sldMkLst>
          <pc:docMk/>
          <pc:sldMk cId="3669432854" sldId="381"/>
        </pc:sldMkLst>
      </pc:sldChg>
      <pc:sldChg chg="del">
        <pc:chgData name="GOMEZ, Paula" userId="S::gomezp@who.int::c93cf399-3ed7-4230-9282-8831e3fe5ae7" providerId="AD" clId="Web-{4CB42D18-EAC2-E516-4A5B-4829BB4607CF}" dt="2023-01-16T10:42:32.372" v="169"/>
        <pc:sldMkLst>
          <pc:docMk/>
          <pc:sldMk cId="4088667319" sldId="382"/>
        </pc:sldMkLst>
      </pc:sldChg>
      <pc:sldChg chg="del">
        <pc:chgData name="GOMEZ, Paula" userId="S::gomezp@who.int::c93cf399-3ed7-4230-9282-8831e3fe5ae7" providerId="AD" clId="Web-{4CB42D18-EAC2-E516-4A5B-4829BB4607CF}" dt="2023-01-16T10:42:34.872" v="170"/>
        <pc:sldMkLst>
          <pc:docMk/>
          <pc:sldMk cId="1165208791" sldId="383"/>
        </pc:sldMkLst>
      </pc:sldChg>
      <pc:sldChg chg="modSp delCm">
        <pc:chgData name="GOMEZ, Paula" userId="S::gomezp@who.int::c93cf399-3ed7-4230-9282-8831e3fe5ae7" providerId="AD" clId="Web-{4CB42D18-EAC2-E516-4A5B-4829BB4607CF}" dt="2023-01-16T10:44:14.042" v="174"/>
        <pc:sldMkLst>
          <pc:docMk/>
          <pc:sldMk cId="165095204" sldId="386"/>
        </pc:sldMkLst>
        <pc:spChg chg="mod">
          <ac:chgData name="GOMEZ, Paula" userId="S::gomezp@who.int::c93cf399-3ed7-4230-9282-8831e3fe5ae7" providerId="AD" clId="Web-{4CB42D18-EAC2-E516-4A5B-4829BB4607CF}" dt="2023-01-16T10:44:11.902" v="173" actId="20577"/>
          <ac:spMkLst>
            <pc:docMk/>
            <pc:sldMk cId="165095204" sldId="386"/>
            <ac:spMk id="4" creationId="{B8798144-C516-5348-A5F5-C41C25162F89}"/>
          </ac:spMkLst>
        </pc:spChg>
      </pc:sldChg>
      <pc:sldChg chg="modSp delCm">
        <pc:chgData name="GOMEZ, Paula" userId="S::gomezp@who.int::c93cf399-3ed7-4230-9282-8831e3fe5ae7" providerId="AD" clId="Web-{4CB42D18-EAC2-E516-4A5B-4829BB4607CF}" dt="2023-01-16T10:36:24.409" v="19"/>
        <pc:sldMkLst>
          <pc:docMk/>
          <pc:sldMk cId="2202847662" sldId="408"/>
        </pc:sldMkLst>
        <pc:spChg chg="mod">
          <ac:chgData name="GOMEZ, Paula" userId="S::gomezp@who.int::c93cf399-3ed7-4230-9282-8831e3fe5ae7" providerId="AD" clId="Web-{4CB42D18-EAC2-E516-4A5B-4829BB4607CF}" dt="2023-01-16T10:36:24.284" v="18" actId="20577"/>
          <ac:spMkLst>
            <pc:docMk/>
            <pc:sldMk cId="2202847662" sldId="408"/>
            <ac:spMk id="3" creationId="{00000000-0000-0000-0000-000000000000}"/>
          </ac:spMkLst>
        </pc:spChg>
      </pc:sldChg>
      <pc:sldChg chg="delCm">
        <pc:chgData name="GOMEZ, Paula" userId="S::gomezp@who.int::c93cf399-3ed7-4230-9282-8831e3fe5ae7" providerId="AD" clId="Web-{4CB42D18-EAC2-E516-4A5B-4829BB4607CF}" dt="2023-01-16T10:37:09.330" v="20"/>
        <pc:sldMkLst>
          <pc:docMk/>
          <pc:sldMk cId="2230079753" sldId="426"/>
        </pc:sldMkLst>
      </pc:sldChg>
      <pc:sldChg chg="modSp delCm">
        <pc:chgData name="GOMEZ, Paula" userId="S::gomezp@who.int::c93cf399-3ed7-4230-9282-8831e3fe5ae7" providerId="AD" clId="Web-{4CB42D18-EAC2-E516-4A5B-4829BB4607CF}" dt="2023-01-16T10:40:38.686" v="156"/>
        <pc:sldMkLst>
          <pc:docMk/>
          <pc:sldMk cId="723761686" sldId="427"/>
        </pc:sldMkLst>
        <pc:graphicFrameChg chg="mod modGraphic">
          <ac:chgData name="GOMEZ, Paula" userId="S::gomezp@who.int::c93cf399-3ed7-4230-9282-8831e3fe5ae7" providerId="AD" clId="Web-{4CB42D18-EAC2-E516-4A5B-4829BB4607CF}" dt="2023-01-16T10:40:35.858" v="155"/>
          <ac:graphicFrameMkLst>
            <pc:docMk/>
            <pc:sldMk cId="723761686" sldId="427"/>
            <ac:graphicFrameMk id="5" creationId="{00000000-0000-0000-0000-000000000000}"/>
          </ac:graphicFrameMkLst>
        </pc:graphicFrameChg>
      </pc:sldChg>
      <pc:sldChg chg="modSp">
        <pc:chgData name="GOMEZ, Paula" userId="S::gomezp@who.int::c93cf399-3ed7-4230-9282-8831e3fe5ae7" providerId="AD" clId="Web-{4CB42D18-EAC2-E516-4A5B-4829BB4607CF}" dt="2023-01-16T10:41:10.139" v="157" actId="20577"/>
        <pc:sldMkLst>
          <pc:docMk/>
          <pc:sldMk cId="2545532385" sldId="431"/>
        </pc:sldMkLst>
        <pc:spChg chg="mod">
          <ac:chgData name="GOMEZ, Paula" userId="S::gomezp@who.int::c93cf399-3ed7-4230-9282-8831e3fe5ae7" providerId="AD" clId="Web-{4CB42D18-EAC2-E516-4A5B-4829BB4607CF}" dt="2023-01-16T10:41:10.139" v="157" actId="20577"/>
          <ac:spMkLst>
            <pc:docMk/>
            <pc:sldMk cId="2545532385" sldId="431"/>
            <ac:spMk id="4" creationId="{B8798144-C516-5348-A5F5-C41C25162F89}"/>
          </ac:spMkLst>
        </pc:spChg>
      </pc:sldChg>
      <pc:sldChg chg="modSp delCm">
        <pc:chgData name="GOMEZ, Paula" userId="S::gomezp@who.int::c93cf399-3ed7-4230-9282-8831e3fe5ae7" providerId="AD" clId="Web-{4CB42D18-EAC2-E516-4A5B-4829BB4607CF}" dt="2023-01-16T10:41:38.311" v="159" actId="20577"/>
        <pc:sldMkLst>
          <pc:docMk/>
          <pc:sldMk cId="2190798897" sldId="432"/>
        </pc:sldMkLst>
        <pc:spChg chg="mod">
          <ac:chgData name="GOMEZ, Paula" userId="S::gomezp@who.int::c93cf399-3ed7-4230-9282-8831e3fe5ae7" providerId="AD" clId="Web-{4CB42D18-EAC2-E516-4A5B-4829BB4607CF}" dt="2023-01-16T10:41:38.311" v="159" actId="20577"/>
          <ac:spMkLst>
            <pc:docMk/>
            <pc:sldMk cId="2190798897" sldId="432"/>
            <ac:spMk id="4" creationId="{B8798144-C516-5348-A5F5-C41C25162F89}"/>
          </ac:spMkLst>
        </pc:spChg>
      </pc:sldChg>
      <pc:sldChg chg="delCm">
        <pc:chgData name="GOMEZ, Paula" userId="S::gomezp@who.int::c93cf399-3ed7-4230-9282-8831e3fe5ae7" providerId="AD" clId="Web-{4CB42D18-EAC2-E516-4A5B-4829BB4607CF}" dt="2023-01-16T10:46:40.618" v="198"/>
        <pc:sldMkLst>
          <pc:docMk/>
          <pc:sldMk cId="2360786987" sldId="436"/>
        </pc:sldMkLst>
      </pc:sldChg>
      <pc:sldChg chg="modSp">
        <pc:chgData name="GOMEZ, Paula" userId="S::gomezp@who.int::c93cf399-3ed7-4230-9282-8831e3fe5ae7" providerId="AD" clId="Web-{4CB42D18-EAC2-E516-4A5B-4829BB4607CF}" dt="2023-01-16T10:45:45.807" v="184" actId="14100"/>
        <pc:sldMkLst>
          <pc:docMk/>
          <pc:sldMk cId="2644371204" sldId="439"/>
        </pc:sldMkLst>
        <pc:spChg chg="mod">
          <ac:chgData name="GOMEZ, Paula" userId="S::gomezp@who.int::c93cf399-3ed7-4230-9282-8831e3fe5ae7" providerId="AD" clId="Web-{4CB42D18-EAC2-E516-4A5B-4829BB4607CF}" dt="2023-01-16T10:45:45.807" v="184" actId="14100"/>
          <ac:spMkLst>
            <pc:docMk/>
            <pc:sldMk cId="2644371204" sldId="439"/>
            <ac:spMk id="4" creationId="{B8798144-C516-5348-A5F5-C41C25162F89}"/>
          </ac:spMkLst>
        </pc:spChg>
      </pc:sldChg>
      <pc:sldChg chg="modSp delCm">
        <pc:chgData name="GOMEZ, Paula" userId="S::gomezp@who.int::c93cf399-3ed7-4230-9282-8831e3fe5ae7" providerId="AD" clId="Web-{4CB42D18-EAC2-E516-4A5B-4829BB4607CF}" dt="2023-01-16T10:46:24.978" v="197"/>
        <pc:sldMkLst>
          <pc:docMk/>
          <pc:sldMk cId="752267235" sldId="440"/>
        </pc:sldMkLst>
        <pc:spChg chg="mod">
          <ac:chgData name="GOMEZ, Paula" userId="S::gomezp@who.int::c93cf399-3ed7-4230-9282-8831e3fe5ae7" providerId="AD" clId="Web-{4CB42D18-EAC2-E516-4A5B-4829BB4607CF}" dt="2023-01-16T10:46:20.290" v="196" actId="20577"/>
          <ac:spMkLst>
            <pc:docMk/>
            <pc:sldMk cId="752267235" sldId="440"/>
            <ac:spMk id="4" creationId="{B8798144-C516-5348-A5F5-C41C25162F89}"/>
          </ac:spMkLst>
        </pc:spChg>
      </pc:sldChg>
      <pc:sldChg chg="modSp add replId">
        <pc:chgData name="GOMEZ, Paula" userId="S::gomezp@who.int::c93cf399-3ed7-4230-9282-8831e3fe5ae7" providerId="AD" clId="Web-{4CB42D18-EAC2-E516-4A5B-4829BB4607CF}" dt="2023-01-16T10:46:08.759" v="194" actId="20577"/>
        <pc:sldMkLst>
          <pc:docMk/>
          <pc:sldMk cId="1878662115" sldId="446"/>
        </pc:sldMkLst>
        <pc:spChg chg="mod">
          <ac:chgData name="GOMEZ, Paula" userId="S::gomezp@who.int::c93cf399-3ed7-4230-9282-8831e3fe5ae7" providerId="AD" clId="Web-{4CB42D18-EAC2-E516-4A5B-4829BB4607CF}" dt="2023-01-16T10:46:08.759" v="194" actId="20577"/>
          <ac:spMkLst>
            <pc:docMk/>
            <pc:sldMk cId="1878662115" sldId="446"/>
            <ac:spMk id="4" creationId="{B8798144-C516-5348-A5F5-C41C25162F89}"/>
          </ac:spMkLst>
        </pc:spChg>
      </pc:sldChg>
    </pc:docChg>
  </pc:docChgLst>
  <pc:docChgLst>
    <pc:chgData name="GOMEZ, Paula" userId="S::gomezp@who.int::c93cf399-3ed7-4230-9282-8831e3fe5ae7" providerId="AD" clId="Web-{D7DB0BAF-6B30-46A2-99F1-86DF550A3B19}"/>
    <pc:docChg chg="delSld">
      <pc:chgData name="GOMEZ, Paula" userId="S::gomezp@who.int::c93cf399-3ed7-4230-9282-8831e3fe5ae7" providerId="AD" clId="Web-{D7DB0BAF-6B30-46A2-99F1-86DF550A3B19}" dt="2023-03-06T16:13:14.891" v="0"/>
      <pc:docMkLst>
        <pc:docMk/>
      </pc:docMkLst>
      <pc:sldChg chg="del">
        <pc:chgData name="GOMEZ, Paula" userId="S::gomezp@who.int::c93cf399-3ed7-4230-9282-8831e3fe5ae7" providerId="AD" clId="Web-{D7DB0BAF-6B30-46A2-99F1-86DF550A3B19}" dt="2023-03-06T16:13:14.891" v="0"/>
        <pc:sldMkLst>
          <pc:docMk/>
          <pc:sldMk cId="2070796492" sldId="704"/>
        </pc:sldMkLst>
      </pc:sldChg>
    </pc:docChg>
  </pc:docChgLst>
  <pc:docChgLst>
    <pc:chgData name="EZZINE, Hind" userId="S::ezzineh@who.int::edcab00f-6318-46e5-a4a9-188b01ee222f" providerId="AD" clId="Web-{1AE0ACA2-8583-0AA9-AB9B-48F486268828}"/>
    <pc:docChg chg="addSld delSld modSld addMainMaster modMainMaster">
      <pc:chgData name="EZZINE, Hind" userId="S::ezzineh@who.int::edcab00f-6318-46e5-a4a9-188b01ee222f" providerId="AD" clId="Web-{1AE0ACA2-8583-0AA9-AB9B-48F486268828}" dt="2023-01-12T13:58:33.766" v="1301" actId="20577"/>
      <pc:docMkLst>
        <pc:docMk/>
      </pc:docMkLst>
      <pc:sldChg chg="modSp addCm delCm">
        <pc:chgData name="EZZINE, Hind" userId="S::ezzineh@who.int::edcab00f-6318-46e5-a4a9-188b01ee222f" providerId="AD" clId="Web-{1AE0ACA2-8583-0AA9-AB9B-48F486268828}" dt="2023-01-12T11:11:47.746" v="56" actId="20577"/>
        <pc:sldMkLst>
          <pc:docMk/>
          <pc:sldMk cId="0" sldId="265"/>
        </pc:sldMkLst>
        <pc:spChg chg="mod">
          <ac:chgData name="EZZINE, Hind" userId="S::ezzineh@who.int::edcab00f-6318-46e5-a4a9-188b01ee222f" providerId="AD" clId="Web-{1AE0ACA2-8583-0AA9-AB9B-48F486268828}" dt="2023-01-12T11:11:47.746" v="56" actId="20577"/>
          <ac:spMkLst>
            <pc:docMk/>
            <pc:sldMk cId="0" sldId="265"/>
            <ac:spMk id="616" creationId="{00000000-0000-0000-0000-000000000000}"/>
          </ac:spMkLst>
        </pc:spChg>
      </pc:sldChg>
      <pc:sldChg chg="modSp">
        <pc:chgData name="EZZINE, Hind" userId="S::ezzineh@who.int::edcab00f-6318-46e5-a4a9-188b01ee222f" providerId="AD" clId="Web-{1AE0ACA2-8583-0AA9-AB9B-48F486268828}" dt="2023-01-12T11:14:51.784" v="66" actId="1076"/>
        <pc:sldMkLst>
          <pc:docMk/>
          <pc:sldMk cId="0" sldId="267"/>
        </pc:sldMkLst>
        <pc:spChg chg="mod">
          <ac:chgData name="EZZINE, Hind" userId="S::ezzineh@who.int::edcab00f-6318-46e5-a4a9-188b01ee222f" providerId="AD" clId="Web-{1AE0ACA2-8583-0AA9-AB9B-48F486268828}" dt="2023-01-12T11:14:51.784" v="66" actId="1076"/>
          <ac:spMkLst>
            <pc:docMk/>
            <pc:sldMk cId="0" sldId="267"/>
            <ac:spMk id="628" creationId="{00000000-0000-0000-0000-000000000000}"/>
          </ac:spMkLst>
        </pc:spChg>
      </pc:sldChg>
      <pc:sldChg chg="modSp addCm delCm">
        <pc:chgData name="EZZINE, Hind" userId="S::ezzineh@who.int::edcab00f-6318-46e5-a4a9-188b01ee222f" providerId="AD" clId="Web-{1AE0ACA2-8583-0AA9-AB9B-48F486268828}" dt="2023-01-12T12:57:28.232" v="850"/>
        <pc:sldMkLst>
          <pc:docMk/>
          <pc:sldMk cId="3383327739" sldId="347"/>
        </pc:sldMkLst>
        <pc:spChg chg="mod">
          <ac:chgData name="EZZINE, Hind" userId="S::ezzineh@who.int::edcab00f-6318-46e5-a4a9-188b01ee222f" providerId="AD" clId="Web-{1AE0ACA2-8583-0AA9-AB9B-48F486268828}" dt="2023-01-12T12:57:28.232" v="850"/>
          <ac:spMkLst>
            <pc:docMk/>
            <pc:sldMk cId="3383327739" sldId="347"/>
            <ac:spMk id="628" creationId="{00000000-0000-0000-0000-000000000000}"/>
          </ac:spMkLst>
        </pc:spChg>
      </pc:sldChg>
      <pc:sldChg chg="delSp del">
        <pc:chgData name="EZZINE, Hind" userId="S::ezzineh@who.int::edcab00f-6318-46e5-a4a9-188b01ee222f" providerId="AD" clId="Web-{1AE0ACA2-8583-0AA9-AB9B-48F486268828}" dt="2023-01-12T11:03:14.978" v="2"/>
        <pc:sldMkLst>
          <pc:docMk/>
          <pc:sldMk cId="1324240327" sldId="357"/>
        </pc:sldMkLst>
        <pc:picChg chg="del">
          <ac:chgData name="EZZINE, Hind" userId="S::ezzineh@who.int::edcab00f-6318-46e5-a4a9-188b01ee222f" providerId="AD" clId="Web-{1AE0ACA2-8583-0AA9-AB9B-48F486268828}" dt="2023-01-12T11:03:12.462" v="1"/>
          <ac:picMkLst>
            <pc:docMk/>
            <pc:sldMk cId="1324240327" sldId="357"/>
            <ac:picMk id="3" creationId="{00000000-0000-0000-0000-000000000000}"/>
          </ac:picMkLst>
        </pc:picChg>
      </pc:sldChg>
      <pc:sldChg chg="modSp">
        <pc:chgData name="EZZINE, Hind" userId="S::ezzineh@who.int::edcab00f-6318-46e5-a4a9-188b01ee222f" providerId="AD" clId="Web-{1AE0ACA2-8583-0AA9-AB9B-48F486268828}" dt="2023-01-12T13:04:23.715" v="913" actId="20577"/>
        <pc:sldMkLst>
          <pc:docMk/>
          <pc:sldMk cId="1637724898" sldId="359"/>
        </pc:sldMkLst>
        <pc:spChg chg="mod">
          <ac:chgData name="EZZINE, Hind" userId="S::ezzineh@who.int::edcab00f-6318-46e5-a4a9-188b01ee222f" providerId="AD" clId="Web-{1AE0ACA2-8583-0AA9-AB9B-48F486268828}" dt="2023-01-12T13:04:23.715" v="913" actId="20577"/>
          <ac:spMkLst>
            <pc:docMk/>
            <pc:sldMk cId="1637724898" sldId="359"/>
            <ac:spMk id="628" creationId="{00000000-0000-0000-0000-000000000000}"/>
          </ac:spMkLst>
        </pc:spChg>
      </pc:sldChg>
      <pc:sldChg chg="modSp add del mod modClrScheme chgLayout">
        <pc:chgData name="EZZINE, Hind" userId="S::ezzineh@who.int::edcab00f-6318-46e5-a4a9-188b01ee222f" providerId="AD" clId="Web-{1AE0ACA2-8583-0AA9-AB9B-48F486268828}" dt="2023-01-12T12:56:18.573" v="845"/>
        <pc:sldMkLst>
          <pc:docMk/>
          <pc:sldMk cId="4129935525" sldId="360"/>
        </pc:sldMkLst>
        <pc:spChg chg="mod ord">
          <ac:chgData name="EZZINE, Hind" userId="S::ezzineh@who.int::edcab00f-6318-46e5-a4a9-188b01ee222f" providerId="AD" clId="Web-{1AE0ACA2-8583-0AA9-AB9B-48F486268828}" dt="2023-01-12T12:44:48.096" v="727"/>
          <ac:spMkLst>
            <pc:docMk/>
            <pc:sldMk cId="4129935525" sldId="360"/>
            <ac:spMk id="2" creationId="{00000000-0000-0000-0000-000000000000}"/>
          </ac:spMkLst>
        </pc:spChg>
        <pc:spChg chg="mod ord">
          <ac:chgData name="EZZINE, Hind" userId="S::ezzineh@who.int::edcab00f-6318-46e5-a4a9-188b01ee222f" providerId="AD" clId="Web-{1AE0ACA2-8583-0AA9-AB9B-48F486268828}" dt="2023-01-12T12:44:48.096" v="727"/>
          <ac:spMkLst>
            <pc:docMk/>
            <pc:sldMk cId="4129935525" sldId="360"/>
            <ac:spMk id="3" creationId="{00000000-0000-0000-0000-000000000000}"/>
          </ac:spMkLst>
        </pc:spChg>
      </pc:sldChg>
      <pc:sldChg chg="modSp mod modClrScheme chgLayout">
        <pc:chgData name="EZZINE, Hind" userId="S::ezzineh@who.int::edcab00f-6318-46e5-a4a9-188b01ee222f" providerId="AD" clId="Web-{1AE0ACA2-8583-0AA9-AB9B-48F486268828}" dt="2023-01-12T11:30:21.738" v="121" actId="20577"/>
        <pc:sldMkLst>
          <pc:docMk/>
          <pc:sldMk cId="1581428562" sldId="364"/>
        </pc:sldMkLst>
        <pc:spChg chg="mod ord">
          <ac:chgData name="EZZINE, Hind" userId="S::ezzineh@who.int::edcab00f-6318-46e5-a4a9-188b01ee222f" providerId="AD" clId="Web-{1AE0ACA2-8583-0AA9-AB9B-48F486268828}" dt="2023-01-12T11:13:29.546" v="62" actId="14100"/>
          <ac:spMkLst>
            <pc:docMk/>
            <pc:sldMk cId="1581428562" sldId="364"/>
            <ac:spMk id="2" creationId="{00000000-0000-0000-0000-000000000000}"/>
          </ac:spMkLst>
        </pc:spChg>
        <pc:spChg chg="mod ord">
          <ac:chgData name="EZZINE, Hind" userId="S::ezzineh@who.int::edcab00f-6318-46e5-a4a9-188b01ee222f" providerId="AD" clId="Web-{1AE0ACA2-8583-0AA9-AB9B-48F486268828}" dt="2023-01-12T11:30:21.738" v="121" actId="20577"/>
          <ac:spMkLst>
            <pc:docMk/>
            <pc:sldMk cId="1581428562" sldId="364"/>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51:17.188" v="792"/>
        <pc:sldMkLst>
          <pc:docMk/>
          <pc:sldMk cId="4107252638" sldId="369"/>
        </pc:sldMkLst>
        <pc:spChg chg="del mod ord">
          <ac:chgData name="EZZINE, Hind" userId="S::ezzineh@who.int::edcab00f-6318-46e5-a4a9-188b01ee222f" providerId="AD" clId="Web-{1AE0ACA2-8583-0AA9-AB9B-48F486268828}" dt="2023-01-12T12:51:10.734" v="790"/>
          <ac:spMkLst>
            <pc:docMk/>
            <pc:sldMk cId="4107252638" sldId="369"/>
            <ac:spMk id="2" creationId="{00000000-0000-0000-0000-000000000000}"/>
          </ac:spMkLst>
        </pc:spChg>
        <pc:spChg chg="mod">
          <ac:chgData name="EZZINE, Hind" userId="S::ezzineh@who.int::edcab00f-6318-46e5-a4a9-188b01ee222f" providerId="AD" clId="Web-{1AE0ACA2-8583-0AA9-AB9B-48F486268828}" dt="2023-01-12T12:50:53.343" v="783" actId="1076"/>
          <ac:spMkLst>
            <pc:docMk/>
            <pc:sldMk cId="4107252638" sldId="369"/>
            <ac:spMk id="3" creationId="{00000000-0000-0000-0000-000000000000}"/>
          </ac:spMkLst>
        </pc:spChg>
        <pc:spChg chg="add del mod ord">
          <ac:chgData name="EZZINE, Hind" userId="S::ezzineh@who.int::edcab00f-6318-46e5-a4a9-188b01ee222f" providerId="AD" clId="Web-{1AE0ACA2-8583-0AA9-AB9B-48F486268828}" dt="2023-01-12T12:50:26.467" v="778"/>
          <ac:spMkLst>
            <pc:docMk/>
            <pc:sldMk cId="4107252638" sldId="369"/>
            <ac:spMk id="4" creationId="{E397B389-AC97-8DAA-A99A-0245115697AA}"/>
          </ac:spMkLst>
        </pc:spChg>
        <pc:spChg chg="mod">
          <ac:chgData name="EZZINE, Hind" userId="S::ezzineh@who.int::edcab00f-6318-46e5-a4a9-188b01ee222f" providerId="AD" clId="Web-{1AE0ACA2-8583-0AA9-AB9B-48F486268828}" dt="2023-01-12T12:50:53.359" v="784" actId="1076"/>
          <ac:spMkLst>
            <pc:docMk/>
            <pc:sldMk cId="4107252638" sldId="369"/>
            <ac:spMk id="5" creationId="{00000000-0000-0000-0000-000000000000}"/>
          </ac:spMkLst>
        </pc:spChg>
        <pc:spChg chg="mod">
          <ac:chgData name="EZZINE, Hind" userId="S::ezzineh@who.int::edcab00f-6318-46e5-a4a9-188b01ee222f" providerId="AD" clId="Web-{1AE0ACA2-8583-0AA9-AB9B-48F486268828}" dt="2023-01-12T12:50:53.374" v="785" actId="1076"/>
          <ac:spMkLst>
            <pc:docMk/>
            <pc:sldMk cId="4107252638" sldId="369"/>
            <ac:spMk id="6" creationId="{00000000-0000-0000-0000-000000000000}"/>
          </ac:spMkLst>
        </pc:spChg>
        <pc:spChg chg="mod">
          <ac:chgData name="EZZINE, Hind" userId="S::ezzineh@who.int::edcab00f-6318-46e5-a4a9-188b01ee222f" providerId="AD" clId="Web-{1AE0ACA2-8583-0AA9-AB9B-48F486268828}" dt="2023-01-12T12:50:58.343" v="789" actId="1076"/>
          <ac:spMkLst>
            <pc:docMk/>
            <pc:sldMk cId="4107252638" sldId="369"/>
            <ac:spMk id="7" creationId="{00000000-0000-0000-0000-000000000000}"/>
          </ac:spMkLst>
        </pc:spChg>
        <pc:spChg chg="mod">
          <ac:chgData name="EZZINE, Hind" userId="S::ezzineh@who.int::edcab00f-6318-46e5-a4a9-188b01ee222f" providerId="AD" clId="Web-{1AE0ACA2-8583-0AA9-AB9B-48F486268828}" dt="2023-01-12T12:50:53.406" v="787" actId="1076"/>
          <ac:spMkLst>
            <pc:docMk/>
            <pc:sldMk cId="4107252638" sldId="369"/>
            <ac:spMk id="8" creationId="{00000000-0000-0000-0000-000000000000}"/>
          </ac:spMkLst>
        </pc:spChg>
        <pc:spChg chg="mod">
          <ac:chgData name="EZZINE, Hind" userId="S::ezzineh@who.int::edcab00f-6318-46e5-a4a9-188b01ee222f" providerId="AD" clId="Web-{1AE0ACA2-8583-0AA9-AB9B-48F486268828}" dt="2023-01-12T12:50:53.437" v="788" actId="1076"/>
          <ac:spMkLst>
            <pc:docMk/>
            <pc:sldMk cId="4107252638" sldId="369"/>
            <ac:spMk id="10" creationId="{00000000-0000-0000-0000-000000000000}"/>
          </ac:spMkLst>
        </pc:spChg>
        <pc:spChg chg="add del mod">
          <ac:chgData name="EZZINE, Hind" userId="S::ezzineh@who.int::edcab00f-6318-46e5-a4a9-188b01ee222f" providerId="AD" clId="Web-{1AE0ACA2-8583-0AA9-AB9B-48F486268828}" dt="2023-01-12T12:51:17.188" v="792"/>
          <ac:spMkLst>
            <pc:docMk/>
            <pc:sldMk cId="4107252638" sldId="369"/>
            <ac:spMk id="12" creationId="{410D0C96-1D1D-06F4-0EC8-55AFA3F144C7}"/>
          </ac:spMkLst>
        </pc:spChg>
        <pc:spChg chg="add">
          <ac:chgData name="EZZINE, Hind" userId="S::ezzineh@who.int::edcab00f-6318-46e5-a4a9-188b01ee222f" providerId="AD" clId="Web-{1AE0ACA2-8583-0AA9-AB9B-48F486268828}" dt="2023-01-12T12:51:12.578" v="791"/>
          <ac:spMkLst>
            <pc:docMk/>
            <pc:sldMk cId="4107252638" sldId="369"/>
            <ac:spMk id="14" creationId="{98DFF9A0-4F16-AA68-CDC4-2D36AF8FE77D}"/>
          </ac:spMkLst>
        </pc:spChg>
      </pc:sldChg>
      <pc:sldChg chg="addSp delSp modSp mod modClrScheme chgLayout">
        <pc:chgData name="EZZINE, Hind" userId="S::ezzineh@who.int::edcab00f-6318-46e5-a4a9-188b01ee222f" providerId="AD" clId="Web-{1AE0ACA2-8583-0AA9-AB9B-48F486268828}" dt="2023-01-12T12:52:07.705" v="804" actId="20577"/>
        <pc:sldMkLst>
          <pc:docMk/>
          <pc:sldMk cId="3097337804" sldId="370"/>
        </pc:sldMkLst>
        <pc:spChg chg="del mod ord">
          <ac:chgData name="EZZINE, Hind" userId="S::ezzineh@who.int::edcab00f-6318-46e5-a4a9-188b01ee222f" providerId="AD" clId="Web-{1AE0ACA2-8583-0AA9-AB9B-48F486268828}" dt="2023-01-12T12:51:26.782" v="796"/>
          <ac:spMkLst>
            <pc:docMk/>
            <pc:sldMk cId="3097337804" sldId="370"/>
            <ac:spMk id="2" creationId="{00000000-0000-0000-0000-000000000000}"/>
          </ac:spMkLst>
        </pc:spChg>
        <pc:spChg chg="mod">
          <ac:chgData name="EZZINE, Hind" userId="S::ezzineh@who.int::edcab00f-6318-46e5-a4a9-188b01ee222f" providerId="AD" clId="Web-{1AE0ACA2-8583-0AA9-AB9B-48F486268828}" dt="2023-01-12T12:52:07.705" v="804" actId="20577"/>
          <ac:spMkLst>
            <pc:docMk/>
            <pc:sldMk cId="3097337804" sldId="370"/>
            <ac:spMk id="3" creationId="{00000000-0000-0000-0000-000000000000}"/>
          </ac:spMkLst>
        </pc:spChg>
        <pc:spChg chg="add del mod ord">
          <ac:chgData name="EZZINE, Hind" userId="S::ezzineh@who.int::edcab00f-6318-46e5-a4a9-188b01ee222f" providerId="AD" clId="Web-{1AE0ACA2-8583-0AA9-AB9B-48F486268828}" dt="2023-01-12T12:51:38.970" v="799"/>
          <ac:spMkLst>
            <pc:docMk/>
            <pc:sldMk cId="3097337804" sldId="370"/>
            <ac:spMk id="6" creationId="{A81E634C-2035-4B25-DEAE-1171C6108123}"/>
          </ac:spMkLst>
        </pc:spChg>
        <pc:spChg chg="add del mod">
          <ac:chgData name="EZZINE, Hind" userId="S::ezzineh@who.int::edcab00f-6318-46e5-a4a9-188b01ee222f" providerId="AD" clId="Web-{1AE0ACA2-8583-0AA9-AB9B-48F486268828}" dt="2023-01-12T12:51:30.501" v="797"/>
          <ac:spMkLst>
            <pc:docMk/>
            <pc:sldMk cId="3097337804" sldId="370"/>
            <ac:spMk id="8" creationId="{363602A5-82F6-7F4C-449A-D6D7583B19C8}"/>
          </ac:spMkLst>
        </pc:spChg>
        <pc:spChg chg="add mod">
          <ac:chgData name="EZZINE, Hind" userId="S::ezzineh@who.int::edcab00f-6318-46e5-a4a9-188b01ee222f" providerId="AD" clId="Web-{1AE0ACA2-8583-0AA9-AB9B-48F486268828}" dt="2023-01-12T12:51:32.845" v="798"/>
          <ac:spMkLst>
            <pc:docMk/>
            <pc:sldMk cId="3097337804" sldId="370"/>
            <ac:spMk id="10" creationId="{529F241D-A085-55C7-C83C-C0DFC923BCF6}"/>
          </ac:spMkLst>
        </pc:spChg>
      </pc:sldChg>
      <pc:sldChg chg="del">
        <pc:chgData name="EZZINE, Hind" userId="S::ezzineh@who.int::edcab00f-6318-46e5-a4a9-188b01ee222f" providerId="AD" clId="Web-{1AE0ACA2-8583-0AA9-AB9B-48F486268828}" dt="2023-01-12T11:09:57.367" v="48"/>
        <pc:sldMkLst>
          <pc:docMk/>
          <pc:sldMk cId="3164515118" sldId="376"/>
        </pc:sldMkLst>
      </pc:sldChg>
      <pc:sldChg chg="addSp delSp modSp mod modClrScheme chgLayout">
        <pc:chgData name="EZZINE, Hind" userId="S::ezzineh@who.int::edcab00f-6318-46e5-a4a9-188b01ee222f" providerId="AD" clId="Web-{1AE0ACA2-8583-0AA9-AB9B-48F486268828}" dt="2023-01-12T12:54:38.101" v="838" actId="1076"/>
        <pc:sldMkLst>
          <pc:docMk/>
          <pc:sldMk cId="25857533" sldId="378"/>
        </pc:sldMkLst>
        <pc:spChg chg="mod ord">
          <ac:chgData name="EZZINE, Hind" userId="S::ezzineh@who.int::edcab00f-6318-46e5-a4a9-188b01ee222f" providerId="AD" clId="Web-{1AE0ACA2-8583-0AA9-AB9B-48F486268828}" dt="2023-01-12T12:54:14.991" v="821" actId="1076"/>
          <ac:spMkLst>
            <pc:docMk/>
            <pc:sldMk cId="25857533" sldId="378"/>
            <ac:spMk id="2" creationId="{00000000-0000-0000-0000-000000000000}"/>
          </ac:spMkLst>
        </pc:spChg>
        <pc:spChg chg="mod">
          <ac:chgData name="EZZINE, Hind" userId="S::ezzineh@who.int::edcab00f-6318-46e5-a4a9-188b01ee222f" providerId="AD" clId="Web-{1AE0ACA2-8583-0AA9-AB9B-48F486268828}" dt="2023-01-12T12:54:30.554" v="830" actId="1076"/>
          <ac:spMkLst>
            <pc:docMk/>
            <pc:sldMk cId="25857533" sldId="378"/>
            <ac:spMk id="3" creationId="{00000000-0000-0000-0000-000000000000}"/>
          </ac:spMkLst>
        </pc:spChg>
        <pc:spChg chg="add del mod ord">
          <ac:chgData name="EZZINE, Hind" userId="S::ezzineh@who.int::edcab00f-6318-46e5-a4a9-188b01ee222f" providerId="AD" clId="Web-{1AE0ACA2-8583-0AA9-AB9B-48F486268828}" dt="2023-01-12T12:52:22.862" v="805"/>
          <ac:spMkLst>
            <pc:docMk/>
            <pc:sldMk cId="25857533" sldId="378"/>
            <ac:spMk id="4" creationId="{38245464-7FE5-C834-71CE-101EE3C4A440}"/>
          </ac:spMkLst>
        </pc:spChg>
        <pc:spChg chg="mod">
          <ac:chgData name="EZZINE, Hind" userId="S::ezzineh@who.int::edcab00f-6318-46e5-a4a9-188b01ee222f" providerId="AD" clId="Web-{1AE0ACA2-8583-0AA9-AB9B-48F486268828}" dt="2023-01-12T12:54:30.601" v="831" actId="1076"/>
          <ac:spMkLst>
            <pc:docMk/>
            <pc:sldMk cId="25857533" sldId="378"/>
            <ac:spMk id="5" creationId="{00000000-0000-0000-0000-000000000000}"/>
          </ac:spMkLst>
        </pc:spChg>
        <pc:spChg chg="mod">
          <ac:chgData name="EZZINE, Hind" userId="S::ezzineh@who.int::edcab00f-6318-46e5-a4a9-188b01ee222f" providerId="AD" clId="Web-{1AE0ACA2-8583-0AA9-AB9B-48F486268828}" dt="2023-01-12T12:54:30.632" v="832" actId="1076"/>
          <ac:spMkLst>
            <pc:docMk/>
            <pc:sldMk cId="25857533" sldId="378"/>
            <ac:spMk id="6" creationId="{00000000-0000-0000-0000-000000000000}"/>
          </ac:spMkLst>
        </pc:spChg>
        <pc:spChg chg="add">
          <ac:chgData name="EZZINE, Hind" userId="S::ezzineh@who.int::edcab00f-6318-46e5-a4a9-188b01ee222f" providerId="AD" clId="Web-{1AE0ACA2-8583-0AA9-AB9B-48F486268828}" dt="2023-01-12T12:53:41.177" v="816"/>
          <ac:spMkLst>
            <pc:docMk/>
            <pc:sldMk cId="25857533" sldId="378"/>
            <ac:spMk id="8" creationId="{CFD89CBC-FE42-24A3-02F3-25A0CB62E129}"/>
          </ac:spMkLst>
        </pc:spChg>
        <pc:spChg chg="mod">
          <ac:chgData name="EZZINE, Hind" userId="S::ezzineh@who.int::edcab00f-6318-46e5-a4a9-188b01ee222f" providerId="AD" clId="Web-{1AE0ACA2-8583-0AA9-AB9B-48F486268828}" dt="2023-01-12T12:54:30.695" v="833" actId="1076"/>
          <ac:spMkLst>
            <pc:docMk/>
            <pc:sldMk cId="25857533" sldId="378"/>
            <ac:spMk id="9" creationId="{00000000-0000-0000-0000-000000000000}"/>
          </ac:spMkLst>
        </pc:spChg>
        <pc:spChg chg="mod">
          <ac:chgData name="EZZINE, Hind" userId="S::ezzineh@who.int::edcab00f-6318-46e5-a4a9-188b01ee222f" providerId="AD" clId="Web-{1AE0ACA2-8583-0AA9-AB9B-48F486268828}" dt="2023-01-12T12:54:30.726" v="834" actId="1076"/>
          <ac:spMkLst>
            <pc:docMk/>
            <pc:sldMk cId="25857533" sldId="378"/>
            <ac:spMk id="13" creationId="{00000000-0000-0000-0000-000000000000}"/>
          </ac:spMkLst>
        </pc:spChg>
        <pc:spChg chg="mod">
          <ac:chgData name="EZZINE, Hind" userId="S::ezzineh@who.int::edcab00f-6318-46e5-a4a9-188b01ee222f" providerId="AD" clId="Web-{1AE0ACA2-8583-0AA9-AB9B-48F486268828}" dt="2023-01-12T12:54:30.773" v="835" actId="1076"/>
          <ac:spMkLst>
            <pc:docMk/>
            <pc:sldMk cId="25857533" sldId="378"/>
            <ac:spMk id="14" creationId="{00000000-0000-0000-0000-000000000000}"/>
          </ac:spMkLst>
        </pc:spChg>
        <pc:spChg chg="mod">
          <ac:chgData name="EZZINE, Hind" userId="S::ezzineh@who.int::edcab00f-6318-46e5-a4a9-188b01ee222f" providerId="AD" clId="Web-{1AE0ACA2-8583-0AA9-AB9B-48F486268828}" dt="2023-01-12T12:54:30.820" v="836" actId="1076"/>
          <ac:spMkLst>
            <pc:docMk/>
            <pc:sldMk cId="25857533" sldId="378"/>
            <ac:spMk id="16" creationId="{00000000-0000-0000-0000-000000000000}"/>
          </ac:spMkLst>
        </pc:spChg>
        <pc:spChg chg="mod">
          <ac:chgData name="EZZINE, Hind" userId="S::ezzineh@who.int::edcab00f-6318-46e5-a4a9-188b01ee222f" providerId="AD" clId="Web-{1AE0ACA2-8583-0AA9-AB9B-48F486268828}" dt="2023-01-12T12:54:30.851" v="837" actId="1076"/>
          <ac:spMkLst>
            <pc:docMk/>
            <pc:sldMk cId="25857533" sldId="378"/>
            <ac:spMk id="18" creationId="{00000000-0000-0000-0000-000000000000}"/>
          </ac:spMkLst>
        </pc:spChg>
        <pc:spChg chg="mod">
          <ac:chgData name="EZZINE, Hind" userId="S::ezzineh@who.int::edcab00f-6318-46e5-a4a9-188b01ee222f" providerId="AD" clId="Web-{1AE0ACA2-8583-0AA9-AB9B-48F486268828}" dt="2023-01-12T12:54:38.101" v="838" actId="1076"/>
          <ac:spMkLst>
            <pc:docMk/>
            <pc:sldMk cId="25857533" sldId="378"/>
            <ac:spMk id="21" creationId="{00000000-0000-0000-0000-000000000000}"/>
          </ac:spMkLst>
        </pc:spChg>
      </pc:sldChg>
      <pc:sldChg chg="addSp delSp modSp mod modClrScheme addCm chgLayout">
        <pc:chgData name="EZZINE, Hind" userId="S::ezzineh@who.int::edcab00f-6318-46e5-a4a9-188b01ee222f" providerId="AD" clId="Web-{1AE0ACA2-8583-0AA9-AB9B-48F486268828}" dt="2023-01-12T12:55:58.854" v="842"/>
        <pc:sldMkLst>
          <pc:docMk/>
          <pc:sldMk cId="338036106" sldId="379"/>
        </pc:sldMkLst>
        <pc:spChg chg="mod ord">
          <ac:chgData name="EZZINE, Hind" userId="S::ezzineh@who.int::edcab00f-6318-46e5-a4a9-188b01ee222f" providerId="AD" clId="Web-{1AE0ACA2-8583-0AA9-AB9B-48F486268828}" dt="2023-01-12T12:55:11.493" v="840" actId="14100"/>
          <ac:spMkLst>
            <pc:docMk/>
            <pc:sldMk cId="338036106" sldId="379"/>
            <ac:spMk id="2" creationId="{00000000-0000-0000-0000-000000000000}"/>
          </ac:spMkLst>
        </pc:spChg>
        <pc:spChg chg="add del mod ord">
          <ac:chgData name="EZZINE, Hind" userId="S::ezzineh@who.int::edcab00f-6318-46e5-a4a9-188b01ee222f" providerId="AD" clId="Web-{1AE0ACA2-8583-0AA9-AB9B-48F486268828}" dt="2023-01-12T12:55:58.854" v="842"/>
          <ac:spMkLst>
            <pc:docMk/>
            <pc:sldMk cId="338036106" sldId="379"/>
            <ac:spMk id="7" creationId="{DD834882-FC39-A9FF-F2A9-4B01E11ED5D6}"/>
          </ac:spMkLst>
        </pc:spChg>
      </pc:sldChg>
      <pc:sldChg chg="addSp modSp mod modClrScheme delCm chgLayout">
        <pc:chgData name="EZZINE, Hind" userId="S::ezzineh@who.int::edcab00f-6318-46e5-a4a9-188b01ee222f" providerId="AD" clId="Web-{1AE0ACA2-8583-0AA9-AB9B-48F486268828}" dt="2023-01-12T12:54:58.774" v="839"/>
        <pc:sldMkLst>
          <pc:docMk/>
          <pc:sldMk cId="1125427512" sldId="380"/>
        </pc:sldMkLst>
        <pc:spChg chg="mod ord">
          <ac:chgData name="EZZINE, Hind" userId="S::ezzineh@who.int::edcab00f-6318-46e5-a4a9-188b01ee222f" providerId="AD" clId="Web-{1AE0ACA2-8583-0AA9-AB9B-48F486268828}" dt="2023-01-12T12:44:48.690" v="733"/>
          <ac:spMkLst>
            <pc:docMk/>
            <pc:sldMk cId="1125427512" sldId="380"/>
            <ac:spMk id="2" creationId="{00000000-0000-0000-0000-000000000000}"/>
          </ac:spMkLst>
        </pc:spChg>
        <pc:spChg chg="add mod ord">
          <ac:chgData name="EZZINE, Hind" userId="S::ezzineh@who.int::edcab00f-6318-46e5-a4a9-188b01ee222f" providerId="AD" clId="Web-{1AE0ACA2-8583-0AA9-AB9B-48F486268828}" dt="2023-01-12T12:44:48.690" v="733"/>
          <ac:spMkLst>
            <pc:docMk/>
            <pc:sldMk cId="1125427512" sldId="380"/>
            <ac:spMk id="6" creationId="{A87AE329-8D8B-7B81-8FFE-5EE3FD634078}"/>
          </ac:spMkLst>
        </pc:spChg>
      </pc:sldChg>
      <pc:sldChg chg="modSp mod modClrScheme chgLayout">
        <pc:chgData name="EZZINE, Hind" userId="S::ezzineh@who.int::edcab00f-6318-46e5-a4a9-188b01ee222f" providerId="AD" clId="Web-{1AE0ACA2-8583-0AA9-AB9B-48F486268828}" dt="2023-01-12T12:44:48.752" v="734"/>
        <pc:sldMkLst>
          <pc:docMk/>
          <pc:sldMk cId="3669432854" sldId="381"/>
        </pc:sldMkLst>
        <pc:spChg chg="mod ord">
          <ac:chgData name="EZZINE, Hind" userId="S::ezzineh@who.int::edcab00f-6318-46e5-a4a9-188b01ee222f" providerId="AD" clId="Web-{1AE0ACA2-8583-0AA9-AB9B-48F486268828}" dt="2023-01-12T12:44:48.752" v="734"/>
          <ac:spMkLst>
            <pc:docMk/>
            <pc:sldMk cId="3669432854" sldId="381"/>
            <ac:spMk id="2" creationId="{00000000-0000-0000-0000-000000000000}"/>
          </ac:spMkLst>
        </pc:spChg>
        <pc:spChg chg="mod ord">
          <ac:chgData name="EZZINE, Hind" userId="S::ezzineh@who.int::edcab00f-6318-46e5-a4a9-188b01ee222f" providerId="AD" clId="Web-{1AE0ACA2-8583-0AA9-AB9B-48F486268828}" dt="2023-01-12T12:44:48.752" v="734"/>
          <ac:spMkLst>
            <pc:docMk/>
            <pc:sldMk cId="3669432854" sldId="381"/>
            <ac:spMk id="3" creationId="{00000000-0000-0000-0000-000000000000}"/>
          </ac:spMkLst>
        </pc:spChg>
      </pc:sldChg>
      <pc:sldChg chg="modSp mod modClrScheme chgLayout">
        <pc:chgData name="EZZINE, Hind" userId="S::ezzineh@who.int::edcab00f-6318-46e5-a4a9-188b01ee222f" providerId="AD" clId="Web-{1AE0ACA2-8583-0AA9-AB9B-48F486268828}" dt="2023-01-12T12:44:48.815" v="735"/>
        <pc:sldMkLst>
          <pc:docMk/>
          <pc:sldMk cId="4088667319" sldId="382"/>
        </pc:sldMkLst>
        <pc:spChg chg="mod ord">
          <ac:chgData name="EZZINE, Hind" userId="S::ezzineh@who.int::edcab00f-6318-46e5-a4a9-188b01ee222f" providerId="AD" clId="Web-{1AE0ACA2-8583-0AA9-AB9B-48F486268828}" dt="2023-01-12T12:44:48.815" v="735"/>
          <ac:spMkLst>
            <pc:docMk/>
            <pc:sldMk cId="4088667319" sldId="382"/>
            <ac:spMk id="2" creationId="{00000000-0000-0000-0000-000000000000}"/>
          </ac:spMkLst>
        </pc:spChg>
        <pc:spChg chg="mod ord">
          <ac:chgData name="EZZINE, Hind" userId="S::ezzineh@who.int::edcab00f-6318-46e5-a4a9-188b01ee222f" providerId="AD" clId="Web-{1AE0ACA2-8583-0AA9-AB9B-48F486268828}" dt="2023-01-12T12:44:48.815" v="735"/>
          <ac:spMkLst>
            <pc:docMk/>
            <pc:sldMk cId="4088667319" sldId="382"/>
            <ac:spMk id="16" creationId="{00000000-0000-0000-0000-000000000000}"/>
          </ac:spMkLst>
        </pc:spChg>
      </pc:sldChg>
      <pc:sldChg chg="modSp mod modClrScheme chgLayout">
        <pc:chgData name="EZZINE, Hind" userId="S::ezzineh@who.int::edcab00f-6318-46e5-a4a9-188b01ee222f" providerId="AD" clId="Web-{1AE0ACA2-8583-0AA9-AB9B-48F486268828}" dt="2023-01-12T12:44:48.065" v="726"/>
        <pc:sldMkLst>
          <pc:docMk/>
          <pc:sldMk cId="1165208791" sldId="383"/>
        </pc:sldMkLst>
        <pc:spChg chg="mod ord">
          <ac:chgData name="EZZINE, Hind" userId="S::ezzineh@who.int::edcab00f-6318-46e5-a4a9-188b01ee222f" providerId="AD" clId="Web-{1AE0ACA2-8583-0AA9-AB9B-48F486268828}" dt="2023-01-12T12:44:48.065" v="726"/>
          <ac:spMkLst>
            <pc:docMk/>
            <pc:sldMk cId="1165208791" sldId="383"/>
            <ac:spMk id="2" creationId="{00000000-0000-0000-0000-000000000000}"/>
          </ac:spMkLst>
        </pc:spChg>
        <pc:spChg chg="mod ord">
          <ac:chgData name="EZZINE, Hind" userId="S::ezzineh@who.int::edcab00f-6318-46e5-a4a9-188b01ee222f" providerId="AD" clId="Web-{1AE0ACA2-8583-0AA9-AB9B-48F486268828}" dt="2023-01-12T12:44:48.065" v="726"/>
          <ac:spMkLst>
            <pc:docMk/>
            <pc:sldMk cId="1165208791" sldId="383"/>
            <ac:spMk id="16" creationId="{00000000-0000-0000-0000-000000000000}"/>
          </ac:spMkLst>
        </pc:spChg>
      </pc:sldChg>
      <pc:sldChg chg="modSp mod modClrScheme chgLayout">
        <pc:chgData name="EZZINE, Hind" userId="S::ezzineh@who.int::edcab00f-6318-46e5-a4a9-188b01ee222f" providerId="AD" clId="Web-{1AE0ACA2-8583-0AA9-AB9B-48F486268828}" dt="2023-01-12T12:49:53.966" v="770" actId="1076"/>
        <pc:sldMkLst>
          <pc:docMk/>
          <pc:sldMk cId="3890918810" sldId="385"/>
        </pc:sldMkLst>
        <pc:spChg chg="mod ord">
          <ac:chgData name="EZZINE, Hind" userId="S::ezzineh@who.int::edcab00f-6318-46e5-a4a9-188b01ee222f" providerId="AD" clId="Web-{1AE0ACA2-8583-0AA9-AB9B-48F486268828}" dt="2023-01-12T12:49:50.544" v="769" actId="14100"/>
          <ac:spMkLst>
            <pc:docMk/>
            <pc:sldMk cId="3890918810" sldId="385"/>
            <ac:spMk id="2" creationId="{00000000-0000-0000-0000-000000000000}"/>
          </ac:spMkLst>
        </pc:spChg>
        <pc:spChg chg="mod ord">
          <ac:chgData name="EZZINE, Hind" userId="S::ezzineh@who.int::edcab00f-6318-46e5-a4a9-188b01ee222f" providerId="AD" clId="Web-{1AE0ACA2-8583-0AA9-AB9B-48F486268828}" dt="2023-01-12T12:49:53.966" v="770" actId="1076"/>
          <ac:spMkLst>
            <pc:docMk/>
            <pc:sldMk cId="3890918810" sldId="385"/>
            <ac:spMk id="3" creationId="{00000000-0000-0000-0000-000000000000}"/>
          </ac:spMkLst>
        </pc:spChg>
      </pc:sldChg>
      <pc:sldChg chg="addSp delSp modSp mod modClrScheme chgLayout modNotes">
        <pc:chgData name="EZZINE, Hind" userId="S::ezzineh@who.int::edcab00f-6318-46e5-a4a9-188b01ee222f" providerId="AD" clId="Web-{1AE0ACA2-8583-0AA9-AB9B-48F486268828}" dt="2023-01-12T13:13:52.032" v="943" actId="1076"/>
        <pc:sldMkLst>
          <pc:docMk/>
          <pc:sldMk cId="165095204" sldId="386"/>
        </pc:sldMkLst>
        <pc:spChg chg="mod ord">
          <ac:chgData name="EZZINE, Hind" userId="S::ezzineh@who.int::edcab00f-6318-46e5-a4a9-188b01ee222f" providerId="AD" clId="Web-{1AE0ACA2-8583-0AA9-AB9B-48F486268828}" dt="2023-01-12T13:13:52.032" v="943" actId="1076"/>
          <ac:spMkLst>
            <pc:docMk/>
            <pc:sldMk cId="165095204" sldId="386"/>
            <ac:spMk id="2" creationId="{00000000-0000-0000-0000-000000000000}"/>
          </ac:spMkLst>
        </pc:spChg>
        <pc:spChg chg="add mod">
          <ac:chgData name="EZZINE, Hind" userId="S::ezzineh@who.int::edcab00f-6318-46e5-a4a9-188b01ee222f" providerId="AD" clId="Web-{1AE0ACA2-8583-0AA9-AB9B-48F486268828}" dt="2023-01-12T13:03:51.402" v="912" actId="1076"/>
          <ac:spMkLst>
            <pc:docMk/>
            <pc:sldMk cId="165095204" sldId="386"/>
            <ac:spMk id="3" creationId="{91ED658C-F1A7-1083-09A3-0D106085A483}"/>
          </ac:spMkLst>
        </pc:spChg>
        <pc:spChg chg="mod">
          <ac:chgData name="EZZINE, Hind" userId="S::ezzineh@who.int::edcab00f-6318-46e5-a4a9-188b01ee222f" providerId="AD" clId="Web-{1AE0ACA2-8583-0AA9-AB9B-48F486268828}" dt="2023-01-12T13:03:21.791" v="908" actId="1076"/>
          <ac:spMkLst>
            <pc:docMk/>
            <pc:sldMk cId="165095204" sldId="386"/>
            <ac:spMk id="4" creationId="{B8798144-C516-5348-A5F5-C41C25162F89}"/>
          </ac:spMkLst>
        </pc:spChg>
        <pc:spChg chg="add del mod ord">
          <ac:chgData name="EZZINE, Hind" userId="S::ezzineh@who.int::edcab00f-6318-46e5-a4a9-188b01ee222f" providerId="AD" clId="Web-{1AE0ACA2-8583-0AA9-AB9B-48F486268828}" dt="2023-01-12T13:03:05.634" v="907"/>
          <ac:spMkLst>
            <pc:docMk/>
            <pc:sldMk cId="165095204" sldId="386"/>
            <ac:spMk id="5" creationId="{0ACF818C-96FB-5452-5A9B-8DD356590479}"/>
          </ac:spMkLst>
        </pc:spChg>
      </pc:sldChg>
      <pc:sldChg chg="modSp del">
        <pc:chgData name="EZZINE, Hind" userId="S::ezzineh@who.int::edcab00f-6318-46e5-a4a9-188b01ee222f" providerId="AD" clId="Web-{1AE0ACA2-8583-0AA9-AB9B-48F486268828}" dt="2023-01-12T11:08:31.942" v="39"/>
        <pc:sldMkLst>
          <pc:docMk/>
          <pc:sldMk cId="3150574706" sldId="387"/>
        </pc:sldMkLst>
        <pc:spChg chg="mod">
          <ac:chgData name="EZZINE, Hind" userId="S::ezzineh@who.int::edcab00f-6318-46e5-a4a9-188b01ee222f" providerId="AD" clId="Web-{1AE0ACA2-8583-0AA9-AB9B-48F486268828}" dt="2023-01-12T11:08:02.223" v="35" actId="20577"/>
          <ac:spMkLst>
            <pc:docMk/>
            <pc:sldMk cId="3150574706" sldId="387"/>
            <ac:spMk id="3" creationId="{00000000-0000-0000-0000-000000000000}"/>
          </ac:spMkLst>
        </pc:spChg>
      </pc:sldChg>
      <pc:sldChg chg="modSp del">
        <pc:chgData name="EZZINE, Hind" userId="S::ezzineh@who.int::edcab00f-6318-46e5-a4a9-188b01ee222f" providerId="AD" clId="Web-{1AE0ACA2-8583-0AA9-AB9B-48F486268828}" dt="2023-01-12T11:09:01.709" v="42"/>
        <pc:sldMkLst>
          <pc:docMk/>
          <pc:sldMk cId="2183320610" sldId="388"/>
        </pc:sldMkLst>
        <pc:spChg chg="mod">
          <ac:chgData name="EZZINE, Hind" userId="S::ezzineh@who.int::edcab00f-6318-46e5-a4a9-188b01ee222f" providerId="AD" clId="Web-{1AE0ACA2-8583-0AA9-AB9B-48F486268828}" dt="2023-01-12T11:08:41.177" v="40" actId="20577"/>
          <ac:spMkLst>
            <pc:docMk/>
            <pc:sldMk cId="2183320610" sldId="388"/>
            <ac:spMk id="3" creationId="{00000000-0000-0000-0000-000000000000}"/>
          </ac:spMkLst>
        </pc:spChg>
      </pc:sldChg>
      <pc:sldChg chg="modSp del">
        <pc:chgData name="EZZINE, Hind" userId="S::ezzineh@who.int::edcab00f-6318-46e5-a4a9-188b01ee222f" providerId="AD" clId="Web-{1AE0ACA2-8583-0AA9-AB9B-48F486268828}" dt="2023-01-12T11:09:39.133" v="47"/>
        <pc:sldMkLst>
          <pc:docMk/>
          <pc:sldMk cId="1595537384" sldId="389"/>
        </pc:sldMkLst>
        <pc:spChg chg="mod">
          <ac:chgData name="EZZINE, Hind" userId="S::ezzineh@who.int::edcab00f-6318-46e5-a4a9-188b01ee222f" providerId="AD" clId="Web-{1AE0ACA2-8583-0AA9-AB9B-48F486268828}" dt="2023-01-12T11:09:07.678" v="43" actId="20577"/>
          <ac:spMkLst>
            <pc:docMk/>
            <pc:sldMk cId="1595537384" sldId="389"/>
            <ac:spMk id="3" creationId="{00000000-0000-0000-0000-000000000000}"/>
          </ac:spMkLst>
        </pc:spChg>
      </pc:sldChg>
      <pc:sldChg chg="modSp">
        <pc:chgData name="EZZINE, Hind" userId="S::ezzineh@who.int::edcab00f-6318-46e5-a4a9-188b01ee222f" providerId="AD" clId="Web-{1AE0ACA2-8583-0AA9-AB9B-48F486268828}" dt="2023-01-12T13:02:31.961" v="898" actId="20577"/>
        <pc:sldMkLst>
          <pc:docMk/>
          <pc:sldMk cId="400225868" sldId="390"/>
        </pc:sldMkLst>
        <pc:spChg chg="mod">
          <ac:chgData name="EZZINE, Hind" userId="S::ezzineh@who.int::edcab00f-6318-46e5-a4a9-188b01ee222f" providerId="AD" clId="Web-{1AE0ACA2-8583-0AA9-AB9B-48F486268828}" dt="2023-01-12T13:02:31.961" v="898" actId="20577"/>
          <ac:spMkLst>
            <pc:docMk/>
            <pc:sldMk cId="400225868" sldId="390"/>
            <ac:spMk id="2" creationId="{00000000-0000-0000-0000-000000000000}"/>
          </ac:spMkLst>
        </pc:spChg>
      </pc:sldChg>
      <pc:sldChg chg="modSp">
        <pc:chgData name="EZZINE, Hind" userId="S::ezzineh@who.int::edcab00f-6318-46e5-a4a9-188b01ee222f" providerId="AD" clId="Web-{1AE0ACA2-8583-0AA9-AB9B-48F486268828}" dt="2023-01-12T11:18:56.714" v="103" actId="1076"/>
        <pc:sldMkLst>
          <pc:docMk/>
          <pc:sldMk cId="1393804152" sldId="391"/>
        </pc:sldMkLst>
        <pc:spChg chg="mod">
          <ac:chgData name="EZZINE, Hind" userId="S::ezzineh@who.int::edcab00f-6318-46e5-a4a9-188b01ee222f" providerId="AD" clId="Web-{1AE0ACA2-8583-0AA9-AB9B-48F486268828}" dt="2023-01-12T11:18:47.526" v="102" actId="1076"/>
          <ac:spMkLst>
            <pc:docMk/>
            <pc:sldMk cId="1393804152" sldId="391"/>
            <ac:spMk id="7" creationId="{00000000-0000-0000-0000-000000000000}"/>
          </ac:spMkLst>
        </pc:spChg>
        <pc:spChg chg="mod">
          <ac:chgData name="EZZINE, Hind" userId="S::ezzineh@who.int::edcab00f-6318-46e5-a4a9-188b01ee222f" providerId="AD" clId="Web-{1AE0ACA2-8583-0AA9-AB9B-48F486268828}" dt="2023-01-12T11:18:56.714" v="103" actId="1076"/>
          <ac:spMkLst>
            <pc:docMk/>
            <pc:sldMk cId="1393804152" sldId="391"/>
            <ac:spMk id="8" creationId="{00000000-0000-0000-0000-000000000000}"/>
          </ac:spMkLst>
        </pc:spChg>
      </pc:sldChg>
      <pc:sldChg chg="modSp mod modClrScheme chgLayout">
        <pc:chgData name="EZZINE, Hind" userId="S::ezzineh@who.int::edcab00f-6318-46e5-a4a9-188b01ee222f" providerId="AD" clId="Web-{1AE0ACA2-8583-0AA9-AB9B-48F486268828}" dt="2023-01-12T11:32:37.789" v="142" actId="20577"/>
        <pc:sldMkLst>
          <pc:docMk/>
          <pc:sldMk cId="3104670594" sldId="392"/>
        </pc:sldMkLst>
        <pc:spChg chg="mod ord">
          <ac:chgData name="EZZINE, Hind" userId="S::ezzineh@who.int::edcab00f-6318-46e5-a4a9-188b01ee222f" providerId="AD" clId="Web-{1AE0ACA2-8583-0AA9-AB9B-48F486268828}" dt="2023-01-12T11:32:37.789" v="142" actId="20577"/>
          <ac:spMkLst>
            <pc:docMk/>
            <pc:sldMk cId="3104670594" sldId="392"/>
            <ac:spMk id="2" creationId="{00000000-0000-0000-0000-000000000000}"/>
          </ac:spMkLst>
        </pc:spChg>
        <pc:spChg chg="mod">
          <ac:chgData name="EZZINE, Hind" userId="S::ezzineh@who.int::edcab00f-6318-46e5-a4a9-188b01ee222f" providerId="AD" clId="Web-{1AE0ACA2-8583-0AA9-AB9B-48F486268828}" dt="2023-01-12T11:29:23.455" v="112" actId="1076"/>
          <ac:spMkLst>
            <pc:docMk/>
            <pc:sldMk cId="3104670594" sldId="392"/>
            <ac:spMk id="8" creationId="{00000000-0000-0000-0000-000000000000}"/>
          </ac:spMkLst>
        </pc:spChg>
        <pc:spChg chg="mod ord">
          <ac:chgData name="EZZINE, Hind" userId="S::ezzineh@who.int::edcab00f-6318-46e5-a4a9-188b01ee222f" providerId="AD" clId="Web-{1AE0ACA2-8583-0AA9-AB9B-48F486268828}" dt="2023-01-12T11:29:59.737" v="119"/>
          <ac:spMkLst>
            <pc:docMk/>
            <pc:sldMk cId="3104670594" sldId="392"/>
            <ac:spMk id="9" creationId="{00000000-0000-0000-0000-000000000000}"/>
          </ac:spMkLst>
        </pc:spChg>
        <pc:picChg chg="mod ord">
          <ac:chgData name="EZZINE, Hind" userId="S::ezzineh@who.int::edcab00f-6318-46e5-a4a9-188b01ee222f" providerId="AD" clId="Web-{1AE0ACA2-8583-0AA9-AB9B-48F486268828}" dt="2023-01-12T11:17:59.150" v="101"/>
          <ac:picMkLst>
            <pc:docMk/>
            <pc:sldMk cId="3104670594" sldId="392"/>
            <ac:picMk id="7" creationId="{00000000-0000-0000-0000-000000000000}"/>
          </ac:picMkLst>
        </pc:picChg>
      </pc:sldChg>
      <pc:sldChg chg="addSp delSp modSp mod modClrScheme chgLayout">
        <pc:chgData name="EZZINE, Hind" userId="S::ezzineh@who.int::edcab00f-6318-46e5-a4a9-188b01ee222f" providerId="AD" clId="Web-{1AE0ACA2-8583-0AA9-AB9B-48F486268828}" dt="2023-01-12T11:34:02.792" v="150" actId="20577"/>
        <pc:sldMkLst>
          <pc:docMk/>
          <pc:sldMk cId="1606582639" sldId="393"/>
        </pc:sldMkLst>
        <pc:spChg chg="add del mod ord">
          <ac:chgData name="EZZINE, Hind" userId="S::ezzineh@who.int::edcab00f-6318-46e5-a4a9-188b01ee222f" providerId="AD" clId="Web-{1AE0ACA2-8583-0AA9-AB9B-48F486268828}" dt="2023-01-12T11:31:29.522" v="134"/>
          <ac:spMkLst>
            <pc:docMk/>
            <pc:sldMk cId="1606582639" sldId="393"/>
            <ac:spMk id="2" creationId="{B8648E69-61C5-8E3F-23D3-F666DA588C68}"/>
          </ac:spMkLst>
        </pc:spChg>
        <pc:spChg chg="mod">
          <ac:chgData name="EZZINE, Hind" userId="S::ezzineh@who.int::edcab00f-6318-46e5-a4a9-188b01ee222f" providerId="AD" clId="Web-{1AE0ACA2-8583-0AA9-AB9B-48F486268828}" dt="2023-01-12T11:32:23.273" v="141" actId="1076"/>
          <ac:spMkLst>
            <pc:docMk/>
            <pc:sldMk cId="1606582639" sldId="393"/>
            <ac:spMk id="5" creationId="{00000000-0000-0000-0000-000000000000}"/>
          </ac:spMkLst>
        </pc:spChg>
        <pc:spChg chg="mod ord">
          <ac:chgData name="EZZINE, Hind" userId="S::ezzineh@who.int::edcab00f-6318-46e5-a4a9-188b01ee222f" providerId="AD" clId="Web-{1AE0ACA2-8583-0AA9-AB9B-48F486268828}" dt="2023-01-12T11:32:16.273" v="140" actId="1076"/>
          <ac:spMkLst>
            <pc:docMk/>
            <pc:sldMk cId="1606582639" sldId="393"/>
            <ac:spMk id="9" creationId="{00000000-0000-0000-0000-000000000000}"/>
          </ac:spMkLst>
        </pc:spChg>
        <pc:spChg chg="mod">
          <ac:chgData name="EZZINE, Hind" userId="S::ezzineh@who.int::edcab00f-6318-46e5-a4a9-188b01ee222f" providerId="AD" clId="Web-{1AE0ACA2-8583-0AA9-AB9B-48F486268828}" dt="2023-01-12T11:34:02.792" v="150" actId="20577"/>
          <ac:spMkLst>
            <pc:docMk/>
            <pc:sldMk cId="1606582639" sldId="39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1:34:53.341" v="156"/>
        <pc:sldMkLst>
          <pc:docMk/>
          <pc:sldMk cId="1734452706" sldId="394"/>
        </pc:sldMkLst>
        <pc:spChg chg="mod ord">
          <ac:chgData name="EZZINE, Hind" userId="S::ezzineh@who.int::edcab00f-6318-46e5-a4a9-188b01ee222f" providerId="AD" clId="Web-{1AE0ACA2-8583-0AA9-AB9B-48F486268828}" dt="2023-01-12T11:34:53.341" v="156"/>
          <ac:spMkLst>
            <pc:docMk/>
            <pc:sldMk cId="1734452706" sldId="394"/>
            <ac:spMk id="2" creationId="{00000000-0000-0000-0000-000000000000}"/>
          </ac:spMkLst>
        </pc:spChg>
        <pc:spChg chg="add del mod ord">
          <ac:chgData name="EZZINE, Hind" userId="S::ezzineh@who.int::edcab00f-6318-46e5-a4a9-188b01ee222f" providerId="AD" clId="Web-{1AE0ACA2-8583-0AA9-AB9B-48F486268828}" dt="2023-01-12T11:34:11.261" v="151"/>
          <ac:spMkLst>
            <pc:docMk/>
            <pc:sldMk cId="1734452706" sldId="394"/>
            <ac:spMk id="3" creationId="{AD00657D-5F84-40DD-43D4-652616031D23}"/>
          </ac:spMkLst>
        </pc:spChg>
        <pc:spChg chg="mod">
          <ac:chgData name="EZZINE, Hind" userId="S::ezzineh@who.int::edcab00f-6318-46e5-a4a9-188b01ee222f" providerId="AD" clId="Web-{1AE0ACA2-8583-0AA9-AB9B-48F486268828}" dt="2023-01-12T11:34:26.903" v="154" actId="1076"/>
          <ac:spMkLst>
            <pc:docMk/>
            <pc:sldMk cId="1734452706" sldId="394"/>
            <ac:spMk id="7" creationId="{00000000-0000-0000-0000-000000000000}"/>
          </ac:spMkLst>
        </pc:spChg>
      </pc:sldChg>
      <pc:sldChg chg="addSp delSp modSp mod modClrScheme chgLayout">
        <pc:chgData name="EZZINE, Hind" userId="S::ezzineh@who.int::edcab00f-6318-46e5-a4a9-188b01ee222f" providerId="AD" clId="Web-{1AE0ACA2-8583-0AA9-AB9B-48F486268828}" dt="2023-01-12T11:35:11.842" v="157"/>
        <pc:sldMkLst>
          <pc:docMk/>
          <pc:sldMk cId="1509476369" sldId="395"/>
        </pc:sldMkLst>
        <pc:spChg chg="mod ord">
          <ac:chgData name="EZZINE, Hind" userId="S::ezzineh@who.int::edcab00f-6318-46e5-a4a9-188b01ee222f" providerId="AD" clId="Web-{1AE0ACA2-8583-0AA9-AB9B-48F486268828}" dt="2023-01-12T11:35:11.842" v="157"/>
          <ac:spMkLst>
            <pc:docMk/>
            <pc:sldMk cId="1509476369" sldId="395"/>
            <ac:spMk id="2" creationId="{00000000-0000-0000-0000-000000000000}"/>
          </ac:spMkLst>
        </pc:spChg>
        <pc:spChg chg="add del mod ord">
          <ac:chgData name="EZZINE, Hind" userId="S::ezzineh@who.int::edcab00f-6318-46e5-a4a9-188b01ee222f" providerId="AD" clId="Web-{1AE0ACA2-8583-0AA9-AB9B-48F486268828}" dt="2023-01-12T11:20:06.967" v="107"/>
          <ac:spMkLst>
            <pc:docMk/>
            <pc:sldMk cId="1509476369" sldId="395"/>
            <ac:spMk id="3" creationId="{9E7FFC4B-0DCE-0D78-2714-930AFFE4E8D3}"/>
          </ac:spMkLst>
        </pc:spChg>
      </pc:sldChg>
      <pc:sldChg chg="addSp delSp modSp mod modClrScheme chgLayout">
        <pc:chgData name="EZZINE, Hind" userId="S::ezzineh@who.int::edcab00f-6318-46e5-a4a9-188b01ee222f" providerId="AD" clId="Web-{1AE0ACA2-8583-0AA9-AB9B-48F486268828}" dt="2023-01-12T11:44:05.501" v="218" actId="20577"/>
        <pc:sldMkLst>
          <pc:docMk/>
          <pc:sldMk cId="233687310" sldId="396"/>
        </pc:sldMkLst>
        <pc:spChg chg="mod">
          <ac:chgData name="EZZINE, Hind" userId="S::ezzineh@who.int::edcab00f-6318-46e5-a4a9-188b01ee222f" providerId="AD" clId="Web-{1AE0ACA2-8583-0AA9-AB9B-48F486268828}" dt="2023-01-12T11:44:05.391" v="215" actId="20577"/>
          <ac:spMkLst>
            <pc:docMk/>
            <pc:sldMk cId="233687310" sldId="396"/>
            <ac:spMk id="3" creationId="{00000000-0000-0000-0000-000000000000}"/>
          </ac:spMkLst>
        </pc:spChg>
        <pc:spChg chg="mod ord">
          <ac:chgData name="EZZINE, Hind" userId="S::ezzineh@who.int::edcab00f-6318-46e5-a4a9-188b01ee222f" providerId="AD" clId="Web-{1AE0ACA2-8583-0AA9-AB9B-48F486268828}" dt="2023-01-12T11:41:45.324" v="210" actId="1076"/>
          <ac:spMkLst>
            <pc:docMk/>
            <pc:sldMk cId="233687310" sldId="396"/>
            <ac:spMk id="11" creationId="{00000000-0000-0000-0000-000000000000}"/>
          </ac:spMkLst>
        </pc:spChg>
        <pc:spChg chg="mod">
          <ac:chgData name="EZZINE, Hind" userId="S::ezzineh@who.int::edcab00f-6318-46e5-a4a9-188b01ee222f" providerId="AD" clId="Web-{1AE0ACA2-8583-0AA9-AB9B-48F486268828}" dt="2023-01-12T11:42:27.466" v="214" actId="14100"/>
          <ac:spMkLst>
            <pc:docMk/>
            <pc:sldMk cId="233687310" sldId="396"/>
            <ac:spMk id="12" creationId="{00000000-0000-0000-0000-000000000000}"/>
          </ac:spMkLst>
        </pc:spChg>
        <pc:spChg chg="mod">
          <ac:chgData name="EZZINE, Hind" userId="S::ezzineh@who.int::edcab00f-6318-46e5-a4a9-188b01ee222f" providerId="AD" clId="Web-{1AE0ACA2-8583-0AA9-AB9B-48F486268828}" dt="2023-01-12T11:44:05.423" v="216" actId="20577"/>
          <ac:spMkLst>
            <pc:docMk/>
            <pc:sldMk cId="233687310" sldId="396"/>
            <ac:spMk id="22" creationId="{00000000-0000-0000-0000-000000000000}"/>
          </ac:spMkLst>
        </pc:spChg>
        <pc:spChg chg="add del mod ord">
          <ac:chgData name="EZZINE, Hind" userId="S::ezzineh@who.int::edcab00f-6318-46e5-a4a9-188b01ee222f" providerId="AD" clId="Web-{1AE0ACA2-8583-0AA9-AB9B-48F486268828}" dt="2023-01-12T11:42:02.403" v="212"/>
          <ac:spMkLst>
            <pc:docMk/>
            <pc:sldMk cId="233687310" sldId="396"/>
            <ac:spMk id="23" creationId="{881DAC4E-6782-F3D3-8CE8-249D4C7C19C4}"/>
          </ac:spMkLst>
        </pc:spChg>
        <pc:spChg chg="mod">
          <ac:chgData name="EZZINE, Hind" userId="S::ezzineh@who.int::edcab00f-6318-46e5-a4a9-188b01ee222f" providerId="AD" clId="Web-{1AE0ACA2-8583-0AA9-AB9B-48F486268828}" dt="2023-01-12T11:44:05.470" v="217" actId="20577"/>
          <ac:spMkLst>
            <pc:docMk/>
            <pc:sldMk cId="233687310" sldId="396"/>
            <ac:spMk id="24" creationId="{00000000-0000-0000-0000-000000000000}"/>
          </ac:spMkLst>
        </pc:spChg>
        <pc:spChg chg="mod">
          <ac:chgData name="EZZINE, Hind" userId="S::ezzineh@who.int::edcab00f-6318-46e5-a4a9-188b01ee222f" providerId="AD" clId="Web-{1AE0ACA2-8583-0AA9-AB9B-48F486268828}" dt="2023-01-12T11:44:05.501" v="218" actId="20577"/>
          <ac:spMkLst>
            <pc:docMk/>
            <pc:sldMk cId="233687310" sldId="396"/>
            <ac:spMk id="28" creationId="{00000000-0000-0000-0000-000000000000}"/>
          </ac:spMkLst>
        </pc:spChg>
        <pc:spChg chg="mod">
          <ac:chgData name="EZZINE, Hind" userId="S::ezzineh@who.int::edcab00f-6318-46e5-a4a9-188b01ee222f" providerId="AD" clId="Web-{1AE0ACA2-8583-0AA9-AB9B-48F486268828}" dt="2023-01-12T11:42:06.856" v="213"/>
          <ac:spMkLst>
            <pc:docMk/>
            <pc:sldMk cId="233687310" sldId="396"/>
            <ac:spMk id="29" creationId="{00000000-0000-0000-0000-000000000000}"/>
          </ac:spMkLst>
        </pc:spChg>
      </pc:sldChg>
      <pc:sldChg chg="addSp delSp modSp mod modClrScheme chgLayout">
        <pc:chgData name="EZZINE, Hind" userId="S::ezzineh@who.int::edcab00f-6318-46e5-a4a9-188b01ee222f" providerId="AD" clId="Web-{1AE0ACA2-8583-0AA9-AB9B-48F486268828}" dt="2023-01-12T11:52:08.033" v="232" actId="20577"/>
        <pc:sldMkLst>
          <pc:docMk/>
          <pc:sldMk cId="3988072438" sldId="397"/>
        </pc:sldMkLst>
        <pc:spChg chg="mod ord">
          <ac:chgData name="EZZINE, Hind" userId="S::ezzineh@who.int::edcab00f-6318-46e5-a4a9-188b01ee222f" providerId="AD" clId="Web-{1AE0ACA2-8583-0AA9-AB9B-48F486268828}" dt="2023-01-12T11:52:08.033" v="232" actId="20577"/>
          <ac:spMkLst>
            <pc:docMk/>
            <pc:sldMk cId="3988072438" sldId="397"/>
            <ac:spMk id="2" creationId="{00000000-0000-0000-0000-000000000000}"/>
          </ac:spMkLst>
        </pc:spChg>
        <pc:spChg chg="add del mod ord">
          <ac:chgData name="EZZINE, Hind" userId="S::ezzineh@who.int::edcab00f-6318-46e5-a4a9-188b01ee222f" providerId="AD" clId="Web-{1AE0ACA2-8583-0AA9-AB9B-48F486268828}" dt="2023-01-12T11:47:19.351" v="222"/>
          <ac:spMkLst>
            <pc:docMk/>
            <pc:sldMk cId="3988072438" sldId="397"/>
            <ac:spMk id="3" creationId="{4BADC664-E937-D6F8-8211-8EF18AC94315}"/>
          </ac:spMkLst>
        </pc:spChg>
        <pc:spChg chg="mod">
          <ac:chgData name="EZZINE, Hind" userId="S::ezzineh@who.int::edcab00f-6318-46e5-a4a9-188b01ee222f" providerId="AD" clId="Web-{1AE0ACA2-8583-0AA9-AB9B-48F486268828}" dt="2023-01-12T11:51:05.703" v="228" actId="1076"/>
          <ac:spMkLst>
            <pc:docMk/>
            <pc:sldMk cId="3988072438" sldId="397"/>
            <ac:spMk id="34" creationId="{00000000-0000-0000-0000-000000000000}"/>
          </ac:spMkLst>
        </pc:spChg>
        <pc:picChg chg="mod">
          <ac:chgData name="EZZINE, Hind" userId="S::ezzineh@who.int::edcab00f-6318-46e5-a4a9-188b01ee222f" providerId="AD" clId="Web-{1AE0ACA2-8583-0AA9-AB9B-48F486268828}" dt="2023-01-12T11:51:05.703" v="227" actId="1076"/>
          <ac:picMkLst>
            <pc:docMk/>
            <pc:sldMk cId="3988072438" sldId="397"/>
            <ac:picMk id="33" creationId="{00000000-0000-0000-0000-000000000000}"/>
          </ac:picMkLst>
        </pc:picChg>
      </pc:sldChg>
      <pc:sldChg chg="delSp modSp mod modClrScheme chgLayout modNotes">
        <pc:chgData name="EZZINE, Hind" userId="S::ezzineh@who.int::edcab00f-6318-46e5-a4a9-188b01ee222f" providerId="AD" clId="Web-{1AE0ACA2-8583-0AA9-AB9B-48F486268828}" dt="2023-01-12T11:52:50.613" v="249"/>
        <pc:sldMkLst>
          <pc:docMk/>
          <pc:sldMk cId="1394239756" sldId="398"/>
        </pc:sldMkLst>
        <pc:spChg chg="mod">
          <ac:chgData name="EZZINE, Hind" userId="S::ezzineh@who.int::edcab00f-6318-46e5-a4a9-188b01ee222f" providerId="AD" clId="Web-{1AE0ACA2-8583-0AA9-AB9B-48F486268828}" dt="2023-01-12T11:52:41.691" v="242" actId="1076"/>
          <ac:spMkLst>
            <pc:docMk/>
            <pc:sldMk cId="1394239756" sldId="398"/>
            <ac:spMk id="2" creationId="{00000000-0000-0000-0000-000000000000}"/>
          </ac:spMkLst>
        </pc:spChg>
        <pc:spChg chg="mod">
          <ac:chgData name="EZZINE, Hind" userId="S::ezzineh@who.int::edcab00f-6318-46e5-a4a9-188b01ee222f" providerId="AD" clId="Web-{1AE0ACA2-8583-0AA9-AB9B-48F486268828}" dt="2023-01-12T11:52:41.722" v="243" actId="1076"/>
          <ac:spMkLst>
            <pc:docMk/>
            <pc:sldMk cId="1394239756" sldId="398"/>
            <ac:spMk id="3" creationId="{00000000-0000-0000-0000-000000000000}"/>
          </ac:spMkLst>
        </pc:spChg>
        <pc:spChg chg="mod">
          <ac:chgData name="EZZINE, Hind" userId="S::ezzineh@who.int::edcab00f-6318-46e5-a4a9-188b01ee222f" providerId="AD" clId="Web-{1AE0ACA2-8583-0AA9-AB9B-48F486268828}" dt="2023-01-12T11:52:41.738" v="244" actId="1076"/>
          <ac:spMkLst>
            <pc:docMk/>
            <pc:sldMk cId="1394239756" sldId="398"/>
            <ac:spMk id="4" creationId="{00000000-0000-0000-0000-000000000000}"/>
          </ac:spMkLst>
        </pc:spChg>
        <pc:spChg chg="mod">
          <ac:chgData name="EZZINE, Hind" userId="S::ezzineh@who.int::edcab00f-6318-46e5-a4a9-188b01ee222f" providerId="AD" clId="Web-{1AE0ACA2-8583-0AA9-AB9B-48F486268828}" dt="2023-01-12T11:52:41.753" v="245" actId="1076"/>
          <ac:spMkLst>
            <pc:docMk/>
            <pc:sldMk cId="1394239756" sldId="398"/>
            <ac:spMk id="5" creationId="{00000000-0000-0000-0000-000000000000}"/>
          </ac:spMkLst>
        </pc:spChg>
        <pc:spChg chg="mod">
          <ac:chgData name="EZZINE, Hind" userId="S::ezzineh@who.int::edcab00f-6318-46e5-a4a9-188b01ee222f" providerId="AD" clId="Web-{1AE0ACA2-8583-0AA9-AB9B-48F486268828}" dt="2023-01-12T11:52:41.769" v="246" actId="1076"/>
          <ac:spMkLst>
            <pc:docMk/>
            <pc:sldMk cId="1394239756" sldId="398"/>
            <ac:spMk id="6" creationId="{00000000-0000-0000-0000-000000000000}"/>
          </ac:spMkLst>
        </pc:spChg>
        <pc:spChg chg="del mod ord">
          <ac:chgData name="EZZINE, Hind" userId="S::ezzineh@who.int::edcab00f-6318-46e5-a4a9-188b01ee222f" providerId="AD" clId="Web-{1AE0ACA2-8583-0AA9-AB9B-48F486268828}" dt="2023-01-12T11:52:23.596" v="234"/>
          <ac:spMkLst>
            <pc:docMk/>
            <pc:sldMk cId="1394239756" sldId="398"/>
            <ac:spMk id="7" creationId="{00000000-0000-0000-0000-000000000000}"/>
          </ac:spMkLst>
        </pc:spChg>
        <pc:spChg chg="mod ord">
          <ac:chgData name="EZZINE, Hind" userId="S::ezzineh@who.int::edcab00f-6318-46e5-a4a9-188b01ee222f" providerId="AD" clId="Web-{1AE0ACA2-8583-0AA9-AB9B-48F486268828}" dt="2023-01-12T11:52:17.815" v="233"/>
          <ac:spMkLst>
            <pc:docMk/>
            <pc:sldMk cId="1394239756" sldId="398"/>
            <ac:spMk id="12" creationId="{00000000-0000-0000-0000-000000000000}"/>
          </ac:spMkLst>
        </pc:spChg>
        <pc:spChg chg="mod">
          <ac:chgData name="EZZINE, Hind" userId="S::ezzineh@who.int::edcab00f-6318-46e5-a4a9-188b01ee222f" providerId="AD" clId="Web-{1AE0ACA2-8583-0AA9-AB9B-48F486268828}" dt="2023-01-12T11:52:41.800" v="247" actId="1076"/>
          <ac:spMkLst>
            <pc:docMk/>
            <pc:sldMk cId="1394239756" sldId="398"/>
            <ac:spMk id="14" creationId="{00000000-0000-0000-0000-000000000000}"/>
          </ac:spMkLst>
        </pc:spChg>
        <pc:picChg chg="mod">
          <ac:chgData name="EZZINE, Hind" userId="S::ezzineh@who.int::edcab00f-6318-46e5-a4a9-188b01ee222f" providerId="AD" clId="Web-{1AE0ACA2-8583-0AA9-AB9B-48F486268828}" dt="2023-01-12T11:52:41.831" v="248" actId="1076"/>
          <ac:picMkLst>
            <pc:docMk/>
            <pc:sldMk cId="1394239756" sldId="398"/>
            <ac:picMk id="15" creationId="{00000000-0000-0000-0000-000000000000}"/>
          </ac:picMkLst>
        </pc:picChg>
      </pc:sldChg>
      <pc:sldChg chg="addSp delSp modSp mod modClrScheme chgLayout">
        <pc:chgData name="EZZINE, Hind" userId="S::ezzineh@who.int::edcab00f-6318-46e5-a4a9-188b01ee222f" providerId="AD" clId="Web-{1AE0ACA2-8583-0AA9-AB9B-48F486268828}" dt="2023-01-12T12:11:37.652" v="350" actId="20577"/>
        <pc:sldMkLst>
          <pc:docMk/>
          <pc:sldMk cId="1345220348" sldId="399"/>
        </pc:sldMkLst>
        <pc:spChg chg="add del mod ord">
          <ac:chgData name="EZZINE, Hind" userId="S::ezzineh@who.int::edcab00f-6318-46e5-a4a9-188b01ee222f" providerId="AD" clId="Web-{1AE0ACA2-8583-0AA9-AB9B-48F486268828}" dt="2023-01-12T11:53:48.943" v="254"/>
          <ac:spMkLst>
            <pc:docMk/>
            <pc:sldMk cId="1345220348" sldId="399"/>
            <ac:spMk id="4" creationId="{42CAE56C-33D1-4C45-D6A4-FB6C9EA5A3A8}"/>
          </ac:spMkLst>
        </pc:spChg>
        <pc:spChg chg="add mod">
          <ac:chgData name="EZZINE, Hind" userId="S::ezzineh@who.int::edcab00f-6318-46e5-a4a9-188b01ee222f" providerId="AD" clId="Web-{1AE0ACA2-8583-0AA9-AB9B-48F486268828}" dt="2023-01-12T11:54:07.709" v="257" actId="1076"/>
          <ac:spMkLst>
            <pc:docMk/>
            <pc:sldMk cId="1345220348" sldId="399"/>
            <ac:spMk id="6" creationId="{0A975D4D-FE36-79A5-961D-BA35C5A7A2A5}"/>
          </ac:spMkLst>
        </pc:spChg>
        <pc:spChg chg="add del mod">
          <ac:chgData name="EZZINE, Hind" userId="S::ezzineh@who.int::edcab00f-6318-46e5-a4a9-188b01ee222f" providerId="AD" clId="Web-{1AE0ACA2-8583-0AA9-AB9B-48F486268828}" dt="2023-01-12T11:57:21.669" v="283"/>
          <ac:spMkLst>
            <pc:docMk/>
            <pc:sldMk cId="1345220348" sldId="399"/>
            <ac:spMk id="8" creationId="{0459DC84-05B9-BEBC-B3B3-A485CA00A038}"/>
          </ac:spMkLst>
        </pc:spChg>
        <pc:spChg chg="mod">
          <ac:chgData name="EZZINE, Hind" userId="S::ezzineh@who.int::edcab00f-6318-46e5-a4a9-188b01ee222f" providerId="AD" clId="Web-{1AE0ACA2-8583-0AA9-AB9B-48F486268828}" dt="2023-01-12T12:11:37.652" v="350" actId="20577"/>
          <ac:spMkLst>
            <pc:docMk/>
            <pc:sldMk cId="1345220348" sldId="399"/>
            <ac:spMk id="10" creationId="{00000000-0000-0000-0000-000000000000}"/>
          </ac:spMkLst>
        </pc:spChg>
        <pc:spChg chg="mod">
          <ac:chgData name="EZZINE, Hind" userId="S::ezzineh@who.int::edcab00f-6318-46e5-a4a9-188b01ee222f" providerId="AD" clId="Web-{1AE0ACA2-8583-0AA9-AB9B-48F486268828}" dt="2023-01-12T12:11:30.964" v="348"/>
          <ac:spMkLst>
            <pc:docMk/>
            <pc:sldMk cId="1345220348" sldId="399"/>
            <ac:spMk id="11" creationId="{00000000-0000-0000-0000-000000000000}"/>
          </ac:spMkLst>
        </pc:spChg>
        <pc:spChg chg="del mod ord">
          <ac:chgData name="EZZINE, Hind" userId="S::ezzineh@who.int::edcab00f-6318-46e5-a4a9-188b01ee222f" providerId="AD" clId="Web-{1AE0ACA2-8583-0AA9-AB9B-48F486268828}" dt="2023-01-12T11:56:24.105" v="272"/>
          <ac:spMkLst>
            <pc:docMk/>
            <pc:sldMk cId="1345220348" sldId="399"/>
            <ac:spMk id="12" creationId="{00000000-0000-0000-0000-000000000000}"/>
          </ac:spMkLst>
        </pc:spChg>
        <pc:spChg chg="mod">
          <ac:chgData name="EZZINE, Hind" userId="S::ezzineh@who.int::edcab00f-6318-46e5-a4a9-188b01ee222f" providerId="AD" clId="Web-{1AE0ACA2-8583-0AA9-AB9B-48F486268828}" dt="2023-01-12T11:57:09.841" v="282" actId="20577"/>
          <ac:spMkLst>
            <pc:docMk/>
            <pc:sldMk cId="1345220348" sldId="399"/>
            <ac:spMk id="16" creationId="{00000000-0000-0000-0000-000000000000}"/>
          </ac:spMkLst>
        </pc:spChg>
        <pc:spChg chg="del">
          <ac:chgData name="EZZINE, Hind" userId="S::ezzineh@who.int::edcab00f-6318-46e5-a4a9-188b01ee222f" providerId="AD" clId="Web-{1AE0ACA2-8583-0AA9-AB9B-48F486268828}" dt="2023-01-12T11:53:29.395" v="252"/>
          <ac:spMkLst>
            <pc:docMk/>
            <pc:sldMk cId="1345220348" sldId="399"/>
            <ac:spMk id="17" creationId="{00000000-0000-0000-0000-000000000000}"/>
          </ac:spMkLst>
        </pc:spChg>
        <pc:picChg chg="mod">
          <ac:chgData name="EZZINE, Hind" userId="S::ezzineh@who.int::edcab00f-6318-46e5-a4a9-188b01ee222f" providerId="AD" clId="Web-{1AE0ACA2-8583-0AA9-AB9B-48F486268828}" dt="2023-01-12T11:55:49.869" v="266" actId="14100"/>
          <ac:picMkLst>
            <pc:docMk/>
            <pc:sldMk cId="1345220348" sldId="399"/>
            <ac:picMk id="2" creationId="{00000000-0000-0000-0000-000000000000}"/>
          </ac:picMkLst>
        </pc:picChg>
        <pc:picChg chg="mod">
          <ac:chgData name="EZZINE, Hind" userId="S::ezzineh@who.int::edcab00f-6318-46e5-a4a9-188b01ee222f" providerId="AD" clId="Web-{1AE0ACA2-8583-0AA9-AB9B-48F486268828}" dt="2023-01-12T11:56:02.791" v="268" actId="14100"/>
          <ac:picMkLst>
            <pc:docMk/>
            <pc:sldMk cId="1345220348" sldId="399"/>
            <ac:picMk id="3" creationId="{00000000-0000-0000-0000-000000000000}"/>
          </ac:picMkLst>
        </pc:picChg>
      </pc:sldChg>
      <pc:sldChg chg="delSp modSp mod modClrScheme chgLayout">
        <pc:chgData name="EZZINE, Hind" userId="S::ezzineh@who.int::edcab00f-6318-46e5-a4a9-188b01ee222f" providerId="AD" clId="Web-{1AE0ACA2-8583-0AA9-AB9B-48F486268828}" dt="2023-01-12T11:58:28.359" v="293"/>
        <pc:sldMkLst>
          <pc:docMk/>
          <pc:sldMk cId="4128101051" sldId="400"/>
        </pc:sldMkLst>
        <pc:spChg chg="mod ord">
          <ac:chgData name="EZZINE, Hind" userId="S::ezzineh@who.int::edcab00f-6318-46e5-a4a9-188b01ee222f" providerId="AD" clId="Web-{1AE0ACA2-8583-0AA9-AB9B-48F486268828}" dt="2023-01-12T11:58:28.359" v="293"/>
          <ac:spMkLst>
            <pc:docMk/>
            <pc:sldMk cId="4128101051" sldId="400"/>
            <ac:spMk id="2" creationId="{00000000-0000-0000-0000-000000000000}"/>
          </ac:spMkLst>
        </pc:spChg>
        <pc:spChg chg="del mod ord">
          <ac:chgData name="EZZINE, Hind" userId="S::ezzineh@who.int::edcab00f-6318-46e5-a4a9-188b01ee222f" providerId="AD" clId="Web-{1AE0ACA2-8583-0AA9-AB9B-48F486268828}" dt="2023-01-12T11:57:44.498" v="287"/>
          <ac:spMkLst>
            <pc:docMk/>
            <pc:sldMk cId="4128101051" sldId="400"/>
            <ac:spMk id="3" creationId="{00000000-0000-0000-0000-000000000000}"/>
          </ac:spMkLst>
        </pc:spChg>
        <pc:spChg chg="mod">
          <ac:chgData name="EZZINE, Hind" userId="S::ezzineh@who.int::edcab00f-6318-46e5-a4a9-188b01ee222f" providerId="AD" clId="Web-{1AE0ACA2-8583-0AA9-AB9B-48F486268828}" dt="2023-01-12T11:58:07.546" v="292" actId="1076"/>
          <ac:spMkLst>
            <pc:docMk/>
            <pc:sldMk cId="4128101051" sldId="400"/>
            <ac:spMk id="30" creationId="{00000000-0000-0000-0000-000000000000}"/>
          </ac:spMkLst>
        </pc:spChg>
        <pc:spChg chg="mod">
          <ac:chgData name="EZZINE, Hind" userId="S::ezzineh@who.int::edcab00f-6318-46e5-a4a9-188b01ee222f" providerId="AD" clId="Web-{1AE0ACA2-8583-0AA9-AB9B-48F486268828}" dt="2023-01-12T11:57:52.608" v="289" actId="1076"/>
          <ac:spMkLst>
            <pc:docMk/>
            <pc:sldMk cId="4128101051" sldId="400"/>
            <ac:spMk id="34" creationId="{00000000-0000-0000-0000-000000000000}"/>
          </ac:spMkLst>
        </pc:spChg>
        <pc:picChg chg="mod">
          <ac:chgData name="EZZINE, Hind" userId="S::ezzineh@who.int::edcab00f-6318-46e5-a4a9-188b01ee222f" providerId="AD" clId="Web-{1AE0ACA2-8583-0AA9-AB9B-48F486268828}" dt="2023-01-12T11:57:52.608" v="288" actId="1076"/>
          <ac:picMkLst>
            <pc:docMk/>
            <pc:sldMk cId="4128101051" sldId="400"/>
            <ac:picMk id="33" creationId="{00000000-0000-0000-0000-000000000000}"/>
          </ac:picMkLst>
        </pc:picChg>
      </pc:sldChg>
      <pc:sldChg chg="addSp delSp modSp mod modClrScheme chgLayout">
        <pc:chgData name="EZZINE, Hind" userId="S::ezzineh@who.int::edcab00f-6318-46e5-a4a9-188b01ee222f" providerId="AD" clId="Web-{1AE0ACA2-8583-0AA9-AB9B-48F486268828}" dt="2023-01-12T12:13:04.858" v="361" actId="1076"/>
        <pc:sldMkLst>
          <pc:docMk/>
          <pc:sldMk cId="1472427350" sldId="401"/>
        </pc:sldMkLst>
        <pc:spChg chg="del mod ord">
          <ac:chgData name="EZZINE, Hind" userId="S::ezzineh@who.int::edcab00f-6318-46e5-a4a9-188b01ee222f" providerId="AD" clId="Web-{1AE0ACA2-8583-0AA9-AB9B-48F486268828}" dt="2023-01-12T12:00:26.691" v="294"/>
          <ac:spMkLst>
            <pc:docMk/>
            <pc:sldMk cId="1472427350" sldId="401"/>
            <ac:spMk id="2" creationId="{00000000-0000-0000-0000-000000000000}"/>
          </ac:spMkLst>
        </pc:spChg>
        <pc:spChg chg="mod">
          <ac:chgData name="EZZINE, Hind" userId="S::ezzineh@who.int::edcab00f-6318-46e5-a4a9-188b01ee222f" providerId="AD" clId="Web-{1AE0ACA2-8583-0AA9-AB9B-48F486268828}" dt="2023-01-12T12:13:04.858" v="361" actId="1076"/>
          <ac:spMkLst>
            <pc:docMk/>
            <pc:sldMk cId="1472427350" sldId="401"/>
            <ac:spMk id="9" creationId="{00000000-0000-0000-0000-000000000000}"/>
          </ac:spMkLst>
        </pc:spChg>
        <pc:spChg chg="mod ord">
          <ac:chgData name="EZZINE, Hind" userId="S::ezzineh@who.int::edcab00f-6318-46e5-a4a9-188b01ee222f" providerId="AD" clId="Web-{1AE0ACA2-8583-0AA9-AB9B-48F486268828}" dt="2023-01-12T12:00:46.364" v="298"/>
          <ac:spMkLst>
            <pc:docMk/>
            <pc:sldMk cId="1472427350" sldId="401"/>
            <ac:spMk id="10" creationId="{00000000-0000-0000-0000-000000000000}"/>
          </ac:spMkLst>
        </pc:spChg>
        <pc:picChg chg="add del mod">
          <ac:chgData name="EZZINE, Hind" userId="S::ezzineh@who.int::edcab00f-6318-46e5-a4a9-188b01ee222f" providerId="AD" clId="Web-{1AE0ACA2-8583-0AA9-AB9B-48F486268828}" dt="2023-01-12T11:06:39.532" v="13"/>
          <ac:picMkLst>
            <pc:docMk/>
            <pc:sldMk cId="1472427350" sldId="401"/>
            <ac:picMk id="3" creationId="{DBD30F72-659E-D180-96F1-6C3786C953E2}"/>
          </ac:picMkLst>
        </pc:picChg>
        <pc:picChg chg="add del mod">
          <ac:chgData name="EZZINE, Hind" userId="S::ezzineh@who.int::edcab00f-6318-46e5-a4a9-188b01ee222f" providerId="AD" clId="Web-{1AE0ACA2-8583-0AA9-AB9B-48F486268828}" dt="2023-01-12T12:12:15.294" v="355" actId="1076"/>
          <ac:picMkLst>
            <pc:docMk/>
            <pc:sldMk cId="1472427350" sldId="401"/>
            <ac:picMk id="11" creationId="{00000000-0000-0000-0000-000000000000}"/>
          </ac:picMkLst>
        </pc:picChg>
      </pc:sldChg>
      <pc:sldChg chg="addSp delSp modSp mod modClrScheme chgLayout">
        <pc:chgData name="EZZINE, Hind" userId="S::ezzineh@who.int::edcab00f-6318-46e5-a4a9-188b01ee222f" providerId="AD" clId="Web-{1AE0ACA2-8583-0AA9-AB9B-48F486268828}" dt="2023-01-12T12:13:28.968" v="366" actId="20577"/>
        <pc:sldMkLst>
          <pc:docMk/>
          <pc:sldMk cId="4099677687" sldId="402"/>
        </pc:sldMkLst>
        <pc:spChg chg="del mod ord">
          <ac:chgData name="EZZINE, Hind" userId="S::ezzineh@who.int::edcab00f-6318-46e5-a4a9-188b01ee222f" providerId="AD" clId="Web-{1AE0ACA2-8583-0AA9-AB9B-48F486268828}" dt="2023-01-12T12:05:18.639" v="317"/>
          <ac:spMkLst>
            <pc:docMk/>
            <pc:sldMk cId="4099677687" sldId="402"/>
            <ac:spMk id="12" creationId="{00000000-0000-0000-0000-000000000000}"/>
          </ac:spMkLst>
        </pc:spChg>
        <pc:spChg chg="mod">
          <ac:chgData name="EZZINE, Hind" userId="S::ezzineh@who.int::edcab00f-6318-46e5-a4a9-188b01ee222f" providerId="AD" clId="Web-{1AE0ACA2-8583-0AA9-AB9B-48F486268828}" dt="2023-01-12T12:13:28.968" v="366" actId="20577"/>
          <ac:spMkLst>
            <pc:docMk/>
            <pc:sldMk cId="4099677687" sldId="402"/>
            <ac:spMk id="13" creationId="{00000000-0000-0000-0000-000000000000}"/>
          </ac:spMkLst>
        </pc:spChg>
        <pc:spChg chg="add del mod ord">
          <ac:chgData name="EZZINE, Hind" userId="S::ezzineh@who.int::edcab00f-6318-46e5-a4a9-188b01ee222f" providerId="AD" clId="Web-{1AE0ACA2-8583-0AA9-AB9B-48F486268828}" dt="2023-01-12T12:04:44.184" v="315"/>
          <ac:spMkLst>
            <pc:docMk/>
            <pc:sldMk cId="4099677687" sldId="402"/>
            <ac:spMk id="14" creationId="{72894AEC-AA93-7FB1-9599-443AA7DC61AA}"/>
          </ac:spMkLst>
        </pc:spChg>
        <pc:spChg chg="add del mod">
          <ac:chgData name="EZZINE, Hind" userId="S::ezzineh@who.int::edcab00f-6318-46e5-a4a9-188b01ee222f" providerId="AD" clId="Web-{1AE0ACA2-8583-0AA9-AB9B-48F486268828}" dt="2023-01-12T12:05:28.936" v="318"/>
          <ac:spMkLst>
            <pc:docMk/>
            <pc:sldMk cId="4099677687" sldId="402"/>
            <ac:spMk id="17" creationId="{1E07E7DE-7863-EC34-7563-A3E6ADCFA2E7}"/>
          </ac:spMkLst>
        </pc:spChg>
        <pc:spChg chg="add mod">
          <ac:chgData name="EZZINE, Hind" userId="S::ezzineh@who.int::edcab00f-6318-46e5-a4a9-188b01ee222f" providerId="AD" clId="Web-{1AE0ACA2-8583-0AA9-AB9B-48F486268828}" dt="2023-01-12T12:05:51.577" v="329" actId="14100"/>
          <ac:spMkLst>
            <pc:docMk/>
            <pc:sldMk cId="4099677687" sldId="402"/>
            <ac:spMk id="19" creationId="{71F10C33-8324-1923-3022-FCA3AC93B389}"/>
          </ac:spMkLst>
        </pc:spChg>
      </pc:sldChg>
      <pc:sldChg chg="addSp delSp modSp mod modClrScheme chgLayout">
        <pc:chgData name="EZZINE, Hind" userId="S::ezzineh@who.int::edcab00f-6318-46e5-a4a9-188b01ee222f" providerId="AD" clId="Web-{1AE0ACA2-8583-0AA9-AB9B-48F486268828}" dt="2023-01-12T12:22:38.503" v="440"/>
        <pc:sldMkLst>
          <pc:docMk/>
          <pc:sldMk cId="2868094319" sldId="403"/>
        </pc:sldMkLst>
        <pc:spChg chg="mod ord">
          <ac:chgData name="EZZINE, Hind" userId="S::ezzineh@who.int::edcab00f-6318-46e5-a4a9-188b01ee222f" providerId="AD" clId="Web-{1AE0ACA2-8583-0AA9-AB9B-48F486268828}" dt="2023-01-12T12:07:18.330" v="343"/>
          <ac:spMkLst>
            <pc:docMk/>
            <pc:sldMk cId="2868094319" sldId="403"/>
            <ac:spMk id="2" creationId="{00000000-0000-0000-0000-000000000000}"/>
          </ac:spMkLst>
        </pc:spChg>
        <pc:spChg chg="add del mod ord">
          <ac:chgData name="EZZINE, Hind" userId="S::ezzineh@who.int::edcab00f-6318-46e5-a4a9-188b01ee222f" providerId="AD" clId="Web-{1AE0ACA2-8583-0AA9-AB9B-48F486268828}" dt="2023-01-12T12:06:33.376" v="337"/>
          <ac:spMkLst>
            <pc:docMk/>
            <pc:sldMk cId="2868094319" sldId="403"/>
            <ac:spMk id="3" creationId="{C58CFD82-BF2F-2F42-ADBE-AF27F62DD886}"/>
          </ac:spMkLst>
        </pc:spChg>
        <pc:spChg chg="mod">
          <ac:chgData name="EZZINE, Hind" userId="S::ezzineh@who.int::edcab00f-6318-46e5-a4a9-188b01ee222f" providerId="AD" clId="Web-{1AE0ACA2-8583-0AA9-AB9B-48F486268828}" dt="2023-01-12T12:22:38.503" v="440"/>
          <ac:spMkLst>
            <pc:docMk/>
            <pc:sldMk cId="2868094319" sldId="403"/>
            <ac:spMk id="4" creationId="{00000000-0000-0000-0000-000000000000}"/>
          </ac:spMkLst>
        </pc:spChg>
        <pc:spChg chg="mod">
          <ac:chgData name="EZZINE, Hind" userId="S::ezzineh@who.int::edcab00f-6318-46e5-a4a9-188b01ee222f" providerId="AD" clId="Web-{1AE0ACA2-8583-0AA9-AB9B-48F486268828}" dt="2023-01-12T12:13:55.219" v="367"/>
          <ac:spMkLst>
            <pc:docMk/>
            <pc:sldMk cId="2868094319" sldId="403"/>
            <ac:spMk id="5" creationId="{00000000-0000-0000-0000-000000000000}"/>
          </ac:spMkLst>
        </pc:spChg>
        <pc:spChg chg="mod">
          <ac:chgData name="EZZINE, Hind" userId="S::ezzineh@who.int::edcab00f-6318-46e5-a4a9-188b01ee222f" providerId="AD" clId="Web-{1AE0ACA2-8583-0AA9-AB9B-48F486268828}" dt="2023-01-12T12:07:02.721" v="340" actId="1076"/>
          <ac:spMkLst>
            <pc:docMk/>
            <pc:sldMk cId="2868094319" sldId="403"/>
            <ac:spMk id="6" creationId="{00000000-0000-0000-0000-000000000000}"/>
          </ac:spMkLst>
        </pc:spChg>
      </pc:sldChg>
      <pc:sldChg chg="addSp delSp modSp mod modClrScheme chgLayout">
        <pc:chgData name="EZZINE, Hind" userId="S::ezzineh@who.int::edcab00f-6318-46e5-a4a9-188b01ee222f" providerId="AD" clId="Web-{1AE0ACA2-8583-0AA9-AB9B-48F486268828}" dt="2023-01-12T12:25:11.821" v="470" actId="20577"/>
        <pc:sldMkLst>
          <pc:docMk/>
          <pc:sldMk cId="4275235869" sldId="404"/>
        </pc:sldMkLst>
        <pc:spChg chg="mod">
          <ac:chgData name="EZZINE, Hind" userId="S::ezzineh@who.int::edcab00f-6318-46e5-a4a9-188b01ee222f" providerId="AD" clId="Web-{1AE0ACA2-8583-0AA9-AB9B-48F486268828}" dt="2023-01-12T12:25:02.430" v="464" actId="1076"/>
          <ac:spMkLst>
            <pc:docMk/>
            <pc:sldMk cId="4275235869" sldId="404"/>
            <ac:spMk id="2" creationId="{00000000-0000-0000-0000-000000000000}"/>
          </ac:spMkLst>
        </pc:spChg>
        <pc:spChg chg="mod">
          <ac:chgData name="EZZINE, Hind" userId="S::ezzineh@who.int::edcab00f-6318-46e5-a4a9-188b01ee222f" providerId="AD" clId="Web-{1AE0ACA2-8583-0AA9-AB9B-48F486268828}" dt="2023-01-12T12:24:58.805" v="463" actId="1076"/>
          <ac:spMkLst>
            <pc:docMk/>
            <pc:sldMk cId="4275235869" sldId="404"/>
            <ac:spMk id="3" creationId="{00000000-0000-0000-0000-000000000000}"/>
          </ac:spMkLst>
        </pc:spChg>
        <pc:spChg chg="mod">
          <ac:chgData name="EZZINE, Hind" userId="S::ezzineh@who.int::edcab00f-6318-46e5-a4a9-188b01ee222f" providerId="AD" clId="Web-{1AE0ACA2-8583-0AA9-AB9B-48F486268828}" dt="2023-01-12T12:24:37.851" v="459" actId="1076"/>
          <ac:spMkLst>
            <pc:docMk/>
            <pc:sldMk cId="4275235869" sldId="404"/>
            <ac:spMk id="4" creationId="{00000000-0000-0000-0000-000000000000}"/>
          </ac:spMkLst>
        </pc:spChg>
        <pc:spChg chg="mod">
          <ac:chgData name="EZZINE, Hind" userId="S::ezzineh@who.int::edcab00f-6318-46e5-a4a9-188b01ee222f" providerId="AD" clId="Web-{1AE0ACA2-8583-0AA9-AB9B-48F486268828}" dt="2023-01-12T12:25:11.821" v="470" actId="20577"/>
          <ac:spMkLst>
            <pc:docMk/>
            <pc:sldMk cId="4275235869" sldId="404"/>
            <ac:spMk id="5" creationId="{00000000-0000-0000-0000-000000000000}"/>
          </ac:spMkLst>
        </pc:spChg>
        <pc:spChg chg="mod">
          <ac:chgData name="EZZINE, Hind" userId="S::ezzineh@who.int::edcab00f-6318-46e5-a4a9-188b01ee222f" providerId="AD" clId="Web-{1AE0ACA2-8583-0AA9-AB9B-48F486268828}" dt="2023-01-12T12:17:03.741" v="399" actId="1076"/>
          <ac:spMkLst>
            <pc:docMk/>
            <pc:sldMk cId="4275235869" sldId="404"/>
            <ac:spMk id="6" creationId="{00000000-0000-0000-0000-000000000000}"/>
          </ac:spMkLst>
        </pc:spChg>
        <pc:spChg chg="mod">
          <ac:chgData name="EZZINE, Hind" userId="S::ezzineh@who.int::edcab00f-6318-46e5-a4a9-188b01ee222f" providerId="AD" clId="Web-{1AE0ACA2-8583-0AA9-AB9B-48F486268828}" dt="2023-01-12T12:15:36.582" v="388" actId="20577"/>
          <ac:spMkLst>
            <pc:docMk/>
            <pc:sldMk cId="4275235869" sldId="404"/>
            <ac:spMk id="7" creationId="{00000000-0000-0000-0000-000000000000}"/>
          </ac:spMkLst>
        </pc:spChg>
        <pc:spChg chg="mod">
          <ac:chgData name="EZZINE, Hind" userId="S::ezzineh@who.int::edcab00f-6318-46e5-a4a9-188b01ee222f" providerId="AD" clId="Web-{1AE0ACA2-8583-0AA9-AB9B-48F486268828}" dt="2023-01-12T12:18:06.915" v="402"/>
          <ac:spMkLst>
            <pc:docMk/>
            <pc:sldMk cId="4275235869" sldId="404"/>
            <ac:spMk id="8" creationId="{00000000-0000-0000-0000-000000000000}"/>
          </ac:spMkLst>
        </pc:spChg>
        <pc:spChg chg="mod">
          <ac:chgData name="EZZINE, Hind" userId="S::ezzineh@who.int::edcab00f-6318-46e5-a4a9-188b01ee222f" providerId="AD" clId="Web-{1AE0ACA2-8583-0AA9-AB9B-48F486268828}" dt="2023-01-12T12:17:53.900" v="401"/>
          <ac:spMkLst>
            <pc:docMk/>
            <pc:sldMk cId="4275235869" sldId="404"/>
            <ac:spMk id="9" creationId="{00000000-0000-0000-0000-000000000000}"/>
          </ac:spMkLst>
        </pc:spChg>
        <pc:spChg chg="mod ord">
          <ac:chgData name="EZZINE, Hind" userId="S::ezzineh@who.int::edcab00f-6318-46e5-a4a9-188b01ee222f" providerId="AD" clId="Web-{1AE0ACA2-8583-0AA9-AB9B-48F486268828}" dt="2023-01-12T12:14:35.439" v="374"/>
          <ac:spMkLst>
            <pc:docMk/>
            <pc:sldMk cId="4275235869" sldId="404"/>
            <ac:spMk id="10" creationId="{00000000-0000-0000-0000-000000000000}"/>
          </ac:spMkLst>
        </pc:spChg>
        <pc:spChg chg="add del mod ord">
          <ac:chgData name="EZZINE, Hind" userId="S::ezzineh@who.int::edcab00f-6318-46e5-a4a9-188b01ee222f" providerId="AD" clId="Web-{1AE0ACA2-8583-0AA9-AB9B-48F486268828}" dt="2023-01-12T12:14:39.127" v="375"/>
          <ac:spMkLst>
            <pc:docMk/>
            <pc:sldMk cId="4275235869" sldId="404"/>
            <ac:spMk id="11" creationId="{67C7DFB9-3CAB-8135-1217-7BE52F048849}"/>
          </ac:spMkLst>
        </pc:spChg>
        <pc:spChg chg="mod">
          <ac:chgData name="EZZINE, Hind" userId="S::ezzineh@who.int::edcab00f-6318-46e5-a4a9-188b01ee222f" providerId="AD" clId="Web-{1AE0ACA2-8583-0AA9-AB9B-48F486268828}" dt="2023-01-12T12:15:02.878" v="379"/>
          <ac:spMkLst>
            <pc:docMk/>
            <pc:sldMk cId="4275235869" sldId="404"/>
            <ac:spMk id="12" creationId="{00000000-0000-0000-0000-000000000000}"/>
          </ac:spMkLst>
        </pc:spChg>
      </pc:sldChg>
      <pc:sldChg chg="addSp delSp modSp mod modClrScheme chgLayout">
        <pc:chgData name="EZZINE, Hind" userId="S::ezzineh@who.int::edcab00f-6318-46e5-a4a9-188b01ee222f" providerId="AD" clId="Web-{1AE0ACA2-8583-0AA9-AB9B-48F486268828}" dt="2023-01-12T12:20:57.640" v="434" actId="1076"/>
        <pc:sldMkLst>
          <pc:docMk/>
          <pc:sldMk cId="1511115771" sldId="405"/>
        </pc:sldMkLst>
        <pc:spChg chg="mod">
          <ac:chgData name="EZZINE, Hind" userId="S::ezzineh@who.int::edcab00f-6318-46e5-a4a9-188b01ee222f" providerId="AD" clId="Web-{1AE0ACA2-8583-0AA9-AB9B-48F486268828}" dt="2023-01-12T12:20:52.781" v="432" actId="1076"/>
          <ac:spMkLst>
            <pc:docMk/>
            <pc:sldMk cId="1511115771" sldId="405"/>
            <ac:spMk id="6" creationId="{00000000-0000-0000-0000-000000000000}"/>
          </ac:spMkLst>
        </pc:spChg>
        <pc:spChg chg="mod">
          <ac:chgData name="EZZINE, Hind" userId="S::ezzineh@who.int::edcab00f-6318-46e5-a4a9-188b01ee222f" providerId="AD" clId="Web-{1AE0ACA2-8583-0AA9-AB9B-48F486268828}" dt="2023-01-12T12:20:52.796" v="433" actId="1076"/>
          <ac:spMkLst>
            <pc:docMk/>
            <pc:sldMk cId="1511115771" sldId="405"/>
            <ac:spMk id="7" creationId="{00000000-0000-0000-0000-000000000000}"/>
          </ac:spMkLst>
        </pc:spChg>
        <pc:spChg chg="add del mod ord">
          <ac:chgData name="EZZINE, Hind" userId="S::ezzineh@who.int::edcab00f-6318-46e5-a4a9-188b01ee222f" providerId="AD" clId="Web-{1AE0ACA2-8583-0AA9-AB9B-48F486268828}" dt="2023-01-12T12:18:25.963" v="404"/>
          <ac:spMkLst>
            <pc:docMk/>
            <pc:sldMk cId="1511115771" sldId="405"/>
            <ac:spMk id="9" creationId="{7D6E2E04-1F00-268F-4A61-7731DE26AB69}"/>
          </ac:spMkLst>
        </pc:spChg>
        <pc:spChg chg="add del mod ord">
          <ac:chgData name="EZZINE, Hind" userId="S::ezzineh@who.int::edcab00f-6318-46e5-a4a9-188b01ee222f" providerId="AD" clId="Web-{1AE0ACA2-8583-0AA9-AB9B-48F486268828}" dt="2023-01-12T12:18:20.713" v="403"/>
          <ac:spMkLst>
            <pc:docMk/>
            <pc:sldMk cId="1511115771" sldId="405"/>
            <ac:spMk id="10" creationId="{2482265B-44DA-40C5-674F-639694F2341F}"/>
          </ac:spMkLst>
        </pc:spChg>
        <pc:spChg chg="add mod">
          <ac:chgData name="EZZINE, Hind" userId="S::ezzineh@who.int::edcab00f-6318-46e5-a4a9-188b01ee222f" providerId="AD" clId="Web-{1AE0ACA2-8583-0AA9-AB9B-48F486268828}" dt="2023-01-12T12:20:57.640" v="434" actId="1076"/>
          <ac:spMkLst>
            <pc:docMk/>
            <pc:sldMk cId="1511115771" sldId="405"/>
            <ac:spMk id="13" creationId="{216F946D-DF89-836A-CED7-0377983DE374}"/>
          </ac:spMkLst>
        </pc:spChg>
        <pc:picChg chg="mod">
          <ac:chgData name="EZZINE, Hind" userId="S::ezzineh@who.int::edcab00f-6318-46e5-a4a9-188b01ee222f" providerId="AD" clId="Web-{1AE0ACA2-8583-0AA9-AB9B-48F486268828}" dt="2023-01-12T12:20:52.734" v="428" actId="1076"/>
          <ac:picMkLst>
            <pc:docMk/>
            <pc:sldMk cId="1511115771" sldId="405"/>
            <ac:picMk id="2" creationId="{00000000-0000-0000-0000-000000000000}"/>
          </ac:picMkLst>
        </pc:picChg>
        <pc:picChg chg="mod">
          <ac:chgData name="EZZINE, Hind" userId="S::ezzineh@who.int::edcab00f-6318-46e5-a4a9-188b01ee222f" providerId="AD" clId="Web-{1AE0ACA2-8583-0AA9-AB9B-48F486268828}" dt="2023-01-12T12:20:52.749" v="429" actId="1076"/>
          <ac:picMkLst>
            <pc:docMk/>
            <pc:sldMk cId="1511115771" sldId="405"/>
            <ac:picMk id="3" creationId="{00000000-0000-0000-0000-000000000000}"/>
          </ac:picMkLst>
        </pc:picChg>
        <pc:picChg chg="mod">
          <ac:chgData name="EZZINE, Hind" userId="S::ezzineh@who.int::edcab00f-6318-46e5-a4a9-188b01ee222f" providerId="AD" clId="Web-{1AE0ACA2-8583-0AA9-AB9B-48F486268828}" dt="2023-01-12T12:20:52.765" v="430" actId="1076"/>
          <ac:picMkLst>
            <pc:docMk/>
            <pc:sldMk cId="1511115771" sldId="405"/>
            <ac:picMk id="4" creationId="{00000000-0000-0000-0000-000000000000}"/>
          </ac:picMkLst>
        </pc:picChg>
        <pc:picChg chg="mod">
          <ac:chgData name="EZZINE, Hind" userId="S::ezzineh@who.int::edcab00f-6318-46e5-a4a9-188b01ee222f" providerId="AD" clId="Web-{1AE0ACA2-8583-0AA9-AB9B-48F486268828}" dt="2023-01-12T12:20:52.781" v="431" actId="1076"/>
          <ac:picMkLst>
            <pc:docMk/>
            <pc:sldMk cId="1511115771" sldId="405"/>
            <ac:picMk id="5" creationId="{00000000-0000-0000-0000-000000000000}"/>
          </ac:picMkLst>
        </pc:picChg>
      </pc:sldChg>
      <pc:sldChg chg="addSp delSp modSp mod modClrScheme chgLayout">
        <pc:chgData name="EZZINE, Hind" userId="S::ezzineh@who.int::edcab00f-6318-46e5-a4a9-188b01ee222f" providerId="AD" clId="Web-{1AE0ACA2-8583-0AA9-AB9B-48F486268828}" dt="2023-01-12T12:27:19.325" v="487"/>
        <pc:sldMkLst>
          <pc:docMk/>
          <pc:sldMk cId="857359142" sldId="406"/>
        </pc:sldMkLst>
        <pc:spChg chg="add del mod ord">
          <ac:chgData name="EZZINE, Hind" userId="S::ezzineh@who.int::edcab00f-6318-46e5-a4a9-188b01ee222f" providerId="AD" clId="Web-{1AE0ACA2-8583-0AA9-AB9B-48F486268828}" dt="2023-01-12T12:19:19.793" v="408"/>
          <ac:spMkLst>
            <pc:docMk/>
            <pc:sldMk cId="857359142" sldId="406"/>
            <ac:spMk id="2" creationId="{475FA516-424F-ED49-8EBF-13EA8B538BF1}"/>
          </ac:spMkLst>
        </pc:spChg>
        <pc:spChg chg="mod">
          <ac:chgData name="EZZINE, Hind" userId="S::ezzineh@who.int::edcab00f-6318-46e5-a4a9-188b01ee222f" providerId="AD" clId="Web-{1AE0ACA2-8583-0AA9-AB9B-48F486268828}" dt="2023-01-12T12:20:14.857" v="419" actId="20577"/>
          <ac:spMkLst>
            <pc:docMk/>
            <pc:sldMk cId="857359142" sldId="406"/>
            <ac:spMk id="6" creationId="{00000000-0000-0000-0000-000000000000}"/>
          </ac:spMkLst>
        </pc:spChg>
        <pc:spChg chg="mod ord">
          <ac:chgData name="EZZINE, Hind" userId="S::ezzineh@who.int::edcab00f-6318-46e5-a4a9-188b01ee222f" providerId="AD" clId="Web-{1AE0ACA2-8583-0AA9-AB9B-48F486268828}" dt="2023-01-12T12:27:19.325" v="487"/>
          <ac:spMkLst>
            <pc:docMk/>
            <pc:sldMk cId="857359142" sldId="406"/>
            <ac:spMk id="9" creationId="{00000000-0000-0000-0000-000000000000}"/>
          </ac:spMkLst>
        </pc:spChg>
        <pc:spChg chg="mod">
          <ac:chgData name="EZZINE, Hind" userId="S::ezzineh@who.int::edcab00f-6318-46e5-a4a9-188b01ee222f" providerId="AD" clId="Web-{1AE0ACA2-8583-0AA9-AB9B-48F486268828}" dt="2023-01-12T12:25:36.400" v="471"/>
          <ac:spMkLst>
            <pc:docMk/>
            <pc:sldMk cId="857359142" sldId="406"/>
            <ac:spMk id="12" creationId="{00000000-0000-0000-0000-000000000000}"/>
          </ac:spMkLst>
        </pc:spChg>
        <pc:picChg chg="mod">
          <ac:chgData name="EZZINE, Hind" userId="S::ezzineh@who.int::edcab00f-6318-46e5-a4a9-188b01ee222f" providerId="AD" clId="Web-{1AE0ACA2-8583-0AA9-AB9B-48F486268828}" dt="2023-01-12T12:19:45.263" v="414" actId="1076"/>
          <ac:picMkLst>
            <pc:docMk/>
            <pc:sldMk cId="857359142" sldId="406"/>
            <ac:picMk id="10" creationId="{00000000-0000-0000-0000-000000000000}"/>
          </ac:picMkLst>
        </pc:picChg>
      </pc:sldChg>
      <pc:sldChg chg="delSp modSp mod modClrScheme chgLayout">
        <pc:chgData name="EZZINE, Hind" userId="S::ezzineh@who.int::edcab00f-6318-46e5-a4a9-188b01ee222f" providerId="AD" clId="Web-{1AE0ACA2-8583-0AA9-AB9B-48F486268828}" dt="2023-01-12T12:28:12.202" v="494" actId="1076"/>
        <pc:sldMkLst>
          <pc:docMk/>
          <pc:sldMk cId="3589628932" sldId="407"/>
        </pc:sldMkLst>
        <pc:spChg chg="mod ord">
          <ac:chgData name="EZZINE, Hind" userId="S::ezzineh@who.int::edcab00f-6318-46e5-a4a9-188b01ee222f" providerId="AD" clId="Web-{1AE0ACA2-8583-0AA9-AB9B-48F486268828}" dt="2023-01-12T12:27:24.341" v="488"/>
          <ac:spMkLst>
            <pc:docMk/>
            <pc:sldMk cId="3589628932" sldId="407"/>
            <ac:spMk id="2" creationId="{00000000-0000-0000-0000-000000000000}"/>
          </ac:spMkLst>
        </pc:spChg>
        <pc:spChg chg="mod">
          <ac:chgData name="EZZINE, Hind" userId="S::ezzineh@who.int::edcab00f-6318-46e5-a4a9-188b01ee222f" providerId="AD" clId="Web-{1AE0ACA2-8583-0AA9-AB9B-48F486268828}" dt="2023-01-12T12:27:54.358" v="489" actId="20577"/>
          <ac:spMkLst>
            <pc:docMk/>
            <pc:sldMk cId="3589628932" sldId="407"/>
            <ac:spMk id="3" creationId="{00000000-0000-0000-0000-000000000000}"/>
          </ac:spMkLst>
        </pc:spChg>
        <pc:spChg chg="mod">
          <ac:chgData name="EZZINE, Hind" userId="S::ezzineh@who.int::edcab00f-6318-46e5-a4a9-188b01ee222f" providerId="AD" clId="Web-{1AE0ACA2-8583-0AA9-AB9B-48F486268828}" dt="2023-01-12T12:27:54.389" v="490" actId="20577"/>
          <ac:spMkLst>
            <pc:docMk/>
            <pc:sldMk cId="3589628932" sldId="407"/>
            <ac:spMk id="4" creationId="{00000000-0000-0000-0000-000000000000}"/>
          </ac:spMkLst>
        </pc:spChg>
        <pc:spChg chg="mod">
          <ac:chgData name="EZZINE, Hind" userId="S::ezzineh@who.int::edcab00f-6318-46e5-a4a9-188b01ee222f" providerId="AD" clId="Web-{1AE0ACA2-8583-0AA9-AB9B-48F486268828}" dt="2023-01-12T12:27:54.420" v="491" actId="20577"/>
          <ac:spMkLst>
            <pc:docMk/>
            <pc:sldMk cId="3589628932" sldId="407"/>
            <ac:spMk id="5" creationId="{00000000-0000-0000-0000-000000000000}"/>
          </ac:spMkLst>
        </pc:spChg>
        <pc:spChg chg="del">
          <ac:chgData name="EZZINE, Hind" userId="S::ezzineh@who.int::edcab00f-6318-46e5-a4a9-188b01ee222f" providerId="AD" clId="Web-{1AE0ACA2-8583-0AA9-AB9B-48F486268828}" dt="2023-01-12T12:26:44.949" v="483"/>
          <ac:spMkLst>
            <pc:docMk/>
            <pc:sldMk cId="3589628932" sldId="407"/>
            <ac:spMk id="6" creationId="{00000000-0000-0000-0000-000000000000}"/>
          </ac:spMkLst>
        </pc:spChg>
        <pc:spChg chg="mod">
          <ac:chgData name="EZZINE, Hind" userId="S::ezzineh@who.int::edcab00f-6318-46e5-a4a9-188b01ee222f" providerId="AD" clId="Web-{1AE0ACA2-8583-0AA9-AB9B-48F486268828}" dt="2023-01-12T12:28:12.202" v="494" actId="1076"/>
          <ac:spMkLst>
            <pc:docMk/>
            <pc:sldMk cId="3589628932" sldId="407"/>
            <ac:spMk id="7" creationId="{00000000-0000-0000-0000-000000000000}"/>
          </ac:spMkLst>
        </pc:spChg>
        <pc:spChg chg="del mod ord">
          <ac:chgData name="EZZINE, Hind" userId="S::ezzineh@who.int::edcab00f-6318-46e5-a4a9-188b01ee222f" providerId="AD" clId="Web-{1AE0ACA2-8583-0AA9-AB9B-48F486268828}" dt="2023-01-12T12:26:38.949" v="482"/>
          <ac:spMkLst>
            <pc:docMk/>
            <pc:sldMk cId="3589628932" sldId="407"/>
            <ac:spMk id="8" creationId="{00000000-0000-0000-0000-000000000000}"/>
          </ac:spMkLst>
        </pc:spChg>
        <pc:spChg chg="mod">
          <ac:chgData name="EZZINE, Hind" userId="S::ezzineh@who.int::edcab00f-6318-46e5-a4a9-188b01ee222f" providerId="AD" clId="Web-{1AE0ACA2-8583-0AA9-AB9B-48F486268828}" dt="2023-01-12T12:27:03.762" v="486" actId="20577"/>
          <ac:spMkLst>
            <pc:docMk/>
            <pc:sldMk cId="3589628932" sldId="407"/>
            <ac:spMk id="9" creationId="{00000000-0000-0000-0000-000000000000}"/>
          </ac:spMkLst>
        </pc:spChg>
      </pc:sldChg>
      <pc:sldChg chg="modSp mod modClrScheme chgLayout">
        <pc:chgData name="EZZINE, Hind" userId="S::ezzineh@who.int::edcab00f-6318-46e5-a4a9-188b01ee222f" providerId="AD" clId="Web-{1AE0ACA2-8583-0AA9-AB9B-48F486268828}" dt="2023-01-12T11:44:47.565" v="219" actId="20577"/>
        <pc:sldMkLst>
          <pc:docMk/>
          <pc:sldMk cId="2202847662" sldId="408"/>
        </pc:sldMkLst>
        <pc:spChg chg="mod ord">
          <ac:chgData name="EZZINE, Hind" userId="S::ezzineh@who.int::edcab00f-6318-46e5-a4a9-188b01ee222f" providerId="AD" clId="Web-{1AE0ACA2-8583-0AA9-AB9B-48F486268828}" dt="2023-01-12T11:41:05.588" v="203"/>
          <ac:spMkLst>
            <pc:docMk/>
            <pc:sldMk cId="2202847662" sldId="408"/>
            <ac:spMk id="2" creationId="{00000000-0000-0000-0000-000000000000}"/>
          </ac:spMkLst>
        </pc:spChg>
        <pc:spChg chg="mod ord">
          <ac:chgData name="EZZINE, Hind" userId="S::ezzineh@who.int::edcab00f-6318-46e5-a4a9-188b01ee222f" providerId="AD" clId="Web-{1AE0ACA2-8583-0AA9-AB9B-48F486268828}" dt="2023-01-12T11:44:47.565" v="219" actId="20577"/>
          <ac:spMkLst>
            <pc:docMk/>
            <pc:sldMk cId="2202847662" sldId="408"/>
            <ac:spMk id="3" creationId="{00000000-0000-0000-0000-000000000000}"/>
          </ac:spMkLst>
        </pc:spChg>
        <pc:spChg chg="mod">
          <ac:chgData name="EZZINE, Hind" userId="S::ezzineh@who.int::edcab00f-6318-46e5-a4a9-188b01ee222f" providerId="AD" clId="Web-{1AE0ACA2-8583-0AA9-AB9B-48F486268828}" dt="2023-01-12T11:35:45.108" v="160" actId="1076"/>
          <ac:spMkLst>
            <pc:docMk/>
            <pc:sldMk cId="2202847662" sldId="408"/>
            <ac:spMk id="4" creationId="{00000000-0000-0000-0000-000000000000}"/>
          </ac:spMkLst>
        </pc:spChg>
        <pc:spChg chg="mod">
          <ac:chgData name="EZZINE, Hind" userId="S::ezzineh@who.int::edcab00f-6318-46e5-a4a9-188b01ee222f" providerId="AD" clId="Web-{1AE0ACA2-8583-0AA9-AB9B-48F486268828}" dt="2023-01-12T11:39:03.006" v="184" actId="14100"/>
          <ac:spMkLst>
            <pc:docMk/>
            <pc:sldMk cId="2202847662" sldId="408"/>
            <ac:spMk id="5" creationId="{00000000-0000-0000-0000-000000000000}"/>
          </ac:spMkLst>
        </pc:spChg>
      </pc:sldChg>
      <pc:sldChg chg="modSp mod modClrScheme chgLayout">
        <pc:chgData name="EZZINE, Hind" userId="S::ezzineh@who.int::edcab00f-6318-46e5-a4a9-188b01ee222f" providerId="AD" clId="Web-{1AE0ACA2-8583-0AA9-AB9B-48F486268828}" dt="2023-01-12T12:48:37.213" v="754" actId="20577"/>
        <pc:sldMkLst>
          <pc:docMk/>
          <pc:sldMk cId="135487760" sldId="409"/>
        </pc:sldMkLst>
        <pc:spChg chg="mod ord">
          <ac:chgData name="EZZINE, Hind" userId="S::ezzineh@who.int::edcab00f-6318-46e5-a4a9-188b01ee222f" providerId="AD" clId="Web-{1AE0ACA2-8583-0AA9-AB9B-48F486268828}" dt="2023-01-12T12:45:54.208" v="738" actId="14100"/>
          <ac:spMkLst>
            <pc:docMk/>
            <pc:sldMk cId="135487760" sldId="409"/>
            <ac:spMk id="2" creationId="{00000000-0000-0000-0000-000000000000}"/>
          </ac:spMkLst>
        </pc:spChg>
        <pc:spChg chg="mod ord">
          <ac:chgData name="EZZINE, Hind" userId="S::ezzineh@who.int::edcab00f-6318-46e5-a4a9-188b01ee222f" providerId="AD" clId="Web-{1AE0ACA2-8583-0AA9-AB9B-48F486268828}" dt="2023-01-12T12:48:37.213" v="754" actId="20577"/>
          <ac:spMkLst>
            <pc:docMk/>
            <pc:sldMk cId="135487760" sldId="409"/>
            <ac:spMk id="3" creationId="{00000000-0000-0000-0000-000000000000}"/>
          </ac:spMkLst>
        </pc:spChg>
      </pc:sldChg>
      <pc:sldChg chg="addSp modSp mod modClrScheme chgLayout">
        <pc:chgData name="EZZINE, Hind" userId="S::ezzineh@who.int::edcab00f-6318-46e5-a4a9-188b01ee222f" providerId="AD" clId="Web-{1AE0ACA2-8583-0AA9-AB9B-48F486268828}" dt="2023-01-12T13:15:53.520" v="969"/>
        <pc:sldMkLst>
          <pc:docMk/>
          <pc:sldMk cId="536741406" sldId="411"/>
        </pc:sldMkLst>
        <pc:spChg chg="mod ord">
          <ac:chgData name="EZZINE, Hind" userId="S::ezzineh@who.int::edcab00f-6318-46e5-a4a9-188b01ee222f" providerId="AD" clId="Web-{1AE0ACA2-8583-0AA9-AB9B-48F486268828}" dt="2023-01-12T13:13:39.516" v="941"/>
          <ac:spMkLst>
            <pc:docMk/>
            <pc:sldMk cId="536741406" sldId="411"/>
            <ac:spMk id="2" creationId="{00000000-0000-0000-0000-000000000000}"/>
          </ac:spMkLst>
        </pc:spChg>
        <pc:spChg chg="mod ord">
          <ac:chgData name="EZZINE, Hind" userId="S::ezzineh@who.int::edcab00f-6318-46e5-a4a9-188b01ee222f" providerId="AD" clId="Web-{1AE0ACA2-8583-0AA9-AB9B-48F486268828}" dt="2023-01-12T13:14:57.878" v="966" actId="20577"/>
          <ac:spMkLst>
            <pc:docMk/>
            <pc:sldMk cId="536741406" sldId="411"/>
            <ac:spMk id="3" creationId="{00000000-0000-0000-0000-000000000000}"/>
          </ac:spMkLst>
        </pc:spChg>
        <pc:spChg chg="mod">
          <ac:chgData name="EZZINE, Hind" userId="S::ezzineh@who.int::edcab00f-6318-46e5-a4a9-188b01ee222f" providerId="AD" clId="Web-{1AE0ACA2-8583-0AA9-AB9B-48F486268828}" dt="2023-01-12T13:15:53.520" v="969"/>
          <ac:spMkLst>
            <pc:docMk/>
            <pc:sldMk cId="536741406" sldId="411"/>
            <ac:spMk id="4" creationId="{00000000-0000-0000-0000-000000000000}"/>
          </ac:spMkLst>
        </pc:spChg>
        <pc:spChg chg="add mod">
          <ac:chgData name="EZZINE, Hind" userId="S::ezzineh@who.int::edcab00f-6318-46e5-a4a9-188b01ee222f" providerId="AD" clId="Web-{1AE0ACA2-8583-0AA9-AB9B-48F486268828}" dt="2023-01-12T13:13:16.921" v="940"/>
          <ac:spMkLst>
            <pc:docMk/>
            <pc:sldMk cId="536741406" sldId="411"/>
            <ac:spMk id="5" creationId="{188960BD-FC76-D88E-D31F-FCD1182A51B1}"/>
          </ac:spMkLst>
        </pc:spChg>
      </pc:sldChg>
      <pc:sldChg chg="addSp delSp modSp mod modClrScheme chgLayout">
        <pc:chgData name="EZZINE, Hind" userId="S::ezzineh@who.int::edcab00f-6318-46e5-a4a9-188b01ee222f" providerId="AD" clId="Web-{1AE0ACA2-8583-0AA9-AB9B-48F486268828}" dt="2023-01-12T13:23:24.520" v="1045"/>
        <pc:sldMkLst>
          <pc:docMk/>
          <pc:sldMk cId="3744813883" sldId="412"/>
        </pc:sldMkLst>
        <pc:spChg chg="add del mod ord">
          <ac:chgData name="EZZINE, Hind" userId="S::ezzineh@who.int::edcab00f-6318-46e5-a4a9-188b01ee222f" providerId="AD" clId="Web-{1AE0ACA2-8583-0AA9-AB9B-48F486268828}" dt="2023-01-12T13:16:21.084" v="971"/>
          <ac:spMkLst>
            <pc:docMk/>
            <pc:sldMk cId="3744813883" sldId="412"/>
            <ac:spMk id="2" creationId="{7840BAAB-1A73-1A72-8093-8C4CF34C0473}"/>
          </ac:spMkLst>
        </pc:spChg>
        <pc:spChg chg="add del mod ord">
          <ac:chgData name="EZZINE, Hind" userId="S::ezzineh@who.int::edcab00f-6318-46e5-a4a9-188b01ee222f" providerId="AD" clId="Web-{1AE0ACA2-8583-0AA9-AB9B-48F486268828}" dt="2023-01-12T13:16:27.506" v="973"/>
          <ac:spMkLst>
            <pc:docMk/>
            <pc:sldMk cId="3744813883" sldId="412"/>
            <ac:spMk id="3" creationId="{BDC093D6-65A4-DC14-DDD6-84D0B17A4EEE}"/>
          </ac:spMkLst>
        </pc:spChg>
        <pc:spChg chg="add mod">
          <ac:chgData name="EZZINE, Hind" userId="S::ezzineh@who.int::edcab00f-6318-46e5-a4a9-188b01ee222f" providerId="AD" clId="Web-{1AE0ACA2-8583-0AA9-AB9B-48F486268828}" dt="2023-01-12T13:16:38.756" v="976" actId="1076"/>
          <ac:spMkLst>
            <pc:docMk/>
            <pc:sldMk cId="3744813883" sldId="412"/>
            <ac:spMk id="5" creationId="{68C2CBF9-EE02-7B2B-D3C8-C944237EDB59}"/>
          </ac:spMkLst>
        </pc:spChg>
        <pc:spChg chg="add mod">
          <ac:chgData name="EZZINE, Hind" userId="S::ezzineh@who.int::edcab00f-6318-46e5-a4a9-188b01ee222f" providerId="AD" clId="Web-{1AE0ACA2-8583-0AA9-AB9B-48F486268828}" dt="2023-01-12T13:21:50.783" v="1030" actId="1076"/>
          <ac:spMkLst>
            <pc:docMk/>
            <pc:sldMk cId="3744813883" sldId="412"/>
            <ac:spMk id="6" creationId="{6D773821-09F6-472C-9724-A67D60907AC5}"/>
          </ac:spMkLst>
        </pc:spChg>
        <pc:spChg chg="add mod">
          <ac:chgData name="EZZINE, Hind" userId="S::ezzineh@who.int::edcab00f-6318-46e5-a4a9-188b01ee222f" providerId="AD" clId="Web-{1AE0ACA2-8583-0AA9-AB9B-48F486268828}" dt="2023-01-12T13:22:54.863" v="1037" actId="1076"/>
          <ac:spMkLst>
            <pc:docMk/>
            <pc:sldMk cId="3744813883" sldId="412"/>
            <ac:spMk id="7" creationId="{7AB254EC-90DE-3D37-867A-38ADA4BBEF1B}"/>
          </ac:spMkLst>
        </pc:spChg>
        <pc:spChg chg="mod">
          <ac:chgData name="EZZINE, Hind" userId="S::ezzineh@who.int::edcab00f-6318-46e5-a4a9-188b01ee222f" providerId="AD" clId="Web-{1AE0ACA2-8583-0AA9-AB9B-48F486268828}" dt="2023-01-12T13:17:02.820" v="979"/>
          <ac:spMkLst>
            <pc:docMk/>
            <pc:sldMk cId="3744813883" sldId="412"/>
            <ac:spMk id="9" creationId="{00000000-0000-0000-0000-000000000000}"/>
          </ac:spMkLst>
        </pc:spChg>
        <pc:spChg chg="add del">
          <ac:chgData name="EZZINE, Hind" userId="S::ezzineh@who.int::edcab00f-6318-46e5-a4a9-188b01ee222f" providerId="AD" clId="Web-{1AE0ACA2-8583-0AA9-AB9B-48F486268828}" dt="2023-01-12T13:23:24.520" v="1044"/>
          <ac:spMkLst>
            <pc:docMk/>
            <pc:sldMk cId="3744813883" sldId="412"/>
            <ac:spMk id="11" creationId="{328B34F6-B591-0C04-8B85-3FC123154D1F}"/>
          </ac:spMkLst>
        </pc:spChg>
        <pc:spChg chg="mod">
          <ac:chgData name="EZZINE, Hind" userId="S::ezzineh@who.int::edcab00f-6318-46e5-a4a9-188b01ee222f" providerId="AD" clId="Web-{1AE0ACA2-8583-0AA9-AB9B-48F486268828}" dt="2023-01-12T13:19:55.279" v="1005" actId="20577"/>
          <ac:spMkLst>
            <pc:docMk/>
            <pc:sldMk cId="3744813883" sldId="412"/>
            <ac:spMk id="12" creationId="{00000000-0000-0000-0000-000000000000}"/>
          </ac:spMkLst>
        </pc:spChg>
        <pc:spChg chg="add del">
          <ac:chgData name="EZZINE, Hind" userId="S::ezzineh@who.int::edcab00f-6318-46e5-a4a9-188b01ee222f" providerId="AD" clId="Web-{1AE0ACA2-8583-0AA9-AB9B-48F486268828}" dt="2023-01-12T13:23:24.520" v="1043"/>
          <ac:spMkLst>
            <pc:docMk/>
            <pc:sldMk cId="3744813883" sldId="412"/>
            <ac:spMk id="13" creationId="{EC97F9CD-497F-2E51-9F34-25438AF47231}"/>
          </ac:spMkLst>
        </pc:spChg>
        <pc:picChg chg="add del mod">
          <ac:chgData name="EZZINE, Hind" userId="S::ezzineh@who.int::edcab00f-6318-46e5-a4a9-188b01ee222f" providerId="AD" clId="Web-{1AE0ACA2-8583-0AA9-AB9B-48F486268828}" dt="2023-01-12T13:23:24.520" v="1045"/>
          <ac:picMkLst>
            <pc:docMk/>
            <pc:sldMk cId="3744813883" sldId="412"/>
            <ac:picMk id="8" creationId="{934656CD-D5C9-E547-64E7-79386839E2CF}"/>
          </ac:picMkLst>
        </pc:picChg>
        <pc:picChg chg="mod">
          <ac:chgData name="EZZINE, Hind" userId="S::ezzineh@who.int::edcab00f-6318-46e5-a4a9-188b01ee222f" providerId="AD" clId="Web-{1AE0ACA2-8583-0AA9-AB9B-48F486268828}" dt="2023-01-12T13:20:09.857" v="1006" actId="14100"/>
          <ac:picMkLst>
            <pc:docMk/>
            <pc:sldMk cId="3744813883" sldId="412"/>
            <ac:picMk id="10" creationId="{00000000-0000-0000-0000-000000000000}"/>
          </ac:picMkLst>
        </pc:picChg>
      </pc:sldChg>
      <pc:sldChg chg="addSp delSp modSp mod modClrScheme chgLayout">
        <pc:chgData name="EZZINE, Hind" userId="S::ezzineh@who.int::edcab00f-6318-46e5-a4a9-188b01ee222f" providerId="AD" clId="Web-{1AE0ACA2-8583-0AA9-AB9B-48F486268828}" dt="2023-01-12T13:26:26.230" v="1070" actId="14100"/>
        <pc:sldMkLst>
          <pc:docMk/>
          <pc:sldMk cId="2495952908" sldId="413"/>
        </pc:sldMkLst>
        <pc:spChg chg="mod ord">
          <ac:chgData name="EZZINE, Hind" userId="S::ezzineh@who.int::edcab00f-6318-46e5-a4a9-188b01ee222f" providerId="AD" clId="Web-{1AE0ACA2-8583-0AA9-AB9B-48F486268828}" dt="2023-01-12T13:25:37.666" v="1064"/>
          <ac:spMkLst>
            <pc:docMk/>
            <pc:sldMk cId="2495952908" sldId="413"/>
            <ac:spMk id="2" creationId="{00000000-0000-0000-0000-000000000000}"/>
          </ac:spMkLst>
        </pc:spChg>
        <pc:spChg chg="mod">
          <ac:chgData name="EZZINE, Hind" userId="S::ezzineh@who.int::edcab00f-6318-46e5-a4a9-188b01ee222f" providerId="AD" clId="Web-{1AE0ACA2-8583-0AA9-AB9B-48F486268828}" dt="2023-01-12T13:26:26.230" v="1070" actId="14100"/>
          <ac:spMkLst>
            <pc:docMk/>
            <pc:sldMk cId="2495952908" sldId="413"/>
            <ac:spMk id="3" creationId="{00000000-0000-0000-0000-000000000000}"/>
          </ac:spMkLst>
        </pc:spChg>
        <pc:spChg chg="add del mod ord">
          <ac:chgData name="EZZINE, Hind" userId="S::ezzineh@who.int::edcab00f-6318-46e5-a4a9-188b01ee222f" providerId="AD" clId="Web-{1AE0ACA2-8583-0AA9-AB9B-48F486268828}" dt="2023-01-12T13:23:52.600" v="1048"/>
          <ac:spMkLst>
            <pc:docMk/>
            <pc:sldMk cId="2495952908" sldId="413"/>
            <ac:spMk id="4" creationId="{4C23A936-4F0B-E8B1-C45F-C09D9D84B119}"/>
          </ac:spMkLst>
        </pc:spChg>
        <pc:spChg chg="add">
          <ac:chgData name="EZZINE, Hind" userId="S::ezzineh@who.int::edcab00f-6318-46e5-a4a9-188b01ee222f" providerId="AD" clId="Web-{1AE0ACA2-8583-0AA9-AB9B-48F486268828}" dt="2023-01-12T13:23:54.428" v="1049"/>
          <ac:spMkLst>
            <pc:docMk/>
            <pc:sldMk cId="2495952908" sldId="413"/>
            <ac:spMk id="6" creationId="{060753CB-6030-1706-4585-9E56E6D9170B}"/>
          </ac:spMkLst>
        </pc:spChg>
        <pc:spChg chg="mod">
          <ac:chgData name="EZZINE, Hind" userId="S::ezzineh@who.int::edcab00f-6318-46e5-a4a9-188b01ee222f" providerId="AD" clId="Web-{1AE0ACA2-8583-0AA9-AB9B-48F486268828}" dt="2023-01-12T13:26:19.464" v="1069"/>
          <ac:spMkLst>
            <pc:docMk/>
            <pc:sldMk cId="2495952908" sldId="41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3:28:08.577" v="1082"/>
        <pc:sldMkLst>
          <pc:docMk/>
          <pc:sldMk cId="2350693174" sldId="414"/>
        </pc:sldMkLst>
        <pc:spChg chg="mod">
          <ac:chgData name="EZZINE, Hind" userId="S::ezzineh@who.int::edcab00f-6318-46e5-a4a9-188b01ee222f" providerId="AD" clId="Web-{1AE0ACA2-8583-0AA9-AB9B-48F486268828}" dt="2023-01-12T13:28:08.577" v="1082"/>
          <ac:spMkLst>
            <pc:docMk/>
            <pc:sldMk cId="2350693174" sldId="414"/>
            <ac:spMk id="2" creationId="{00000000-0000-0000-0000-000000000000}"/>
          </ac:spMkLst>
        </pc:spChg>
        <pc:spChg chg="add del mod ord">
          <ac:chgData name="EZZINE, Hind" userId="S::ezzineh@who.int::edcab00f-6318-46e5-a4a9-188b01ee222f" providerId="AD" clId="Web-{1AE0ACA2-8583-0AA9-AB9B-48F486268828}" dt="2023-01-12T13:26:39.918" v="1071"/>
          <ac:spMkLst>
            <pc:docMk/>
            <pc:sldMk cId="2350693174" sldId="414"/>
            <ac:spMk id="4" creationId="{0458C464-A121-5F42-BB02-E70DEE17DE38}"/>
          </ac:spMkLst>
        </pc:spChg>
        <pc:spChg chg="add">
          <ac:chgData name="EZZINE, Hind" userId="S::ezzineh@who.int::edcab00f-6318-46e5-a4a9-188b01ee222f" providerId="AD" clId="Web-{1AE0ACA2-8583-0AA9-AB9B-48F486268828}" dt="2023-01-12T13:24:06.600" v="1051"/>
          <ac:spMkLst>
            <pc:docMk/>
            <pc:sldMk cId="2350693174" sldId="414"/>
            <ac:spMk id="6" creationId="{D7A833BF-B5AC-5280-10D2-36413C7DDCAA}"/>
          </ac:spMkLst>
        </pc:spChg>
        <pc:spChg chg="mod">
          <ac:chgData name="EZZINE, Hind" userId="S::ezzineh@who.int::edcab00f-6318-46e5-a4a9-188b01ee222f" providerId="AD" clId="Web-{1AE0ACA2-8583-0AA9-AB9B-48F486268828}" dt="2023-01-12T13:27:56.999" v="1080"/>
          <ac:spMkLst>
            <pc:docMk/>
            <pc:sldMk cId="2350693174" sldId="414"/>
            <ac:spMk id="13" creationId="{00000000-0000-0000-0000-000000000000}"/>
          </ac:spMkLst>
        </pc:spChg>
        <pc:spChg chg="mod">
          <ac:chgData name="EZZINE, Hind" userId="S::ezzineh@who.int::edcab00f-6318-46e5-a4a9-188b01ee222f" providerId="AD" clId="Web-{1AE0ACA2-8583-0AA9-AB9B-48F486268828}" dt="2023-01-12T13:27:57.030" v="1081"/>
          <ac:spMkLst>
            <pc:docMk/>
            <pc:sldMk cId="2350693174" sldId="414"/>
            <ac:spMk id="15" creationId="{00000000-0000-0000-0000-000000000000}"/>
          </ac:spMkLst>
        </pc:spChg>
        <pc:spChg chg="mod ord">
          <ac:chgData name="EZZINE, Hind" userId="S::ezzineh@who.int::edcab00f-6318-46e5-a4a9-188b01ee222f" providerId="AD" clId="Web-{1AE0ACA2-8583-0AA9-AB9B-48F486268828}" dt="2023-01-12T13:25:49.885" v="1066" actId="1076"/>
          <ac:spMkLst>
            <pc:docMk/>
            <pc:sldMk cId="2350693174" sldId="414"/>
            <ac:spMk id="16" creationId="{00000000-0000-0000-0000-000000000000}"/>
          </ac:spMkLst>
        </pc:spChg>
        <pc:spChg chg="mod">
          <ac:chgData name="EZZINE, Hind" userId="S::ezzineh@who.int::edcab00f-6318-46e5-a4a9-188b01ee222f" providerId="AD" clId="Web-{1AE0ACA2-8583-0AA9-AB9B-48F486268828}" dt="2023-01-12T13:27:30.920" v="1079" actId="20577"/>
          <ac:spMkLst>
            <pc:docMk/>
            <pc:sldMk cId="2350693174" sldId="414"/>
            <ac:spMk id="24" creationId="{00000000-0000-0000-0000-000000000000}"/>
          </ac:spMkLst>
        </pc:spChg>
        <pc:spChg chg="mod">
          <ac:chgData name="EZZINE, Hind" userId="S::ezzineh@who.int::edcab00f-6318-46e5-a4a9-188b01ee222f" providerId="AD" clId="Web-{1AE0ACA2-8583-0AA9-AB9B-48F486268828}" dt="2023-01-12T13:27:13.575" v="1076" actId="20577"/>
          <ac:spMkLst>
            <pc:docMk/>
            <pc:sldMk cId="2350693174" sldId="414"/>
            <ac:spMk id="25" creationId="{00000000-0000-0000-0000-000000000000}"/>
          </ac:spMkLst>
        </pc:spChg>
      </pc:sldChg>
      <pc:sldChg chg="addSp delSp modSp mod modClrScheme chgLayout">
        <pc:chgData name="EZZINE, Hind" userId="S::ezzineh@who.int::edcab00f-6318-46e5-a4a9-188b01ee222f" providerId="AD" clId="Web-{1AE0ACA2-8583-0AA9-AB9B-48F486268828}" dt="2023-01-12T13:29:28.611" v="1092" actId="20577"/>
        <pc:sldMkLst>
          <pc:docMk/>
          <pc:sldMk cId="2446589430" sldId="415"/>
        </pc:sldMkLst>
        <pc:spChg chg="add del mod ord">
          <ac:chgData name="EZZINE, Hind" userId="S::ezzineh@who.int::edcab00f-6318-46e5-a4a9-188b01ee222f" providerId="AD" clId="Web-{1AE0ACA2-8583-0AA9-AB9B-48F486268828}" dt="2023-01-12T13:28:36.781" v="1087"/>
          <ac:spMkLst>
            <pc:docMk/>
            <pc:sldMk cId="2446589430" sldId="415"/>
            <ac:spMk id="2" creationId="{F042B70E-E31F-9EB3-DD6C-CB0F133BFFB3}"/>
          </ac:spMkLst>
        </pc:spChg>
        <pc:spChg chg="add">
          <ac:chgData name="EZZINE, Hind" userId="S::ezzineh@who.int::edcab00f-6318-46e5-a4a9-188b01ee222f" providerId="AD" clId="Web-{1AE0ACA2-8583-0AA9-AB9B-48F486268828}" dt="2023-01-12T13:24:23.491" v="1054"/>
          <ac:spMkLst>
            <pc:docMk/>
            <pc:sldMk cId="2446589430" sldId="415"/>
            <ac:spMk id="5" creationId="{C839334B-92A9-794C-03BD-C5C087607E49}"/>
          </ac:spMkLst>
        </pc:spChg>
        <pc:spChg chg="mod">
          <ac:chgData name="EZZINE, Hind" userId="S::ezzineh@who.int::edcab00f-6318-46e5-a4a9-188b01ee222f" providerId="AD" clId="Web-{1AE0ACA2-8583-0AA9-AB9B-48F486268828}" dt="2023-01-12T13:29:04.313" v="1091" actId="20577"/>
          <ac:spMkLst>
            <pc:docMk/>
            <pc:sldMk cId="2446589430" sldId="415"/>
            <ac:spMk id="7" creationId="{B1093F0F-96A6-3294-8DD0-63F24EDB3FAC}"/>
          </ac:spMkLst>
        </pc:spChg>
        <pc:spChg chg="mod ord">
          <ac:chgData name="EZZINE, Hind" userId="S::ezzineh@who.int::edcab00f-6318-46e5-a4a9-188b01ee222f" providerId="AD" clId="Web-{1AE0ACA2-8583-0AA9-AB9B-48F486268828}" dt="2023-01-12T13:29:28.611" v="1092" actId="20577"/>
          <ac:spMkLst>
            <pc:docMk/>
            <pc:sldMk cId="2446589430" sldId="415"/>
            <ac:spMk id="9" creationId="{00000000-0000-0000-0000-000000000000}"/>
          </ac:spMkLst>
        </pc:spChg>
        <pc:picChg chg="mod">
          <ac:chgData name="EZZINE, Hind" userId="S::ezzineh@who.int::edcab00f-6318-46e5-a4a9-188b01ee222f" providerId="AD" clId="Web-{1AE0ACA2-8583-0AA9-AB9B-48F486268828}" dt="2023-01-12T13:28:42.313" v="1088" actId="1076"/>
          <ac:picMkLst>
            <pc:docMk/>
            <pc:sldMk cId="2446589430" sldId="415"/>
            <ac:picMk id="3" creationId="{6736E542-CD5C-0BF4-4F59-6A51F17C3D06}"/>
          </ac:picMkLst>
        </pc:picChg>
      </pc:sldChg>
      <pc:sldChg chg="addSp delSp modSp mod modClrScheme chgLayout">
        <pc:chgData name="EZZINE, Hind" userId="S::ezzineh@who.int::edcab00f-6318-46e5-a4a9-188b01ee222f" providerId="AD" clId="Web-{1AE0ACA2-8583-0AA9-AB9B-48F486268828}" dt="2023-01-12T13:32:19.711" v="1108" actId="20577"/>
        <pc:sldMkLst>
          <pc:docMk/>
          <pc:sldMk cId="3248561" sldId="416"/>
        </pc:sldMkLst>
        <pc:spChg chg="add del mod ord">
          <ac:chgData name="EZZINE, Hind" userId="S::ezzineh@who.int::edcab00f-6318-46e5-a4a9-188b01ee222f" providerId="AD" clId="Web-{1AE0ACA2-8583-0AA9-AB9B-48F486268828}" dt="2023-01-12T13:24:39.195" v="1056"/>
          <ac:spMkLst>
            <pc:docMk/>
            <pc:sldMk cId="3248561" sldId="416"/>
            <ac:spMk id="6" creationId="{B8367511-FA25-862B-26F4-F71F4D12D01B}"/>
          </ac:spMkLst>
        </pc:spChg>
        <pc:spChg chg="mod">
          <ac:chgData name="EZZINE, Hind" userId="S::ezzineh@who.int::edcab00f-6318-46e5-a4a9-188b01ee222f" providerId="AD" clId="Web-{1AE0ACA2-8583-0AA9-AB9B-48F486268828}" dt="2023-01-12T13:32:19.711" v="1108" actId="20577"/>
          <ac:spMkLst>
            <pc:docMk/>
            <pc:sldMk cId="3248561" sldId="416"/>
            <ac:spMk id="7" creationId="{00000000-0000-0000-0000-000000000000}"/>
          </ac:spMkLst>
        </pc:spChg>
        <pc:spChg chg="mod">
          <ac:chgData name="EZZINE, Hind" userId="S::ezzineh@who.int::edcab00f-6318-46e5-a4a9-188b01ee222f" providerId="AD" clId="Web-{1AE0ACA2-8583-0AA9-AB9B-48F486268828}" dt="2023-01-12T13:30:35.239" v="1100"/>
          <ac:spMkLst>
            <pc:docMk/>
            <pc:sldMk cId="3248561" sldId="416"/>
            <ac:spMk id="8" creationId="{00000000-0000-0000-0000-000000000000}"/>
          </ac:spMkLst>
        </pc:spChg>
        <pc:spChg chg="add del mod ord">
          <ac:chgData name="EZZINE, Hind" userId="S::ezzineh@who.int::edcab00f-6318-46e5-a4a9-188b01ee222f" providerId="AD" clId="Web-{1AE0ACA2-8583-0AA9-AB9B-48F486268828}" dt="2023-01-12T13:30:14.238" v="1097"/>
          <ac:spMkLst>
            <pc:docMk/>
            <pc:sldMk cId="3248561" sldId="416"/>
            <ac:spMk id="9" creationId="{0CD882E9-72FE-D4C7-B55B-D17C911711BD}"/>
          </ac:spMkLst>
        </pc:spChg>
        <pc:spChg chg="add">
          <ac:chgData name="EZZINE, Hind" userId="S::ezzineh@who.int::edcab00f-6318-46e5-a4a9-188b01ee222f" providerId="AD" clId="Web-{1AE0ACA2-8583-0AA9-AB9B-48F486268828}" dt="2023-01-12T13:24:40.179" v="1057"/>
          <ac:spMkLst>
            <pc:docMk/>
            <pc:sldMk cId="3248561" sldId="416"/>
            <ac:spMk id="11" creationId="{C2BE80AD-9067-46B6-7F44-D871C20DB84A}"/>
          </ac:spMkLst>
        </pc:spChg>
      </pc:sldChg>
      <pc:sldChg chg="addSp delSp modSp mod modClrScheme chgLayout">
        <pc:chgData name="EZZINE, Hind" userId="S::ezzineh@who.int::edcab00f-6318-46e5-a4a9-188b01ee222f" providerId="AD" clId="Web-{1AE0ACA2-8583-0AA9-AB9B-48F486268828}" dt="2023-01-12T13:34:12.605" v="1115" actId="1076"/>
        <pc:sldMkLst>
          <pc:docMk/>
          <pc:sldMk cId="715175267" sldId="417"/>
        </pc:sldMkLst>
        <pc:spChg chg="add del mod ord">
          <ac:chgData name="EZZINE, Hind" userId="S::ezzineh@who.int::edcab00f-6318-46e5-a4a9-188b01ee222f" providerId="AD" clId="Web-{1AE0ACA2-8583-0AA9-AB9B-48F486268828}" dt="2023-01-12T13:24:49.617" v="1058"/>
          <ac:spMkLst>
            <pc:docMk/>
            <pc:sldMk cId="715175267" sldId="417"/>
            <ac:spMk id="2" creationId="{BE661AFD-70DA-EB3F-E1D6-A4A593522CD5}"/>
          </ac:spMkLst>
        </pc:spChg>
        <pc:spChg chg="add del mod ord">
          <ac:chgData name="EZZINE, Hind" userId="S::ezzineh@who.int::edcab00f-6318-46e5-a4a9-188b01ee222f" providerId="AD" clId="Web-{1AE0ACA2-8583-0AA9-AB9B-48F486268828}" dt="2023-01-12T13:32:55.056" v="1110"/>
          <ac:spMkLst>
            <pc:docMk/>
            <pc:sldMk cId="715175267" sldId="417"/>
            <ac:spMk id="15" creationId="{2D9B70D6-5727-2B8A-474A-1928C86EAD12}"/>
          </ac:spMkLst>
        </pc:spChg>
        <pc:spChg chg="mod">
          <ac:chgData name="EZZINE, Hind" userId="S::ezzineh@who.int::edcab00f-6318-46e5-a4a9-188b01ee222f" providerId="AD" clId="Web-{1AE0ACA2-8583-0AA9-AB9B-48F486268828}" dt="2023-01-12T13:34:12.605" v="1115" actId="1076"/>
          <ac:spMkLst>
            <pc:docMk/>
            <pc:sldMk cId="715175267" sldId="417"/>
            <ac:spMk id="16" creationId="{00000000-0000-0000-0000-000000000000}"/>
          </ac:spMkLst>
        </pc:spChg>
        <pc:spChg chg="add">
          <ac:chgData name="EZZINE, Hind" userId="S::ezzineh@who.int::edcab00f-6318-46e5-a4a9-188b01ee222f" providerId="AD" clId="Web-{1AE0ACA2-8583-0AA9-AB9B-48F486268828}" dt="2023-01-12T13:24:54.586" v="1060"/>
          <ac:spMkLst>
            <pc:docMk/>
            <pc:sldMk cId="715175267" sldId="417"/>
            <ac:spMk id="18" creationId="{E4D93675-9286-7D77-79EC-035F947C75D2}"/>
          </ac:spMkLst>
        </pc:spChg>
      </pc:sldChg>
      <pc:sldChg chg="addSp delSp modSp mod modClrScheme chgLayout">
        <pc:chgData name="EZZINE, Hind" userId="S::ezzineh@who.int::edcab00f-6318-46e5-a4a9-188b01ee222f" providerId="AD" clId="Web-{1AE0ACA2-8583-0AA9-AB9B-48F486268828}" dt="2023-01-12T13:35:34.046" v="1125" actId="1076"/>
        <pc:sldMkLst>
          <pc:docMk/>
          <pc:sldMk cId="2713222262" sldId="418"/>
        </pc:sldMkLst>
        <pc:spChg chg="mod ord">
          <ac:chgData name="EZZINE, Hind" userId="S::ezzineh@who.int::edcab00f-6318-46e5-a4a9-188b01ee222f" providerId="AD" clId="Web-{1AE0ACA2-8583-0AA9-AB9B-48F486268828}" dt="2023-01-12T13:34:33.403" v="1117" actId="1076"/>
          <ac:spMkLst>
            <pc:docMk/>
            <pc:sldMk cId="2713222262" sldId="418"/>
            <ac:spMk id="2" creationId="{00000000-0000-0000-0000-000000000000}"/>
          </ac:spMkLst>
        </pc:spChg>
        <pc:spChg chg="add del mod ord">
          <ac:chgData name="EZZINE, Hind" userId="S::ezzineh@who.int::edcab00f-6318-46e5-a4a9-188b01ee222f" providerId="AD" clId="Web-{1AE0ACA2-8583-0AA9-AB9B-48F486268828}" dt="2023-01-12T13:34:40.044" v="1118"/>
          <ac:spMkLst>
            <pc:docMk/>
            <pc:sldMk cId="2713222262" sldId="418"/>
            <ac:spMk id="3" creationId="{77AD8B25-4174-B4F1-D6B1-900E06443D65}"/>
          </ac:spMkLst>
        </pc:spChg>
        <pc:spChg chg="add">
          <ac:chgData name="EZZINE, Hind" userId="S::ezzineh@who.int::edcab00f-6318-46e5-a4a9-188b01ee222f" providerId="AD" clId="Web-{1AE0ACA2-8583-0AA9-AB9B-48F486268828}" dt="2023-01-12T13:25:08.024" v="1063"/>
          <ac:spMkLst>
            <pc:docMk/>
            <pc:sldMk cId="2713222262" sldId="418"/>
            <ac:spMk id="5" creationId="{D768DACC-5562-FC8B-DB18-C24980B6F09F}"/>
          </ac:spMkLst>
        </pc:spChg>
        <pc:spChg chg="mod">
          <ac:chgData name="EZZINE, Hind" userId="S::ezzineh@who.int::edcab00f-6318-46e5-a4a9-188b01ee222f" providerId="AD" clId="Web-{1AE0ACA2-8583-0AA9-AB9B-48F486268828}" dt="2023-01-12T13:35:34.046" v="1125" actId="1076"/>
          <ac:spMkLst>
            <pc:docMk/>
            <pc:sldMk cId="2713222262" sldId="418"/>
            <ac:spMk id="6" creationId="{00000000-0000-0000-0000-000000000000}"/>
          </ac:spMkLst>
        </pc:spChg>
      </pc:sldChg>
      <pc:sldChg chg="modSp">
        <pc:chgData name="EZZINE, Hind" userId="S::ezzineh@who.int::edcab00f-6318-46e5-a4a9-188b01ee222f" providerId="AD" clId="Web-{1AE0ACA2-8583-0AA9-AB9B-48F486268828}" dt="2023-01-12T12:57:49.295" v="852" actId="20577"/>
        <pc:sldMkLst>
          <pc:docMk/>
          <pc:sldMk cId="3776660045" sldId="422"/>
        </pc:sldMkLst>
        <pc:spChg chg="mod">
          <ac:chgData name="EZZINE, Hind" userId="S::ezzineh@who.int::edcab00f-6318-46e5-a4a9-188b01ee222f" providerId="AD" clId="Web-{1AE0ACA2-8583-0AA9-AB9B-48F486268828}" dt="2023-01-12T12:57:49.295" v="852" actId="20577"/>
          <ac:spMkLst>
            <pc:docMk/>
            <pc:sldMk cId="3776660045" sldId="422"/>
            <ac:spMk id="3" creationId="{00000000-0000-0000-0000-000000000000}"/>
          </ac:spMkLst>
        </pc:spChg>
      </pc:sldChg>
      <pc:sldChg chg="modSp del">
        <pc:chgData name="EZZINE, Hind" userId="S::ezzineh@who.int::edcab00f-6318-46e5-a4a9-188b01ee222f" providerId="AD" clId="Web-{1AE0ACA2-8583-0AA9-AB9B-48F486268828}" dt="2023-01-12T11:07:56.660" v="34"/>
        <pc:sldMkLst>
          <pc:docMk/>
          <pc:sldMk cId="1659073675" sldId="423"/>
        </pc:sldMkLst>
        <pc:spChg chg="mod">
          <ac:chgData name="EZZINE, Hind" userId="S::ezzineh@who.int::edcab00f-6318-46e5-a4a9-188b01ee222f" providerId="AD" clId="Web-{1AE0ACA2-8583-0AA9-AB9B-48F486268828}" dt="2023-01-12T11:07:40.659" v="16" actId="20577"/>
          <ac:spMkLst>
            <pc:docMk/>
            <pc:sldMk cId="1659073675" sldId="423"/>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32:03.726" v="561"/>
        <pc:sldMkLst>
          <pc:docMk/>
          <pc:sldMk cId="723761686" sldId="427"/>
        </pc:sldMkLst>
        <pc:spChg chg="mod ord">
          <ac:chgData name="EZZINE, Hind" userId="S::ezzineh@who.int::edcab00f-6318-46e5-a4a9-188b01ee222f" providerId="AD" clId="Web-{1AE0ACA2-8583-0AA9-AB9B-48F486268828}" dt="2023-01-12T12:32:03.726" v="561"/>
          <ac:spMkLst>
            <pc:docMk/>
            <pc:sldMk cId="723761686" sldId="427"/>
            <ac:spMk id="2" creationId="{00000000-0000-0000-0000-000000000000}"/>
          </ac:spMkLst>
        </pc:spChg>
        <pc:spChg chg="mod">
          <ac:chgData name="EZZINE, Hind" userId="S::ezzineh@who.int::edcab00f-6318-46e5-a4a9-188b01ee222f" providerId="AD" clId="Web-{1AE0ACA2-8583-0AA9-AB9B-48F486268828}" dt="2023-01-12T12:30:46.489" v="528" actId="1076"/>
          <ac:spMkLst>
            <pc:docMk/>
            <pc:sldMk cId="723761686" sldId="427"/>
            <ac:spMk id="3" creationId="{00000000-0000-0000-0000-000000000000}"/>
          </ac:spMkLst>
        </pc:spChg>
        <pc:spChg chg="mod">
          <ac:chgData name="EZZINE, Hind" userId="S::ezzineh@who.int::edcab00f-6318-46e5-a4a9-188b01ee222f" providerId="AD" clId="Web-{1AE0ACA2-8583-0AA9-AB9B-48F486268828}" dt="2023-01-12T12:31:16.974" v="533" actId="20577"/>
          <ac:spMkLst>
            <pc:docMk/>
            <pc:sldMk cId="723761686" sldId="427"/>
            <ac:spMk id="4" creationId="{B8798144-C516-5348-A5F5-C41C25162F89}"/>
          </ac:spMkLst>
        </pc:spChg>
        <pc:spChg chg="add del mod ord">
          <ac:chgData name="EZZINE, Hind" userId="S::ezzineh@who.int::edcab00f-6318-46e5-a4a9-188b01ee222f" providerId="AD" clId="Web-{1AE0ACA2-8583-0AA9-AB9B-48F486268828}" dt="2023-01-12T12:30:55.177" v="530"/>
          <ac:spMkLst>
            <pc:docMk/>
            <pc:sldMk cId="723761686" sldId="427"/>
            <ac:spMk id="6" creationId="{F5DEB29A-0B10-F520-B426-D796225A3E5B}"/>
          </ac:spMkLst>
        </pc:spChg>
        <pc:graphicFrameChg chg="mod modGraphic">
          <ac:chgData name="EZZINE, Hind" userId="S::ezzineh@who.int::edcab00f-6318-46e5-a4a9-188b01ee222f" providerId="AD" clId="Web-{1AE0ACA2-8583-0AA9-AB9B-48F486268828}" dt="2023-01-12T12:31:51.413" v="560" actId="1076"/>
          <ac:graphicFrameMkLst>
            <pc:docMk/>
            <pc:sldMk cId="723761686" sldId="427"/>
            <ac:graphicFrameMk id="5" creationId="{00000000-0000-0000-0000-000000000000}"/>
          </ac:graphicFrameMkLst>
        </pc:graphicFrameChg>
      </pc:sldChg>
      <pc:sldChg chg="del">
        <pc:chgData name="EZZINE, Hind" userId="S::ezzineh@who.int::edcab00f-6318-46e5-a4a9-188b01ee222f" providerId="AD" clId="Web-{1AE0ACA2-8583-0AA9-AB9B-48F486268828}" dt="2023-01-12T11:07:35.487" v="15"/>
        <pc:sldMkLst>
          <pc:docMk/>
          <pc:sldMk cId="1947725932" sldId="429"/>
        </pc:sldMkLst>
      </pc:sldChg>
      <pc:sldChg chg="addSp delSp modSp mod modClrScheme chgLayout">
        <pc:chgData name="EZZINE, Hind" userId="S::ezzineh@who.int::edcab00f-6318-46e5-a4a9-188b01ee222f" providerId="AD" clId="Web-{1AE0ACA2-8583-0AA9-AB9B-48F486268828}" dt="2023-01-12T12:39:20.100" v="684" actId="20577"/>
        <pc:sldMkLst>
          <pc:docMk/>
          <pc:sldMk cId="2545532385" sldId="431"/>
        </pc:sldMkLst>
        <pc:spChg chg="mod ord">
          <ac:chgData name="EZZINE, Hind" userId="S::ezzineh@who.int::edcab00f-6318-46e5-a4a9-188b01ee222f" providerId="AD" clId="Web-{1AE0ACA2-8583-0AA9-AB9B-48F486268828}" dt="2023-01-12T12:35:29.014" v="670"/>
          <ac:spMkLst>
            <pc:docMk/>
            <pc:sldMk cId="2545532385" sldId="431"/>
            <ac:spMk id="2" creationId="{00000000-0000-0000-0000-000000000000}"/>
          </ac:spMkLst>
        </pc:spChg>
        <pc:spChg chg="mod">
          <ac:chgData name="EZZINE, Hind" userId="S::ezzineh@who.int::edcab00f-6318-46e5-a4a9-188b01ee222f" providerId="AD" clId="Web-{1AE0ACA2-8583-0AA9-AB9B-48F486268828}" dt="2023-01-12T12:34:28.106" v="657" actId="1076"/>
          <ac:spMkLst>
            <pc:docMk/>
            <pc:sldMk cId="2545532385" sldId="431"/>
            <ac:spMk id="3" creationId="{00000000-0000-0000-0000-000000000000}"/>
          </ac:spMkLst>
        </pc:spChg>
        <pc:spChg chg="mod">
          <ac:chgData name="EZZINE, Hind" userId="S::ezzineh@who.int::edcab00f-6318-46e5-a4a9-188b01ee222f" providerId="AD" clId="Web-{1AE0ACA2-8583-0AA9-AB9B-48F486268828}" dt="2023-01-12T12:39:20.100" v="684" actId="20577"/>
          <ac:spMkLst>
            <pc:docMk/>
            <pc:sldMk cId="2545532385" sldId="431"/>
            <ac:spMk id="4" creationId="{B8798144-C516-5348-A5F5-C41C25162F89}"/>
          </ac:spMkLst>
        </pc:spChg>
        <pc:spChg chg="add del mod ord">
          <ac:chgData name="EZZINE, Hind" userId="S::ezzineh@who.int::edcab00f-6318-46e5-a4a9-188b01ee222f" providerId="AD" clId="Web-{1AE0ACA2-8583-0AA9-AB9B-48F486268828}" dt="2023-01-12T12:33:04.759" v="565"/>
          <ac:spMkLst>
            <pc:docMk/>
            <pc:sldMk cId="2545532385" sldId="431"/>
            <ac:spMk id="5" creationId="{374ABA4A-41FB-7578-8E6A-18EEBA521B93}"/>
          </ac:spMkLst>
        </pc:spChg>
      </pc:sldChg>
      <pc:sldChg chg="addSp delSp modSp mod modClrScheme chgLayout">
        <pc:chgData name="EZZINE, Hind" userId="S::ezzineh@who.int::edcab00f-6318-46e5-a4a9-188b01ee222f" providerId="AD" clId="Web-{1AE0ACA2-8583-0AA9-AB9B-48F486268828}" dt="2023-01-12T12:40:41.494" v="696"/>
        <pc:sldMkLst>
          <pc:docMk/>
          <pc:sldMk cId="2190798897" sldId="432"/>
        </pc:sldMkLst>
        <pc:spChg chg="del mod ord">
          <ac:chgData name="EZZINE, Hind" userId="S::ezzineh@who.int::edcab00f-6318-46e5-a4a9-188b01ee222f" providerId="AD" clId="Web-{1AE0ACA2-8583-0AA9-AB9B-48F486268828}" dt="2023-01-12T12:35:44.780" v="671"/>
          <ac:spMkLst>
            <pc:docMk/>
            <pc:sldMk cId="2190798897" sldId="432"/>
            <ac:spMk id="2" creationId="{00000000-0000-0000-0000-000000000000}"/>
          </ac:spMkLst>
        </pc:spChg>
        <pc:spChg chg="del">
          <ac:chgData name="EZZINE, Hind" userId="S::ezzineh@who.int::edcab00f-6318-46e5-a4a9-188b01ee222f" providerId="AD" clId="Web-{1AE0ACA2-8583-0AA9-AB9B-48F486268828}" dt="2023-01-12T12:35:56.234" v="674"/>
          <ac:spMkLst>
            <pc:docMk/>
            <pc:sldMk cId="2190798897" sldId="432"/>
            <ac:spMk id="3" creationId="{00000000-0000-0000-0000-000000000000}"/>
          </ac:spMkLst>
        </pc:spChg>
        <pc:spChg chg="mod">
          <ac:chgData name="EZZINE, Hind" userId="S::ezzineh@who.int::edcab00f-6318-46e5-a4a9-188b01ee222f" providerId="AD" clId="Web-{1AE0ACA2-8583-0AA9-AB9B-48F486268828}" dt="2023-01-12T12:39:52.430" v="690"/>
          <ac:spMkLst>
            <pc:docMk/>
            <pc:sldMk cId="2190798897" sldId="432"/>
            <ac:spMk id="4" creationId="{B8798144-C516-5348-A5F5-C41C25162F89}"/>
          </ac:spMkLst>
        </pc:spChg>
        <pc:spChg chg="add del mod ord">
          <ac:chgData name="EZZINE, Hind" userId="S::ezzineh@who.int::edcab00f-6318-46e5-a4a9-188b01ee222f" providerId="AD" clId="Web-{1AE0ACA2-8583-0AA9-AB9B-48F486268828}" dt="2023-01-12T12:34:53.029" v="665"/>
          <ac:spMkLst>
            <pc:docMk/>
            <pc:sldMk cId="2190798897" sldId="432"/>
            <ac:spMk id="5" creationId="{1965599E-A356-F11E-04BC-9CF348C2384F}"/>
          </ac:spMkLst>
        </pc:spChg>
        <pc:spChg chg="add del mod">
          <ac:chgData name="EZZINE, Hind" userId="S::ezzineh@who.int::edcab00f-6318-46e5-a4a9-188b01ee222f" providerId="AD" clId="Web-{1AE0ACA2-8583-0AA9-AB9B-48F486268828}" dt="2023-01-12T12:35:52.484" v="673"/>
          <ac:spMkLst>
            <pc:docMk/>
            <pc:sldMk cId="2190798897" sldId="432"/>
            <ac:spMk id="7" creationId="{82BB2E06-DF09-2C4D-24F0-70203D68B101}"/>
          </ac:spMkLst>
        </pc:spChg>
        <pc:spChg chg="add">
          <ac:chgData name="EZZINE, Hind" userId="S::ezzineh@who.int::edcab00f-6318-46e5-a4a9-188b01ee222f" providerId="AD" clId="Web-{1AE0ACA2-8583-0AA9-AB9B-48F486268828}" dt="2023-01-12T12:35:48.265" v="672"/>
          <ac:spMkLst>
            <pc:docMk/>
            <pc:sldMk cId="2190798897" sldId="432"/>
            <ac:spMk id="9" creationId="{43D839BE-7412-C005-3580-2B6AAA6846B4}"/>
          </ac:spMkLst>
        </pc:spChg>
        <pc:spChg chg="add">
          <ac:chgData name="EZZINE, Hind" userId="S::ezzineh@who.int::edcab00f-6318-46e5-a4a9-188b01ee222f" providerId="AD" clId="Web-{1AE0ACA2-8583-0AA9-AB9B-48F486268828}" dt="2023-01-12T12:40:41.494" v="696"/>
          <ac:spMkLst>
            <pc:docMk/>
            <pc:sldMk cId="2190798897" sldId="432"/>
            <ac:spMk id="11" creationId="{4F318529-4DB4-96E8-E413-1DC046710290}"/>
          </ac:spMkLst>
        </pc:spChg>
      </pc:sldChg>
      <pc:sldChg chg="addSp delSp modSp mod modClrScheme chgLayout">
        <pc:chgData name="EZZINE, Hind" userId="S::ezzineh@who.int::edcab00f-6318-46e5-a4a9-188b01ee222f" providerId="AD" clId="Web-{1AE0ACA2-8583-0AA9-AB9B-48F486268828}" dt="2023-01-12T12:41:36.933" v="705" actId="20577"/>
        <pc:sldMkLst>
          <pc:docMk/>
          <pc:sldMk cId="3293012363" sldId="433"/>
        </pc:sldMkLst>
        <pc:spChg chg="del mod ord">
          <ac:chgData name="EZZINE, Hind" userId="S::ezzineh@who.int::edcab00f-6318-46e5-a4a9-188b01ee222f" providerId="AD" clId="Web-{1AE0ACA2-8583-0AA9-AB9B-48F486268828}" dt="2023-01-12T12:41:04.541" v="699"/>
          <ac:spMkLst>
            <pc:docMk/>
            <pc:sldMk cId="3293012363" sldId="433"/>
            <ac:spMk id="2" creationId="{00000000-0000-0000-0000-000000000000}"/>
          </ac:spMkLst>
        </pc:spChg>
        <pc:spChg chg="del">
          <ac:chgData name="EZZINE, Hind" userId="S::ezzineh@who.int::edcab00f-6318-46e5-a4a9-188b01ee222f" providerId="AD" clId="Web-{1AE0ACA2-8583-0AA9-AB9B-48F486268828}" dt="2023-01-12T12:40:50.494" v="697"/>
          <ac:spMkLst>
            <pc:docMk/>
            <pc:sldMk cId="3293012363" sldId="433"/>
            <ac:spMk id="3" creationId="{00000000-0000-0000-0000-000000000000}"/>
          </ac:spMkLst>
        </pc:spChg>
        <pc:spChg chg="mod">
          <ac:chgData name="EZZINE, Hind" userId="S::ezzineh@who.int::edcab00f-6318-46e5-a4a9-188b01ee222f" providerId="AD" clId="Web-{1AE0ACA2-8583-0AA9-AB9B-48F486268828}" dt="2023-01-12T12:41:36.933" v="705" actId="20577"/>
          <ac:spMkLst>
            <pc:docMk/>
            <pc:sldMk cId="3293012363" sldId="433"/>
            <ac:spMk id="4" creationId="{B8798144-C516-5348-A5F5-C41C25162F89}"/>
          </ac:spMkLst>
        </pc:spChg>
        <pc:spChg chg="add del mod ord">
          <ac:chgData name="EZZINE, Hind" userId="S::ezzineh@who.int::edcab00f-6318-46e5-a4a9-188b01ee222f" providerId="AD" clId="Web-{1AE0ACA2-8583-0AA9-AB9B-48F486268828}" dt="2023-01-12T12:40:06.633" v="693"/>
          <ac:spMkLst>
            <pc:docMk/>
            <pc:sldMk cId="3293012363" sldId="433"/>
            <ac:spMk id="5" creationId="{F5609068-B752-4AFE-9CA8-F390D66A65D0}"/>
          </ac:spMkLst>
        </pc:spChg>
        <pc:spChg chg="add">
          <ac:chgData name="EZZINE, Hind" userId="S::ezzineh@who.int::edcab00f-6318-46e5-a4a9-188b01ee222f" providerId="AD" clId="Web-{1AE0ACA2-8583-0AA9-AB9B-48F486268828}" dt="2023-01-12T12:40:51.369" v="698"/>
          <ac:spMkLst>
            <pc:docMk/>
            <pc:sldMk cId="3293012363" sldId="433"/>
            <ac:spMk id="8" creationId="{2BC78EFC-8EAF-09D1-04AA-AF685160072A}"/>
          </ac:spMkLst>
        </pc:spChg>
        <pc:spChg chg="add del mod">
          <ac:chgData name="EZZINE, Hind" userId="S::ezzineh@who.int::edcab00f-6318-46e5-a4a9-188b01ee222f" providerId="AD" clId="Web-{1AE0ACA2-8583-0AA9-AB9B-48F486268828}" dt="2023-01-12T12:41:21.495" v="701"/>
          <ac:spMkLst>
            <pc:docMk/>
            <pc:sldMk cId="3293012363" sldId="433"/>
            <ac:spMk id="10" creationId="{556E56F5-3B4B-3999-1AE4-CB7C0A80BAF6}"/>
          </ac:spMkLst>
        </pc:spChg>
        <pc:spChg chg="add">
          <ac:chgData name="EZZINE, Hind" userId="S::ezzineh@who.int::edcab00f-6318-46e5-a4a9-188b01ee222f" providerId="AD" clId="Web-{1AE0ACA2-8583-0AA9-AB9B-48F486268828}" dt="2023-01-12T12:41:05.417" v="700"/>
          <ac:spMkLst>
            <pc:docMk/>
            <pc:sldMk cId="3293012363" sldId="433"/>
            <ac:spMk id="12" creationId="{F902C905-CC76-B935-C126-BEA720A14512}"/>
          </ac:spMkLst>
        </pc:spChg>
      </pc:sldChg>
      <pc:sldChg chg="modSp">
        <pc:chgData name="EZZINE, Hind" userId="S::ezzineh@who.int::edcab00f-6318-46e5-a4a9-188b01ee222f" providerId="AD" clId="Web-{1AE0ACA2-8583-0AA9-AB9B-48F486268828}" dt="2023-01-12T12:28:46.860" v="496" actId="20577"/>
        <pc:sldMkLst>
          <pc:docMk/>
          <pc:sldMk cId="1557536171" sldId="435"/>
        </pc:sldMkLst>
        <pc:spChg chg="mod">
          <ac:chgData name="EZZINE, Hind" userId="S::ezzineh@who.int::edcab00f-6318-46e5-a4a9-188b01ee222f" providerId="AD" clId="Web-{1AE0ACA2-8583-0AA9-AB9B-48F486268828}" dt="2023-01-12T12:28:46.860" v="496" actId="20577"/>
          <ac:spMkLst>
            <pc:docMk/>
            <pc:sldMk cId="1557536171" sldId="435"/>
            <ac:spMk id="3" creationId="{00000000-0000-0000-0000-000000000000}"/>
          </ac:spMkLst>
        </pc:spChg>
      </pc:sldChg>
      <pc:sldChg chg="modSp">
        <pc:chgData name="EZZINE, Hind" userId="S::ezzineh@who.int::edcab00f-6318-46e5-a4a9-188b01ee222f" providerId="AD" clId="Web-{1AE0ACA2-8583-0AA9-AB9B-48F486268828}" dt="2023-01-12T13:36:04.172" v="1140" actId="20577"/>
        <pc:sldMkLst>
          <pc:docMk/>
          <pc:sldMk cId="259278657" sldId="438"/>
        </pc:sldMkLst>
        <pc:spChg chg="mod">
          <ac:chgData name="EZZINE, Hind" userId="S::ezzineh@who.int::edcab00f-6318-46e5-a4a9-188b01ee222f" providerId="AD" clId="Web-{1AE0ACA2-8583-0AA9-AB9B-48F486268828}" dt="2023-01-12T13:36:04.172" v="1140" actId="20577"/>
          <ac:spMkLst>
            <pc:docMk/>
            <pc:sldMk cId="259278657" sldId="438"/>
            <ac:spMk id="2" creationId="{00000000-0000-0000-0000-000000000000}"/>
          </ac:spMkLst>
        </pc:spChg>
      </pc:sldChg>
      <pc:sldChg chg="addSp delSp modSp mod modClrScheme chgLayout">
        <pc:chgData name="EZZINE, Hind" userId="S::ezzineh@who.int::edcab00f-6318-46e5-a4a9-188b01ee222f" providerId="AD" clId="Web-{1AE0ACA2-8583-0AA9-AB9B-48F486268828}" dt="2023-01-12T13:58:33.766" v="1301" actId="20577"/>
        <pc:sldMkLst>
          <pc:docMk/>
          <pc:sldMk cId="2644371204" sldId="439"/>
        </pc:sldMkLst>
        <pc:spChg chg="mod ord">
          <ac:chgData name="EZZINE, Hind" userId="S::ezzineh@who.int::edcab00f-6318-46e5-a4a9-188b01ee222f" providerId="AD" clId="Web-{1AE0ACA2-8583-0AA9-AB9B-48F486268828}" dt="2023-01-12T13:41:07.620" v="1180" actId="1076"/>
          <ac:spMkLst>
            <pc:docMk/>
            <pc:sldMk cId="2644371204" sldId="439"/>
            <ac:spMk id="2" creationId="{00000000-0000-0000-0000-000000000000}"/>
          </ac:spMkLst>
        </pc:spChg>
        <pc:spChg chg="add del mod ord">
          <ac:chgData name="EZZINE, Hind" userId="S::ezzineh@who.int::edcab00f-6318-46e5-a4a9-188b01ee222f" providerId="AD" clId="Web-{1AE0ACA2-8583-0AA9-AB9B-48F486268828}" dt="2023-01-12T13:37:15.487" v="1153"/>
          <ac:spMkLst>
            <pc:docMk/>
            <pc:sldMk cId="2644371204" sldId="439"/>
            <ac:spMk id="3" creationId="{56D4FA3E-03E6-8205-0497-3A6A36C23C61}"/>
          </ac:spMkLst>
        </pc:spChg>
        <pc:spChg chg="mod">
          <ac:chgData name="EZZINE, Hind" userId="S::ezzineh@who.int::edcab00f-6318-46e5-a4a9-188b01ee222f" providerId="AD" clId="Web-{1AE0ACA2-8583-0AA9-AB9B-48F486268828}" dt="2023-01-12T13:58:33.766" v="1301" actId="20577"/>
          <ac:spMkLst>
            <pc:docMk/>
            <pc:sldMk cId="2644371204" sldId="439"/>
            <ac:spMk id="4" creationId="{B8798144-C516-5348-A5F5-C41C25162F89}"/>
          </ac:spMkLst>
        </pc:spChg>
        <pc:spChg chg="add mod">
          <ac:chgData name="EZZINE, Hind" userId="S::ezzineh@who.int::edcab00f-6318-46e5-a4a9-188b01ee222f" providerId="AD" clId="Web-{1AE0ACA2-8583-0AA9-AB9B-48F486268828}" dt="2023-01-12T13:37:13.299" v="1152" actId="1076"/>
          <ac:spMkLst>
            <pc:docMk/>
            <pc:sldMk cId="2644371204" sldId="439"/>
            <ac:spMk id="5" creationId="{AD442D7B-1E87-892F-AD4E-620CC19176B4}"/>
          </ac:spMkLst>
        </pc:spChg>
      </pc:sldChg>
      <pc:sldChg chg="addSp delSp modSp mod modClrScheme chgLayout">
        <pc:chgData name="EZZINE, Hind" userId="S::ezzineh@who.int::edcab00f-6318-46e5-a4a9-188b01ee222f" providerId="AD" clId="Web-{1AE0ACA2-8583-0AA9-AB9B-48F486268828}" dt="2023-01-12T13:38:14.161" v="1161"/>
        <pc:sldMkLst>
          <pc:docMk/>
          <pc:sldMk cId="752267235" sldId="440"/>
        </pc:sldMkLst>
        <pc:spChg chg="mod ord">
          <ac:chgData name="EZZINE, Hind" userId="S::ezzineh@who.int::edcab00f-6318-46e5-a4a9-188b01ee222f" providerId="AD" clId="Web-{1AE0ACA2-8583-0AA9-AB9B-48F486268828}" dt="2023-01-12T13:38:14.161" v="1161"/>
          <ac:spMkLst>
            <pc:docMk/>
            <pc:sldMk cId="752267235" sldId="440"/>
            <ac:spMk id="2" creationId="{00000000-0000-0000-0000-000000000000}"/>
          </ac:spMkLst>
        </pc:spChg>
        <pc:spChg chg="add del mod ord">
          <ac:chgData name="EZZINE, Hind" userId="S::ezzineh@who.int::edcab00f-6318-46e5-a4a9-188b01ee222f" providerId="AD" clId="Web-{1AE0ACA2-8583-0AA9-AB9B-48F486268828}" dt="2023-01-12T13:37:32.362" v="1156"/>
          <ac:spMkLst>
            <pc:docMk/>
            <pc:sldMk cId="752267235" sldId="440"/>
            <ac:spMk id="3" creationId="{6553C74E-C804-A3C8-043B-95A9D8476905}"/>
          </ac:spMkLst>
        </pc:spChg>
        <pc:spChg chg="mod">
          <ac:chgData name="EZZINE, Hind" userId="S::ezzineh@who.int::edcab00f-6318-46e5-a4a9-188b01ee222f" providerId="AD" clId="Web-{1AE0ACA2-8583-0AA9-AB9B-48F486268828}" dt="2023-01-12T13:05:24.358" v="919" actId="20577"/>
          <ac:spMkLst>
            <pc:docMk/>
            <pc:sldMk cId="752267235" sldId="440"/>
            <ac:spMk id="4" creationId="{B8798144-C516-5348-A5F5-C41C25162F89}"/>
          </ac:spMkLst>
        </pc:spChg>
        <pc:spChg chg="add">
          <ac:chgData name="EZZINE, Hind" userId="S::ezzineh@who.int::edcab00f-6318-46e5-a4a9-188b01ee222f" providerId="AD" clId="Web-{1AE0ACA2-8583-0AA9-AB9B-48F486268828}" dt="2023-01-12T13:37:50.613" v="1159"/>
          <ac:spMkLst>
            <pc:docMk/>
            <pc:sldMk cId="752267235" sldId="440"/>
            <ac:spMk id="6" creationId="{9C694343-E229-4AF3-264E-756A3D0CEB18}"/>
          </ac:spMkLst>
        </pc:spChg>
      </pc:sldChg>
      <pc:sldChg chg="add">
        <pc:chgData name="EZZINE, Hind" userId="S::ezzineh@who.int::edcab00f-6318-46e5-a4a9-188b01ee222f" providerId="AD" clId="Web-{1AE0ACA2-8583-0AA9-AB9B-48F486268828}" dt="2023-01-12T11:03:07.119" v="0"/>
        <pc:sldMkLst>
          <pc:docMk/>
          <pc:sldMk cId="180163974" sldId="441"/>
        </pc:sldMkLst>
      </pc:sldChg>
      <pc:sldChg chg="add del">
        <pc:chgData name="EZZINE, Hind" userId="S::ezzineh@who.int::edcab00f-6318-46e5-a4a9-188b01ee222f" providerId="AD" clId="Web-{1AE0ACA2-8583-0AA9-AB9B-48F486268828}" dt="2023-01-12T11:17:16.632" v="84"/>
        <pc:sldMkLst>
          <pc:docMk/>
          <pc:sldMk cId="209169132" sldId="442"/>
        </pc:sldMkLst>
      </pc:sldChg>
      <pc:sldChg chg="modSp add del mod modClrScheme chgLayout">
        <pc:chgData name="EZZINE, Hind" userId="S::ezzineh@who.int::edcab00f-6318-46e5-a4a9-188b01ee222f" providerId="AD" clId="Web-{1AE0ACA2-8583-0AA9-AB9B-48F486268828}" dt="2023-01-12T13:04:53.466" v="916"/>
        <pc:sldMkLst>
          <pc:docMk/>
          <pc:sldMk cId="2024984644" sldId="443"/>
        </pc:sldMkLst>
        <pc:spChg chg="mod ord">
          <ac:chgData name="EZZINE, Hind" userId="S::ezzineh@who.int::edcab00f-6318-46e5-a4a9-188b01ee222f" providerId="AD" clId="Web-{1AE0ACA2-8583-0AA9-AB9B-48F486268828}" dt="2023-01-12T11:13:16.859" v="59"/>
          <ac:spMkLst>
            <pc:docMk/>
            <pc:sldMk cId="2024984644" sldId="443"/>
            <ac:spMk id="5" creationId="{00000000-0000-0000-0000-000000000000}"/>
          </ac:spMkLst>
        </pc:spChg>
        <pc:spChg chg="mod ord">
          <ac:chgData name="EZZINE, Hind" userId="S::ezzineh@who.int::edcab00f-6318-46e5-a4a9-188b01ee222f" providerId="AD" clId="Web-{1AE0ACA2-8583-0AA9-AB9B-48F486268828}" dt="2023-01-12T11:13:16.859" v="59"/>
          <ac:spMkLst>
            <pc:docMk/>
            <pc:sldMk cId="2024984644" sldId="443"/>
            <ac:spMk id="7" creationId="{0BC0CE94-08E4-455D-8A86-8BFD65D55D5C}"/>
          </ac:spMkLst>
        </pc:spChg>
      </pc:sldChg>
      <pc:sldChg chg="delSp modSp add replId">
        <pc:chgData name="EZZINE, Hind" userId="S::ezzineh@who.int::edcab00f-6318-46e5-a4a9-188b01ee222f" providerId="AD" clId="Web-{1AE0ACA2-8583-0AA9-AB9B-48F486268828}" dt="2023-01-12T11:15:36.441" v="69" actId="1076"/>
        <pc:sldMkLst>
          <pc:docMk/>
          <pc:sldMk cId="1777039871" sldId="444"/>
        </pc:sldMkLst>
        <pc:spChg chg="del">
          <ac:chgData name="EZZINE, Hind" userId="S::ezzineh@who.int::edcab00f-6318-46e5-a4a9-188b01ee222f" providerId="AD" clId="Web-{1AE0ACA2-8583-0AA9-AB9B-48F486268828}" dt="2023-01-12T11:15:28.394" v="68"/>
          <ac:spMkLst>
            <pc:docMk/>
            <pc:sldMk cId="1777039871" sldId="444"/>
            <ac:spMk id="7" creationId="{00000000-0000-0000-0000-000000000000}"/>
          </ac:spMkLst>
        </pc:spChg>
        <pc:spChg chg="mod">
          <ac:chgData name="EZZINE, Hind" userId="S::ezzineh@who.int::edcab00f-6318-46e5-a4a9-188b01ee222f" providerId="AD" clId="Web-{1AE0ACA2-8583-0AA9-AB9B-48F486268828}" dt="2023-01-12T11:15:36.441" v="69" actId="1076"/>
          <ac:spMkLst>
            <pc:docMk/>
            <pc:sldMk cId="1777039871" sldId="444"/>
            <ac:spMk id="8" creationId="{00000000-0000-0000-0000-000000000000}"/>
          </ac:spMkLst>
        </pc:spChg>
      </pc:sldChg>
      <pc:sldChg chg="modSp add replId">
        <pc:chgData name="EZZINE, Hind" userId="S::ezzineh@who.int::edcab00f-6318-46e5-a4a9-188b01ee222f" providerId="AD" clId="Web-{1AE0ACA2-8583-0AA9-AB9B-48F486268828}" dt="2023-01-12T11:15:51.708" v="71" actId="1076"/>
        <pc:sldMkLst>
          <pc:docMk/>
          <pc:sldMk cId="346740702" sldId="445"/>
        </pc:sldMkLst>
        <pc:spChg chg="mod">
          <ac:chgData name="EZZINE, Hind" userId="S::ezzineh@who.int::edcab00f-6318-46e5-a4a9-188b01ee222f" providerId="AD" clId="Web-{1AE0ACA2-8583-0AA9-AB9B-48F486268828}" dt="2023-01-12T11:15:51.708" v="71" actId="1076"/>
          <ac:spMkLst>
            <pc:docMk/>
            <pc:sldMk cId="346740702" sldId="445"/>
            <ac:spMk id="8" creationId="{00000000-0000-0000-0000-000000000000}"/>
          </ac:spMkLst>
        </pc:spChg>
      </pc:sldChg>
      <pc:sldChg chg="add del">
        <pc:chgData name="EZZINE, Hind" userId="S::ezzineh@who.int::edcab00f-6318-46e5-a4a9-188b01ee222f" providerId="AD" clId="Web-{1AE0ACA2-8583-0AA9-AB9B-48F486268828}" dt="2023-01-12T12:40:22.868" v="695"/>
        <pc:sldMkLst>
          <pc:docMk/>
          <pc:sldMk cId="490145692" sldId="446"/>
        </pc:sldMkLst>
      </pc:sldChg>
      <pc:sldChg chg="add del">
        <pc:chgData name="EZZINE, Hind" userId="S::ezzineh@who.int::edcab00f-6318-46e5-a4a9-188b01ee222f" providerId="AD" clId="Web-{1AE0ACA2-8583-0AA9-AB9B-48F486268828}" dt="2023-01-12T12:39:40.960" v="689"/>
        <pc:sldMkLst>
          <pc:docMk/>
          <pc:sldMk cId="499626207" sldId="446"/>
        </pc:sldMkLst>
      </pc:sldChg>
      <pc:sldMasterChg chg="replId modSldLayout">
        <pc:chgData name="EZZINE, Hind" userId="S::ezzineh@who.int::edcab00f-6318-46e5-a4a9-188b01ee222f" providerId="AD" clId="Web-{1AE0ACA2-8583-0AA9-AB9B-48F486268828}" dt="2023-01-12T11:03:07.119" v="0"/>
        <pc:sldMasterMkLst>
          <pc:docMk/>
          <pc:sldMasterMk cId="1057631024" sldId="2147483758"/>
        </pc:sldMasterMkLst>
        <pc:sldLayoutChg chg="replId">
          <pc:chgData name="EZZINE, Hind" userId="S::ezzineh@who.int::edcab00f-6318-46e5-a4a9-188b01ee222f" providerId="AD" clId="Web-{1AE0ACA2-8583-0AA9-AB9B-48F486268828}" dt="2023-01-12T11:03:07.119" v="0"/>
          <pc:sldLayoutMkLst>
            <pc:docMk/>
            <pc:sldMasterMk cId="1057631024" sldId="2147483758"/>
            <pc:sldLayoutMk cId="60392578" sldId="214748375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76522879" sldId="2147483760"/>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034085176" sldId="2147483761"/>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013162641" sldId="2147483762"/>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714598530" sldId="2147483763"/>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984070389" sldId="2147483764"/>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204093328" sldId="2147483765"/>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171964841" sldId="2147483766"/>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43944274" sldId="2147483767"/>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819288208" sldId="2147483768"/>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01536455" sldId="214748376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802458949" sldId="2147483770"/>
          </pc:sldLayoutMkLst>
        </pc:sldLayoutChg>
      </pc:sldMasterChg>
      <pc:sldMasterChg chg="replId modSldLayout">
        <pc:chgData name="EZZINE, Hind" userId="S::ezzineh@who.int::edcab00f-6318-46e5-a4a9-188b01ee222f" providerId="AD" clId="Web-{1AE0ACA2-8583-0AA9-AB9B-48F486268828}" dt="2023-01-12T11:12:48.889" v="57"/>
        <pc:sldMasterMkLst>
          <pc:docMk/>
          <pc:sldMasterMk cId="2568048394" sldId="2147483776"/>
        </pc:sldMasterMkLst>
        <pc:sldLayoutChg chg="replId">
          <pc:chgData name="EZZINE, Hind" userId="S::ezzineh@who.int::edcab00f-6318-46e5-a4a9-188b01ee222f" providerId="AD" clId="Web-{1AE0ACA2-8583-0AA9-AB9B-48F486268828}" dt="2023-01-12T11:03:07.119" v="0"/>
          <pc:sldLayoutMkLst>
            <pc:docMk/>
            <pc:sldMasterMk cId="2568048394" sldId="2147483776"/>
            <pc:sldLayoutMk cId="1896148285" sldId="2147483748"/>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476217664" sldId="2147483749"/>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056312472" sldId="2147483750"/>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864640089" sldId="2147483751"/>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953105" sldId="2147483752"/>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584261727" sldId="2147483753"/>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579978052" sldId="2147483754"/>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741450335" sldId="2147483755"/>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44050524" sldId="2147483756"/>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3128804609" sldId="2147483757"/>
          </pc:sldLayoutMkLst>
        </pc:sldLayoutChg>
        <pc:sldLayoutChg chg="replId">
          <pc:chgData name="EZZINE, Hind" userId="S::ezzineh@who.int::edcab00f-6318-46e5-a4a9-188b01ee222f" providerId="AD" clId="Web-{1AE0ACA2-8583-0AA9-AB9B-48F486268828}" dt="2023-01-12T11:12:48.889" v="57"/>
          <pc:sldLayoutMkLst>
            <pc:docMk/>
            <pc:sldMasterMk cId="2568048394" sldId="2147483776"/>
            <pc:sldLayoutMk cId="3817436788" sldId="2147483775"/>
          </pc:sldLayoutMkLst>
        </pc:sldLayoutChg>
      </pc:sldMasterChg>
      <pc:sldMasterChg chg="addSldLayout">
        <pc:chgData name="EZZINE, Hind" userId="S::ezzineh@who.int::edcab00f-6318-46e5-a4a9-188b01ee222f" providerId="AD" clId="Web-{1AE0ACA2-8583-0AA9-AB9B-48F486268828}" dt="2023-01-12T11:12:48.889" v="57"/>
        <pc:sldMasterMkLst>
          <pc:docMk/>
          <pc:sldMasterMk cId="0" sldId="2147483862"/>
        </pc:sldMasterMkLst>
        <pc:sldLayoutChg chg="add">
          <pc:chgData name="EZZINE, Hind" userId="S::ezzineh@who.int::edcab00f-6318-46e5-a4a9-188b01ee222f" providerId="AD" clId="Web-{1AE0ACA2-8583-0AA9-AB9B-48F486268828}" dt="2023-01-12T11:12:48.889" v="57"/>
          <pc:sldLayoutMkLst>
            <pc:docMk/>
            <pc:sldMasterMk cId="0" sldId="2147483862"/>
            <pc:sldLayoutMk cId="2613072162" sldId="2147483718"/>
          </pc:sldLayoutMkLst>
        </pc:sldLayoutChg>
        <pc:sldLayoutChg chg="add">
          <pc:chgData name="EZZINE, Hind" userId="S::ezzineh@who.int::edcab00f-6318-46e5-a4a9-188b01ee222f" providerId="AD" clId="Web-{1AE0ACA2-8583-0AA9-AB9B-48F486268828}" dt="2023-01-12T11:12:48.889" v="57"/>
          <pc:sldLayoutMkLst>
            <pc:docMk/>
            <pc:sldMasterMk cId="0" sldId="2147483862"/>
            <pc:sldLayoutMk cId="2884475595" sldId="2147483873"/>
          </pc:sldLayoutMkLst>
        </pc:sldLayoutChg>
        <pc:sldLayoutChg chg="add">
          <pc:chgData name="EZZINE, Hind" userId="S::ezzineh@who.int::edcab00f-6318-46e5-a4a9-188b01ee222f" providerId="AD" clId="Web-{1AE0ACA2-8583-0AA9-AB9B-48F486268828}" dt="2023-01-12T11:12:48.889" v="57"/>
          <pc:sldLayoutMkLst>
            <pc:docMk/>
            <pc:sldMasterMk cId="0" sldId="2147483862"/>
            <pc:sldLayoutMk cId="721061141" sldId="2147483874"/>
          </pc:sldLayoutMkLst>
        </pc:sldLayoutChg>
      </pc:sldMasterChg>
      <pc:sldMasterChg chg="add addSldLayout">
        <pc:chgData name="EZZINE, Hind" userId="S::ezzineh@who.int::edcab00f-6318-46e5-a4a9-188b01ee222f" providerId="AD" clId="Web-{1AE0ACA2-8583-0AA9-AB9B-48F486268828}" dt="2023-01-12T11:03:07.119" v="0"/>
        <pc:sldMasterMkLst>
          <pc:docMk/>
          <pc:sldMasterMk cId="0" sldId="2147483882"/>
        </pc:sldMasterMkLst>
        <pc:sldLayoutChg chg="add">
          <pc:chgData name="EZZINE, Hind" userId="S::ezzineh@who.int::edcab00f-6318-46e5-a4a9-188b01ee222f" providerId="AD" clId="Web-{1AE0ACA2-8583-0AA9-AB9B-48F486268828}" dt="2023-01-12T11:03:07.119" v="0"/>
          <pc:sldLayoutMkLst>
            <pc:docMk/>
            <pc:sldMasterMk cId="0" sldId="2147483720"/>
            <pc:sldLayoutMk cId="0" sldId="2147483729"/>
          </pc:sldLayoutMkLst>
        </pc:sldLayoutChg>
        <pc:sldLayoutChg chg="add">
          <pc:chgData name="EZZINE, Hind" userId="S::ezzineh@who.int::edcab00f-6318-46e5-a4a9-188b01ee222f" providerId="AD" clId="Web-{1AE0ACA2-8583-0AA9-AB9B-48F486268828}" dt="2023-01-12T11:03:07.119" v="0"/>
          <pc:sldLayoutMkLst>
            <pc:docMk/>
            <pc:sldMasterMk cId="0" sldId="2147483882"/>
            <pc:sldLayoutMk cId="0" sldId="214748373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3"/>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6"/>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9"/>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0"/>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1"/>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2"/>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9"/>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0"/>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1"/>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2"/>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3"/>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6"/>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9"/>
          </pc:sldLayoutMkLst>
        </pc:sldLayoutChg>
      </pc:sldMasterChg>
    </pc:docChg>
  </pc:docChgLst>
  <pc:docChgLst>
    <pc:chgData name="EZZINE, Hind" userId="S::ezzineh@who.int::edcab00f-6318-46e5-a4a9-188b01ee222f" providerId="AD" clId="Web-{21D4492D-15D1-74A7-7DDF-396DECB941E8}"/>
    <pc:docChg chg="addSld delSld modSld">
      <pc:chgData name="EZZINE, Hind" userId="S::ezzineh@who.int::edcab00f-6318-46e5-a4a9-188b01ee222f" providerId="AD" clId="Web-{21D4492D-15D1-74A7-7DDF-396DECB941E8}" dt="2023-02-13T14:14:36.025" v="65" actId="1076"/>
      <pc:docMkLst>
        <pc:docMk/>
      </pc:docMkLst>
      <pc:sldChg chg="modSp">
        <pc:chgData name="EZZINE, Hind" userId="S::ezzineh@who.int::edcab00f-6318-46e5-a4a9-188b01ee222f" providerId="AD" clId="Web-{21D4492D-15D1-74A7-7DDF-396DECB941E8}" dt="2023-02-13T14:14:36.025" v="65" actId="1076"/>
        <pc:sldMkLst>
          <pc:docMk/>
          <pc:sldMk cId="791234188" sldId="722"/>
        </pc:sldMkLst>
        <pc:spChg chg="mod">
          <ac:chgData name="EZZINE, Hind" userId="S::ezzineh@who.int::edcab00f-6318-46e5-a4a9-188b01ee222f" providerId="AD" clId="Web-{21D4492D-15D1-74A7-7DDF-396DECB941E8}" dt="2023-02-13T14:14:36.025" v="65" actId="1076"/>
          <ac:spMkLst>
            <pc:docMk/>
            <pc:sldMk cId="791234188" sldId="722"/>
            <ac:spMk id="4" creationId="{F49E98DB-B03B-DFEE-3DE0-034C50FE391C}"/>
          </ac:spMkLst>
        </pc:spChg>
        <pc:spChg chg="mod">
          <ac:chgData name="EZZINE, Hind" userId="S::ezzineh@who.int::edcab00f-6318-46e5-a4a9-188b01ee222f" providerId="AD" clId="Web-{21D4492D-15D1-74A7-7DDF-396DECB941E8}" dt="2023-02-13T14:12:28.537" v="59" actId="1076"/>
          <ac:spMkLst>
            <pc:docMk/>
            <pc:sldMk cId="791234188" sldId="722"/>
            <ac:spMk id="7" creationId="{00000000-0000-0000-0000-000000000000}"/>
          </ac:spMkLst>
        </pc:spChg>
        <pc:graphicFrameChg chg="mod modGraphic">
          <ac:chgData name="EZZINE, Hind" userId="S::ezzineh@who.int::edcab00f-6318-46e5-a4a9-188b01ee222f" providerId="AD" clId="Web-{21D4492D-15D1-74A7-7DDF-396DECB941E8}" dt="2023-02-13T14:14:22.337" v="64" actId="1076"/>
          <ac:graphicFrameMkLst>
            <pc:docMk/>
            <pc:sldMk cId="791234188" sldId="722"/>
            <ac:graphicFrameMk id="5" creationId="{6CDC3BFD-277A-8BF8-0D27-8FF4B78BBD46}"/>
          </ac:graphicFrameMkLst>
        </pc:graphicFrameChg>
      </pc:sldChg>
      <pc:sldChg chg="del">
        <pc:chgData name="EZZINE, Hind" userId="S::ezzineh@who.int::edcab00f-6318-46e5-a4a9-188b01ee222f" providerId="AD" clId="Web-{21D4492D-15D1-74A7-7DDF-396DECB941E8}" dt="2023-02-13T14:07:10.292" v="46"/>
        <pc:sldMkLst>
          <pc:docMk/>
          <pc:sldMk cId="252531766" sldId="723"/>
        </pc:sldMkLst>
      </pc:sldChg>
      <pc:sldChg chg="modSp add replId">
        <pc:chgData name="EZZINE, Hind" userId="S::ezzineh@who.int::edcab00f-6318-46e5-a4a9-188b01ee222f" providerId="AD" clId="Web-{21D4492D-15D1-74A7-7DDF-396DECB941E8}" dt="2023-02-13T14:07:04.932" v="45" actId="1076"/>
        <pc:sldMkLst>
          <pc:docMk/>
          <pc:sldMk cId="3973290556" sldId="724"/>
        </pc:sldMkLst>
        <pc:graphicFrameChg chg="mod modGraphic">
          <ac:chgData name="EZZINE, Hind" userId="S::ezzineh@who.int::edcab00f-6318-46e5-a4a9-188b01ee222f" providerId="AD" clId="Web-{21D4492D-15D1-74A7-7DDF-396DECB941E8}" dt="2023-02-13T14:07:04.932" v="45" actId="1076"/>
          <ac:graphicFrameMkLst>
            <pc:docMk/>
            <pc:sldMk cId="3973290556" sldId="724"/>
            <ac:graphicFrameMk id="5" creationId="{6CDC3BFD-277A-8BF8-0D27-8FF4B78BBD46}"/>
          </ac:graphicFrameMkLst>
        </pc:graphicFrameChg>
      </pc:sldChg>
    </pc:docChg>
  </pc:docChgLst>
  <pc:docChgLst>
    <pc:chgData name="EZZINE, Hind" userId="S::ezzineh@who.int::edcab00f-6318-46e5-a4a9-188b01ee222f" providerId="AD" clId="Web-{744CE936-2B64-359E-3E38-136367A21E5E}"/>
    <pc:docChg chg="delSld modSld">
      <pc:chgData name="EZZINE, Hind" userId="S::ezzineh@who.int::edcab00f-6318-46e5-a4a9-188b01ee222f" providerId="AD" clId="Web-{744CE936-2B64-359E-3E38-136367A21E5E}" dt="2024-05-07T18:06:00.526" v="14" actId="1076"/>
      <pc:docMkLst>
        <pc:docMk/>
      </pc:docMkLst>
      <pc:sldChg chg="modSp">
        <pc:chgData name="EZZINE, Hind" userId="S::ezzineh@who.int::edcab00f-6318-46e5-a4a9-188b01ee222f" providerId="AD" clId="Web-{744CE936-2B64-359E-3E38-136367A21E5E}" dt="2024-05-07T17:56:54.954" v="9" actId="1076"/>
        <pc:sldMkLst>
          <pc:docMk/>
          <pc:sldMk cId="0" sldId="265"/>
        </pc:sldMkLst>
        <pc:spChg chg="mod">
          <ac:chgData name="EZZINE, Hind" userId="S::ezzineh@who.int::edcab00f-6318-46e5-a4a9-188b01ee222f" providerId="AD" clId="Web-{744CE936-2B64-359E-3E38-136367A21E5E}" dt="2024-05-07T17:56:54.954" v="9" actId="1076"/>
          <ac:spMkLst>
            <pc:docMk/>
            <pc:sldMk cId="0" sldId="265"/>
            <ac:spMk id="616" creationId="{00000000-0000-0000-0000-000000000000}"/>
          </ac:spMkLst>
        </pc:spChg>
      </pc:sldChg>
      <pc:sldChg chg="modSp">
        <pc:chgData name="EZZINE, Hind" userId="S::ezzineh@who.int::edcab00f-6318-46e5-a4a9-188b01ee222f" providerId="AD" clId="Web-{744CE936-2B64-359E-3E38-136367A21E5E}" dt="2024-05-07T18:06:00.526" v="14" actId="1076"/>
        <pc:sldMkLst>
          <pc:docMk/>
          <pc:sldMk cId="1836358625" sldId="566"/>
        </pc:sldMkLst>
        <pc:spChg chg="mod">
          <ac:chgData name="EZZINE, Hind" userId="S::ezzineh@who.int::edcab00f-6318-46e5-a4a9-188b01ee222f" providerId="AD" clId="Web-{744CE936-2B64-359E-3E38-136367A21E5E}" dt="2024-05-07T18:06:00.526" v="14" actId="1076"/>
          <ac:spMkLst>
            <pc:docMk/>
            <pc:sldMk cId="1836358625" sldId="566"/>
            <ac:spMk id="616" creationId="{00000000-0000-0000-0000-000000000000}"/>
          </ac:spMkLst>
        </pc:spChg>
      </pc:sldChg>
      <pc:sldChg chg="del mod modShow modCm">
        <pc:chgData name="EZZINE, Hind" userId="S::ezzineh@who.int::edcab00f-6318-46e5-a4a9-188b01ee222f" providerId="AD" clId="Web-{744CE936-2B64-359E-3E38-136367A21E5E}" dt="2024-05-07T17:56:27.219" v="6"/>
        <pc:sldMkLst>
          <pc:docMk/>
          <pc:sldMk cId="3273506029" sldId="671"/>
        </pc:sldMkLst>
      </pc:sldChg>
      <pc:sldChg chg="del mod modShow">
        <pc:chgData name="EZZINE, Hind" userId="S::ezzineh@who.int::edcab00f-6318-46e5-a4a9-188b01ee222f" providerId="AD" clId="Web-{744CE936-2B64-359E-3E38-136367A21E5E}" dt="2024-05-07T17:56:22.719" v="4"/>
        <pc:sldMkLst>
          <pc:docMk/>
          <pc:sldMk cId="791234188" sldId="722"/>
        </pc:sldMkLst>
      </pc:sldChg>
      <pc:sldChg chg="del mod modShow">
        <pc:chgData name="EZZINE, Hind" userId="S::ezzineh@who.int::edcab00f-6318-46e5-a4a9-188b01ee222f" providerId="AD" clId="Web-{744CE936-2B64-359E-3E38-136367A21E5E}" dt="2024-05-07T17:56:24.969" v="5"/>
        <pc:sldMkLst>
          <pc:docMk/>
          <pc:sldMk cId="3652472751" sldId="1874"/>
        </pc:sldMkLst>
      </pc:sldChg>
    </pc:docChg>
  </pc:docChgLst>
  <pc:docChgLst>
    <pc:chgData name="GOMEZ, Paula" userId="c93cf399-3ed7-4230-9282-8831e3fe5ae7" providerId="ADAL" clId="{8EC2DE12-9760-48D8-96B3-B95B0DC7791E}"/>
    <pc:docChg chg="custSel addSld delSld modSld sldOrd modMainMaster">
      <pc:chgData name="GOMEZ, Paula" userId="c93cf399-3ed7-4230-9282-8831e3fe5ae7" providerId="ADAL" clId="{8EC2DE12-9760-48D8-96B3-B95B0DC7791E}" dt="2023-05-04T14:10:50.211" v="712" actId="207"/>
      <pc:docMkLst>
        <pc:docMk/>
      </pc:docMkLst>
      <pc:sldChg chg="modSp mod">
        <pc:chgData name="GOMEZ, Paula" userId="c93cf399-3ed7-4230-9282-8831e3fe5ae7" providerId="ADAL" clId="{8EC2DE12-9760-48D8-96B3-B95B0DC7791E}" dt="2023-04-26T14:23:42.695" v="420" actId="1076"/>
        <pc:sldMkLst>
          <pc:docMk/>
          <pc:sldMk cId="0" sldId="265"/>
        </pc:sldMkLst>
        <pc:spChg chg="mod">
          <ac:chgData name="GOMEZ, Paula" userId="c93cf399-3ed7-4230-9282-8831e3fe5ae7" providerId="ADAL" clId="{8EC2DE12-9760-48D8-96B3-B95B0DC7791E}" dt="2023-04-26T14:23:42.695" v="420" actId="1076"/>
          <ac:spMkLst>
            <pc:docMk/>
            <pc:sldMk cId="0" sldId="265"/>
            <ac:spMk id="616" creationId="{00000000-0000-0000-0000-000000000000}"/>
          </ac:spMkLst>
        </pc:spChg>
      </pc:sldChg>
      <pc:sldChg chg="modSp mod">
        <pc:chgData name="GOMEZ, Paula" userId="c93cf399-3ed7-4230-9282-8831e3fe5ae7" providerId="ADAL" clId="{8EC2DE12-9760-48D8-96B3-B95B0DC7791E}" dt="2023-04-26T14:19:38.378" v="358" actId="1076"/>
        <pc:sldMkLst>
          <pc:docMk/>
          <pc:sldMk cId="3029491523" sldId="356"/>
        </pc:sldMkLst>
        <pc:spChg chg="mod">
          <ac:chgData name="GOMEZ, Paula" userId="c93cf399-3ed7-4230-9282-8831e3fe5ae7" providerId="ADAL" clId="{8EC2DE12-9760-48D8-96B3-B95B0DC7791E}" dt="2023-04-26T14:19:38.378" v="358" actId="1076"/>
          <ac:spMkLst>
            <pc:docMk/>
            <pc:sldMk cId="3029491523" sldId="356"/>
            <ac:spMk id="3" creationId="{C008FED0-F84A-4217-BFD9-B68A791C301C}"/>
          </ac:spMkLst>
        </pc:spChg>
      </pc:sldChg>
      <pc:sldChg chg="modSp mod">
        <pc:chgData name="GOMEZ, Paula" userId="c93cf399-3ed7-4230-9282-8831e3fe5ae7" providerId="ADAL" clId="{8EC2DE12-9760-48D8-96B3-B95B0DC7791E}" dt="2023-05-04T14:03:56.935" v="485" actId="20577"/>
        <pc:sldMkLst>
          <pc:docMk/>
          <pc:sldMk cId="1836358625" sldId="566"/>
        </pc:sldMkLst>
        <pc:spChg chg="mod">
          <ac:chgData name="GOMEZ, Paula" userId="c93cf399-3ed7-4230-9282-8831e3fe5ae7" providerId="ADAL" clId="{8EC2DE12-9760-48D8-96B3-B95B0DC7791E}" dt="2023-05-04T14:03:56.935" v="485" actId="20577"/>
          <ac:spMkLst>
            <pc:docMk/>
            <pc:sldMk cId="1836358625" sldId="566"/>
            <ac:spMk id="616" creationId="{00000000-0000-0000-0000-000000000000}"/>
          </ac:spMkLst>
        </pc:spChg>
      </pc:sldChg>
      <pc:sldChg chg="modSp mod">
        <pc:chgData name="GOMEZ, Paula" userId="c93cf399-3ed7-4230-9282-8831e3fe5ae7" providerId="ADAL" clId="{8EC2DE12-9760-48D8-96B3-B95B0DC7791E}" dt="2023-05-04T14:04:17.349" v="494" actId="20577"/>
        <pc:sldMkLst>
          <pc:docMk/>
          <pc:sldMk cId="340648290" sldId="615"/>
        </pc:sldMkLst>
        <pc:spChg chg="mod">
          <ac:chgData name="GOMEZ, Paula" userId="c93cf399-3ed7-4230-9282-8831e3fe5ae7" providerId="ADAL" clId="{8EC2DE12-9760-48D8-96B3-B95B0DC7791E}" dt="2023-05-04T14:04:17.349" v="494" actId="20577"/>
          <ac:spMkLst>
            <pc:docMk/>
            <pc:sldMk cId="340648290" sldId="615"/>
            <ac:spMk id="2" creationId="{00000000-0000-0000-0000-000000000000}"/>
          </ac:spMkLst>
        </pc:spChg>
      </pc:sldChg>
      <pc:sldChg chg="modSp mod">
        <pc:chgData name="GOMEZ, Paula" userId="c93cf399-3ed7-4230-9282-8831e3fe5ae7" providerId="ADAL" clId="{8EC2DE12-9760-48D8-96B3-B95B0DC7791E}" dt="2023-05-04T14:09:52.710" v="644" actId="20577"/>
        <pc:sldMkLst>
          <pc:docMk/>
          <pc:sldMk cId="3273506029" sldId="671"/>
        </pc:sldMkLst>
        <pc:spChg chg="mod">
          <ac:chgData name="GOMEZ, Paula" userId="c93cf399-3ed7-4230-9282-8831e3fe5ae7" providerId="ADAL" clId="{8EC2DE12-9760-48D8-96B3-B95B0DC7791E}" dt="2023-05-04T14:09:52.710" v="644" actId="20577"/>
          <ac:spMkLst>
            <pc:docMk/>
            <pc:sldMk cId="3273506029" sldId="671"/>
            <ac:spMk id="2" creationId="{00000000-0000-0000-0000-000000000000}"/>
          </ac:spMkLst>
        </pc:spChg>
      </pc:sldChg>
      <pc:sldChg chg="modSp mod modAnim">
        <pc:chgData name="GOMEZ, Paula" userId="c93cf399-3ed7-4230-9282-8831e3fe5ae7" providerId="ADAL" clId="{8EC2DE12-9760-48D8-96B3-B95B0DC7791E}" dt="2023-04-26T14:13:05.341" v="99"/>
        <pc:sldMkLst>
          <pc:docMk/>
          <pc:sldMk cId="1744623788" sldId="692"/>
        </pc:sldMkLst>
        <pc:spChg chg="mod">
          <ac:chgData name="GOMEZ, Paula" userId="c93cf399-3ed7-4230-9282-8831e3fe5ae7" providerId="ADAL" clId="{8EC2DE12-9760-48D8-96B3-B95B0DC7791E}" dt="2023-04-26T14:12:59.918" v="98" actId="14100"/>
          <ac:spMkLst>
            <pc:docMk/>
            <pc:sldMk cId="1744623788" sldId="692"/>
            <ac:spMk id="4" creationId="{C76D33A1-4BFA-55A1-4C5A-0FD329572B5F}"/>
          </ac:spMkLst>
        </pc:spChg>
      </pc:sldChg>
      <pc:sldChg chg="addSp modSp mod modAnim">
        <pc:chgData name="GOMEZ, Paula" userId="c93cf399-3ed7-4230-9282-8831e3fe5ae7" providerId="ADAL" clId="{8EC2DE12-9760-48D8-96B3-B95B0DC7791E}" dt="2023-05-04T14:08:09.371" v="602" actId="790"/>
        <pc:sldMkLst>
          <pc:docMk/>
          <pc:sldMk cId="1491170698" sldId="694"/>
        </pc:sldMkLst>
        <pc:spChg chg="mod">
          <ac:chgData name="GOMEZ, Paula" userId="c93cf399-3ed7-4230-9282-8831e3fe5ae7" providerId="ADAL" clId="{8EC2DE12-9760-48D8-96B3-B95B0DC7791E}" dt="2023-05-04T14:06:53.398" v="544" actId="1076"/>
          <ac:spMkLst>
            <pc:docMk/>
            <pc:sldMk cId="1491170698" sldId="694"/>
            <ac:spMk id="5" creationId="{F40D1D6D-BA9F-4AD1-A1D7-F55E0B8823C7}"/>
          </ac:spMkLst>
        </pc:spChg>
        <pc:spChg chg="mod">
          <ac:chgData name="GOMEZ, Paula" userId="c93cf399-3ed7-4230-9282-8831e3fe5ae7" providerId="ADAL" clId="{8EC2DE12-9760-48D8-96B3-B95B0DC7791E}" dt="2023-05-04T14:07:11.751" v="546" actId="14100"/>
          <ac:spMkLst>
            <pc:docMk/>
            <pc:sldMk cId="1491170698" sldId="694"/>
            <ac:spMk id="9" creationId="{00000000-0000-0000-0000-000000000000}"/>
          </ac:spMkLst>
        </pc:spChg>
        <pc:spChg chg="mod">
          <ac:chgData name="GOMEZ, Paula" userId="c93cf399-3ed7-4230-9282-8831e3fe5ae7" providerId="ADAL" clId="{8EC2DE12-9760-48D8-96B3-B95B0DC7791E}" dt="2023-05-04T14:05:00.815" v="503" actId="20577"/>
          <ac:spMkLst>
            <pc:docMk/>
            <pc:sldMk cId="1491170698" sldId="694"/>
            <ac:spMk id="10" creationId="{00000000-0000-0000-0000-000000000000}"/>
          </ac:spMkLst>
        </pc:spChg>
        <pc:spChg chg="add mod">
          <ac:chgData name="GOMEZ, Paula" userId="c93cf399-3ed7-4230-9282-8831e3fe5ae7" providerId="ADAL" clId="{8EC2DE12-9760-48D8-96B3-B95B0DC7791E}" dt="2023-05-04T14:08:09.371" v="602" actId="790"/>
          <ac:spMkLst>
            <pc:docMk/>
            <pc:sldMk cId="1491170698" sldId="694"/>
            <ac:spMk id="11" creationId="{FCAFD716-0F5E-4F68-87D5-7A2D40624603}"/>
          </ac:spMkLst>
        </pc:spChg>
      </pc:sldChg>
      <pc:sldChg chg="modSp mod">
        <pc:chgData name="GOMEZ, Paula" userId="c93cf399-3ed7-4230-9282-8831e3fe5ae7" providerId="ADAL" clId="{8EC2DE12-9760-48D8-96B3-B95B0DC7791E}" dt="2023-05-04T14:05:41.273" v="536" actId="20577"/>
        <pc:sldMkLst>
          <pc:docMk/>
          <pc:sldMk cId="715720895" sldId="698"/>
        </pc:sldMkLst>
        <pc:spChg chg="mod">
          <ac:chgData name="GOMEZ, Paula" userId="c93cf399-3ed7-4230-9282-8831e3fe5ae7" providerId="ADAL" clId="{8EC2DE12-9760-48D8-96B3-B95B0DC7791E}" dt="2023-05-04T14:05:41.273" v="536" actId="20577"/>
          <ac:spMkLst>
            <pc:docMk/>
            <pc:sldMk cId="715720895" sldId="698"/>
            <ac:spMk id="2" creationId="{00000000-0000-0000-0000-000000000000}"/>
          </ac:spMkLst>
        </pc:spChg>
      </pc:sldChg>
      <pc:sldChg chg="delCm">
        <pc:chgData name="GOMEZ, Paula" userId="c93cf399-3ed7-4230-9282-8831e3fe5ae7" providerId="ADAL" clId="{8EC2DE12-9760-48D8-96B3-B95B0DC7791E}" dt="2023-05-04T13:53:36.045" v="427"/>
        <pc:sldMkLst>
          <pc:docMk/>
          <pc:sldMk cId="1498200410" sldId="701"/>
        </pc:sldMkLst>
      </pc:sldChg>
      <pc:sldChg chg="modSp mod">
        <pc:chgData name="GOMEZ, Paula" userId="c93cf399-3ed7-4230-9282-8831e3fe5ae7" providerId="ADAL" clId="{8EC2DE12-9760-48D8-96B3-B95B0DC7791E}" dt="2023-04-26T14:16:04.303" v="182" actId="1076"/>
        <pc:sldMkLst>
          <pc:docMk/>
          <pc:sldMk cId="1439415904" sldId="705"/>
        </pc:sldMkLst>
        <pc:spChg chg="mod">
          <ac:chgData name="GOMEZ, Paula" userId="c93cf399-3ed7-4230-9282-8831e3fe5ae7" providerId="ADAL" clId="{8EC2DE12-9760-48D8-96B3-B95B0DC7791E}" dt="2023-04-26T14:16:04.303" v="182" actId="1076"/>
          <ac:spMkLst>
            <pc:docMk/>
            <pc:sldMk cId="1439415904" sldId="705"/>
            <ac:spMk id="3" creationId="{00000000-0000-0000-0000-000000000000}"/>
          </ac:spMkLst>
        </pc:spChg>
      </pc:sldChg>
      <pc:sldChg chg="modAnim">
        <pc:chgData name="GOMEZ, Paula" userId="c93cf399-3ed7-4230-9282-8831e3fe5ae7" providerId="ADAL" clId="{8EC2DE12-9760-48D8-96B3-B95B0DC7791E}" dt="2023-04-26T14:12:42.705" v="96"/>
        <pc:sldMkLst>
          <pc:docMk/>
          <pc:sldMk cId="399796650" sldId="711"/>
        </pc:sldMkLst>
      </pc:sldChg>
      <pc:sldChg chg="modSp del mod">
        <pc:chgData name="GOMEZ, Paula" userId="c93cf399-3ed7-4230-9282-8831e3fe5ae7" providerId="ADAL" clId="{8EC2DE12-9760-48D8-96B3-B95B0DC7791E}" dt="2023-05-04T14:04:23.799" v="495" actId="2696"/>
        <pc:sldMkLst>
          <pc:docMk/>
          <pc:sldMk cId="4274365009" sldId="712"/>
        </pc:sldMkLst>
        <pc:spChg chg="mod">
          <ac:chgData name="GOMEZ, Paula" userId="c93cf399-3ed7-4230-9282-8831e3fe5ae7" providerId="ADAL" clId="{8EC2DE12-9760-48D8-96B3-B95B0DC7791E}" dt="2023-05-04T14:04:09.235" v="486" actId="21"/>
          <ac:spMkLst>
            <pc:docMk/>
            <pc:sldMk cId="4274365009" sldId="712"/>
            <ac:spMk id="2" creationId="{00000000-0000-0000-0000-000000000000}"/>
          </ac:spMkLst>
        </pc:spChg>
      </pc:sldChg>
      <pc:sldChg chg="addSp modSp mod">
        <pc:chgData name="GOMEZ, Paula" userId="c93cf399-3ed7-4230-9282-8831e3fe5ae7" providerId="ADAL" clId="{8EC2DE12-9760-48D8-96B3-B95B0DC7791E}" dt="2023-05-04T14:09:01.687" v="637" actId="27636"/>
        <pc:sldMkLst>
          <pc:docMk/>
          <pc:sldMk cId="2876397317" sldId="714"/>
        </pc:sldMkLst>
        <pc:spChg chg="mod">
          <ac:chgData name="GOMEZ, Paula" userId="c93cf399-3ed7-4230-9282-8831e3fe5ae7" providerId="ADAL" clId="{8EC2DE12-9760-48D8-96B3-B95B0DC7791E}" dt="2023-05-04T14:08:36.432" v="603" actId="1076"/>
          <ac:spMkLst>
            <pc:docMk/>
            <pc:sldMk cId="2876397317" sldId="714"/>
            <ac:spMk id="5" creationId="{1CE899B5-9751-446F-88F1-EC6D11602E6F}"/>
          </ac:spMkLst>
        </pc:spChg>
        <pc:spChg chg="add mod">
          <ac:chgData name="GOMEZ, Paula" userId="c93cf399-3ed7-4230-9282-8831e3fe5ae7" providerId="ADAL" clId="{8EC2DE12-9760-48D8-96B3-B95B0DC7791E}" dt="2023-05-04T14:09:01.687" v="637" actId="27636"/>
          <ac:spMkLst>
            <pc:docMk/>
            <pc:sldMk cId="2876397317" sldId="714"/>
            <ac:spMk id="6" creationId="{91DBB2A7-5D3F-4A95-8906-2F4814E7DF63}"/>
          </ac:spMkLst>
        </pc:spChg>
        <pc:spChg chg="mod">
          <ac:chgData name="GOMEZ, Paula" userId="c93cf399-3ed7-4230-9282-8831e3fe5ae7" providerId="ADAL" clId="{8EC2DE12-9760-48D8-96B3-B95B0DC7791E}" dt="2023-05-04T14:05:06.151" v="505" actId="20577"/>
          <ac:spMkLst>
            <pc:docMk/>
            <pc:sldMk cId="2876397317" sldId="714"/>
            <ac:spMk id="8" creationId="{76758AB2-8B4B-D052-5080-27854C74A85A}"/>
          </ac:spMkLst>
        </pc:spChg>
      </pc:sldChg>
      <pc:sldChg chg="modSp mod">
        <pc:chgData name="GOMEZ, Paula" userId="c93cf399-3ed7-4230-9282-8831e3fe5ae7" providerId="ADAL" clId="{8EC2DE12-9760-48D8-96B3-B95B0DC7791E}" dt="2023-05-04T14:09:47.685" v="642" actId="20577"/>
        <pc:sldMkLst>
          <pc:docMk/>
          <pc:sldMk cId="2609152842" sldId="716"/>
        </pc:sldMkLst>
        <pc:spChg chg="mod">
          <ac:chgData name="GOMEZ, Paula" userId="c93cf399-3ed7-4230-9282-8831e3fe5ae7" providerId="ADAL" clId="{8EC2DE12-9760-48D8-96B3-B95B0DC7791E}" dt="2023-05-04T14:09:47.685" v="642" actId="20577"/>
          <ac:spMkLst>
            <pc:docMk/>
            <pc:sldMk cId="2609152842" sldId="716"/>
            <ac:spMk id="9" creationId="{902D0F1A-D3C6-4E55-D4B7-6B777B9DEA1D}"/>
          </ac:spMkLst>
        </pc:spChg>
      </pc:sldChg>
      <pc:sldChg chg="modSp mod">
        <pc:chgData name="GOMEZ, Paula" userId="c93cf399-3ed7-4230-9282-8831e3fe5ae7" providerId="ADAL" clId="{8EC2DE12-9760-48D8-96B3-B95B0DC7791E}" dt="2023-05-04T14:09:43.366" v="640" actId="20577"/>
        <pc:sldMkLst>
          <pc:docMk/>
          <pc:sldMk cId="1827597958" sldId="717"/>
        </pc:sldMkLst>
        <pc:spChg chg="mod">
          <ac:chgData name="GOMEZ, Paula" userId="c93cf399-3ed7-4230-9282-8831e3fe5ae7" providerId="ADAL" clId="{8EC2DE12-9760-48D8-96B3-B95B0DC7791E}" dt="2023-05-04T14:09:43.366" v="640" actId="20577"/>
          <ac:spMkLst>
            <pc:docMk/>
            <pc:sldMk cId="1827597958" sldId="717"/>
            <ac:spMk id="4" creationId="{F6D04F61-3F3B-49AD-EB7D-29B55C96080B}"/>
          </ac:spMkLst>
        </pc:spChg>
      </pc:sldChg>
      <pc:sldChg chg="del">
        <pc:chgData name="GOMEZ, Paula" userId="c93cf399-3ed7-4230-9282-8831e3fe5ae7" providerId="ADAL" clId="{8EC2DE12-9760-48D8-96B3-B95B0DC7791E}" dt="2023-05-04T14:09:37.301" v="638" actId="2696"/>
        <pc:sldMkLst>
          <pc:docMk/>
          <pc:sldMk cId="2198078881" sldId="719"/>
        </pc:sldMkLst>
      </pc:sldChg>
      <pc:sldChg chg="modSp mod modAnim">
        <pc:chgData name="GOMEZ, Paula" userId="c93cf399-3ed7-4230-9282-8831e3fe5ae7" providerId="ADAL" clId="{8EC2DE12-9760-48D8-96B3-B95B0DC7791E}" dt="2023-04-26T14:16:34.639" v="185"/>
        <pc:sldMkLst>
          <pc:docMk/>
          <pc:sldMk cId="419142235" sldId="723"/>
        </pc:sldMkLst>
        <pc:spChg chg="mod">
          <ac:chgData name="GOMEZ, Paula" userId="c93cf399-3ed7-4230-9282-8831e3fe5ae7" providerId="ADAL" clId="{8EC2DE12-9760-48D8-96B3-B95B0DC7791E}" dt="2023-04-26T14:16:32.258" v="184" actId="14100"/>
          <ac:spMkLst>
            <pc:docMk/>
            <pc:sldMk cId="419142235" sldId="723"/>
            <ac:spMk id="4" creationId="{00000000-0000-0000-0000-000000000000}"/>
          </ac:spMkLst>
        </pc:spChg>
      </pc:sldChg>
      <pc:sldChg chg="modSp mod">
        <pc:chgData name="GOMEZ, Paula" userId="c93cf399-3ed7-4230-9282-8831e3fe5ae7" providerId="ADAL" clId="{8EC2DE12-9760-48D8-96B3-B95B0DC7791E}" dt="2023-04-26T14:19:52.228" v="359" actId="13926"/>
        <pc:sldMkLst>
          <pc:docMk/>
          <pc:sldMk cId="130080302" sldId="1869"/>
        </pc:sldMkLst>
        <pc:spChg chg="mod">
          <ac:chgData name="GOMEZ, Paula" userId="c93cf399-3ed7-4230-9282-8831e3fe5ae7" providerId="ADAL" clId="{8EC2DE12-9760-48D8-96B3-B95B0DC7791E}" dt="2023-04-26T14:19:52.228" v="359" actId="13926"/>
          <ac:spMkLst>
            <pc:docMk/>
            <pc:sldMk cId="130080302" sldId="1869"/>
            <ac:spMk id="3" creationId="{00000000-0000-0000-0000-000000000000}"/>
          </ac:spMkLst>
        </pc:spChg>
      </pc:sldChg>
      <pc:sldChg chg="modSp add mod ord">
        <pc:chgData name="GOMEZ, Paula" userId="c93cf399-3ed7-4230-9282-8831e3fe5ae7" providerId="ADAL" clId="{8EC2DE12-9760-48D8-96B3-B95B0DC7791E}" dt="2023-05-04T14:04:39.140" v="500" actId="20577"/>
        <pc:sldMkLst>
          <pc:docMk/>
          <pc:sldMk cId="2056235067" sldId="1870"/>
        </pc:sldMkLst>
        <pc:spChg chg="mod">
          <ac:chgData name="GOMEZ, Paula" userId="c93cf399-3ed7-4230-9282-8831e3fe5ae7" providerId="ADAL" clId="{8EC2DE12-9760-48D8-96B3-B95B0DC7791E}" dt="2023-05-04T14:04:39.140" v="500" actId="20577"/>
          <ac:spMkLst>
            <pc:docMk/>
            <pc:sldMk cId="2056235067" sldId="1870"/>
            <ac:spMk id="616" creationId="{00000000-0000-0000-0000-000000000000}"/>
          </ac:spMkLst>
        </pc:spChg>
        <pc:spChg chg="mod">
          <ac:chgData name="GOMEZ, Paula" userId="c93cf399-3ed7-4230-9282-8831e3fe5ae7" providerId="ADAL" clId="{8EC2DE12-9760-48D8-96B3-B95B0DC7791E}" dt="2023-04-26T14:10:11.776" v="15" actId="20577"/>
          <ac:spMkLst>
            <pc:docMk/>
            <pc:sldMk cId="2056235067" sldId="1870"/>
            <ac:spMk id="618" creationId="{00000000-0000-0000-0000-000000000000}"/>
          </ac:spMkLst>
        </pc:spChg>
      </pc:sldChg>
      <pc:sldChg chg="modSp add del mod ord">
        <pc:chgData name="GOMEZ, Paula" userId="c93cf399-3ed7-4230-9282-8831e3fe5ae7" providerId="ADAL" clId="{8EC2DE12-9760-48D8-96B3-B95B0DC7791E}" dt="2023-05-04T14:04:46.946" v="501" actId="2696"/>
        <pc:sldMkLst>
          <pc:docMk/>
          <pc:sldMk cId="2875654846" sldId="1871"/>
        </pc:sldMkLst>
        <pc:spChg chg="mod">
          <ac:chgData name="GOMEZ, Paula" userId="c93cf399-3ed7-4230-9282-8831e3fe5ae7" providerId="ADAL" clId="{8EC2DE12-9760-48D8-96B3-B95B0DC7791E}" dt="2023-05-04T14:04:28.425" v="496" actId="21"/>
          <ac:spMkLst>
            <pc:docMk/>
            <pc:sldMk cId="2875654846" sldId="1871"/>
            <ac:spMk id="616" creationId="{00000000-0000-0000-0000-000000000000}"/>
          </ac:spMkLst>
        </pc:spChg>
      </pc:sldChg>
      <pc:sldChg chg="modSp add mod ord">
        <pc:chgData name="GOMEZ, Paula" userId="c93cf399-3ed7-4230-9282-8831e3fe5ae7" providerId="ADAL" clId="{8EC2DE12-9760-48D8-96B3-B95B0DC7791E}" dt="2023-05-04T14:05:58.207" v="541" actId="20577"/>
        <pc:sldMkLst>
          <pc:docMk/>
          <pc:sldMk cId="1098471684" sldId="1872"/>
        </pc:sldMkLst>
        <pc:spChg chg="mod">
          <ac:chgData name="GOMEZ, Paula" userId="c93cf399-3ed7-4230-9282-8831e3fe5ae7" providerId="ADAL" clId="{8EC2DE12-9760-48D8-96B3-B95B0DC7791E}" dt="2023-05-04T14:05:58.207" v="541" actId="20577"/>
          <ac:spMkLst>
            <pc:docMk/>
            <pc:sldMk cId="1098471684" sldId="1872"/>
            <ac:spMk id="616" creationId="{00000000-0000-0000-0000-000000000000}"/>
          </ac:spMkLst>
        </pc:spChg>
      </pc:sldChg>
      <pc:sldChg chg="modSp add del mod ord">
        <pc:chgData name="GOMEZ, Paula" userId="c93cf399-3ed7-4230-9282-8831e3fe5ae7" providerId="ADAL" clId="{8EC2DE12-9760-48D8-96B3-B95B0DC7791E}" dt="2023-05-04T14:06:07.537" v="542" actId="2696"/>
        <pc:sldMkLst>
          <pc:docMk/>
          <pc:sldMk cId="3114290794" sldId="1873"/>
        </pc:sldMkLst>
        <pc:spChg chg="mod">
          <ac:chgData name="GOMEZ, Paula" userId="c93cf399-3ed7-4230-9282-8831e3fe5ae7" providerId="ADAL" clId="{8EC2DE12-9760-48D8-96B3-B95B0DC7791E}" dt="2023-05-04T14:05:51.496" v="537" actId="21"/>
          <ac:spMkLst>
            <pc:docMk/>
            <pc:sldMk cId="3114290794" sldId="1873"/>
            <ac:spMk id="616" creationId="{00000000-0000-0000-0000-000000000000}"/>
          </ac:spMkLst>
        </pc:spChg>
      </pc:sldChg>
      <pc:sldChg chg="modSp mod delCm">
        <pc:chgData name="GOMEZ, Paula" userId="c93cf399-3ed7-4230-9282-8831e3fe5ae7" providerId="ADAL" clId="{8EC2DE12-9760-48D8-96B3-B95B0DC7791E}" dt="2023-05-04T14:10:50.211" v="712" actId="207"/>
        <pc:sldMkLst>
          <pc:docMk/>
          <pc:sldMk cId="3652472751" sldId="1874"/>
        </pc:sldMkLst>
        <pc:spChg chg="mod">
          <ac:chgData name="GOMEZ, Paula" userId="c93cf399-3ed7-4230-9282-8831e3fe5ae7" providerId="ADAL" clId="{8EC2DE12-9760-48D8-96B3-B95B0DC7791E}" dt="2023-05-04T14:10:50.211" v="712" actId="207"/>
          <ac:spMkLst>
            <pc:docMk/>
            <pc:sldMk cId="3652472751" sldId="1874"/>
            <ac:spMk id="6" creationId="{00000000-0000-0000-0000-000000000000}"/>
          </ac:spMkLst>
        </pc:spChg>
      </pc:sldChg>
      <pc:sldMasterChg chg="modSp mod modSldLayout">
        <pc:chgData name="GOMEZ, Paula" userId="c93cf399-3ed7-4230-9282-8831e3fe5ae7" providerId="ADAL" clId="{8EC2DE12-9760-48D8-96B3-B95B0DC7791E}" dt="2023-05-04T13:52:40.653" v="426"/>
        <pc:sldMasterMkLst>
          <pc:docMk/>
          <pc:sldMasterMk cId="0" sldId="2147483682"/>
        </pc:sldMasterMkLst>
        <pc:picChg chg="mod">
          <ac:chgData name="GOMEZ, Paula" userId="c93cf399-3ed7-4230-9282-8831e3fe5ae7" providerId="ADAL" clId="{8EC2DE12-9760-48D8-96B3-B95B0DC7791E}" dt="2023-05-04T13:52:19.606" v="424" actId="1035"/>
          <ac:picMkLst>
            <pc:docMk/>
            <pc:sldMasterMk cId="0" sldId="2147483682"/>
            <ac:picMk id="15" creationId="{A2745DBF-3522-4C44-B7D9-62C408838138}"/>
          </ac:picMkLst>
        </pc:picChg>
        <pc:sldLayoutChg chg="addSp delSp modSp mod">
          <pc:chgData name="GOMEZ, Paula" userId="c93cf399-3ed7-4230-9282-8831e3fe5ae7" providerId="ADAL" clId="{8EC2DE12-9760-48D8-96B3-B95B0DC7791E}" dt="2023-05-04T13:52:40.653" v="426"/>
          <pc:sldLayoutMkLst>
            <pc:docMk/>
            <pc:sldMasterMk cId="0" sldId="2147483682"/>
            <pc:sldLayoutMk cId="0" sldId="2147483683"/>
          </pc:sldLayoutMkLst>
          <pc:spChg chg="add mod">
            <ac:chgData name="GOMEZ, Paula" userId="c93cf399-3ed7-4230-9282-8831e3fe5ae7" providerId="ADAL" clId="{8EC2DE12-9760-48D8-96B3-B95B0DC7791E}" dt="2023-05-04T13:52:40.653" v="426"/>
            <ac:spMkLst>
              <pc:docMk/>
              <pc:sldMasterMk cId="0" sldId="2147483682"/>
              <pc:sldLayoutMk cId="0" sldId="2147483683"/>
              <ac:spMk id="17" creationId="{1B321B05-4F94-47E5-8101-0BB7475BC588}"/>
            </ac:spMkLst>
          </pc:spChg>
          <pc:picChg chg="del mod">
            <ac:chgData name="GOMEZ, Paula" userId="c93cf399-3ed7-4230-9282-8831e3fe5ae7" providerId="ADAL" clId="{8EC2DE12-9760-48D8-96B3-B95B0DC7791E}" dt="2023-05-04T13:52:39.346" v="425" actId="478"/>
            <ac:picMkLst>
              <pc:docMk/>
              <pc:sldMasterMk cId="0" sldId="2147483682"/>
              <pc:sldLayoutMk cId="0" sldId="2147483683"/>
              <ac:picMk id="15" creationId="{B8E7BA93-2106-480D-AFBF-8ABE1E5C618F}"/>
            </ac:picMkLst>
          </pc:picChg>
          <pc:picChg chg="add mod">
            <ac:chgData name="GOMEZ, Paula" userId="c93cf399-3ed7-4230-9282-8831e3fe5ae7" providerId="ADAL" clId="{8EC2DE12-9760-48D8-96B3-B95B0DC7791E}" dt="2023-05-04T13:52:40.653" v="426"/>
            <ac:picMkLst>
              <pc:docMk/>
              <pc:sldMasterMk cId="0" sldId="2147483682"/>
              <pc:sldLayoutMk cId="0" sldId="2147483683"/>
              <ac:picMk id="16" creationId="{0B02B364-0605-4B14-A806-E556DBA5F8AB}"/>
            </ac:picMkLst>
          </pc:picChg>
        </pc:sldLayoutChg>
      </pc:sldMasterChg>
    </pc:docChg>
  </pc:docChgLst>
  <pc:docChgLst>
    <pc:chgData name="GOMEZ, Paula" userId="S::gomezp@who.int::c93cf399-3ed7-4230-9282-8831e3fe5ae7" providerId="AD" clId="Web-{D291EF6C-FCB4-3B3D-1B2A-83B51B3BA481}"/>
    <pc:docChg chg="modSld">
      <pc:chgData name="GOMEZ, Paula" userId="S::gomezp@who.int::c93cf399-3ed7-4230-9282-8831e3fe5ae7" providerId="AD" clId="Web-{D291EF6C-FCB4-3B3D-1B2A-83B51B3BA481}" dt="2023-09-18T07:45:03.995" v="17"/>
      <pc:docMkLst>
        <pc:docMk/>
      </pc:docMkLst>
      <pc:sldChg chg="modSp delCm modCm">
        <pc:chgData name="GOMEZ, Paula" userId="S::gomezp@who.int::c93cf399-3ed7-4230-9282-8831e3fe5ae7" providerId="AD" clId="Web-{D291EF6C-FCB4-3B3D-1B2A-83B51B3BA481}" dt="2023-09-18T07:45:03.995" v="17"/>
        <pc:sldMkLst>
          <pc:docMk/>
          <pc:sldMk cId="3652472751" sldId="1874"/>
        </pc:sldMkLst>
        <pc:spChg chg="mod">
          <ac:chgData name="GOMEZ, Paula" userId="S::gomezp@who.int::c93cf399-3ed7-4230-9282-8831e3fe5ae7" providerId="AD" clId="Web-{D291EF6C-FCB4-3B3D-1B2A-83B51B3BA481}" dt="2023-09-18T07:45:03.886" v="16" actId="20577"/>
          <ac:spMkLst>
            <pc:docMk/>
            <pc:sldMk cId="3652472751" sldId="1874"/>
            <ac:spMk id="6" creationId="{00000000-0000-0000-0000-000000000000}"/>
          </ac:spMkLst>
        </pc:spChg>
      </pc:sldChg>
    </pc:docChg>
  </pc:docChgLst>
  <pc:docChgLst>
    <pc:chgData name="EZZINE, Hind" userId="S::ezzineh@who.int::edcab00f-6318-46e5-a4a9-188b01ee222f" providerId="AD" clId="Web-{50A1AE18-9356-4EE8-239D-FF6FD46B303B}"/>
    <pc:docChg chg="">
      <pc:chgData name="EZZINE, Hind" userId="S::ezzineh@who.int::edcab00f-6318-46e5-a4a9-188b01ee222f" providerId="AD" clId="Web-{50A1AE18-9356-4EE8-239D-FF6FD46B303B}" dt="2023-02-13T16:21:58.135" v="0"/>
      <pc:docMkLst>
        <pc:docMk/>
      </pc:docMkLst>
      <pc:sldChg chg="modCm">
        <pc:chgData name="EZZINE, Hind" userId="S::ezzineh@who.int::edcab00f-6318-46e5-a4a9-188b01ee222f" providerId="AD" clId="Web-{50A1AE18-9356-4EE8-239D-FF6FD46B303B}" dt="2023-02-13T16:21:58.135" v="0"/>
        <pc:sldMkLst>
          <pc:docMk/>
          <pc:sldMk cId="3915644822" sldId="721"/>
        </pc:sldMkLst>
      </pc:sldChg>
    </pc:docChg>
  </pc:docChgLst>
  <pc:docChgLst>
    <pc:chgData name="EZZINE, Hind" userId="S::ezzineh@who.int::edcab00f-6318-46e5-a4a9-188b01ee222f" providerId="AD" clId="Web-{F1A0D39D-7123-7C1B-9E5E-18E2AB2462C9}"/>
    <pc:docChg chg="modSld">
      <pc:chgData name="EZZINE, Hind" userId="S::ezzineh@who.int::edcab00f-6318-46e5-a4a9-188b01ee222f" providerId="AD" clId="Web-{F1A0D39D-7123-7C1B-9E5E-18E2AB2462C9}" dt="2023-09-15T16:41:01.702" v="3" actId="20577"/>
      <pc:docMkLst>
        <pc:docMk/>
      </pc:docMkLst>
      <pc:sldChg chg="modSp addCm">
        <pc:chgData name="EZZINE, Hind" userId="S::ezzineh@who.int::edcab00f-6318-46e5-a4a9-188b01ee222f" providerId="AD" clId="Web-{F1A0D39D-7123-7C1B-9E5E-18E2AB2462C9}" dt="2023-09-15T16:41:01.702" v="3" actId="20577"/>
        <pc:sldMkLst>
          <pc:docMk/>
          <pc:sldMk cId="3652472751" sldId="1874"/>
        </pc:sldMkLst>
        <pc:spChg chg="mod">
          <ac:chgData name="EZZINE, Hind" userId="S::ezzineh@who.int::edcab00f-6318-46e5-a4a9-188b01ee222f" providerId="AD" clId="Web-{F1A0D39D-7123-7C1B-9E5E-18E2AB2462C9}" dt="2023-09-15T16:41:01.702" v="3" actId="20577"/>
          <ac:spMkLst>
            <pc:docMk/>
            <pc:sldMk cId="3652472751" sldId="1874"/>
            <ac:spMk id="6" creationId="{00000000-0000-0000-0000-000000000000}"/>
          </ac:spMkLst>
        </pc:spChg>
      </pc:sldChg>
    </pc:docChg>
  </pc:docChgLst>
  <pc:docChgLst>
    <pc:chgData name="EZZINE, Hind" userId="S::ezzineh@who.int::edcab00f-6318-46e5-a4a9-188b01ee222f" providerId="AD" clId="Web-{FA44E72C-E6E6-9298-F2F1-BFEED481FBD1}"/>
    <pc:docChg chg="modSld">
      <pc:chgData name="EZZINE, Hind" userId="S::ezzineh@who.int::edcab00f-6318-46e5-a4a9-188b01ee222f" providerId="AD" clId="Web-{FA44E72C-E6E6-9298-F2F1-BFEED481FBD1}" dt="2023-01-24T15:30:30.067" v="43" actId="20577"/>
      <pc:docMkLst>
        <pc:docMk/>
      </pc:docMkLst>
      <pc:sldChg chg="modSp">
        <pc:chgData name="EZZINE, Hind" userId="S::ezzineh@who.int::edcab00f-6318-46e5-a4a9-188b01ee222f" providerId="AD" clId="Web-{FA44E72C-E6E6-9298-F2F1-BFEED481FBD1}" dt="2023-01-24T15:29:56.894" v="38"/>
        <pc:sldMkLst>
          <pc:docMk/>
          <pc:sldMk cId="3734107051" sldId="530"/>
        </pc:sldMkLst>
        <pc:spChg chg="mod">
          <ac:chgData name="EZZINE, Hind" userId="S::ezzineh@who.int::edcab00f-6318-46e5-a4a9-188b01ee222f" providerId="AD" clId="Web-{FA44E72C-E6E6-9298-F2F1-BFEED481FBD1}" dt="2023-01-24T15:29:56.894" v="38"/>
          <ac:spMkLst>
            <pc:docMk/>
            <pc:sldMk cId="3734107051" sldId="530"/>
            <ac:spMk id="7" creationId="{00000000-0000-0000-0000-000000000000}"/>
          </ac:spMkLst>
        </pc:spChg>
      </pc:sldChg>
      <pc:sldChg chg="modSp">
        <pc:chgData name="EZZINE, Hind" userId="S::ezzineh@who.int::edcab00f-6318-46e5-a4a9-188b01ee222f" providerId="AD" clId="Web-{FA44E72C-E6E6-9298-F2F1-BFEED481FBD1}" dt="2023-01-24T15:26:54.090" v="19" actId="20577"/>
        <pc:sldMkLst>
          <pc:docMk/>
          <pc:sldMk cId="3960562795" sldId="544"/>
        </pc:sldMkLst>
        <pc:spChg chg="mod">
          <ac:chgData name="EZZINE, Hind" userId="S::ezzineh@who.int::edcab00f-6318-46e5-a4a9-188b01ee222f" providerId="AD" clId="Web-{FA44E72C-E6E6-9298-F2F1-BFEED481FBD1}" dt="2023-01-24T15:26:54.090" v="19" actId="20577"/>
          <ac:spMkLst>
            <pc:docMk/>
            <pc:sldMk cId="3960562795" sldId="544"/>
            <ac:spMk id="6" creationId="{00000000-0000-0000-0000-000000000000}"/>
          </ac:spMkLst>
        </pc:spChg>
      </pc:sldChg>
      <pc:sldChg chg="modSp">
        <pc:chgData name="EZZINE, Hind" userId="S::ezzineh@who.int::edcab00f-6318-46e5-a4a9-188b01ee222f" providerId="AD" clId="Web-{FA44E72C-E6E6-9298-F2F1-BFEED481FBD1}" dt="2023-01-24T15:27:52.921" v="37" actId="20577"/>
        <pc:sldMkLst>
          <pc:docMk/>
          <pc:sldMk cId="2924936375" sldId="556"/>
        </pc:sldMkLst>
        <pc:spChg chg="mod">
          <ac:chgData name="EZZINE, Hind" userId="S::ezzineh@who.int::edcab00f-6318-46e5-a4a9-188b01ee222f" providerId="AD" clId="Web-{FA44E72C-E6E6-9298-F2F1-BFEED481FBD1}" dt="2023-01-24T15:27:52.921" v="37" actId="20577"/>
          <ac:spMkLst>
            <pc:docMk/>
            <pc:sldMk cId="2924936375" sldId="556"/>
            <ac:spMk id="6" creationId="{00000000-0000-0000-0000-000000000000}"/>
          </ac:spMkLst>
        </pc:spChg>
      </pc:sldChg>
      <pc:sldChg chg="modSp">
        <pc:chgData name="EZZINE, Hind" userId="S::ezzineh@who.int::edcab00f-6318-46e5-a4a9-188b01ee222f" providerId="AD" clId="Web-{FA44E72C-E6E6-9298-F2F1-BFEED481FBD1}" dt="2023-01-24T15:30:30.067" v="43" actId="20577"/>
        <pc:sldMkLst>
          <pc:docMk/>
          <pc:sldMk cId="213193096" sldId="563"/>
        </pc:sldMkLst>
        <pc:spChg chg="mod">
          <ac:chgData name="EZZINE, Hind" userId="S::ezzineh@who.int::edcab00f-6318-46e5-a4a9-188b01ee222f" providerId="AD" clId="Web-{FA44E72C-E6E6-9298-F2F1-BFEED481FBD1}" dt="2023-01-24T15:30:30.067" v="43" actId="20577"/>
          <ac:spMkLst>
            <pc:docMk/>
            <pc:sldMk cId="213193096" sldId="563"/>
            <ac:spMk id="6" creationId="{00000000-0000-0000-0000-000000000000}"/>
          </ac:spMkLst>
        </pc:spChg>
      </pc:sldChg>
      <pc:sldChg chg="modSp">
        <pc:chgData name="EZZINE, Hind" userId="S::ezzineh@who.int::edcab00f-6318-46e5-a4a9-188b01ee222f" providerId="AD" clId="Web-{FA44E72C-E6E6-9298-F2F1-BFEED481FBD1}" dt="2023-01-24T15:25:18.571" v="11" actId="1076"/>
        <pc:sldMkLst>
          <pc:docMk/>
          <pc:sldMk cId="1063061220" sldId="564"/>
        </pc:sldMkLst>
        <pc:spChg chg="mod">
          <ac:chgData name="EZZINE, Hind" userId="S::ezzineh@who.int::edcab00f-6318-46e5-a4a9-188b01ee222f" providerId="AD" clId="Web-{FA44E72C-E6E6-9298-F2F1-BFEED481FBD1}" dt="2023-01-24T15:25:18.571" v="11" actId="1076"/>
          <ac:spMkLst>
            <pc:docMk/>
            <pc:sldMk cId="1063061220" sldId="564"/>
            <ac:spMk id="9" creationId="{00000000-0000-0000-0000-000000000000}"/>
          </ac:spMkLst>
        </pc:spChg>
      </pc:sldChg>
    </pc:docChg>
  </pc:docChgLst>
  <pc:docChgLst>
    <pc:chgData name="EZZINE, Hind" userId="S::ezzineh@who.int::edcab00f-6318-46e5-a4a9-188b01ee222f" providerId="AD" clId="Web-{64B09E2A-2173-47D1-B22A-894D6DB05F12}"/>
    <pc:docChg chg="modSld">
      <pc:chgData name="EZZINE, Hind" userId="S::ezzineh@who.int::edcab00f-6318-46e5-a4a9-188b01ee222f" providerId="AD" clId="Web-{64B09E2A-2173-47D1-B22A-894D6DB05F12}" dt="2023-03-07T12:27:17.610" v="33" actId="20577"/>
      <pc:docMkLst>
        <pc:docMk/>
      </pc:docMkLst>
      <pc:sldChg chg="addSp modSp">
        <pc:chgData name="EZZINE, Hind" userId="S::ezzineh@who.int::edcab00f-6318-46e5-a4a9-188b01ee222f" providerId="AD" clId="Web-{64B09E2A-2173-47D1-B22A-894D6DB05F12}" dt="2023-03-07T12:27:17.610" v="33" actId="20577"/>
        <pc:sldMkLst>
          <pc:docMk/>
          <pc:sldMk cId="399796650" sldId="711"/>
        </pc:sldMkLst>
        <pc:spChg chg="add mod">
          <ac:chgData name="EZZINE, Hind" userId="S::ezzineh@who.int::edcab00f-6318-46e5-a4a9-188b01ee222f" providerId="AD" clId="Web-{64B09E2A-2173-47D1-B22A-894D6DB05F12}" dt="2023-03-07T12:27:17.610" v="33" actId="20577"/>
          <ac:spMkLst>
            <pc:docMk/>
            <pc:sldMk cId="399796650" sldId="711"/>
            <ac:spMk id="3" creationId="{21601A05-F64F-8EFB-0B8E-9BB7D8219403}"/>
          </ac:spMkLst>
        </pc:spChg>
      </pc:sldChg>
    </pc:docChg>
  </pc:docChgLst>
  <pc:docChgLst>
    <pc:chgData name="EZZINE, Hind" userId="S::ezzineh@who.int::edcab00f-6318-46e5-a4a9-188b01ee222f" providerId="AD" clId="Web-{0037CC81-A94E-9171-8F43-04B722A806C7}"/>
    <pc:docChg chg="modSld">
      <pc:chgData name="EZZINE, Hind" userId="S::ezzineh@who.int::edcab00f-6318-46e5-a4a9-188b01ee222f" providerId="AD" clId="Web-{0037CC81-A94E-9171-8F43-04B722A806C7}" dt="2023-01-13T13:20:02.707" v="122"/>
      <pc:docMkLst>
        <pc:docMk/>
      </pc:docMkLst>
      <pc:sldChg chg="addCm">
        <pc:chgData name="EZZINE, Hind" userId="S::ezzineh@who.int::edcab00f-6318-46e5-a4a9-188b01ee222f" providerId="AD" clId="Web-{0037CC81-A94E-9171-8F43-04B722A806C7}" dt="2023-01-13T11:59:44.908" v="4"/>
        <pc:sldMkLst>
          <pc:docMk/>
          <pc:sldMk cId="0" sldId="265"/>
        </pc:sldMkLst>
      </pc:sldChg>
      <pc:sldChg chg="addCm">
        <pc:chgData name="EZZINE, Hind" userId="S::ezzineh@who.int::edcab00f-6318-46e5-a4a9-188b01ee222f" providerId="AD" clId="Web-{0037CC81-A94E-9171-8F43-04B722A806C7}" dt="2023-01-13T13:17:56.564" v="118"/>
        <pc:sldMkLst>
          <pc:docMk/>
          <pc:sldMk cId="3383327739" sldId="347"/>
        </pc:sldMkLst>
      </pc:sldChg>
      <pc:sldChg chg="addCm">
        <pc:chgData name="EZZINE, Hind" userId="S::ezzineh@who.int::edcab00f-6318-46e5-a4a9-188b01ee222f" providerId="AD" clId="Web-{0037CC81-A94E-9171-8F43-04B722A806C7}" dt="2023-01-13T13:18:08.986" v="119"/>
        <pc:sldMkLst>
          <pc:docMk/>
          <pc:sldMk cId="338036106" sldId="379"/>
        </pc:sldMkLst>
      </pc:sldChg>
      <pc:sldChg chg="addCm">
        <pc:chgData name="EZZINE, Hind" userId="S::ezzineh@who.int::edcab00f-6318-46e5-a4a9-188b01ee222f" providerId="AD" clId="Web-{0037CC81-A94E-9171-8F43-04B722A806C7}" dt="2023-01-13T13:19:23.425" v="120"/>
        <pc:sldMkLst>
          <pc:docMk/>
          <pc:sldMk cId="165095204" sldId="386"/>
        </pc:sldMkLst>
      </pc:sldChg>
      <pc:sldChg chg="delSp modSp addCm delCm modNotes">
        <pc:chgData name="EZZINE, Hind" userId="S::ezzineh@who.int::edcab00f-6318-46e5-a4a9-188b01ee222f" providerId="AD" clId="Web-{0037CC81-A94E-9171-8F43-04B722A806C7}" dt="2023-01-13T12:47:07.490" v="66"/>
        <pc:sldMkLst>
          <pc:docMk/>
          <pc:sldMk cId="2202847662" sldId="408"/>
        </pc:sldMkLst>
        <pc:spChg chg="mod">
          <ac:chgData name="EZZINE, Hind" userId="S::ezzineh@who.int::edcab00f-6318-46e5-a4a9-188b01ee222f" providerId="AD" clId="Web-{0037CC81-A94E-9171-8F43-04B722A806C7}" dt="2023-01-13T12:01:48.504" v="43" actId="20577"/>
          <ac:spMkLst>
            <pc:docMk/>
            <pc:sldMk cId="2202847662" sldId="408"/>
            <ac:spMk id="3" creationId="{00000000-0000-0000-0000-000000000000}"/>
          </ac:spMkLst>
        </pc:spChg>
        <pc:spChg chg="del">
          <ac:chgData name="EZZINE, Hind" userId="S::ezzineh@who.int::edcab00f-6318-46e5-a4a9-188b01ee222f" providerId="AD" clId="Web-{0037CC81-A94E-9171-8F43-04B722A806C7}" dt="2023-01-13T12:00:06.689" v="6"/>
          <ac:spMkLst>
            <pc:docMk/>
            <pc:sldMk cId="2202847662" sldId="408"/>
            <ac:spMk id="5" creationId="{00000000-0000-0000-0000-000000000000}"/>
          </ac:spMkLst>
        </pc:spChg>
      </pc:sldChg>
      <pc:sldChg chg="modSp addCm">
        <pc:chgData name="EZZINE, Hind" userId="S::ezzineh@who.int::edcab00f-6318-46e5-a4a9-188b01ee222f" providerId="AD" clId="Web-{0037CC81-A94E-9171-8F43-04B722A806C7}" dt="2023-01-13T13:05:44.359" v="69" actId="20577"/>
        <pc:sldMkLst>
          <pc:docMk/>
          <pc:sldMk cId="2230079753" sldId="426"/>
        </pc:sldMkLst>
        <pc:spChg chg="mod">
          <ac:chgData name="EZZINE, Hind" userId="S::ezzineh@who.int::edcab00f-6318-46e5-a4a9-188b01ee222f" providerId="AD" clId="Web-{0037CC81-A94E-9171-8F43-04B722A806C7}" dt="2023-01-13T13:05:44.359" v="69" actId="20577"/>
          <ac:spMkLst>
            <pc:docMk/>
            <pc:sldMk cId="2230079753" sldId="426"/>
            <ac:spMk id="2" creationId="{00000000-0000-0000-0000-000000000000}"/>
          </ac:spMkLst>
        </pc:spChg>
      </pc:sldChg>
      <pc:sldChg chg="addSp delSp modSp addCm">
        <pc:chgData name="EZZINE, Hind" userId="S::ezzineh@who.int::edcab00f-6318-46e5-a4a9-188b01ee222f" providerId="AD" clId="Web-{0037CC81-A94E-9171-8F43-04B722A806C7}" dt="2023-01-13T13:14:22.278" v="105" actId="1076"/>
        <pc:sldMkLst>
          <pc:docMk/>
          <pc:sldMk cId="723761686" sldId="427"/>
        </pc:sldMkLst>
        <pc:spChg chg="mod">
          <ac:chgData name="EZZINE, Hind" userId="S::ezzineh@who.int::edcab00f-6318-46e5-a4a9-188b01ee222f" providerId="AD" clId="Web-{0037CC81-A94E-9171-8F43-04B722A806C7}" dt="2023-01-13T13:06:28.798" v="75" actId="20577"/>
          <ac:spMkLst>
            <pc:docMk/>
            <pc:sldMk cId="723761686" sldId="427"/>
            <ac:spMk id="4" creationId="{B8798144-C516-5348-A5F5-C41C25162F89}"/>
          </ac:spMkLst>
        </pc:spChg>
        <pc:graphicFrameChg chg="add del mod modGraphic">
          <ac:chgData name="EZZINE, Hind" userId="S::ezzineh@who.int::edcab00f-6318-46e5-a4a9-188b01ee222f" providerId="AD" clId="Web-{0037CC81-A94E-9171-8F43-04B722A806C7}" dt="2023-01-13T13:14:22.278" v="105" actId="1076"/>
          <ac:graphicFrameMkLst>
            <pc:docMk/>
            <pc:sldMk cId="723761686" sldId="427"/>
            <ac:graphicFrameMk id="5" creationId="{00000000-0000-0000-0000-000000000000}"/>
          </ac:graphicFrameMkLst>
        </pc:graphicFrameChg>
      </pc:sldChg>
      <pc:sldChg chg="modSp">
        <pc:chgData name="EZZINE, Hind" userId="S::ezzineh@who.int::edcab00f-6318-46e5-a4a9-188b01ee222f" providerId="AD" clId="Web-{0037CC81-A94E-9171-8F43-04B722A806C7}" dt="2023-01-13T13:16:05.624" v="112" actId="20577"/>
        <pc:sldMkLst>
          <pc:docMk/>
          <pc:sldMk cId="2545532385" sldId="431"/>
        </pc:sldMkLst>
        <pc:spChg chg="mod">
          <ac:chgData name="EZZINE, Hind" userId="S::ezzineh@who.int::edcab00f-6318-46e5-a4a9-188b01ee222f" providerId="AD" clId="Web-{0037CC81-A94E-9171-8F43-04B722A806C7}" dt="2023-01-13T13:16:05.624" v="112" actId="20577"/>
          <ac:spMkLst>
            <pc:docMk/>
            <pc:sldMk cId="2545532385" sldId="431"/>
            <ac:spMk id="4" creationId="{B8798144-C516-5348-A5F5-C41C25162F89}"/>
          </ac:spMkLst>
        </pc:spChg>
      </pc:sldChg>
      <pc:sldChg chg="modSp addCm">
        <pc:chgData name="EZZINE, Hind" userId="S::ezzineh@who.int::edcab00f-6318-46e5-a4a9-188b01ee222f" providerId="AD" clId="Web-{0037CC81-A94E-9171-8F43-04B722A806C7}" dt="2023-01-13T13:16:35.515" v="117"/>
        <pc:sldMkLst>
          <pc:docMk/>
          <pc:sldMk cId="2190798897" sldId="432"/>
        </pc:sldMkLst>
        <pc:spChg chg="mod">
          <ac:chgData name="EZZINE, Hind" userId="S::ezzineh@who.int::edcab00f-6318-46e5-a4a9-188b01ee222f" providerId="AD" clId="Web-{0037CC81-A94E-9171-8F43-04B722A806C7}" dt="2023-01-13T13:16:22.968" v="116" actId="20577"/>
          <ac:spMkLst>
            <pc:docMk/>
            <pc:sldMk cId="2190798897" sldId="432"/>
            <ac:spMk id="4" creationId="{B8798144-C516-5348-A5F5-C41C25162F89}"/>
          </ac:spMkLst>
        </pc:spChg>
      </pc:sldChg>
      <pc:sldChg chg="modSp">
        <pc:chgData name="EZZINE, Hind" userId="S::ezzineh@who.int::edcab00f-6318-46e5-a4a9-188b01ee222f" providerId="AD" clId="Web-{0037CC81-A94E-9171-8F43-04B722A806C7}" dt="2023-01-13T13:14:41.575" v="106" actId="20577"/>
        <pc:sldMkLst>
          <pc:docMk/>
          <pc:sldMk cId="1313329647" sldId="434"/>
        </pc:sldMkLst>
        <pc:spChg chg="mod">
          <ac:chgData name="EZZINE, Hind" userId="S::ezzineh@who.int::edcab00f-6318-46e5-a4a9-188b01ee222f" providerId="AD" clId="Web-{0037CC81-A94E-9171-8F43-04B722A806C7}" dt="2023-01-13T13:14:41.575" v="106" actId="20577"/>
          <ac:spMkLst>
            <pc:docMk/>
            <pc:sldMk cId="1313329647" sldId="434"/>
            <ac:spMk id="2" creationId="{00000000-0000-0000-0000-000000000000}"/>
          </ac:spMkLst>
        </pc:spChg>
      </pc:sldChg>
      <pc:sldChg chg="addCm">
        <pc:chgData name="EZZINE, Hind" userId="S::ezzineh@who.int::edcab00f-6318-46e5-a4a9-188b01ee222f" providerId="AD" clId="Web-{0037CC81-A94E-9171-8F43-04B722A806C7}" dt="2023-01-13T13:20:02.707" v="122"/>
        <pc:sldMkLst>
          <pc:docMk/>
          <pc:sldMk cId="2360786987" sldId="436"/>
        </pc:sldMkLst>
      </pc:sldChg>
      <pc:sldChg chg="addCm">
        <pc:chgData name="EZZINE, Hind" userId="S::ezzineh@who.int::edcab00f-6318-46e5-a4a9-188b01ee222f" providerId="AD" clId="Web-{0037CC81-A94E-9171-8F43-04B722A806C7}" dt="2023-01-13T13:19:53.129" v="121"/>
        <pc:sldMkLst>
          <pc:docMk/>
          <pc:sldMk cId="752267235" sldId="440"/>
        </pc:sldMkLst>
      </pc:sldChg>
    </pc:docChg>
  </pc:docChgLst>
  <pc:docChgLst>
    <pc:chgData name="EZZINE, Hind" userId="S::ezzineh@who.int::edcab00f-6318-46e5-a4a9-188b01ee222f" providerId="AD" clId="Web-{B656D5CD-D492-D351-A967-C7BC104FFD8D}"/>
    <pc:docChg chg="mod">
      <pc:chgData name="EZZINE, Hind" userId="S::ezzineh@who.int::edcab00f-6318-46e5-a4a9-188b01ee222f" providerId="AD" clId="Web-{B656D5CD-D492-D351-A967-C7BC104FFD8D}" dt="2023-02-13T15:37:00.517" v="2"/>
      <pc:docMkLst>
        <pc:docMk/>
      </pc:docMkLst>
      <pc:sldChg chg="addCm modCm">
        <pc:chgData name="EZZINE, Hind" userId="S::ezzineh@who.int::edcab00f-6318-46e5-a4a9-188b01ee222f" providerId="AD" clId="Web-{B656D5CD-D492-D351-A967-C7BC104FFD8D}" dt="2023-02-13T15:37:00.517" v="2"/>
        <pc:sldMkLst>
          <pc:docMk/>
          <pc:sldMk cId="3915644822" sldId="721"/>
        </pc:sldMkLst>
      </pc:sldChg>
    </pc:docChg>
  </pc:docChgLst>
  <pc:docChgLst>
    <pc:chgData name="GOMEZ, Paula" userId="S::gomezp@who.int::c93cf399-3ed7-4230-9282-8831e3fe5ae7" providerId="AD" clId="Web-{F4FCC1D3-095D-44D0-A708-4BEED7FA8F2A}"/>
    <pc:docChg chg="modSld">
      <pc:chgData name="GOMEZ, Paula" userId="S::gomezp@who.int::c93cf399-3ed7-4230-9282-8831e3fe5ae7" providerId="AD" clId="Web-{F4FCC1D3-095D-44D0-A708-4BEED7FA8F2A}" dt="2023-04-26T14:09:36.793" v="41" actId="20577"/>
      <pc:docMkLst>
        <pc:docMk/>
      </pc:docMkLst>
      <pc:sldChg chg="modSp">
        <pc:chgData name="GOMEZ, Paula" userId="S::gomezp@who.int::c93cf399-3ed7-4230-9282-8831e3fe5ae7" providerId="AD" clId="Web-{F4FCC1D3-095D-44D0-A708-4BEED7FA8F2A}" dt="2023-04-26T14:09:36.793" v="41" actId="20577"/>
        <pc:sldMkLst>
          <pc:docMk/>
          <pc:sldMk cId="0" sldId="265"/>
        </pc:sldMkLst>
        <pc:spChg chg="mod">
          <ac:chgData name="GOMEZ, Paula" userId="S::gomezp@who.int::c93cf399-3ed7-4230-9282-8831e3fe5ae7" providerId="AD" clId="Web-{F4FCC1D3-095D-44D0-A708-4BEED7FA8F2A}" dt="2023-04-26T14:09:36.793" v="41" actId="20577"/>
          <ac:spMkLst>
            <pc:docMk/>
            <pc:sldMk cId="0" sldId="265"/>
            <ac:spMk id="616" creationId="{00000000-0000-0000-0000-000000000000}"/>
          </ac:spMkLst>
        </pc:spChg>
      </pc:sldChg>
    </pc:docChg>
  </pc:docChgLst>
  <pc:docChgLst>
    <pc:chgData name="EZZINE, Hind" userId="S::ezzineh@who.int::edcab00f-6318-46e5-a4a9-188b01ee222f" providerId="AD" clId="Web-{F8B8D5FD-2297-7A4B-5F7A-9DB52A2EB42E}"/>
    <pc:docChg chg="addSld delSld modSld">
      <pc:chgData name="EZZINE, Hind" userId="S::ezzineh@who.int::edcab00f-6318-46e5-a4a9-188b01ee222f" providerId="AD" clId="Web-{F8B8D5FD-2297-7A4B-5F7A-9DB52A2EB42E}" dt="2023-01-17T15:05:02.961" v="97"/>
      <pc:docMkLst>
        <pc:docMk/>
      </pc:docMkLst>
      <pc:sldChg chg="addCm">
        <pc:chgData name="EZZINE, Hind" userId="S::ezzineh@who.int::edcab00f-6318-46e5-a4a9-188b01ee222f" providerId="AD" clId="Web-{F8B8D5FD-2297-7A4B-5F7A-9DB52A2EB42E}" dt="2023-01-17T15:05:02.961" v="97"/>
        <pc:sldMkLst>
          <pc:docMk/>
          <pc:sldMk cId="0" sldId="265"/>
        </pc:sldMkLst>
      </pc:sldChg>
      <pc:sldChg chg="modSp">
        <pc:chgData name="EZZINE, Hind" userId="S::ezzineh@who.int::edcab00f-6318-46e5-a4a9-188b01ee222f" providerId="AD" clId="Web-{F8B8D5FD-2297-7A4B-5F7A-9DB52A2EB42E}" dt="2023-01-17T15:03:33.676" v="96" actId="20577"/>
        <pc:sldMkLst>
          <pc:docMk/>
          <pc:sldMk cId="723761686" sldId="427"/>
        </pc:sldMkLst>
        <pc:spChg chg="mod">
          <ac:chgData name="EZZINE, Hind" userId="S::ezzineh@who.int::edcab00f-6318-46e5-a4a9-188b01ee222f" providerId="AD" clId="Web-{F8B8D5FD-2297-7A4B-5F7A-9DB52A2EB42E}" dt="2023-01-17T15:03:33.676" v="96" actId="20577"/>
          <ac:spMkLst>
            <pc:docMk/>
            <pc:sldMk cId="723761686" sldId="427"/>
            <ac:spMk id="4" creationId="{B8798144-C516-5348-A5F5-C41C25162F89}"/>
          </ac:spMkLst>
        </pc:spChg>
      </pc:sldChg>
      <pc:sldChg chg="modSp">
        <pc:chgData name="EZZINE, Hind" userId="S::ezzineh@who.int::edcab00f-6318-46e5-a4a9-188b01ee222f" providerId="AD" clId="Web-{F8B8D5FD-2297-7A4B-5F7A-9DB52A2EB42E}" dt="2023-01-17T08:48:51.155" v="93"/>
        <pc:sldMkLst>
          <pc:docMk/>
          <pc:sldMk cId="3293012363" sldId="433"/>
        </pc:sldMkLst>
        <pc:graphicFrameChg chg="mod modGraphic">
          <ac:chgData name="EZZINE, Hind" userId="S::ezzineh@who.int::edcab00f-6318-46e5-a4a9-188b01ee222f" providerId="AD" clId="Web-{F8B8D5FD-2297-7A4B-5F7A-9DB52A2EB42E}" dt="2023-01-17T08:48:51.155" v="93"/>
          <ac:graphicFrameMkLst>
            <pc:docMk/>
            <pc:sldMk cId="3293012363" sldId="433"/>
            <ac:graphicFrameMk id="6" creationId="{00000000-0000-0000-0000-000000000000}"/>
          </ac:graphicFrameMkLst>
        </pc:graphicFrameChg>
      </pc:sldChg>
      <pc:sldChg chg="new del">
        <pc:chgData name="EZZINE, Hind" userId="S::ezzineh@who.int::edcab00f-6318-46e5-a4a9-188b01ee222f" providerId="AD" clId="Web-{F8B8D5FD-2297-7A4B-5F7A-9DB52A2EB42E}" dt="2023-01-17T08:49:28.548" v="95"/>
        <pc:sldMkLst>
          <pc:docMk/>
          <pc:sldMk cId="2309768357" sldId="447"/>
        </pc:sldMkLst>
      </pc:sldChg>
    </pc:docChg>
  </pc:docChgLst>
  <pc:docChgLst>
    <pc:chgData name="GOMEZ, Paula" userId="c93cf399-3ed7-4230-9282-8831e3fe5ae7" providerId="ADAL" clId="{C257F2DF-B539-4C91-AC0E-FDF4D10676C8}"/>
    <pc:docChg chg="delSld modSld">
      <pc:chgData name="GOMEZ, Paula" userId="c93cf399-3ed7-4230-9282-8831e3fe5ae7" providerId="ADAL" clId="{C257F2DF-B539-4C91-AC0E-FDF4D10676C8}" dt="2023-02-14T15:44:25.182" v="9" actId="2696"/>
      <pc:docMkLst>
        <pc:docMk/>
      </pc:docMkLst>
      <pc:sldChg chg="modSp mod">
        <pc:chgData name="GOMEZ, Paula" userId="c93cf399-3ed7-4230-9282-8831e3fe5ae7" providerId="ADAL" clId="{C257F2DF-B539-4C91-AC0E-FDF4D10676C8}" dt="2023-02-14T15:44:20.291" v="8" actId="255"/>
        <pc:sldMkLst>
          <pc:docMk/>
          <pc:sldMk cId="2070796492" sldId="704"/>
        </pc:sldMkLst>
        <pc:spChg chg="mod">
          <ac:chgData name="GOMEZ, Paula" userId="c93cf399-3ed7-4230-9282-8831e3fe5ae7" providerId="ADAL" clId="{C257F2DF-B539-4C91-AC0E-FDF4D10676C8}" dt="2023-02-14T15:44:20.291" v="8" actId="255"/>
          <ac:spMkLst>
            <pc:docMk/>
            <pc:sldMk cId="2070796492" sldId="704"/>
            <ac:spMk id="7" creationId="{00000000-0000-0000-0000-000000000000}"/>
          </ac:spMkLst>
        </pc:spChg>
      </pc:sldChg>
      <pc:sldChg chg="del">
        <pc:chgData name="GOMEZ, Paula" userId="c93cf399-3ed7-4230-9282-8831e3fe5ae7" providerId="ADAL" clId="{C257F2DF-B539-4C91-AC0E-FDF4D10676C8}" dt="2023-02-14T15:44:25.182" v="9" actId="2696"/>
        <pc:sldMkLst>
          <pc:docMk/>
          <pc:sldMk cId="3915644822" sldId="721"/>
        </pc:sldMkLst>
      </pc:sldChg>
      <pc:sldChg chg="modSp mod">
        <pc:chgData name="GOMEZ, Paula" userId="c93cf399-3ed7-4230-9282-8831e3fe5ae7" providerId="ADAL" clId="{C257F2DF-B539-4C91-AC0E-FDF4D10676C8}" dt="2023-02-14T15:43:32.945" v="7" actId="1076"/>
        <pc:sldMkLst>
          <pc:docMk/>
          <pc:sldMk cId="791234188" sldId="722"/>
        </pc:sldMkLst>
        <pc:spChg chg="mod">
          <ac:chgData name="GOMEZ, Paula" userId="c93cf399-3ed7-4230-9282-8831e3fe5ae7" providerId="ADAL" clId="{C257F2DF-B539-4C91-AC0E-FDF4D10676C8}" dt="2023-02-14T15:43:32.945" v="7" actId="1076"/>
          <ac:spMkLst>
            <pc:docMk/>
            <pc:sldMk cId="791234188" sldId="722"/>
            <ac:spMk id="7" creationId="{00000000-0000-0000-0000-000000000000}"/>
          </ac:spMkLst>
        </pc:spChg>
        <pc:graphicFrameChg chg="modGraphic">
          <ac:chgData name="GOMEZ, Paula" userId="c93cf399-3ed7-4230-9282-8831e3fe5ae7" providerId="ADAL" clId="{C257F2DF-B539-4C91-AC0E-FDF4D10676C8}" dt="2023-02-14T15:43:10.819" v="5" actId="20577"/>
          <ac:graphicFrameMkLst>
            <pc:docMk/>
            <pc:sldMk cId="791234188" sldId="722"/>
            <ac:graphicFrameMk id="3" creationId="{A050A4CA-A1E4-F0BC-DD99-56159D002B78}"/>
          </ac:graphicFrameMkLst>
        </pc:graphicFrameChg>
      </pc:sldChg>
    </pc:docChg>
  </pc:docChgLst>
  <pc:docChgLst>
    <pc:chgData name="EZZINE, Hind" userId="S::ezzineh@who.int::edcab00f-6318-46e5-a4a9-188b01ee222f" providerId="AD" clId="Web-{6C87676C-8F59-0F22-1084-12D5967C9E48}"/>
    <pc:docChg chg="addSld delSld modSld">
      <pc:chgData name="EZZINE, Hind" userId="S::ezzineh@who.int::edcab00f-6318-46e5-a4a9-188b01ee222f" providerId="AD" clId="Web-{6C87676C-8F59-0F22-1084-12D5967C9E48}" dt="2023-01-19T13:37:25.211" v="81"/>
      <pc:docMkLst>
        <pc:docMk/>
      </pc:docMkLst>
      <pc:sldChg chg="del">
        <pc:chgData name="EZZINE, Hind" userId="S::ezzineh@who.int::edcab00f-6318-46e5-a4a9-188b01ee222f" providerId="AD" clId="Web-{6C87676C-8F59-0F22-1084-12D5967C9E48}" dt="2023-01-19T13:37:25.211" v="81"/>
        <pc:sldMkLst>
          <pc:docMk/>
          <pc:sldMk cId="180163974" sldId="441"/>
        </pc:sldMkLst>
      </pc:sldChg>
      <pc:sldChg chg="modSp">
        <pc:chgData name="EZZINE, Hind" userId="S::ezzineh@who.int::edcab00f-6318-46e5-a4a9-188b01ee222f" providerId="AD" clId="Web-{6C87676C-8F59-0F22-1084-12D5967C9E48}" dt="2023-01-19T13:16:31.972" v="2"/>
        <pc:sldMkLst>
          <pc:docMk/>
          <pc:sldMk cId="3265516573" sldId="459"/>
        </pc:sldMkLst>
        <pc:spChg chg="mod">
          <ac:chgData name="EZZINE, Hind" userId="S::ezzineh@who.int::edcab00f-6318-46e5-a4a9-188b01ee222f" providerId="AD" clId="Web-{6C87676C-8F59-0F22-1084-12D5967C9E48}" dt="2023-01-19T13:15:57.159" v="1" actId="20577"/>
          <ac:spMkLst>
            <pc:docMk/>
            <pc:sldMk cId="3265516573" sldId="459"/>
            <ac:spMk id="9" creationId="{00000000-0000-0000-0000-000000000000}"/>
          </ac:spMkLst>
        </pc:spChg>
        <pc:spChg chg="mod">
          <ac:chgData name="EZZINE, Hind" userId="S::ezzineh@who.int::edcab00f-6318-46e5-a4a9-188b01ee222f" providerId="AD" clId="Web-{6C87676C-8F59-0F22-1084-12D5967C9E48}" dt="2023-01-19T13:16:31.972" v="2"/>
          <ac:spMkLst>
            <pc:docMk/>
            <pc:sldMk cId="3265516573" sldId="459"/>
            <ac:spMk id="10" creationId="{00000000-0000-0000-0000-000000000000}"/>
          </ac:spMkLst>
        </pc:spChg>
      </pc:sldChg>
      <pc:sldChg chg="modSp">
        <pc:chgData name="EZZINE, Hind" userId="S::ezzineh@who.int::edcab00f-6318-46e5-a4a9-188b01ee222f" providerId="AD" clId="Web-{6C87676C-8F59-0F22-1084-12D5967C9E48}" dt="2023-01-19T13:17:41.662" v="4"/>
        <pc:sldMkLst>
          <pc:docMk/>
          <pc:sldMk cId="3069749930" sldId="515"/>
        </pc:sldMkLst>
        <pc:spChg chg="mod">
          <ac:chgData name="EZZINE, Hind" userId="S::ezzineh@who.int::edcab00f-6318-46e5-a4a9-188b01ee222f" providerId="AD" clId="Web-{6C87676C-8F59-0F22-1084-12D5967C9E48}" dt="2023-01-19T13:17:41.662" v="4"/>
          <ac:spMkLst>
            <pc:docMk/>
            <pc:sldMk cId="3069749930" sldId="515"/>
            <ac:spMk id="6" creationId="{00000000-0000-0000-0000-000000000000}"/>
          </ac:spMkLst>
        </pc:spChg>
      </pc:sldChg>
      <pc:sldChg chg="modSp">
        <pc:chgData name="EZZINE, Hind" userId="S::ezzineh@who.int::edcab00f-6318-46e5-a4a9-188b01ee222f" providerId="AD" clId="Web-{6C87676C-8F59-0F22-1084-12D5967C9E48}" dt="2023-01-19T13:19:12.039" v="16" actId="1076"/>
        <pc:sldMkLst>
          <pc:docMk/>
          <pc:sldMk cId="3306197892" sldId="521"/>
        </pc:sldMkLst>
        <pc:spChg chg="mod">
          <ac:chgData name="EZZINE, Hind" userId="S::ezzineh@who.int::edcab00f-6318-46e5-a4a9-188b01ee222f" providerId="AD" clId="Web-{6C87676C-8F59-0F22-1084-12D5967C9E48}" dt="2023-01-19T13:19:03.039" v="13" actId="1076"/>
          <ac:spMkLst>
            <pc:docMk/>
            <pc:sldMk cId="3306197892" sldId="521"/>
            <ac:spMk id="34" creationId="{00000000-0000-0000-0000-000000000000}"/>
          </ac:spMkLst>
        </pc:spChg>
        <pc:spChg chg="mod">
          <ac:chgData name="EZZINE, Hind" userId="S::ezzineh@who.int::edcab00f-6318-46e5-a4a9-188b01ee222f" providerId="AD" clId="Web-{6C87676C-8F59-0F22-1084-12D5967C9E48}" dt="2023-01-19T13:19:12.039" v="16" actId="1076"/>
          <ac:spMkLst>
            <pc:docMk/>
            <pc:sldMk cId="3306197892" sldId="521"/>
            <ac:spMk id="36" creationId="{00000000-0000-0000-0000-000000000000}"/>
          </ac:spMkLst>
        </pc:spChg>
        <pc:grpChg chg="mod">
          <ac:chgData name="EZZINE, Hind" userId="S::ezzineh@who.int::edcab00f-6318-46e5-a4a9-188b01ee222f" providerId="AD" clId="Web-{6C87676C-8F59-0F22-1084-12D5967C9E48}" dt="2023-01-19T13:19:03.008" v="12" actId="1076"/>
          <ac:grpSpMkLst>
            <pc:docMk/>
            <pc:sldMk cId="3306197892" sldId="521"/>
            <ac:grpSpMk id="33" creationId="{00000000-0000-0000-0000-000000000000}"/>
          </ac:grpSpMkLst>
        </pc:grpChg>
        <pc:picChg chg="mod">
          <ac:chgData name="EZZINE, Hind" userId="S::ezzineh@who.int::edcab00f-6318-46e5-a4a9-188b01ee222f" providerId="AD" clId="Web-{6C87676C-8F59-0F22-1084-12D5967C9E48}" dt="2023-01-19T13:19:03.086" v="15" actId="1076"/>
          <ac:picMkLst>
            <pc:docMk/>
            <pc:sldMk cId="3306197892" sldId="521"/>
            <ac:picMk id="35" creationId="{70183BCE-7EA0-4185-A6A2-317BF8F5DEDE}"/>
          </ac:picMkLst>
        </pc:picChg>
      </pc:sldChg>
      <pc:sldChg chg="modSp">
        <pc:chgData name="EZZINE, Hind" userId="S::ezzineh@who.int::edcab00f-6318-46e5-a4a9-188b01ee222f" providerId="AD" clId="Web-{6C87676C-8F59-0F22-1084-12D5967C9E48}" dt="2023-01-19T13:19:59.915" v="18" actId="14100"/>
        <pc:sldMkLst>
          <pc:docMk/>
          <pc:sldMk cId="221592950" sldId="527"/>
        </pc:sldMkLst>
        <pc:spChg chg="mod">
          <ac:chgData name="EZZINE, Hind" userId="S::ezzineh@who.int::edcab00f-6318-46e5-a4a9-188b01ee222f" providerId="AD" clId="Web-{6C87676C-8F59-0F22-1084-12D5967C9E48}" dt="2023-01-19T13:19:59.915" v="18" actId="14100"/>
          <ac:spMkLst>
            <pc:docMk/>
            <pc:sldMk cId="221592950" sldId="527"/>
            <ac:spMk id="3" creationId="{00000000-0000-0000-0000-000000000000}"/>
          </ac:spMkLst>
        </pc:spChg>
        <pc:spChg chg="mod">
          <ac:chgData name="EZZINE, Hind" userId="S::ezzineh@who.int::edcab00f-6318-46e5-a4a9-188b01ee222f" providerId="AD" clId="Web-{6C87676C-8F59-0F22-1084-12D5967C9E48}" dt="2023-01-19T13:19:55.775" v="17" actId="1076"/>
          <ac:spMkLst>
            <pc:docMk/>
            <pc:sldMk cId="221592950" sldId="527"/>
            <ac:spMk id="4" creationId="{00000000-0000-0000-0000-000000000000}"/>
          </ac:spMkLst>
        </pc:spChg>
      </pc:sldChg>
      <pc:sldChg chg="modSp">
        <pc:chgData name="EZZINE, Hind" userId="S::ezzineh@who.int::edcab00f-6318-46e5-a4a9-188b01ee222f" providerId="AD" clId="Web-{6C87676C-8F59-0F22-1084-12D5967C9E48}" dt="2023-01-19T13:24:22.110" v="45" actId="20577"/>
        <pc:sldMkLst>
          <pc:docMk/>
          <pc:sldMk cId="1337507520" sldId="531"/>
        </pc:sldMkLst>
        <pc:spChg chg="mod">
          <ac:chgData name="EZZINE, Hind" userId="S::ezzineh@who.int::edcab00f-6318-46e5-a4a9-188b01ee222f" providerId="AD" clId="Web-{6C87676C-8F59-0F22-1084-12D5967C9E48}" dt="2023-01-19T13:24:22.110" v="45" actId="20577"/>
          <ac:spMkLst>
            <pc:docMk/>
            <pc:sldMk cId="1337507520" sldId="531"/>
            <ac:spMk id="3" creationId="{00000000-0000-0000-0000-000000000000}"/>
          </ac:spMkLst>
        </pc:spChg>
      </pc:sldChg>
      <pc:sldChg chg="delSp modSp">
        <pc:chgData name="EZZINE, Hind" userId="S::ezzineh@who.int::edcab00f-6318-46e5-a4a9-188b01ee222f" providerId="AD" clId="Web-{6C87676C-8F59-0F22-1084-12D5967C9E48}" dt="2023-01-19T13:25:54.050" v="53" actId="1076"/>
        <pc:sldMkLst>
          <pc:docMk/>
          <pc:sldMk cId="270242481" sldId="532"/>
        </pc:sldMkLst>
        <pc:spChg chg="mod">
          <ac:chgData name="EZZINE, Hind" userId="S::ezzineh@who.int::edcab00f-6318-46e5-a4a9-188b01ee222f" providerId="AD" clId="Web-{6C87676C-8F59-0F22-1084-12D5967C9E48}" dt="2023-01-19T13:21:16.152" v="28" actId="1076"/>
          <ac:spMkLst>
            <pc:docMk/>
            <pc:sldMk cId="270242481" sldId="532"/>
            <ac:spMk id="2" creationId="{00000000-0000-0000-0000-000000000000}"/>
          </ac:spMkLst>
        </pc:spChg>
        <pc:spChg chg="mod">
          <ac:chgData name="EZZINE, Hind" userId="S::ezzineh@who.int::edcab00f-6318-46e5-a4a9-188b01ee222f" providerId="AD" clId="Web-{6C87676C-8F59-0F22-1084-12D5967C9E48}" dt="2023-01-19T13:25:54.050" v="53" actId="1076"/>
          <ac:spMkLst>
            <pc:docMk/>
            <pc:sldMk cId="270242481" sldId="532"/>
            <ac:spMk id="3" creationId="{00000000-0000-0000-0000-000000000000}"/>
          </ac:spMkLst>
        </pc:spChg>
        <pc:spChg chg="del">
          <ac:chgData name="EZZINE, Hind" userId="S::ezzineh@who.int::edcab00f-6318-46e5-a4a9-188b01ee222f" providerId="AD" clId="Web-{6C87676C-8F59-0F22-1084-12D5967C9E48}" dt="2023-01-19T13:25:31.894" v="48"/>
          <ac:spMkLst>
            <pc:docMk/>
            <pc:sldMk cId="270242481" sldId="532"/>
            <ac:spMk id="9" creationId="{00000000-0000-0000-0000-000000000000}"/>
          </ac:spMkLst>
        </pc:spChg>
      </pc:sldChg>
      <pc:sldChg chg="modSp">
        <pc:chgData name="EZZINE, Hind" userId="S::ezzineh@who.int::edcab00f-6318-46e5-a4a9-188b01ee222f" providerId="AD" clId="Web-{6C87676C-8F59-0F22-1084-12D5967C9E48}" dt="2023-01-19T13:27:59.632" v="59"/>
        <pc:sldMkLst>
          <pc:docMk/>
          <pc:sldMk cId="2080759769" sldId="533"/>
        </pc:sldMkLst>
        <pc:spChg chg="mod">
          <ac:chgData name="EZZINE, Hind" userId="S::ezzineh@who.int::edcab00f-6318-46e5-a4a9-188b01ee222f" providerId="AD" clId="Web-{6C87676C-8F59-0F22-1084-12D5967C9E48}" dt="2023-01-19T13:27:59.632" v="59"/>
          <ac:spMkLst>
            <pc:docMk/>
            <pc:sldMk cId="2080759769" sldId="533"/>
            <ac:spMk id="3" creationId="{00000000-0000-0000-0000-000000000000}"/>
          </ac:spMkLst>
        </pc:spChg>
      </pc:sldChg>
      <pc:sldChg chg="modSp">
        <pc:chgData name="EZZINE, Hind" userId="S::ezzineh@who.int::edcab00f-6318-46e5-a4a9-188b01ee222f" providerId="AD" clId="Web-{6C87676C-8F59-0F22-1084-12D5967C9E48}" dt="2023-01-19T13:28:17.679" v="60" actId="1076"/>
        <pc:sldMkLst>
          <pc:docMk/>
          <pc:sldMk cId="469322891" sldId="534"/>
        </pc:sldMkLst>
        <pc:spChg chg="mod">
          <ac:chgData name="EZZINE, Hind" userId="S::ezzineh@who.int::edcab00f-6318-46e5-a4a9-188b01ee222f" providerId="AD" clId="Web-{6C87676C-8F59-0F22-1084-12D5967C9E48}" dt="2023-01-19T13:28:17.679" v="60" actId="1076"/>
          <ac:spMkLst>
            <pc:docMk/>
            <pc:sldMk cId="469322891" sldId="534"/>
            <ac:spMk id="2" creationId="{00000000-0000-0000-0000-000000000000}"/>
          </ac:spMkLst>
        </pc:spChg>
      </pc:sldChg>
      <pc:sldChg chg="del">
        <pc:chgData name="EZZINE, Hind" userId="S::ezzineh@who.int::edcab00f-6318-46e5-a4a9-188b01ee222f" providerId="AD" clId="Web-{6C87676C-8F59-0F22-1084-12D5967C9E48}" dt="2023-01-19T13:15:23.970" v="0"/>
        <pc:sldMkLst>
          <pc:docMk/>
          <pc:sldMk cId="3104650612" sldId="545"/>
        </pc:sldMkLst>
      </pc:sldChg>
      <pc:sldChg chg="del">
        <pc:chgData name="EZZINE, Hind" userId="S::ezzineh@who.int::edcab00f-6318-46e5-a4a9-188b01ee222f" providerId="AD" clId="Web-{6C87676C-8F59-0F22-1084-12D5967C9E48}" dt="2023-01-19T13:16:59.957" v="3"/>
        <pc:sldMkLst>
          <pc:docMk/>
          <pc:sldMk cId="3837208035" sldId="546"/>
        </pc:sldMkLst>
      </pc:sldChg>
      <pc:sldChg chg="del">
        <pc:chgData name="EZZINE, Hind" userId="S::ezzineh@who.int::edcab00f-6318-46e5-a4a9-188b01ee222f" providerId="AD" clId="Web-{6C87676C-8F59-0F22-1084-12D5967C9E48}" dt="2023-01-19T13:18:27.929" v="6"/>
        <pc:sldMkLst>
          <pc:docMk/>
          <pc:sldMk cId="3861460379" sldId="548"/>
        </pc:sldMkLst>
      </pc:sldChg>
      <pc:sldChg chg="del">
        <pc:chgData name="EZZINE, Hind" userId="S::ezzineh@who.int::edcab00f-6318-46e5-a4a9-188b01ee222f" providerId="AD" clId="Web-{6C87676C-8F59-0F22-1084-12D5967C9E48}" dt="2023-01-19T13:17:54.068" v="5"/>
        <pc:sldMkLst>
          <pc:docMk/>
          <pc:sldMk cId="3495022925" sldId="549"/>
        </pc:sldMkLst>
      </pc:sldChg>
      <pc:sldChg chg="del">
        <pc:chgData name="EZZINE, Hind" userId="S::ezzineh@who.int::edcab00f-6318-46e5-a4a9-188b01ee222f" providerId="AD" clId="Web-{6C87676C-8F59-0F22-1084-12D5967C9E48}" dt="2023-01-19T13:20:12.588" v="19"/>
        <pc:sldMkLst>
          <pc:docMk/>
          <pc:sldMk cId="1116765500" sldId="559"/>
        </pc:sldMkLst>
      </pc:sldChg>
      <pc:sldChg chg="modSp">
        <pc:chgData name="EZZINE, Hind" userId="S::ezzineh@who.int::edcab00f-6318-46e5-a4a9-188b01ee222f" providerId="AD" clId="Web-{6C87676C-8F59-0F22-1084-12D5967C9E48}" dt="2023-01-19T13:28:48.290" v="61" actId="20577"/>
        <pc:sldMkLst>
          <pc:docMk/>
          <pc:sldMk cId="1011718205" sldId="562"/>
        </pc:sldMkLst>
        <pc:spChg chg="mod">
          <ac:chgData name="EZZINE, Hind" userId="S::ezzineh@who.int::edcab00f-6318-46e5-a4a9-188b01ee222f" providerId="AD" clId="Web-{6C87676C-8F59-0F22-1084-12D5967C9E48}" dt="2023-01-19T13:28:48.290" v="61" actId="20577"/>
          <ac:spMkLst>
            <pc:docMk/>
            <pc:sldMk cId="1011718205" sldId="562"/>
            <ac:spMk id="2" creationId="{00000000-0000-0000-0000-000000000000}"/>
          </ac:spMkLst>
        </pc:spChg>
      </pc:sldChg>
      <pc:sldChg chg="modSp modNotes">
        <pc:chgData name="EZZINE, Hind" userId="S::ezzineh@who.int::edcab00f-6318-46e5-a4a9-188b01ee222f" providerId="AD" clId="Web-{6C87676C-8F59-0F22-1084-12D5967C9E48}" dt="2023-01-19T13:36:32.850" v="79"/>
        <pc:sldMkLst>
          <pc:docMk/>
          <pc:sldMk cId="213193096" sldId="563"/>
        </pc:sldMkLst>
        <pc:spChg chg="mod">
          <ac:chgData name="EZZINE, Hind" userId="S::ezzineh@who.int::edcab00f-6318-46e5-a4a9-188b01ee222f" providerId="AD" clId="Web-{6C87676C-8F59-0F22-1084-12D5967C9E48}" dt="2023-01-19T13:35:40.645" v="68" actId="20577"/>
          <ac:spMkLst>
            <pc:docMk/>
            <pc:sldMk cId="213193096" sldId="563"/>
            <ac:spMk id="3" creationId="{91ED658C-F1A7-1083-09A3-0D106085A483}"/>
          </ac:spMkLst>
        </pc:spChg>
      </pc:sldChg>
      <pc:sldChg chg="modSp add replId">
        <pc:chgData name="EZZINE, Hind" userId="S::ezzineh@who.int::edcab00f-6318-46e5-a4a9-188b01ee222f" providerId="AD" clId="Web-{6C87676C-8F59-0F22-1084-12D5967C9E48}" dt="2023-01-19T13:26:09.785" v="55" actId="20577"/>
        <pc:sldMkLst>
          <pc:docMk/>
          <pc:sldMk cId="1063061220" sldId="564"/>
        </pc:sldMkLst>
        <pc:spChg chg="mod">
          <ac:chgData name="EZZINE, Hind" userId="S::ezzineh@who.int::edcab00f-6318-46e5-a4a9-188b01ee222f" providerId="AD" clId="Web-{6C87676C-8F59-0F22-1084-12D5967C9E48}" dt="2023-01-19T13:21:35.778" v="33" actId="1076"/>
          <ac:spMkLst>
            <pc:docMk/>
            <pc:sldMk cId="1063061220" sldId="564"/>
            <ac:spMk id="2" creationId="{00000000-0000-0000-0000-000000000000}"/>
          </ac:spMkLst>
        </pc:spChg>
        <pc:spChg chg="mod">
          <ac:chgData name="EZZINE, Hind" userId="S::ezzineh@who.int::edcab00f-6318-46e5-a4a9-188b01ee222f" providerId="AD" clId="Web-{6C87676C-8F59-0F22-1084-12D5967C9E48}" dt="2023-01-19T13:26:09.785" v="55" actId="20577"/>
          <ac:spMkLst>
            <pc:docMk/>
            <pc:sldMk cId="1063061220" sldId="564"/>
            <ac:spMk id="3" creationId="{00000000-0000-0000-0000-000000000000}"/>
          </ac:spMkLst>
        </pc:spChg>
        <pc:spChg chg="mod">
          <ac:chgData name="EZZINE, Hind" userId="S::ezzineh@who.int::edcab00f-6318-46e5-a4a9-188b01ee222f" providerId="AD" clId="Web-{6C87676C-8F59-0F22-1084-12D5967C9E48}" dt="2023-01-19T13:22:44.373" v="43" actId="14100"/>
          <ac:spMkLst>
            <pc:docMk/>
            <pc:sldMk cId="1063061220" sldId="564"/>
            <ac:spMk id="9" creationId="{00000000-0000-0000-0000-000000000000}"/>
          </ac:spMkLst>
        </pc:spChg>
      </pc:sldChg>
      <pc:sldChg chg="add">
        <pc:chgData name="EZZINE, Hind" userId="S::ezzineh@who.int::edcab00f-6318-46e5-a4a9-188b01ee222f" providerId="AD" clId="Web-{6C87676C-8F59-0F22-1084-12D5967C9E48}" dt="2023-01-19T13:37:22.898" v="80"/>
        <pc:sldMkLst>
          <pc:docMk/>
          <pc:sldMk cId="2741091063" sldId="565"/>
        </pc:sldMkLst>
      </pc:sldChg>
      <pc:sldMasterChg chg="addSldLayout">
        <pc:chgData name="EZZINE, Hind" userId="S::ezzineh@who.int::edcab00f-6318-46e5-a4a9-188b01ee222f" providerId="AD" clId="Web-{6C87676C-8F59-0F22-1084-12D5967C9E48}" dt="2023-01-19T13:37:22.898" v="80"/>
        <pc:sldMasterMkLst>
          <pc:docMk/>
          <pc:sldMasterMk cId="0" sldId="2147483882"/>
        </pc:sldMasterMkLst>
        <pc:sldLayoutChg chg="add">
          <pc:chgData name="EZZINE, Hind" userId="S::ezzineh@who.int::edcab00f-6318-46e5-a4a9-188b01ee222f" providerId="AD" clId="Web-{6C87676C-8F59-0F22-1084-12D5967C9E48}" dt="2023-01-19T13:37:22.898" v="80"/>
          <pc:sldLayoutMkLst>
            <pc:docMk/>
            <pc:sldMasterMk cId="0" sldId="2147483881"/>
            <pc:sldLayoutMk cId="0" sldId="2147483886"/>
          </pc:sldLayoutMkLst>
        </pc:sldLayoutChg>
        <pc:sldLayoutChg chg="add">
          <pc:chgData name="EZZINE, Hind" userId="S::ezzineh@who.int::edcab00f-6318-46e5-a4a9-188b01ee222f" providerId="AD" clId="Web-{6C87676C-8F59-0F22-1084-12D5967C9E48}" dt="2023-01-19T13:37:22.898" v="80"/>
          <pc:sldLayoutMkLst>
            <pc:docMk/>
            <pc:sldMasterMk cId="0" sldId="2147483881"/>
            <pc:sldLayoutMk cId="0" sldId="2147483893"/>
          </pc:sldLayoutMkLst>
        </pc:sldLayoutChg>
        <pc:sldLayoutChg chg="add">
          <pc:chgData name="EZZINE, Hind" userId="S::ezzineh@who.int::edcab00f-6318-46e5-a4a9-188b01ee222f" providerId="AD" clId="Web-{6C87676C-8F59-0F22-1084-12D5967C9E48}" dt="2023-01-19T13:37:22.898" v="80"/>
          <pc:sldLayoutMkLst>
            <pc:docMk/>
            <pc:sldMasterMk cId="0" sldId="2147483881"/>
            <pc:sldLayoutMk cId="0" sldId="2147483896"/>
          </pc:sldLayoutMkLst>
        </pc:sldLayoutChg>
      </pc:sldMasterChg>
    </pc:docChg>
  </pc:docChgLst>
  <pc:docChgLst>
    <pc:chgData name="EZZINE, Hind" userId="S::ezzineh@who.int::edcab00f-6318-46e5-a4a9-188b01ee222f" providerId="AD" clId="Web-{52DEB82A-BBAF-474B-B371-4A394BAE3856}"/>
    <pc:docChg chg="modSld">
      <pc:chgData name="EZZINE, Hind" userId="S::ezzineh@who.int::edcab00f-6318-46e5-a4a9-188b01ee222f" providerId="AD" clId="Web-{52DEB82A-BBAF-474B-B371-4A394BAE3856}" dt="2023-01-25T11:24:14.280" v="29" actId="20577"/>
      <pc:docMkLst>
        <pc:docMk/>
      </pc:docMkLst>
      <pc:sldChg chg="modSp">
        <pc:chgData name="EZZINE, Hind" userId="S::ezzineh@who.int::edcab00f-6318-46e5-a4a9-188b01ee222f" providerId="AD" clId="Web-{52DEB82A-BBAF-474B-B371-4A394BAE3856}" dt="2023-01-25T11:23:18.669" v="9" actId="20577"/>
        <pc:sldMkLst>
          <pc:docMk/>
          <pc:sldMk cId="221592950" sldId="527"/>
        </pc:sldMkLst>
        <pc:spChg chg="mod">
          <ac:chgData name="EZZINE, Hind" userId="S::ezzineh@who.int::edcab00f-6318-46e5-a4a9-188b01ee222f" providerId="AD" clId="Web-{52DEB82A-BBAF-474B-B371-4A394BAE3856}" dt="2023-01-25T11:23:18.669" v="9" actId="20577"/>
          <ac:spMkLst>
            <pc:docMk/>
            <pc:sldMk cId="221592950" sldId="527"/>
            <ac:spMk id="8" creationId="{00000000-0000-0000-0000-000000000000}"/>
          </ac:spMkLst>
        </pc:spChg>
      </pc:sldChg>
      <pc:sldChg chg="modSp">
        <pc:chgData name="EZZINE, Hind" userId="S::ezzineh@who.int::edcab00f-6318-46e5-a4a9-188b01ee222f" providerId="AD" clId="Web-{52DEB82A-BBAF-474B-B371-4A394BAE3856}" dt="2023-01-25T11:23:26.638" v="10" actId="20577"/>
        <pc:sldMkLst>
          <pc:docMk/>
          <pc:sldMk cId="621419854" sldId="528"/>
        </pc:sldMkLst>
        <pc:spChg chg="mod">
          <ac:chgData name="EZZINE, Hind" userId="S::ezzineh@who.int::edcab00f-6318-46e5-a4a9-188b01ee222f" providerId="AD" clId="Web-{52DEB82A-BBAF-474B-B371-4A394BAE3856}" dt="2023-01-25T11:23:26.638" v="10" actId="20577"/>
          <ac:spMkLst>
            <pc:docMk/>
            <pc:sldMk cId="621419854" sldId="528"/>
            <ac:spMk id="4" creationId="{00000000-0000-0000-0000-000000000000}"/>
          </ac:spMkLst>
        </pc:spChg>
      </pc:sldChg>
      <pc:sldChg chg="modSp">
        <pc:chgData name="EZZINE, Hind" userId="S::ezzineh@who.int::edcab00f-6318-46e5-a4a9-188b01ee222f" providerId="AD" clId="Web-{52DEB82A-BBAF-474B-B371-4A394BAE3856}" dt="2023-01-25T11:23:30.951" v="12" actId="20577"/>
        <pc:sldMkLst>
          <pc:docMk/>
          <pc:sldMk cId="1118460709" sldId="529"/>
        </pc:sldMkLst>
        <pc:spChg chg="mod">
          <ac:chgData name="EZZINE, Hind" userId="S::ezzineh@who.int::edcab00f-6318-46e5-a4a9-188b01ee222f" providerId="AD" clId="Web-{52DEB82A-BBAF-474B-B371-4A394BAE3856}" dt="2023-01-25T11:23:30.951" v="12" actId="20577"/>
          <ac:spMkLst>
            <pc:docMk/>
            <pc:sldMk cId="1118460709" sldId="529"/>
            <ac:spMk id="29" creationId="{00000000-0000-0000-0000-000000000000}"/>
          </ac:spMkLst>
        </pc:spChg>
      </pc:sldChg>
      <pc:sldChg chg="modSp">
        <pc:chgData name="EZZINE, Hind" userId="S::ezzineh@who.int::edcab00f-6318-46e5-a4a9-188b01ee222f" providerId="AD" clId="Web-{52DEB82A-BBAF-474B-B371-4A394BAE3856}" dt="2023-01-25T11:23:36.357" v="14" actId="20577"/>
        <pc:sldMkLst>
          <pc:docMk/>
          <pc:sldMk cId="3734107051" sldId="530"/>
        </pc:sldMkLst>
        <pc:spChg chg="mod">
          <ac:chgData name="EZZINE, Hind" userId="S::ezzineh@who.int::edcab00f-6318-46e5-a4a9-188b01ee222f" providerId="AD" clId="Web-{52DEB82A-BBAF-474B-B371-4A394BAE3856}" dt="2023-01-25T11:23:36.357" v="14" actId="20577"/>
          <ac:spMkLst>
            <pc:docMk/>
            <pc:sldMk cId="3734107051" sldId="530"/>
            <ac:spMk id="8" creationId="{00000000-0000-0000-0000-000000000000}"/>
          </ac:spMkLst>
        </pc:spChg>
      </pc:sldChg>
      <pc:sldChg chg="modSp">
        <pc:chgData name="EZZINE, Hind" userId="S::ezzineh@who.int::edcab00f-6318-46e5-a4a9-188b01ee222f" providerId="AD" clId="Web-{52DEB82A-BBAF-474B-B371-4A394BAE3856}" dt="2023-01-25T11:23:40.435" v="16" actId="20577"/>
        <pc:sldMkLst>
          <pc:docMk/>
          <pc:sldMk cId="1337507520" sldId="531"/>
        </pc:sldMkLst>
        <pc:spChg chg="mod">
          <ac:chgData name="EZZINE, Hind" userId="S::ezzineh@who.int::edcab00f-6318-46e5-a4a9-188b01ee222f" providerId="AD" clId="Web-{52DEB82A-BBAF-474B-B371-4A394BAE3856}" dt="2023-01-25T11:23:40.435" v="16" actId="20577"/>
          <ac:spMkLst>
            <pc:docMk/>
            <pc:sldMk cId="1337507520" sldId="531"/>
            <ac:spMk id="5" creationId="{00000000-0000-0000-0000-000000000000}"/>
          </ac:spMkLst>
        </pc:spChg>
      </pc:sldChg>
      <pc:sldChg chg="modSp">
        <pc:chgData name="EZZINE, Hind" userId="S::ezzineh@who.int::edcab00f-6318-46e5-a4a9-188b01ee222f" providerId="AD" clId="Web-{52DEB82A-BBAF-474B-B371-4A394BAE3856}" dt="2023-01-25T11:23:48.514" v="19" actId="20577"/>
        <pc:sldMkLst>
          <pc:docMk/>
          <pc:sldMk cId="270242481" sldId="532"/>
        </pc:sldMkLst>
        <pc:spChg chg="mod">
          <ac:chgData name="EZZINE, Hind" userId="S::ezzineh@who.int::edcab00f-6318-46e5-a4a9-188b01ee222f" providerId="AD" clId="Web-{52DEB82A-BBAF-474B-B371-4A394BAE3856}" dt="2023-01-25T11:23:48.514" v="19" actId="20577"/>
          <ac:spMkLst>
            <pc:docMk/>
            <pc:sldMk cId="270242481" sldId="532"/>
            <ac:spMk id="6" creationId="{00000000-0000-0000-0000-000000000000}"/>
          </ac:spMkLst>
        </pc:spChg>
      </pc:sldChg>
      <pc:sldChg chg="modSp">
        <pc:chgData name="EZZINE, Hind" userId="S::ezzineh@who.int::edcab00f-6318-46e5-a4a9-188b01ee222f" providerId="AD" clId="Web-{52DEB82A-BBAF-474B-B371-4A394BAE3856}" dt="2023-01-25T11:23:55.764" v="23" actId="20577"/>
        <pc:sldMkLst>
          <pc:docMk/>
          <pc:sldMk cId="2080759769" sldId="533"/>
        </pc:sldMkLst>
        <pc:spChg chg="mod">
          <ac:chgData name="EZZINE, Hind" userId="S::ezzineh@who.int::edcab00f-6318-46e5-a4a9-188b01ee222f" providerId="AD" clId="Web-{52DEB82A-BBAF-474B-B371-4A394BAE3856}" dt="2023-01-25T11:23:55.764" v="23" actId="20577"/>
          <ac:spMkLst>
            <pc:docMk/>
            <pc:sldMk cId="2080759769" sldId="533"/>
            <ac:spMk id="5" creationId="{00000000-0000-0000-0000-000000000000}"/>
          </ac:spMkLst>
        </pc:spChg>
      </pc:sldChg>
      <pc:sldChg chg="modSp">
        <pc:chgData name="EZZINE, Hind" userId="S::ezzineh@who.int::edcab00f-6318-46e5-a4a9-188b01ee222f" providerId="AD" clId="Web-{52DEB82A-BBAF-474B-B371-4A394BAE3856}" dt="2023-01-25T11:24:02.389" v="25" actId="20577"/>
        <pc:sldMkLst>
          <pc:docMk/>
          <pc:sldMk cId="469322891" sldId="534"/>
        </pc:sldMkLst>
        <pc:spChg chg="mod">
          <ac:chgData name="EZZINE, Hind" userId="S::ezzineh@who.int::edcab00f-6318-46e5-a4a9-188b01ee222f" providerId="AD" clId="Web-{52DEB82A-BBAF-474B-B371-4A394BAE3856}" dt="2023-01-25T11:24:02.389" v="25" actId="20577"/>
          <ac:spMkLst>
            <pc:docMk/>
            <pc:sldMk cId="469322891" sldId="534"/>
            <ac:spMk id="8" creationId="{00000000-0000-0000-0000-000000000000}"/>
          </ac:spMkLst>
        </pc:spChg>
      </pc:sldChg>
      <pc:sldChg chg="modSp">
        <pc:chgData name="EZZINE, Hind" userId="S::ezzineh@who.int::edcab00f-6318-46e5-a4a9-188b01ee222f" providerId="AD" clId="Web-{52DEB82A-BBAF-474B-B371-4A394BAE3856}" dt="2023-01-25T11:23:08.247" v="4" actId="20577"/>
        <pc:sldMkLst>
          <pc:docMk/>
          <pc:sldMk cId="3597161335" sldId="550"/>
        </pc:sldMkLst>
        <pc:spChg chg="mod">
          <ac:chgData name="EZZINE, Hind" userId="S::ezzineh@who.int::edcab00f-6318-46e5-a4a9-188b01ee222f" providerId="AD" clId="Web-{52DEB82A-BBAF-474B-B371-4A394BAE3856}" dt="2023-01-25T11:23:08.247" v="4" actId="20577"/>
          <ac:spMkLst>
            <pc:docMk/>
            <pc:sldMk cId="3597161335" sldId="550"/>
            <ac:spMk id="3" creationId="{00000000-0000-0000-0000-000000000000}"/>
          </ac:spMkLst>
        </pc:spChg>
      </pc:sldChg>
      <pc:sldChg chg="modSp">
        <pc:chgData name="EZZINE, Hind" userId="S::ezzineh@who.int::edcab00f-6318-46e5-a4a9-188b01ee222f" providerId="AD" clId="Web-{52DEB82A-BBAF-474B-B371-4A394BAE3856}" dt="2023-01-25T11:23:14.341" v="7" actId="20577"/>
        <pc:sldMkLst>
          <pc:docMk/>
          <pc:sldMk cId="638735230" sldId="553"/>
        </pc:sldMkLst>
        <pc:spChg chg="mod">
          <ac:chgData name="EZZINE, Hind" userId="S::ezzineh@who.int::edcab00f-6318-46e5-a4a9-188b01ee222f" providerId="AD" clId="Web-{52DEB82A-BBAF-474B-B371-4A394BAE3856}" dt="2023-01-25T11:23:14.341" v="7" actId="20577"/>
          <ac:spMkLst>
            <pc:docMk/>
            <pc:sldMk cId="638735230" sldId="553"/>
            <ac:spMk id="10" creationId="{00000000-0000-0000-0000-000000000000}"/>
          </ac:spMkLst>
        </pc:spChg>
      </pc:sldChg>
      <pc:sldChg chg="modSp">
        <pc:chgData name="EZZINE, Hind" userId="S::ezzineh@who.int::edcab00f-6318-46e5-a4a9-188b01ee222f" providerId="AD" clId="Web-{52DEB82A-BBAF-474B-B371-4A394BAE3856}" dt="2023-01-25T11:22:50.106" v="1" actId="20577"/>
        <pc:sldMkLst>
          <pc:docMk/>
          <pc:sldMk cId="1323910757" sldId="555"/>
        </pc:sldMkLst>
        <pc:spChg chg="mod">
          <ac:chgData name="EZZINE, Hind" userId="S::ezzineh@who.int::edcab00f-6318-46e5-a4a9-188b01ee222f" providerId="AD" clId="Web-{52DEB82A-BBAF-474B-B371-4A394BAE3856}" dt="2023-01-25T11:22:50.106" v="1" actId="20577"/>
          <ac:spMkLst>
            <pc:docMk/>
            <pc:sldMk cId="1323910757" sldId="555"/>
            <ac:spMk id="2" creationId="{00000000-0000-0000-0000-000000000000}"/>
          </ac:spMkLst>
        </pc:spChg>
      </pc:sldChg>
      <pc:sldChg chg="modSp">
        <pc:chgData name="EZZINE, Hind" userId="S::ezzineh@who.int::edcab00f-6318-46e5-a4a9-188b01ee222f" providerId="AD" clId="Web-{52DEB82A-BBAF-474B-B371-4A394BAE3856}" dt="2023-01-25T11:22:55.684" v="2" actId="20577"/>
        <pc:sldMkLst>
          <pc:docMk/>
          <pc:sldMk cId="2924936375" sldId="556"/>
        </pc:sldMkLst>
        <pc:spChg chg="mod">
          <ac:chgData name="EZZINE, Hind" userId="S::ezzineh@who.int::edcab00f-6318-46e5-a4a9-188b01ee222f" providerId="AD" clId="Web-{52DEB82A-BBAF-474B-B371-4A394BAE3856}" dt="2023-01-25T11:22:55.684" v="2" actId="20577"/>
          <ac:spMkLst>
            <pc:docMk/>
            <pc:sldMk cId="2924936375" sldId="556"/>
            <ac:spMk id="3" creationId="{91ED658C-F1A7-1083-09A3-0D106085A483}"/>
          </ac:spMkLst>
        </pc:spChg>
      </pc:sldChg>
      <pc:sldChg chg="modSp">
        <pc:chgData name="EZZINE, Hind" userId="S::ezzineh@who.int::edcab00f-6318-46e5-a4a9-188b01ee222f" providerId="AD" clId="Web-{52DEB82A-BBAF-474B-B371-4A394BAE3856}" dt="2023-01-25T11:24:07.780" v="27" actId="20577"/>
        <pc:sldMkLst>
          <pc:docMk/>
          <pc:sldMk cId="1011718205" sldId="562"/>
        </pc:sldMkLst>
        <pc:spChg chg="mod">
          <ac:chgData name="EZZINE, Hind" userId="S::ezzineh@who.int::edcab00f-6318-46e5-a4a9-188b01ee222f" providerId="AD" clId="Web-{52DEB82A-BBAF-474B-B371-4A394BAE3856}" dt="2023-01-25T11:24:07.780" v="27" actId="20577"/>
          <ac:spMkLst>
            <pc:docMk/>
            <pc:sldMk cId="1011718205" sldId="562"/>
            <ac:spMk id="2" creationId="{00000000-0000-0000-0000-000000000000}"/>
          </ac:spMkLst>
        </pc:spChg>
      </pc:sldChg>
      <pc:sldChg chg="modSp">
        <pc:chgData name="EZZINE, Hind" userId="S::ezzineh@who.int::edcab00f-6318-46e5-a4a9-188b01ee222f" providerId="AD" clId="Web-{52DEB82A-BBAF-474B-B371-4A394BAE3856}" dt="2023-01-25T11:24:14.280" v="29" actId="20577"/>
        <pc:sldMkLst>
          <pc:docMk/>
          <pc:sldMk cId="213193096" sldId="563"/>
        </pc:sldMkLst>
        <pc:spChg chg="mod">
          <ac:chgData name="EZZINE, Hind" userId="S::ezzineh@who.int::edcab00f-6318-46e5-a4a9-188b01ee222f" providerId="AD" clId="Web-{52DEB82A-BBAF-474B-B371-4A394BAE3856}" dt="2023-01-25T11:24:14.280" v="29" actId="20577"/>
          <ac:spMkLst>
            <pc:docMk/>
            <pc:sldMk cId="213193096" sldId="563"/>
            <ac:spMk id="3" creationId="{91ED658C-F1A7-1083-09A3-0D106085A483}"/>
          </ac:spMkLst>
        </pc:spChg>
      </pc:sldChg>
      <pc:sldChg chg="modSp">
        <pc:chgData name="EZZINE, Hind" userId="S::ezzineh@who.int::edcab00f-6318-46e5-a4a9-188b01ee222f" providerId="AD" clId="Web-{52DEB82A-BBAF-474B-B371-4A394BAE3856}" dt="2023-01-25T11:23:51.873" v="21" actId="20577"/>
        <pc:sldMkLst>
          <pc:docMk/>
          <pc:sldMk cId="1063061220" sldId="564"/>
        </pc:sldMkLst>
        <pc:spChg chg="mod">
          <ac:chgData name="EZZINE, Hind" userId="S::ezzineh@who.int::edcab00f-6318-46e5-a4a9-188b01ee222f" providerId="AD" clId="Web-{52DEB82A-BBAF-474B-B371-4A394BAE3856}" dt="2023-01-25T11:23:51.873" v="21" actId="20577"/>
          <ac:spMkLst>
            <pc:docMk/>
            <pc:sldMk cId="1063061220" sldId="564"/>
            <ac:spMk id="6" creationId="{00000000-0000-0000-0000-000000000000}"/>
          </ac:spMkLst>
        </pc:spChg>
      </pc:sldChg>
    </pc:docChg>
  </pc:docChgLst>
  <pc:docChgLst>
    <pc:chgData name="GOMEZ, Paula" userId="S::gomezp@who.int::c93cf399-3ed7-4230-9282-8831e3fe5ae7" providerId="AD" clId="Web-{A37E0665-68CA-480F-86BB-29DBA1C1FAFF}"/>
    <pc:docChg chg="modSld">
      <pc:chgData name="GOMEZ, Paula" userId="S::gomezp@who.int::c93cf399-3ed7-4230-9282-8831e3fe5ae7" providerId="AD" clId="Web-{A37E0665-68CA-480F-86BB-29DBA1C1FAFF}" dt="2023-03-03T16:26:27.279" v="135" actId="20577"/>
      <pc:docMkLst>
        <pc:docMk/>
      </pc:docMkLst>
      <pc:sldChg chg="modSp">
        <pc:chgData name="GOMEZ, Paula" userId="S::gomezp@who.int::c93cf399-3ed7-4230-9282-8831e3fe5ae7" providerId="AD" clId="Web-{A37E0665-68CA-480F-86BB-29DBA1C1FAFF}" dt="2023-03-03T16:26:18.966" v="134" actId="20577"/>
        <pc:sldMkLst>
          <pc:docMk/>
          <pc:sldMk cId="968233751" sldId="678"/>
        </pc:sldMkLst>
        <pc:spChg chg="mod">
          <ac:chgData name="GOMEZ, Paula" userId="S::gomezp@who.int::c93cf399-3ed7-4230-9282-8831e3fe5ae7" providerId="AD" clId="Web-{A37E0665-68CA-480F-86BB-29DBA1C1FAFF}" dt="2023-03-03T16:26:18.966" v="134" actId="20577"/>
          <ac:spMkLst>
            <pc:docMk/>
            <pc:sldMk cId="968233751" sldId="678"/>
            <ac:spMk id="6" creationId="{00000000-0000-0000-0000-000000000000}"/>
          </ac:spMkLst>
        </pc:spChg>
      </pc:sldChg>
      <pc:sldChg chg="modSp">
        <pc:chgData name="GOMEZ, Paula" userId="S::gomezp@who.int::c93cf399-3ed7-4230-9282-8831e3fe5ae7" providerId="AD" clId="Web-{A37E0665-68CA-480F-86BB-29DBA1C1FAFF}" dt="2023-03-03T16:21:09.238" v="91" actId="20577"/>
        <pc:sldMkLst>
          <pc:docMk/>
          <pc:sldMk cId="1744623788" sldId="692"/>
        </pc:sldMkLst>
        <pc:spChg chg="mod">
          <ac:chgData name="GOMEZ, Paula" userId="S::gomezp@who.int::c93cf399-3ed7-4230-9282-8831e3fe5ae7" providerId="AD" clId="Web-{A37E0665-68CA-480F-86BB-29DBA1C1FAFF}" dt="2023-03-03T16:21:09.238" v="91" actId="20577"/>
          <ac:spMkLst>
            <pc:docMk/>
            <pc:sldMk cId="1744623788" sldId="692"/>
            <ac:spMk id="4" creationId="{C76D33A1-4BFA-55A1-4C5A-0FD329572B5F}"/>
          </ac:spMkLst>
        </pc:spChg>
      </pc:sldChg>
      <pc:sldChg chg="modSp addCm">
        <pc:chgData name="GOMEZ, Paula" userId="S::gomezp@who.int::c93cf399-3ed7-4230-9282-8831e3fe5ae7" providerId="AD" clId="Web-{A37E0665-68CA-480F-86BB-29DBA1C1FAFF}" dt="2023-03-03T16:24:11.946" v="123" actId="20577"/>
        <pc:sldMkLst>
          <pc:docMk/>
          <pc:sldMk cId="1498200410" sldId="701"/>
        </pc:sldMkLst>
        <pc:spChg chg="mod">
          <ac:chgData name="GOMEZ, Paula" userId="S::gomezp@who.int::c93cf399-3ed7-4230-9282-8831e3fe5ae7" providerId="AD" clId="Web-{A37E0665-68CA-480F-86BB-29DBA1C1FAFF}" dt="2023-03-03T16:24:11.946" v="123" actId="20577"/>
          <ac:spMkLst>
            <pc:docMk/>
            <pc:sldMk cId="1498200410" sldId="701"/>
            <ac:spMk id="3" creationId="{00000000-0000-0000-0000-000000000000}"/>
          </ac:spMkLst>
        </pc:spChg>
      </pc:sldChg>
      <pc:sldChg chg="mod modShow">
        <pc:chgData name="GOMEZ, Paula" userId="S::gomezp@who.int::c93cf399-3ed7-4230-9282-8831e3fe5ae7" providerId="AD" clId="Web-{A37E0665-68CA-480F-86BB-29DBA1C1FAFF}" dt="2023-03-03T16:25:53.653" v="124"/>
        <pc:sldMkLst>
          <pc:docMk/>
          <pc:sldMk cId="2070796492" sldId="704"/>
        </pc:sldMkLst>
      </pc:sldChg>
      <pc:sldChg chg="modSp">
        <pc:chgData name="GOMEZ, Paula" userId="S::gomezp@who.int::c93cf399-3ed7-4230-9282-8831e3fe5ae7" providerId="AD" clId="Web-{A37E0665-68CA-480F-86BB-29DBA1C1FAFF}" dt="2023-03-03T16:26:27.279" v="135" actId="20577"/>
        <pc:sldMkLst>
          <pc:docMk/>
          <pc:sldMk cId="791234188" sldId="722"/>
        </pc:sldMkLst>
        <pc:spChg chg="mod">
          <ac:chgData name="GOMEZ, Paula" userId="S::gomezp@who.int::c93cf399-3ed7-4230-9282-8831e3fe5ae7" providerId="AD" clId="Web-{A37E0665-68CA-480F-86BB-29DBA1C1FAFF}" dt="2023-03-03T16:26:27.279" v="135" actId="20577"/>
          <ac:spMkLst>
            <pc:docMk/>
            <pc:sldMk cId="791234188" sldId="722"/>
            <ac:spMk id="7" creationId="{00000000-0000-0000-0000-000000000000}"/>
          </ac:spMkLst>
        </pc:spChg>
      </pc:sldChg>
    </pc:docChg>
  </pc:docChgLst>
  <pc:docChgLst>
    <pc:chgData name="GOMEZ, Paula" userId="S::gomezp@who.int::c93cf399-3ed7-4230-9282-8831e3fe5ae7" providerId="AD" clId="Web-{957CE32F-6239-4D7B-9F46-39E8B8C927C5}"/>
    <pc:docChg chg="addSld delSld">
      <pc:chgData name="GOMEZ, Paula" userId="S::gomezp@who.int::c93cf399-3ed7-4230-9282-8831e3fe5ae7" providerId="AD" clId="Web-{957CE32F-6239-4D7B-9F46-39E8B8C927C5}" dt="2023-03-07T15:47:21.648" v="1"/>
      <pc:docMkLst>
        <pc:docMk/>
      </pc:docMkLst>
      <pc:sldChg chg="add del replId">
        <pc:chgData name="GOMEZ, Paula" userId="S::gomezp@who.int::c93cf399-3ed7-4230-9282-8831e3fe5ae7" providerId="AD" clId="Web-{957CE32F-6239-4D7B-9F46-39E8B8C927C5}" dt="2023-03-07T15:47:21.648" v="1"/>
        <pc:sldMkLst>
          <pc:docMk/>
          <pc:sldMk cId="106581091" sldId="1870"/>
        </pc:sldMkLst>
      </pc:sldChg>
    </pc:docChg>
  </pc:docChgLst>
  <pc:docChgLst>
    <pc:chgData name="EZZINE, Hind" userId="S::ezzineh@who.int::edcab00f-6318-46e5-a4a9-188b01ee222f" providerId="AD" clId="Web-{36A12AF2-0024-2CDF-7BB1-E78AC09EBD2C}"/>
    <pc:docChg chg="modSld">
      <pc:chgData name="EZZINE, Hind" userId="S::ezzineh@who.int::edcab00f-6318-46e5-a4a9-188b01ee222f" providerId="AD" clId="Web-{36A12AF2-0024-2CDF-7BB1-E78AC09EBD2C}" dt="2024-07-31T18:38:12.739" v="1" actId="20577"/>
      <pc:docMkLst>
        <pc:docMk/>
      </pc:docMkLst>
      <pc:sldChg chg="modSp">
        <pc:chgData name="EZZINE, Hind" userId="S::ezzineh@who.int::edcab00f-6318-46e5-a4a9-188b01ee222f" providerId="AD" clId="Web-{36A12AF2-0024-2CDF-7BB1-E78AC09EBD2C}" dt="2024-07-31T18:38:12.739" v="1" actId="20577"/>
        <pc:sldMkLst>
          <pc:docMk/>
          <pc:sldMk cId="0" sldId="257"/>
        </pc:sldMkLst>
        <pc:spChg chg="mod">
          <ac:chgData name="EZZINE, Hind" userId="S::ezzineh@who.int::edcab00f-6318-46e5-a4a9-188b01ee222f" providerId="AD" clId="Web-{36A12AF2-0024-2CDF-7BB1-E78AC09EBD2C}" dt="2024-07-31T18:38:12.739" v="1" actId="20577"/>
          <ac:spMkLst>
            <pc:docMk/>
            <pc:sldMk cId="0" sldId="257"/>
            <ac:spMk id="567" creationId="{00000000-0000-0000-0000-000000000000}"/>
          </ac:spMkLst>
        </pc:spChg>
      </pc:sldChg>
    </pc:docChg>
  </pc:docChgLst>
  <pc:docChgLst>
    <pc:chgData name="EZZINE, Hind" userId="S::ezzineh@who.int::edcab00f-6318-46e5-a4a9-188b01ee222f" providerId="AD" clId="Web-{62CA50FD-36FE-B4AA-3D7E-4BC2E26B065B}"/>
    <pc:docChg chg="addSld delSld modSld">
      <pc:chgData name="EZZINE, Hind" userId="S::ezzineh@who.int::edcab00f-6318-46e5-a4a9-188b01ee222f" providerId="AD" clId="Web-{62CA50FD-36FE-B4AA-3D7E-4BC2E26B065B}" dt="2023-02-14T15:34:51.345" v="49"/>
      <pc:docMkLst>
        <pc:docMk/>
      </pc:docMkLst>
      <pc:sldChg chg="modCm">
        <pc:chgData name="EZZINE, Hind" userId="S::ezzineh@who.int::edcab00f-6318-46e5-a4a9-188b01ee222f" providerId="AD" clId="Web-{62CA50FD-36FE-B4AA-3D7E-4BC2E26B065B}" dt="2023-02-14T15:34:51.345" v="49"/>
        <pc:sldMkLst>
          <pc:docMk/>
          <pc:sldMk cId="3915644822" sldId="721"/>
        </pc:sldMkLst>
      </pc:sldChg>
      <pc:sldChg chg="addSp delSp modSp">
        <pc:chgData name="EZZINE, Hind" userId="S::ezzineh@who.int::edcab00f-6318-46e5-a4a9-188b01ee222f" providerId="AD" clId="Web-{62CA50FD-36FE-B4AA-3D7E-4BC2E26B065B}" dt="2023-02-14T15:33:48.015" v="46"/>
        <pc:sldMkLst>
          <pc:docMk/>
          <pc:sldMk cId="791234188" sldId="722"/>
        </pc:sldMkLst>
        <pc:graphicFrameChg chg="add mod modGraphic">
          <ac:chgData name="EZZINE, Hind" userId="S::ezzineh@who.int::edcab00f-6318-46e5-a4a9-188b01ee222f" providerId="AD" clId="Web-{62CA50FD-36FE-B4AA-3D7E-4BC2E26B065B}" dt="2023-02-14T15:33:48.015" v="46"/>
          <ac:graphicFrameMkLst>
            <pc:docMk/>
            <pc:sldMk cId="791234188" sldId="722"/>
            <ac:graphicFrameMk id="3" creationId="{A050A4CA-A1E4-F0BC-DD99-56159D002B78}"/>
          </ac:graphicFrameMkLst>
        </pc:graphicFrameChg>
        <pc:graphicFrameChg chg="del">
          <ac:chgData name="EZZINE, Hind" userId="S::ezzineh@who.int::edcab00f-6318-46e5-a4a9-188b01ee222f" providerId="AD" clId="Web-{62CA50FD-36FE-B4AA-3D7E-4BC2E26B065B}" dt="2023-02-14T15:31:13.776" v="1"/>
          <ac:graphicFrameMkLst>
            <pc:docMk/>
            <pc:sldMk cId="791234188" sldId="722"/>
            <ac:graphicFrameMk id="5" creationId="{6CDC3BFD-277A-8BF8-0D27-8FF4B78BBD46}"/>
          </ac:graphicFrameMkLst>
        </pc:graphicFrameChg>
      </pc:sldChg>
      <pc:sldChg chg="del">
        <pc:chgData name="EZZINE, Hind" userId="S::ezzineh@who.int::edcab00f-6318-46e5-a4a9-188b01ee222f" providerId="AD" clId="Web-{62CA50FD-36FE-B4AA-3D7E-4BC2E26B065B}" dt="2023-02-14T15:34:15.265" v="48"/>
        <pc:sldMkLst>
          <pc:docMk/>
          <pc:sldMk cId="3973290556" sldId="724"/>
        </pc:sldMkLst>
      </pc:sldChg>
      <pc:sldChg chg="add del replId">
        <pc:chgData name="EZZINE, Hind" userId="S::ezzineh@who.int::edcab00f-6318-46e5-a4a9-188b01ee222f" providerId="AD" clId="Web-{62CA50FD-36FE-B4AA-3D7E-4BC2E26B065B}" dt="2023-02-14T15:34:13.187" v="47"/>
        <pc:sldMkLst>
          <pc:docMk/>
          <pc:sldMk cId="2655582101" sldId="725"/>
        </pc:sldMkLst>
      </pc:sldChg>
    </pc:docChg>
  </pc:docChgLst>
  <pc:docChgLst>
    <pc:chgData name="GOMEZ, Paula" userId="c93cf399-3ed7-4230-9282-8831e3fe5ae7" providerId="ADAL" clId="{9EFA6E13-DA11-41A9-A718-0D71BBA743A0}"/>
    <pc:docChg chg="undo custSel modSld delMainMaster modMainMaster">
      <pc:chgData name="GOMEZ, Paula" userId="c93cf399-3ed7-4230-9282-8831e3fe5ae7" providerId="ADAL" clId="{9EFA6E13-DA11-41A9-A718-0D71BBA743A0}" dt="2023-01-19T17:51:14.528" v="209" actId="20577"/>
      <pc:docMkLst>
        <pc:docMk/>
      </pc:docMkLst>
      <pc:sldChg chg="addSp delSp modSp mod modClrScheme chgLayout">
        <pc:chgData name="GOMEZ, Paula" userId="c93cf399-3ed7-4230-9282-8831e3fe5ae7" providerId="ADAL" clId="{9EFA6E13-DA11-41A9-A718-0D71BBA743A0}" dt="2023-01-19T16:28:16.419" v="58" actId="478"/>
        <pc:sldMkLst>
          <pc:docMk/>
          <pc:sldMk cId="0" sldId="265"/>
        </pc:sldMkLst>
        <pc:spChg chg="add del mod ord">
          <ac:chgData name="GOMEZ, Paula" userId="c93cf399-3ed7-4230-9282-8831e3fe5ae7" providerId="ADAL" clId="{9EFA6E13-DA11-41A9-A718-0D71BBA743A0}" dt="2023-01-19T16:27:30.960" v="53" actId="700"/>
          <ac:spMkLst>
            <pc:docMk/>
            <pc:sldMk cId="0" sldId="265"/>
            <ac:spMk id="2" creationId="{E4B47CAD-68AE-429E-833A-08509FDFA9C4}"/>
          </ac:spMkLst>
        </pc:spChg>
        <pc:spChg chg="add del mod ord">
          <ac:chgData name="GOMEZ, Paula" userId="c93cf399-3ed7-4230-9282-8831e3fe5ae7" providerId="ADAL" clId="{9EFA6E13-DA11-41A9-A718-0D71BBA743A0}" dt="2023-01-19T16:27:30.960" v="53" actId="700"/>
          <ac:spMkLst>
            <pc:docMk/>
            <pc:sldMk cId="0" sldId="265"/>
            <ac:spMk id="3" creationId="{6601DD3D-C8EF-41FC-B734-2B02B680ADF1}"/>
          </ac:spMkLst>
        </pc:spChg>
        <pc:spChg chg="add del mod ord">
          <ac:chgData name="GOMEZ, Paula" userId="c93cf399-3ed7-4230-9282-8831e3fe5ae7" providerId="ADAL" clId="{9EFA6E13-DA11-41A9-A718-0D71BBA743A0}" dt="2023-01-19T16:27:56.488" v="55" actId="700"/>
          <ac:spMkLst>
            <pc:docMk/>
            <pc:sldMk cId="0" sldId="265"/>
            <ac:spMk id="4" creationId="{B7C1A8FE-C1FA-46CC-9702-D6D7C351E24D}"/>
          </ac:spMkLst>
        </pc:spChg>
        <pc:spChg chg="add del mod ord">
          <ac:chgData name="GOMEZ, Paula" userId="c93cf399-3ed7-4230-9282-8831e3fe5ae7" providerId="ADAL" clId="{9EFA6E13-DA11-41A9-A718-0D71BBA743A0}" dt="2023-01-19T16:27:56.488" v="55" actId="700"/>
          <ac:spMkLst>
            <pc:docMk/>
            <pc:sldMk cId="0" sldId="265"/>
            <ac:spMk id="5" creationId="{5F7D2014-ACA2-47DF-8CEE-93624AB96585}"/>
          </ac:spMkLst>
        </pc:spChg>
        <pc:spChg chg="add del mod ord">
          <ac:chgData name="GOMEZ, Paula" userId="c93cf399-3ed7-4230-9282-8831e3fe5ae7" providerId="ADAL" clId="{9EFA6E13-DA11-41A9-A718-0D71BBA743A0}" dt="2023-01-19T16:28:11.489" v="57" actId="478"/>
          <ac:spMkLst>
            <pc:docMk/>
            <pc:sldMk cId="0" sldId="265"/>
            <ac:spMk id="6" creationId="{D0E9D406-8CD4-4E7A-A6E0-3D872ED2D679}"/>
          </ac:spMkLst>
        </pc:spChg>
        <pc:spChg chg="add del mod ord">
          <ac:chgData name="GOMEZ, Paula" userId="c93cf399-3ed7-4230-9282-8831e3fe5ae7" providerId="ADAL" clId="{9EFA6E13-DA11-41A9-A718-0D71BBA743A0}" dt="2023-01-19T16:28:16.419" v="58" actId="478"/>
          <ac:spMkLst>
            <pc:docMk/>
            <pc:sldMk cId="0" sldId="265"/>
            <ac:spMk id="7" creationId="{A36F2E6F-953A-4E35-870A-7A47DB46C536}"/>
          </ac:spMkLst>
        </pc:spChg>
      </pc:sldChg>
      <pc:sldChg chg="modSp mod delCm">
        <pc:chgData name="GOMEZ, Paula" userId="c93cf399-3ed7-4230-9282-8831e3fe5ae7" providerId="ADAL" clId="{9EFA6E13-DA11-41A9-A718-0D71BBA743A0}" dt="2023-01-19T16:33:24.316" v="120" actId="1592"/>
        <pc:sldMkLst>
          <pc:docMk/>
          <pc:sldMk cId="3971814728" sldId="450"/>
        </pc:sldMkLst>
        <pc:spChg chg="mod">
          <ac:chgData name="GOMEZ, Paula" userId="c93cf399-3ed7-4230-9282-8831e3fe5ae7" providerId="ADAL" clId="{9EFA6E13-DA11-41A9-A718-0D71BBA743A0}" dt="2023-01-19T16:33:16.087" v="119" actId="20577"/>
          <ac:spMkLst>
            <pc:docMk/>
            <pc:sldMk cId="3971814728" sldId="450"/>
            <ac:spMk id="13" creationId="{00000000-0000-0000-0000-000000000000}"/>
          </ac:spMkLst>
        </pc:spChg>
      </pc:sldChg>
      <pc:sldChg chg="modSp mod">
        <pc:chgData name="GOMEZ, Paula" userId="c93cf399-3ed7-4230-9282-8831e3fe5ae7" providerId="ADAL" clId="{9EFA6E13-DA11-41A9-A718-0D71BBA743A0}" dt="2023-01-19T16:34:41.382" v="122" actId="14100"/>
        <pc:sldMkLst>
          <pc:docMk/>
          <pc:sldMk cId="969178468" sldId="456"/>
        </pc:sldMkLst>
        <pc:spChg chg="mod">
          <ac:chgData name="GOMEZ, Paula" userId="c93cf399-3ed7-4230-9282-8831e3fe5ae7" providerId="ADAL" clId="{9EFA6E13-DA11-41A9-A718-0D71BBA743A0}" dt="2023-01-19T16:34:41.382" v="122" actId="14100"/>
          <ac:spMkLst>
            <pc:docMk/>
            <pc:sldMk cId="969178468" sldId="456"/>
            <ac:spMk id="24" creationId="{00000000-0000-0000-0000-000000000000}"/>
          </ac:spMkLst>
        </pc:spChg>
      </pc:sldChg>
      <pc:sldChg chg="modNotesTx">
        <pc:chgData name="GOMEZ, Paula" userId="c93cf399-3ed7-4230-9282-8831e3fe5ae7" providerId="ADAL" clId="{9EFA6E13-DA11-41A9-A718-0D71BBA743A0}" dt="2023-01-19T17:51:14.528" v="209" actId="20577"/>
        <pc:sldMkLst>
          <pc:docMk/>
          <pc:sldMk cId="3301035901" sldId="457"/>
        </pc:sldMkLst>
      </pc:sldChg>
      <pc:sldChg chg="modSp mod">
        <pc:chgData name="GOMEZ, Paula" userId="c93cf399-3ed7-4230-9282-8831e3fe5ae7" providerId="ADAL" clId="{9EFA6E13-DA11-41A9-A718-0D71BBA743A0}" dt="2023-01-19T16:35:53.844" v="123" actId="1076"/>
        <pc:sldMkLst>
          <pc:docMk/>
          <pc:sldMk cId="2073530854" sldId="470"/>
        </pc:sldMkLst>
        <pc:spChg chg="mod">
          <ac:chgData name="GOMEZ, Paula" userId="c93cf399-3ed7-4230-9282-8831e3fe5ae7" providerId="ADAL" clId="{9EFA6E13-DA11-41A9-A718-0D71BBA743A0}" dt="2023-01-19T16:35:53.844" v="123" actId="1076"/>
          <ac:spMkLst>
            <pc:docMk/>
            <pc:sldMk cId="2073530854" sldId="470"/>
            <ac:spMk id="2" creationId="{00000000-0000-0000-0000-000000000000}"/>
          </ac:spMkLst>
        </pc:spChg>
      </pc:sldChg>
      <pc:sldChg chg="modSp mod">
        <pc:chgData name="GOMEZ, Paula" userId="c93cf399-3ed7-4230-9282-8831e3fe5ae7" providerId="ADAL" clId="{9EFA6E13-DA11-41A9-A718-0D71BBA743A0}" dt="2023-01-19T16:36:09.916" v="140" actId="1076"/>
        <pc:sldMkLst>
          <pc:docMk/>
          <pc:sldMk cId="846375809" sldId="471"/>
        </pc:sldMkLst>
        <pc:spChg chg="mod">
          <ac:chgData name="GOMEZ, Paula" userId="c93cf399-3ed7-4230-9282-8831e3fe5ae7" providerId="ADAL" clId="{9EFA6E13-DA11-41A9-A718-0D71BBA743A0}" dt="2023-01-19T16:36:09.916" v="140" actId="1076"/>
          <ac:spMkLst>
            <pc:docMk/>
            <pc:sldMk cId="846375809" sldId="471"/>
            <ac:spMk id="2"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3"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4"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5" creationId="{00000000-0000-0000-0000-000000000000}"/>
          </ac:spMkLst>
        </pc:spChg>
      </pc:sldChg>
      <pc:sldChg chg="modSp mod">
        <pc:chgData name="GOMEZ, Paula" userId="c93cf399-3ed7-4230-9282-8831e3fe5ae7" providerId="ADAL" clId="{9EFA6E13-DA11-41A9-A718-0D71BBA743A0}" dt="2023-01-19T16:36:20.804" v="142" actId="1076"/>
        <pc:sldMkLst>
          <pc:docMk/>
          <pc:sldMk cId="2100529079" sldId="473"/>
        </pc:sldMkLst>
        <pc:spChg chg="mod">
          <ac:chgData name="GOMEZ, Paula" userId="c93cf399-3ed7-4230-9282-8831e3fe5ae7" providerId="ADAL" clId="{9EFA6E13-DA11-41A9-A718-0D71BBA743A0}" dt="2023-01-19T16:36:20.804" v="142" actId="1076"/>
          <ac:spMkLst>
            <pc:docMk/>
            <pc:sldMk cId="2100529079" sldId="473"/>
            <ac:spMk id="2" creationId="{00000000-0000-0000-0000-000000000000}"/>
          </ac:spMkLst>
        </pc:spChg>
        <pc:spChg chg="mod">
          <ac:chgData name="GOMEZ, Paula" userId="c93cf399-3ed7-4230-9282-8831e3fe5ae7" providerId="ADAL" clId="{9EFA6E13-DA11-41A9-A718-0D71BBA743A0}" dt="2023-01-19T16:36:17.981" v="141" actId="1076"/>
          <ac:spMkLst>
            <pc:docMk/>
            <pc:sldMk cId="2100529079" sldId="473"/>
            <ac:spMk id="3" creationId="{00000000-0000-0000-0000-000000000000}"/>
          </ac:spMkLst>
        </pc:spChg>
      </pc:sldChg>
      <pc:sldChg chg="modSp mod">
        <pc:chgData name="GOMEZ, Paula" userId="c93cf399-3ed7-4230-9282-8831e3fe5ae7" providerId="ADAL" clId="{9EFA6E13-DA11-41A9-A718-0D71BBA743A0}" dt="2023-01-19T16:36:30.140" v="144" actId="1076"/>
        <pc:sldMkLst>
          <pc:docMk/>
          <pc:sldMk cId="3907581316" sldId="474"/>
        </pc:sldMkLst>
        <pc:spChg chg="mod">
          <ac:chgData name="GOMEZ, Paula" userId="c93cf399-3ed7-4230-9282-8831e3fe5ae7" providerId="ADAL" clId="{9EFA6E13-DA11-41A9-A718-0D71BBA743A0}" dt="2023-01-19T16:36:26.484" v="143" actId="1076"/>
          <ac:spMkLst>
            <pc:docMk/>
            <pc:sldMk cId="3907581316" sldId="474"/>
            <ac:spMk id="2" creationId="{00000000-0000-0000-0000-000000000000}"/>
          </ac:spMkLst>
        </pc:spChg>
        <pc:spChg chg="mod">
          <ac:chgData name="GOMEZ, Paula" userId="c93cf399-3ed7-4230-9282-8831e3fe5ae7" providerId="ADAL" clId="{9EFA6E13-DA11-41A9-A718-0D71BBA743A0}" dt="2023-01-19T16:36:30.140" v="144" actId="1076"/>
          <ac:spMkLst>
            <pc:docMk/>
            <pc:sldMk cId="3907581316" sldId="474"/>
            <ac:spMk id="3" creationId="{00000000-0000-0000-0000-000000000000}"/>
          </ac:spMkLst>
        </pc:spChg>
      </pc:sldChg>
      <pc:sldChg chg="addSp delSp modSp mod modClrScheme chgLayout">
        <pc:chgData name="GOMEZ, Paula" userId="c93cf399-3ed7-4230-9282-8831e3fe5ae7" providerId="ADAL" clId="{9EFA6E13-DA11-41A9-A718-0D71BBA743A0}" dt="2023-01-19T16:32:52.083" v="118" actId="1076"/>
        <pc:sldMkLst>
          <pc:docMk/>
          <pc:sldMk cId="2442500140" sldId="507"/>
        </pc:sldMkLst>
        <pc:spChg chg="mod ord">
          <ac:chgData name="GOMEZ, Paula" userId="c93cf399-3ed7-4230-9282-8831e3fe5ae7" providerId="ADAL" clId="{9EFA6E13-DA11-41A9-A718-0D71BBA743A0}" dt="2023-01-19T16:32:22.682" v="93" actId="14100"/>
          <ac:spMkLst>
            <pc:docMk/>
            <pc:sldMk cId="2442500140" sldId="507"/>
            <ac:spMk id="2" creationId="{00000000-0000-0000-0000-000000000000}"/>
          </ac:spMkLst>
        </pc:spChg>
        <pc:spChg chg="add del mod ord">
          <ac:chgData name="GOMEZ, Paula" userId="c93cf399-3ed7-4230-9282-8831e3fe5ae7" providerId="ADAL" clId="{9EFA6E13-DA11-41A9-A718-0D71BBA743A0}" dt="2023-01-19T16:32:35.065" v="95" actId="478"/>
          <ac:spMkLst>
            <pc:docMk/>
            <pc:sldMk cId="2442500140" sldId="507"/>
            <ac:spMk id="3" creationId="{2CC0BCB2-653B-40E5-8528-2EB1F52DFA50}"/>
          </ac:spMkLst>
        </pc:spChg>
        <pc:spChg chg="mod">
          <ac:chgData name="GOMEZ, Paula" userId="c93cf399-3ed7-4230-9282-8831e3fe5ae7" providerId="ADAL" clId="{9EFA6E13-DA11-41A9-A718-0D71BBA743A0}" dt="2023-01-19T16:32:52.083" v="118" actId="1076"/>
          <ac:spMkLst>
            <pc:docMk/>
            <pc:sldMk cId="2442500140" sldId="507"/>
            <ac:spMk id="6" creationId="{00000000-0000-0000-0000-000000000000}"/>
          </ac:spMkLst>
        </pc:spChg>
        <pc:spChg chg="mod">
          <ac:chgData name="GOMEZ, Paula" userId="c93cf399-3ed7-4230-9282-8831e3fe5ae7" providerId="ADAL" clId="{9EFA6E13-DA11-41A9-A718-0D71BBA743A0}" dt="2023-01-19T16:32:30.873" v="94" actId="2711"/>
          <ac:spMkLst>
            <pc:docMk/>
            <pc:sldMk cId="2442500140" sldId="507"/>
            <ac:spMk id="9" creationId="{00000000-0000-0000-0000-000000000000}"/>
          </ac:spMkLst>
        </pc:spChg>
        <pc:picChg chg="mod">
          <ac:chgData name="GOMEZ, Paula" userId="c93cf399-3ed7-4230-9282-8831e3fe5ae7" providerId="ADAL" clId="{9EFA6E13-DA11-41A9-A718-0D71BBA743A0}" dt="2023-01-19T16:32:43.642" v="117" actId="1038"/>
          <ac:picMkLst>
            <pc:docMk/>
            <pc:sldMk cId="2442500140" sldId="507"/>
            <ac:picMk id="4" creationId="{00000000-0000-0000-0000-000000000000}"/>
          </ac:picMkLst>
        </pc:picChg>
      </pc:sldChg>
      <pc:sldChg chg="modSp">
        <pc:chgData name="GOMEZ, Paula" userId="c93cf399-3ed7-4230-9282-8831e3fe5ae7" providerId="ADAL" clId="{9EFA6E13-DA11-41A9-A718-0D71BBA743A0}" dt="2023-01-19T16:32:06.867" v="92"/>
        <pc:sldMkLst>
          <pc:docMk/>
          <pc:sldMk cId="2959694941" sldId="518"/>
        </pc:sldMkLst>
        <pc:picChg chg="mod">
          <ac:chgData name="GOMEZ, Paula" userId="c93cf399-3ed7-4230-9282-8831e3fe5ae7" providerId="ADAL" clId="{9EFA6E13-DA11-41A9-A718-0D71BBA743A0}" dt="2023-01-19T16:32:06.867" v="92"/>
          <ac:picMkLst>
            <pc:docMk/>
            <pc:sldMk cId="2959694941" sldId="518"/>
            <ac:picMk id="4" creationId="{00000000-0000-0000-0000-000000000000}"/>
          </ac:picMkLst>
        </pc:picChg>
      </pc:sldChg>
      <pc:sldChg chg="modSp mod">
        <pc:chgData name="GOMEZ, Paula" userId="c93cf399-3ed7-4230-9282-8831e3fe5ae7" providerId="ADAL" clId="{9EFA6E13-DA11-41A9-A718-0D71BBA743A0}" dt="2023-01-19T16:34:23.976" v="121" actId="14100"/>
        <pc:sldMkLst>
          <pc:docMk/>
          <pc:sldMk cId="2033389759" sldId="542"/>
        </pc:sldMkLst>
        <pc:spChg chg="mod">
          <ac:chgData name="GOMEZ, Paula" userId="c93cf399-3ed7-4230-9282-8831e3fe5ae7" providerId="ADAL" clId="{9EFA6E13-DA11-41A9-A718-0D71BBA743A0}" dt="2023-01-19T16:34:23.976" v="121" actId="14100"/>
          <ac:spMkLst>
            <pc:docMk/>
            <pc:sldMk cId="2033389759" sldId="542"/>
            <ac:spMk id="6" creationId="{00000000-0000-0000-0000-000000000000}"/>
          </ac:spMkLst>
        </pc:spChg>
      </pc:sldChg>
      <pc:sldChg chg="addCm modNotesTx">
        <pc:chgData name="GOMEZ, Paula" userId="c93cf399-3ed7-4230-9282-8831e3fe5ae7" providerId="ADAL" clId="{9EFA6E13-DA11-41A9-A718-0D71BBA743A0}" dt="2023-01-19T17:46:59.460" v="148" actId="33524"/>
        <pc:sldMkLst>
          <pc:docMk/>
          <pc:sldMk cId="3960562795" sldId="544"/>
        </pc:sldMkLst>
      </pc:sldChg>
      <pc:sldChg chg="modNotesTx">
        <pc:chgData name="GOMEZ, Paula" userId="c93cf399-3ed7-4230-9282-8831e3fe5ae7" providerId="ADAL" clId="{9EFA6E13-DA11-41A9-A718-0D71BBA743A0}" dt="2023-01-19T17:48:13.061" v="149" actId="33524"/>
        <pc:sldMkLst>
          <pc:docMk/>
          <pc:sldMk cId="2924936375" sldId="556"/>
        </pc:sldMkLst>
      </pc:sldChg>
      <pc:sldChg chg="modSp mod">
        <pc:chgData name="GOMEZ, Paula" userId="c93cf399-3ed7-4230-9282-8831e3fe5ae7" providerId="ADAL" clId="{9EFA6E13-DA11-41A9-A718-0D71BBA743A0}" dt="2023-01-19T16:29:15.133" v="60" actId="27636"/>
        <pc:sldMkLst>
          <pc:docMk/>
          <pc:sldMk cId="2216733254" sldId="557"/>
        </pc:sldMkLst>
        <pc:spChg chg="mod">
          <ac:chgData name="GOMEZ, Paula" userId="c93cf399-3ed7-4230-9282-8831e3fe5ae7" providerId="ADAL" clId="{9EFA6E13-DA11-41A9-A718-0D71BBA743A0}" dt="2023-01-19T16:29:15.133" v="60" actId="27636"/>
          <ac:spMkLst>
            <pc:docMk/>
            <pc:sldMk cId="2216733254" sldId="557"/>
            <ac:spMk id="7" creationId="{00000000-0000-0000-0000-000000000000}"/>
          </ac:spMkLst>
        </pc:spChg>
      </pc:sldChg>
      <pc:sldChg chg="modNotesTx">
        <pc:chgData name="GOMEZ, Paula" userId="c93cf399-3ed7-4230-9282-8831e3fe5ae7" providerId="ADAL" clId="{9EFA6E13-DA11-41A9-A718-0D71BBA743A0}" dt="2023-01-19T17:49:37.508" v="155" actId="33524"/>
        <pc:sldMkLst>
          <pc:docMk/>
          <pc:sldMk cId="213193096" sldId="563"/>
        </pc:sldMkLst>
      </pc:sldChg>
      <pc:sldChg chg="modSp">
        <pc:chgData name="GOMEZ, Paula" userId="c93cf399-3ed7-4230-9282-8831e3fe5ae7" providerId="ADAL" clId="{9EFA6E13-DA11-41A9-A718-0D71BBA743A0}" dt="2023-01-19T16:31:57.678" v="91"/>
        <pc:sldMkLst>
          <pc:docMk/>
          <pc:sldMk cId="2741091063" sldId="565"/>
        </pc:sldMkLst>
        <pc:spChg chg="mod">
          <ac:chgData name="GOMEZ, Paula" userId="c93cf399-3ed7-4230-9282-8831e3fe5ae7" providerId="ADAL" clId="{9EFA6E13-DA11-41A9-A718-0D71BBA743A0}" dt="2023-01-19T16:31:57.678" v="91"/>
          <ac:spMkLst>
            <pc:docMk/>
            <pc:sldMk cId="2741091063" sldId="565"/>
            <ac:spMk id="2" creationId="{D146A8C7-CD42-3C35-7E5D-E7211479AE5A}"/>
          </ac:spMkLst>
        </pc:spChg>
      </pc:sldChg>
      <pc:sldMasterChg chg="del delSldLayout">
        <pc:chgData name="GOMEZ, Paula" userId="c93cf399-3ed7-4230-9282-8831e3fe5ae7" providerId="ADAL" clId="{9EFA6E13-DA11-41A9-A718-0D71BBA743A0}" dt="2023-01-19T16:31:54.798" v="77" actId="2696"/>
        <pc:sldMasterMkLst>
          <pc:docMk/>
          <pc:sldMasterMk cId="3027511922" sldId="2147483694"/>
        </pc:sldMasterMkLst>
        <pc:sldLayoutChg chg="del">
          <pc:chgData name="GOMEZ, Paula" userId="c93cf399-3ed7-4230-9282-8831e3fe5ae7" providerId="ADAL" clId="{9EFA6E13-DA11-41A9-A718-0D71BBA743A0}" dt="2023-01-19T16:31:54.727" v="66" actId="2696"/>
          <pc:sldLayoutMkLst>
            <pc:docMk/>
            <pc:sldMasterMk cId="3027511922" sldId="2147483694"/>
            <pc:sldLayoutMk cId="2512462483" sldId="2147483695"/>
          </pc:sldLayoutMkLst>
        </pc:sldLayoutChg>
        <pc:sldLayoutChg chg="del">
          <pc:chgData name="GOMEZ, Paula" userId="c93cf399-3ed7-4230-9282-8831e3fe5ae7" providerId="ADAL" clId="{9EFA6E13-DA11-41A9-A718-0D71BBA743A0}" dt="2023-01-19T16:31:54.732" v="67" actId="2696"/>
          <pc:sldLayoutMkLst>
            <pc:docMk/>
            <pc:sldMasterMk cId="3027511922" sldId="2147483694"/>
            <pc:sldLayoutMk cId="2981980259" sldId="2147483696"/>
          </pc:sldLayoutMkLst>
        </pc:sldLayoutChg>
        <pc:sldLayoutChg chg="del">
          <pc:chgData name="GOMEZ, Paula" userId="c93cf399-3ed7-4230-9282-8831e3fe5ae7" providerId="ADAL" clId="{9EFA6E13-DA11-41A9-A718-0D71BBA743A0}" dt="2023-01-19T16:31:54.738" v="68" actId="2696"/>
          <pc:sldLayoutMkLst>
            <pc:docMk/>
            <pc:sldMasterMk cId="3027511922" sldId="2147483694"/>
            <pc:sldLayoutMk cId="328889666" sldId="2147483697"/>
          </pc:sldLayoutMkLst>
        </pc:sldLayoutChg>
        <pc:sldLayoutChg chg="del">
          <pc:chgData name="GOMEZ, Paula" userId="c93cf399-3ed7-4230-9282-8831e3fe5ae7" providerId="ADAL" clId="{9EFA6E13-DA11-41A9-A718-0D71BBA743A0}" dt="2023-01-19T16:31:54.742" v="69" actId="2696"/>
          <pc:sldLayoutMkLst>
            <pc:docMk/>
            <pc:sldMasterMk cId="3027511922" sldId="2147483694"/>
            <pc:sldLayoutMk cId="2903954883" sldId="2147483698"/>
          </pc:sldLayoutMkLst>
        </pc:sldLayoutChg>
        <pc:sldLayoutChg chg="del">
          <pc:chgData name="GOMEZ, Paula" userId="c93cf399-3ed7-4230-9282-8831e3fe5ae7" providerId="ADAL" clId="{9EFA6E13-DA11-41A9-A718-0D71BBA743A0}" dt="2023-01-19T16:31:54.747" v="70" actId="2696"/>
          <pc:sldLayoutMkLst>
            <pc:docMk/>
            <pc:sldMasterMk cId="3027511922" sldId="2147483694"/>
            <pc:sldLayoutMk cId="348181139" sldId="2147483699"/>
          </pc:sldLayoutMkLst>
        </pc:sldLayoutChg>
        <pc:sldLayoutChg chg="del">
          <pc:chgData name="GOMEZ, Paula" userId="c93cf399-3ed7-4230-9282-8831e3fe5ae7" providerId="ADAL" clId="{9EFA6E13-DA11-41A9-A718-0D71BBA743A0}" dt="2023-01-19T16:31:54.764" v="71" actId="2696"/>
          <pc:sldLayoutMkLst>
            <pc:docMk/>
            <pc:sldMasterMk cId="3027511922" sldId="2147483694"/>
            <pc:sldLayoutMk cId="1871236778" sldId="2147483700"/>
          </pc:sldLayoutMkLst>
        </pc:sldLayoutChg>
        <pc:sldLayoutChg chg="del">
          <pc:chgData name="GOMEZ, Paula" userId="c93cf399-3ed7-4230-9282-8831e3fe5ae7" providerId="ADAL" clId="{9EFA6E13-DA11-41A9-A718-0D71BBA743A0}" dt="2023-01-19T16:31:54.768" v="72" actId="2696"/>
          <pc:sldLayoutMkLst>
            <pc:docMk/>
            <pc:sldMasterMk cId="3027511922" sldId="2147483694"/>
            <pc:sldLayoutMk cId="2056529043" sldId="2147483701"/>
          </pc:sldLayoutMkLst>
        </pc:sldLayoutChg>
        <pc:sldLayoutChg chg="del">
          <pc:chgData name="GOMEZ, Paula" userId="c93cf399-3ed7-4230-9282-8831e3fe5ae7" providerId="ADAL" clId="{9EFA6E13-DA11-41A9-A718-0D71BBA743A0}" dt="2023-01-19T16:31:54.771" v="73" actId="2696"/>
          <pc:sldLayoutMkLst>
            <pc:docMk/>
            <pc:sldMasterMk cId="3027511922" sldId="2147483694"/>
            <pc:sldLayoutMk cId="2563895860" sldId="2147483702"/>
          </pc:sldLayoutMkLst>
        </pc:sldLayoutChg>
        <pc:sldLayoutChg chg="del">
          <pc:chgData name="GOMEZ, Paula" userId="c93cf399-3ed7-4230-9282-8831e3fe5ae7" providerId="ADAL" clId="{9EFA6E13-DA11-41A9-A718-0D71BBA743A0}" dt="2023-01-19T16:31:54.781" v="74" actId="2696"/>
          <pc:sldLayoutMkLst>
            <pc:docMk/>
            <pc:sldMasterMk cId="3027511922" sldId="2147483694"/>
            <pc:sldLayoutMk cId="2998012542" sldId="2147483703"/>
          </pc:sldLayoutMkLst>
        </pc:sldLayoutChg>
        <pc:sldLayoutChg chg="del">
          <pc:chgData name="GOMEZ, Paula" userId="c93cf399-3ed7-4230-9282-8831e3fe5ae7" providerId="ADAL" clId="{9EFA6E13-DA11-41A9-A718-0D71BBA743A0}" dt="2023-01-19T16:31:54.784" v="75" actId="2696"/>
          <pc:sldLayoutMkLst>
            <pc:docMk/>
            <pc:sldMasterMk cId="3027511922" sldId="2147483694"/>
            <pc:sldLayoutMk cId="359831834" sldId="2147483704"/>
          </pc:sldLayoutMkLst>
        </pc:sldLayoutChg>
        <pc:sldLayoutChg chg="del">
          <pc:chgData name="GOMEZ, Paula" userId="c93cf399-3ed7-4230-9282-8831e3fe5ae7" providerId="ADAL" clId="{9EFA6E13-DA11-41A9-A718-0D71BBA743A0}" dt="2023-01-19T16:31:54.787" v="76" actId="2696"/>
          <pc:sldLayoutMkLst>
            <pc:docMk/>
            <pc:sldMasterMk cId="3027511922" sldId="2147483694"/>
            <pc:sldLayoutMk cId="1126155643" sldId="2147483705"/>
          </pc:sldLayoutMkLst>
        </pc:sldLayoutChg>
      </pc:sldMasterChg>
      <pc:sldMasterChg chg="del delSldLayout">
        <pc:chgData name="GOMEZ, Paula" userId="c93cf399-3ed7-4230-9282-8831e3fe5ae7" providerId="ADAL" clId="{9EFA6E13-DA11-41A9-A718-0D71BBA743A0}" dt="2023-01-19T16:31:55.381" v="89" actId="2696"/>
        <pc:sldMasterMkLst>
          <pc:docMk/>
          <pc:sldMasterMk cId="1057631024" sldId="2147483758"/>
        </pc:sldMasterMkLst>
        <pc:sldLayoutChg chg="del">
          <pc:chgData name="GOMEZ, Paula" userId="c93cf399-3ed7-4230-9282-8831e3fe5ae7" providerId="ADAL" clId="{9EFA6E13-DA11-41A9-A718-0D71BBA743A0}" dt="2023-01-19T16:31:55.320" v="78" actId="2696"/>
          <pc:sldLayoutMkLst>
            <pc:docMk/>
            <pc:sldMasterMk cId="1057631024" sldId="2147483758"/>
            <pc:sldLayoutMk cId="60392578" sldId="2147483759"/>
          </pc:sldLayoutMkLst>
        </pc:sldLayoutChg>
        <pc:sldLayoutChg chg="del">
          <pc:chgData name="GOMEZ, Paula" userId="c93cf399-3ed7-4230-9282-8831e3fe5ae7" providerId="ADAL" clId="{9EFA6E13-DA11-41A9-A718-0D71BBA743A0}" dt="2023-01-19T16:31:55.324" v="79" actId="2696"/>
          <pc:sldLayoutMkLst>
            <pc:docMk/>
            <pc:sldMasterMk cId="1057631024" sldId="2147483758"/>
            <pc:sldLayoutMk cId="2176522879" sldId="2147483760"/>
          </pc:sldLayoutMkLst>
        </pc:sldLayoutChg>
        <pc:sldLayoutChg chg="del">
          <pc:chgData name="GOMEZ, Paula" userId="c93cf399-3ed7-4230-9282-8831e3fe5ae7" providerId="ADAL" clId="{9EFA6E13-DA11-41A9-A718-0D71BBA743A0}" dt="2023-01-19T16:31:55.331" v="80" actId="2696"/>
          <pc:sldLayoutMkLst>
            <pc:docMk/>
            <pc:sldMasterMk cId="1057631024" sldId="2147483758"/>
            <pc:sldLayoutMk cId="2034085176" sldId="2147483761"/>
          </pc:sldLayoutMkLst>
        </pc:sldLayoutChg>
        <pc:sldLayoutChg chg="del">
          <pc:chgData name="GOMEZ, Paula" userId="c93cf399-3ed7-4230-9282-8831e3fe5ae7" providerId="ADAL" clId="{9EFA6E13-DA11-41A9-A718-0D71BBA743A0}" dt="2023-01-19T16:31:55.335" v="81" actId="2696"/>
          <pc:sldLayoutMkLst>
            <pc:docMk/>
            <pc:sldMasterMk cId="1057631024" sldId="2147483758"/>
            <pc:sldLayoutMk cId="4013162641" sldId="2147483762"/>
          </pc:sldLayoutMkLst>
        </pc:sldLayoutChg>
        <pc:sldLayoutChg chg="del">
          <pc:chgData name="GOMEZ, Paula" userId="c93cf399-3ed7-4230-9282-8831e3fe5ae7" providerId="ADAL" clId="{9EFA6E13-DA11-41A9-A718-0D71BBA743A0}" dt="2023-01-19T16:31:55.338" v="82" actId="2696"/>
          <pc:sldLayoutMkLst>
            <pc:docMk/>
            <pc:sldMasterMk cId="1057631024" sldId="2147483758"/>
            <pc:sldLayoutMk cId="2714598530" sldId="2147483763"/>
          </pc:sldLayoutMkLst>
        </pc:sldLayoutChg>
        <pc:sldLayoutChg chg="del">
          <pc:chgData name="GOMEZ, Paula" userId="c93cf399-3ed7-4230-9282-8831e3fe5ae7" providerId="ADAL" clId="{9EFA6E13-DA11-41A9-A718-0D71BBA743A0}" dt="2023-01-19T16:31:55.348" v="83" actId="2696"/>
          <pc:sldLayoutMkLst>
            <pc:docMk/>
            <pc:sldMasterMk cId="1057631024" sldId="2147483758"/>
            <pc:sldLayoutMk cId="1984070389" sldId="2147483764"/>
          </pc:sldLayoutMkLst>
        </pc:sldLayoutChg>
        <pc:sldLayoutChg chg="del">
          <pc:chgData name="GOMEZ, Paula" userId="c93cf399-3ed7-4230-9282-8831e3fe5ae7" providerId="ADAL" clId="{9EFA6E13-DA11-41A9-A718-0D71BBA743A0}" dt="2023-01-19T16:31:55.351" v="84" actId="2696"/>
          <pc:sldLayoutMkLst>
            <pc:docMk/>
            <pc:sldMasterMk cId="1057631024" sldId="2147483758"/>
            <pc:sldLayoutMk cId="4204093328" sldId="2147483765"/>
          </pc:sldLayoutMkLst>
        </pc:sldLayoutChg>
        <pc:sldLayoutChg chg="del">
          <pc:chgData name="GOMEZ, Paula" userId="c93cf399-3ed7-4230-9282-8831e3fe5ae7" providerId="ADAL" clId="{9EFA6E13-DA11-41A9-A718-0D71BBA743A0}" dt="2023-01-19T16:31:55.353" v="85" actId="2696"/>
          <pc:sldLayoutMkLst>
            <pc:docMk/>
            <pc:sldMasterMk cId="1057631024" sldId="2147483758"/>
            <pc:sldLayoutMk cId="3171964841" sldId="2147483766"/>
          </pc:sldLayoutMkLst>
        </pc:sldLayoutChg>
        <pc:sldLayoutChg chg="del">
          <pc:chgData name="GOMEZ, Paula" userId="c93cf399-3ed7-4230-9282-8831e3fe5ae7" providerId="ADAL" clId="{9EFA6E13-DA11-41A9-A718-0D71BBA743A0}" dt="2023-01-19T16:31:55.364" v="86" actId="2696"/>
          <pc:sldLayoutMkLst>
            <pc:docMk/>
            <pc:sldMasterMk cId="1057631024" sldId="2147483758"/>
            <pc:sldLayoutMk cId="2143944274" sldId="2147483767"/>
          </pc:sldLayoutMkLst>
        </pc:sldLayoutChg>
        <pc:sldLayoutChg chg="del">
          <pc:chgData name="GOMEZ, Paula" userId="c93cf399-3ed7-4230-9282-8831e3fe5ae7" providerId="ADAL" clId="{9EFA6E13-DA11-41A9-A718-0D71BBA743A0}" dt="2023-01-19T16:31:55.367" v="87" actId="2696"/>
          <pc:sldLayoutMkLst>
            <pc:docMk/>
            <pc:sldMasterMk cId="1057631024" sldId="2147483758"/>
            <pc:sldLayoutMk cId="1819288208" sldId="2147483768"/>
          </pc:sldLayoutMkLst>
        </pc:sldLayoutChg>
        <pc:sldLayoutChg chg="del">
          <pc:chgData name="GOMEZ, Paula" userId="c93cf399-3ed7-4230-9282-8831e3fe5ae7" providerId="ADAL" clId="{9EFA6E13-DA11-41A9-A718-0D71BBA743A0}" dt="2023-01-19T16:31:55.370" v="88" actId="2696"/>
          <pc:sldLayoutMkLst>
            <pc:docMk/>
            <pc:sldMasterMk cId="1057631024" sldId="2147483758"/>
            <pc:sldLayoutMk cId="301536455" sldId="2147483769"/>
          </pc:sldLayoutMkLst>
        </pc:sldLayoutChg>
      </pc:sldMasterChg>
      <pc:sldMasterChg chg="modSp mod delSldLayout modSldLayout">
        <pc:chgData name="GOMEZ, Paula" userId="c93cf399-3ed7-4230-9282-8831e3fe5ae7" providerId="ADAL" clId="{9EFA6E13-DA11-41A9-A718-0D71BBA743A0}" dt="2023-01-19T16:29:59.451" v="64" actId="1076"/>
        <pc:sldMasterMkLst>
          <pc:docMk/>
          <pc:sldMasterMk cId="0" sldId="2147483862"/>
        </pc:sldMasterMkLst>
        <pc:spChg chg="mod">
          <ac:chgData name="GOMEZ, Paula" userId="c93cf399-3ed7-4230-9282-8831e3fe5ae7" providerId="ADAL" clId="{9EFA6E13-DA11-41A9-A718-0D71BBA743A0}" dt="2023-01-19T16:22:46.222" v="1" actId="20577"/>
          <ac:spMkLst>
            <pc:docMk/>
            <pc:sldMasterMk cId="0" sldId="2147483862"/>
            <ac:spMk id="12" creationId="{00000000-0000-0000-0000-000000000000}"/>
          </ac:spMkLst>
        </pc:spChg>
        <pc:sldLayoutChg chg="modSp mod">
          <pc:chgData name="GOMEZ, Paula" userId="c93cf399-3ed7-4230-9282-8831e3fe5ae7" providerId="ADAL" clId="{9EFA6E13-DA11-41A9-A718-0D71BBA743A0}" dt="2023-01-19T16:24:38.474" v="27" actId="20577"/>
          <pc:sldLayoutMkLst>
            <pc:docMk/>
            <pc:sldMasterMk cId="0" sldId="2147483862"/>
            <pc:sldLayoutMk cId="0" sldId="2147483663"/>
          </pc:sldLayoutMkLst>
          <pc:spChg chg="mod">
            <ac:chgData name="GOMEZ, Paula" userId="c93cf399-3ed7-4230-9282-8831e3fe5ae7" providerId="ADAL" clId="{9EFA6E13-DA11-41A9-A718-0D71BBA743A0}" dt="2023-01-19T16:24:38.474" v="27" actId="20577"/>
            <ac:spMkLst>
              <pc:docMk/>
              <pc:sldMasterMk cId="0" sldId="2147483862"/>
              <pc:sldLayoutMk cId="0" sldId="2147483663"/>
              <ac:spMk id="11" creationId="{B72ABE9A-94A8-4AF2-9F76-F8E89AC5FF8E}"/>
            </ac:spMkLst>
          </pc:spChg>
        </pc:sldLayoutChg>
        <pc:sldLayoutChg chg="del">
          <pc:chgData name="GOMEZ, Paula" userId="c93cf399-3ed7-4230-9282-8831e3fe5ae7" providerId="ADAL" clId="{9EFA6E13-DA11-41A9-A718-0D71BBA743A0}" dt="2023-01-19T16:26:23.814" v="51" actId="2696"/>
          <pc:sldLayoutMkLst>
            <pc:docMk/>
            <pc:sldMasterMk cId="0" sldId="2147483862"/>
            <pc:sldLayoutMk cId="0" sldId="2147483675"/>
          </pc:sldLayoutMkLst>
        </pc:sldLayoutChg>
        <pc:sldLayoutChg chg="del">
          <pc:chgData name="GOMEZ, Paula" userId="c93cf399-3ed7-4230-9282-8831e3fe5ae7" providerId="ADAL" clId="{9EFA6E13-DA11-41A9-A718-0D71BBA743A0}" dt="2023-01-19T16:26:02.550" v="46" actId="2696"/>
          <pc:sldLayoutMkLst>
            <pc:docMk/>
            <pc:sldMasterMk cId="0" sldId="2147483862"/>
            <pc:sldLayoutMk cId="0" sldId="2147483676"/>
          </pc:sldLayoutMkLst>
        </pc:sldLayoutChg>
        <pc:sldLayoutChg chg="del">
          <pc:chgData name="GOMEZ, Paula" userId="c93cf399-3ed7-4230-9282-8831e3fe5ae7" providerId="ADAL" clId="{9EFA6E13-DA11-41A9-A718-0D71BBA743A0}" dt="2023-01-19T16:25:58.541" v="45" actId="2696"/>
          <pc:sldLayoutMkLst>
            <pc:docMk/>
            <pc:sldMasterMk cId="0" sldId="2147483862"/>
            <pc:sldLayoutMk cId="0" sldId="2147483677"/>
          </pc:sldLayoutMkLst>
        </pc:sldLayoutChg>
        <pc:sldLayoutChg chg="del">
          <pc:chgData name="GOMEZ, Paula" userId="c93cf399-3ed7-4230-9282-8831e3fe5ae7" providerId="ADAL" clId="{9EFA6E13-DA11-41A9-A718-0D71BBA743A0}" dt="2023-01-19T16:25:53.352" v="44" actId="2696"/>
          <pc:sldLayoutMkLst>
            <pc:docMk/>
            <pc:sldMasterMk cId="0" sldId="2147483862"/>
            <pc:sldLayoutMk cId="0" sldId="2147483679"/>
          </pc:sldLayoutMkLst>
        </pc:sldLayoutChg>
        <pc:sldLayoutChg chg="del">
          <pc:chgData name="GOMEZ, Paula" userId="c93cf399-3ed7-4230-9282-8831e3fe5ae7" providerId="ADAL" clId="{9EFA6E13-DA11-41A9-A718-0D71BBA743A0}" dt="2023-01-19T16:25:48.429" v="43" actId="2696"/>
          <pc:sldLayoutMkLst>
            <pc:docMk/>
            <pc:sldMasterMk cId="0" sldId="2147483862"/>
            <pc:sldLayoutMk cId="0" sldId="2147483680"/>
          </pc:sldLayoutMkLst>
        </pc:sldLayoutChg>
        <pc:sldLayoutChg chg="modSp mod">
          <pc:chgData name="GOMEZ, Paula" userId="c93cf399-3ed7-4230-9282-8831e3fe5ae7" providerId="ADAL" clId="{9EFA6E13-DA11-41A9-A718-0D71BBA743A0}" dt="2023-01-19T16:24:10.108" v="18" actId="20577"/>
          <pc:sldLayoutMkLst>
            <pc:docMk/>
            <pc:sldMasterMk cId="0" sldId="2147483862"/>
            <pc:sldLayoutMk cId="0" sldId="2147483693"/>
          </pc:sldLayoutMkLst>
          <pc:spChg chg="mod">
            <ac:chgData name="GOMEZ, Paula" userId="c93cf399-3ed7-4230-9282-8831e3fe5ae7" providerId="ADAL" clId="{9EFA6E13-DA11-41A9-A718-0D71BBA743A0}" dt="2023-01-19T16:24:10.108" v="18" actId="20577"/>
            <ac:spMkLst>
              <pc:docMk/>
              <pc:sldMasterMk cId="0" sldId="2147483862"/>
              <pc:sldLayoutMk cId="0" sldId="2147483693"/>
              <ac:spMk id="15" creationId="{9C58AFEB-84A7-409B-8CA4-2A949CD65EE4}"/>
            </ac:spMkLst>
          </pc:spChg>
        </pc:sldLayoutChg>
        <pc:sldLayoutChg chg="del">
          <pc:chgData name="GOMEZ, Paula" userId="c93cf399-3ed7-4230-9282-8831e3fe5ae7" providerId="ADAL" clId="{9EFA6E13-DA11-41A9-A718-0D71BBA743A0}" dt="2023-01-19T16:25:41.176" v="42" actId="2696"/>
          <pc:sldLayoutMkLst>
            <pc:docMk/>
            <pc:sldMasterMk cId="0" sldId="2147483862"/>
            <pc:sldLayoutMk cId="2613072162" sldId="2147483718"/>
          </pc:sldLayoutMkLst>
        </pc:sldLayoutChg>
        <pc:sldLayoutChg chg="modSp mod">
          <pc:chgData name="GOMEZ, Paula" userId="c93cf399-3ed7-4230-9282-8831e3fe5ae7" providerId="ADAL" clId="{9EFA6E13-DA11-41A9-A718-0D71BBA743A0}" dt="2023-01-19T16:29:52.187" v="63" actId="1076"/>
          <pc:sldLayoutMkLst>
            <pc:docMk/>
            <pc:sldMasterMk cId="0" sldId="2147483862"/>
            <pc:sldLayoutMk cId="0" sldId="2147483863"/>
          </pc:sldLayoutMkLst>
          <pc:spChg chg="mod">
            <ac:chgData name="GOMEZ, Paula" userId="c93cf399-3ed7-4230-9282-8831e3fe5ae7" providerId="ADAL" clId="{9EFA6E13-DA11-41A9-A718-0D71BBA743A0}" dt="2023-01-19T16:29:52.187" v="63" actId="1076"/>
            <ac:spMkLst>
              <pc:docMk/>
              <pc:sldMasterMk cId="0" sldId="2147483862"/>
              <pc:sldLayoutMk cId="0" sldId="2147483863"/>
              <ac:spMk id="26" creationId="{00000000-0000-0000-0000-000000000000}"/>
            </ac:spMkLst>
          </pc:spChg>
          <pc:spChg chg="mod">
            <ac:chgData name="GOMEZ, Paula" userId="c93cf399-3ed7-4230-9282-8831e3fe5ae7" providerId="ADAL" clId="{9EFA6E13-DA11-41A9-A718-0D71BBA743A0}" dt="2023-01-19T16:22:58.147" v="3"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9EFA6E13-DA11-41A9-A718-0D71BBA743A0}" dt="2023-01-19T16:29:59.451" v="64" actId="1076"/>
          <pc:sldLayoutMkLst>
            <pc:docMk/>
            <pc:sldMasterMk cId="0" sldId="2147483862"/>
            <pc:sldLayoutMk cId="0" sldId="2147483864"/>
          </pc:sldLayoutMkLst>
          <pc:spChg chg="mod">
            <ac:chgData name="GOMEZ, Paula" userId="c93cf399-3ed7-4230-9282-8831e3fe5ae7" providerId="ADAL" clId="{9EFA6E13-DA11-41A9-A718-0D71BBA743A0}" dt="2023-01-19T16:23:07.387" v="5" actId="20577"/>
            <ac:spMkLst>
              <pc:docMk/>
              <pc:sldMasterMk cId="0" sldId="2147483862"/>
              <pc:sldLayoutMk cId="0" sldId="2147483864"/>
              <ac:spMk id="19" creationId="{4FB9EC17-7A4A-42C0-844A-FAE9224AD6D9}"/>
            </ac:spMkLst>
          </pc:spChg>
          <pc:spChg chg="mod">
            <ac:chgData name="GOMEZ, Paula" userId="c93cf399-3ed7-4230-9282-8831e3fe5ae7" providerId="ADAL" clId="{9EFA6E13-DA11-41A9-A718-0D71BBA743A0}" dt="2023-01-19T16:29:59.451" v="64" actId="1076"/>
            <ac:spMkLst>
              <pc:docMk/>
              <pc:sldMasterMk cId="0" sldId="2147483862"/>
              <pc:sldLayoutMk cId="0" sldId="2147483864"/>
              <ac:spMk id="43" creationId="{00000000-0000-0000-0000-000000000000}"/>
            </ac:spMkLst>
          </pc:spChg>
        </pc:sldLayoutChg>
        <pc:sldLayoutChg chg="modSp mod">
          <pc:chgData name="GOMEZ, Paula" userId="c93cf399-3ed7-4230-9282-8831e3fe5ae7" providerId="ADAL" clId="{9EFA6E13-DA11-41A9-A718-0D71BBA743A0}" dt="2023-01-19T16:23:15.515" v="7" actId="20577"/>
          <pc:sldLayoutMkLst>
            <pc:docMk/>
            <pc:sldMasterMk cId="0" sldId="2147483862"/>
            <pc:sldLayoutMk cId="0" sldId="2147483865"/>
          </pc:sldLayoutMkLst>
          <pc:spChg chg="mod">
            <ac:chgData name="GOMEZ, Paula" userId="c93cf399-3ed7-4230-9282-8831e3fe5ae7" providerId="ADAL" clId="{9EFA6E13-DA11-41A9-A718-0D71BBA743A0}" dt="2023-01-19T16:23:15.515" v="7"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9EFA6E13-DA11-41A9-A718-0D71BBA743A0}" dt="2023-01-19T16:29:15.090" v="59" actId="1076"/>
          <pc:sldLayoutMkLst>
            <pc:docMk/>
            <pc:sldMasterMk cId="0" sldId="2147483862"/>
            <pc:sldLayoutMk cId="0" sldId="2147483866"/>
          </pc:sldLayoutMkLst>
          <pc:spChg chg="mod">
            <ac:chgData name="GOMEZ, Paula" userId="c93cf399-3ed7-4230-9282-8831e3fe5ae7" providerId="ADAL" clId="{9EFA6E13-DA11-41A9-A718-0D71BBA743A0}" dt="2023-01-19T16:23:22.734" v="9" actId="20577"/>
            <ac:spMkLst>
              <pc:docMk/>
              <pc:sldMasterMk cId="0" sldId="2147483862"/>
              <pc:sldLayoutMk cId="0" sldId="2147483866"/>
              <ac:spMk id="16" creationId="{387D2A9D-8C51-48D5-AAB1-1B6830323D44}"/>
            </ac:spMkLst>
          </pc:spChg>
          <pc:spChg chg="mod">
            <ac:chgData name="GOMEZ, Paula" userId="c93cf399-3ed7-4230-9282-8831e3fe5ae7" providerId="ADAL" clId="{9EFA6E13-DA11-41A9-A718-0D71BBA743A0}" dt="2023-01-19T16:29:15.090" v="59" actId="1076"/>
            <ac:spMkLst>
              <pc:docMk/>
              <pc:sldMasterMk cId="0" sldId="2147483862"/>
              <pc:sldLayoutMk cId="0" sldId="2147483866"/>
              <ac:spMk id="107" creationId="{00000000-0000-0000-0000-000000000000}"/>
            </ac:spMkLst>
          </pc:spChg>
        </pc:sldLayoutChg>
        <pc:sldLayoutChg chg="modSp mod">
          <pc:chgData name="GOMEZ, Paula" userId="c93cf399-3ed7-4230-9282-8831e3fe5ae7" providerId="ADAL" clId="{9EFA6E13-DA11-41A9-A718-0D71BBA743A0}" dt="2023-01-19T16:23:44.912" v="12" actId="20577"/>
          <pc:sldLayoutMkLst>
            <pc:docMk/>
            <pc:sldMasterMk cId="0" sldId="2147483862"/>
            <pc:sldLayoutMk cId="0" sldId="2147483867"/>
          </pc:sldLayoutMkLst>
          <pc:spChg chg="mod">
            <ac:chgData name="GOMEZ, Paula" userId="c93cf399-3ed7-4230-9282-8831e3fe5ae7" providerId="ADAL" clId="{9EFA6E13-DA11-41A9-A718-0D71BBA743A0}" dt="2023-01-19T16:23:44.912" v="12" actId="20577"/>
            <ac:spMkLst>
              <pc:docMk/>
              <pc:sldMasterMk cId="0" sldId="2147483862"/>
              <pc:sldLayoutMk cId="0" sldId="2147483867"/>
              <ac:spMk id="17" creationId="{3C2B1344-2951-4BF9-A8E7-A25DB00A13AA}"/>
            </ac:spMkLst>
          </pc:spChg>
          <pc:spChg chg="mod">
            <ac:chgData name="GOMEZ, Paula" userId="c93cf399-3ed7-4230-9282-8831e3fe5ae7" providerId="ADAL" clId="{9EFA6E13-DA11-41A9-A718-0D71BBA743A0}" dt="2023-01-19T16:23:35.863" v="10" actId="1076"/>
            <ac:spMkLst>
              <pc:docMk/>
              <pc:sldMasterMk cId="0" sldId="2147483862"/>
              <pc:sldLayoutMk cId="0" sldId="2147483867"/>
              <ac:spMk id="147" creationId="{00000000-0000-0000-0000-000000000000}"/>
            </ac:spMkLst>
          </pc:spChg>
        </pc:sldLayoutChg>
        <pc:sldLayoutChg chg="modSp mod">
          <pc:chgData name="GOMEZ, Paula" userId="c93cf399-3ed7-4230-9282-8831e3fe5ae7" providerId="ADAL" clId="{9EFA6E13-DA11-41A9-A718-0D71BBA743A0}" dt="2023-01-19T16:29:24.578" v="61" actId="1076"/>
          <pc:sldLayoutMkLst>
            <pc:docMk/>
            <pc:sldMasterMk cId="0" sldId="2147483862"/>
            <pc:sldLayoutMk cId="0" sldId="2147483868"/>
          </pc:sldLayoutMkLst>
          <pc:spChg chg="mod">
            <ac:chgData name="GOMEZ, Paula" userId="c93cf399-3ed7-4230-9282-8831e3fe5ae7" providerId="ADAL" clId="{9EFA6E13-DA11-41A9-A718-0D71BBA743A0}" dt="2023-01-19T16:23:52.556" v="14" actId="20577"/>
            <ac:spMkLst>
              <pc:docMk/>
              <pc:sldMasterMk cId="0" sldId="2147483862"/>
              <pc:sldLayoutMk cId="0" sldId="2147483868"/>
              <ac:spMk id="17" creationId="{FC59B8AC-21C3-4FD1-8894-F651CF618E5A}"/>
            </ac:spMkLst>
          </pc:spChg>
          <pc:spChg chg="mod">
            <ac:chgData name="GOMEZ, Paula" userId="c93cf399-3ed7-4230-9282-8831e3fe5ae7" providerId="ADAL" clId="{9EFA6E13-DA11-41A9-A718-0D71BBA743A0}" dt="2023-01-19T16:29:24.578" v="61" actId="1076"/>
            <ac:spMkLst>
              <pc:docMk/>
              <pc:sldMasterMk cId="0" sldId="2147483862"/>
              <pc:sldLayoutMk cId="0" sldId="2147483868"/>
              <ac:spMk id="167" creationId="{00000000-0000-0000-0000-000000000000}"/>
            </ac:spMkLst>
          </pc:spChg>
        </pc:sldLayoutChg>
        <pc:sldLayoutChg chg="modSp mod">
          <pc:chgData name="GOMEZ, Paula" userId="c93cf399-3ed7-4230-9282-8831e3fe5ae7" providerId="ADAL" clId="{9EFA6E13-DA11-41A9-A718-0D71BBA743A0}" dt="2023-01-19T16:29:39.730" v="62" actId="1076"/>
          <pc:sldLayoutMkLst>
            <pc:docMk/>
            <pc:sldMasterMk cId="0" sldId="2147483862"/>
            <pc:sldLayoutMk cId="0" sldId="2147483869"/>
          </pc:sldLayoutMkLst>
          <pc:spChg chg="mod">
            <ac:chgData name="GOMEZ, Paula" userId="c93cf399-3ed7-4230-9282-8831e3fe5ae7" providerId="ADAL" clId="{9EFA6E13-DA11-41A9-A718-0D71BBA743A0}" dt="2023-01-19T16:24:00.271" v="16" actId="20577"/>
            <ac:spMkLst>
              <pc:docMk/>
              <pc:sldMasterMk cId="0" sldId="2147483862"/>
              <pc:sldLayoutMk cId="0" sldId="2147483869"/>
              <ac:spMk id="17" creationId="{39A47447-8C7E-4ECF-8C93-D256B20DF19A}"/>
            </ac:spMkLst>
          </pc:spChg>
          <pc:spChg chg="mod">
            <ac:chgData name="GOMEZ, Paula" userId="c93cf399-3ed7-4230-9282-8831e3fe5ae7" providerId="ADAL" clId="{9EFA6E13-DA11-41A9-A718-0D71BBA743A0}" dt="2023-01-19T16:29:39.730" v="62" actId="1076"/>
            <ac:spMkLst>
              <pc:docMk/>
              <pc:sldMasterMk cId="0" sldId="2147483862"/>
              <pc:sldLayoutMk cId="0" sldId="2147483869"/>
              <ac:spMk id="187" creationId="{00000000-0000-0000-0000-000000000000}"/>
            </ac:spMkLst>
          </pc:spChg>
        </pc:sldLayoutChg>
        <pc:sldLayoutChg chg="modSp mod">
          <pc:chgData name="GOMEZ, Paula" userId="c93cf399-3ed7-4230-9282-8831e3fe5ae7" providerId="ADAL" clId="{9EFA6E13-DA11-41A9-A718-0D71BBA743A0}" dt="2023-01-19T16:24:18.057" v="21" actId="20577"/>
          <pc:sldLayoutMkLst>
            <pc:docMk/>
            <pc:sldMasterMk cId="0" sldId="2147483862"/>
            <pc:sldLayoutMk cId="0" sldId="2147483870"/>
          </pc:sldLayoutMkLst>
          <pc:spChg chg="mod">
            <ac:chgData name="GOMEZ, Paula" userId="c93cf399-3ed7-4230-9282-8831e3fe5ae7" providerId="ADAL" clId="{9EFA6E13-DA11-41A9-A718-0D71BBA743A0}" dt="2023-01-19T16:24:18.057" v="21"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9EFA6E13-DA11-41A9-A718-0D71BBA743A0}" dt="2023-01-19T16:24:24.114" v="23" actId="20577"/>
          <pc:sldLayoutMkLst>
            <pc:docMk/>
            <pc:sldMasterMk cId="0" sldId="2147483862"/>
            <pc:sldLayoutMk cId="0" sldId="2147483871"/>
          </pc:sldLayoutMkLst>
          <pc:spChg chg="mod">
            <ac:chgData name="GOMEZ, Paula" userId="c93cf399-3ed7-4230-9282-8831e3fe5ae7" providerId="ADAL" clId="{9EFA6E13-DA11-41A9-A718-0D71BBA743A0}" dt="2023-01-19T16:24:24.114" v="23"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9EFA6E13-DA11-41A9-A718-0D71BBA743A0}" dt="2023-01-19T16:24:30.874" v="25" actId="20577"/>
          <pc:sldLayoutMkLst>
            <pc:docMk/>
            <pc:sldMasterMk cId="0" sldId="2147483862"/>
            <pc:sldLayoutMk cId="0" sldId="2147483872"/>
          </pc:sldLayoutMkLst>
          <pc:spChg chg="mod">
            <ac:chgData name="GOMEZ, Paula" userId="c93cf399-3ed7-4230-9282-8831e3fe5ae7" providerId="ADAL" clId="{9EFA6E13-DA11-41A9-A718-0D71BBA743A0}" dt="2023-01-19T16:24:30.874" v="25"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9EFA6E13-DA11-41A9-A718-0D71BBA743A0}" dt="2023-01-19T16:24:43.509" v="29" actId="20577"/>
          <pc:sldLayoutMkLst>
            <pc:docMk/>
            <pc:sldMasterMk cId="0" sldId="2147483862"/>
            <pc:sldLayoutMk cId="2884475595" sldId="2147483873"/>
          </pc:sldLayoutMkLst>
          <pc:spChg chg="mod">
            <ac:chgData name="GOMEZ, Paula" userId="c93cf399-3ed7-4230-9282-8831e3fe5ae7" providerId="ADAL" clId="{9EFA6E13-DA11-41A9-A718-0D71BBA743A0}" dt="2023-01-19T16:24:43.509" v="29" actId="20577"/>
            <ac:spMkLst>
              <pc:docMk/>
              <pc:sldMasterMk cId="0" sldId="2147483862"/>
              <pc:sldLayoutMk cId="2884475595" sldId="2147483873"/>
              <ac:spMk id="11" creationId="{B72ABE9A-94A8-4AF2-9F76-F8E89AC5FF8E}"/>
            </ac:spMkLst>
          </pc:spChg>
        </pc:sldLayoutChg>
        <pc:sldLayoutChg chg="modSp mod">
          <pc:chgData name="GOMEZ, Paula" userId="c93cf399-3ed7-4230-9282-8831e3fe5ae7" providerId="ADAL" clId="{9EFA6E13-DA11-41A9-A718-0D71BBA743A0}" dt="2023-01-19T16:24:49.241" v="31" actId="20577"/>
          <pc:sldLayoutMkLst>
            <pc:docMk/>
            <pc:sldMasterMk cId="0" sldId="2147483862"/>
            <pc:sldLayoutMk cId="721061141" sldId="2147483874"/>
          </pc:sldLayoutMkLst>
          <pc:spChg chg="mod">
            <ac:chgData name="GOMEZ, Paula" userId="c93cf399-3ed7-4230-9282-8831e3fe5ae7" providerId="ADAL" clId="{9EFA6E13-DA11-41A9-A718-0D71BBA743A0}" dt="2023-01-19T16:24:49.241" v="31" actId="20577"/>
            <ac:spMkLst>
              <pc:docMk/>
              <pc:sldMasterMk cId="0" sldId="2147483862"/>
              <pc:sldLayoutMk cId="721061141" sldId="2147483874"/>
              <ac:spMk id="11" creationId="{B72ABE9A-94A8-4AF2-9F76-F8E89AC5FF8E}"/>
            </ac:spMkLst>
          </pc:spChg>
        </pc:sldLayoutChg>
        <pc:sldLayoutChg chg="modSp mod">
          <pc:chgData name="GOMEZ, Paula" userId="c93cf399-3ed7-4230-9282-8831e3fe5ae7" providerId="ADAL" clId="{9EFA6E13-DA11-41A9-A718-0D71BBA743A0}" dt="2023-01-19T16:24:55.248" v="33" actId="20577"/>
          <pc:sldLayoutMkLst>
            <pc:docMk/>
            <pc:sldMasterMk cId="0" sldId="2147483862"/>
            <pc:sldLayoutMk cId="0" sldId="2147483875"/>
          </pc:sldLayoutMkLst>
          <pc:spChg chg="mod">
            <ac:chgData name="GOMEZ, Paula" userId="c93cf399-3ed7-4230-9282-8831e3fe5ae7" providerId="ADAL" clId="{9EFA6E13-DA11-41A9-A718-0D71BBA743A0}" dt="2023-01-19T16:24:55.248" v="33" actId="20577"/>
            <ac:spMkLst>
              <pc:docMk/>
              <pc:sldMasterMk cId="0" sldId="2147483862"/>
              <pc:sldLayoutMk cId="0" sldId="2147483875"/>
              <ac:spMk id="12" creationId="{E626017B-5D24-48E1-BB4F-0087CF885B53}"/>
            </ac:spMkLst>
          </pc:spChg>
        </pc:sldLayoutChg>
        <pc:sldLayoutChg chg="modSp mod">
          <pc:chgData name="GOMEZ, Paula" userId="c93cf399-3ed7-4230-9282-8831e3fe5ae7" providerId="ADAL" clId="{9EFA6E13-DA11-41A9-A718-0D71BBA743A0}" dt="2023-01-19T16:25:04.539" v="35" actId="20577"/>
          <pc:sldLayoutMkLst>
            <pc:docMk/>
            <pc:sldMasterMk cId="0" sldId="2147483862"/>
            <pc:sldLayoutMk cId="0" sldId="2147483876"/>
          </pc:sldLayoutMkLst>
          <pc:spChg chg="mod">
            <ac:chgData name="GOMEZ, Paula" userId="c93cf399-3ed7-4230-9282-8831e3fe5ae7" providerId="ADAL" clId="{9EFA6E13-DA11-41A9-A718-0D71BBA743A0}" dt="2023-01-19T16:25:04.539" v="35" actId="20577"/>
            <ac:spMkLst>
              <pc:docMk/>
              <pc:sldMasterMk cId="0" sldId="2147483862"/>
              <pc:sldLayoutMk cId="0" sldId="2147483876"/>
              <ac:spMk id="13" creationId="{125D5255-C6E6-47A6-A6D0-E2A1F4A31D21}"/>
            </ac:spMkLst>
          </pc:spChg>
        </pc:sldLayoutChg>
        <pc:sldLayoutChg chg="modSp mod">
          <pc:chgData name="GOMEZ, Paula" userId="c93cf399-3ed7-4230-9282-8831e3fe5ae7" providerId="ADAL" clId="{9EFA6E13-DA11-41A9-A718-0D71BBA743A0}" dt="2023-01-19T16:25:11.900" v="37" actId="20577"/>
          <pc:sldLayoutMkLst>
            <pc:docMk/>
            <pc:sldMasterMk cId="0" sldId="2147483862"/>
            <pc:sldLayoutMk cId="0" sldId="2147483877"/>
          </pc:sldLayoutMkLst>
          <pc:spChg chg="mod">
            <ac:chgData name="GOMEZ, Paula" userId="c93cf399-3ed7-4230-9282-8831e3fe5ae7" providerId="ADAL" clId="{9EFA6E13-DA11-41A9-A718-0D71BBA743A0}" dt="2023-01-19T16:25:11.900" v="37" actId="20577"/>
            <ac:spMkLst>
              <pc:docMk/>
              <pc:sldMasterMk cId="0" sldId="2147483862"/>
              <pc:sldLayoutMk cId="0" sldId="2147483877"/>
              <ac:spMk id="13" creationId="{1D82FDFB-62E1-44B4-A20A-976843DD33E1}"/>
            </ac:spMkLst>
          </pc:spChg>
        </pc:sldLayoutChg>
        <pc:sldLayoutChg chg="modSp mod">
          <pc:chgData name="GOMEZ, Paula" userId="c93cf399-3ed7-4230-9282-8831e3fe5ae7" providerId="ADAL" clId="{9EFA6E13-DA11-41A9-A718-0D71BBA743A0}" dt="2023-01-19T16:25:17.726" v="39" actId="20577"/>
          <pc:sldLayoutMkLst>
            <pc:docMk/>
            <pc:sldMasterMk cId="0" sldId="2147483862"/>
            <pc:sldLayoutMk cId="0" sldId="2147483878"/>
          </pc:sldLayoutMkLst>
          <pc:spChg chg="mod">
            <ac:chgData name="GOMEZ, Paula" userId="c93cf399-3ed7-4230-9282-8831e3fe5ae7" providerId="ADAL" clId="{9EFA6E13-DA11-41A9-A718-0D71BBA743A0}" dt="2023-01-19T16:25:17.726" v="39" actId="20577"/>
            <ac:spMkLst>
              <pc:docMk/>
              <pc:sldMasterMk cId="0" sldId="2147483862"/>
              <pc:sldLayoutMk cId="0" sldId="2147483878"/>
              <ac:spMk id="13" creationId="{F4AD986A-76B2-465D-A889-73C16033B289}"/>
            </ac:spMkLst>
          </pc:spChg>
        </pc:sldLayoutChg>
        <pc:sldLayoutChg chg="modSp mod">
          <pc:chgData name="GOMEZ, Paula" userId="c93cf399-3ed7-4230-9282-8831e3fe5ae7" providerId="ADAL" clId="{9EFA6E13-DA11-41A9-A718-0D71BBA743A0}" dt="2023-01-19T16:25:23.646" v="41" actId="20577"/>
          <pc:sldLayoutMkLst>
            <pc:docMk/>
            <pc:sldMasterMk cId="0" sldId="2147483862"/>
            <pc:sldLayoutMk cId="0" sldId="2147483879"/>
          </pc:sldLayoutMkLst>
          <pc:spChg chg="mod">
            <ac:chgData name="GOMEZ, Paula" userId="c93cf399-3ed7-4230-9282-8831e3fe5ae7" providerId="ADAL" clId="{9EFA6E13-DA11-41A9-A718-0D71BBA743A0}" dt="2023-01-19T16:25:23.646" v="41" actId="20577"/>
            <ac:spMkLst>
              <pc:docMk/>
              <pc:sldMasterMk cId="0" sldId="2147483862"/>
              <pc:sldLayoutMk cId="0" sldId="2147483879"/>
              <ac:spMk id="16" creationId="{7A342DE3-5AD5-4246-8409-4ED162654160}"/>
            </ac:spMkLst>
          </pc:spChg>
        </pc:sldLayoutChg>
        <pc:sldLayoutChg chg="modSp mod">
          <pc:chgData name="GOMEZ, Paula" userId="c93cf399-3ed7-4230-9282-8831e3fe5ae7" providerId="ADAL" clId="{9EFA6E13-DA11-41A9-A718-0D71BBA743A0}" dt="2023-01-19T16:26:09.930" v="48" actId="20577"/>
          <pc:sldLayoutMkLst>
            <pc:docMk/>
            <pc:sldMasterMk cId="0" sldId="2147483862"/>
            <pc:sldLayoutMk cId="0" sldId="2147483880"/>
          </pc:sldLayoutMkLst>
          <pc:spChg chg="mod">
            <ac:chgData name="GOMEZ, Paula" userId="c93cf399-3ed7-4230-9282-8831e3fe5ae7" providerId="ADAL" clId="{9EFA6E13-DA11-41A9-A718-0D71BBA743A0}" dt="2023-01-19T16:26:09.930" v="48" actId="20577"/>
            <ac:spMkLst>
              <pc:docMk/>
              <pc:sldMasterMk cId="0" sldId="2147483862"/>
              <pc:sldLayoutMk cId="0" sldId="2147483880"/>
              <ac:spMk id="12" creationId="{2B78463F-9F2E-42EB-9F34-9AEE91562C29}"/>
            </ac:spMkLst>
          </pc:spChg>
        </pc:sldLayoutChg>
        <pc:sldLayoutChg chg="modSp mod">
          <pc:chgData name="GOMEZ, Paula" userId="c93cf399-3ed7-4230-9282-8831e3fe5ae7" providerId="ADAL" clId="{9EFA6E13-DA11-41A9-A718-0D71BBA743A0}" dt="2023-01-19T16:26:17.195" v="50" actId="20577"/>
          <pc:sldLayoutMkLst>
            <pc:docMk/>
            <pc:sldMasterMk cId="0" sldId="2147483862"/>
            <pc:sldLayoutMk cId="0" sldId="2147483881"/>
          </pc:sldLayoutMkLst>
          <pc:spChg chg="mod">
            <ac:chgData name="GOMEZ, Paula" userId="c93cf399-3ed7-4230-9282-8831e3fe5ae7" providerId="ADAL" clId="{9EFA6E13-DA11-41A9-A718-0D71BBA743A0}" dt="2023-01-19T16:26:17.195" v="50" actId="20577"/>
            <ac:spMkLst>
              <pc:docMk/>
              <pc:sldMasterMk cId="0" sldId="2147483862"/>
              <pc:sldLayoutMk cId="0" sldId="2147483881"/>
              <ac:spMk id="13" creationId="{A4249E05-72E4-40D7-AF64-84932FD983A0}"/>
            </ac:spMkLst>
          </pc:spChg>
        </pc:sldLayoutChg>
      </pc:sldMasterChg>
    </pc:docChg>
  </pc:docChgLst>
  <pc:docChgLst>
    <pc:chgData name="GOMEZ, Paula" userId="S::gomezp@who.int::c93cf399-3ed7-4230-9282-8831e3fe5ae7" providerId="AD" clId="Web-{5A69A8D9-DE28-8E92-5734-85BB315B4762}"/>
    <pc:docChg chg="modSld">
      <pc:chgData name="GOMEZ, Paula" userId="S::gomezp@who.int::c93cf399-3ed7-4230-9282-8831e3fe5ae7" providerId="AD" clId="Web-{5A69A8D9-DE28-8E92-5734-85BB315B4762}" dt="2023-02-08T13:06:32.217" v="17"/>
      <pc:docMkLst>
        <pc:docMk/>
      </pc:docMkLst>
      <pc:sldChg chg="mod modShow">
        <pc:chgData name="GOMEZ, Paula" userId="S::gomezp@who.int::c93cf399-3ed7-4230-9282-8831e3fe5ae7" providerId="AD" clId="Web-{5A69A8D9-DE28-8E92-5734-85BB315B4762}" dt="2023-02-08T13:06:32.217" v="17"/>
        <pc:sldMkLst>
          <pc:docMk/>
          <pc:sldMk cId="2796648425" sldId="355"/>
        </pc:sldMkLst>
      </pc:sldChg>
      <pc:sldChg chg="modSp">
        <pc:chgData name="GOMEZ, Paula" userId="S::gomezp@who.int::c93cf399-3ed7-4230-9282-8831e3fe5ae7" providerId="AD" clId="Web-{5A69A8D9-DE28-8E92-5734-85BB315B4762}" dt="2023-02-08T13:06:18.888" v="16" actId="20577"/>
        <pc:sldMkLst>
          <pc:docMk/>
          <pc:sldMk cId="3029491523" sldId="356"/>
        </pc:sldMkLst>
        <pc:spChg chg="mod">
          <ac:chgData name="GOMEZ, Paula" userId="S::gomezp@who.int::c93cf399-3ed7-4230-9282-8831e3fe5ae7" providerId="AD" clId="Web-{5A69A8D9-DE28-8E92-5734-85BB315B4762}" dt="2023-02-08T13:06:18.888" v="16" actId="20577"/>
          <ac:spMkLst>
            <pc:docMk/>
            <pc:sldMk cId="3029491523" sldId="356"/>
            <ac:spMk id="2" creationId="{58D00639-ED77-4EF3-A03A-2ADF4BC21BA5}"/>
          </ac:spMkLst>
        </pc:spChg>
        <pc:spChg chg="mod">
          <ac:chgData name="GOMEZ, Paula" userId="S::gomezp@who.int::c93cf399-3ed7-4230-9282-8831e3fe5ae7" providerId="AD" clId="Web-{5A69A8D9-DE28-8E92-5734-85BB315B4762}" dt="2023-02-08T13:05:59.997" v="2" actId="20577"/>
          <ac:spMkLst>
            <pc:docMk/>
            <pc:sldMk cId="3029491523" sldId="356"/>
            <ac:spMk id="3" creationId="{C008FED0-F84A-4217-BFD9-B68A791C301C}"/>
          </ac:spMkLst>
        </pc:spChg>
      </pc:sldChg>
      <pc:sldChg chg="modSp">
        <pc:chgData name="GOMEZ, Paula" userId="S::gomezp@who.int::c93cf399-3ed7-4230-9282-8831e3fe5ae7" providerId="AD" clId="Web-{5A69A8D9-DE28-8E92-5734-85BB315B4762}" dt="2023-02-08T13:04:42.558" v="0" actId="1076"/>
        <pc:sldMkLst>
          <pc:docMk/>
          <pc:sldMk cId="968233751" sldId="678"/>
        </pc:sldMkLst>
        <pc:spChg chg="mod">
          <ac:chgData name="GOMEZ, Paula" userId="S::gomezp@who.int::c93cf399-3ed7-4230-9282-8831e3fe5ae7" providerId="AD" clId="Web-{5A69A8D9-DE28-8E92-5734-85BB315B4762}" dt="2023-02-08T13:04:42.558" v="0" actId="1076"/>
          <ac:spMkLst>
            <pc:docMk/>
            <pc:sldMk cId="968233751" sldId="678"/>
            <ac:spMk id="3" creationId="{91ED658C-F1A7-1083-09A3-0D106085A483}"/>
          </ac:spMkLst>
        </pc:spChg>
      </pc:sldChg>
    </pc:docChg>
  </pc:docChgLst>
  <pc:docChgLst>
    <pc:chgData name="GOMEZ, Paula" userId="c93cf399-3ed7-4230-9282-8831e3fe5ae7" providerId="ADAL" clId="{92278B91-1C2B-4336-974D-F218AF95CDFF}"/>
    <pc:docChg chg="undo custSel addSld delSld modSld sldOrd delMainMaster modMainMaster">
      <pc:chgData name="GOMEZ, Paula" userId="c93cf399-3ed7-4230-9282-8831e3fe5ae7" providerId="ADAL" clId="{92278B91-1C2B-4336-974D-F218AF95CDFF}" dt="2022-12-23T10:25:37.378" v="387" actId="2696"/>
      <pc:docMkLst>
        <pc:docMk/>
      </pc:docMkLst>
      <pc:sldChg chg="modSp mod">
        <pc:chgData name="GOMEZ, Paula" userId="c93cf399-3ed7-4230-9282-8831e3fe5ae7" providerId="ADAL" clId="{92278B91-1C2B-4336-974D-F218AF95CDFF}" dt="2022-12-22T16:29:28.794" v="77" actId="20577"/>
        <pc:sldMkLst>
          <pc:docMk/>
          <pc:sldMk cId="0" sldId="256"/>
        </pc:sldMkLst>
        <pc:spChg chg="mod">
          <ac:chgData name="GOMEZ, Paula" userId="c93cf399-3ed7-4230-9282-8831e3fe5ae7" providerId="ADAL" clId="{92278B91-1C2B-4336-974D-F218AF95CDFF}" dt="2022-12-22T16:29:28.794" v="77" actId="20577"/>
          <ac:spMkLst>
            <pc:docMk/>
            <pc:sldMk cId="0" sldId="256"/>
            <ac:spMk id="561" creationId="{00000000-0000-0000-0000-000000000000}"/>
          </ac:spMkLst>
        </pc:spChg>
      </pc:sldChg>
      <pc:sldChg chg="modSp mod">
        <pc:chgData name="GOMEZ, Paula" userId="c93cf399-3ed7-4230-9282-8831e3fe5ae7" providerId="ADAL" clId="{92278B91-1C2B-4336-974D-F218AF95CDFF}" dt="2022-12-23T09:25:48.123" v="216" actId="20577"/>
        <pc:sldMkLst>
          <pc:docMk/>
          <pc:sldMk cId="0" sldId="258"/>
        </pc:sldMkLst>
        <pc:spChg chg="mod">
          <ac:chgData name="GOMEZ, Paula" userId="c93cf399-3ed7-4230-9282-8831e3fe5ae7" providerId="ADAL" clId="{92278B91-1C2B-4336-974D-F218AF95CDFF}" dt="2022-12-23T09:25:48.123" v="216" actId="20577"/>
          <ac:spMkLst>
            <pc:docMk/>
            <pc:sldMk cId="0" sldId="258"/>
            <ac:spMk id="571" creationId="{00000000-0000-0000-0000-000000000000}"/>
          </ac:spMkLst>
        </pc:spChg>
      </pc:sldChg>
      <pc:sldChg chg="del">
        <pc:chgData name="GOMEZ, Paula" userId="c93cf399-3ed7-4230-9282-8831e3fe5ae7" providerId="ADAL" clId="{92278B91-1C2B-4336-974D-F218AF95CDFF}" dt="2022-12-22T16:26:35.570" v="9" actId="2696"/>
        <pc:sldMkLst>
          <pc:docMk/>
          <pc:sldMk cId="0" sldId="259"/>
        </pc:sldMkLst>
      </pc:sldChg>
      <pc:sldChg chg="del">
        <pc:chgData name="GOMEZ, Paula" userId="c93cf399-3ed7-4230-9282-8831e3fe5ae7" providerId="ADAL" clId="{92278B91-1C2B-4336-974D-F218AF95CDFF}" dt="2022-12-22T16:26:38.456" v="10" actId="2696"/>
        <pc:sldMkLst>
          <pc:docMk/>
          <pc:sldMk cId="0" sldId="260"/>
        </pc:sldMkLst>
      </pc:sldChg>
      <pc:sldChg chg="del">
        <pc:chgData name="GOMEZ, Paula" userId="c93cf399-3ed7-4230-9282-8831e3fe5ae7" providerId="ADAL" clId="{92278B91-1C2B-4336-974D-F218AF95CDFF}" dt="2022-12-22T16:26:39.164" v="11" actId="2696"/>
        <pc:sldMkLst>
          <pc:docMk/>
          <pc:sldMk cId="0" sldId="261"/>
        </pc:sldMkLst>
      </pc:sldChg>
      <pc:sldChg chg="del">
        <pc:chgData name="GOMEZ, Paula" userId="c93cf399-3ed7-4230-9282-8831e3fe5ae7" providerId="ADAL" clId="{92278B91-1C2B-4336-974D-F218AF95CDFF}" dt="2022-12-22T16:26:40.437" v="12" actId="2696"/>
        <pc:sldMkLst>
          <pc:docMk/>
          <pc:sldMk cId="0" sldId="262"/>
        </pc:sldMkLst>
      </pc:sldChg>
      <pc:sldChg chg="del">
        <pc:chgData name="GOMEZ, Paula" userId="c93cf399-3ed7-4230-9282-8831e3fe5ae7" providerId="ADAL" clId="{92278B91-1C2B-4336-974D-F218AF95CDFF}" dt="2022-12-22T16:26:42.026" v="13" actId="2696"/>
        <pc:sldMkLst>
          <pc:docMk/>
          <pc:sldMk cId="0" sldId="263"/>
        </pc:sldMkLst>
      </pc:sldChg>
      <pc:sldChg chg="modSp del mod">
        <pc:chgData name="GOMEZ, Paula" userId="c93cf399-3ed7-4230-9282-8831e3fe5ae7" providerId="ADAL" clId="{92278B91-1C2B-4336-974D-F218AF95CDFF}" dt="2022-12-22T16:30:12.230" v="84" actId="2696"/>
        <pc:sldMkLst>
          <pc:docMk/>
          <pc:sldMk cId="0" sldId="264"/>
        </pc:sldMkLst>
        <pc:spChg chg="mod">
          <ac:chgData name="GOMEZ, Paula" userId="c93cf399-3ed7-4230-9282-8831e3fe5ae7" providerId="ADAL" clId="{92278B91-1C2B-4336-974D-F218AF95CDFF}" dt="2022-12-22T16:29:46.659" v="78" actId="21"/>
          <ac:spMkLst>
            <pc:docMk/>
            <pc:sldMk cId="0" sldId="264"/>
            <ac:spMk id="610" creationId="{00000000-0000-0000-0000-000000000000}"/>
          </ac:spMkLst>
        </pc:spChg>
      </pc:sldChg>
      <pc:sldChg chg="modSp mod">
        <pc:chgData name="GOMEZ, Paula" userId="c93cf399-3ed7-4230-9282-8831e3fe5ae7" providerId="ADAL" clId="{92278B91-1C2B-4336-974D-F218AF95CDFF}" dt="2022-12-22T16:28:07.060" v="63" actId="20577"/>
        <pc:sldMkLst>
          <pc:docMk/>
          <pc:sldMk cId="0" sldId="265"/>
        </pc:sldMkLst>
        <pc:spChg chg="mod">
          <ac:chgData name="GOMEZ, Paula" userId="c93cf399-3ed7-4230-9282-8831e3fe5ae7" providerId="ADAL" clId="{92278B91-1C2B-4336-974D-F218AF95CDFF}" dt="2022-12-22T16:28:01.353" v="50" actId="13926"/>
          <ac:spMkLst>
            <pc:docMk/>
            <pc:sldMk cId="0" sldId="265"/>
            <ac:spMk id="616" creationId="{00000000-0000-0000-0000-000000000000}"/>
          </ac:spMkLst>
        </pc:spChg>
        <pc:spChg chg="mod">
          <ac:chgData name="GOMEZ, Paula" userId="c93cf399-3ed7-4230-9282-8831e3fe5ae7" providerId="ADAL" clId="{92278B91-1C2B-4336-974D-F218AF95CDFF}" dt="2022-12-22T16:28:07.060" v="63" actId="20577"/>
          <ac:spMkLst>
            <pc:docMk/>
            <pc:sldMk cId="0" sldId="265"/>
            <ac:spMk id="618" creationId="{00000000-0000-0000-0000-000000000000}"/>
          </ac:spMkLst>
        </pc:spChg>
      </pc:sldChg>
      <pc:sldChg chg="modSp mod">
        <pc:chgData name="GOMEZ, Paula" userId="c93cf399-3ed7-4230-9282-8831e3fe5ae7" providerId="ADAL" clId="{92278B91-1C2B-4336-974D-F218AF95CDFF}" dt="2022-12-23T09:26:19.418" v="221" actId="20577"/>
        <pc:sldMkLst>
          <pc:docMk/>
          <pc:sldMk cId="0" sldId="266"/>
        </pc:sldMkLst>
        <pc:spChg chg="mod">
          <ac:chgData name="GOMEZ, Paula" userId="c93cf399-3ed7-4230-9282-8831e3fe5ae7" providerId="ADAL" clId="{92278B91-1C2B-4336-974D-F218AF95CDFF}" dt="2022-12-23T09:26:19.418" v="221" actId="20577"/>
          <ac:spMkLst>
            <pc:docMk/>
            <pc:sldMk cId="0" sldId="266"/>
            <ac:spMk id="623" creationId="{00000000-0000-0000-0000-000000000000}"/>
          </ac:spMkLst>
        </pc:spChg>
      </pc:sldChg>
      <pc:sldChg chg="modSp mod">
        <pc:chgData name="GOMEZ, Paula" userId="c93cf399-3ed7-4230-9282-8831e3fe5ae7" providerId="ADAL" clId="{92278B91-1C2B-4336-974D-F218AF95CDFF}" dt="2022-12-22T16:30:42.554" v="102" actId="13926"/>
        <pc:sldMkLst>
          <pc:docMk/>
          <pc:sldMk cId="0" sldId="267"/>
        </pc:sldMkLst>
        <pc:spChg chg="mod">
          <ac:chgData name="GOMEZ, Paula" userId="c93cf399-3ed7-4230-9282-8831e3fe5ae7" providerId="ADAL" clId="{92278B91-1C2B-4336-974D-F218AF95CDFF}" dt="2022-12-22T16:30:42.554" v="102" actId="13926"/>
          <ac:spMkLst>
            <pc:docMk/>
            <pc:sldMk cId="0" sldId="267"/>
            <ac:spMk id="628" creationId="{00000000-0000-0000-0000-000000000000}"/>
          </ac:spMkLst>
        </pc:spChg>
      </pc:sldChg>
      <pc:sldChg chg="del">
        <pc:chgData name="GOMEZ, Paula" userId="c93cf399-3ed7-4230-9282-8831e3fe5ae7" providerId="ADAL" clId="{92278B91-1C2B-4336-974D-F218AF95CDFF}" dt="2022-12-22T16:31:02.287" v="103" actId="2696"/>
        <pc:sldMkLst>
          <pc:docMk/>
          <pc:sldMk cId="0" sldId="268"/>
        </pc:sldMkLst>
      </pc:sldChg>
      <pc:sldChg chg="del">
        <pc:chgData name="GOMEZ, Paula" userId="c93cf399-3ed7-4230-9282-8831e3fe5ae7" providerId="ADAL" clId="{92278B91-1C2B-4336-974D-F218AF95CDFF}" dt="2022-12-22T16:31:02.631" v="104" actId="2696"/>
        <pc:sldMkLst>
          <pc:docMk/>
          <pc:sldMk cId="0" sldId="269"/>
        </pc:sldMkLst>
      </pc:sldChg>
      <pc:sldChg chg="del">
        <pc:chgData name="GOMEZ, Paula" userId="c93cf399-3ed7-4230-9282-8831e3fe5ae7" providerId="ADAL" clId="{92278B91-1C2B-4336-974D-F218AF95CDFF}" dt="2022-12-22T16:31:02.858" v="105" actId="2696"/>
        <pc:sldMkLst>
          <pc:docMk/>
          <pc:sldMk cId="0" sldId="270"/>
        </pc:sldMkLst>
      </pc:sldChg>
      <pc:sldChg chg="del">
        <pc:chgData name="GOMEZ, Paula" userId="c93cf399-3ed7-4230-9282-8831e3fe5ae7" providerId="ADAL" clId="{92278B91-1C2B-4336-974D-F218AF95CDFF}" dt="2022-12-22T16:31:03.127" v="106" actId="2696"/>
        <pc:sldMkLst>
          <pc:docMk/>
          <pc:sldMk cId="0" sldId="271"/>
        </pc:sldMkLst>
      </pc:sldChg>
      <pc:sldChg chg="del">
        <pc:chgData name="GOMEZ, Paula" userId="c93cf399-3ed7-4230-9282-8831e3fe5ae7" providerId="ADAL" clId="{92278B91-1C2B-4336-974D-F218AF95CDFF}" dt="2022-12-22T16:31:03.351" v="107" actId="2696"/>
        <pc:sldMkLst>
          <pc:docMk/>
          <pc:sldMk cId="0" sldId="272"/>
        </pc:sldMkLst>
      </pc:sldChg>
      <pc:sldChg chg="del">
        <pc:chgData name="GOMEZ, Paula" userId="c93cf399-3ed7-4230-9282-8831e3fe5ae7" providerId="ADAL" clId="{92278B91-1C2B-4336-974D-F218AF95CDFF}" dt="2022-12-22T16:31:03.579" v="108" actId="2696"/>
        <pc:sldMkLst>
          <pc:docMk/>
          <pc:sldMk cId="0" sldId="273"/>
        </pc:sldMkLst>
      </pc:sldChg>
      <pc:sldChg chg="del">
        <pc:chgData name="GOMEZ, Paula" userId="c93cf399-3ed7-4230-9282-8831e3fe5ae7" providerId="ADAL" clId="{92278B91-1C2B-4336-974D-F218AF95CDFF}" dt="2022-12-22T16:31:03.894" v="109" actId="2696"/>
        <pc:sldMkLst>
          <pc:docMk/>
          <pc:sldMk cId="0" sldId="274"/>
        </pc:sldMkLst>
      </pc:sldChg>
      <pc:sldChg chg="del">
        <pc:chgData name="GOMEZ, Paula" userId="c93cf399-3ed7-4230-9282-8831e3fe5ae7" providerId="ADAL" clId="{92278B91-1C2B-4336-974D-F218AF95CDFF}" dt="2022-12-22T16:31:04.375" v="110" actId="2696"/>
        <pc:sldMkLst>
          <pc:docMk/>
          <pc:sldMk cId="0" sldId="275"/>
        </pc:sldMkLst>
      </pc:sldChg>
      <pc:sldChg chg="del">
        <pc:chgData name="GOMEZ, Paula" userId="c93cf399-3ed7-4230-9282-8831e3fe5ae7" providerId="ADAL" clId="{92278B91-1C2B-4336-974D-F218AF95CDFF}" dt="2022-12-22T16:31:04.613" v="111" actId="2696"/>
        <pc:sldMkLst>
          <pc:docMk/>
          <pc:sldMk cId="0" sldId="276"/>
        </pc:sldMkLst>
      </pc:sldChg>
      <pc:sldChg chg="del">
        <pc:chgData name="GOMEZ, Paula" userId="c93cf399-3ed7-4230-9282-8831e3fe5ae7" providerId="ADAL" clId="{92278B91-1C2B-4336-974D-F218AF95CDFF}" dt="2022-12-22T16:31:04.824" v="112" actId="2696"/>
        <pc:sldMkLst>
          <pc:docMk/>
          <pc:sldMk cId="0" sldId="277"/>
        </pc:sldMkLst>
      </pc:sldChg>
      <pc:sldChg chg="del">
        <pc:chgData name="GOMEZ, Paula" userId="c93cf399-3ed7-4230-9282-8831e3fe5ae7" providerId="ADAL" clId="{92278B91-1C2B-4336-974D-F218AF95CDFF}" dt="2022-12-22T16:31:05.027" v="113" actId="2696"/>
        <pc:sldMkLst>
          <pc:docMk/>
          <pc:sldMk cId="0" sldId="278"/>
        </pc:sldMkLst>
      </pc:sldChg>
      <pc:sldChg chg="del">
        <pc:chgData name="GOMEZ, Paula" userId="c93cf399-3ed7-4230-9282-8831e3fe5ae7" providerId="ADAL" clId="{92278B91-1C2B-4336-974D-F218AF95CDFF}" dt="2022-12-22T16:31:05.238" v="114" actId="2696"/>
        <pc:sldMkLst>
          <pc:docMk/>
          <pc:sldMk cId="0" sldId="279"/>
        </pc:sldMkLst>
      </pc:sldChg>
      <pc:sldChg chg="del">
        <pc:chgData name="GOMEZ, Paula" userId="c93cf399-3ed7-4230-9282-8831e3fe5ae7" providerId="ADAL" clId="{92278B91-1C2B-4336-974D-F218AF95CDFF}" dt="2022-12-22T16:31:05.446" v="115" actId="2696"/>
        <pc:sldMkLst>
          <pc:docMk/>
          <pc:sldMk cId="0" sldId="280"/>
        </pc:sldMkLst>
      </pc:sldChg>
      <pc:sldChg chg="del">
        <pc:chgData name="GOMEZ, Paula" userId="c93cf399-3ed7-4230-9282-8831e3fe5ae7" providerId="ADAL" clId="{92278B91-1C2B-4336-974D-F218AF95CDFF}" dt="2022-12-22T16:31:05.677" v="116" actId="2696"/>
        <pc:sldMkLst>
          <pc:docMk/>
          <pc:sldMk cId="0" sldId="281"/>
        </pc:sldMkLst>
      </pc:sldChg>
      <pc:sldChg chg="del">
        <pc:chgData name="GOMEZ, Paula" userId="c93cf399-3ed7-4230-9282-8831e3fe5ae7" providerId="ADAL" clId="{92278B91-1C2B-4336-974D-F218AF95CDFF}" dt="2022-12-22T16:31:05.851" v="117" actId="2696"/>
        <pc:sldMkLst>
          <pc:docMk/>
          <pc:sldMk cId="0" sldId="282"/>
        </pc:sldMkLst>
      </pc:sldChg>
      <pc:sldChg chg="del">
        <pc:chgData name="GOMEZ, Paula" userId="c93cf399-3ed7-4230-9282-8831e3fe5ae7" providerId="ADAL" clId="{92278B91-1C2B-4336-974D-F218AF95CDFF}" dt="2022-12-22T16:31:06.089" v="118" actId="2696"/>
        <pc:sldMkLst>
          <pc:docMk/>
          <pc:sldMk cId="0" sldId="283"/>
        </pc:sldMkLst>
      </pc:sldChg>
      <pc:sldChg chg="del">
        <pc:chgData name="GOMEZ, Paula" userId="c93cf399-3ed7-4230-9282-8831e3fe5ae7" providerId="ADAL" clId="{92278B91-1C2B-4336-974D-F218AF95CDFF}" dt="2022-12-22T16:31:06.299" v="119" actId="2696"/>
        <pc:sldMkLst>
          <pc:docMk/>
          <pc:sldMk cId="0" sldId="284"/>
        </pc:sldMkLst>
      </pc:sldChg>
      <pc:sldChg chg="del">
        <pc:chgData name="GOMEZ, Paula" userId="c93cf399-3ed7-4230-9282-8831e3fe5ae7" providerId="ADAL" clId="{92278B91-1C2B-4336-974D-F218AF95CDFF}" dt="2022-12-22T16:31:06.515" v="120" actId="2696"/>
        <pc:sldMkLst>
          <pc:docMk/>
          <pc:sldMk cId="0" sldId="285"/>
        </pc:sldMkLst>
      </pc:sldChg>
      <pc:sldChg chg="del">
        <pc:chgData name="GOMEZ, Paula" userId="c93cf399-3ed7-4230-9282-8831e3fe5ae7" providerId="ADAL" clId="{92278B91-1C2B-4336-974D-F218AF95CDFF}" dt="2022-12-22T16:31:06.731" v="121" actId="2696"/>
        <pc:sldMkLst>
          <pc:docMk/>
          <pc:sldMk cId="0" sldId="286"/>
        </pc:sldMkLst>
      </pc:sldChg>
      <pc:sldChg chg="del">
        <pc:chgData name="GOMEZ, Paula" userId="c93cf399-3ed7-4230-9282-8831e3fe5ae7" providerId="ADAL" clId="{92278B91-1C2B-4336-974D-F218AF95CDFF}" dt="2022-12-22T16:31:06.947" v="122" actId="2696"/>
        <pc:sldMkLst>
          <pc:docMk/>
          <pc:sldMk cId="0" sldId="287"/>
        </pc:sldMkLst>
      </pc:sldChg>
      <pc:sldChg chg="del">
        <pc:chgData name="GOMEZ, Paula" userId="c93cf399-3ed7-4230-9282-8831e3fe5ae7" providerId="ADAL" clId="{92278B91-1C2B-4336-974D-F218AF95CDFF}" dt="2022-12-22T16:31:07.168" v="123" actId="2696"/>
        <pc:sldMkLst>
          <pc:docMk/>
          <pc:sldMk cId="0" sldId="288"/>
        </pc:sldMkLst>
      </pc:sldChg>
      <pc:sldChg chg="del">
        <pc:chgData name="GOMEZ, Paula" userId="c93cf399-3ed7-4230-9282-8831e3fe5ae7" providerId="ADAL" clId="{92278B91-1C2B-4336-974D-F218AF95CDFF}" dt="2022-12-22T16:31:07.384" v="124" actId="2696"/>
        <pc:sldMkLst>
          <pc:docMk/>
          <pc:sldMk cId="0" sldId="289"/>
        </pc:sldMkLst>
      </pc:sldChg>
      <pc:sldChg chg="del">
        <pc:chgData name="GOMEZ, Paula" userId="c93cf399-3ed7-4230-9282-8831e3fe5ae7" providerId="ADAL" clId="{92278B91-1C2B-4336-974D-F218AF95CDFF}" dt="2022-12-22T16:31:07.604" v="125" actId="2696"/>
        <pc:sldMkLst>
          <pc:docMk/>
          <pc:sldMk cId="0" sldId="290"/>
        </pc:sldMkLst>
      </pc:sldChg>
      <pc:sldChg chg="del">
        <pc:chgData name="GOMEZ, Paula" userId="c93cf399-3ed7-4230-9282-8831e3fe5ae7" providerId="ADAL" clId="{92278B91-1C2B-4336-974D-F218AF95CDFF}" dt="2022-12-22T16:31:07.837" v="126" actId="2696"/>
        <pc:sldMkLst>
          <pc:docMk/>
          <pc:sldMk cId="0" sldId="291"/>
        </pc:sldMkLst>
      </pc:sldChg>
      <pc:sldChg chg="del">
        <pc:chgData name="GOMEZ, Paula" userId="c93cf399-3ed7-4230-9282-8831e3fe5ae7" providerId="ADAL" clId="{92278B91-1C2B-4336-974D-F218AF95CDFF}" dt="2022-12-22T16:31:08.071" v="127" actId="2696"/>
        <pc:sldMkLst>
          <pc:docMk/>
          <pc:sldMk cId="0" sldId="292"/>
        </pc:sldMkLst>
      </pc:sldChg>
      <pc:sldChg chg="del">
        <pc:chgData name="GOMEZ, Paula" userId="c93cf399-3ed7-4230-9282-8831e3fe5ae7" providerId="ADAL" clId="{92278B91-1C2B-4336-974D-F218AF95CDFF}" dt="2022-12-22T16:31:08.292" v="128" actId="2696"/>
        <pc:sldMkLst>
          <pc:docMk/>
          <pc:sldMk cId="0" sldId="293"/>
        </pc:sldMkLst>
      </pc:sldChg>
      <pc:sldChg chg="del">
        <pc:chgData name="GOMEZ, Paula" userId="c93cf399-3ed7-4230-9282-8831e3fe5ae7" providerId="ADAL" clId="{92278B91-1C2B-4336-974D-F218AF95CDFF}" dt="2022-12-22T16:31:08.507" v="129" actId="2696"/>
        <pc:sldMkLst>
          <pc:docMk/>
          <pc:sldMk cId="0" sldId="294"/>
        </pc:sldMkLst>
      </pc:sldChg>
      <pc:sldChg chg="del">
        <pc:chgData name="GOMEZ, Paula" userId="c93cf399-3ed7-4230-9282-8831e3fe5ae7" providerId="ADAL" clId="{92278B91-1C2B-4336-974D-F218AF95CDFF}" dt="2022-12-22T16:31:08.729" v="130" actId="2696"/>
        <pc:sldMkLst>
          <pc:docMk/>
          <pc:sldMk cId="0" sldId="295"/>
        </pc:sldMkLst>
      </pc:sldChg>
      <pc:sldChg chg="del">
        <pc:chgData name="GOMEZ, Paula" userId="c93cf399-3ed7-4230-9282-8831e3fe5ae7" providerId="ADAL" clId="{92278B91-1C2B-4336-974D-F218AF95CDFF}" dt="2022-12-22T16:31:08.946" v="131" actId="2696"/>
        <pc:sldMkLst>
          <pc:docMk/>
          <pc:sldMk cId="0" sldId="296"/>
        </pc:sldMkLst>
      </pc:sldChg>
      <pc:sldChg chg="del">
        <pc:chgData name="GOMEZ, Paula" userId="c93cf399-3ed7-4230-9282-8831e3fe5ae7" providerId="ADAL" clId="{92278B91-1C2B-4336-974D-F218AF95CDFF}" dt="2022-12-22T16:31:09.193" v="132" actId="2696"/>
        <pc:sldMkLst>
          <pc:docMk/>
          <pc:sldMk cId="0" sldId="297"/>
        </pc:sldMkLst>
      </pc:sldChg>
      <pc:sldChg chg="del">
        <pc:chgData name="GOMEZ, Paula" userId="c93cf399-3ed7-4230-9282-8831e3fe5ae7" providerId="ADAL" clId="{92278B91-1C2B-4336-974D-F218AF95CDFF}" dt="2022-12-22T16:31:09.384" v="133" actId="2696"/>
        <pc:sldMkLst>
          <pc:docMk/>
          <pc:sldMk cId="0" sldId="298"/>
        </pc:sldMkLst>
      </pc:sldChg>
      <pc:sldChg chg="del">
        <pc:chgData name="GOMEZ, Paula" userId="c93cf399-3ed7-4230-9282-8831e3fe5ae7" providerId="ADAL" clId="{92278B91-1C2B-4336-974D-F218AF95CDFF}" dt="2022-12-22T16:31:10.511" v="134" actId="2696"/>
        <pc:sldMkLst>
          <pc:docMk/>
          <pc:sldMk cId="0" sldId="299"/>
        </pc:sldMkLst>
      </pc:sldChg>
      <pc:sldChg chg="del">
        <pc:chgData name="GOMEZ, Paula" userId="c93cf399-3ed7-4230-9282-8831e3fe5ae7" providerId="ADAL" clId="{92278B91-1C2B-4336-974D-F218AF95CDFF}" dt="2022-12-22T16:31:10.816" v="135" actId="2696"/>
        <pc:sldMkLst>
          <pc:docMk/>
          <pc:sldMk cId="0" sldId="300"/>
        </pc:sldMkLst>
      </pc:sldChg>
      <pc:sldChg chg="del">
        <pc:chgData name="GOMEZ, Paula" userId="c93cf399-3ed7-4230-9282-8831e3fe5ae7" providerId="ADAL" clId="{92278B91-1C2B-4336-974D-F218AF95CDFF}" dt="2022-12-22T16:31:11.054" v="136" actId="2696"/>
        <pc:sldMkLst>
          <pc:docMk/>
          <pc:sldMk cId="0" sldId="301"/>
        </pc:sldMkLst>
      </pc:sldChg>
      <pc:sldChg chg="del">
        <pc:chgData name="GOMEZ, Paula" userId="c93cf399-3ed7-4230-9282-8831e3fe5ae7" providerId="ADAL" clId="{92278B91-1C2B-4336-974D-F218AF95CDFF}" dt="2022-12-22T16:31:11.312" v="137" actId="2696"/>
        <pc:sldMkLst>
          <pc:docMk/>
          <pc:sldMk cId="0" sldId="302"/>
        </pc:sldMkLst>
      </pc:sldChg>
      <pc:sldChg chg="del">
        <pc:chgData name="GOMEZ, Paula" userId="c93cf399-3ed7-4230-9282-8831e3fe5ae7" providerId="ADAL" clId="{92278B91-1C2B-4336-974D-F218AF95CDFF}" dt="2022-12-22T16:31:11.567" v="138" actId="2696"/>
        <pc:sldMkLst>
          <pc:docMk/>
          <pc:sldMk cId="0" sldId="303"/>
        </pc:sldMkLst>
      </pc:sldChg>
      <pc:sldChg chg="del">
        <pc:chgData name="GOMEZ, Paula" userId="c93cf399-3ed7-4230-9282-8831e3fe5ae7" providerId="ADAL" clId="{92278B91-1C2B-4336-974D-F218AF95CDFF}" dt="2022-12-22T16:31:13.283" v="141" actId="2696"/>
        <pc:sldMkLst>
          <pc:docMk/>
          <pc:sldMk cId="0" sldId="306"/>
        </pc:sldMkLst>
      </pc:sldChg>
      <pc:sldChg chg="del">
        <pc:chgData name="GOMEZ, Paula" userId="c93cf399-3ed7-4230-9282-8831e3fe5ae7" providerId="ADAL" clId="{92278B91-1C2B-4336-974D-F218AF95CDFF}" dt="2022-12-22T16:31:13.605" v="142" actId="2696"/>
        <pc:sldMkLst>
          <pc:docMk/>
          <pc:sldMk cId="0" sldId="307"/>
        </pc:sldMkLst>
      </pc:sldChg>
      <pc:sldChg chg="del">
        <pc:chgData name="GOMEZ, Paula" userId="c93cf399-3ed7-4230-9282-8831e3fe5ae7" providerId="ADAL" clId="{92278B91-1C2B-4336-974D-F218AF95CDFF}" dt="2022-12-22T16:31:13.865" v="143" actId="2696"/>
        <pc:sldMkLst>
          <pc:docMk/>
          <pc:sldMk cId="0" sldId="308"/>
        </pc:sldMkLst>
      </pc:sldChg>
      <pc:sldChg chg="del">
        <pc:chgData name="GOMEZ, Paula" userId="c93cf399-3ed7-4230-9282-8831e3fe5ae7" providerId="ADAL" clId="{92278B91-1C2B-4336-974D-F218AF95CDFF}" dt="2022-12-22T16:31:14.220" v="144" actId="2696"/>
        <pc:sldMkLst>
          <pc:docMk/>
          <pc:sldMk cId="0" sldId="309"/>
        </pc:sldMkLst>
      </pc:sldChg>
      <pc:sldChg chg="del">
        <pc:chgData name="GOMEZ, Paula" userId="c93cf399-3ed7-4230-9282-8831e3fe5ae7" providerId="ADAL" clId="{92278B91-1C2B-4336-974D-F218AF95CDFF}" dt="2022-12-22T16:31:14.449" v="145" actId="2696"/>
        <pc:sldMkLst>
          <pc:docMk/>
          <pc:sldMk cId="0" sldId="310"/>
        </pc:sldMkLst>
      </pc:sldChg>
      <pc:sldChg chg="del">
        <pc:chgData name="GOMEZ, Paula" userId="c93cf399-3ed7-4230-9282-8831e3fe5ae7" providerId="ADAL" clId="{92278B91-1C2B-4336-974D-F218AF95CDFF}" dt="2022-12-22T16:31:14.726" v="146" actId="2696"/>
        <pc:sldMkLst>
          <pc:docMk/>
          <pc:sldMk cId="0" sldId="311"/>
        </pc:sldMkLst>
      </pc:sldChg>
      <pc:sldChg chg="del">
        <pc:chgData name="GOMEZ, Paula" userId="c93cf399-3ed7-4230-9282-8831e3fe5ae7" providerId="ADAL" clId="{92278B91-1C2B-4336-974D-F218AF95CDFF}" dt="2022-12-22T16:31:15.389" v="147" actId="2696"/>
        <pc:sldMkLst>
          <pc:docMk/>
          <pc:sldMk cId="0" sldId="312"/>
        </pc:sldMkLst>
      </pc:sldChg>
      <pc:sldChg chg="del">
        <pc:chgData name="GOMEZ, Paula" userId="c93cf399-3ed7-4230-9282-8831e3fe5ae7" providerId="ADAL" clId="{92278B91-1C2B-4336-974D-F218AF95CDFF}" dt="2022-12-22T16:31:15.806" v="148" actId="2696"/>
        <pc:sldMkLst>
          <pc:docMk/>
          <pc:sldMk cId="0" sldId="313"/>
        </pc:sldMkLst>
      </pc:sldChg>
      <pc:sldChg chg="del">
        <pc:chgData name="GOMEZ, Paula" userId="c93cf399-3ed7-4230-9282-8831e3fe5ae7" providerId="ADAL" clId="{92278B91-1C2B-4336-974D-F218AF95CDFF}" dt="2022-12-22T16:31:16.064" v="149" actId="2696"/>
        <pc:sldMkLst>
          <pc:docMk/>
          <pc:sldMk cId="0" sldId="314"/>
        </pc:sldMkLst>
      </pc:sldChg>
      <pc:sldChg chg="del">
        <pc:chgData name="GOMEZ, Paula" userId="c93cf399-3ed7-4230-9282-8831e3fe5ae7" providerId="ADAL" clId="{92278B91-1C2B-4336-974D-F218AF95CDFF}" dt="2022-12-22T16:31:16.309" v="150" actId="2696"/>
        <pc:sldMkLst>
          <pc:docMk/>
          <pc:sldMk cId="0" sldId="315"/>
        </pc:sldMkLst>
      </pc:sldChg>
      <pc:sldChg chg="del">
        <pc:chgData name="GOMEZ, Paula" userId="c93cf399-3ed7-4230-9282-8831e3fe5ae7" providerId="ADAL" clId="{92278B91-1C2B-4336-974D-F218AF95CDFF}" dt="2022-12-22T16:31:16.564" v="151" actId="2696"/>
        <pc:sldMkLst>
          <pc:docMk/>
          <pc:sldMk cId="0" sldId="316"/>
        </pc:sldMkLst>
      </pc:sldChg>
      <pc:sldChg chg="del">
        <pc:chgData name="GOMEZ, Paula" userId="c93cf399-3ed7-4230-9282-8831e3fe5ae7" providerId="ADAL" clId="{92278B91-1C2B-4336-974D-F218AF95CDFF}" dt="2022-12-22T16:31:16.879" v="152" actId="2696"/>
        <pc:sldMkLst>
          <pc:docMk/>
          <pc:sldMk cId="0" sldId="317"/>
        </pc:sldMkLst>
      </pc:sldChg>
      <pc:sldChg chg="del">
        <pc:chgData name="GOMEZ, Paula" userId="c93cf399-3ed7-4230-9282-8831e3fe5ae7" providerId="ADAL" clId="{92278B91-1C2B-4336-974D-F218AF95CDFF}" dt="2022-12-22T16:31:17.144" v="153" actId="2696"/>
        <pc:sldMkLst>
          <pc:docMk/>
          <pc:sldMk cId="0" sldId="318"/>
        </pc:sldMkLst>
      </pc:sldChg>
      <pc:sldChg chg="del">
        <pc:chgData name="GOMEZ, Paula" userId="c93cf399-3ed7-4230-9282-8831e3fe5ae7" providerId="ADAL" clId="{92278B91-1C2B-4336-974D-F218AF95CDFF}" dt="2022-12-22T16:31:17.404" v="154" actId="2696"/>
        <pc:sldMkLst>
          <pc:docMk/>
          <pc:sldMk cId="0" sldId="319"/>
        </pc:sldMkLst>
      </pc:sldChg>
      <pc:sldChg chg="del">
        <pc:chgData name="GOMEZ, Paula" userId="c93cf399-3ed7-4230-9282-8831e3fe5ae7" providerId="ADAL" clId="{92278B91-1C2B-4336-974D-F218AF95CDFF}" dt="2022-12-22T16:31:17.802" v="155" actId="2696"/>
        <pc:sldMkLst>
          <pc:docMk/>
          <pc:sldMk cId="0" sldId="320"/>
        </pc:sldMkLst>
      </pc:sldChg>
      <pc:sldChg chg="del">
        <pc:chgData name="GOMEZ, Paula" userId="c93cf399-3ed7-4230-9282-8831e3fe5ae7" providerId="ADAL" clId="{92278B91-1C2B-4336-974D-F218AF95CDFF}" dt="2022-12-22T16:31:18.075" v="156" actId="2696"/>
        <pc:sldMkLst>
          <pc:docMk/>
          <pc:sldMk cId="0" sldId="321"/>
        </pc:sldMkLst>
      </pc:sldChg>
      <pc:sldChg chg="del">
        <pc:chgData name="GOMEZ, Paula" userId="c93cf399-3ed7-4230-9282-8831e3fe5ae7" providerId="ADAL" clId="{92278B91-1C2B-4336-974D-F218AF95CDFF}" dt="2022-12-22T16:31:18.932" v="157" actId="2696"/>
        <pc:sldMkLst>
          <pc:docMk/>
          <pc:sldMk cId="0" sldId="322"/>
        </pc:sldMkLst>
      </pc:sldChg>
      <pc:sldChg chg="del">
        <pc:chgData name="GOMEZ, Paula" userId="c93cf399-3ed7-4230-9282-8831e3fe5ae7" providerId="ADAL" clId="{92278B91-1C2B-4336-974D-F218AF95CDFF}" dt="2022-12-22T16:31:19.795" v="158" actId="2696"/>
        <pc:sldMkLst>
          <pc:docMk/>
          <pc:sldMk cId="0" sldId="323"/>
        </pc:sldMkLst>
      </pc:sldChg>
      <pc:sldChg chg="del">
        <pc:chgData name="GOMEZ, Paula" userId="c93cf399-3ed7-4230-9282-8831e3fe5ae7" providerId="ADAL" clId="{92278B91-1C2B-4336-974D-F218AF95CDFF}" dt="2022-12-22T16:31:20.042" v="159" actId="2696"/>
        <pc:sldMkLst>
          <pc:docMk/>
          <pc:sldMk cId="0" sldId="324"/>
        </pc:sldMkLst>
      </pc:sldChg>
      <pc:sldChg chg="del">
        <pc:chgData name="GOMEZ, Paula" userId="c93cf399-3ed7-4230-9282-8831e3fe5ae7" providerId="ADAL" clId="{92278B91-1C2B-4336-974D-F218AF95CDFF}" dt="2022-12-22T16:31:21.099" v="160" actId="2696"/>
        <pc:sldMkLst>
          <pc:docMk/>
          <pc:sldMk cId="0" sldId="325"/>
        </pc:sldMkLst>
      </pc:sldChg>
      <pc:sldChg chg="del">
        <pc:chgData name="GOMEZ, Paula" userId="c93cf399-3ed7-4230-9282-8831e3fe5ae7" providerId="ADAL" clId="{92278B91-1C2B-4336-974D-F218AF95CDFF}" dt="2022-12-22T16:31:21.448" v="161" actId="2696"/>
        <pc:sldMkLst>
          <pc:docMk/>
          <pc:sldMk cId="0" sldId="326"/>
        </pc:sldMkLst>
      </pc:sldChg>
      <pc:sldChg chg="del">
        <pc:chgData name="GOMEZ, Paula" userId="c93cf399-3ed7-4230-9282-8831e3fe5ae7" providerId="ADAL" clId="{92278B91-1C2B-4336-974D-F218AF95CDFF}" dt="2022-12-22T16:31:21.663" v="162" actId="2696"/>
        <pc:sldMkLst>
          <pc:docMk/>
          <pc:sldMk cId="0" sldId="327"/>
        </pc:sldMkLst>
      </pc:sldChg>
      <pc:sldChg chg="del">
        <pc:chgData name="GOMEZ, Paula" userId="c93cf399-3ed7-4230-9282-8831e3fe5ae7" providerId="ADAL" clId="{92278B91-1C2B-4336-974D-F218AF95CDFF}" dt="2022-12-22T16:31:22.835" v="167" actId="2696"/>
        <pc:sldMkLst>
          <pc:docMk/>
          <pc:sldMk cId="0" sldId="331"/>
        </pc:sldMkLst>
      </pc:sldChg>
      <pc:sldChg chg="del">
        <pc:chgData name="GOMEZ, Paula" userId="c93cf399-3ed7-4230-9282-8831e3fe5ae7" providerId="ADAL" clId="{92278B91-1C2B-4336-974D-F218AF95CDFF}" dt="2022-12-22T16:31:23.041" v="168" actId="2696"/>
        <pc:sldMkLst>
          <pc:docMk/>
          <pc:sldMk cId="0" sldId="332"/>
        </pc:sldMkLst>
      </pc:sldChg>
      <pc:sldChg chg="del">
        <pc:chgData name="GOMEZ, Paula" userId="c93cf399-3ed7-4230-9282-8831e3fe5ae7" providerId="ADAL" clId="{92278B91-1C2B-4336-974D-F218AF95CDFF}" dt="2022-12-22T16:31:23.303" v="169" actId="2696"/>
        <pc:sldMkLst>
          <pc:docMk/>
          <pc:sldMk cId="0" sldId="333"/>
        </pc:sldMkLst>
      </pc:sldChg>
      <pc:sldChg chg="del">
        <pc:chgData name="GOMEZ, Paula" userId="c93cf399-3ed7-4230-9282-8831e3fe5ae7" providerId="ADAL" clId="{92278B91-1C2B-4336-974D-F218AF95CDFF}" dt="2022-12-22T16:31:23.598" v="170" actId="2696"/>
        <pc:sldMkLst>
          <pc:docMk/>
          <pc:sldMk cId="0" sldId="334"/>
        </pc:sldMkLst>
      </pc:sldChg>
      <pc:sldChg chg="del">
        <pc:chgData name="GOMEZ, Paula" userId="c93cf399-3ed7-4230-9282-8831e3fe5ae7" providerId="ADAL" clId="{92278B91-1C2B-4336-974D-F218AF95CDFF}" dt="2022-12-22T16:31:23.817" v="171" actId="2696"/>
        <pc:sldMkLst>
          <pc:docMk/>
          <pc:sldMk cId="0" sldId="335"/>
        </pc:sldMkLst>
      </pc:sldChg>
      <pc:sldChg chg="del">
        <pc:chgData name="GOMEZ, Paula" userId="c93cf399-3ed7-4230-9282-8831e3fe5ae7" providerId="ADAL" clId="{92278B91-1C2B-4336-974D-F218AF95CDFF}" dt="2022-12-22T16:31:24.051" v="172" actId="2696"/>
        <pc:sldMkLst>
          <pc:docMk/>
          <pc:sldMk cId="0" sldId="336"/>
        </pc:sldMkLst>
      </pc:sldChg>
      <pc:sldChg chg="del">
        <pc:chgData name="GOMEZ, Paula" userId="c93cf399-3ed7-4230-9282-8831e3fe5ae7" providerId="ADAL" clId="{92278B91-1C2B-4336-974D-F218AF95CDFF}" dt="2022-12-22T16:31:24.363" v="173" actId="2696"/>
        <pc:sldMkLst>
          <pc:docMk/>
          <pc:sldMk cId="0" sldId="337"/>
        </pc:sldMkLst>
      </pc:sldChg>
      <pc:sldChg chg="del">
        <pc:chgData name="GOMEZ, Paula" userId="c93cf399-3ed7-4230-9282-8831e3fe5ae7" providerId="ADAL" clId="{92278B91-1C2B-4336-974D-F218AF95CDFF}" dt="2022-12-22T16:31:24.591" v="174" actId="2696"/>
        <pc:sldMkLst>
          <pc:docMk/>
          <pc:sldMk cId="0" sldId="338"/>
        </pc:sldMkLst>
      </pc:sldChg>
      <pc:sldChg chg="del">
        <pc:chgData name="GOMEZ, Paula" userId="c93cf399-3ed7-4230-9282-8831e3fe5ae7" providerId="ADAL" clId="{92278B91-1C2B-4336-974D-F218AF95CDFF}" dt="2022-12-22T16:31:25.333" v="175" actId="2696"/>
        <pc:sldMkLst>
          <pc:docMk/>
          <pc:sldMk cId="0" sldId="339"/>
        </pc:sldMkLst>
      </pc:sldChg>
      <pc:sldChg chg="del">
        <pc:chgData name="GOMEZ, Paula" userId="c93cf399-3ed7-4230-9282-8831e3fe5ae7" providerId="ADAL" clId="{92278B91-1C2B-4336-974D-F218AF95CDFF}" dt="2022-12-22T16:31:25.629" v="176" actId="2696"/>
        <pc:sldMkLst>
          <pc:docMk/>
          <pc:sldMk cId="0" sldId="340"/>
        </pc:sldMkLst>
      </pc:sldChg>
      <pc:sldChg chg="del">
        <pc:chgData name="GOMEZ, Paula" userId="c93cf399-3ed7-4230-9282-8831e3fe5ae7" providerId="ADAL" clId="{92278B91-1C2B-4336-974D-F218AF95CDFF}" dt="2022-12-22T16:31:25.878" v="177" actId="2696"/>
        <pc:sldMkLst>
          <pc:docMk/>
          <pc:sldMk cId="0" sldId="341"/>
        </pc:sldMkLst>
      </pc:sldChg>
      <pc:sldChg chg="del">
        <pc:chgData name="GOMEZ, Paula" userId="c93cf399-3ed7-4230-9282-8831e3fe5ae7" providerId="ADAL" clId="{92278B91-1C2B-4336-974D-F218AF95CDFF}" dt="2022-12-22T16:31:26.138" v="178" actId="2696"/>
        <pc:sldMkLst>
          <pc:docMk/>
          <pc:sldMk cId="0" sldId="342"/>
        </pc:sldMkLst>
      </pc:sldChg>
      <pc:sldChg chg="del">
        <pc:chgData name="GOMEZ, Paula" userId="c93cf399-3ed7-4230-9282-8831e3fe5ae7" providerId="ADAL" clId="{92278B91-1C2B-4336-974D-F218AF95CDFF}" dt="2022-12-22T16:31:26.406" v="179" actId="2696"/>
        <pc:sldMkLst>
          <pc:docMk/>
          <pc:sldMk cId="0" sldId="343"/>
        </pc:sldMkLst>
      </pc:sldChg>
      <pc:sldChg chg="add del">
        <pc:chgData name="GOMEZ, Paula" userId="c93cf399-3ed7-4230-9282-8831e3fe5ae7" providerId="ADAL" clId="{92278B91-1C2B-4336-974D-F218AF95CDFF}" dt="2022-12-23T10:13:59.414" v="381" actId="2696"/>
        <pc:sldMkLst>
          <pc:docMk/>
          <pc:sldMk cId="0" sldId="344"/>
        </pc:sldMkLst>
      </pc:sldChg>
      <pc:sldChg chg="add del">
        <pc:chgData name="GOMEZ, Paula" userId="c93cf399-3ed7-4230-9282-8831e3fe5ae7" providerId="ADAL" clId="{92278B91-1C2B-4336-974D-F218AF95CDFF}" dt="2022-12-23T10:14:00.443" v="382" actId="2696"/>
        <pc:sldMkLst>
          <pc:docMk/>
          <pc:sldMk cId="0" sldId="345"/>
        </pc:sldMkLst>
      </pc:sldChg>
      <pc:sldChg chg="modSp add mod">
        <pc:chgData name="GOMEZ, Paula" userId="c93cf399-3ed7-4230-9282-8831e3fe5ae7" providerId="ADAL" clId="{92278B91-1C2B-4336-974D-F218AF95CDFF}" dt="2022-12-23T09:26:46.662" v="224" actId="20577"/>
        <pc:sldMkLst>
          <pc:docMk/>
          <pc:sldMk cId="910325020" sldId="346"/>
        </pc:sldMkLst>
        <pc:spChg chg="mod">
          <ac:chgData name="GOMEZ, Paula" userId="c93cf399-3ed7-4230-9282-8831e3fe5ae7" providerId="ADAL" clId="{92278B91-1C2B-4336-974D-F218AF95CDFF}" dt="2022-12-23T09:26:46.662" v="224" actId="20577"/>
          <ac:spMkLst>
            <pc:docMk/>
            <pc:sldMk cId="910325020" sldId="346"/>
            <ac:spMk id="623" creationId="{00000000-0000-0000-0000-000000000000}"/>
          </ac:spMkLst>
        </pc:spChg>
      </pc:sldChg>
      <pc:sldChg chg="del">
        <pc:chgData name="GOMEZ, Paula" userId="c93cf399-3ed7-4230-9282-8831e3fe5ae7" providerId="ADAL" clId="{92278B91-1C2B-4336-974D-F218AF95CDFF}" dt="2022-12-22T16:31:21.938" v="163" actId="2696"/>
        <pc:sldMkLst>
          <pc:docMk/>
          <pc:sldMk cId="3115833856" sldId="347"/>
        </pc:sldMkLst>
      </pc:sldChg>
      <pc:sldChg chg="add">
        <pc:chgData name="GOMEZ, Paula" userId="c93cf399-3ed7-4230-9282-8831e3fe5ae7" providerId="ADAL" clId="{92278B91-1C2B-4336-974D-F218AF95CDFF}" dt="2022-12-22T16:31:43.167" v="184"/>
        <pc:sldMkLst>
          <pc:docMk/>
          <pc:sldMk cId="3383327739" sldId="347"/>
        </pc:sldMkLst>
      </pc:sldChg>
      <pc:sldChg chg="del">
        <pc:chgData name="GOMEZ, Paula" userId="c93cf399-3ed7-4230-9282-8831e3fe5ae7" providerId="ADAL" clId="{92278B91-1C2B-4336-974D-F218AF95CDFF}" dt="2022-12-22T16:31:22.184" v="164" actId="2696"/>
        <pc:sldMkLst>
          <pc:docMk/>
          <pc:sldMk cId="1049179312" sldId="348"/>
        </pc:sldMkLst>
      </pc:sldChg>
      <pc:sldChg chg="modSp add del mod">
        <pc:chgData name="GOMEZ, Paula" userId="c93cf399-3ed7-4230-9282-8831e3fe5ae7" providerId="ADAL" clId="{92278B91-1C2B-4336-974D-F218AF95CDFF}" dt="2022-12-23T10:25:32.050" v="384" actId="2696"/>
        <pc:sldMkLst>
          <pc:docMk/>
          <pc:sldMk cId="2870440615" sldId="348"/>
        </pc:sldMkLst>
        <pc:spChg chg="mod">
          <ac:chgData name="GOMEZ, Paula" userId="c93cf399-3ed7-4230-9282-8831e3fe5ae7" providerId="ADAL" clId="{92278B91-1C2B-4336-974D-F218AF95CDFF}" dt="2022-12-22T16:33:07.484" v="204" actId="14100"/>
          <ac:spMkLst>
            <pc:docMk/>
            <pc:sldMk cId="2870440615" sldId="348"/>
            <ac:spMk id="623" creationId="{00000000-0000-0000-0000-000000000000}"/>
          </ac:spMkLst>
        </pc:spChg>
      </pc:sldChg>
      <pc:sldChg chg="del">
        <pc:chgData name="GOMEZ, Paula" userId="c93cf399-3ed7-4230-9282-8831e3fe5ae7" providerId="ADAL" clId="{92278B91-1C2B-4336-974D-F218AF95CDFF}" dt="2022-12-22T16:31:22.394" v="165" actId="2696"/>
        <pc:sldMkLst>
          <pc:docMk/>
          <pc:sldMk cId="2781016792" sldId="349"/>
        </pc:sldMkLst>
      </pc:sldChg>
      <pc:sldChg chg="add del">
        <pc:chgData name="GOMEZ, Paula" userId="c93cf399-3ed7-4230-9282-8831e3fe5ae7" providerId="ADAL" clId="{92278B91-1C2B-4336-974D-F218AF95CDFF}" dt="2022-12-23T10:25:34.043" v="385" actId="2696"/>
        <pc:sldMkLst>
          <pc:docMk/>
          <pc:sldMk cId="3941259009" sldId="349"/>
        </pc:sldMkLst>
      </pc:sldChg>
      <pc:sldChg chg="modSp add del mod">
        <pc:chgData name="GOMEZ, Paula" userId="c93cf399-3ed7-4230-9282-8831e3fe5ae7" providerId="ADAL" clId="{92278B91-1C2B-4336-974D-F218AF95CDFF}" dt="2022-12-23T10:25:35.428" v="386" actId="2696"/>
        <pc:sldMkLst>
          <pc:docMk/>
          <pc:sldMk cId="1841344652" sldId="350"/>
        </pc:sldMkLst>
        <pc:spChg chg="mod">
          <ac:chgData name="GOMEZ, Paula" userId="c93cf399-3ed7-4230-9282-8831e3fe5ae7" providerId="ADAL" clId="{92278B91-1C2B-4336-974D-F218AF95CDFF}" dt="2022-12-22T16:33:43.883" v="208" actId="14100"/>
          <ac:spMkLst>
            <pc:docMk/>
            <pc:sldMk cId="1841344652" sldId="350"/>
            <ac:spMk id="623" creationId="{00000000-0000-0000-0000-000000000000}"/>
          </ac:spMkLst>
        </pc:spChg>
      </pc:sldChg>
      <pc:sldChg chg="del">
        <pc:chgData name="GOMEZ, Paula" userId="c93cf399-3ed7-4230-9282-8831e3fe5ae7" providerId="ADAL" clId="{92278B91-1C2B-4336-974D-F218AF95CDFF}" dt="2022-12-22T16:31:22.625" v="166" actId="2696"/>
        <pc:sldMkLst>
          <pc:docMk/>
          <pc:sldMk cId="2003016206" sldId="350"/>
        </pc:sldMkLst>
      </pc:sldChg>
      <pc:sldChg chg="add del">
        <pc:chgData name="GOMEZ, Paula" userId="c93cf399-3ed7-4230-9282-8831e3fe5ae7" providerId="ADAL" clId="{92278B91-1C2B-4336-974D-F218AF95CDFF}" dt="2022-12-23T10:25:37.378" v="387" actId="2696"/>
        <pc:sldMkLst>
          <pc:docMk/>
          <pc:sldMk cId="3180216590" sldId="351"/>
        </pc:sldMkLst>
      </pc:sldChg>
      <pc:sldChg chg="del">
        <pc:chgData name="GOMEZ, Paula" userId="c93cf399-3ed7-4230-9282-8831e3fe5ae7" providerId="ADAL" clId="{92278B91-1C2B-4336-974D-F218AF95CDFF}" dt="2022-12-22T16:31:11.842" v="139" actId="2696"/>
        <pc:sldMkLst>
          <pc:docMk/>
          <pc:sldMk cId="3520485278" sldId="351"/>
        </pc:sldMkLst>
      </pc:sldChg>
      <pc:sldChg chg="add del">
        <pc:chgData name="GOMEZ, Paula" userId="c93cf399-3ed7-4230-9282-8831e3fe5ae7" providerId="ADAL" clId="{92278B91-1C2B-4336-974D-F218AF95CDFF}" dt="2022-12-23T09:28:55.356" v="226" actId="2696"/>
        <pc:sldMkLst>
          <pc:docMk/>
          <pc:sldMk cId="883482304" sldId="352"/>
        </pc:sldMkLst>
      </pc:sldChg>
      <pc:sldChg chg="add del">
        <pc:chgData name="GOMEZ, Paula" userId="c93cf399-3ed7-4230-9282-8831e3fe5ae7" providerId="ADAL" clId="{92278B91-1C2B-4336-974D-F218AF95CDFF}" dt="2022-12-22T16:34:01.768" v="209" actId="2696"/>
        <pc:sldMkLst>
          <pc:docMk/>
          <pc:sldMk cId="2306532822" sldId="352"/>
        </pc:sldMkLst>
      </pc:sldChg>
      <pc:sldChg chg="del">
        <pc:chgData name="GOMEZ, Paula" userId="c93cf399-3ed7-4230-9282-8831e3fe5ae7" providerId="ADAL" clId="{92278B91-1C2B-4336-974D-F218AF95CDFF}" dt="2022-12-22T16:31:12.979" v="140" actId="2696"/>
        <pc:sldMkLst>
          <pc:docMk/>
          <pc:sldMk cId="2620111760" sldId="352"/>
        </pc:sldMkLst>
      </pc:sldChg>
      <pc:sldChg chg="modSp add mod">
        <pc:chgData name="GOMEZ, Paula" userId="c93cf399-3ed7-4230-9282-8831e3fe5ae7" providerId="ADAL" clId="{92278B91-1C2B-4336-974D-F218AF95CDFF}" dt="2022-12-23T09:30:30.453" v="330" actId="20577"/>
        <pc:sldMkLst>
          <pc:docMk/>
          <pc:sldMk cId="164684957" sldId="353"/>
        </pc:sldMkLst>
        <pc:spChg chg="mod">
          <ac:chgData name="GOMEZ, Paula" userId="c93cf399-3ed7-4230-9282-8831e3fe5ae7" providerId="ADAL" clId="{92278B91-1C2B-4336-974D-F218AF95CDFF}" dt="2022-12-23T09:30:30.453" v="330" actId="20577"/>
          <ac:spMkLst>
            <pc:docMk/>
            <pc:sldMk cId="164684957" sldId="353"/>
            <ac:spMk id="616" creationId="{00000000-0000-0000-0000-000000000000}"/>
          </ac:spMkLst>
        </pc:spChg>
        <pc:spChg chg="mod">
          <ac:chgData name="GOMEZ, Paula" userId="c93cf399-3ed7-4230-9282-8831e3fe5ae7" providerId="ADAL" clId="{92278B91-1C2B-4336-974D-F218AF95CDFF}" dt="2022-12-23T09:30:05.399" v="297" actId="20577"/>
          <ac:spMkLst>
            <pc:docMk/>
            <pc:sldMk cId="164684957" sldId="353"/>
            <ac:spMk id="618" creationId="{00000000-0000-0000-0000-000000000000}"/>
          </ac:spMkLst>
        </pc:spChg>
      </pc:sldChg>
      <pc:sldChg chg="add del">
        <pc:chgData name="GOMEZ, Paula" userId="c93cf399-3ed7-4230-9282-8831e3fe5ae7" providerId="ADAL" clId="{92278B91-1C2B-4336-974D-F218AF95CDFF}" dt="2022-12-22T16:34:03.834" v="210" actId="2696"/>
        <pc:sldMkLst>
          <pc:docMk/>
          <pc:sldMk cId="3866254335" sldId="353"/>
        </pc:sldMkLst>
      </pc:sldChg>
      <pc:sldChg chg="modSp add mod ord">
        <pc:chgData name="GOMEZ, Paula" userId="c93cf399-3ed7-4230-9282-8831e3fe5ae7" providerId="ADAL" clId="{92278B91-1C2B-4336-974D-F218AF95CDFF}" dt="2022-12-23T09:29:48.018" v="284" actId="1076"/>
        <pc:sldMkLst>
          <pc:docMk/>
          <pc:sldMk cId="3295624739" sldId="354"/>
        </pc:sldMkLst>
        <pc:spChg chg="mod">
          <ac:chgData name="GOMEZ, Paula" userId="c93cf399-3ed7-4230-9282-8831e3fe5ae7" providerId="ADAL" clId="{92278B91-1C2B-4336-974D-F218AF95CDFF}" dt="2022-12-23T09:29:48.018" v="284" actId="1076"/>
          <ac:spMkLst>
            <pc:docMk/>
            <pc:sldMk cId="3295624739" sldId="354"/>
            <ac:spMk id="623" creationId="{00000000-0000-0000-0000-000000000000}"/>
          </ac:spMkLst>
        </pc:spChg>
      </pc:sldChg>
      <pc:sldChg chg="new del">
        <pc:chgData name="GOMEZ, Paula" userId="c93cf399-3ed7-4230-9282-8831e3fe5ae7" providerId="ADAL" clId="{92278B91-1C2B-4336-974D-F218AF95CDFF}" dt="2022-12-23T10:13:34.559" v="376" actId="680"/>
        <pc:sldMkLst>
          <pc:docMk/>
          <pc:sldMk cId="1693864695" sldId="355"/>
        </pc:sldMkLst>
      </pc:sldChg>
      <pc:sldChg chg="new ord">
        <pc:chgData name="GOMEZ, Paula" userId="c93cf399-3ed7-4230-9282-8831e3fe5ae7" providerId="ADAL" clId="{92278B91-1C2B-4336-974D-F218AF95CDFF}" dt="2022-12-23T10:13:56.320" v="380"/>
        <pc:sldMkLst>
          <pc:docMk/>
          <pc:sldMk cId="2796648425" sldId="355"/>
        </pc:sldMkLst>
      </pc:sldChg>
      <pc:sldChg chg="new">
        <pc:chgData name="GOMEZ, Paula" userId="c93cf399-3ed7-4230-9282-8831e3fe5ae7" providerId="ADAL" clId="{92278B91-1C2B-4336-974D-F218AF95CDFF}" dt="2022-12-23T10:13:49.017" v="378" actId="680"/>
        <pc:sldMkLst>
          <pc:docMk/>
          <pc:sldMk cId="3029491523" sldId="356"/>
        </pc:sldMkLst>
      </pc:sldChg>
      <pc:sldChg chg="new">
        <pc:chgData name="GOMEZ, Paula" userId="c93cf399-3ed7-4230-9282-8831e3fe5ae7" providerId="ADAL" clId="{92278B91-1C2B-4336-974D-F218AF95CDFF}" dt="2022-12-23T10:14:20.897" v="383" actId="680"/>
        <pc:sldMkLst>
          <pc:docMk/>
          <pc:sldMk cId="1324240327" sldId="357"/>
        </pc:sldMkLst>
      </pc:sldChg>
      <pc:sldMasterChg chg="del delSldLayout">
        <pc:chgData name="GOMEZ, Paula" userId="c93cf399-3ed7-4230-9282-8831e3fe5ae7" providerId="ADAL" clId="{92278B91-1C2B-4336-974D-F218AF95CDFF}" dt="2022-12-22T16:31:12.979" v="140" actId="2696"/>
        <pc:sldMasterMkLst>
          <pc:docMk/>
          <pc:sldMasterMk cId="1058408740" sldId="2147483784"/>
        </pc:sldMasterMkLst>
        <pc:sldLayoutChg chg="del">
          <pc:chgData name="GOMEZ, Paula" userId="c93cf399-3ed7-4230-9282-8831e3fe5ae7" providerId="ADAL" clId="{92278B91-1C2B-4336-974D-F218AF95CDFF}" dt="2022-12-22T16:31:12.979" v="140" actId="2696"/>
          <pc:sldLayoutMkLst>
            <pc:docMk/>
            <pc:sldMasterMk cId="1058408740" sldId="2147483784"/>
            <pc:sldLayoutMk cId="2846267648" sldId="2147483785"/>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33654111" sldId="2147483786"/>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458486383" sldId="2147483787"/>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245884457" sldId="2147483788"/>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926581670" sldId="2147483789"/>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396090217" sldId="2147483790"/>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683047041" sldId="2147483791"/>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160246025" sldId="2147483792"/>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4115344886" sldId="2147483793"/>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828092919" sldId="2147483794"/>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575915089" sldId="2147483795"/>
          </pc:sldLayoutMkLst>
        </pc:sldLayoutChg>
      </pc:sldMasterChg>
      <pc:sldMasterChg chg="modSp mod addSldLayout delSldLayout modSldLayout">
        <pc:chgData name="GOMEZ, Paula" userId="c93cf399-3ed7-4230-9282-8831e3fe5ae7" providerId="ADAL" clId="{92278B91-1C2B-4336-974D-F218AF95CDFF}" dt="2022-12-23T10:14:00.443" v="382" actId="2696"/>
        <pc:sldMasterMkLst>
          <pc:docMk/>
          <pc:sldMasterMk cId="0" sldId="2147483862"/>
        </pc:sldMasterMkLst>
        <pc:spChg chg="mod">
          <ac:chgData name="GOMEZ, Paula" userId="c93cf399-3ed7-4230-9282-8831e3fe5ae7" providerId="ADAL" clId="{92278B91-1C2B-4336-974D-F218AF95CDFF}" dt="2022-12-23T10:10:12.048" v="332" actId="20577"/>
          <ac:spMkLst>
            <pc:docMk/>
            <pc:sldMasterMk cId="0" sldId="2147483862"/>
            <ac:spMk id="12" creationId="{00000000-0000-0000-0000-000000000000}"/>
          </ac:spMkLst>
        </pc:spChg>
        <pc:sldLayoutChg chg="modSp mod">
          <pc:chgData name="GOMEZ, Paula" userId="c93cf399-3ed7-4230-9282-8831e3fe5ae7" providerId="ADAL" clId="{92278B91-1C2B-4336-974D-F218AF95CDFF}" dt="2022-12-23T10:12:33.528" v="364" actId="20577"/>
          <pc:sldLayoutMkLst>
            <pc:docMk/>
            <pc:sldMasterMk cId="0" sldId="2147483862"/>
            <pc:sldLayoutMk cId="0" sldId="2147483663"/>
          </pc:sldLayoutMkLst>
          <pc:spChg chg="mod">
            <ac:chgData name="GOMEZ, Paula" userId="c93cf399-3ed7-4230-9282-8831e3fe5ae7" providerId="ADAL" clId="{92278B91-1C2B-4336-974D-F218AF95CDFF}" dt="2022-12-23T10:12:33.528" v="364" actId="20577"/>
            <ac:spMkLst>
              <pc:docMk/>
              <pc:sldMasterMk cId="0" sldId="2147483862"/>
              <pc:sldLayoutMk cId="0" sldId="2147483663"/>
              <ac:spMk id="11" creationId="{B72ABE9A-94A8-4AF2-9F76-F8E89AC5FF8E}"/>
            </ac:spMkLst>
          </pc:spChg>
        </pc:sldLayoutChg>
        <pc:sldLayoutChg chg="modSp add del mod">
          <pc:chgData name="GOMEZ, Paula" userId="c93cf399-3ed7-4230-9282-8831e3fe5ae7" providerId="ADAL" clId="{92278B91-1C2B-4336-974D-F218AF95CDFF}" dt="2022-12-23T10:14:00.443" v="382" actId="2696"/>
          <pc:sldLayoutMkLst>
            <pc:docMk/>
            <pc:sldMasterMk cId="0" sldId="2147483862"/>
            <pc:sldLayoutMk cId="0" sldId="2147483664"/>
          </pc:sldLayoutMkLst>
          <pc:spChg chg="mod">
            <ac:chgData name="GOMEZ, Paula" userId="c93cf399-3ed7-4230-9282-8831e3fe5ae7" providerId="ADAL" clId="{92278B91-1C2B-4336-974D-F218AF95CDFF}" dt="2022-12-23T10:12:40.024" v="366" actId="20577"/>
            <ac:spMkLst>
              <pc:docMk/>
              <pc:sldMasterMk cId="0" sldId="2147483862"/>
              <pc:sldLayoutMk cId="0" sldId="2147483664"/>
              <ac:spMk id="13" creationId="{D9E0A159-826F-4051-8DE2-B2CC3524E9D6}"/>
            </ac:spMkLst>
          </pc:spChg>
        </pc:sldLayoutChg>
        <pc:sldLayoutChg chg="del">
          <pc:chgData name="GOMEZ, Paula" userId="c93cf399-3ed7-4230-9282-8831e3fe5ae7" providerId="ADAL" clId="{92278B91-1C2B-4336-974D-F218AF95CDFF}" dt="2022-12-22T16:31:22.625" v="166" actId="2696"/>
          <pc:sldLayoutMkLst>
            <pc:docMk/>
            <pc:sldMasterMk cId="0" sldId="2147483862"/>
            <pc:sldLayoutMk cId="0" sldId="2147483665"/>
          </pc:sldLayoutMkLst>
        </pc:sldLayoutChg>
        <pc:sldLayoutChg chg="del">
          <pc:chgData name="GOMEZ, Paula" userId="c93cf399-3ed7-4230-9282-8831e3fe5ae7" providerId="ADAL" clId="{92278B91-1C2B-4336-974D-F218AF95CDFF}" dt="2022-12-22T16:31:11.567" v="138" actId="2696"/>
          <pc:sldLayoutMkLst>
            <pc:docMk/>
            <pc:sldMasterMk cId="0" sldId="2147483862"/>
            <pc:sldLayoutMk cId="0" sldId="2147483666"/>
          </pc:sldLayoutMkLst>
        </pc:sldLayoutChg>
        <pc:sldLayoutChg chg="del">
          <pc:chgData name="GOMEZ, Paula" userId="c93cf399-3ed7-4230-9282-8831e3fe5ae7" providerId="ADAL" clId="{92278B91-1C2B-4336-974D-F218AF95CDFF}" dt="2022-12-22T16:31:09.193" v="132" actId="2696"/>
          <pc:sldLayoutMkLst>
            <pc:docMk/>
            <pc:sldMasterMk cId="0" sldId="2147483862"/>
            <pc:sldLayoutMk cId="0" sldId="2147483674"/>
          </pc:sldLayoutMkLst>
        </pc:sldLayoutChg>
        <pc:sldLayoutChg chg="del">
          <pc:chgData name="GOMEZ, Paula" userId="c93cf399-3ed7-4230-9282-8831e3fe5ae7" providerId="ADAL" clId="{92278B91-1C2B-4336-974D-F218AF95CDFF}" dt="2022-12-22T16:31:08.292" v="128" actId="2696"/>
          <pc:sldLayoutMkLst>
            <pc:docMk/>
            <pc:sldMasterMk cId="0" sldId="2147483862"/>
            <pc:sldLayoutMk cId="0" sldId="2147483678"/>
          </pc:sldLayoutMkLst>
        </pc:sldLayoutChg>
        <pc:sldLayoutChg chg="del">
          <pc:chgData name="GOMEZ, Paula" userId="c93cf399-3ed7-4230-9282-8831e3fe5ae7" providerId="ADAL" clId="{92278B91-1C2B-4336-974D-F218AF95CDFF}" dt="2022-12-22T16:31:14.726" v="146" actId="2696"/>
          <pc:sldLayoutMkLst>
            <pc:docMk/>
            <pc:sldMasterMk cId="0" sldId="2147483862"/>
            <pc:sldLayoutMk cId="0" sldId="2147483681"/>
          </pc:sldLayoutMkLst>
        </pc:sldLayoutChg>
        <pc:sldLayoutChg chg="del">
          <pc:chgData name="GOMEZ, Paula" userId="c93cf399-3ed7-4230-9282-8831e3fe5ae7" providerId="ADAL" clId="{92278B91-1C2B-4336-974D-F218AF95CDFF}" dt="2022-12-22T16:31:11.842" v="139" actId="2696"/>
          <pc:sldLayoutMkLst>
            <pc:docMk/>
            <pc:sldMasterMk cId="0" sldId="2147483862"/>
            <pc:sldLayoutMk cId="0" sldId="2147483685"/>
          </pc:sldLayoutMkLst>
        </pc:sldLayoutChg>
        <pc:sldLayoutChg chg="modSp mod">
          <pc:chgData name="GOMEZ, Paula" userId="c93cf399-3ed7-4230-9282-8831e3fe5ae7" providerId="ADAL" clId="{92278B91-1C2B-4336-974D-F218AF95CDFF}" dt="2022-12-23T10:10:46.620" v="342" actId="20577"/>
          <pc:sldLayoutMkLst>
            <pc:docMk/>
            <pc:sldMasterMk cId="0" sldId="2147483862"/>
            <pc:sldLayoutMk cId="0" sldId="2147483688"/>
          </pc:sldLayoutMkLst>
          <pc:spChg chg="mod">
            <ac:chgData name="GOMEZ, Paula" userId="c93cf399-3ed7-4230-9282-8831e3fe5ae7" providerId="ADAL" clId="{92278B91-1C2B-4336-974D-F218AF95CDFF}" dt="2022-12-23T10:10:46.620" v="342" actId="20577"/>
            <ac:spMkLst>
              <pc:docMk/>
              <pc:sldMasterMk cId="0" sldId="2147483862"/>
              <pc:sldLayoutMk cId="0" sldId="2147483688"/>
              <ac:spMk id="17" creationId="{660E7E6A-58C6-4A0B-A2E9-BED2AD16B39D}"/>
            </ac:spMkLst>
          </pc:spChg>
        </pc:sldLayoutChg>
        <pc:sldLayoutChg chg="modSp mod">
          <pc:chgData name="GOMEZ, Paula" userId="c93cf399-3ed7-4230-9282-8831e3fe5ae7" providerId="ADAL" clId="{92278B91-1C2B-4336-974D-F218AF95CDFF}" dt="2022-12-23T10:11:47.607" v="356" actId="20577"/>
          <pc:sldLayoutMkLst>
            <pc:docMk/>
            <pc:sldMasterMk cId="0" sldId="2147483862"/>
            <pc:sldLayoutMk cId="0" sldId="2147483693"/>
          </pc:sldLayoutMkLst>
          <pc:spChg chg="mod">
            <ac:chgData name="GOMEZ, Paula" userId="c93cf399-3ed7-4230-9282-8831e3fe5ae7" providerId="ADAL" clId="{92278B91-1C2B-4336-974D-F218AF95CDFF}" dt="2022-12-23T10:11:47.607" v="356" actId="20577"/>
            <ac:spMkLst>
              <pc:docMk/>
              <pc:sldMasterMk cId="0" sldId="2147483862"/>
              <pc:sldLayoutMk cId="0" sldId="2147483693"/>
              <ac:spMk id="15" creationId="{9C58AFEB-84A7-409B-8CA4-2A949CD65EE4}"/>
            </ac:spMkLst>
          </pc:spChg>
        </pc:sldLayoutChg>
        <pc:sldLayoutChg chg="modSp mod">
          <pc:chgData name="GOMEZ, Paula" userId="c93cf399-3ed7-4230-9282-8831e3fe5ae7" providerId="ADAL" clId="{92278B91-1C2B-4336-974D-F218AF95CDFF}" dt="2022-12-23T10:10:19.737" v="334" actId="20577"/>
          <pc:sldLayoutMkLst>
            <pc:docMk/>
            <pc:sldMasterMk cId="0" sldId="2147483862"/>
            <pc:sldLayoutMk cId="0" sldId="2147483863"/>
          </pc:sldLayoutMkLst>
          <pc:spChg chg="mod">
            <ac:chgData name="GOMEZ, Paula" userId="c93cf399-3ed7-4230-9282-8831e3fe5ae7" providerId="ADAL" clId="{92278B91-1C2B-4336-974D-F218AF95CDFF}" dt="2022-12-23T10:10:19.737" v="334"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92278B91-1C2B-4336-974D-F218AF95CDFF}" dt="2022-12-23T10:10:25.949" v="336" actId="20577"/>
          <pc:sldLayoutMkLst>
            <pc:docMk/>
            <pc:sldMasterMk cId="0" sldId="2147483862"/>
            <pc:sldLayoutMk cId="0" sldId="2147483864"/>
          </pc:sldLayoutMkLst>
          <pc:spChg chg="mod">
            <ac:chgData name="GOMEZ, Paula" userId="c93cf399-3ed7-4230-9282-8831e3fe5ae7" providerId="ADAL" clId="{92278B91-1C2B-4336-974D-F218AF95CDFF}" dt="2022-12-23T10:10:25.949" v="336"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92278B91-1C2B-4336-974D-F218AF95CDFF}" dt="2022-12-23T10:10:32.382" v="338" actId="20577"/>
          <pc:sldLayoutMkLst>
            <pc:docMk/>
            <pc:sldMasterMk cId="0" sldId="2147483862"/>
            <pc:sldLayoutMk cId="0" sldId="2147483865"/>
          </pc:sldLayoutMkLst>
          <pc:spChg chg="mod">
            <ac:chgData name="GOMEZ, Paula" userId="c93cf399-3ed7-4230-9282-8831e3fe5ae7" providerId="ADAL" clId="{92278B91-1C2B-4336-974D-F218AF95CDFF}" dt="2022-12-23T10:10:32.382" v="338"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92278B91-1C2B-4336-974D-F218AF95CDFF}" dt="2022-12-23T10:10:39.863" v="340" actId="20577"/>
          <pc:sldLayoutMkLst>
            <pc:docMk/>
            <pc:sldMasterMk cId="0" sldId="2147483862"/>
            <pc:sldLayoutMk cId="0" sldId="2147483866"/>
          </pc:sldLayoutMkLst>
          <pc:spChg chg="mod">
            <ac:chgData name="GOMEZ, Paula" userId="c93cf399-3ed7-4230-9282-8831e3fe5ae7" providerId="ADAL" clId="{92278B91-1C2B-4336-974D-F218AF95CDFF}" dt="2022-12-23T10:10:39.863" v="340"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92278B91-1C2B-4336-974D-F218AF95CDFF}" dt="2022-12-23T10:10:56.435" v="344" actId="20577"/>
          <pc:sldLayoutMkLst>
            <pc:docMk/>
            <pc:sldMasterMk cId="0" sldId="2147483862"/>
            <pc:sldLayoutMk cId="0" sldId="2147483867"/>
          </pc:sldLayoutMkLst>
          <pc:spChg chg="mod">
            <ac:chgData name="GOMEZ, Paula" userId="c93cf399-3ed7-4230-9282-8831e3fe5ae7" providerId="ADAL" clId="{92278B91-1C2B-4336-974D-F218AF95CDFF}" dt="2022-12-23T10:10:56.435" v="344"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92278B91-1C2B-4336-974D-F218AF95CDFF}" dt="2022-12-23T10:11:10.167" v="352" actId="20577"/>
          <pc:sldLayoutMkLst>
            <pc:docMk/>
            <pc:sldMasterMk cId="0" sldId="2147483862"/>
            <pc:sldLayoutMk cId="0" sldId="2147483868"/>
          </pc:sldLayoutMkLst>
          <pc:spChg chg="mod">
            <ac:chgData name="GOMEZ, Paula" userId="c93cf399-3ed7-4230-9282-8831e3fe5ae7" providerId="ADAL" clId="{92278B91-1C2B-4336-974D-F218AF95CDFF}" dt="2022-12-23T10:11:10.167" v="352" actId="20577"/>
            <ac:spMkLst>
              <pc:docMk/>
              <pc:sldMasterMk cId="0" sldId="2147483862"/>
              <pc:sldLayoutMk cId="0" sldId="2147483868"/>
              <ac:spMk id="17" creationId="{FC59B8AC-21C3-4FD1-8894-F651CF618E5A}"/>
            </ac:spMkLst>
          </pc:spChg>
        </pc:sldLayoutChg>
        <pc:sldLayoutChg chg="modSp mod">
          <pc:chgData name="GOMEZ, Paula" userId="c93cf399-3ed7-4230-9282-8831e3fe5ae7" providerId="ADAL" clId="{92278B91-1C2B-4336-974D-F218AF95CDFF}" dt="2022-12-23T10:11:17.148" v="354" actId="20577"/>
          <pc:sldLayoutMkLst>
            <pc:docMk/>
            <pc:sldMasterMk cId="0" sldId="2147483862"/>
            <pc:sldLayoutMk cId="0" sldId="2147483869"/>
          </pc:sldLayoutMkLst>
          <pc:spChg chg="mod">
            <ac:chgData name="GOMEZ, Paula" userId="c93cf399-3ed7-4230-9282-8831e3fe5ae7" providerId="ADAL" clId="{92278B91-1C2B-4336-974D-F218AF95CDFF}" dt="2022-12-23T10:11:17.148" v="354" actId="20577"/>
            <ac:spMkLst>
              <pc:docMk/>
              <pc:sldMasterMk cId="0" sldId="2147483862"/>
              <pc:sldLayoutMk cId="0" sldId="2147483869"/>
              <ac:spMk id="17" creationId="{39A47447-8C7E-4ECF-8C93-D256B20DF19A}"/>
            </ac:spMkLst>
          </pc:spChg>
        </pc:sldLayoutChg>
        <pc:sldLayoutChg chg="modSp mod">
          <pc:chgData name="GOMEZ, Paula" userId="c93cf399-3ed7-4230-9282-8831e3fe5ae7" providerId="ADAL" clId="{92278B91-1C2B-4336-974D-F218AF95CDFF}" dt="2022-12-23T10:11:54.874" v="358" actId="20577"/>
          <pc:sldLayoutMkLst>
            <pc:docMk/>
            <pc:sldMasterMk cId="0" sldId="2147483862"/>
            <pc:sldLayoutMk cId="0" sldId="2147483870"/>
          </pc:sldLayoutMkLst>
          <pc:spChg chg="mod">
            <ac:chgData name="GOMEZ, Paula" userId="c93cf399-3ed7-4230-9282-8831e3fe5ae7" providerId="ADAL" clId="{92278B91-1C2B-4336-974D-F218AF95CDFF}" dt="2022-12-23T10:11:54.874" v="358"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92278B91-1C2B-4336-974D-F218AF95CDFF}" dt="2022-12-23T10:12:01.309" v="360" actId="20577"/>
          <pc:sldLayoutMkLst>
            <pc:docMk/>
            <pc:sldMasterMk cId="0" sldId="2147483862"/>
            <pc:sldLayoutMk cId="0" sldId="2147483871"/>
          </pc:sldLayoutMkLst>
          <pc:spChg chg="mod">
            <ac:chgData name="GOMEZ, Paula" userId="c93cf399-3ed7-4230-9282-8831e3fe5ae7" providerId="ADAL" clId="{92278B91-1C2B-4336-974D-F218AF95CDFF}" dt="2022-12-23T10:12:01.309" v="360"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92278B91-1C2B-4336-974D-F218AF95CDFF}" dt="2022-12-23T10:12:11.677" v="362" actId="20577"/>
          <pc:sldLayoutMkLst>
            <pc:docMk/>
            <pc:sldMasterMk cId="0" sldId="2147483862"/>
            <pc:sldLayoutMk cId="0" sldId="2147483872"/>
          </pc:sldLayoutMkLst>
          <pc:spChg chg="mod">
            <ac:chgData name="GOMEZ, Paula" userId="c93cf399-3ed7-4230-9282-8831e3fe5ae7" providerId="ADAL" clId="{92278B91-1C2B-4336-974D-F218AF95CDFF}" dt="2022-12-23T10:12:11.677" v="362"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92278B91-1C2B-4336-974D-F218AF95CDFF}" dt="2022-12-23T10:12:46.402" v="368" actId="20577"/>
          <pc:sldLayoutMkLst>
            <pc:docMk/>
            <pc:sldMasterMk cId="0" sldId="2147483862"/>
            <pc:sldLayoutMk cId="0" sldId="2147483875"/>
          </pc:sldLayoutMkLst>
          <pc:spChg chg="mod">
            <ac:chgData name="GOMEZ, Paula" userId="c93cf399-3ed7-4230-9282-8831e3fe5ae7" providerId="ADAL" clId="{92278B91-1C2B-4336-974D-F218AF95CDFF}" dt="2022-12-23T10:12:46.402" v="368" actId="20577"/>
            <ac:spMkLst>
              <pc:docMk/>
              <pc:sldMasterMk cId="0" sldId="2147483862"/>
              <pc:sldLayoutMk cId="0" sldId="2147483875"/>
              <ac:spMk id="12" creationId="{E626017B-5D24-48E1-BB4F-0087CF885B53}"/>
            </ac:spMkLst>
          </pc:spChg>
        </pc:sldLayoutChg>
        <pc:sldLayoutChg chg="modSp mod">
          <pc:chgData name="GOMEZ, Paula" userId="c93cf399-3ed7-4230-9282-8831e3fe5ae7" providerId="ADAL" clId="{92278B91-1C2B-4336-974D-F218AF95CDFF}" dt="2022-12-23T10:12:53.846" v="370" actId="20577"/>
          <pc:sldLayoutMkLst>
            <pc:docMk/>
            <pc:sldMasterMk cId="0" sldId="2147483862"/>
            <pc:sldLayoutMk cId="0" sldId="2147483876"/>
          </pc:sldLayoutMkLst>
          <pc:spChg chg="mod">
            <ac:chgData name="GOMEZ, Paula" userId="c93cf399-3ed7-4230-9282-8831e3fe5ae7" providerId="ADAL" clId="{92278B91-1C2B-4336-974D-F218AF95CDFF}" dt="2022-12-23T10:12:53.846" v="370" actId="20577"/>
            <ac:spMkLst>
              <pc:docMk/>
              <pc:sldMasterMk cId="0" sldId="2147483862"/>
              <pc:sldLayoutMk cId="0" sldId="2147483876"/>
              <ac:spMk id="13" creationId="{125D5255-C6E6-47A6-A6D0-E2A1F4A31D21}"/>
            </ac:spMkLst>
          </pc:spChg>
        </pc:sldLayoutChg>
        <pc:sldLayoutChg chg="modSp mod">
          <pc:chgData name="GOMEZ, Paula" userId="c93cf399-3ed7-4230-9282-8831e3fe5ae7" providerId="ADAL" clId="{92278B91-1C2B-4336-974D-F218AF95CDFF}" dt="2022-12-23T10:13:00.260" v="372" actId="20577"/>
          <pc:sldLayoutMkLst>
            <pc:docMk/>
            <pc:sldMasterMk cId="0" sldId="2147483862"/>
            <pc:sldLayoutMk cId="0" sldId="2147483877"/>
          </pc:sldLayoutMkLst>
          <pc:spChg chg="mod">
            <ac:chgData name="GOMEZ, Paula" userId="c93cf399-3ed7-4230-9282-8831e3fe5ae7" providerId="ADAL" clId="{92278B91-1C2B-4336-974D-F218AF95CDFF}" dt="2022-12-23T10:13:00.260" v="372" actId="20577"/>
            <ac:spMkLst>
              <pc:docMk/>
              <pc:sldMasterMk cId="0" sldId="2147483862"/>
              <pc:sldLayoutMk cId="0" sldId="2147483877"/>
              <ac:spMk id="13" creationId="{1D82FDFB-62E1-44B4-A20A-976843DD33E1}"/>
            </ac:spMkLst>
          </pc:spChg>
        </pc:sldLayoutChg>
        <pc:sldLayoutChg chg="modSp mod">
          <pc:chgData name="GOMEZ, Paula" userId="c93cf399-3ed7-4230-9282-8831e3fe5ae7" providerId="ADAL" clId="{92278B91-1C2B-4336-974D-F218AF95CDFF}" dt="2022-12-23T10:13:07.596" v="374" actId="20577"/>
          <pc:sldLayoutMkLst>
            <pc:docMk/>
            <pc:sldMasterMk cId="0" sldId="2147483862"/>
            <pc:sldLayoutMk cId="0" sldId="2147483878"/>
          </pc:sldLayoutMkLst>
          <pc:spChg chg="mod">
            <ac:chgData name="GOMEZ, Paula" userId="c93cf399-3ed7-4230-9282-8831e3fe5ae7" providerId="ADAL" clId="{92278B91-1C2B-4336-974D-F218AF95CDFF}" dt="2022-12-23T10:13:07.596" v="374" actId="20577"/>
            <ac:spMkLst>
              <pc:docMk/>
              <pc:sldMasterMk cId="0" sldId="2147483862"/>
              <pc:sldLayoutMk cId="0" sldId="2147483878"/>
              <ac:spMk id="13" creationId="{F4AD986A-76B2-465D-A889-73C16033B289}"/>
            </ac:spMkLst>
          </pc:spChg>
        </pc:sldLayoutChg>
      </pc:sldMasterChg>
    </pc:docChg>
  </pc:docChgLst>
  <pc:docChgLst>
    <pc:chgData name="EZZINE, Hind" userId="S::ezzineh@who.int::edcab00f-6318-46e5-a4a9-188b01ee222f" providerId="AD" clId="Web-{D4EC6C4F-EFA4-8AB1-D5A7-B83676463EC4}"/>
    <pc:docChg chg="addSld delSld modSld sldOrd">
      <pc:chgData name="EZZINE, Hind" userId="S::ezzineh@who.int::edcab00f-6318-46e5-a4a9-188b01ee222f" providerId="AD" clId="Web-{D4EC6C4F-EFA4-8AB1-D5A7-B83676463EC4}" dt="2023-02-07T22:05:43.245" v="1264" actId="20577"/>
      <pc:docMkLst>
        <pc:docMk/>
      </pc:docMkLst>
      <pc:sldChg chg="addSp modSp">
        <pc:chgData name="EZZINE, Hind" userId="S::ezzineh@who.int::edcab00f-6318-46e5-a4a9-188b01ee222f" providerId="AD" clId="Web-{D4EC6C4F-EFA4-8AB1-D5A7-B83676463EC4}" dt="2023-02-07T21:29:32.406" v="224" actId="20577"/>
        <pc:sldMkLst>
          <pc:docMk/>
          <pc:sldMk cId="2796648425" sldId="355"/>
        </pc:sldMkLst>
        <pc:spChg chg="add mod">
          <ac:chgData name="EZZINE, Hind" userId="S::ezzineh@who.int::edcab00f-6318-46e5-a4a9-188b01ee222f" providerId="AD" clId="Web-{D4EC6C4F-EFA4-8AB1-D5A7-B83676463EC4}" dt="2023-02-07T21:29:32.406" v="224" actId="20577"/>
          <ac:spMkLst>
            <pc:docMk/>
            <pc:sldMk cId="2796648425" sldId="355"/>
            <ac:spMk id="2" creationId="{61C22901-6FDF-7E09-B3E8-83E813603237}"/>
          </ac:spMkLst>
        </pc:spChg>
      </pc:sldChg>
      <pc:sldChg chg="modSp">
        <pc:chgData name="EZZINE, Hind" userId="S::ezzineh@who.int::edcab00f-6318-46e5-a4a9-188b01ee222f" providerId="AD" clId="Web-{D4EC6C4F-EFA4-8AB1-D5A7-B83676463EC4}" dt="2023-02-07T21:26:16.775" v="214" actId="20577"/>
        <pc:sldMkLst>
          <pc:docMk/>
          <pc:sldMk cId="3029491523" sldId="356"/>
        </pc:sldMkLst>
        <pc:spChg chg="mod">
          <ac:chgData name="EZZINE, Hind" userId="S::ezzineh@who.int::edcab00f-6318-46e5-a4a9-188b01ee222f" providerId="AD" clId="Web-{D4EC6C4F-EFA4-8AB1-D5A7-B83676463EC4}" dt="2023-02-07T21:26:16.775" v="214" actId="20577"/>
          <ac:spMkLst>
            <pc:docMk/>
            <pc:sldMk cId="3029491523" sldId="356"/>
            <ac:spMk id="3" creationId="{C008FED0-F84A-4217-BFD9-B68A791C301C}"/>
          </ac:spMkLst>
        </pc:spChg>
      </pc:sldChg>
      <pc:sldChg chg="modSp">
        <pc:chgData name="EZZINE, Hind" userId="S::ezzineh@who.int::edcab00f-6318-46e5-a4a9-188b01ee222f" providerId="AD" clId="Web-{D4EC6C4F-EFA4-8AB1-D5A7-B83676463EC4}" dt="2023-02-07T21:46:36.693" v="1090" actId="1076"/>
        <pc:sldMkLst>
          <pc:docMk/>
          <pc:sldMk cId="1836358625" sldId="566"/>
        </pc:sldMkLst>
        <pc:spChg chg="mod">
          <ac:chgData name="EZZINE, Hind" userId="S::ezzineh@who.int::edcab00f-6318-46e5-a4a9-188b01ee222f" providerId="AD" clId="Web-{D4EC6C4F-EFA4-8AB1-D5A7-B83676463EC4}" dt="2023-02-07T21:46:36.693" v="1090" actId="1076"/>
          <ac:spMkLst>
            <pc:docMk/>
            <pc:sldMk cId="1836358625" sldId="566"/>
            <ac:spMk id="616" creationId="{00000000-0000-0000-0000-000000000000}"/>
          </ac:spMkLst>
        </pc:spChg>
      </pc:sldChg>
      <pc:sldChg chg="modSp">
        <pc:chgData name="EZZINE, Hind" userId="S::ezzineh@who.int::edcab00f-6318-46e5-a4a9-188b01ee222f" providerId="AD" clId="Web-{D4EC6C4F-EFA4-8AB1-D5A7-B83676463EC4}" dt="2023-02-07T21:35:44.324" v="921" actId="20577"/>
        <pc:sldMkLst>
          <pc:docMk/>
          <pc:sldMk cId="340648290" sldId="615"/>
        </pc:sldMkLst>
        <pc:spChg chg="mod">
          <ac:chgData name="EZZINE, Hind" userId="S::ezzineh@who.int::edcab00f-6318-46e5-a4a9-188b01ee222f" providerId="AD" clId="Web-{D4EC6C4F-EFA4-8AB1-D5A7-B83676463EC4}" dt="2023-02-07T21:35:44.324" v="921" actId="20577"/>
          <ac:spMkLst>
            <pc:docMk/>
            <pc:sldMk cId="340648290" sldId="615"/>
            <ac:spMk id="2" creationId="{00000000-0000-0000-0000-000000000000}"/>
          </ac:spMkLst>
        </pc:spChg>
      </pc:sldChg>
      <pc:sldChg chg="modSp">
        <pc:chgData name="EZZINE, Hind" userId="S::ezzineh@who.int::edcab00f-6318-46e5-a4a9-188b01ee222f" providerId="AD" clId="Web-{D4EC6C4F-EFA4-8AB1-D5A7-B83676463EC4}" dt="2023-02-07T22:02:45.270" v="1259" actId="20577"/>
        <pc:sldMkLst>
          <pc:docMk/>
          <pc:sldMk cId="3273506029" sldId="671"/>
        </pc:sldMkLst>
        <pc:spChg chg="mod">
          <ac:chgData name="EZZINE, Hind" userId="S::ezzineh@who.int::edcab00f-6318-46e5-a4a9-188b01ee222f" providerId="AD" clId="Web-{D4EC6C4F-EFA4-8AB1-D5A7-B83676463EC4}" dt="2023-02-07T22:02:45.270" v="1259" actId="20577"/>
          <ac:spMkLst>
            <pc:docMk/>
            <pc:sldMk cId="3273506029" sldId="671"/>
            <ac:spMk id="2" creationId="{00000000-0000-0000-0000-000000000000}"/>
          </ac:spMkLst>
        </pc:spChg>
      </pc:sldChg>
      <pc:sldChg chg="modSp">
        <pc:chgData name="EZZINE, Hind" userId="S::ezzineh@who.int::edcab00f-6318-46e5-a4a9-188b01ee222f" providerId="AD" clId="Web-{D4EC6C4F-EFA4-8AB1-D5A7-B83676463EC4}" dt="2023-02-07T22:02:51.130" v="1260" actId="20577"/>
        <pc:sldMkLst>
          <pc:docMk/>
          <pc:sldMk cId="968233751" sldId="678"/>
        </pc:sldMkLst>
        <pc:spChg chg="mod">
          <ac:chgData name="EZZINE, Hind" userId="S::ezzineh@who.int::edcab00f-6318-46e5-a4a9-188b01ee222f" providerId="AD" clId="Web-{D4EC6C4F-EFA4-8AB1-D5A7-B83676463EC4}" dt="2023-02-07T22:02:51.130" v="1260" actId="20577"/>
          <ac:spMkLst>
            <pc:docMk/>
            <pc:sldMk cId="968233751" sldId="678"/>
            <ac:spMk id="3" creationId="{91ED658C-F1A7-1083-09A3-0D106085A483}"/>
          </ac:spMkLst>
        </pc:spChg>
      </pc:sldChg>
      <pc:sldChg chg="addSp modSp mod modClrScheme chgLayout">
        <pc:chgData name="EZZINE, Hind" userId="S::ezzineh@who.int::edcab00f-6318-46e5-a4a9-188b01ee222f" providerId="AD" clId="Web-{D4EC6C4F-EFA4-8AB1-D5A7-B83676463EC4}" dt="2023-02-07T20:19:02.683" v="22" actId="20577"/>
        <pc:sldMkLst>
          <pc:docMk/>
          <pc:sldMk cId="1491170698" sldId="694"/>
        </pc:sldMkLst>
        <pc:spChg chg="mod ord">
          <ac:chgData name="EZZINE, Hind" userId="S::ezzineh@who.int::edcab00f-6318-46e5-a4a9-188b01ee222f" providerId="AD" clId="Web-{D4EC6C4F-EFA4-8AB1-D5A7-B83676463EC4}" dt="2023-02-07T20:18:49.745" v="18" actId="1076"/>
          <ac:spMkLst>
            <pc:docMk/>
            <pc:sldMk cId="1491170698" sldId="694"/>
            <ac:spMk id="2" creationId="{E4308776-96D9-404D-A093-309CACF5D3A7}"/>
          </ac:spMkLst>
        </pc:spChg>
        <pc:spChg chg="mod ord">
          <ac:chgData name="EZZINE, Hind" userId="S::ezzineh@who.int::edcab00f-6318-46e5-a4a9-188b01ee222f" providerId="AD" clId="Web-{D4EC6C4F-EFA4-8AB1-D5A7-B83676463EC4}" dt="2023-02-07T20:18:56.964" v="20" actId="1076"/>
          <ac:spMkLst>
            <pc:docMk/>
            <pc:sldMk cId="1491170698" sldId="694"/>
            <ac:spMk id="5" creationId="{F40D1D6D-BA9F-4AD1-A1D7-F55E0B8823C7}"/>
          </ac:spMkLst>
        </pc:spChg>
        <pc:spChg chg="mod">
          <ac:chgData name="EZZINE, Hind" userId="S::ezzineh@who.int::edcab00f-6318-46e5-a4a9-188b01ee222f" providerId="AD" clId="Web-{D4EC6C4F-EFA4-8AB1-D5A7-B83676463EC4}" dt="2023-02-07T20:19:02.683" v="22" actId="20577"/>
          <ac:spMkLst>
            <pc:docMk/>
            <pc:sldMk cId="1491170698" sldId="694"/>
            <ac:spMk id="9" creationId="{00000000-0000-0000-0000-000000000000}"/>
          </ac:spMkLst>
        </pc:spChg>
        <pc:spChg chg="mod">
          <ac:chgData name="EZZINE, Hind" userId="S::ezzineh@who.int::edcab00f-6318-46e5-a4a9-188b01ee222f" providerId="AD" clId="Web-{D4EC6C4F-EFA4-8AB1-D5A7-B83676463EC4}" dt="2023-02-07T20:17:23.149" v="10" actId="20577"/>
          <ac:spMkLst>
            <pc:docMk/>
            <pc:sldMk cId="1491170698" sldId="694"/>
            <ac:spMk id="10" creationId="{00000000-0000-0000-0000-000000000000}"/>
          </ac:spMkLst>
        </pc:spChg>
        <pc:spChg chg="add mod ord">
          <ac:chgData name="EZZINE, Hind" userId="S::ezzineh@who.int::edcab00f-6318-46e5-a4a9-188b01ee222f" providerId="AD" clId="Web-{D4EC6C4F-EFA4-8AB1-D5A7-B83676463EC4}" dt="2023-02-07T20:18:31.510" v="14"/>
          <ac:spMkLst>
            <pc:docMk/>
            <pc:sldMk cId="1491170698" sldId="694"/>
            <ac:spMk id="11" creationId="{9DF36E9C-A281-91CA-CEBB-8E34F240939D}"/>
          </ac:spMkLst>
        </pc:spChg>
      </pc:sldChg>
      <pc:sldChg chg="addSp delSp modSp mod modClrScheme chgLayout">
        <pc:chgData name="EZZINE, Hind" userId="S::ezzineh@who.int::edcab00f-6318-46e5-a4a9-188b01ee222f" providerId="AD" clId="Web-{D4EC6C4F-EFA4-8AB1-D5A7-B83676463EC4}" dt="2023-02-07T21:54:22.989" v="1158"/>
        <pc:sldMkLst>
          <pc:docMk/>
          <pc:sldMk cId="3367879727" sldId="696"/>
        </pc:sldMkLst>
        <pc:spChg chg="add del mod ord">
          <ac:chgData name="EZZINE, Hind" userId="S::ezzineh@who.int::edcab00f-6318-46e5-a4a9-188b01ee222f" providerId="AD" clId="Web-{D4EC6C4F-EFA4-8AB1-D5A7-B83676463EC4}" dt="2023-02-07T21:09:35.509" v="90"/>
          <ac:spMkLst>
            <pc:docMk/>
            <pc:sldMk cId="3367879727" sldId="696"/>
            <ac:spMk id="2" creationId="{20813D9E-3730-5112-D8B5-E5807BE0B271}"/>
          </ac:spMkLst>
        </pc:spChg>
        <pc:spChg chg="add mod">
          <ac:chgData name="EZZINE, Hind" userId="S::ezzineh@who.int::edcab00f-6318-46e5-a4a9-188b01ee222f" providerId="AD" clId="Web-{D4EC6C4F-EFA4-8AB1-D5A7-B83676463EC4}" dt="2023-02-07T21:54:22.989" v="1158"/>
          <ac:spMkLst>
            <pc:docMk/>
            <pc:sldMk cId="3367879727" sldId="696"/>
            <ac:spMk id="2" creationId="{93F97906-C39E-BF88-8FF8-85CF5C5E80F9}"/>
          </ac:spMkLst>
        </pc:spChg>
        <pc:spChg chg="add del mod ord">
          <ac:chgData name="EZZINE, Hind" userId="S::ezzineh@who.int::edcab00f-6318-46e5-a4a9-188b01ee222f" providerId="AD" clId="Web-{D4EC6C4F-EFA4-8AB1-D5A7-B83676463EC4}" dt="2023-02-07T21:09:43.837" v="91"/>
          <ac:spMkLst>
            <pc:docMk/>
            <pc:sldMk cId="3367879727" sldId="696"/>
            <ac:spMk id="4" creationId="{0BB4D7C9-EB5A-2583-7CFA-C58A732385FF}"/>
          </ac:spMkLst>
        </pc:spChg>
        <pc:spChg chg="del">
          <ac:chgData name="EZZINE, Hind" userId="S::ezzineh@who.int::edcab00f-6318-46e5-a4a9-188b01ee222f" providerId="AD" clId="Web-{D4EC6C4F-EFA4-8AB1-D5A7-B83676463EC4}" dt="2023-02-07T21:10:11.557" v="93"/>
          <ac:spMkLst>
            <pc:docMk/>
            <pc:sldMk cId="3367879727" sldId="696"/>
            <ac:spMk id="7" creationId="{00000000-0000-0000-0000-000000000000}"/>
          </ac:spMkLst>
        </pc:spChg>
        <pc:spChg chg="add">
          <ac:chgData name="EZZINE, Hind" userId="S::ezzineh@who.int::edcab00f-6318-46e5-a4a9-188b01ee222f" providerId="AD" clId="Web-{D4EC6C4F-EFA4-8AB1-D5A7-B83676463EC4}" dt="2023-02-07T21:09:45.993" v="92"/>
          <ac:spMkLst>
            <pc:docMk/>
            <pc:sldMk cId="3367879727" sldId="696"/>
            <ac:spMk id="8" creationId="{63ABB2CE-AA55-E1C9-F7BB-22F7A1FD4D8D}"/>
          </ac:spMkLst>
        </pc:spChg>
        <pc:spChg chg="mod">
          <ac:chgData name="EZZINE, Hind" userId="S::ezzineh@who.int::edcab00f-6318-46e5-a4a9-188b01ee222f" providerId="AD" clId="Web-{D4EC6C4F-EFA4-8AB1-D5A7-B83676463EC4}" dt="2023-02-07T21:09:15.258" v="88" actId="14100"/>
          <ac:spMkLst>
            <pc:docMk/>
            <pc:sldMk cId="3367879727" sldId="696"/>
            <ac:spMk id="21" creationId="{00000000-0000-0000-0000-000000000000}"/>
          </ac:spMkLst>
        </pc:spChg>
        <pc:spChg chg="del">
          <ac:chgData name="EZZINE, Hind" userId="S::ezzineh@who.int::edcab00f-6318-46e5-a4a9-188b01ee222f" providerId="AD" clId="Web-{D4EC6C4F-EFA4-8AB1-D5A7-B83676463EC4}" dt="2023-02-07T21:08:59.992" v="85"/>
          <ac:spMkLst>
            <pc:docMk/>
            <pc:sldMk cId="3367879727" sldId="696"/>
            <ac:spMk id="22" creationId="{00000000-0000-0000-0000-000000000000}"/>
          </ac:spMkLst>
        </pc:spChg>
      </pc:sldChg>
      <pc:sldChg chg="modSp">
        <pc:chgData name="EZZINE, Hind" userId="S::ezzineh@who.int::edcab00f-6318-46e5-a4a9-188b01ee222f" providerId="AD" clId="Web-{D4EC6C4F-EFA4-8AB1-D5A7-B83676463EC4}" dt="2023-02-07T21:38:31.767" v="974" actId="20577"/>
        <pc:sldMkLst>
          <pc:docMk/>
          <pc:sldMk cId="715720895" sldId="698"/>
        </pc:sldMkLst>
        <pc:spChg chg="mod">
          <ac:chgData name="EZZINE, Hind" userId="S::ezzineh@who.int::edcab00f-6318-46e5-a4a9-188b01ee222f" providerId="AD" clId="Web-{D4EC6C4F-EFA4-8AB1-D5A7-B83676463EC4}" dt="2023-02-07T21:38:31.767" v="974" actId="20577"/>
          <ac:spMkLst>
            <pc:docMk/>
            <pc:sldMk cId="715720895" sldId="698"/>
            <ac:spMk id="2" creationId="{00000000-0000-0000-0000-000000000000}"/>
          </ac:spMkLst>
        </pc:spChg>
      </pc:sldChg>
      <pc:sldChg chg="addSp delSp modSp mod modClrScheme chgLayout">
        <pc:chgData name="EZZINE, Hind" userId="S::ezzineh@who.int::edcab00f-6318-46e5-a4a9-188b01ee222f" providerId="AD" clId="Web-{D4EC6C4F-EFA4-8AB1-D5A7-B83676463EC4}" dt="2023-02-07T22:01:30.549" v="1251" actId="1076"/>
        <pc:sldMkLst>
          <pc:docMk/>
          <pc:sldMk cId="1498200410" sldId="701"/>
        </pc:sldMkLst>
        <pc:spChg chg="add del mod ord">
          <ac:chgData name="EZZINE, Hind" userId="S::ezzineh@who.int::edcab00f-6318-46e5-a4a9-188b01ee222f" providerId="AD" clId="Web-{D4EC6C4F-EFA4-8AB1-D5A7-B83676463EC4}" dt="2023-02-07T21:10:46.417" v="97"/>
          <ac:spMkLst>
            <pc:docMk/>
            <pc:sldMk cId="1498200410" sldId="701"/>
            <ac:spMk id="2" creationId="{CC4DA8F5-4FF5-4C53-142E-4A7086A6E7C3}"/>
          </ac:spMkLst>
        </pc:spChg>
        <pc:spChg chg="mod ord">
          <ac:chgData name="EZZINE, Hind" userId="S::ezzineh@who.int::edcab00f-6318-46e5-a4a9-188b01ee222f" providerId="AD" clId="Web-{D4EC6C4F-EFA4-8AB1-D5A7-B83676463EC4}" dt="2023-02-07T22:01:30.549" v="1251" actId="1076"/>
          <ac:spMkLst>
            <pc:docMk/>
            <pc:sldMk cId="1498200410" sldId="701"/>
            <ac:spMk id="3" creationId="{00000000-0000-0000-0000-000000000000}"/>
          </ac:spMkLst>
        </pc:spChg>
        <pc:spChg chg="mod">
          <ac:chgData name="EZZINE, Hind" userId="S::ezzineh@who.int::edcab00f-6318-46e5-a4a9-188b01ee222f" providerId="AD" clId="Web-{D4EC6C4F-EFA4-8AB1-D5A7-B83676463EC4}" dt="2023-02-07T21:13:52.720" v="144" actId="1076"/>
          <ac:spMkLst>
            <pc:docMk/>
            <pc:sldMk cId="1498200410" sldId="701"/>
            <ac:spMk id="4" creationId="{00000000-0000-0000-0000-000000000000}"/>
          </ac:spMkLst>
        </pc:spChg>
        <pc:spChg chg="add del">
          <ac:chgData name="EZZINE, Hind" userId="S::ezzineh@who.int::edcab00f-6318-46e5-a4a9-188b01ee222f" providerId="AD" clId="Web-{D4EC6C4F-EFA4-8AB1-D5A7-B83676463EC4}" dt="2023-02-07T21:13:30.969" v="137"/>
          <ac:spMkLst>
            <pc:docMk/>
            <pc:sldMk cId="1498200410" sldId="701"/>
            <ac:spMk id="5" creationId="{A91885FA-5568-BD4D-A3E3-128F378293ED}"/>
          </ac:spMkLst>
        </pc:spChg>
        <pc:spChg chg="del">
          <ac:chgData name="EZZINE, Hind" userId="S::ezzineh@who.int::edcab00f-6318-46e5-a4a9-188b01ee222f" providerId="AD" clId="Web-{D4EC6C4F-EFA4-8AB1-D5A7-B83676463EC4}" dt="2023-02-07T21:10:55.589" v="99"/>
          <ac:spMkLst>
            <pc:docMk/>
            <pc:sldMk cId="1498200410" sldId="701"/>
            <ac:spMk id="7" creationId="{00000000-0000-0000-0000-000000000000}"/>
          </ac:spMkLst>
        </pc:spChg>
        <pc:spChg chg="add mod">
          <ac:chgData name="EZZINE, Hind" userId="S::ezzineh@who.int::edcab00f-6318-46e5-a4a9-188b01ee222f" providerId="AD" clId="Web-{D4EC6C4F-EFA4-8AB1-D5A7-B83676463EC4}" dt="2023-02-07T21:54:29.223" v="1159"/>
          <ac:spMkLst>
            <pc:docMk/>
            <pc:sldMk cId="1498200410" sldId="701"/>
            <ac:spMk id="8" creationId="{42FB276C-D9C1-568E-9DFE-462111D9332B}"/>
          </ac:spMkLst>
        </pc:spChg>
        <pc:spChg chg="del">
          <ac:chgData name="EZZINE, Hind" userId="S::ezzineh@who.int::edcab00f-6318-46e5-a4a9-188b01ee222f" providerId="AD" clId="Web-{D4EC6C4F-EFA4-8AB1-D5A7-B83676463EC4}" dt="2023-02-07T21:10:21.916" v="95"/>
          <ac:spMkLst>
            <pc:docMk/>
            <pc:sldMk cId="1498200410" sldId="701"/>
            <ac:spMk id="10" creationId="{00000000-0000-0000-0000-000000000000}"/>
          </ac:spMkLst>
        </pc:spChg>
        <pc:spChg chg="add mod">
          <ac:chgData name="EZZINE, Hind" userId="S::ezzineh@who.int::edcab00f-6318-46e5-a4a9-188b01ee222f" providerId="AD" clId="Web-{D4EC6C4F-EFA4-8AB1-D5A7-B83676463EC4}" dt="2023-02-07T21:13:37.376" v="140" actId="20577"/>
          <ac:spMkLst>
            <pc:docMk/>
            <pc:sldMk cId="1498200410" sldId="701"/>
            <ac:spMk id="11" creationId="{7D8BB5C6-B482-5DFC-08C2-1DDFEB45C6A3}"/>
          </ac:spMkLst>
        </pc:spChg>
      </pc:sldChg>
      <pc:sldChg chg="addSp delSp modSp">
        <pc:chgData name="EZZINE, Hind" userId="S::ezzineh@who.int::edcab00f-6318-46e5-a4a9-188b01ee222f" providerId="AD" clId="Web-{D4EC6C4F-EFA4-8AB1-D5A7-B83676463EC4}" dt="2023-02-07T22:05:43.245" v="1264" actId="20577"/>
        <pc:sldMkLst>
          <pc:docMk/>
          <pc:sldMk cId="2070796492" sldId="704"/>
        </pc:sldMkLst>
        <pc:spChg chg="add mod">
          <ac:chgData name="EZZINE, Hind" userId="S::ezzineh@who.int::edcab00f-6318-46e5-a4a9-188b01ee222f" providerId="AD" clId="Web-{D4EC6C4F-EFA4-8AB1-D5A7-B83676463EC4}" dt="2023-02-07T22:05:43.245" v="1264" actId="20577"/>
          <ac:spMkLst>
            <pc:docMk/>
            <pc:sldMk cId="2070796492" sldId="704"/>
            <ac:spMk id="4" creationId="{F49E98DB-B03B-DFEE-3DE0-034C50FE391C}"/>
          </ac:spMkLst>
        </pc:spChg>
        <pc:spChg chg="del">
          <ac:chgData name="EZZINE, Hind" userId="S::ezzineh@who.int::edcab00f-6318-46e5-a4a9-188b01ee222f" providerId="AD" clId="Web-{D4EC6C4F-EFA4-8AB1-D5A7-B83676463EC4}" dt="2023-02-07T21:18:15.963" v="197"/>
          <ac:spMkLst>
            <pc:docMk/>
            <pc:sldMk cId="2070796492" sldId="704"/>
            <ac:spMk id="6" creationId="{91ED658C-F1A7-1083-09A3-0D106085A483}"/>
          </ac:spMkLst>
        </pc:spChg>
        <pc:spChg chg="mod">
          <ac:chgData name="EZZINE, Hind" userId="S::ezzineh@who.int::edcab00f-6318-46e5-a4a9-188b01ee222f" providerId="AD" clId="Web-{D4EC6C4F-EFA4-8AB1-D5A7-B83676463EC4}" dt="2023-02-07T21:30:51.002" v="885" actId="20577"/>
          <ac:spMkLst>
            <pc:docMk/>
            <pc:sldMk cId="2070796492" sldId="704"/>
            <ac:spMk id="7" creationId="{00000000-0000-0000-0000-000000000000}"/>
          </ac:spMkLst>
        </pc:spChg>
        <pc:graphicFrameChg chg="mod modGraphic">
          <ac:chgData name="EZZINE, Hind" userId="S::ezzineh@who.int::edcab00f-6318-46e5-a4a9-188b01ee222f" providerId="AD" clId="Web-{D4EC6C4F-EFA4-8AB1-D5A7-B83676463EC4}" dt="2023-02-07T21:31:07.284" v="887"/>
          <ac:graphicFrameMkLst>
            <pc:docMk/>
            <pc:sldMk cId="2070796492" sldId="704"/>
            <ac:graphicFrameMk id="2" creationId="{00000000-0000-0000-0000-000000000000}"/>
          </ac:graphicFrameMkLst>
        </pc:graphicFrameChg>
      </pc:sldChg>
      <pc:sldChg chg="addSp delSp modSp mod ord modClrScheme chgLayout">
        <pc:chgData name="EZZINE, Hind" userId="S::ezzineh@who.int::edcab00f-6318-46e5-a4a9-188b01ee222f" providerId="AD" clId="Web-{D4EC6C4F-EFA4-8AB1-D5A7-B83676463EC4}" dt="2023-02-07T21:54:10.301" v="1156"/>
        <pc:sldMkLst>
          <pc:docMk/>
          <pc:sldMk cId="1439415904" sldId="705"/>
        </pc:sldMkLst>
        <pc:spChg chg="add mod">
          <ac:chgData name="EZZINE, Hind" userId="S::ezzineh@who.int::edcab00f-6318-46e5-a4a9-188b01ee222f" providerId="AD" clId="Web-{D4EC6C4F-EFA4-8AB1-D5A7-B83676463EC4}" dt="2023-02-07T21:54:10.301" v="1156"/>
          <ac:spMkLst>
            <pc:docMk/>
            <pc:sldMk cId="1439415904" sldId="705"/>
            <ac:spMk id="2" creationId="{11A739F5-A7C3-214B-19AB-C41011E6B0FE}"/>
          </ac:spMkLst>
        </pc:spChg>
        <pc:spChg chg="mod ord">
          <ac:chgData name="EZZINE, Hind" userId="S::ezzineh@who.int::edcab00f-6318-46e5-a4a9-188b01ee222f" providerId="AD" clId="Web-{D4EC6C4F-EFA4-8AB1-D5A7-B83676463EC4}" dt="2023-02-07T21:50:14.293" v="1113" actId="1076"/>
          <ac:spMkLst>
            <pc:docMk/>
            <pc:sldMk cId="1439415904" sldId="705"/>
            <ac:spMk id="3" creationId="{00000000-0000-0000-0000-000000000000}"/>
          </ac:spMkLst>
        </pc:spChg>
        <pc:spChg chg="del">
          <ac:chgData name="EZZINE, Hind" userId="S::ezzineh@who.int::edcab00f-6318-46e5-a4a9-188b01ee222f" providerId="AD" clId="Web-{D4EC6C4F-EFA4-8AB1-D5A7-B83676463EC4}" dt="2023-02-07T21:08:14.444" v="78"/>
          <ac:spMkLst>
            <pc:docMk/>
            <pc:sldMk cId="1439415904" sldId="705"/>
            <ac:spMk id="4" creationId="{ACB1A3FB-DAAA-6DD1-4DEB-0A30E7B4D5F7}"/>
          </ac:spMkLst>
        </pc:spChg>
        <pc:spChg chg="add del mod ord">
          <ac:chgData name="EZZINE, Hind" userId="S::ezzineh@who.int::edcab00f-6318-46e5-a4a9-188b01ee222f" providerId="AD" clId="Web-{D4EC6C4F-EFA4-8AB1-D5A7-B83676463EC4}" dt="2023-02-07T21:48:22.118" v="1094"/>
          <ac:spMkLst>
            <pc:docMk/>
            <pc:sldMk cId="1439415904" sldId="705"/>
            <ac:spMk id="6" creationId="{BDCDF0A4-C726-573E-15D0-461D56ACC580}"/>
          </ac:spMkLst>
        </pc:spChg>
        <pc:spChg chg="mod">
          <ac:chgData name="EZZINE, Hind" userId="S::ezzineh@who.int::edcab00f-6318-46e5-a4a9-188b01ee222f" providerId="AD" clId="Web-{D4EC6C4F-EFA4-8AB1-D5A7-B83676463EC4}" dt="2023-02-07T21:49:58.074" v="1111" actId="1076"/>
          <ac:spMkLst>
            <pc:docMk/>
            <pc:sldMk cId="1439415904" sldId="705"/>
            <ac:spMk id="7" creationId="{F8F5368A-18F6-AB33-FF0F-BD641F6E1F48}"/>
          </ac:spMkLst>
        </pc:spChg>
        <pc:grpChg chg="mod">
          <ac:chgData name="EZZINE, Hind" userId="S::ezzineh@who.int::edcab00f-6318-46e5-a4a9-188b01ee222f" providerId="AD" clId="Web-{D4EC6C4F-EFA4-8AB1-D5A7-B83676463EC4}" dt="2023-02-07T21:49:58.027" v="1109" actId="1076"/>
          <ac:grpSpMkLst>
            <pc:docMk/>
            <pc:sldMk cId="1439415904" sldId="705"/>
            <ac:grpSpMk id="10" creationId="{72C4BB76-29FC-4B2A-9761-5A2FB561A1DA}"/>
          </ac:grpSpMkLst>
        </pc:grpChg>
        <pc:picChg chg="mod">
          <ac:chgData name="EZZINE, Hind" userId="S::ezzineh@who.int::edcab00f-6318-46e5-a4a9-188b01ee222f" providerId="AD" clId="Web-{D4EC6C4F-EFA4-8AB1-D5A7-B83676463EC4}" dt="2023-02-07T21:49:58.058" v="1110" actId="1076"/>
          <ac:picMkLst>
            <pc:docMk/>
            <pc:sldMk cId="1439415904" sldId="705"/>
            <ac:picMk id="58" creationId="{F9A54E46-0D2A-4C81-AA87-059877297A12}"/>
          </ac:picMkLst>
        </pc:picChg>
      </pc:sldChg>
      <pc:sldChg chg="addSp delSp modSp mod ord modClrScheme chgLayout">
        <pc:chgData name="EZZINE, Hind" userId="S::ezzineh@who.int::edcab00f-6318-46e5-a4a9-188b01ee222f" providerId="AD" clId="Web-{D4EC6C4F-EFA4-8AB1-D5A7-B83676463EC4}" dt="2023-02-07T21:54:02.363" v="1155" actId="20577"/>
        <pc:sldMkLst>
          <pc:docMk/>
          <pc:sldMk cId="616147469" sldId="706"/>
        </pc:sldMkLst>
        <pc:spChg chg="mod ord">
          <ac:chgData name="EZZINE, Hind" userId="S::ezzineh@who.int::edcab00f-6318-46e5-a4a9-188b01ee222f" providerId="AD" clId="Web-{D4EC6C4F-EFA4-8AB1-D5A7-B83676463EC4}" dt="2023-02-07T21:47:31.007" v="1092"/>
          <ac:spMkLst>
            <pc:docMk/>
            <pc:sldMk cId="616147469" sldId="706"/>
            <ac:spMk id="3" creationId="{00000000-0000-0000-0000-000000000000}"/>
          </ac:spMkLst>
        </pc:spChg>
        <pc:spChg chg="mod">
          <ac:chgData name="EZZINE, Hind" userId="S::ezzineh@who.int::edcab00f-6318-46e5-a4a9-188b01ee222f" providerId="AD" clId="Web-{D4EC6C4F-EFA4-8AB1-D5A7-B83676463EC4}" dt="2023-02-07T21:54:02.363" v="1155" actId="20577"/>
          <ac:spMkLst>
            <pc:docMk/>
            <pc:sldMk cId="616147469" sldId="706"/>
            <ac:spMk id="6" creationId="{26779BB8-BB96-7944-C2C2-383ED1B9AFA2}"/>
          </ac:spMkLst>
        </pc:spChg>
        <pc:spChg chg="add del mod ord">
          <ac:chgData name="EZZINE, Hind" userId="S::ezzineh@who.int::edcab00f-6318-46e5-a4a9-188b01ee222f" providerId="AD" clId="Web-{D4EC6C4F-EFA4-8AB1-D5A7-B83676463EC4}" dt="2023-02-07T21:47:45.445" v="1093"/>
          <ac:spMkLst>
            <pc:docMk/>
            <pc:sldMk cId="616147469" sldId="706"/>
            <ac:spMk id="6" creationId="{83113B21-FC38-0582-7D54-B67524E903AB}"/>
          </ac:spMkLst>
        </pc:spChg>
      </pc:sldChg>
      <pc:sldChg chg="modSp">
        <pc:chgData name="EZZINE, Hind" userId="S::ezzineh@who.int::edcab00f-6318-46e5-a4a9-188b01ee222f" providerId="AD" clId="Web-{D4EC6C4F-EFA4-8AB1-D5A7-B83676463EC4}" dt="2023-02-07T21:35:34.605" v="917" actId="20577"/>
        <pc:sldMkLst>
          <pc:docMk/>
          <pc:sldMk cId="4274365009" sldId="712"/>
        </pc:sldMkLst>
        <pc:spChg chg="mod">
          <ac:chgData name="EZZINE, Hind" userId="S::ezzineh@who.int::edcab00f-6318-46e5-a4a9-188b01ee222f" providerId="AD" clId="Web-{D4EC6C4F-EFA4-8AB1-D5A7-B83676463EC4}" dt="2023-02-07T21:35:34.605" v="917" actId="20577"/>
          <ac:spMkLst>
            <pc:docMk/>
            <pc:sldMk cId="4274365009" sldId="712"/>
            <ac:spMk id="2" creationId="{00000000-0000-0000-0000-000000000000}"/>
          </ac:spMkLst>
        </pc:spChg>
      </pc:sldChg>
      <pc:sldChg chg="addSp delSp modSp add mod modClrScheme chgLayout">
        <pc:chgData name="EZZINE, Hind" userId="S::ezzineh@who.int::edcab00f-6318-46e5-a4a9-188b01ee222f" providerId="AD" clId="Web-{D4EC6C4F-EFA4-8AB1-D5A7-B83676463EC4}" dt="2023-02-07T20:21:45.157" v="51"/>
        <pc:sldMkLst>
          <pc:docMk/>
          <pc:sldMk cId="2876397317" sldId="714"/>
        </pc:sldMkLst>
        <pc:spChg chg="mod ord">
          <ac:chgData name="EZZINE, Hind" userId="S::ezzineh@who.int::edcab00f-6318-46e5-a4a9-188b01ee222f" providerId="AD" clId="Web-{D4EC6C4F-EFA4-8AB1-D5A7-B83676463EC4}" dt="2023-02-07T20:21:33.297" v="49"/>
          <ac:spMkLst>
            <pc:docMk/>
            <pc:sldMk cId="2876397317" sldId="714"/>
            <ac:spMk id="2" creationId="{30EF17E7-7802-435C-B70A-10D02886F203}"/>
          </ac:spMkLst>
        </pc:spChg>
        <pc:spChg chg="mod ord">
          <ac:chgData name="EZZINE, Hind" userId="S::ezzineh@who.int::edcab00f-6318-46e5-a4a9-188b01ee222f" providerId="AD" clId="Web-{D4EC6C4F-EFA4-8AB1-D5A7-B83676463EC4}" dt="2023-02-07T20:18:31.385" v="13"/>
          <ac:spMkLst>
            <pc:docMk/>
            <pc:sldMk cId="2876397317" sldId="714"/>
            <ac:spMk id="3" creationId="{0833BF82-C2E1-4971-B250-1ED219A44BCE}"/>
          </ac:spMkLst>
        </pc:spChg>
        <pc:spChg chg="add del mod ord">
          <ac:chgData name="EZZINE, Hind" userId="S::ezzineh@who.int::edcab00f-6318-46e5-a4a9-188b01ee222f" providerId="AD" clId="Web-{D4EC6C4F-EFA4-8AB1-D5A7-B83676463EC4}" dt="2023-02-07T20:21:43.954" v="50"/>
          <ac:spMkLst>
            <pc:docMk/>
            <pc:sldMk cId="2876397317" sldId="714"/>
            <ac:spMk id="4" creationId="{44A13D8F-7607-BCA0-EF21-FC8634D820E5}"/>
          </ac:spMkLst>
        </pc:spChg>
        <pc:spChg chg="mod ord">
          <ac:chgData name="EZZINE, Hind" userId="S::ezzineh@who.int::edcab00f-6318-46e5-a4a9-188b01ee222f" providerId="AD" clId="Web-{D4EC6C4F-EFA4-8AB1-D5A7-B83676463EC4}" dt="2023-02-07T20:21:13.046" v="46" actId="20577"/>
          <ac:spMkLst>
            <pc:docMk/>
            <pc:sldMk cId="2876397317" sldId="714"/>
            <ac:spMk id="5" creationId="{1CE899B5-9751-446F-88F1-EC6D11602E6F}"/>
          </ac:spMkLst>
        </pc:spChg>
        <pc:spChg chg="mod ord">
          <ac:chgData name="EZZINE, Hind" userId="S::ezzineh@who.int::edcab00f-6318-46e5-a4a9-188b01ee222f" providerId="AD" clId="Web-{D4EC6C4F-EFA4-8AB1-D5A7-B83676463EC4}" dt="2023-02-07T20:18:31.385" v="13"/>
          <ac:spMkLst>
            <pc:docMk/>
            <pc:sldMk cId="2876397317" sldId="714"/>
            <ac:spMk id="7" creationId="{730287D1-0CBC-E34E-BC28-228A93E33850}"/>
          </ac:spMkLst>
        </pc:spChg>
        <pc:spChg chg="add">
          <ac:chgData name="EZZINE, Hind" userId="S::ezzineh@who.int::edcab00f-6318-46e5-a4a9-188b01ee222f" providerId="AD" clId="Web-{D4EC6C4F-EFA4-8AB1-D5A7-B83676463EC4}" dt="2023-02-07T20:21:45.157" v="51"/>
          <ac:spMkLst>
            <pc:docMk/>
            <pc:sldMk cId="2876397317" sldId="714"/>
            <ac:spMk id="8" creationId="{76758AB2-8B4B-D052-5080-27854C74A85A}"/>
          </ac:spMkLst>
        </pc:spChg>
      </pc:sldChg>
      <pc:sldChg chg="delSp modSp new ord">
        <pc:chgData name="EZZINE, Hind" userId="S::ezzineh@who.int::edcab00f-6318-46e5-a4a9-188b01ee222f" providerId="AD" clId="Web-{D4EC6C4F-EFA4-8AB1-D5A7-B83676463EC4}" dt="2023-02-07T22:05:18.213" v="1261"/>
        <pc:sldMkLst>
          <pc:docMk/>
          <pc:sldMk cId="2130632639" sldId="715"/>
        </pc:sldMkLst>
        <pc:spChg chg="del">
          <ac:chgData name="EZZINE, Hind" userId="S::ezzineh@who.int::edcab00f-6318-46e5-a4a9-188b01ee222f" providerId="AD" clId="Web-{D4EC6C4F-EFA4-8AB1-D5A7-B83676463EC4}" dt="2023-02-07T21:33:09.913" v="891"/>
          <ac:spMkLst>
            <pc:docMk/>
            <pc:sldMk cId="2130632639" sldId="715"/>
            <ac:spMk id="2" creationId="{3C0E03C3-27E7-CBDE-7D10-84FC5716F4C4}"/>
          </ac:spMkLst>
        </pc:spChg>
        <pc:spChg chg="mod">
          <ac:chgData name="EZZINE, Hind" userId="S::ezzineh@who.int::edcab00f-6318-46e5-a4a9-188b01ee222f" providerId="AD" clId="Web-{D4EC6C4F-EFA4-8AB1-D5A7-B83676463EC4}" dt="2023-02-07T21:34:20.759" v="896" actId="20577"/>
          <ac:spMkLst>
            <pc:docMk/>
            <pc:sldMk cId="2130632639" sldId="715"/>
            <ac:spMk id="3" creationId="{544A3BE3-CAE3-0D83-149E-956DC2A84069}"/>
          </ac:spMkLst>
        </pc:spChg>
      </pc:sldChg>
      <pc:sldChg chg="addSp delSp modSp add mod modClrScheme chgLayout">
        <pc:chgData name="EZZINE, Hind" userId="S::ezzineh@who.int::edcab00f-6318-46e5-a4a9-188b01ee222f" providerId="AD" clId="Web-{D4EC6C4F-EFA4-8AB1-D5A7-B83676463EC4}" dt="2023-02-07T22:02:25.582" v="1258" actId="14100"/>
        <pc:sldMkLst>
          <pc:docMk/>
          <pc:sldMk cId="2609152842" sldId="716"/>
        </pc:sldMkLst>
        <pc:spChg chg="mod ord">
          <ac:chgData name="EZZINE, Hind" userId="S::ezzineh@who.int::edcab00f-6318-46e5-a4a9-188b01ee222f" providerId="AD" clId="Web-{D4EC6C4F-EFA4-8AB1-D5A7-B83676463EC4}" dt="2023-02-07T21:55:00.943" v="1163"/>
          <ac:spMkLst>
            <pc:docMk/>
            <pc:sldMk cId="2609152842" sldId="716"/>
            <ac:spMk id="2" creationId="{383A4B4D-7571-45C1-AB7A-5D63CA3E6BBF}"/>
          </ac:spMkLst>
        </pc:spChg>
        <pc:spChg chg="del mod ord">
          <ac:chgData name="EZZINE, Hind" userId="S::ezzineh@who.int::edcab00f-6318-46e5-a4a9-188b01ee222f" providerId="AD" clId="Web-{D4EC6C4F-EFA4-8AB1-D5A7-B83676463EC4}" dt="2023-02-07T21:51:16.827" v="1121"/>
          <ac:spMkLst>
            <pc:docMk/>
            <pc:sldMk cId="2609152842" sldId="716"/>
            <ac:spMk id="3" creationId="{E83DC29C-AE1F-43FB-BEE9-19628795EC80}"/>
          </ac:spMkLst>
        </pc:spChg>
        <pc:spChg chg="del">
          <ac:chgData name="EZZINE, Hind" userId="S::ezzineh@who.int::edcab00f-6318-46e5-a4a9-188b01ee222f" providerId="AD" clId="Web-{D4EC6C4F-EFA4-8AB1-D5A7-B83676463EC4}" dt="2023-02-07T21:50:54.857" v="1114"/>
          <ac:spMkLst>
            <pc:docMk/>
            <pc:sldMk cId="2609152842" sldId="716"/>
            <ac:spMk id="4" creationId="{7E52563B-BF9B-4A39-811D-A8FB76B48A79}"/>
          </ac:spMkLst>
        </pc:spChg>
        <pc:spChg chg="mod ord">
          <ac:chgData name="EZZINE, Hind" userId="S::ezzineh@who.int::edcab00f-6318-46e5-a4a9-188b01ee222f" providerId="AD" clId="Web-{D4EC6C4F-EFA4-8AB1-D5A7-B83676463EC4}" dt="2023-02-07T21:50:54.857" v="1114"/>
          <ac:spMkLst>
            <pc:docMk/>
            <pc:sldMk cId="2609152842" sldId="716"/>
            <ac:spMk id="5" creationId="{5D0C3909-DBB0-4A7C-9C76-FE527EF8092C}"/>
          </ac:spMkLst>
        </pc:spChg>
        <pc:spChg chg="del">
          <ac:chgData name="EZZINE, Hind" userId="S::ezzineh@who.int::edcab00f-6318-46e5-a4a9-188b01ee222f" providerId="AD" clId="Web-{D4EC6C4F-EFA4-8AB1-D5A7-B83676463EC4}" dt="2023-02-07T21:51:37.155" v="1126"/>
          <ac:spMkLst>
            <pc:docMk/>
            <pc:sldMk cId="2609152842" sldId="716"/>
            <ac:spMk id="6" creationId="{F1EC36E5-A942-4764-9339-872FD5FA32C0}"/>
          </ac:spMkLst>
        </pc:spChg>
        <pc:spChg chg="del mod ord">
          <ac:chgData name="EZZINE, Hind" userId="S::ezzineh@who.int::edcab00f-6318-46e5-a4a9-188b01ee222f" providerId="AD" clId="Web-{D4EC6C4F-EFA4-8AB1-D5A7-B83676463EC4}" dt="2023-02-07T21:51:13.576" v="1120"/>
          <ac:spMkLst>
            <pc:docMk/>
            <pc:sldMk cId="2609152842" sldId="716"/>
            <ac:spMk id="7" creationId="{E6EE9429-5C27-9F40-B7AE-011A2213B26C}"/>
          </ac:spMkLst>
        </pc:spChg>
        <pc:spChg chg="del">
          <ac:chgData name="EZZINE, Hind" userId="S::ezzineh@who.int::edcab00f-6318-46e5-a4a9-188b01ee222f" providerId="AD" clId="Web-{D4EC6C4F-EFA4-8AB1-D5A7-B83676463EC4}" dt="2023-02-07T21:51:37.155" v="1125"/>
          <ac:spMkLst>
            <pc:docMk/>
            <pc:sldMk cId="2609152842" sldId="716"/>
            <ac:spMk id="8" creationId="{C11E8CA4-E6B8-4967-AD37-6EC118D5AB20}"/>
          </ac:spMkLst>
        </pc:spChg>
        <pc:spChg chg="add mod">
          <ac:chgData name="EZZINE, Hind" userId="S::ezzineh@who.int::edcab00f-6318-46e5-a4a9-188b01ee222f" providerId="AD" clId="Web-{D4EC6C4F-EFA4-8AB1-D5A7-B83676463EC4}" dt="2023-02-07T21:54:48.739" v="1162"/>
          <ac:spMkLst>
            <pc:docMk/>
            <pc:sldMk cId="2609152842" sldId="716"/>
            <ac:spMk id="9" creationId="{902D0F1A-D3C6-4E55-D4B7-6B777B9DEA1D}"/>
          </ac:spMkLst>
        </pc:spChg>
        <pc:spChg chg="mod">
          <ac:chgData name="EZZINE, Hind" userId="S::ezzineh@who.int::edcab00f-6318-46e5-a4a9-188b01ee222f" providerId="AD" clId="Web-{D4EC6C4F-EFA4-8AB1-D5A7-B83676463EC4}" dt="2023-02-07T22:02:25.582" v="1258" actId="14100"/>
          <ac:spMkLst>
            <pc:docMk/>
            <pc:sldMk cId="2609152842" sldId="716"/>
            <ac:spMk id="15" creationId="{BA0B87E1-CB2B-8441-885C-82AD30A3C053}"/>
          </ac:spMkLst>
        </pc:spChg>
        <pc:picChg chg="del">
          <ac:chgData name="EZZINE, Hind" userId="S::ezzineh@who.int::edcab00f-6318-46e5-a4a9-188b01ee222f" providerId="AD" clId="Web-{D4EC6C4F-EFA4-8AB1-D5A7-B83676463EC4}" dt="2023-02-07T21:51:25.421" v="1123"/>
          <ac:picMkLst>
            <pc:docMk/>
            <pc:sldMk cId="2609152842" sldId="716"/>
            <ac:picMk id="1026" creationId="{83C78ACF-2146-4416-9797-933DB6AC2314}"/>
          </ac:picMkLst>
        </pc:picChg>
      </pc:sldChg>
      <pc:sldChg chg="addSp delSp modSp add mod modClrScheme chgLayout">
        <pc:chgData name="EZZINE, Hind" userId="S::ezzineh@who.int::edcab00f-6318-46e5-a4a9-188b01ee222f" providerId="AD" clId="Web-{D4EC6C4F-EFA4-8AB1-D5A7-B83676463EC4}" dt="2023-02-07T21:57:19.057" v="1191" actId="20577"/>
        <pc:sldMkLst>
          <pc:docMk/>
          <pc:sldMk cId="1827597958" sldId="717"/>
        </pc:sldMkLst>
        <pc:spChg chg="mod ord">
          <ac:chgData name="EZZINE, Hind" userId="S::ezzineh@who.int::edcab00f-6318-46e5-a4a9-188b01ee222f" providerId="AD" clId="Web-{D4EC6C4F-EFA4-8AB1-D5A7-B83676463EC4}" dt="2023-02-07T21:55:09.600" v="1164"/>
          <ac:spMkLst>
            <pc:docMk/>
            <pc:sldMk cId="1827597958" sldId="717"/>
            <ac:spMk id="2" creationId="{383A4B4D-7571-45C1-AB7A-5D63CA3E6BBF}"/>
          </ac:spMkLst>
        </pc:spChg>
        <pc:spChg chg="del mod ord">
          <ac:chgData name="EZZINE, Hind" userId="S::ezzineh@who.int::edcab00f-6318-46e5-a4a9-188b01ee222f" providerId="AD" clId="Web-{D4EC6C4F-EFA4-8AB1-D5A7-B83676463EC4}" dt="2023-02-07T21:56:50.165" v="1185"/>
          <ac:spMkLst>
            <pc:docMk/>
            <pc:sldMk cId="1827597958" sldId="717"/>
            <ac:spMk id="3" creationId="{E83DC29C-AE1F-43FB-BEE9-19628795EC80}"/>
          </ac:spMkLst>
        </pc:spChg>
        <pc:spChg chg="add mod">
          <ac:chgData name="EZZINE, Hind" userId="S::ezzineh@who.int::edcab00f-6318-46e5-a4a9-188b01ee222f" providerId="AD" clId="Web-{D4EC6C4F-EFA4-8AB1-D5A7-B83676463EC4}" dt="2023-02-07T21:54:41.849" v="1161"/>
          <ac:spMkLst>
            <pc:docMk/>
            <pc:sldMk cId="1827597958" sldId="717"/>
            <ac:spMk id="4" creationId="{F6D04F61-3F3B-49AD-EB7D-29B55C96080B}"/>
          </ac:spMkLst>
        </pc:spChg>
        <pc:spChg chg="mod ord">
          <ac:chgData name="EZZINE, Hind" userId="S::ezzineh@who.int::edcab00f-6318-46e5-a4a9-188b01ee222f" providerId="AD" clId="Web-{D4EC6C4F-EFA4-8AB1-D5A7-B83676463EC4}" dt="2023-02-07T21:57:19.057" v="1191" actId="20577"/>
          <ac:spMkLst>
            <pc:docMk/>
            <pc:sldMk cId="1827597958" sldId="717"/>
            <ac:spMk id="5" creationId="{5D0C3909-DBB0-4A7C-9C76-FE527EF8092C}"/>
          </ac:spMkLst>
        </pc:spChg>
        <pc:spChg chg="del">
          <ac:chgData name="EZZINE, Hind" userId="S::ezzineh@who.int::edcab00f-6318-46e5-a4a9-188b01ee222f" providerId="AD" clId="Web-{D4EC6C4F-EFA4-8AB1-D5A7-B83676463EC4}" dt="2023-02-07T21:56:46.212" v="1183"/>
          <ac:spMkLst>
            <pc:docMk/>
            <pc:sldMk cId="1827597958" sldId="717"/>
            <ac:spMk id="7" creationId="{5C4EE027-273B-445C-9D2E-C6173079A69C}"/>
          </ac:spMkLst>
        </pc:spChg>
        <pc:spChg chg="del mod ord">
          <ac:chgData name="EZZINE, Hind" userId="S::ezzineh@who.int::edcab00f-6318-46e5-a4a9-188b01ee222f" providerId="AD" clId="Web-{D4EC6C4F-EFA4-8AB1-D5A7-B83676463EC4}" dt="2023-02-07T21:56:50.165" v="1184"/>
          <ac:spMkLst>
            <pc:docMk/>
            <pc:sldMk cId="1827597958" sldId="717"/>
            <ac:spMk id="8" creationId="{E300786D-31C4-494B-9806-C8D2F40E826B}"/>
          </ac:spMkLst>
        </pc:spChg>
      </pc:sldChg>
      <pc:sldChg chg="modSp add del">
        <pc:chgData name="EZZINE, Hind" userId="S::ezzineh@who.int::edcab00f-6318-46e5-a4a9-188b01ee222f" providerId="AD" clId="Web-{D4EC6C4F-EFA4-8AB1-D5A7-B83676463EC4}" dt="2023-02-07T21:42:34.665" v="1029"/>
        <pc:sldMkLst>
          <pc:docMk/>
          <pc:sldMk cId="1899553126" sldId="718"/>
        </pc:sldMkLst>
        <pc:spChg chg="mod">
          <ac:chgData name="EZZINE, Hind" userId="S::ezzineh@who.int::edcab00f-6318-46e5-a4a9-188b01ee222f" providerId="AD" clId="Web-{D4EC6C4F-EFA4-8AB1-D5A7-B83676463EC4}" dt="2023-02-07T21:34:51.854" v="902" actId="20577"/>
          <ac:spMkLst>
            <pc:docMk/>
            <pc:sldMk cId="1899553126" sldId="718"/>
            <ac:spMk id="2" creationId="{5F7A7801-01F4-364A-BFBF-F9CA85A4FF4E}"/>
          </ac:spMkLst>
        </pc:spChg>
      </pc:sldChg>
      <pc:sldChg chg="modSp add ord replId">
        <pc:chgData name="EZZINE, Hind" userId="S::ezzineh@who.int::edcab00f-6318-46e5-a4a9-188b01ee222f" providerId="AD" clId="Web-{D4EC6C4F-EFA4-8AB1-D5A7-B83676463EC4}" dt="2023-02-07T21:43:10.479" v="1032" actId="20577"/>
        <pc:sldMkLst>
          <pc:docMk/>
          <pc:sldMk cId="2198078881" sldId="719"/>
        </pc:sldMkLst>
        <pc:spChg chg="mod">
          <ac:chgData name="EZZINE, Hind" userId="S::ezzineh@who.int::edcab00f-6318-46e5-a4a9-188b01ee222f" providerId="AD" clId="Web-{D4EC6C4F-EFA4-8AB1-D5A7-B83676463EC4}" dt="2023-02-07T21:43:10.479" v="1032" actId="20577"/>
          <ac:spMkLst>
            <pc:docMk/>
            <pc:sldMk cId="2198078881" sldId="719"/>
            <ac:spMk id="2" creationId="{00000000-0000-0000-0000-000000000000}"/>
          </ac:spMkLst>
        </pc:spChg>
      </pc:sldChg>
    </pc:docChg>
  </pc:docChgLst>
  <pc:docChgLst>
    <pc:chgData name="EZZINE, Hind" userId="S::ezzineh@who.int::edcab00f-6318-46e5-a4a9-188b01ee222f" providerId="AD" clId="Web-{63BF5003-A707-2C51-61DE-A333B452C7BC}"/>
    <pc:docChg chg="addSld modSld">
      <pc:chgData name="EZZINE, Hind" userId="S::ezzineh@who.int::edcab00f-6318-46e5-a4a9-188b01ee222f" providerId="AD" clId="Web-{63BF5003-A707-2C51-61DE-A333B452C7BC}" dt="2023-02-13T14:02:54.082" v="174"/>
      <pc:docMkLst>
        <pc:docMk/>
      </pc:docMkLst>
      <pc:sldChg chg="modSp">
        <pc:chgData name="EZZINE, Hind" userId="S::ezzineh@who.int::edcab00f-6318-46e5-a4a9-188b01ee222f" providerId="AD" clId="Web-{63BF5003-A707-2C51-61DE-A333B452C7BC}" dt="2023-02-13T13:59:27.683" v="87" actId="1076"/>
        <pc:sldMkLst>
          <pc:docMk/>
          <pc:sldMk cId="3915644822" sldId="721"/>
        </pc:sldMkLst>
        <pc:graphicFrameChg chg="mod modGraphic">
          <ac:chgData name="EZZINE, Hind" userId="S::ezzineh@who.int::edcab00f-6318-46e5-a4a9-188b01ee222f" providerId="AD" clId="Web-{63BF5003-A707-2C51-61DE-A333B452C7BC}" dt="2023-02-13T13:59:27.683" v="87" actId="1076"/>
          <ac:graphicFrameMkLst>
            <pc:docMk/>
            <pc:sldMk cId="3915644822" sldId="721"/>
            <ac:graphicFrameMk id="5" creationId="{6CDC3BFD-277A-8BF8-0D27-8FF4B78BBD46}"/>
          </ac:graphicFrameMkLst>
        </pc:graphicFrameChg>
      </pc:sldChg>
      <pc:sldChg chg="modSp">
        <pc:chgData name="EZZINE, Hind" userId="S::ezzineh@who.int::edcab00f-6318-46e5-a4a9-188b01ee222f" providerId="AD" clId="Web-{63BF5003-A707-2C51-61DE-A333B452C7BC}" dt="2023-02-13T13:58:56.026" v="83"/>
        <pc:sldMkLst>
          <pc:docMk/>
          <pc:sldMk cId="791234188" sldId="722"/>
        </pc:sldMkLst>
        <pc:graphicFrameChg chg="mod modGraphic">
          <ac:chgData name="EZZINE, Hind" userId="S::ezzineh@who.int::edcab00f-6318-46e5-a4a9-188b01ee222f" providerId="AD" clId="Web-{63BF5003-A707-2C51-61DE-A333B452C7BC}" dt="2023-02-13T13:58:56.026" v="83"/>
          <ac:graphicFrameMkLst>
            <pc:docMk/>
            <pc:sldMk cId="791234188" sldId="722"/>
            <ac:graphicFrameMk id="5" creationId="{6CDC3BFD-277A-8BF8-0D27-8FF4B78BBD46}"/>
          </ac:graphicFrameMkLst>
        </pc:graphicFrameChg>
      </pc:sldChg>
      <pc:sldChg chg="addSp modSp add replId">
        <pc:chgData name="EZZINE, Hind" userId="S::ezzineh@who.int::edcab00f-6318-46e5-a4a9-188b01ee222f" providerId="AD" clId="Web-{63BF5003-A707-2C51-61DE-A333B452C7BC}" dt="2023-02-13T14:02:54.082" v="174"/>
        <pc:sldMkLst>
          <pc:docMk/>
          <pc:sldMk cId="252531766" sldId="723"/>
        </pc:sldMkLst>
        <pc:graphicFrameChg chg="add mod modGraphic">
          <ac:chgData name="EZZINE, Hind" userId="S::ezzineh@who.int::edcab00f-6318-46e5-a4a9-188b01ee222f" providerId="AD" clId="Web-{63BF5003-A707-2C51-61DE-A333B452C7BC}" dt="2023-02-13T14:02:54.082" v="174"/>
          <ac:graphicFrameMkLst>
            <pc:docMk/>
            <pc:sldMk cId="252531766" sldId="723"/>
            <ac:graphicFrameMk id="3" creationId="{7EDC2936-4F2B-0F4D-BE7F-E62CCA80741A}"/>
          </ac:graphicFrameMkLst>
        </pc:graphicFrameChg>
        <pc:graphicFrameChg chg="mod modGraphic">
          <ac:chgData name="EZZINE, Hind" userId="S::ezzineh@who.int::edcab00f-6318-46e5-a4a9-188b01ee222f" providerId="AD" clId="Web-{63BF5003-A707-2C51-61DE-A333B452C7BC}" dt="2023-02-13T14:02:07.408" v="171"/>
          <ac:graphicFrameMkLst>
            <pc:docMk/>
            <pc:sldMk cId="252531766" sldId="723"/>
            <ac:graphicFrameMk id="5" creationId="{6CDC3BFD-277A-8BF8-0D27-8FF4B78BBD46}"/>
          </ac:graphicFrameMkLst>
        </pc:graphicFrameChg>
      </pc:sldChg>
    </pc:docChg>
  </pc:docChgLst>
  <pc:docChgLst>
    <pc:chgData name="EZZINE, Hind" userId="S::ezzineh@who.int::edcab00f-6318-46e5-a4a9-188b01ee222f" providerId="AD" clId="Web-{345DA1FD-6169-DBFB-7A85-E487FD5429D3}"/>
    <pc:docChg chg="modSld">
      <pc:chgData name="EZZINE, Hind" userId="S::ezzineh@who.int::edcab00f-6318-46e5-a4a9-188b01ee222f" providerId="AD" clId="Web-{345DA1FD-6169-DBFB-7A85-E487FD5429D3}" dt="2024-03-30T18:42:13.797" v="0" actId="20577"/>
      <pc:docMkLst>
        <pc:docMk/>
      </pc:docMkLst>
      <pc:sldChg chg="modSp">
        <pc:chgData name="EZZINE, Hind" userId="S::ezzineh@who.int::edcab00f-6318-46e5-a4a9-188b01ee222f" providerId="AD" clId="Web-{345DA1FD-6169-DBFB-7A85-E487FD5429D3}" dt="2024-03-30T18:42:13.797" v="0" actId="20577"/>
        <pc:sldMkLst>
          <pc:docMk/>
          <pc:sldMk cId="3652472751" sldId="1874"/>
        </pc:sldMkLst>
        <pc:spChg chg="mod">
          <ac:chgData name="EZZINE, Hind" userId="S::ezzineh@who.int::edcab00f-6318-46e5-a4a9-188b01ee222f" providerId="AD" clId="Web-{345DA1FD-6169-DBFB-7A85-E487FD5429D3}" dt="2024-03-30T18:42:13.797" v="0" actId="20577"/>
          <ac:spMkLst>
            <pc:docMk/>
            <pc:sldMk cId="3652472751" sldId="1874"/>
            <ac:spMk id="3" creationId="{91ED658C-F1A7-1083-09A3-0D106085A483}"/>
          </ac:spMkLst>
        </pc:spChg>
      </pc:sldChg>
    </pc:docChg>
  </pc:docChgLst>
  <pc:docChgLst>
    <pc:chgData name="EZZINE, Hind" userId="S::ezzineh@who.int::edcab00f-6318-46e5-a4a9-188b01ee222f" providerId="AD" clId="Web-{13B82554-84E9-6460-492B-3CDF772F82E8}"/>
    <pc:docChg chg="addSld delSld modSld sldOrd">
      <pc:chgData name="EZZINE, Hind" userId="S::ezzineh@who.int::edcab00f-6318-46e5-a4a9-188b01ee222f" providerId="AD" clId="Web-{13B82554-84E9-6460-492B-3CDF772F82E8}" dt="2023-02-13T13:43:45.981" v="1574"/>
      <pc:docMkLst>
        <pc:docMk/>
      </pc:docMkLst>
      <pc:sldChg chg="ord">
        <pc:chgData name="EZZINE, Hind" userId="S::ezzineh@who.int::edcab00f-6318-46e5-a4a9-188b01ee222f" providerId="AD" clId="Web-{13B82554-84E9-6460-492B-3CDF772F82E8}" dt="2023-02-13T13:04:24.758" v="1"/>
        <pc:sldMkLst>
          <pc:docMk/>
          <pc:sldMk cId="0" sldId="257"/>
        </pc:sldMkLst>
      </pc:sldChg>
      <pc:sldChg chg="modNotes">
        <pc:chgData name="EZZINE, Hind" userId="S::ezzineh@who.int::edcab00f-6318-46e5-a4a9-188b01ee222f" providerId="AD" clId="Web-{13B82554-84E9-6460-492B-3CDF772F82E8}" dt="2023-02-13T13:07:35.327" v="13"/>
        <pc:sldMkLst>
          <pc:docMk/>
          <pc:sldMk cId="968233751" sldId="678"/>
        </pc:sldMkLst>
      </pc:sldChg>
      <pc:sldChg chg="modSp">
        <pc:chgData name="EZZINE, Hind" userId="S::ezzineh@who.int::edcab00f-6318-46e5-a4a9-188b01ee222f" providerId="AD" clId="Web-{13B82554-84E9-6460-492B-3CDF772F82E8}" dt="2023-02-13T13:08:26.860" v="24" actId="20577"/>
        <pc:sldMkLst>
          <pc:docMk/>
          <pc:sldMk cId="2070796492" sldId="704"/>
        </pc:sldMkLst>
        <pc:spChg chg="mod">
          <ac:chgData name="EZZINE, Hind" userId="S::ezzineh@who.int::edcab00f-6318-46e5-a4a9-188b01ee222f" providerId="AD" clId="Web-{13B82554-84E9-6460-492B-3CDF772F82E8}" dt="2023-02-13T13:08:26.860" v="24" actId="20577"/>
          <ac:spMkLst>
            <pc:docMk/>
            <pc:sldMk cId="2070796492" sldId="704"/>
            <ac:spMk id="7" creationId="{00000000-0000-0000-0000-000000000000}"/>
          </ac:spMkLst>
        </pc:spChg>
      </pc:sldChg>
      <pc:sldChg chg="modSp add del replId">
        <pc:chgData name="EZZINE, Hind" userId="S::ezzineh@who.int::edcab00f-6318-46e5-a4a9-188b01ee222f" providerId="AD" clId="Web-{13B82554-84E9-6460-492B-3CDF772F82E8}" dt="2023-02-13T13:43:10.495" v="1573"/>
        <pc:sldMkLst>
          <pc:docMk/>
          <pc:sldMk cId="2955366605" sldId="720"/>
        </pc:sldMkLst>
        <pc:spChg chg="mod">
          <ac:chgData name="EZZINE, Hind" userId="S::ezzineh@who.int::edcab00f-6318-46e5-a4a9-188b01ee222f" providerId="AD" clId="Web-{13B82554-84E9-6460-492B-3CDF772F82E8}" dt="2023-02-13T13:08:30.860" v="26" actId="20577"/>
          <ac:spMkLst>
            <pc:docMk/>
            <pc:sldMk cId="2955366605" sldId="720"/>
            <ac:spMk id="7" creationId="{00000000-0000-0000-0000-000000000000}"/>
          </ac:spMkLst>
        </pc:spChg>
        <pc:graphicFrameChg chg="mod modGraphic">
          <ac:chgData name="EZZINE, Hind" userId="S::ezzineh@who.int::edcab00f-6318-46e5-a4a9-188b01ee222f" providerId="AD" clId="Web-{13B82554-84E9-6460-492B-3CDF772F82E8}" dt="2023-02-13T13:25:52.068" v="350"/>
          <ac:graphicFrameMkLst>
            <pc:docMk/>
            <pc:sldMk cId="2955366605" sldId="720"/>
            <ac:graphicFrameMk id="2" creationId="{00000000-0000-0000-0000-000000000000}"/>
          </ac:graphicFrameMkLst>
        </pc:graphicFrameChg>
      </pc:sldChg>
      <pc:sldChg chg="addSp delSp modSp add replId">
        <pc:chgData name="EZZINE, Hind" userId="S::ezzineh@who.int::edcab00f-6318-46e5-a4a9-188b01ee222f" providerId="AD" clId="Web-{13B82554-84E9-6460-492B-3CDF772F82E8}" dt="2023-02-13T13:42:43.088" v="1572"/>
        <pc:sldMkLst>
          <pc:docMk/>
          <pc:sldMk cId="3915644822" sldId="721"/>
        </pc:sldMkLst>
        <pc:graphicFrameChg chg="del">
          <ac:chgData name="EZZINE, Hind" userId="S::ezzineh@who.int::edcab00f-6318-46e5-a4a9-188b01ee222f" providerId="AD" clId="Web-{13B82554-84E9-6460-492B-3CDF772F82E8}" dt="2023-02-13T13:38:36.876" v="352"/>
          <ac:graphicFrameMkLst>
            <pc:docMk/>
            <pc:sldMk cId="3915644822" sldId="721"/>
            <ac:graphicFrameMk id="2" creationId="{00000000-0000-0000-0000-000000000000}"/>
          </ac:graphicFrameMkLst>
        </pc:graphicFrameChg>
        <pc:graphicFrameChg chg="add mod modGraphic">
          <ac:chgData name="EZZINE, Hind" userId="S::ezzineh@who.int::edcab00f-6318-46e5-a4a9-188b01ee222f" providerId="AD" clId="Web-{13B82554-84E9-6460-492B-3CDF772F82E8}" dt="2023-02-13T13:42:43.088" v="1572"/>
          <ac:graphicFrameMkLst>
            <pc:docMk/>
            <pc:sldMk cId="3915644822" sldId="721"/>
            <ac:graphicFrameMk id="5" creationId="{6CDC3BFD-277A-8BF8-0D27-8FF4B78BBD46}"/>
          </ac:graphicFrameMkLst>
        </pc:graphicFrameChg>
      </pc:sldChg>
      <pc:sldChg chg="add replId">
        <pc:chgData name="EZZINE, Hind" userId="S::ezzineh@who.int::edcab00f-6318-46e5-a4a9-188b01ee222f" providerId="AD" clId="Web-{13B82554-84E9-6460-492B-3CDF772F82E8}" dt="2023-02-13T13:43:45.981" v="1574"/>
        <pc:sldMkLst>
          <pc:docMk/>
          <pc:sldMk cId="791234188" sldId="722"/>
        </pc:sldMkLst>
      </pc:sldChg>
    </pc:docChg>
  </pc:docChgLst>
  <pc:docChgLst>
    <pc:chgData name="GOMEZ, Paula" userId="c93cf399-3ed7-4230-9282-8831e3fe5ae7" providerId="ADAL" clId="{06876C05-9802-4F8E-8ECF-26CCAF92D649}"/>
    <pc:docChg chg="custSel delSld modSld">
      <pc:chgData name="GOMEZ, Paula" userId="c93cf399-3ed7-4230-9282-8831e3fe5ae7" providerId="ADAL" clId="{06876C05-9802-4F8E-8ECF-26CCAF92D649}" dt="2023-02-14T10:02:49.350" v="119" actId="13926"/>
      <pc:docMkLst>
        <pc:docMk/>
      </pc:docMkLst>
      <pc:sldChg chg="del">
        <pc:chgData name="GOMEZ, Paula" userId="c93cf399-3ed7-4230-9282-8831e3fe5ae7" providerId="ADAL" clId="{06876C05-9802-4F8E-8ECF-26CCAF92D649}" dt="2023-02-14T10:02:40.448" v="118" actId="2696"/>
        <pc:sldMkLst>
          <pc:docMk/>
          <pc:sldMk cId="2796648425" sldId="355"/>
        </pc:sldMkLst>
      </pc:sldChg>
      <pc:sldChg chg="modSp mod">
        <pc:chgData name="GOMEZ, Paula" userId="c93cf399-3ed7-4230-9282-8831e3fe5ae7" providerId="ADAL" clId="{06876C05-9802-4F8E-8ECF-26CCAF92D649}" dt="2023-02-14T10:02:49.350" v="119" actId="13926"/>
        <pc:sldMkLst>
          <pc:docMk/>
          <pc:sldMk cId="3029491523" sldId="356"/>
        </pc:sldMkLst>
        <pc:spChg chg="mod">
          <ac:chgData name="GOMEZ, Paula" userId="c93cf399-3ed7-4230-9282-8831e3fe5ae7" providerId="ADAL" clId="{06876C05-9802-4F8E-8ECF-26CCAF92D649}" dt="2023-02-14T10:02:49.350" v="119" actId="13926"/>
          <ac:spMkLst>
            <pc:docMk/>
            <pc:sldMk cId="3029491523" sldId="356"/>
            <ac:spMk id="2" creationId="{58D00639-ED77-4EF3-A03A-2ADF4BC21BA5}"/>
          </ac:spMkLst>
        </pc:spChg>
      </pc:sldChg>
      <pc:sldChg chg="modSp mod">
        <pc:chgData name="GOMEZ, Paula" userId="c93cf399-3ed7-4230-9282-8831e3fe5ae7" providerId="ADAL" clId="{06876C05-9802-4F8E-8ECF-26CCAF92D649}" dt="2023-02-14T09:59:03.954" v="8" actId="27636"/>
        <pc:sldMkLst>
          <pc:docMk/>
          <pc:sldMk cId="2741091063" sldId="565"/>
        </pc:sldMkLst>
        <pc:spChg chg="mod">
          <ac:chgData name="GOMEZ, Paula" userId="c93cf399-3ed7-4230-9282-8831e3fe5ae7" providerId="ADAL" clId="{06876C05-9802-4F8E-8ECF-26CCAF92D649}" dt="2023-02-14T09:59:03.954" v="8" actId="27636"/>
          <ac:spMkLst>
            <pc:docMk/>
            <pc:sldMk cId="2741091063" sldId="565"/>
            <ac:spMk id="2" creationId="{D146A8C7-CD42-3C35-7E5D-E7211479AE5A}"/>
          </ac:spMkLst>
        </pc:spChg>
      </pc:sldChg>
      <pc:sldChg chg="modSp mod">
        <pc:chgData name="GOMEZ, Paula" userId="c93cf399-3ed7-4230-9282-8831e3fe5ae7" providerId="ADAL" clId="{06876C05-9802-4F8E-8ECF-26CCAF92D649}" dt="2023-02-14T10:00:36.054" v="116" actId="33524"/>
        <pc:sldMkLst>
          <pc:docMk/>
          <pc:sldMk cId="968233751" sldId="678"/>
        </pc:sldMkLst>
        <pc:spChg chg="mod">
          <ac:chgData name="GOMEZ, Paula" userId="c93cf399-3ed7-4230-9282-8831e3fe5ae7" providerId="ADAL" clId="{06876C05-9802-4F8E-8ECF-26CCAF92D649}" dt="2023-02-14T10:00:36.054" v="116" actId="33524"/>
          <ac:spMkLst>
            <pc:docMk/>
            <pc:sldMk cId="968233751" sldId="678"/>
            <ac:spMk id="6" creationId="{00000000-0000-0000-0000-000000000000}"/>
          </ac:spMkLst>
        </pc:spChg>
      </pc:sldChg>
      <pc:sldChg chg="modCm">
        <pc:chgData name="GOMEZ, Paula" userId="c93cf399-3ed7-4230-9282-8831e3fe5ae7" providerId="ADAL" clId="{06876C05-9802-4F8E-8ECF-26CCAF92D649}" dt="2023-02-14T10:02:23.243" v="117"/>
        <pc:sldMkLst>
          <pc:docMk/>
          <pc:sldMk cId="3915644822" sldId="721"/>
        </pc:sldMkLst>
      </pc:sldChg>
      <pc:sldMasterChg chg="delSldLayout">
        <pc:chgData name="GOMEZ, Paula" userId="c93cf399-3ed7-4230-9282-8831e3fe5ae7" providerId="ADAL" clId="{06876C05-9802-4F8E-8ECF-26CCAF92D649}" dt="2023-02-14T10:02:40.448" v="118" actId="2696"/>
        <pc:sldMasterMkLst>
          <pc:docMk/>
          <pc:sldMasterMk cId="0" sldId="2147483862"/>
        </pc:sldMasterMkLst>
        <pc:sldLayoutChg chg="del">
          <pc:chgData name="GOMEZ, Paula" userId="c93cf399-3ed7-4230-9282-8831e3fe5ae7" providerId="ADAL" clId="{06876C05-9802-4F8E-8ECF-26CCAF92D649}" dt="2023-02-14T10:02:40.448" v="118" actId="2696"/>
          <pc:sldLayoutMkLst>
            <pc:docMk/>
            <pc:sldMasterMk cId="0" sldId="2147483862"/>
            <pc:sldLayoutMk cId="0" sldId="2147483690"/>
          </pc:sldLayoutMkLst>
        </pc:sldLayoutChg>
      </pc:sldMasterChg>
    </pc:docChg>
  </pc:docChgLst>
  <pc:docChgLst>
    <pc:chgData name="GOMEZ, Paula" userId="S::gomezp@who.int::c93cf399-3ed7-4230-9282-8831e3fe5ae7" providerId="AD" clId="Web-{12D98EF6-727D-4884-9BA9-8124D43675CC}"/>
    <pc:docChg chg="modSld">
      <pc:chgData name="GOMEZ, Paula" userId="S::gomezp@who.int::c93cf399-3ed7-4230-9282-8831e3fe5ae7" providerId="AD" clId="Web-{12D98EF6-727D-4884-9BA9-8124D43675CC}" dt="2023-03-07T13:07:55.037" v="0" actId="20577"/>
      <pc:docMkLst>
        <pc:docMk/>
      </pc:docMkLst>
      <pc:sldChg chg="modSp">
        <pc:chgData name="GOMEZ, Paula" userId="S::gomezp@who.int::c93cf399-3ed7-4230-9282-8831e3fe5ae7" providerId="AD" clId="Web-{12D98EF6-727D-4884-9BA9-8124D43675CC}" dt="2023-03-07T13:07:55.037" v="0" actId="20577"/>
        <pc:sldMkLst>
          <pc:docMk/>
          <pc:sldMk cId="399796650" sldId="711"/>
        </pc:sldMkLst>
        <pc:spChg chg="mod">
          <ac:chgData name="GOMEZ, Paula" userId="S::gomezp@who.int::c93cf399-3ed7-4230-9282-8831e3fe5ae7" providerId="AD" clId="Web-{12D98EF6-727D-4884-9BA9-8124D43675CC}" dt="2023-03-07T13:07:55.037" v="0" actId="20577"/>
          <ac:spMkLst>
            <pc:docMk/>
            <pc:sldMk cId="399796650" sldId="711"/>
            <ac:spMk id="3" creationId="{21601A05-F64F-8EFB-0B8E-9BB7D8219403}"/>
          </ac:spMkLst>
        </pc:spChg>
      </pc:sldChg>
    </pc:docChg>
  </pc:docChgLst>
  <pc:docChgLst>
    <pc:chgData name="EZZINE, Hind" userId="S::ezzineh@who.int::edcab00f-6318-46e5-a4a9-188b01ee222f" providerId="AD" clId="Web-{A260AF5E-4549-BF2A-322A-CC0E9CA31A22}"/>
    <pc:docChg chg="modSld">
      <pc:chgData name="EZZINE, Hind" userId="S::ezzineh@who.int::edcab00f-6318-46e5-a4a9-188b01ee222f" providerId="AD" clId="Web-{A260AF5E-4549-BF2A-322A-CC0E9CA31A22}" dt="2024-07-31T19:07:50" v="7" actId="20577"/>
      <pc:docMkLst>
        <pc:docMk/>
      </pc:docMkLst>
      <pc:sldChg chg="modSp">
        <pc:chgData name="EZZINE, Hind" userId="S::ezzineh@who.int::edcab00f-6318-46e5-a4a9-188b01ee222f" providerId="AD" clId="Web-{A260AF5E-4549-BF2A-322A-CC0E9CA31A22}" dt="2024-07-31T19:07:50" v="7" actId="20577"/>
        <pc:sldMkLst>
          <pc:docMk/>
          <pc:sldMk cId="0" sldId="256"/>
        </pc:sldMkLst>
        <pc:spChg chg="mod">
          <ac:chgData name="EZZINE, Hind" userId="S::ezzineh@who.int::edcab00f-6318-46e5-a4a9-188b01ee222f" providerId="AD" clId="Web-{A260AF5E-4549-BF2A-322A-CC0E9CA31A22}" dt="2024-07-31T19:07:50" v="7" actId="20577"/>
          <ac:spMkLst>
            <pc:docMk/>
            <pc:sldMk cId="0" sldId="256"/>
            <ac:spMk id="561" creationId="{00000000-0000-0000-0000-000000000000}"/>
          </ac:spMkLst>
        </pc:spChg>
      </pc:sldChg>
    </pc:docChg>
  </pc:docChgLst>
  <pc:docChgLst>
    <pc:chgData name="EZZINE, Hind" userId="S::ezzineh@who.int::edcab00f-6318-46e5-a4a9-188b01ee222f" providerId="AD" clId="Web-{58030505-473A-C489-A626-D6A2E9792866}"/>
    <pc:docChg chg="modSld">
      <pc:chgData name="EZZINE, Hind" userId="S::ezzineh@who.int::edcab00f-6318-46e5-a4a9-188b01ee222f" providerId="AD" clId="Web-{58030505-473A-C489-A626-D6A2E9792866}" dt="2023-02-08T09:37:48.853" v="84" actId="20577"/>
      <pc:docMkLst>
        <pc:docMk/>
      </pc:docMkLst>
      <pc:sldChg chg="modSp">
        <pc:chgData name="EZZINE, Hind" userId="S::ezzineh@who.int::edcab00f-6318-46e5-a4a9-188b01ee222f" providerId="AD" clId="Web-{58030505-473A-C489-A626-D6A2E9792866}" dt="2023-02-08T09:37:48.853" v="84" actId="20577"/>
        <pc:sldMkLst>
          <pc:docMk/>
          <pc:sldMk cId="968233751" sldId="678"/>
        </pc:sldMkLst>
        <pc:spChg chg="mod">
          <ac:chgData name="EZZINE, Hind" userId="S::ezzineh@who.int::edcab00f-6318-46e5-a4a9-188b01ee222f" providerId="AD" clId="Web-{58030505-473A-C489-A626-D6A2E9792866}" dt="2023-02-08T09:37:48.853" v="84" actId="20577"/>
          <ac:spMkLst>
            <pc:docMk/>
            <pc:sldMk cId="968233751" sldId="678"/>
            <ac:spMk id="6" creationId="{00000000-0000-0000-0000-000000000000}"/>
          </ac:spMkLst>
        </pc:spChg>
      </pc:sldChg>
      <pc:sldChg chg="modSp">
        <pc:chgData name="EZZINE, Hind" userId="S::ezzineh@who.int::edcab00f-6318-46e5-a4a9-188b01ee222f" providerId="AD" clId="Web-{58030505-473A-C489-A626-D6A2E9792866}" dt="2023-02-08T08:57:26.419" v="23" actId="20577"/>
        <pc:sldMkLst>
          <pc:docMk/>
          <pc:sldMk cId="1498200410" sldId="701"/>
        </pc:sldMkLst>
        <pc:spChg chg="mod">
          <ac:chgData name="EZZINE, Hind" userId="S::ezzineh@who.int::edcab00f-6318-46e5-a4a9-188b01ee222f" providerId="AD" clId="Web-{58030505-473A-C489-A626-D6A2E9792866}" dt="2023-02-08T08:57:26.419" v="23" actId="20577"/>
          <ac:spMkLst>
            <pc:docMk/>
            <pc:sldMk cId="1498200410" sldId="701"/>
            <ac:spMk id="3" creationId="{00000000-0000-0000-0000-000000000000}"/>
          </ac:spMkLst>
        </pc:spChg>
      </pc:sldChg>
      <pc:sldChg chg="modSp">
        <pc:chgData name="EZZINE, Hind" userId="S::ezzineh@who.int::edcab00f-6318-46e5-a4a9-188b01ee222f" providerId="AD" clId="Web-{58030505-473A-C489-A626-D6A2E9792866}" dt="2023-02-08T09:37:07.415" v="82" actId="20577"/>
        <pc:sldMkLst>
          <pc:docMk/>
          <pc:sldMk cId="2070796492" sldId="704"/>
        </pc:sldMkLst>
        <pc:spChg chg="mod">
          <ac:chgData name="EZZINE, Hind" userId="S::ezzineh@who.int::edcab00f-6318-46e5-a4a9-188b01ee222f" providerId="AD" clId="Web-{58030505-473A-C489-A626-D6A2E9792866}" dt="2023-02-08T09:37:07.415" v="82" actId="20577"/>
          <ac:spMkLst>
            <pc:docMk/>
            <pc:sldMk cId="2070796492" sldId="704"/>
            <ac:spMk id="7" creationId="{00000000-0000-0000-0000-000000000000}"/>
          </ac:spMkLst>
        </pc:spChg>
      </pc:sldChg>
      <pc:sldChg chg="modSp">
        <pc:chgData name="EZZINE, Hind" userId="S::ezzineh@who.int::edcab00f-6318-46e5-a4a9-188b01ee222f" providerId="AD" clId="Web-{58030505-473A-C489-A626-D6A2E9792866}" dt="2023-02-08T08:08:56.778" v="3" actId="20577"/>
        <pc:sldMkLst>
          <pc:docMk/>
          <pc:sldMk cId="616147469" sldId="706"/>
        </pc:sldMkLst>
        <pc:spChg chg="mod">
          <ac:chgData name="EZZINE, Hind" userId="S::ezzineh@who.int::edcab00f-6318-46e5-a4a9-188b01ee222f" providerId="AD" clId="Web-{58030505-473A-C489-A626-D6A2E9792866}" dt="2023-02-08T08:08:28.605" v="1" actId="20577"/>
          <ac:spMkLst>
            <pc:docMk/>
            <pc:sldMk cId="616147469" sldId="706"/>
            <ac:spMk id="3" creationId="{00000000-0000-0000-0000-000000000000}"/>
          </ac:spMkLst>
        </pc:spChg>
        <pc:spChg chg="mod">
          <ac:chgData name="EZZINE, Hind" userId="S::ezzineh@who.int::edcab00f-6318-46e5-a4a9-188b01ee222f" providerId="AD" clId="Web-{58030505-473A-C489-A626-D6A2E9792866}" dt="2023-02-08T08:08:56.778" v="3" actId="20577"/>
          <ac:spMkLst>
            <pc:docMk/>
            <pc:sldMk cId="616147469" sldId="706"/>
            <ac:spMk id="6" creationId="{26779BB8-BB96-7944-C2C2-383ED1B9AFA2}"/>
          </ac:spMkLst>
        </pc:spChg>
      </pc:sldChg>
      <pc:sldChg chg="addSp delSp modSp">
        <pc:chgData name="EZZINE, Hind" userId="S::ezzineh@who.int::edcab00f-6318-46e5-a4a9-188b01ee222f" providerId="AD" clId="Web-{58030505-473A-C489-A626-D6A2E9792866}" dt="2023-02-08T09:29:12.231" v="76" actId="1076"/>
        <pc:sldMkLst>
          <pc:docMk/>
          <pc:sldMk cId="2609152842" sldId="716"/>
        </pc:sldMkLst>
        <pc:spChg chg="add del mod">
          <ac:chgData name="EZZINE, Hind" userId="S::ezzineh@who.int::edcab00f-6318-46e5-a4a9-188b01ee222f" providerId="AD" clId="Web-{58030505-473A-C489-A626-D6A2E9792866}" dt="2023-02-08T09:24:00.005" v="71"/>
          <ac:spMkLst>
            <pc:docMk/>
            <pc:sldMk cId="2609152842" sldId="716"/>
            <ac:spMk id="4" creationId="{2BF2FF2E-D5E3-C510-C2EF-D95555A8B42B}"/>
          </ac:spMkLst>
        </pc:spChg>
        <pc:spChg chg="add mod">
          <ac:chgData name="EZZINE, Hind" userId="S::ezzineh@who.int::edcab00f-6318-46e5-a4a9-188b01ee222f" providerId="AD" clId="Web-{58030505-473A-C489-A626-D6A2E9792866}" dt="2023-02-08T09:15:28.039" v="59" actId="1076"/>
          <ac:spMkLst>
            <pc:docMk/>
            <pc:sldMk cId="2609152842" sldId="716"/>
            <ac:spMk id="7" creationId="{F39ED54C-8933-281B-5508-6565DC7DE576}"/>
          </ac:spMkLst>
        </pc:spChg>
        <pc:spChg chg="add del mod">
          <ac:chgData name="EZZINE, Hind" userId="S::ezzineh@who.int::edcab00f-6318-46e5-a4a9-188b01ee222f" providerId="AD" clId="Web-{58030505-473A-C489-A626-D6A2E9792866}" dt="2023-02-08T09:24:02.239" v="72"/>
          <ac:spMkLst>
            <pc:docMk/>
            <pc:sldMk cId="2609152842" sldId="716"/>
            <ac:spMk id="10" creationId="{4DCA35F1-CC25-2EB8-B8FC-6BF11EA9BA7E}"/>
          </ac:spMkLst>
        </pc:spChg>
        <pc:grpChg chg="add del mod">
          <ac:chgData name="EZZINE, Hind" userId="S::ezzineh@who.int::edcab00f-6318-46e5-a4a9-188b01ee222f" providerId="AD" clId="Web-{58030505-473A-C489-A626-D6A2E9792866}" dt="2023-02-08T09:23:58.052" v="70"/>
          <ac:grpSpMkLst>
            <pc:docMk/>
            <pc:sldMk cId="2609152842" sldId="716"/>
            <ac:grpSpMk id="8" creationId="{390235CE-F912-D2EB-73EB-7C76EDE01D0A}"/>
          </ac:grpSpMkLst>
        </pc:grpChg>
        <pc:picChg chg="add del mod modCrop">
          <ac:chgData name="EZZINE, Hind" userId="S::ezzineh@who.int::edcab00f-6318-46e5-a4a9-188b01ee222f" providerId="AD" clId="Web-{58030505-473A-C489-A626-D6A2E9792866}" dt="2023-02-08T09:10:43.110" v="40"/>
          <ac:picMkLst>
            <pc:docMk/>
            <pc:sldMk cId="2609152842" sldId="716"/>
            <ac:picMk id="3" creationId="{0DF60CD3-349E-EF61-D0D8-3813D003BE22}"/>
          </ac:picMkLst>
        </pc:picChg>
        <pc:picChg chg="add mod">
          <ac:chgData name="EZZINE, Hind" userId="S::ezzineh@who.int::edcab00f-6318-46e5-a4a9-188b01ee222f" providerId="AD" clId="Web-{58030505-473A-C489-A626-D6A2E9792866}" dt="2023-02-08T09:15:08.148" v="56" actId="1076"/>
          <ac:picMkLst>
            <pc:docMk/>
            <pc:sldMk cId="2609152842" sldId="716"/>
            <ac:picMk id="6" creationId="{EBAF6A19-02F5-C8C1-DEE6-6D8E450DD9D0}"/>
          </ac:picMkLst>
        </pc:picChg>
        <pc:picChg chg="add del mod">
          <ac:chgData name="EZZINE, Hind" userId="S::ezzineh@who.int::edcab00f-6318-46e5-a4a9-188b01ee222f" providerId="AD" clId="Web-{58030505-473A-C489-A626-D6A2E9792866}" dt="2023-02-08T09:18:41.778" v="68"/>
          <ac:picMkLst>
            <pc:docMk/>
            <pc:sldMk cId="2609152842" sldId="716"/>
            <ac:picMk id="11" creationId="{E1AB62ED-D2F7-DC11-E350-CF5B25947BE2}"/>
          </ac:picMkLst>
        </pc:picChg>
        <pc:picChg chg="add mod">
          <ac:chgData name="EZZINE, Hind" userId="S::ezzineh@who.int::edcab00f-6318-46e5-a4a9-188b01ee222f" providerId="AD" clId="Web-{58030505-473A-C489-A626-D6A2E9792866}" dt="2023-02-08T09:29:12.231" v="76" actId="1076"/>
          <ac:picMkLst>
            <pc:docMk/>
            <pc:sldMk cId="2609152842" sldId="716"/>
            <ac:picMk id="12" creationId="{9E4DCB84-BB03-A7D1-5DF6-7EA7722651E3}"/>
          </ac:picMkLst>
        </pc:picChg>
      </pc:sldChg>
    </pc:docChg>
  </pc:docChgLst>
  <pc:docChgLst>
    <pc:chgData name="EZZINE, Hind" userId="S::ezzineh@who.int::edcab00f-6318-46e5-a4a9-188b01ee222f" providerId="AD" clId="Web-{91E0ED5E-02EE-96E6-765F-EF1DF08F3C56}"/>
    <pc:docChg chg="addSld delSld modSld sldOrd addMainMaster modMainMaster">
      <pc:chgData name="EZZINE, Hind" userId="S::ezzineh@who.int::edcab00f-6318-46e5-a4a9-188b01ee222f" providerId="AD" clId="Web-{91E0ED5E-02EE-96E6-765F-EF1DF08F3C56}" dt="2023-02-07T20:16:24.975" v="412" actId="1076"/>
      <pc:docMkLst>
        <pc:docMk/>
      </pc:docMkLst>
      <pc:sldChg chg="modSp">
        <pc:chgData name="EZZINE, Hind" userId="S::ezzineh@who.int::edcab00f-6318-46e5-a4a9-188b01ee222f" providerId="AD" clId="Web-{91E0ED5E-02EE-96E6-765F-EF1DF08F3C56}" dt="2023-02-07T19:40:57.886" v="213" actId="20577"/>
        <pc:sldMkLst>
          <pc:docMk/>
          <pc:sldMk cId="3029491523" sldId="356"/>
        </pc:sldMkLst>
        <pc:spChg chg="mod">
          <ac:chgData name="EZZINE, Hind" userId="S::ezzineh@who.int::edcab00f-6318-46e5-a4a9-188b01ee222f" providerId="AD" clId="Web-{91E0ED5E-02EE-96E6-765F-EF1DF08F3C56}" dt="2023-02-07T19:40:57.886" v="213" actId="20577"/>
          <ac:spMkLst>
            <pc:docMk/>
            <pc:sldMk cId="3029491523" sldId="356"/>
            <ac:spMk id="2" creationId="{58D00639-ED77-4EF3-A03A-2ADF4BC21BA5}"/>
          </ac:spMkLst>
        </pc:spChg>
        <pc:spChg chg="mod">
          <ac:chgData name="EZZINE, Hind" userId="S::ezzineh@who.int::edcab00f-6318-46e5-a4a9-188b01ee222f" providerId="AD" clId="Web-{91E0ED5E-02EE-96E6-765F-EF1DF08F3C56}" dt="2023-02-07T19:40:09.931" v="181" actId="20577"/>
          <ac:spMkLst>
            <pc:docMk/>
            <pc:sldMk cId="3029491523" sldId="356"/>
            <ac:spMk id="3" creationId="{C008FED0-F84A-4217-BFD9-B68A791C301C}"/>
          </ac:spMkLst>
        </pc:spChg>
      </pc:sldChg>
      <pc:sldChg chg="modSp">
        <pc:chgData name="EZZINE, Hind" userId="S::ezzineh@who.int::edcab00f-6318-46e5-a4a9-188b01ee222f" providerId="AD" clId="Web-{91E0ED5E-02EE-96E6-765F-EF1DF08F3C56}" dt="2023-02-07T18:40:59.484" v="85" actId="20577"/>
        <pc:sldMkLst>
          <pc:docMk/>
          <pc:sldMk cId="1836358625" sldId="566"/>
        </pc:sldMkLst>
        <pc:spChg chg="mod">
          <ac:chgData name="EZZINE, Hind" userId="S::ezzineh@who.int::edcab00f-6318-46e5-a4a9-188b01ee222f" providerId="AD" clId="Web-{91E0ED5E-02EE-96E6-765F-EF1DF08F3C56}" dt="2023-02-07T18:40:59.484" v="85" actId="20577"/>
          <ac:spMkLst>
            <pc:docMk/>
            <pc:sldMk cId="1836358625" sldId="566"/>
            <ac:spMk id="616" creationId="{00000000-0000-0000-0000-000000000000}"/>
          </ac:spMkLst>
        </pc:spChg>
      </pc:sldChg>
      <pc:sldChg chg="modSp">
        <pc:chgData name="EZZINE, Hind" userId="S::ezzineh@who.int::edcab00f-6318-46e5-a4a9-188b01ee222f" providerId="AD" clId="Web-{91E0ED5E-02EE-96E6-765F-EF1DF08F3C56}" dt="2023-02-07T19:42:54.281" v="219" actId="20577"/>
        <pc:sldMkLst>
          <pc:docMk/>
          <pc:sldMk cId="340648290" sldId="615"/>
        </pc:sldMkLst>
        <pc:spChg chg="mod">
          <ac:chgData name="EZZINE, Hind" userId="S::ezzineh@who.int::edcab00f-6318-46e5-a4a9-188b01ee222f" providerId="AD" clId="Web-{91E0ED5E-02EE-96E6-765F-EF1DF08F3C56}" dt="2023-02-07T19:42:54.281" v="219" actId="20577"/>
          <ac:spMkLst>
            <pc:docMk/>
            <pc:sldMk cId="340648290" sldId="615"/>
            <ac:spMk id="2" creationId="{00000000-0000-0000-0000-000000000000}"/>
          </ac:spMkLst>
        </pc:spChg>
      </pc:sldChg>
      <pc:sldChg chg="modSp">
        <pc:chgData name="EZZINE, Hind" userId="S::ezzineh@who.int::edcab00f-6318-46e5-a4a9-188b01ee222f" providerId="AD" clId="Web-{91E0ED5E-02EE-96E6-765F-EF1DF08F3C56}" dt="2023-02-07T19:41:24.199" v="216" actId="1076"/>
        <pc:sldMkLst>
          <pc:docMk/>
          <pc:sldMk cId="968233751" sldId="678"/>
        </pc:sldMkLst>
        <pc:spChg chg="mod">
          <ac:chgData name="EZZINE, Hind" userId="S::ezzineh@who.int::edcab00f-6318-46e5-a4a9-188b01ee222f" providerId="AD" clId="Web-{91E0ED5E-02EE-96E6-765F-EF1DF08F3C56}" dt="2023-02-07T19:41:24.199" v="216" actId="1076"/>
          <ac:spMkLst>
            <pc:docMk/>
            <pc:sldMk cId="968233751" sldId="678"/>
            <ac:spMk id="6" creationId="{00000000-0000-0000-0000-000000000000}"/>
          </ac:spMkLst>
        </pc:spChg>
      </pc:sldChg>
      <pc:sldChg chg="addSp delSp modSp mod modClrScheme chgLayout">
        <pc:chgData name="EZZINE, Hind" userId="S::ezzineh@who.int::edcab00f-6318-46e5-a4a9-188b01ee222f" providerId="AD" clId="Web-{91E0ED5E-02EE-96E6-765F-EF1DF08F3C56}" dt="2023-02-07T19:49:20.294" v="254" actId="14100"/>
        <pc:sldMkLst>
          <pc:docMk/>
          <pc:sldMk cId="1988804978" sldId="690"/>
        </pc:sldMkLst>
        <pc:spChg chg="mod ord">
          <ac:chgData name="EZZINE, Hind" userId="S::ezzineh@who.int::edcab00f-6318-46e5-a4a9-188b01ee222f" providerId="AD" clId="Web-{91E0ED5E-02EE-96E6-765F-EF1DF08F3C56}" dt="2023-02-07T19:49:08.544" v="252" actId="1076"/>
          <ac:spMkLst>
            <pc:docMk/>
            <pc:sldMk cId="1988804978" sldId="690"/>
            <ac:spMk id="2" creationId="{5B84B089-79C1-4CA3-9FC5-CDCD654E98AA}"/>
          </ac:spMkLst>
        </pc:spChg>
        <pc:spChg chg="mod ord">
          <ac:chgData name="EZZINE, Hind" userId="S::ezzineh@who.int::edcab00f-6318-46e5-a4a9-188b01ee222f" providerId="AD" clId="Web-{91E0ED5E-02EE-96E6-765F-EF1DF08F3C56}" dt="2023-02-07T19:49:20.294" v="254" actId="14100"/>
          <ac:spMkLst>
            <pc:docMk/>
            <pc:sldMk cId="1988804978" sldId="690"/>
            <ac:spMk id="5" creationId="{015ACF0C-EFFA-428F-A6FC-45CFEE83B5CB}"/>
          </ac:spMkLst>
        </pc:spChg>
        <pc:spChg chg="add mod">
          <ac:chgData name="EZZINE, Hind" userId="S::ezzineh@who.int::edcab00f-6318-46e5-a4a9-188b01ee222f" providerId="AD" clId="Web-{91E0ED5E-02EE-96E6-765F-EF1DF08F3C56}" dt="2023-02-07T19:47:08.586" v="240" actId="20577"/>
          <ac:spMkLst>
            <pc:docMk/>
            <pc:sldMk cId="1988804978" sldId="690"/>
            <ac:spMk id="6" creationId="{761328EB-0C02-A003-9C66-2ABE80773BA3}"/>
          </ac:spMkLst>
        </pc:spChg>
        <pc:spChg chg="add del mod ord">
          <ac:chgData name="EZZINE, Hind" userId="S::ezzineh@who.int::edcab00f-6318-46e5-a4a9-188b01ee222f" providerId="AD" clId="Web-{91E0ED5E-02EE-96E6-765F-EF1DF08F3C56}" dt="2023-02-07T19:49:04.840" v="251"/>
          <ac:spMkLst>
            <pc:docMk/>
            <pc:sldMk cId="1988804978" sldId="690"/>
            <ac:spMk id="7" creationId="{36797CE4-137C-5F6C-F3AC-4719FF45FF00}"/>
          </ac:spMkLst>
        </pc:spChg>
        <pc:picChg chg="mod">
          <ac:chgData name="EZZINE, Hind" userId="S::ezzineh@who.int::edcab00f-6318-46e5-a4a9-188b01ee222f" providerId="AD" clId="Web-{91E0ED5E-02EE-96E6-765F-EF1DF08F3C56}" dt="2023-02-07T19:11:40.956" v="126" actId="1076"/>
          <ac:picMkLst>
            <pc:docMk/>
            <pc:sldMk cId="1988804978" sldId="690"/>
            <ac:picMk id="3" creationId="{00000000-0000-0000-0000-000000000000}"/>
          </ac:picMkLst>
        </pc:picChg>
      </pc:sldChg>
      <pc:sldChg chg="addSp delSp modSp mod ord modClrScheme chgLayout">
        <pc:chgData name="EZZINE, Hind" userId="S::ezzineh@who.int::edcab00f-6318-46e5-a4a9-188b01ee222f" providerId="AD" clId="Web-{91E0ED5E-02EE-96E6-765F-EF1DF08F3C56}" dt="2023-02-07T20:01:04.756" v="302" actId="1076"/>
        <pc:sldMkLst>
          <pc:docMk/>
          <pc:sldMk cId="1744623788" sldId="692"/>
        </pc:sldMkLst>
        <pc:spChg chg="mod ord">
          <ac:chgData name="EZZINE, Hind" userId="S::ezzineh@who.int::edcab00f-6318-46e5-a4a9-188b01ee222f" providerId="AD" clId="Web-{91E0ED5E-02EE-96E6-765F-EF1DF08F3C56}" dt="2023-02-07T20:00:42.443" v="300" actId="1076"/>
          <ac:spMkLst>
            <pc:docMk/>
            <pc:sldMk cId="1744623788" sldId="692"/>
            <ac:spMk id="2" creationId="{4CBD8FDA-544A-42F2-8579-8468F99CDAFD}"/>
          </ac:spMkLst>
        </pc:spChg>
        <pc:spChg chg="del">
          <ac:chgData name="EZZINE, Hind" userId="S::ezzineh@who.int::edcab00f-6318-46e5-a4a9-188b01ee222f" providerId="AD" clId="Web-{91E0ED5E-02EE-96E6-765F-EF1DF08F3C56}" dt="2023-02-07T19:51:54.049" v="267"/>
          <ac:spMkLst>
            <pc:docMk/>
            <pc:sldMk cId="1744623788" sldId="692"/>
            <ac:spMk id="3" creationId="{00000000-0000-0000-0000-000000000000}"/>
          </ac:spMkLst>
        </pc:spChg>
        <pc:spChg chg="mod ord">
          <ac:chgData name="EZZINE, Hind" userId="S::ezzineh@who.int::edcab00f-6318-46e5-a4a9-188b01ee222f" providerId="AD" clId="Web-{91E0ED5E-02EE-96E6-765F-EF1DF08F3C56}" dt="2023-02-07T20:01:04.756" v="302" actId="1076"/>
          <ac:spMkLst>
            <pc:docMk/>
            <pc:sldMk cId="1744623788" sldId="692"/>
            <ac:spMk id="5" creationId="{D83E239D-8E92-446C-85A0-21EFC878CFFE}"/>
          </ac:spMkLst>
        </pc:spChg>
        <pc:spChg chg="add">
          <ac:chgData name="EZZINE, Hind" userId="S::ezzineh@who.int::edcab00f-6318-46e5-a4a9-188b01ee222f" providerId="AD" clId="Web-{91E0ED5E-02EE-96E6-765F-EF1DF08F3C56}" dt="2023-02-07T19:51:54.768" v="268"/>
          <ac:spMkLst>
            <pc:docMk/>
            <pc:sldMk cId="1744623788" sldId="692"/>
            <ac:spMk id="6" creationId="{B8BDD01E-78AC-FC58-2E55-0D70B18D7760}"/>
          </ac:spMkLst>
        </pc:spChg>
        <pc:spChg chg="add del mod ord">
          <ac:chgData name="EZZINE, Hind" userId="S::ezzineh@who.int::edcab00f-6318-46e5-a4a9-188b01ee222f" providerId="AD" clId="Web-{91E0ED5E-02EE-96E6-765F-EF1DF08F3C56}" dt="2023-02-07T20:00:37.693" v="299"/>
          <ac:spMkLst>
            <pc:docMk/>
            <pc:sldMk cId="1744623788" sldId="692"/>
            <ac:spMk id="7" creationId="{086F3252-E952-3510-CFF1-C23EE611B88B}"/>
          </ac:spMkLst>
        </pc:spChg>
      </pc:sldChg>
      <pc:sldChg chg="modSp del">
        <pc:chgData name="EZZINE, Hind" userId="S::ezzineh@who.int::edcab00f-6318-46e5-a4a9-188b01ee222f" providerId="AD" clId="Web-{91E0ED5E-02EE-96E6-765F-EF1DF08F3C56}" dt="2023-02-07T19:47:41.650" v="241"/>
        <pc:sldMkLst>
          <pc:docMk/>
          <pc:sldMk cId="3803946697" sldId="697"/>
        </pc:sldMkLst>
        <pc:spChg chg="mod">
          <ac:chgData name="EZZINE, Hind" userId="S::ezzineh@who.int::edcab00f-6318-46e5-a4a9-188b01ee222f" providerId="AD" clId="Web-{91E0ED5E-02EE-96E6-765F-EF1DF08F3C56}" dt="2023-02-07T19:46:15.741" v="234" actId="20577"/>
          <ac:spMkLst>
            <pc:docMk/>
            <pc:sldMk cId="3803946697" sldId="697"/>
            <ac:spMk id="2" creationId="{00000000-0000-0000-0000-000000000000}"/>
          </ac:spMkLst>
        </pc:spChg>
      </pc:sldChg>
      <pc:sldChg chg="del">
        <pc:chgData name="EZZINE, Hind" userId="S::ezzineh@who.int::edcab00f-6318-46e5-a4a9-188b01ee222f" providerId="AD" clId="Web-{91E0ED5E-02EE-96E6-765F-EF1DF08F3C56}" dt="2023-02-07T19:41:12.215" v="214"/>
        <pc:sldMkLst>
          <pc:docMk/>
          <pc:sldMk cId="1594718002" sldId="699"/>
        </pc:sldMkLst>
      </pc:sldChg>
      <pc:sldChg chg="del">
        <pc:chgData name="EZZINE, Hind" userId="S::ezzineh@who.int::edcab00f-6318-46e5-a4a9-188b01ee222f" providerId="AD" clId="Web-{91E0ED5E-02EE-96E6-765F-EF1DF08F3C56}" dt="2023-02-07T19:41:13.152" v="215"/>
        <pc:sldMkLst>
          <pc:docMk/>
          <pc:sldMk cId="261174880" sldId="700"/>
        </pc:sldMkLst>
      </pc:sldChg>
      <pc:sldChg chg="modSp">
        <pc:chgData name="EZZINE, Hind" userId="S::ezzineh@who.int::edcab00f-6318-46e5-a4a9-188b01ee222f" providerId="AD" clId="Web-{91E0ED5E-02EE-96E6-765F-EF1DF08F3C56}" dt="2023-02-07T19:08:19.403" v="108"/>
        <pc:sldMkLst>
          <pc:docMk/>
          <pc:sldMk cId="1498200410" sldId="701"/>
        </pc:sldMkLst>
        <pc:spChg chg="mod">
          <ac:chgData name="EZZINE, Hind" userId="S::ezzineh@who.int::edcab00f-6318-46e5-a4a9-188b01ee222f" providerId="AD" clId="Web-{91E0ED5E-02EE-96E6-765F-EF1DF08F3C56}" dt="2023-02-07T19:07:47.324" v="104" actId="20577"/>
          <ac:spMkLst>
            <pc:docMk/>
            <pc:sldMk cId="1498200410" sldId="701"/>
            <ac:spMk id="3" creationId="{00000000-0000-0000-0000-000000000000}"/>
          </ac:spMkLst>
        </pc:spChg>
        <pc:spChg chg="mod">
          <ac:chgData name="EZZINE, Hind" userId="S::ezzineh@who.int::edcab00f-6318-46e5-a4a9-188b01ee222f" providerId="AD" clId="Web-{91E0ED5E-02EE-96E6-765F-EF1DF08F3C56}" dt="2023-02-07T19:08:19.403" v="108"/>
          <ac:spMkLst>
            <pc:docMk/>
            <pc:sldMk cId="1498200410" sldId="701"/>
            <ac:spMk id="4" creationId="{00000000-0000-0000-0000-000000000000}"/>
          </ac:spMkLst>
        </pc:spChg>
      </pc:sldChg>
      <pc:sldChg chg="del">
        <pc:chgData name="EZZINE, Hind" userId="S::ezzineh@who.int::edcab00f-6318-46e5-a4a9-188b01ee222f" providerId="AD" clId="Web-{91E0ED5E-02EE-96E6-765F-EF1DF08F3C56}" dt="2023-02-07T18:41:31.391" v="86"/>
        <pc:sldMkLst>
          <pc:docMk/>
          <pc:sldMk cId="1943176212" sldId="702"/>
        </pc:sldMkLst>
      </pc:sldChg>
      <pc:sldChg chg="addSp delSp modSp add addAnim">
        <pc:chgData name="EZZINE, Hind" userId="S::ezzineh@who.int::edcab00f-6318-46e5-a4a9-188b01ee222f" providerId="AD" clId="Web-{91E0ED5E-02EE-96E6-765F-EF1DF08F3C56}" dt="2023-02-07T18:40:18.796" v="81" actId="688"/>
        <pc:sldMkLst>
          <pc:docMk/>
          <pc:sldMk cId="1439415904" sldId="705"/>
        </pc:sldMkLst>
        <pc:spChg chg="add">
          <ac:chgData name="EZZINE, Hind" userId="S::ezzineh@who.int::edcab00f-6318-46e5-a4a9-188b01ee222f" providerId="AD" clId="Web-{91E0ED5E-02EE-96E6-765F-EF1DF08F3C56}" dt="2023-02-07T18:37:27.291" v="49"/>
          <ac:spMkLst>
            <pc:docMk/>
            <pc:sldMk cId="1439415904" sldId="705"/>
            <ac:spMk id="4" creationId="{ACB1A3FB-DAAA-6DD1-4DEB-0A30E7B4D5F7}"/>
          </ac:spMkLst>
        </pc:spChg>
        <pc:spChg chg="del mod">
          <ac:chgData name="EZZINE, Hind" userId="S::ezzineh@who.int::edcab00f-6318-46e5-a4a9-188b01ee222f" providerId="AD" clId="Web-{91E0ED5E-02EE-96E6-765F-EF1DF08F3C56}" dt="2023-02-07T18:37:26.400" v="48"/>
          <ac:spMkLst>
            <pc:docMk/>
            <pc:sldMk cId="1439415904" sldId="705"/>
            <ac:spMk id="5" creationId="{79583AC9-1826-85AD-4EA9-1505E7C45EC6}"/>
          </ac:spMkLst>
        </pc:spChg>
        <pc:spChg chg="add mod">
          <ac:chgData name="EZZINE, Hind" userId="S::ezzineh@who.int::edcab00f-6318-46e5-a4a9-188b01ee222f" providerId="AD" clId="Web-{91E0ED5E-02EE-96E6-765F-EF1DF08F3C56}" dt="2023-02-07T18:40:18.796" v="81" actId="688"/>
          <ac:spMkLst>
            <pc:docMk/>
            <pc:sldMk cId="1439415904" sldId="705"/>
            <ac:spMk id="7" creationId="{F8F5368A-18F6-AB33-FF0F-BD641F6E1F48}"/>
          </ac:spMkLst>
        </pc:spChg>
      </pc:sldChg>
      <pc:sldChg chg="addSp modSp add addAnim modAnim">
        <pc:chgData name="EZZINE, Hind" userId="S::ezzineh@who.int::edcab00f-6318-46e5-a4a9-188b01ee222f" providerId="AD" clId="Web-{91E0ED5E-02EE-96E6-765F-EF1DF08F3C56}" dt="2023-02-07T19:09:32.468" v="111" actId="14100"/>
        <pc:sldMkLst>
          <pc:docMk/>
          <pc:sldMk cId="616147469" sldId="706"/>
        </pc:sldMkLst>
        <pc:spChg chg="mod">
          <ac:chgData name="EZZINE, Hind" userId="S::ezzineh@who.int::edcab00f-6318-46e5-a4a9-188b01ee222f" providerId="AD" clId="Web-{91E0ED5E-02EE-96E6-765F-EF1DF08F3C56}" dt="2023-02-07T18:35:16.834" v="19" actId="20577"/>
          <ac:spMkLst>
            <pc:docMk/>
            <pc:sldMk cId="616147469" sldId="706"/>
            <ac:spMk id="3" creationId="{00000000-0000-0000-0000-000000000000}"/>
          </ac:spMkLst>
        </pc:spChg>
        <pc:spChg chg="add mod">
          <ac:chgData name="EZZINE, Hind" userId="S::ezzineh@who.int::edcab00f-6318-46e5-a4a9-188b01ee222f" providerId="AD" clId="Web-{91E0ED5E-02EE-96E6-765F-EF1DF08F3C56}" dt="2023-02-07T19:09:32.468" v="111" actId="14100"/>
          <ac:spMkLst>
            <pc:docMk/>
            <pc:sldMk cId="616147469" sldId="706"/>
            <ac:spMk id="4" creationId="{8E4E7EBB-AE45-940C-977B-8F731CE48BF2}"/>
          </ac:spMkLst>
        </pc:spChg>
        <pc:spChg chg="mod">
          <ac:chgData name="EZZINE, Hind" userId="S::ezzineh@who.int::edcab00f-6318-46e5-a4a9-188b01ee222f" providerId="AD" clId="Web-{91E0ED5E-02EE-96E6-765F-EF1DF08F3C56}" dt="2023-02-07T18:37:12.994" v="47"/>
          <ac:spMkLst>
            <pc:docMk/>
            <pc:sldMk cId="616147469" sldId="706"/>
            <ac:spMk id="6" creationId="{26779BB8-BB96-7944-C2C2-383ED1B9AFA2}"/>
          </ac:spMkLst>
        </pc:spChg>
        <pc:spChg chg="mod">
          <ac:chgData name="EZZINE, Hind" userId="S::ezzineh@who.int::edcab00f-6318-46e5-a4a9-188b01ee222f" providerId="AD" clId="Web-{91E0ED5E-02EE-96E6-765F-EF1DF08F3C56}" dt="2023-02-07T19:09:15.827" v="109" actId="1076"/>
          <ac:spMkLst>
            <pc:docMk/>
            <pc:sldMk cId="616147469" sldId="706"/>
            <ac:spMk id="14" creationId="{21EB7FB3-4293-4D2F-81F0-084345271DA2}"/>
          </ac:spMkLst>
        </pc:spChg>
        <pc:grpChg chg="add mod">
          <ac:chgData name="EZZINE, Hind" userId="S::ezzineh@who.int::edcab00f-6318-46e5-a4a9-188b01ee222f" providerId="AD" clId="Web-{91E0ED5E-02EE-96E6-765F-EF1DF08F3C56}" dt="2023-02-07T19:09:25.389" v="110" actId="14100"/>
          <ac:grpSpMkLst>
            <pc:docMk/>
            <pc:sldMk cId="616147469" sldId="706"/>
            <ac:grpSpMk id="2" creationId="{682288D6-33A6-4FB7-A251-C946F16914F9}"/>
          </ac:grpSpMkLst>
        </pc:grpChg>
        <pc:graphicFrameChg chg="mod">
          <ac:chgData name="EZZINE, Hind" userId="S::ezzineh@who.int::edcab00f-6318-46e5-a4a9-188b01ee222f" providerId="AD" clId="Web-{91E0ED5E-02EE-96E6-765F-EF1DF08F3C56}" dt="2023-02-07T18:35:48.616" v="24" actId="14100"/>
          <ac:graphicFrameMkLst>
            <pc:docMk/>
            <pc:sldMk cId="616147469" sldId="706"/>
            <ac:graphicFrameMk id="12" creationId="{7B788BBB-EDC8-4808-92BC-77A8CC3D25D4}"/>
          </ac:graphicFrameMkLst>
        </pc:graphicFrameChg>
      </pc:sldChg>
      <pc:sldChg chg="addSp delSp modSp add mod modClrScheme chgLayout">
        <pc:chgData name="EZZINE, Hind" userId="S::ezzineh@who.int::edcab00f-6318-46e5-a4a9-188b01ee222f" providerId="AD" clId="Web-{91E0ED5E-02EE-96E6-765F-EF1DF08F3C56}" dt="2023-02-07T19:48:51.168" v="250" actId="1076"/>
        <pc:sldMkLst>
          <pc:docMk/>
          <pc:sldMk cId="764756152" sldId="707"/>
        </pc:sldMkLst>
        <pc:spChg chg="mod ord">
          <ac:chgData name="EZZINE, Hind" userId="S::ezzineh@who.int::edcab00f-6318-46e5-a4a9-188b01ee222f" providerId="AD" clId="Web-{91E0ED5E-02EE-96E6-765F-EF1DF08F3C56}" dt="2023-02-07T19:48:51.168" v="250" actId="1076"/>
          <ac:spMkLst>
            <pc:docMk/>
            <pc:sldMk cId="764756152" sldId="707"/>
            <ac:spMk id="2" creationId="{5B84B089-79C1-4CA3-9FC5-CDCD654E98AA}"/>
          </ac:spMkLst>
        </pc:spChg>
        <pc:spChg chg="del mod ord">
          <ac:chgData name="EZZINE, Hind" userId="S::ezzineh@who.int::edcab00f-6318-46e5-a4a9-188b01ee222f" providerId="AD" clId="Web-{91E0ED5E-02EE-96E6-765F-EF1DF08F3C56}" dt="2023-02-07T19:16:33.543" v="151"/>
          <ac:spMkLst>
            <pc:docMk/>
            <pc:sldMk cId="764756152" sldId="707"/>
            <ac:spMk id="3" creationId="{157E1725-341E-422D-90F4-BF20ED876852}"/>
          </ac:spMkLst>
        </pc:spChg>
        <pc:spChg chg="add">
          <ac:chgData name="EZZINE, Hind" userId="S::ezzineh@who.int::edcab00f-6318-46e5-a4a9-188b01ee222f" providerId="AD" clId="Web-{91E0ED5E-02EE-96E6-765F-EF1DF08F3C56}" dt="2023-02-07T19:46:47.382" v="237"/>
          <ac:spMkLst>
            <pc:docMk/>
            <pc:sldMk cId="764756152" sldId="707"/>
            <ac:spMk id="4" creationId="{77CC713D-BC67-02EB-4597-95DA0C4C1D12}"/>
          </ac:spMkLst>
        </pc:spChg>
        <pc:spChg chg="del mod ord">
          <ac:chgData name="EZZINE, Hind" userId="S::ezzineh@who.int::edcab00f-6318-46e5-a4a9-188b01ee222f" providerId="AD" clId="Web-{91E0ED5E-02EE-96E6-765F-EF1DF08F3C56}" dt="2023-02-07T19:16:22.715" v="149"/>
          <ac:spMkLst>
            <pc:docMk/>
            <pc:sldMk cId="764756152" sldId="707"/>
            <ac:spMk id="4" creationId="{931E7C89-3AF9-A745-8072-21927226C07F}"/>
          </ac:spMkLst>
        </pc:spChg>
        <pc:spChg chg="mod ord">
          <ac:chgData name="EZZINE, Hind" userId="S::ezzineh@who.int::edcab00f-6318-46e5-a4a9-188b01ee222f" providerId="AD" clId="Web-{91E0ED5E-02EE-96E6-765F-EF1DF08F3C56}" dt="2023-02-07T19:48:40.902" v="249" actId="14100"/>
          <ac:spMkLst>
            <pc:docMk/>
            <pc:sldMk cId="764756152" sldId="707"/>
            <ac:spMk id="5" creationId="{015ACF0C-EFFA-428F-A6FC-45CFEE83B5CB}"/>
          </ac:spMkLst>
        </pc:spChg>
        <pc:spChg chg="add del mod">
          <ac:chgData name="EZZINE, Hind" userId="S::ezzineh@who.int::edcab00f-6318-46e5-a4a9-188b01ee222f" providerId="AD" clId="Web-{91E0ED5E-02EE-96E6-765F-EF1DF08F3C56}" dt="2023-02-07T19:46:46.382" v="236"/>
          <ac:spMkLst>
            <pc:docMk/>
            <pc:sldMk cId="764756152" sldId="707"/>
            <ac:spMk id="8" creationId="{72918E00-07CC-B212-174C-3185251EC420}"/>
          </ac:spMkLst>
        </pc:spChg>
        <pc:spChg chg="add del mod ord">
          <ac:chgData name="EZZINE, Hind" userId="S::ezzineh@who.int::edcab00f-6318-46e5-a4a9-188b01ee222f" providerId="AD" clId="Web-{91E0ED5E-02EE-96E6-765F-EF1DF08F3C56}" dt="2023-02-07T19:48:25.042" v="245"/>
          <ac:spMkLst>
            <pc:docMk/>
            <pc:sldMk cId="764756152" sldId="707"/>
            <ac:spMk id="9" creationId="{CA0E1311-7655-702E-F362-CDE35A5BFCE9}"/>
          </ac:spMkLst>
        </pc:spChg>
      </pc:sldChg>
      <pc:sldChg chg="add del">
        <pc:chgData name="EZZINE, Hind" userId="S::ezzineh@who.int::edcab00f-6318-46e5-a4a9-188b01ee222f" providerId="AD" clId="Web-{91E0ED5E-02EE-96E6-765F-EF1DF08F3C56}" dt="2023-02-07T19:53:34.334" v="277"/>
        <pc:sldMkLst>
          <pc:docMk/>
          <pc:sldMk cId="554055188" sldId="708"/>
        </pc:sldMkLst>
      </pc:sldChg>
      <pc:sldChg chg="add del">
        <pc:chgData name="EZZINE, Hind" userId="S::ezzineh@who.int::edcab00f-6318-46e5-a4a9-188b01ee222f" providerId="AD" clId="Web-{91E0ED5E-02EE-96E6-765F-EF1DF08F3C56}" dt="2023-02-07T19:53:31.537" v="276"/>
        <pc:sldMkLst>
          <pc:docMk/>
          <pc:sldMk cId="173158361" sldId="709"/>
        </pc:sldMkLst>
      </pc:sldChg>
      <pc:sldChg chg="addSp delSp modSp add del mod ord modClrScheme chgLayout">
        <pc:chgData name="EZZINE, Hind" userId="S::ezzineh@who.int::edcab00f-6318-46e5-a4a9-188b01ee222f" providerId="AD" clId="Web-{91E0ED5E-02EE-96E6-765F-EF1DF08F3C56}" dt="2023-02-07T19:56:33.575" v="291"/>
        <pc:sldMkLst>
          <pc:docMk/>
          <pc:sldMk cId="192984210" sldId="710"/>
        </pc:sldMkLst>
        <pc:spChg chg="mod ord">
          <ac:chgData name="EZZINE, Hind" userId="S::ezzineh@who.int::edcab00f-6318-46e5-a4a9-188b01ee222f" providerId="AD" clId="Web-{91E0ED5E-02EE-96E6-765F-EF1DF08F3C56}" dt="2023-02-07T19:54:48.602" v="285" actId="14100"/>
          <ac:spMkLst>
            <pc:docMk/>
            <pc:sldMk cId="192984210" sldId="710"/>
            <ac:spMk id="2" creationId="{C3444D99-2770-4BEA-9610-5DB8CA4B66F3}"/>
          </ac:spMkLst>
        </pc:spChg>
        <pc:spChg chg="mod ord">
          <ac:chgData name="EZZINE, Hind" userId="S::ezzineh@who.int::edcab00f-6318-46e5-a4a9-188b01ee222f" providerId="AD" clId="Web-{91E0ED5E-02EE-96E6-765F-EF1DF08F3C56}" dt="2023-02-07T19:53:53.085" v="278"/>
          <ac:spMkLst>
            <pc:docMk/>
            <pc:sldMk cId="192984210" sldId="710"/>
            <ac:spMk id="3" creationId="{8F4F8CAC-0059-44C8-8041-0ABDC8C019E2}"/>
          </ac:spMkLst>
        </pc:spChg>
        <pc:spChg chg="mod ord">
          <ac:chgData name="EZZINE, Hind" userId="S::ezzineh@who.int::edcab00f-6318-46e5-a4a9-188b01ee222f" providerId="AD" clId="Web-{91E0ED5E-02EE-96E6-765F-EF1DF08F3C56}" dt="2023-02-07T19:54:55.665" v="286" actId="1076"/>
          <ac:spMkLst>
            <pc:docMk/>
            <pc:sldMk cId="192984210" sldId="710"/>
            <ac:spMk id="4" creationId="{41E75FE9-FB5B-43F4-85E5-4980BCDE339F}"/>
          </ac:spMkLst>
        </pc:spChg>
        <pc:spChg chg="add del mod ord">
          <ac:chgData name="EZZINE, Hind" userId="S::ezzineh@who.int::edcab00f-6318-46e5-a4a9-188b01ee222f" providerId="AD" clId="Web-{91E0ED5E-02EE-96E6-765F-EF1DF08F3C56}" dt="2023-02-07T19:54:13.195" v="280"/>
          <ac:spMkLst>
            <pc:docMk/>
            <pc:sldMk cId="192984210" sldId="710"/>
            <ac:spMk id="5" creationId="{14EC12EB-D37E-011B-53AC-57DCF77159FF}"/>
          </ac:spMkLst>
        </pc:spChg>
        <pc:spChg chg="mod">
          <ac:chgData name="EZZINE, Hind" userId="S::ezzineh@who.int::edcab00f-6318-46e5-a4a9-188b01ee222f" providerId="AD" clId="Web-{91E0ED5E-02EE-96E6-765F-EF1DF08F3C56}" dt="2023-02-07T19:55:41.338" v="288"/>
          <ac:spMkLst>
            <pc:docMk/>
            <pc:sldMk cId="192984210" sldId="710"/>
            <ac:spMk id="6" creationId="{48370ABC-6273-469B-8D49-2370876C3FAC}"/>
          </ac:spMkLst>
        </pc:spChg>
        <pc:spChg chg="mod">
          <ac:chgData name="EZZINE, Hind" userId="S::ezzineh@who.int::edcab00f-6318-46e5-a4a9-188b01ee222f" providerId="AD" clId="Web-{91E0ED5E-02EE-96E6-765F-EF1DF08F3C56}" dt="2023-02-07T19:55:54.730" v="290"/>
          <ac:spMkLst>
            <pc:docMk/>
            <pc:sldMk cId="192984210" sldId="710"/>
            <ac:spMk id="8" creationId="{62D0A5D1-D1DC-4C81-B6E2-7218C7A2E6B7}"/>
          </ac:spMkLst>
        </pc:spChg>
        <pc:spChg chg="mod ord">
          <ac:chgData name="EZZINE, Hind" userId="S::ezzineh@who.int::edcab00f-6318-46e5-a4a9-188b01ee222f" providerId="AD" clId="Web-{91E0ED5E-02EE-96E6-765F-EF1DF08F3C56}" dt="2023-02-07T19:53:53.085" v="278"/>
          <ac:spMkLst>
            <pc:docMk/>
            <pc:sldMk cId="192984210" sldId="710"/>
            <ac:spMk id="11" creationId="{E15A3A7E-4D4B-534D-A49D-56AC7DCCEFB5}"/>
          </ac:spMkLst>
        </pc:spChg>
        <pc:spChg chg="add">
          <ac:chgData name="EZZINE, Hind" userId="S::ezzineh@who.int::edcab00f-6318-46e5-a4a9-188b01ee222f" providerId="AD" clId="Web-{91E0ED5E-02EE-96E6-765F-EF1DF08F3C56}" dt="2023-02-07T19:54:22.008" v="281"/>
          <ac:spMkLst>
            <pc:docMk/>
            <pc:sldMk cId="192984210" sldId="710"/>
            <ac:spMk id="20" creationId="{4AA72ABA-A24A-AC4D-83D3-F9F882A446C2}"/>
          </ac:spMkLst>
        </pc:spChg>
      </pc:sldChg>
      <pc:sldChg chg="addSp delSp modSp add mod modClrScheme chgLayout">
        <pc:chgData name="EZZINE, Hind" userId="S::ezzineh@who.int::edcab00f-6318-46e5-a4a9-188b01ee222f" providerId="AD" clId="Web-{91E0ED5E-02EE-96E6-765F-EF1DF08F3C56}" dt="2023-02-07T20:02:17.524" v="316"/>
        <pc:sldMkLst>
          <pc:docMk/>
          <pc:sldMk cId="399796650" sldId="711"/>
        </pc:sldMkLst>
        <pc:spChg chg="mod ord">
          <ac:chgData name="EZZINE, Hind" userId="S::ezzineh@who.int::edcab00f-6318-46e5-a4a9-188b01ee222f" providerId="AD" clId="Web-{91E0ED5E-02EE-96E6-765F-EF1DF08F3C56}" dt="2023-02-07T19:51:02.407" v="262"/>
          <ac:spMkLst>
            <pc:docMk/>
            <pc:sldMk cId="399796650" sldId="711"/>
            <ac:spMk id="2" creationId="{4CBD8FDA-544A-42F2-8579-8468F99CDAFD}"/>
          </ac:spMkLst>
        </pc:spChg>
        <pc:spChg chg="del mod ord">
          <ac:chgData name="EZZINE, Hind" userId="S::ezzineh@who.int::edcab00f-6318-46e5-a4a9-188b01ee222f" providerId="AD" clId="Web-{91E0ED5E-02EE-96E6-765F-EF1DF08F3C56}" dt="2023-02-07T20:02:17.524" v="316"/>
          <ac:spMkLst>
            <pc:docMk/>
            <pc:sldMk cId="399796650" sldId="711"/>
            <ac:spMk id="3" creationId="{535CD774-F1A3-4A5A-BAF8-4C5EF911DBE8}"/>
          </ac:spMkLst>
        </pc:spChg>
        <pc:spChg chg="add del mod ord">
          <ac:chgData name="EZZINE, Hind" userId="S::ezzineh@who.int::edcab00f-6318-46e5-a4a9-188b01ee222f" providerId="AD" clId="Web-{91E0ED5E-02EE-96E6-765F-EF1DF08F3C56}" dt="2023-02-07T19:51:06.938" v="263"/>
          <ac:spMkLst>
            <pc:docMk/>
            <pc:sldMk cId="399796650" sldId="711"/>
            <ac:spMk id="4" creationId="{E3F8F687-B613-F1A0-2FC9-A79D30F56AD6}"/>
          </ac:spMkLst>
        </pc:spChg>
        <pc:spChg chg="mod ord">
          <ac:chgData name="EZZINE, Hind" userId="S::ezzineh@who.int::edcab00f-6318-46e5-a4a9-188b01ee222f" providerId="AD" clId="Web-{91E0ED5E-02EE-96E6-765F-EF1DF08F3C56}" dt="2023-02-07T19:52:53.973" v="274" actId="20577"/>
          <ac:spMkLst>
            <pc:docMk/>
            <pc:sldMk cId="399796650" sldId="711"/>
            <ac:spMk id="5" creationId="{D83E239D-8E92-446C-85A0-21EFC878CFFE}"/>
          </ac:spMkLst>
        </pc:spChg>
        <pc:spChg chg="del mod ord">
          <ac:chgData name="EZZINE, Hind" userId="S::ezzineh@who.int::edcab00f-6318-46e5-a4a9-188b01ee222f" providerId="AD" clId="Web-{91E0ED5E-02EE-96E6-765F-EF1DF08F3C56}" dt="2023-02-07T20:02:14.993" v="315"/>
          <ac:spMkLst>
            <pc:docMk/>
            <pc:sldMk cId="399796650" sldId="711"/>
            <ac:spMk id="7" creationId="{B7BCB149-B07C-4948-8243-4DBEFA95B7E9}"/>
          </ac:spMkLst>
        </pc:spChg>
        <pc:spChg chg="add">
          <ac:chgData name="EZZINE, Hind" userId="S::ezzineh@who.int::edcab00f-6318-46e5-a4a9-188b01ee222f" providerId="AD" clId="Web-{91E0ED5E-02EE-96E6-765F-EF1DF08F3C56}" dt="2023-02-07T19:51:15.595" v="264"/>
          <ac:spMkLst>
            <pc:docMk/>
            <pc:sldMk cId="399796650" sldId="711"/>
            <ac:spMk id="8" creationId="{D3169284-2238-1A60-375F-C5C34ED2DA77}"/>
          </ac:spMkLst>
        </pc:spChg>
        <pc:spChg chg="add del">
          <ac:chgData name="EZZINE, Hind" userId="S::ezzineh@who.int::edcab00f-6318-46e5-a4a9-188b01ee222f" providerId="AD" clId="Web-{91E0ED5E-02EE-96E6-765F-EF1DF08F3C56}" dt="2023-02-07T19:58:27.016" v="295"/>
          <ac:spMkLst>
            <pc:docMk/>
            <pc:sldMk cId="399796650" sldId="711"/>
            <ac:spMk id="17" creationId="{07548DFC-E0D2-DC25-C69A-72821A2A3DEC}"/>
          </ac:spMkLst>
        </pc:spChg>
      </pc:sldChg>
      <pc:sldChg chg="modSp add ord replId">
        <pc:chgData name="EZZINE, Hind" userId="S::ezzineh@who.int::edcab00f-6318-46e5-a4a9-188b01ee222f" providerId="AD" clId="Web-{91E0ED5E-02EE-96E6-765F-EF1DF08F3C56}" dt="2023-02-07T19:58:21.891" v="293" actId="20577"/>
        <pc:sldMkLst>
          <pc:docMk/>
          <pc:sldMk cId="4274365009" sldId="712"/>
        </pc:sldMkLst>
        <pc:spChg chg="mod">
          <ac:chgData name="EZZINE, Hind" userId="S::ezzineh@who.int::edcab00f-6318-46e5-a4a9-188b01ee222f" providerId="AD" clId="Web-{91E0ED5E-02EE-96E6-765F-EF1DF08F3C56}" dt="2023-02-07T19:58:21.891" v="293" actId="20577"/>
          <ac:spMkLst>
            <pc:docMk/>
            <pc:sldMk cId="4274365009" sldId="712"/>
            <ac:spMk id="2" creationId="{00000000-0000-0000-0000-000000000000}"/>
          </ac:spMkLst>
        </pc:spChg>
      </pc:sldChg>
      <pc:sldChg chg="addSp delSp modSp add mod modClrScheme chgLayout">
        <pc:chgData name="EZZINE, Hind" userId="S::ezzineh@who.int::edcab00f-6318-46e5-a4a9-188b01ee222f" providerId="AD" clId="Web-{91E0ED5E-02EE-96E6-765F-EF1DF08F3C56}" dt="2023-02-07T20:16:24.975" v="412" actId="1076"/>
        <pc:sldMkLst>
          <pc:docMk/>
          <pc:sldMk cId="3522446632" sldId="713"/>
        </pc:sldMkLst>
        <pc:spChg chg="mod ord">
          <ac:chgData name="EZZINE, Hind" userId="S::ezzineh@who.int::edcab00f-6318-46e5-a4a9-188b01ee222f" providerId="AD" clId="Web-{91E0ED5E-02EE-96E6-765F-EF1DF08F3C56}" dt="2023-02-07T20:16:24.975" v="412" actId="1076"/>
          <ac:spMkLst>
            <pc:docMk/>
            <pc:sldMk cId="3522446632" sldId="713"/>
            <ac:spMk id="2" creationId="{6C2E201E-BF8D-4CA3-9D7F-F1DF25A6DBAB}"/>
          </ac:spMkLst>
        </pc:spChg>
        <pc:spChg chg="del mod ord">
          <ac:chgData name="EZZINE, Hind" userId="S::ezzineh@who.int::edcab00f-6318-46e5-a4a9-188b01ee222f" providerId="AD" clId="Web-{91E0ED5E-02EE-96E6-765F-EF1DF08F3C56}" dt="2023-02-07T20:02:25.477" v="318"/>
          <ac:spMkLst>
            <pc:docMk/>
            <pc:sldMk cId="3522446632" sldId="713"/>
            <ac:spMk id="3" creationId="{3332DFBE-B1C5-460C-A182-E01276DA6F9B}"/>
          </ac:spMkLst>
        </pc:spChg>
        <pc:spChg chg="add del mod ord">
          <ac:chgData name="EZZINE, Hind" userId="S::ezzineh@who.int::edcab00f-6318-46e5-a4a9-188b01ee222f" providerId="AD" clId="Web-{91E0ED5E-02EE-96E6-765F-EF1DF08F3C56}" dt="2023-02-07T20:01:24.788" v="304"/>
          <ac:spMkLst>
            <pc:docMk/>
            <pc:sldMk cId="3522446632" sldId="713"/>
            <ac:spMk id="4" creationId="{A730686C-4E9B-CFF2-F785-A57E012EFADB}"/>
          </ac:spMkLst>
        </pc:spChg>
        <pc:spChg chg="mod ord">
          <ac:chgData name="EZZINE, Hind" userId="S::ezzineh@who.int::edcab00f-6318-46e5-a4a9-188b01ee222f" providerId="AD" clId="Web-{91E0ED5E-02EE-96E6-765F-EF1DF08F3C56}" dt="2023-02-07T20:00:28.739" v="297"/>
          <ac:spMkLst>
            <pc:docMk/>
            <pc:sldMk cId="3522446632" sldId="713"/>
            <ac:spMk id="5" creationId="{D3E3516D-CA5F-4721-A1A5-7151274A88EB}"/>
          </ac:spMkLst>
        </pc:spChg>
        <pc:spChg chg="mod">
          <ac:chgData name="EZZINE, Hind" userId="S::ezzineh@who.int::edcab00f-6318-46e5-a4a9-188b01ee222f" providerId="AD" clId="Web-{91E0ED5E-02EE-96E6-765F-EF1DF08F3C56}" dt="2023-02-07T20:03:31.011" v="322" actId="20577"/>
          <ac:spMkLst>
            <pc:docMk/>
            <pc:sldMk cId="3522446632" sldId="713"/>
            <ac:spMk id="7" creationId="{2B1D5725-2A0C-40FD-93F2-B8822FC17A69}"/>
          </ac:spMkLst>
        </pc:spChg>
        <pc:spChg chg="mod">
          <ac:chgData name="EZZINE, Hind" userId="S::ezzineh@who.int::edcab00f-6318-46e5-a4a9-188b01ee222f" providerId="AD" clId="Web-{91E0ED5E-02EE-96E6-765F-EF1DF08F3C56}" dt="2023-02-07T20:03:31.620" v="332" actId="20577"/>
          <ac:spMkLst>
            <pc:docMk/>
            <pc:sldMk cId="3522446632" sldId="713"/>
            <ac:spMk id="9" creationId="{2D7E833F-9C3D-4489-BAB3-28D4712B657F}"/>
          </ac:spMkLst>
        </pc:spChg>
        <pc:spChg chg="mod">
          <ac:chgData name="EZZINE, Hind" userId="S::ezzineh@who.int::edcab00f-6318-46e5-a4a9-188b01ee222f" providerId="AD" clId="Web-{91E0ED5E-02EE-96E6-765F-EF1DF08F3C56}" dt="2023-02-07T20:03:31.074" v="323" actId="20577"/>
          <ac:spMkLst>
            <pc:docMk/>
            <pc:sldMk cId="3522446632" sldId="713"/>
            <ac:spMk id="10" creationId="{29D808E3-2447-4B64-BB02-22D292C766D8}"/>
          </ac:spMkLst>
        </pc:spChg>
        <pc:spChg chg="mod">
          <ac:chgData name="EZZINE, Hind" userId="S::ezzineh@who.int::edcab00f-6318-46e5-a4a9-188b01ee222f" providerId="AD" clId="Web-{91E0ED5E-02EE-96E6-765F-EF1DF08F3C56}" dt="2023-02-07T20:05:14.124" v="337"/>
          <ac:spMkLst>
            <pc:docMk/>
            <pc:sldMk cId="3522446632" sldId="713"/>
            <ac:spMk id="11" creationId="{D9274791-8804-431D-BDD1-8B60D5E05ADB}"/>
          </ac:spMkLst>
        </pc:spChg>
        <pc:spChg chg="mod">
          <ac:chgData name="EZZINE, Hind" userId="S::ezzineh@who.int::edcab00f-6318-46e5-a4a9-188b01ee222f" providerId="AD" clId="Web-{91E0ED5E-02EE-96E6-765F-EF1DF08F3C56}" dt="2023-02-07T20:05:14.186" v="338"/>
          <ac:spMkLst>
            <pc:docMk/>
            <pc:sldMk cId="3522446632" sldId="713"/>
            <ac:spMk id="12" creationId="{699EF19E-0573-4126-BAAD-F1507D045471}"/>
          </ac:spMkLst>
        </pc:spChg>
        <pc:spChg chg="mod">
          <ac:chgData name="EZZINE, Hind" userId="S::ezzineh@who.int::edcab00f-6318-46e5-a4a9-188b01ee222f" providerId="AD" clId="Web-{91E0ED5E-02EE-96E6-765F-EF1DF08F3C56}" dt="2023-02-07T20:05:14.249" v="339"/>
          <ac:spMkLst>
            <pc:docMk/>
            <pc:sldMk cId="3522446632" sldId="713"/>
            <ac:spMk id="13" creationId="{524B1434-7E39-4AD5-AB21-9EF3C4678254}"/>
          </ac:spMkLst>
        </pc:spChg>
        <pc:spChg chg="mod">
          <ac:chgData name="EZZINE, Hind" userId="S::ezzineh@who.int::edcab00f-6318-46e5-a4a9-188b01ee222f" providerId="AD" clId="Web-{91E0ED5E-02EE-96E6-765F-EF1DF08F3C56}" dt="2023-02-07T20:05:14.296" v="340"/>
          <ac:spMkLst>
            <pc:docMk/>
            <pc:sldMk cId="3522446632" sldId="713"/>
            <ac:spMk id="14" creationId="{7843C744-31CA-41F9-8995-F5C3195E419F}"/>
          </ac:spMkLst>
        </pc:spChg>
        <pc:spChg chg="mod">
          <ac:chgData name="EZZINE, Hind" userId="S::ezzineh@who.int::edcab00f-6318-46e5-a4a9-188b01ee222f" providerId="AD" clId="Web-{91E0ED5E-02EE-96E6-765F-EF1DF08F3C56}" dt="2023-02-07T20:06:52.831" v="350" actId="14100"/>
          <ac:spMkLst>
            <pc:docMk/>
            <pc:sldMk cId="3522446632" sldId="713"/>
            <ac:spMk id="15" creationId="{58A59BA0-258A-4685-82F7-F0326A730D79}"/>
          </ac:spMkLst>
        </pc:spChg>
        <pc:spChg chg="mod">
          <ac:chgData name="EZZINE, Hind" userId="S::ezzineh@who.int::edcab00f-6318-46e5-a4a9-188b01ee222f" providerId="AD" clId="Web-{91E0ED5E-02EE-96E6-765F-EF1DF08F3C56}" dt="2023-02-07T20:07:00.331" v="352" actId="14100"/>
          <ac:spMkLst>
            <pc:docMk/>
            <pc:sldMk cId="3522446632" sldId="713"/>
            <ac:spMk id="16" creationId="{044E7D7D-EF87-440D-BC7B-56FC6624FCB6}"/>
          </ac:spMkLst>
        </pc:spChg>
        <pc:spChg chg="mod">
          <ac:chgData name="EZZINE, Hind" userId="S::ezzineh@who.int::edcab00f-6318-46e5-a4a9-188b01ee222f" providerId="AD" clId="Web-{91E0ED5E-02EE-96E6-765F-EF1DF08F3C56}" dt="2023-02-07T20:06:57.346" v="351" actId="14100"/>
          <ac:spMkLst>
            <pc:docMk/>
            <pc:sldMk cId="3522446632" sldId="713"/>
            <ac:spMk id="17" creationId="{45E8DB0A-5F72-4F89-BEA9-2C2E86865C2C}"/>
          </ac:spMkLst>
        </pc:spChg>
        <pc:spChg chg="mod">
          <ac:chgData name="EZZINE, Hind" userId="S::ezzineh@who.int::edcab00f-6318-46e5-a4a9-188b01ee222f" providerId="AD" clId="Web-{91E0ED5E-02EE-96E6-765F-EF1DF08F3C56}" dt="2023-02-07T20:07:03.518" v="353" actId="14100"/>
          <ac:spMkLst>
            <pc:docMk/>
            <pc:sldMk cId="3522446632" sldId="713"/>
            <ac:spMk id="18" creationId="{763A3325-53CE-4F4A-82B1-E661BA064CF0}"/>
          </ac:spMkLst>
        </pc:spChg>
        <pc:spChg chg="del mod ord">
          <ac:chgData name="EZZINE, Hind" userId="S::ezzineh@who.int::edcab00f-6318-46e5-a4a9-188b01ee222f" providerId="AD" clId="Web-{91E0ED5E-02EE-96E6-765F-EF1DF08F3C56}" dt="2023-02-07T20:02:25.477" v="317"/>
          <ac:spMkLst>
            <pc:docMk/>
            <pc:sldMk cId="3522446632" sldId="713"/>
            <ac:spMk id="20" creationId="{149FAB7D-97E5-9F47-8028-37DA03545427}"/>
          </ac:spMkLst>
        </pc:spChg>
        <pc:spChg chg="add">
          <ac:chgData name="EZZINE, Hind" userId="S::ezzineh@who.int::edcab00f-6318-46e5-a4a9-188b01ee222f" providerId="AD" clId="Web-{91E0ED5E-02EE-96E6-765F-EF1DF08F3C56}" dt="2023-02-07T20:01:26.100" v="305"/>
          <ac:spMkLst>
            <pc:docMk/>
            <pc:sldMk cId="3522446632" sldId="713"/>
            <ac:spMk id="21" creationId="{DF76AE6F-C2A7-9202-B5CA-0267E7B397A3}"/>
          </ac:spMkLst>
        </pc:spChg>
        <pc:grpChg chg="mod">
          <ac:chgData name="EZZINE, Hind" userId="S::ezzineh@who.int::edcab00f-6318-46e5-a4a9-188b01ee222f" providerId="AD" clId="Web-{91E0ED5E-02EE-96E6-765F-EF1DF08F3C56}" dt="2023-02-07T20:02:34.228" v="319" actId="1076"/>
          <ac:grpSpMkLst>
            <pc:docMk/>
            <pc:sldMk cId="3522446632" sldId="713"/>
            <ac:grpSpMk id="6" creationId="{23F3ECB9-2BF1-4F2A-B3A6-B747A654F873}"/>
          </ac:grpSpMkLst>
        </pc:grpChg>
        <pc:inkChg chg="add del">
          <ac:chgData name="EZZINE, Hind" userId="S::ezzineh@who.int::edcab00f-6318-46e5-a4a9-188b01ee222f" providerId="AD" clId="Web-{91E0ED5E-02EE-96E6-765F-EF1DF08F3C56}" dt="2023-02-07T20:16:17.131" v="410"/>
          <ac:inkMkLst>
            <pc:docMk/>
            <pc:sldMk cId="3522446632" sldId="713"/>
            <ac:inkMk id="22" creationId="{7B9B725F-D534-4B1D-3D9B-CBB0349F1ED9}"/>
          </ac:inkMkLst>
        </pc:inkChg>
        <pc:inkChg chg="add del">
          <ac:chgData name="EZZINE, Hind" userId="S::ezzineh@who.int::edcab00f-6318-46e5-a4a9-188b01ee222f" providerId="AD" clId="Web-{91E0ED5E-02EE-96E6-765F-EF1DF08F3C56}" dt="2023-02-07T20:16:14.631" v="409"/>
          <ac:inkMkLst>
            <pc:docMk/>
            <pc:sldMk cId="3522446632" sldId="713"/>
            <ac:inkMk id="23" creationId="{A8B5A5E4-3CD1-5D4B-0FD7-CBCCFD31EAA2}"/>
          </ac:inkMkLst>
        </pc:inkChg>
        <pc:inkChg chg="add del">
          <ac:chgData name="EZZINE, Hind" userId="S::ezzineh@who.int::edcab00f-6318-46e5-a4a9-188b01ee222f" providerId="AD" clId="Web-{91E0ED5E-02EE-96E6-765F-EF1DF08F3C56}" dt="2023-02-07T20:16:09.490" v="406"/>
          <ac:inkMkLst>
            <pc:docMk/>
            <pc:sldMk cId="3522446632" sldId="713"/>
            <ac:inkMk id="24" creationId="{29CCE17E-498D-A8FD-33BE-8C5EA74A5A26}"/>
          </ac:inkMkLst>
        </pc:inkChg>
        <pc:inkChg chg="add del">
          <ac:chgData name="EZZINE, Hind" userId="S::ezzineh@who.int::edcab00f-6318-46e5-a4a9-188b01ee222f" providerId="AD" clId="Web-{91E0ED5E-02EE-96E6-765F-EF1DF08F3C56}" dt="2023-02-07T20:16:06.787" v="405"/>
          <ac:inkMkLst>
            <pc:docMk/>
            <pc:sldMk cId="3522446632" sldId="713"/>
            <ac:inkMk id="25" creationId="{67BFFD7C-72C9-F5D5-E641-25A9DEDE7D90}"/>
          </ac:inkMkLst>
        </pc:inkChg>
        <pc:inkChg chg="add del">
          <ac:chgData name="EZZINE, Hind" userId="S::ezzineh@who.int::edcab00f-6318-46e5-a4a9-188b01ee222f" providerId="AD" clId="Web-{91E0ED5E-02EE-96E6-765F-EF1DF08F3C56}" dt="2023-02-07T20:16:06.787" v="404"/>
          <ac:inkMkLst>
            <pc:docMk/>
            <pc:sldMk cId="3522446632" sldId="713"/>
            <ac:inkMk id="26" creationId="{FC2303B0-6197-D44A-D264-F61C90B598B0}"/>
          </ac:inkMkLst>
        </pc:inkChg>
        <pc:inkChg chg="add del">
          <ac:chgData name="EZZINE, Hind" userId="S::ezzineh@who.int::edcab00f-6318-46e5-a4a9-188b01ee222f" providerId="AD" clId="Web-{91E0ED5E-02EE-96E6-765F-EF1DF08F3C56}" dt="2023-02-07T20:16:01.271" v="400"/>
          <ac:inkMkLst>
            <pc:docMk/>
            <pc:sldMk cId="3522446632" sldId="713"/>
            <ac:inkMk id="27" creationId="{37FC458D-64C0-B70F-4212-60AC1C8F14FB}"/>
          </ac:inkMkLst>
        </pc:inkChg>
        <pc:inkChg chg="add del">
          <ac:chgData name="EZZINE, Hind" userId="S::ezzineh@who.int::edcab00f-6318-46e5-a4a9-188b01ee222f" providerId="AD" clId="Web-{91E0ED5E-02EE-96E6-765F-EF1DF08F3C56}" dt="2023-02-07T20:15:56.006" v="398"/>
          <ac:inkMkLst>
            <pc:docMk/>
            <pc:sldMk cId="3522446632" sldId="713"/>
            <ac:inkMk id="28" creationId="{34EC5BE9-08F2-3D43-EF3C-1C22AB72A61C}"/>
          </ac:inkMkLst>
        </pc:inkChg>
        <pc:inkChg chg="add del">
          <ac:chgData name="EZZINE, Hind" userId="S::ezzineh@who.int::edcab00f-6318-46e5-a4a9-188b01ee222f" providerId="AD" clId="Web-{91E0ED5E-02EE-96E6-765F-EF1DF08F3C56}" dt="2023-02-07T20:15:53.506" v="397"/>
          <ac:inkMkLst>
            <pc:docMk/>
            <pc:sldMk cId="3522446632" sldId="713"/>
            <ac:inkMk id="29" creationId="{F6E7FB2D-6ED2-116B-0E27-18664AF15CB6}"/>
          </ac:inkMkLst>
        </pc:inkChg>
        <pc:inkChg chg="add del">
          <ac:chgData name="EZZINE, Hind" userId="S::ezzineh@who.int::edcab00f-6318-46e5-a4a9-188b01ee222f" providerId="AD" clId="Web-{91E0ED5E-02EE-96E6-765F-EF1DF08F3C56}" dt="2023-02-07T20:15:50.943" v="396"/>
          <ac:inkMkLst>
            <pc:docMk/>
            <pc:sldMk cId="3522446632" sldId="713"/>
            <ac:inkMk id="30" creationId="{C72E7E98-45C2-64A4-F2DB-82569D480510}"/>
          </ac:inkMkLst>
        </pc:inkChg>
        <pc:inkChg chg="add del">
          <ac:chgData name="EZZINE, Hind" userId="S::ezzineh@who.int::edcab00f-6318-46e5-a4a9-188b01ee222f" providerId="AD" clId="Web-{91E0ED5E-02EE-96E6-765F-EF1DF08F3C56}" dt="2023-02-07T20:15:48.412" v="395"/>
          <ac:inkMkLst>
            <pc:docMk/>
            <pc:sldMk cId="3522446632" sldId="713"/>
            <ac:inkMk id="31" creationId="{861B8658-B771-FD8A-416E-57F0AC91A60A}"/>
          </ac:inkMkLst>
        </pc:inkChg>
        <pc:inkChg chg="add del">
          <ac:chgData name="EZZINE, Hind" userId="S::ezzineh@who.int::edcab00f-6318-46e5-a4a9-188b01ee222f" providerId="AD" clId="Web-{91E0ED5E-02EE-96E6-765F-EF1DF08F3C56}" dt="2023-02-07T20:15:44.365" v="394"/>
          <ac:inkMkLst>
            <pc:docMk/>
            <pc:sldMk cId="3522446632" sldId="713"/>
            <ac:inkMk id="32" creationId="{CF7C5F08-62A5-B724-505E-FE269342974B}"/>
          </ac:inkMkLst>
        </pc:inkChg>
        <pc:inkChg chg="add del">
          <ac:chgData name="EZZINE, Hind" userId="S::ezzineh@who.int::edcab00f-6318-46e5-a4a9-188b01ee222f" providerId="AD" clId="Web-{91E0ED5E-02EE-96E6-765F-EF1DF08F3C56}" dt="2023-02-07T20:15:41.802" v="393"/>
          <ac:inkMkLst>
            <pc:docMk/>
            <pc:sldMk cId="3522446632" sldId="713"/>
            <ac:inkMk id="33" creationId="{E1BBC708-9218-4089-DB0C-825C2C3EE8E4}"/>
          </ac:inkMkLst>
        </pc:inkChg>
        <pc:inkChg chg="add del">
          <ac:chgData name="EZZINE, Hind" userId="S::ezzineh@who.int::edcab00f-6318-46e5-a4a9-188b01ee222f" providerId="AD" clId="Web-{91E0ED5E-02EE-96E6-765F-EF1DF08F3C56}" dt="2023-02-07T20:15:39.286" v="392"/>
          <ac:inkMkLst>
            <pc:docMk/>
            <pc:sldMk cId="3522446632" sldId="713"/>
            <ac:inkMk id="34" creationId="{8022E055-51CB-B5D6-236B-7DE8AFCF2778}"/>
          </ac:inkMkLst>
        </pc:inkChg>
      </pc:sldChg>
      <pc:sldChg chg="modSp add del mod modClrScheme chgLayout">
        <pc:chgData name="EZZINE, Hind" userId="S::ezzineh@who.int::edcab00f-6318-46e5-a4a9-188b01ee222f" providerId="AD" clId="Web-{91E0ED5E-02EE-96E6-765F-EF1DF08F3C56}" dt="2023-02-07T20:15:31.161" v="384"/>
        <pc:sldMkLst>
          <pc:docMk/>
          <pc:sldMk cId="1622146543" sldId="714"/>
        </pc:sldMkLst>
        <pc:spChg chg="mod ord">
          <ac:chgData name="EZZINE, Hind" userId="S::ezzineh@who.int::edcab00f-6318-46e5-a4a9-188b01ee222f" providerId="AD" clId="Web-{91E0ED5E-02EE-96E6-765F-EF1DF08F3C56}" dt="2023-02-07T20:15:28.161" v="383"/>
          <ac:spMkLst>
            <pc:docMk/>
            <pc:sldMk cId="1622146543" sldId="714"/>
            <ac:spMk id="2" creationId="{30EF17E7-7802-435C-B70A-10D02886F203}"/>
          </ac:spMkLst>
        </pc:spChg>
        <pc:spChg chg="mod ord">
          <ac:chgData name="EZZINE, Hind" userId="S::ezzineh@who.int::edcab00f-6318-46e5-a4a9-188b01ee222f" providerId="AD" clId="Web-{91E0ED5E-02EE-96E6-765F-EF1DF08F3C56}" dt="2023-02-07T20:15:28.161" v="383"/>
          <ac:spMkLst>
            <pc:docMk/>
            <pc:sldMk cId="1622146543" sldId="714"/>
            <ac:spMk id="3" creationId="{0833BF82-C2E1-4971-B250-1ED219A44BCE}"/>
          </ac:spMkLst>
        </pc:spChg>
        <pc:spChg chg="mod ord">
          <ac:chgData name="EZZINE, Hind" userId="S::ezzineh@who.int::edcab00f-6318-46e5-a4a9-188b01ee222f" providerId="AD" clId="Web-{91E0ED5E-02EE-96E6-765F-EF1DF08F3C56}" dt="2023-02-07T20:15:28.161" v="383"/>
          <ac:spMkLst>
            <pc:docMk/>
            <pc:sldMk cId="1622146543" sldId="714"/>
            <ac:spMk id="5" creationId="{1CE899B5-9751-446F-88F1-EC6D11602E6F}"/>
          </ac:spMkLst>
        </pc:spChg>
        <pc:spChg chg="mod ord">
          <ac:chgData name="EZZINE, Hind" userId="S::ezzineh@who.int::edcab00f-6318-46e5-a4a9-188b01ee222f" providerId="AD" clId="Web-{91E0ED5E-02EE-96E6-765F-EF1DF08F3C56}" dt="2023-02-07T20:15:28.161" v="383"/>
          <ac:spMkLst>
            <pc:docMk/>
            <pc:sldMk cId="1622146543" sldId="714"/>
            <ac:spMk id="7" creationId="{730287D1-0CBC-E34E-BC28-228A93E33850}"/>
          </ac:spMkLst>
        </pc:spChg>
      </pc:sldChg>
      <pc:sldMasterChg chg="add addSldLayout">
        <pc:chgData name="EZZINE, Hind" userId="S::ezzineh@who.int::edcab00f-6318-46e5-a4a9-188b01ee222f" providerId="AD" clId="Web-{91E0ED5E-02EE-96E6-765F-EF1DF08F3C56}" dt="2023-02-07T19:12:36.880" v="127"/>
        <pc:sldMasterMkLst>
          <pc:docMk/>
          <pc:sldMasterMk cId="1910046843" sldId="2147483648"/>
        </pc:sldMasterMkLst>
        <pc:sldLayoutChg chg="add">
          <pc:chgData name="EZZINE, Hind" userId="S::ezzineh@who.int::edcab00f-6318-46e5-a4a9-188b01ee222f" providerId="AD" clId="Web-{91E0ED5E-02EE-96E6-765F-EF1DF08F3C56}" dt="2023-02-07T19:12:36.880" v="127"/>
          <pc:sldLayoutMkLst>
            <pc:docMk/>
            <pc:sldMasterMk cId="1910046843" sldId="2147483648"/>
            <pc:sldLayoutMk cId="2527988537" sldId="2147483649"/>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280873682" sldId="2147483650"/>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3335778" sldId="2147483652"/>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24823336" sldId="2147483653"/>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005582152" sldId="2147483654"/>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798155871" sldId="2147483655"/>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2751985387" sldId="2147483660"/>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057468415" sldId="2147483661"/>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928644120" sldId="2147483662"/>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91179145" sldId="2147483663"/>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449488518" sldId="2147483664"/>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508132920" sldId="2147483665"/>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2498917425" sldId="2147483666"/>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484579963" sldId="2147483667"/>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726671148" sldId="2147483668"/>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321660018" sldId="2147483669"/>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350062640" sldId="2147483670"/>
          </pc:sldLayoutMkLst>
        </pc:sldLayoutChg>
      </pc:sldMasterChg>
      <pc:sldMasterChg chg="modSldLayout">
        <pc:chgData name="EZZINE, Hind" userId="S::ezzineh@who.int::edcab00f-6318-46e5-a4a9-188b01ee222f" providerId="AD" clId="Web-{91E0ED5E-02EE-96E6-765F-EF1DF08F3C56}" dt="2023-02-07T19:12:36.880" v="127"/>
        <pc:sldMasterMkLst>
          <pc:docMk/>
          <pc:sldMasterMk cId="0" sldId="2147483862"/>
        </pc:sldMasterMkLst>
        <pc:sldLayoutChg chg="replId">
          <pc:chgData name="EZZINE, Hind" userId="S::ezzineh@who.int::edcab00f-6318-46e5-a4a9-188b01ee222f" providerId="AD" clId="Web-{91E0ED5E-02EE-96E6-765F-EF1DF08F3C56}" dt="2023-02-07T19:12:36.880" v="127"/>
          <pc:sldLayoutMkLst>
            <pc:docMk/>
            <pc:sldMasterMk cId="0" sldId="2147483862"/>
            <pc:sldLayoutMk cId="0" sldId="2147483870"/>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1"/>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2"/>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5"/>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6"/>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7"/>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8"/>
          </pc:sldLayoutMkLst>
        </pc:sldLayoutChg>
      </pc:sldMasterChg>
      <pc:sldMasterChg chg="add addSldLayout modSldLayout">
        <pc:chgData name="EZZINE, Hind" userId="S::ezzineh@who.int::edcab00f-6318-46e5-a4a9-188b01ee222f" providerId="AD" clId="Web-{91E0ED5E-02EE-96E6-765F-EF1DF08F3C56}" dt="2023-02-07T19:12:36.880" v="127"/>
        <pc:sldMasterMkLst>
          <pc:docMk/>
          <pc:sldMasterMk cId="0" sldId="2147483911"/>
        </pc:sldMasterMkLst>
        <pc:sldLayoutChg chg="add">
          <pc:chgData name="EZZINE, Hind" userId="S::ezzineh@who.int::edcab00f-6318-46e5-a4a9-188b01ee222f" providerId="AD" clId="Web-{91E0ED5E-02EE-96E6-765F-EF1DF08F3C56}" dt="2023-02-07T18:34:16.145" v="0"/>
          <pc:sldLayoutMkLst>
            <pc:docMk/>
            <pc:sldMasterMk cId="0" sldId="2147483834"/>
            <pc:sldLayoutMk cId="0" sldId="214748384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3"/>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4"/>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9"/>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0"/>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1"/>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3"/>
          </pc:sldLayoutMkLst>
        </pc:sldLayoutChg>
        <pc:sldLayoutChg chg="add replId">
          <pc:chgData name="EZZINE, Hind" userId="S::ezzineh@who.int::edcab00f-6318-46e5-a4a9-188b01ee222f" providerId="AD" clId="Web-{91E0ED5E-02EE-96E6-765F-EF1DF08F3C56}" dt="2023-02-07T19:12:36.880" v="127"/>
          <pc:sldLayoutMkLst>
            <pc:docMk/>
            <pc:sldMasterMk cId="0" sldId="2147483910"/>
            <pc:sldLayoutMk cId="0" sldId="2147483924"/>
          </pc:sldLayoutMkLst>
        </pc:sldLayoutChg>
        <pc:sldLayoutChg chg="add replId">
          <pc:chgData name="EZZINE, Hind" userId="S::ezzineh@who.int::edcab00f-6318-46e5-a4a9-188b01ee222f" providerId="AD" clId="Web-{91E0ED5E-02EE-96E6-765F-EF1DF08F3C56}" dt="2023-02-07T19:12:36.880" v="127"/>
          <pc:sldLayoutMkLst>
            <pc:docMk/>
            <pc:sldMasterMk cId="0" sldId="2147483910"/>
            <pc:sldLayoutMk cId="0" sldId="214748392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1194917028" sldId="214748392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4205336573" sldId="214748392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9"/>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0"/>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1"/>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3"/>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4"/>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9"/>
          </pc:sldLayoutMkLst>
        </pc:sldLayoutChg>
      </pc:sldMasterChg>
    </pc:docChg>
  </pc:docChgLst>
  <pc:docChgLst>
    <pc:chgData name="GOMEZ, Paula" userId="S::gomezp@who.int::c93cf399-3ed7-4230-9282-8831e3fe5ae7" providerId="AD" clId="Web-{4B4C5C92-FEC7-AA4A-CD7E-24BB4CC5F16C}"/>
    <pc:docChg chg="mod">
      <pc:chgData name="GOMEZ, Paula" userId="S::gomezp@who.int::c93cf399-3ed7-4230-9282-8831e3fe5ae7" providerId="AD" clId="Web-{4B4C5C92-FEC7-AA4A-CD7E-24BB4CC5F16C}" dt="2023-02-13T15:55:46.257" v="1"/>
      <pc:docMkLst>
        <pc:docMk/>
      </pc:docMkLst>
      <pc:sldChg chg="modCm">
        <pc:chgData name="GOMEZ, Paula" userId="S::gomezp@who.int::c93cf399-3ed7-4230-9282-8831e3fe5ae7" providerId="AD" clId="Web-{4B4C5C92-FEC7-AA4A-CD7E-24BB4CC5F16C}" dt="2023-02-13T15:55:46.257" v="1"/>
        <pc:sldMkLst>
          <pc:docMk/>
          <pc:sldMk cId="3915644822" sldId="721"/>
        </pc:sldMkLst>
      </pc:sldChg>
    </pc:docChg>
  </pc:docChgLst>
  <pc:docChgLst>
    <pc:chgData name="GOMEZ, Paula" userId="c93cf399-3ed7-4230-9282-8831e3fe5ae7" providerId="ADAL" clId="{D69556F3-8784-4CD2-A0D8-8DF8C0BB2058}"/>
    <pc:docChg chg="undo custSel addSld modSld delMainMaster modMainMaster">
      <pc:chgData name="GOMEZ, Paula" userId="c93cf399-3ed7-4230-9282-8831e3fe5ae7" providerId="ADAL" clId="{D69556F3-8784-4CD2-A0D8-8DF8C0BB2058}" dt="2023-03-07T15:17:27.373" v="674" actId="1076"/>
      <pc:docMkLst>
        <pc:docMk/>
      </pc:docMkLst>
      <pc:sldChg chg="modSp mod">
        <pc:chgData name="GOMEZ, Paula" userId="c93cf399-3ed7-4230-9282-8831e3fe5ae7" providerId="ADAL" clId="{D69556F3-8784-4CD2-A0D8-8DF8C0BB2058}" dt="2023-03-07T13:55:28.318" v="508" actId="14100"/>
        <pc:sldMkLst>
          <pc:docMk/>
          <pc:sldMk cId="0" sldId="256"/>
        </pc:sldMkLst>
        <pc:spChg chg="mod">
          <ac:chgData name="GOMEZ, Paula" userId="c93cf399-3ed7-4230-9282-8831e3fe5ae7" providerId="ADAL" clId="{D69556F3-8784-4CD2-A0D8-8DF8C0BB2058}" dt="2023-03-07T13:55:28.318" v="508" actId="14100"/>
          <ac:spMkLst>
            <pc:docMk/>
            <pc:sldMk cId="0" sldId="256"/>
            <ac:spMk id="560" creationId="{00000000-0000-0000-0000-000000000000}"/>
          </ac:spMkLst>
        </pc:spChg>
      </pc:sldChg>
      <pc:sldChg chg="addSp delSp modSp mod">
        <pc:chgData name="GOMEZ, Paula" userId="c93cf399-3ed7-4230-9282-8831e3fe5ae7" providerId="ADAL" clId="{D69556F3-8784-4CD2-A0D8-8DF8C0BB2058}" dt="2023-03-07T15:02:52.914" v="510"/>
        <pc:sldMkLst>
          <pc:docMk/>
          <pc:sldMk cId="0" sldId="257"/>
        </pc:sldMkLst>
        <pc:spChg chg="del">
          <ac:chgData name="GOMEZ, Paula" userId="c93cf399-3ed7-4230-9282-8831e3fe5ae7" providerId="ADAL" clId="{D69556F3-8784-4CD2-A0D8-8DF8C0BB2058}" dt="2023-03-07T13:27:56.764" v="152"/>
          <ac:spMkLst>
            <pc:docMk/>
            <pc:sldMk cId="0" sldId="257"/>
            <ac:spMk id="2" creationId="{A57899F8-3111-42E0-AF8F-479699DF0F70}"/>
          </ac:spMkLst>
        </pc:spChg>
        <pc:spChg chg="del">
          <ac:chgData name="GOMEZ, Paula" userId="c93cf399-3ed7-4230-9282-8831e3fe5ae7" providerId="ADAL" clId="{D69556F3-8784-4CD2-A0D8-8DF8C0BB2058}" dt="2023-03-07T13:29:33.493" v="153"/>
          <ac:spMkLst>
            <pc:docMk/>
            <pc:sldMk cId="0" sldId="257"/>
            <ac:spMk id="3" creationId="{D76A7162-7B69-4506-8D84-55E4C3BB78F2}"/>
          </ac:spMkLst>
        </pc:spChg>
        <pc:spChg chg="del">
          <ac:chgData name="GOMEZ, Paula" userId="c93cf399-3ed7-4230-9282-8831e3fe5ae7" providerId="ADAL" clId="{D69556F3-8784-4CD2-A0D8-8DF8C0BB2058}" dt="2023-03-07T13:36:22.305" v="198" actId="478"/>
          <ac:spMkLst>
            <pc:docMk/>
            <pc:sldMk cId="0" sldId="257"/>
            <ac:spMk id="4" creationId="{A995433B-0771-4835-8857-E5D3E69D035A}"/>
          </ac:spMkLst>
        </pc:spChg>
        <pc:spChg chg="add mod">
          <ac:chgData name="GOMEZ, Paula" userId="c93cf399-3ed7-4230-9282-8831e3fe5ae7" providerId="ADAL" clId="{D69556F3-8784-4CD2-A0D8-8DF8C0BB2058}" dt="2023-03-07T15:02:52.914" v="510"/>
          <ac:spMkLst>
            <pc:docMk/>
            <pc:sldMk cId="0" sldId="257"/>
            <ac:spMk id="5" creationId="{48497B86-3EDC-4723-9C7E-7315B2596E1E}"/>
          </ac:spMkLst>
        </pc:spChg>
        <pc:spChg chg="del">
          <ac:chgData name="GOMEZ, Paula" userId="c93cf399-3ed7-4230-9282-8831e3fe5ae7" providerId="ADAL" clId="{D69556F3-8784-4CD2-A0D8-8DF8C0BB2058}" dt="2023-03-07T15:02:41.952" v="509" actId="478"/>
          <ac:spMkLst>
            <pc:docMk/>
            <pc:sldMk cId="0" sldId="257"/>
            <ac:spMk id="568" creationId="{00000000-0000-0000-0000-000000000000}"/>
          </ac:spMkLst>
        </pc:spChg>
      </pc:sldChg>
      <pc:sldChg chg="addSp delSp modSp mod">
        <pc:chgData name="GOMEZ, Paula" userId="c93cf399-3ed7-4230-9282-8831e3fe5ae7" providerId="ADAL" clId="{D69556F3-8784-4CD2-A0D8-8DF8C0BB2058}" dt="2023-03-07T13:38:03.913" v="247" actId="1036"/>
        <pc:sldMkLst>
          <pc:docMk/>
          <pc:sldMk cId="0" sldId="258"/>
        </pc:sldMkLst>
        <pc:spChg chg="del">
          <ac:chgData name="GOMEZ, Paula" userId="c93cf399-3ed7-4230-9282-8831e3fe5ae7" providerId="ADAL" clId="{D69556F3-8784-4CD2-A0D8-8DF8C0BB2058}" dt="2023-03-07T13:27:56.764" v="152"/>
          <ac:spMkLst>
            <pc:docMk/>
            <pc:sldMk cId="0" sldId="258"/>
            <ac:spMk id="2" creationId="{7070B885-FF95-403C-BD49-5B934C3A4683}"/>
          </ac:spMkLst>
        </pc:spChg>
        <pc:spChg chg="del">
          <ac:chgData name="GOMEZ, Paula" userId="c93cf399-3ed7-4230-9282-8831e3fe5ae7" providerId="ADAL" clId="{D69556F3-8784-4CD2-A0D8-8DF8C0BB2058}" dt="2023-03-07T13:29:33.493" v="153"/>
          <ac:spMkLst>
            <pc:docMk/>
            <pc:sldMk cId="0" sldId="258"/>
            <ac:spMk id="3" creationId="{6562A17D-2923-444E-A509-3596AFC70354}"/>
          </ac:spMkLst>
        </pc:spChg>
        <pc:spChg chg="add del mod">
          <ac:chgData name="GOMEZ, Paula" userId="c93cf399-3ed7-4230-9282-8831e3fe5ae7" providerId="ADAL" clId="{D69556F3-8784-4CD2-A0D8-8DF8C0BB2058}" dt="2023-03-07T13:38:03.913" v="247" actId="1036"/>
          <ac:spMkLst>
            <pc:docMk/>
            <pc:sldMk cId="0" sldId="258"/>
            <ac:spMk id="4" creationId="{6E9EAA4F-46ED-4656-AC38-4A661B4DD5C6}"/>
          </ac:spMkLst>
        </pc:spChg>
        <pc:spChg chg="mod">
          <ac:chgData name="GOMEZ, Paula" userId="c93cf399-3ed7-4230-9282-8831e3fe5ae7" providerId="ADAL" clId="{D69556F3-8784-4CD2-A0D8-8DF8C0BB2058}" dt="2023-03-07T13:36:54.634" v="201" actId="14100"/>
          <ac:spMkLst>
            <pc:docMk/>
            <pc:sldMk cId="0" sldId="258"/>
            <ac:spMk id="571" creationId="{00000000-0000-0000-0000-000000000000}"/>
          </ac:spMkLst>
        </pc:spChg>
        <pc:spChg chg="del mod">
          <ac:chgData name="GOMEZ, Paula" userId="c93cf399-3ed7-4230-9282-8831e3fe5ae7" providerId="ADAL" clId="{D69556F3-8784-4CD2-A0D8-8DF8C0BB2058}" dt="2023-03-07T13:31:09.113" v="158" actId="478"/>
          <ac:spMkLst>
            <pc:docMk/>
            <pc:sldMk cId="0" sldId="258"/>
            <ac:spMk id="573" creationId="{00000000-0000-0000-0000-000000000000}"/>
          </ac:spMkLst>
        </pc:spChg>
      </pc:sldChg>
      <pc:sldChg chg="delSp modSp mod">
        <pc:chgData name="GOMEZ, Paula" userId="c93cf399-3ed7-4230-9282-8831e3fe5ae7" providerId="ADAL" clId="{D69556F3-8784-4CD2-A0D8-8DF8C0BB2058}" dt="2023-03-07T13:38:23.458" v="255" actId="255"/>
        <pc:sldMkLst>
          <pc:docMk/>
          <pc:sldMk cId="0" sldId="265"/>
        </pc:sldMkLst>
        <pc:spChg chg="del">
          <ac:chgData name="GOMEZ, Paula" userId="c93cf399-3ed7-4230-9282-8831e3fe5ae7" providerId="ADAL" clId="{D69556F3-8784-4CD2-A0D8-8DF8C0BB2058}" dt="2023-03-07T13:27:56.764" v="152"/>
          <ac:spMkLst>
            <pc:docMk/>
            <pc:sldMk cId="0" sldId="265"/>
            <ac:spMk id="2" creationId="{6CC89676-F3DE-4DAA-A7CA-4F8F1F3D3B42}"/>
          </ac:spMkLst>
        </pc:spChg>
        <pc:spChg chg="del">
          <ac:chgData name="GOMEZ, Paula" userId="c93cf399-3ed7-4230-9282-8831e3fe5ae7" providerId="ADAL" clId="{D69556F3-8784-4CD2-A0D8-8DF8C0BB2058}" dt="2023-03-07T13:29:33.493" v="153"/>
          <ac:spMkLst>
            <pc:docMk/>
            <pc:sldMk cId="0" sldId="265"/>
            <ac:spMk id="3" creationId="{8150AA1B-959B-4F57-AD1B-6312094E5C1D}"/>
          </ac:spMkLst>
        </pc:spChg>
        <pc:spChg chg="mod">
          <ac:chgData name="GOMEZ, Paula" userId="c93cf399-3ed7-4230-9282-8831e3fe5ae7" providerId="ADAL" clId="{D69556F3-8784-4CD2-A0D8-8DF8C0BB2058}" dt="2023-03-07T13:38:23.458" v="255" actId="255"/>
          <ac:spMkLst>
            <pc:docMk/>
            <pc:sldMk cId="0" sldId="265"/>
            <ac:spMk id="4" creationId="{CEAE2AEA-6037-4D15-A733-A1AA1D82241D}"/>
          </ac:spMkLst>
        </pc:spChg>
        <pc:spChg chg="del">
          <ac:chgData name="GOMEZ, Paula" userId="c93cf399-3ed7-4230-9282-8831e3fe5ae7" providerId="ADAL" clId="{D69556F3-8784-4CD2-A0D8-8DF8C0BB2058}" dt="2023-03-07T13:31:15.105" v="159" actId="478"/>
          <ac:spMkLst>
            <pc:docMk/>
            <pc:sldMk cId="0" sldId="265"/>
            <ac:spMk id="619" creationId="{00000000-0000-0000-0000-000000000000}"/>
          </ac:spMkLst>
        </pc:spChg>
      </pc:sldChg>
      <pc:sldChg chg="addSp delSp modSp mod">
        <pc:chgData name="GOMEZ, Paula" userId="c93cf399-3ed7-4230-9282-8831e3fe5ae7" providerId="ADAL" clId="{D69556F3-8784-4CD2-A0D8-8DF8C0BB2058}" dt="2023-03-07T13:52:03.356" v="507" actId="20577"/>
        <pc:sldMkLst>
          <pc:docMk/>
          <pc:sldMk cId="3029491523" sldId="356"/>
        </pc:sldMkLst>
        <pc:spChg chg="mod">
          <ac:chgData name="GOMEZ, Paula" userId="c93cf399-3ed7-4230-9282-8831e3fe5ae7" providerId="ADAL" clId="{D69556F3-8784-4CD2-A0D8-8DF8C0BB2058}" dt="2023-03-07T13:52:03.356" v="507" actId="20577"/>
          <ac:spMkLst>
            <pc:docMk/>
            <pc:sldMk cId="3029491523" sldId="356"/>
            <ac:spMk id="2" creationId="{58D00639-ED77-4EF3-A03A-2ADF4BC21BA5}"/>
          </ac:spMkLst>
        </pc:spChg>
        <pc:spChg chg="del">
          <ac:chgData name="GOMEZ, Paula" userId="c93cf399-3ed7-4230-9282-8831e3fe5ae7" providerId="ADAL" clId="{D69556F3-8784-4CD2-A0D8-8DF8C0BB2058}" dt="2023-03-07T13:27:56.764" v="152"/>
          <ac:spMkLst>
            <pc:docMk/>
            <pc:sldMk cId="3029491523" sldId="356"/>
            <ac:spMk id="4" creationId="{A5433191-FDB4-4919-991B-06501494E028}"/>
          </ac:spMkLst>
        </pc:spChg>
        <pc:spChg chg="del">
          <ac:chgData name="GOMEZ, Paula" userId="c93cf399-3ed7-4230-9282-8831e3fe5ae7" providerId="ADAL" clId="{D69556F3-8784-4CD2-A0D8-8DF8C0BB2058}" dt="2023-03-07T13:29:33.493" v="153"/>
          <ac:spMkLst>
            <pc:docMk/>
            <pc:sldMk cId="3029491523" sldId="356"/>
            <ac:spMk id="5" creationId="{71A7ADE5-F418-4A3A-8A70-4BBE70E3A983}"/>
          </ac:spMkLst>
        </pc:spChg>
        <pc:spChg chg="del">
          <ac:chgData name="GOMEZ, Paula" userId="c93cf399-3ed7-4230-9282-8831e3fe5ae7" providerId="ADAL" clId="{D69556F3-8784-4CD2-A0D8-8DF8C0BB2058}" dt="2023-03-07T13:43:08.617" v="440" actId="478"/>
          <ac:spMkLst>
            <pc:docMk/>
            <pc:sldMk cId="3029491523" sldId="356"/>
            <ac:spMk id="6" creationId="{946463EE-27C2-470F-9961-579ACBA21992}"/>
          </ac:spMkLst>
        </pc:spChg>
        <pc:spChg chg="add mod">
          <ac:chgData name="GOMEZ, Paula" userId="c93cf399-3ed7-4230-9282-8831e3fe5ae7" providerId="ADAL" clId="{D69556F3-8784-4CD2-A0D8-8DF8C0BB2058}" dt="2023-03-07T13:43:09.117" v="441"/>
          <ac:spMkLst>
            <pc:docMk/>
            <pc:sldMk cId="3029491523" sldId="356"/>
            <ac:spMk id="7" creationId="{0624DBCA-E630-4FDB-A6CA-2B7193CD4CAC}"/>
          </ac:spMkLst>
        </pc:spChg>
      </pc:sldChg>
      <pc:sldChg chg="addSp delSp modSp mod">
        <pc:chgData name="GOMEZ, Paula" userId="c93cf399-3ed7-4230-9282-8831e3fe5ae7" providerId="ADAL" clId="{D69556F3-8784-4CD2-A0D8-8DF8C0BB2058}" dt="2023-03-07T13:43:14.158" v="443"/>
        <pc:sldMkLst>
          <pc:docMk/>
          <pc:sldMk cId="2210347919" sldId="368"/>
        </pc:sldMkLst>
        <pc:spChg chg="del">
          <ac:chgData name="GOMEZ, Paula" userId="c93cf399-3ed7-4230-9282-8831e3fe5ae7" providerId="ADAL" clId="{D69556F3-8784-4CD2-A0D8-8DF8C0BB2058}" dt="2023-03-07T13:27:56.764" v="152"/>
          <ac:spMkLst>
            <pc:docMk/>
            <pc:sldMk cId="2210347919" sldId="368"/>
            <ac:spMk id="2" creationId="{B87200B0-0BFB-4C11-A86E-E804242ACE43}"/>
          </ac:spMkLst>
        </pc:spChg>
        <pc:spChg chg="del">
          <ac:chgData name="GOMEZ, Paula" userId="c93cf399-3ed7-4230-9282-8831e3fe5ae7" providerId="ADAL" clId="{D69556F3-8784-4CD2-A0D8-8DF8C0BB2058}" dt="2023-03-07T13:29:33.493" v="153"/>
          <ac:spMkLst>
            <pc:docMk/>
            <pc:sldMk cId="2210347919" sldId="368"/>
            <ac:spMk id="3" creationId="{DD3E08AB-C18A-4E69-B056-1E3C4E65B48D}"/>
          </ac:spMkLst>
        </pc:spChg>
        <pc:spChg chg="del">
          <ac:chgData name="GOMEZ, Paula" userId="c93cf399-3ed7-4230-9282-8831e3fe5ae7" providerId="ADAL" clId="{D69556F3-8784-4CD2-A0D8-8DF8C0BB2058}" dt="2023-03-07T13:43:13.588" v="442" actId="478"/>
          <ac:spMkLst>
            <pc:docMk/>
            <pc:sldMk cId="2210347919" sldId="368"/>
            <ac:spMk id="4" creationId="{D4734288-58C4-49CE-ABAF-1DEA2FD62D89}"/>
          </ac:spMkLst>
        </pc:spChg>
        <pc:spChg chg="add mod">
          <ac:chgData name="GOMEZ, Paula" userId="c93cf399-3ed7-4230-9282-8831e3fe5ae7" providerId="ADAL" clId="{D69556F3-8784-4CD2-A0D8-8DF8C0BB2058}" dt="2023-03-07T13:43:14.158" v="443"/>
          <ac:spMkLst>
            <pc:docMk/>
            <pc:sldMk cId="2210347919" sldId="368"/>
            <ac:spMk id="5" creationId="{75F8BAA7-5DD1-41EA-8807-8F68BDDBA860}"/>
          </ac:spMkLst>
        </pc:spChg>
      </pc:sldChg>
      <pc:sldChg chg="addSp delSp modSp mod">
        <pc:chgData name="GOMEZ, Paula" userId="c93cf399-3ed7-4230-9282-8831e3fe5ae7" providerId="ADAL" clId="{D69556F3-8784-4CD2-A0D8-8DF8C0BB2058}" dt="2023-03-07T13:43:20.095" v="445"/>
        <pc:sldMkLst>
          <pc:docMk/>
          <pc:sldMk cId="2741091063" sldId="565"/>
        </pc:sldMkLst>
        <pc:spChg chg="del">
          <ac:chgData name="GOMEZ, Paula" userId="c93cf399-3ed7-4230-9282-8831e3fe5ae7" providerId="ADAL" clId="{D69556F3-8784-4CD2-A0D8-8DF8C0BB2058}" dt="2023-03-07T13:27:56.764" v="152"/>
          <ac:spMkLst>
            <pc:docMk/>
            <pc:sldMk cId="2741091063" sldId="565"/>
            <ac:spMk id="3" creationId="{B9B50298-335B-4B3C-BBEC-B456D744DAF4}"/>
          </ac:spMkLst>
        </pc:spChg>
        <pc:spChg chg="del">
          <ac:chgData name="GOMEZ, Paula" userId="c93cf399-3ed7-4230-9282-8831e3fe5ae7" providerId="ADAL" clId="{D69556F3-8784-4CD2-A0D8-8DF8C0BB2058}" dt="2023-03-07T13:29:33.493" v="153"/>
          <ac:spMkLst>
            <pc:docMk/>
            <pc:sldMk cId="2741091063" sldId="565"/>
            <ac:spMk id="4" creationId="{C5AB5EC1-1C75-4029-B019-92968C1D5046}"/>
          </ac:spMkLst>
        </pc:spChg>
        <pc:spChg chg="del">
          <ac:chgData name="GOMEZ, Paula" userId="c93cf399-3ed7-4230-9282-8831e3fe5ae7" providerId="ADAL" clId="{D69556F3-8784-4CD2-A0D8-8DF8C0BB2058}" dt="2023-03-07T13:43:19.469" v="444" actId="478"/>
          <ac:spMkLst>
            <pc:docMk/>
            <pc:sldMk cId="2741091063" sldId="565"/>
            <ac:spMk id="5" creationId="{F2A98215-024D-4F28-A13C-023AEE4001A4}"/>
          </ac:spMkLst>
        </pc:spChg>
        <pc:spChg chg="add mod">
          <ac:chgData name="GOMEZ, Paula" userId="c93cf399-3ed7-4230-9282-8831e3fe5ae7" providerId="ADAL" clId="{D69556F3-8784-4CD2-A0D8-8DF8C0BB2058}" dt="2023-03-07T13:43:20.095" v="445"/>
          <ac:spMkLst>
            <pc:docMk/>
            <pc:sldMk cId="2741091063" sldId="565"/>
            <ac:spMk id="6" creationId="{BFB9D6DD-9863-4B77-BEE2-D1BD4D1CA725}"/>
          </ac:spMkLst>
        </pc:spChg>
      </pc:sldChg>
      <pc:sldChg chg="delSp modSp mod">
        <pc:chgData name="GOMEZ, Paula" userId="c93cf399-3ed7-4230-9282-8831e3fe5ae7" providerId="ADAL" clId="{D69556F3-8784-4CD2-A0D8-8DF8C0BB2058}" dt="2023-03-07T13:38:42.413" v="261" actId="1038"/>
        <pc:sldMkLst>
          <pc:docMk/>
          <pc:sldMk cId="1836358625" sldId="566"/>
        </pc:sldMkLst>
        <pc:spChg chg="del">
          <ac:chgData name="GOMEZ, Paula" userId="c93cf399-3ed7-4230-9282-8831e3fe5ae7" providerId="ADAL" clId="{D69556F3-8784-4CD2-A0D8-8DF8C0BB2058}" dt="2023-03-07T13:27:56.764" v="152"/>
          <ac:spMkLst>
            <pc:docMk/>
            <pc:sldMk cId="1836358625" sldId="566"/>
            <ac:spMk id="2" creationId="{2304D5BB-0DB6-41CD-AB75-B005FB145400}"/>
          </ac:spMkLst>
        </pc:spChg>
        <pc:spChg chg="del">
          <ac:chgData name="GOMEZ, Paula" userId="c93cf399-3ed7-4230-9282-8831e3fe5ae7" providerId="ADAL" clId="{D69556F3-8784-4CD2-A0D8-8DF8C0BB2058}" dt="2023-03-07T13:29:33.493" v="153"/>
          <ac:spMkLst>
            <pc:docMk/>
            <pc:sldMk cId="1836358625" sldId="566"/>
            <ac:spMk id="3" creationId="{3B093CDB-8F97-4A94-B4C0-91573E5304F2}"/>
          </ac:spMkLst>
        </pc:spChg>
        <pc:spChg chg="mod">
          <ac:chgData name="GOMEZ, Paula" userId="c93cf399-3ed7-4230-9282-8831e3fe5ae7" providerId="ADAL" clId="{D69556F3-8784-4CD2-A0D8-8DF8C0BB2058}" dt="2023-03-07T13:38:42.413" v="261" actId="1038"/>
          <ac:spMkLst>
            <pc:docMk/>
            <pc:sldMk cId="1836358625" sldId="566"/>
            <ac:spMk id="4" creationId="{C3744BC3-2C5C-4F5E-904C-C3A71CD91065}"/>
          </ac:spMkLst>
        </pc:spChg>
        <pc:spChg chg="del">
          <ac:chgData name="GOMEZ, Paula" userId="c93cf399-3ed7-4230-9282-8831e3fe5ae7" providerId="ADAL" clId="{D69556F3-8784-4CD2-A0D8-8DF8C0BB2058}" dt="2023-03-07T13:31:20.248" v="160" actId="478"/>
          <ac:spMkLst>
            <pc:docMk/>
            <pc:sldMk cId="1836358625" sldId="566"/>
            <ac:spMk id="619" creationId="{00000000-0000-0000-0000-000000000000}"/>
          </ac:spMkLst>
        </pc:spChg>
      </pc:sldChg>
      <pc:sldChg chg="delSp modSp mod">
        <pc:chgData name="GOMEZ, Paula" userId="c93cf399-3ed7-4230-9282-8831e3fe5ae7" providerId="ADAL" clId="{D69556F3-8784-4CD2-A0D8-8DF8C0BB2058}" dt="2023-03-07T13:38:59.571" v="286" actId="1035"/>
        <pc:sldMkLst>
          <pc:docMk/>
          <pc:sldMk cId="340648290" sldId="615"/>
        </pc:sldMkLst>
        <pc:spChg chg="del">
          <ac:chgData name="GOMEZ, Paula" userId="c93cf399-3ed7-4230-9282-8831e3fe5ae7" providerId="ADAL" clId="{D69556F3-8784-4CD2-A0D8-8DF8C0BB2058}" dt="2023-03-07T13:27:56.764" v="152"/>
          <ac:spMkLst>
            <pc:docMk/>
            <pc:sldMk cId="340648290" sldId="615"/>
            <ac:spMk id="3" creationId="{BB330AAA-F2E7-422F-8565-CAABD6FA43D1}"/>
          </ac:spMkLst>
        </pc:spChg>
        <pc:spChg chg="del">
          <ac:chgData name="GOMEZ, Paula" userId="c93cf399-3ed7-4230-9282-8831e3fe5ae7" providerId="ADAL" clId="{D69556F3-8784-4CD2-A0D8-8DF8C0BB2058}" dt="2023-03-07T13:29:33.493" v="153"/>
          <ac:spMkLst>
            <pc:docMk/>
            <pc:sldMk cId="340648290" sldId="615"/>
            <ac:spMk id="4" creationId="{0C3D597C-E320-4FDD-B868-877F3FA6BF9F}"/>
          </ac:spMkLst>
        </pc:spChg>
        <pc:spChg chg="mod">
          <ac:chgData name="GOMEZ, Paula" userId="c93cf399-3ed7-4230-9282-8831e3fe5ae7" providerId="ADAL" clId="{D69556F3-8784-4CD2-A0D8-8DF8C0BB2058}" dt="2023-03-07T13:38:59.571" v="286" actId="1035"/>
          <ac:spMkLst>
            <pc:docMk/>
            <pc:sldMk cId="340648290" sldId="615"/>
            <ac:spMk id="5" creationId="{D7D73EB1-0E76-480D-A169-7A7FAEBC98AB}"/>
          </ac:spMkLst>
        </pc:spChg>
      </pc:sldChg>
      <pc:sldChg chg="addSp delSp modSp mod modClrScheme chgLayout">
        <pc:chgData name="GOMEZ, Paula" userId="c93cf399-3ed7-4230-9282-8831e3fe5ae7" providerId="ADAL" clId="{D69556F3-8784-4CD2-A0D8-8DF8C0BB2058}" dt="2023-03-07T15:07:13.837" v="579"/>
        <pc:sldMkLst>
          <pc:docMk/>
          <pc:sldMk cId="3273506029" sldId="671"/>
        </pc:sldMkLst>
        <pc:spChg chg="mod ord">
          <ac:chgData name="GOMEZ, Paula" userId="c93cf399-3ed7-4230-9282-8831e3fe5ae7" providerId="ADAL" clId="{D69556F3-8784-4CD2-A0D8-8DF8C0BB2058}" dt="2023-03-07T15:06:58.987" v="578" actId="1076"/>
          <ac:spMkLst>
            <pc:docMk/>
            <pc:sldMk cId="3273506029" sldId="671"/>
            <ac:spMk id="2" creationId="{00000000-0000-0000-0000-000000000000}"/>
          </ac:spMkLst>
        </pc:spChg>
        <pc:spChg chg="add del mod ord">
          <ac:chgData name="GOMEZ, Paula" userId="c93cf399-3ed7-4230-9282-8831e3fe5ae7" providerId="ADAL" clId="{D69556F3-8784-4CD2-A0D8-8DF8C0BB2058}" dt="2023-03-07T15:06:48.741" v="576" actId="700"/>
          <ac:spMkLst>
            <pc:docMk/>
            <pc:sldMk cId="3273506029" sldId="671"/>
            <ac:spMk id="3" creationId="{052EDEE1-CADE-4D63-B608-40C2DF317313}"/>
          </ac:spMkLst>
        </pc:spChg>
        <pc:spChg chg="del">
          <ac:chgData name="GOMEZ, Paula" userId="c93cf399-3ed7-4230-9282-8831e3fe5ae7" providerId="ADAL" clId="{D69556F3-8784-4CD2-A0D8-8DF8C0BB2058}" dt="2023-03-07T13:27:56.764" v="152"/>
          <ac:spMkLst>
            <pc:docMk/>
            <pc:sldMk cId="3273506029" sldId="671"/>
            <ac:spMk id="3" creationId="{7C8F5CD5-5148-4208-BC5E-E7E6920EE11C}"/>
          </ac:spMkLst>
        </pc:spChg>
        <pc:spChg chg="del">
          <ac:chgData name="GOMEZ, Paula" userId="c93cf399-3ed7-4230-9282-8831e3fe5ae7" providerId="ADAL" clId="{D69556F3-8784-4CD2-A0D8-8DF8C0BB2058}" dt="2023-03-07T13:29:33.493" v="153"/>
          <ac:spMkLst>
            <pc:docMk/>
            <pc:sldMk cId="3273506029" sldId="671"/>
            <ac:spMk id="4" creationId="{4916F3E2-7380-403A-BA8C-6731BDE5007E}"/>
          </ac:spMkLst>
        </pc:spChg>
        <pc:spChg chg="del mod">
          <ac:chgData name="GOMEZ, Paula" userId="c93cf399-3ed7-4230-9282-8831e3fe5ae7" providerId="ADAL" clId="{D69556F3-8784-4CD2-A0D8-8DF8C0BB2058}" dt="2023-03-07T15:06:19.588" v="574" actId="478"/>
          <ac:spMkLst>
            <pc:docMk/>
            <pc:sldMk cId="3273506029" sldId="671"/>
            <ac:spMk id="5" creationId="{94DDD91B-5215-4DED-8AD0-34DEA17C9666}"/>
          </ac:spMkLst>
        </pc:spChg>
        <pc:spChg chg="add mod">
          <ac:chgData name="GOMEZ, Paula" userId="c93cf399-3ed7-4230-9282-8831e3fe5ae7" providerId="ADAL" clId="{D69556F3-8784-4CD2-A0D8-8DF8C0BB2058}" dt="2023-03-07T15:07:13.837" v="579"/>
          <ac:spMkLst>
            <pc:docMk/>
            <pc:sldMk cId="3273506029" sldId="671"/>
            <ac:spMk id="6" creationId="{AF164037-79F4-48DC-89C7-A79008D86266}"/>
          </ac:spMkLst>
        </pc:spChg>
      </pc:sldChg>
      <pc:sldChg chg="addSp delSp modSp mod modNotesTx">
        <pc:chgData name="GOMEZ, Paula" userId="c93cf399-3ed7-4230-9282-8831e3fe5ae7" providerId="ADAL" clId="{D69556F3-8784-4CD2-A0D8-8DF8C0BB2058}" dt="2023-03-07T13:44:33.232" v="446" actId="20577"/>
        <pc:sldMkLst>
          <pc:docMk/>
          <pc:sldMk cId="968233751" sldId="678"/>
        </pc:sldMkLst>
        <pc:spChg chg="del">
          <ac:chgData name="GOMEZ, Paula" userId="c93cf399-3ed7-4230-9282-8831e3fe5ae7" providerId="ADAL" clId="{D69556F3-8784-4CD2-A0D8-8DF8C0BB2058}" dt="2023-03-07T13:27:56.764" v="152"/>
          <ac:spMkLst>
            <pc:docMk/>
            <pc:sldMk cId="968233751" sldId="678"/>
            <ac:spMk id="2" creationId="{DF6149E7-2735-47BC-A979-4B02A0D4FF9B}"/>
          </ac:spMkLst>
        </pc:spChg>
        <pc:spChg chg="del">
          <ac:chgData name="GOMEZ, Paula" userId="c93cf399-3ed7-4230-9282-8831e3fe5ae7" providerId="ADAL" clId="{D69556F3-8784-4CD2-A0D8-8DF8C0BB2058}" dt="2023-03-07T13:29:33.493" v="153"/>
          <ac:spMkLst>
            <pc:docMk/>
            <pc:sldMk cId="968233751" sldId="678"/>
            <ac:spMk id="4" creationId="{73CE62F7-5EEC-44C3-9817-F129E4AF0E31}"/>
          </ac:spMkLst>
        </pc:spChg>
        <pc:spChg chg="del">
          <ac:chgData name="GOMEZ, Paula" userId="c93cf399-3ed7-4230-9282-8831e3fe5ae7" providerId="ADAL" clId="{D69556F3-8784-4CD2-A0D8-8DF8C0BB2058}" dt="2023-03-07T13:42:47.433" v="434" actId="478"/>
          <ac:spMkLst>
            <pc:docMk/>
            <pc:sldMk cId="968233751" sldId="678"/>
            <ac:spMk id="5" creationId="{A5FA09E8-92A8-4952-A36D-1F83B0E9D647}"/>
          </ac:spMkLst>
        </pc:spChg>
        <pc:spChg chg="add mod">
          <ac:chgData name="GOMEZ, Paula" userId="c93cf399-3ed7-4230-9282-8831e3fe5ae7" providerId="ADAL" clId="{D69556F3-8784-4CD2-A0D8-8DF8C0BB2058}" dt="2023-03-07T13:42:48.210" v="435"/>
          <ac:spMkLst>
            <pc:docMk/>
            <pc:sldMk cId="968233751" sldId="678"/>
            <ac:spMk id="9" creationId="{7403D829-A28B-47A2-8DD7-A241AAF65C74}"/>
          </ac:spMkLst>
        </pc:spChg>
      </pc:sldChg>
      <pc:sldChg chg="addSp delSp modSp mod">
        <pc:chgData name="GOMEZ, Paula" userId="c93cf399-3ed7-4230-9282-8831e3fe5ae7" providerId="ADAL" clId="{D69556F3-8784-4CD2-A0D8-8DF8C0BB2058}" dt="2023-03-07T13:39:50.172" v="314" actId="478"/>
        <pc:sldMkLst>
          <pc:docMk/>
          <pc:sldMk cId="1988804978" sldId="690"/>
        </pc:sldMkLst>
        <pc:spChg chg="del">
          <ac:chgData name="GOMEZ, Paula" userId="c93cf399-3ed7-4230-9282-8831e3fe5ae7" providerId="ADAL" clId="{D69556F3-8784-4CD2-A0D8-8DF8C0BB2058}" dt="2023-03-07T13:27:56.764" v="152"/>
          <ac:spMkLst>
            <pc:docMk/>
            <pc:sldMk cId="1988804978" sldId="690"/>
            <ac:spMk id="4" creationId="{0AAACD51-79A6-4EE7-9DD8-4570BC413342}"/>
          </ac:spMkLst>
        </pc:spChg>
        <pc:spChg chg="del">
          <ac:chgData name="GOMEZ, Paula" userId="c93cf399-3ed7-4230-9282-8831e3fe5ae7" providerId="ADAL" clId="{D69556F3-8784-4CD2-A0D8-8DF8C0BB2058}" dt="2023-03-07T13:29:33.493" v="153"/>
          <ac:spMkLst>
            <pc:docMk/>
            <pc:sldMk cId="1988804978" sldId="690"/>
            <ac:spMk id="7" creationId="{3879A8A5-B57B-45D1-A7D2-F387DF4BB573}"/>
          </ac:spMkLst>
        </pc:spChg>
        <pc:spChg chg="del">
          <ac:chgData name="GOMEZ, Paula" userId="c93cf399-3ed7-4230-9282-8831e3fe5ae7" providerId="ADAL" clId="{D69556F3-8784-4CD2-A0D8-8DF8C0BB2058}" dt="2023-03-07T13:39:50.172" v="314" actId="478"/>
          <ac:spMkLst>
            <pc:docMk/>
            <pc:sldMk cId="1988804978" sldId="690"/>
            <ac:spMk id="8" creationId="{6C93F03B-37A5-44B5-B006-A387600DF6B9}"/>
          </ac:spMkLst>
        </pc:spChg>
        <pc:spChg chg="add mod">
          <ac:chgData name="GOMEZ, Paula" userId="c93cf399-3ed7-4230-9282-8831e3fe5ae7" providerId="ADAL" clId="{D69556F3-8784-4CD2-A0D8-8DF8C0BB2058}" dt="2023-03-07T13:39:47.063" v="313"/>
          <ac:spMkLst>
            <pc:docMk/>
            <pc:sldMk cId="1988804978" sldId="690"/>
            <ac:spMk id="9" creationId="{0C5C7F02-7A6D-41B3-8A0C-A7D1BF95C72B}"/>
          </ac:spMkLst>
        </pc:spChg>
      </pc:sldChg>
      <pc:sldChg chg="addSp delSp modSp mod">
        <pc:chgData name="GOMEZ, Paula" userId="c93cf399-3ed7-4230-9282-8831e3fe5ae7" providerId="ADAL" clId="{D69556F3-8784-4CD2-A0D8-8DF8C0BB2058}" dt="2023-03-07T13:40:16.096" v="318"/>
        <pc:sldMkLst>
          <pc:docMk/>
          <pc:sldMk cId="1744623788" sldId="692"/>
        </pc:sldMkLst>
        <pc:spChg chg="del">
          <ac:chgData name="GOMEZ, Paula" userId="c93cf399-3ed7-4230-9282-8831e3fe5ae7" providerId="ADAL" clId="{D69556F3-8784-4CD2-A0D8-8DF8C0BB2058}" dt="2023-03-07T13:27:56.764" v="152"/>
          <ac:spMkLst>
            <pc:docMk/>
            <pc:sldMk cId="1744623788" sldId="692"/>
            <ac:spMk id="3" creationId="{7676C81A-8F51-4627-90A9-7AD3CD67BCB7}"/>
          </ac:spMkLst>
        </pc:spChg>
        <pc:spChg chg="del">
          <ac:chgData name="GOMEZ, Paula" userId="c93cf399-3ed7-4230-9282-8831e3fe5ae7" providerId="ADAL" clId="{D69556F3-8784-4CD2-A0D8-8DF8C0BB2058}" dt="2023-03-07T13:29:33.493" v="153"/>
          <ac:spMkLst>
            <pc:docMk/>
            <pc:sldMk cId="1744623788" sldId="692"/>
            <ac:spMk id="7" creationId="{381CCC26-CA97-42EC-BE2C-6AA055B3A344}"/>
          </ac:spMkLst>
        </pc:spChg>
        <pc:spChg chg="del">
          <ac:chgData name="GOMEZ, Paula" userId="c93cf399-3ed7-4230-9282-8831e3fe5ae7" providerId="ADAL" clId="{D69556F3-8784-4CD2-A0D8-8DF8C0BB2058}" dt="2023-03-07T13:39:58.283" v="315" actId="478"/>
          <ac:spMkLst>
            <pc:docMk/>
            <pc:sldMk cId="1744623788" sldId="692"/>
            <ac:spMk id="8" creationId="{636C3106-3C5D-4C5A-82D0-44EB9EC734F0}"/>
          </ac:spMkLst>
        </pc:spChg>
        <pc:spChg chg="add mod">
          <ac:chgData name="GOMEZ, Paula" userId="c93cf399-3ed7-4230-9282-8831e3fe5ae7" providerId="ADAL" clId="{D69556F3-8784-4CD2-A0D8-8DF8C0BB2058}" dt="2023-03-07T13:40:16.096" v="318"/>
          <ac:spMkLst>
            <pc:docMk/>
            <pc:sldMk cId="1744623788" sldId="692"/>
            <ac:spMk id="13" creationId="{FB33366A-BCBF-4959-AFD1-2B7EA679F7B4}"/>
          </ac:spMkLst>
        </pc:spChg>
      </pc:sldChg>
      <pc:sldChg chg="addSp delSp modSp mod modClrScheme chgLayout">
        <pc:chgData name="GOMEZ, Paula" userId="c93cf399-3ed7-4230-9282-8831e3fe5ae7" providerId="ADAL" clId="{D69556F3-8784-4CD2-A0D8-8DF8C0BB2058}" dt="2023-03-07T13:48:44.675" v="457" actId="1076"/>
        <pc:sldMkLst>
          <pc:docMk/>
          <pc:sldMk cId="1491170698" sldId="694"/>
        </pc:sldMkLst>
        <pc:spChg chg="del mod ord">
          <ac:chgData name="GOMEZ, Paula" userId="c93cf399-3ed7-4230-9282-8831e3fe5ae7" providerId="ADAL" clId="{D69556F3-8784-4CD2-A0D8-8DF8C0BB2058}" dt="2023-03-07T13:48:37.230" v="455" actId="478"/>
          <ac:spMkLst>
            <pc:docMk/>
            <pc:sldMk cId="1491170698" sldId="694"/>
            <ac:spMk id="2" creationId="{E4308776-96D9-404D-A093-309CACF5D3A7}"/>
          </ac:spMkLst>
        </pc:spChg>
        <pc:spChg chg="mod ord">
          <ac:chgData name="GOMEZ, Paula" userId="c93cf399-3ed7-4230-9282-8831e3fe5ae7" providerId="ADAL" clId="{D69556F3-8784-4CD2-A0D8-8DF8C0BB2058}" dt="2023-03-07T13:48:33.530" v="453" actId="700"/>
          <ac:spMkLst>
            <pc:docMk/>
            <pc:sldMk cId="1491170698" sldId="694"/>
            <ac:spMk id="5" creationId="{F40D1D6D-BA9F-4AD1-A1D7-F55E0B8823C7}"/>
          </ac:spMkLst>
        </pc:spChg>
        <pc:spChg chg="mod">
          <ac:chgData name="GOMEZ, Paula" userId="c93cf399-3ed7-4230-9282-8831e3fe5ae7" providerId="ADAL" clId="{D69556F3-8784-4CD2-A0D8-8DF8C0BB2058}" dt="2023-03-07T13:48:44.675" v="457" actId="1076"/>
          <ac:spMkLst>
            <pc:docMk/>
            <pc:sldMk cId="1491170698" sldId="694"/>
            <ac:spMk id="10" creationId="{00000000-0000-0000-0000-000000000000}"/>
          </ac:spMkLst>
        </pc:spChg>
        <pc:spChg chg="del">
          <ac:chgData name="GOMEZ, Paula" userId="c93cf399-3ed7-4230-9282-8831e3fe5ae7" providerId="ADAL" clId="{D69556F3-8784-4CD2-A0D8-8DF8C0BB2058}" dt="2023-03-07T13:48:33.530" v="453" actId="700"/>
          <ac:spMkLst>
            <pc:docMk/>
            <pc:sldMk cId="1491170698" sldId="694"/>
            <ac:spMk id="11" creationId="{9DF36E9C-A281-91CA-CEBB-8E34F240939D}"/>
          </ac:spMkLst>
        </pc:spChg>
        <pc:spChg chg="del">
          <ac:chgData name="GOMEZ, Paula" userId="c93cf399-3ed7-4230-9282-8831e3fe5ae7" providerId="ADAL" clId="{D69556F3-8784-4CD2-A0D8-8DF8C0BB2058}" dt="2023-03-07T13:27:56.764" v="152"/>
          <ac:spMkLst>
            <pc:docMk/>
            <pc:sldMk cId="1491170698" sldId="694"/>
            <ac:spMk id="12" creationId="{8F207C96-51B8-4F83-B388-1621D129944E}"/>
          </ac:spMkLst>
        </pc:spChg>
        <pc:spChg chg="del">
          <ac:chgData name="GOMEZ, Paula" userId="c93cf399-3ed7-4230-9282-8831e3fe5ae7" providerId="ADAL" clId="{D69556F3-8784-4CD2-A0D8-8DF8C0BB2058}" dt="2023-03-07T13:29:33.493" v="153"/>
          <ac:spMkLst>
            <pc:docMk/>
            <pc:sldMk cId="1491170698" sldId="694"/>
            <ac:spMk id="13" creationId="{87D06871-641C-41E2-82A6-A3DD7F0AFE6F}"/>
          </ac:spMkLst>
        </pc:spChg>
        <pc:spChg chg="del">
          <ac:chgData name="GOMEZ, Paula" userId="c93cf399-3ed7-4230-9282-8831e3fe5ae7" providerId="ADAL" clId="{D69556F3-8784-4CD2-A0D8-8DF8C0BB2058}" dt="2023-03-07T13:40:44.253" v="324" actId="478"/>
          <ac:spMkLst>
            <pc:docMk/>
            <pc:sldMk cId="1491170698" sldId="694"/>
            <ac:spMk id="14" creationId="{050707D2-4001-4C92-825E-A636193BEFAB}"/>
          </ac:spMkLst>
        </pc:spChg>
        <pc:spChg chg="add mod">
          <ac:chgData name="GOMEZ, Paula" userId="c93cf399-3ed7-4230-9282-8831e3fe5ae7" providerId="ADAL" clId="{D69556F3-8784-4CD2-A0D8-8DF8C0BB2058}" dt="2023-03-07T13:40:45.939" v="325"/>
          <ac:spMkLst>
            <pc:docMk/>
            <pc:sldMk cId="1491170698" sldId="694"/>
            <ac:spMk id="15" creationId="{E77FC8C1-3F6A-4617-B4D3-86F95E59F735}"/>
          </ac:spMkLst>
        </pc:spChg>
        <pc:spChg chg="add del mod">
          <ac:chgData name="GOMEZ, Paula" userId="c93cf399-3ed7-4230-9282-8831e3fe5ae7" providerId="ADAL" clId="{D69556F3-8784-4CD2-A0D8-8DF8C0BB2058}" dt="2023-03-07T13:48:40.540" v="456" actId="478"/>
          <ac:spMkLst>
            <pc:docMk/>
            <pc:sldMk cId="1491170698" sldId="694"/>
            <ac:spMk id="17" creationId="{7CDC949E-3F66-4464-B32B-546928562D32}"/>
          </ac:spMkLst>
        </pc:spChg>
      </pc:sldChg>
      <pc:sldChg chg="addSp delSp modSp mod">
        <pc:chgData name="GOMEZ, Paula" userId="c93cf399-3ed7-4230-9282-8831e3fe5ae7" providerId="ADAL" clId="{D69556F3-8784-4CD2-A0D8-8DF8C0BB2058}" dt="2023-03-07T13:41:42.295" v="369"/>
        <pc:sldMkLst>
          <pc:docMk/>
          <pc:sldMk cId="3367879727" sldId="696"/>
        </pc:sldMkLst>
        <pc:spChg chg="del">
          <ac:chgData name="GOMEZ, Paula" userId="c93cf399-3ed7-4230-9282-8831e3fe5ae7" providerId="ADAL" clId="{D69556F3-8784-4CD2-A0D8-8DF8C0BB2058}" dt="2023-03-07T13:27:56.764" v="152"/>
          <ac:spMkLst>
            <pc:docMk/>
            <pc:sldMk cId="3367879727" sldId="696"/>
            <ac:spMk id="2" creationId="{CA301CAE-4F52-44D1-B1DE-8A320905A2D1}"/>
          </ac:spMkLst>
        </pc:spChg>
        <pc:spChg chg="del">
          <ac:chgData name="GOMEZ, Paula" userId="c93cf399-3ed7-4230-9282-8831e3fe5ae7" providerId="ADAL" clId="{D69556F3-8784-4CD2-A0D8-8DF8C0BB2058}" dt="2023-03-07T13:29:33.493" v="153"/>
          <ac:spMkLst>
            <pc:docMk/>
            <pc:sldMk cId="3367879727" sldId="696"/>
            <ac:spMk id="4" creationId="{D5F50FAB-D08D-499C-87E6-10F9CA50B5F5}"/>
          </ac:spMkLst>
        </pc:spChg>
        <pc:spChg chg="del">
          <ac:chgData name="GOMEZ, Paula" userId="c93cf399-3ed7-4230-9282-8831e3fe5ae7" providerId="ADAL" clId="{D69556F3-8784-4CD2-A0D8-8DF8C0BB2058}" dt="2023-03-07T13:41:41.434" v="368" actId="478"/>
          <ac:spMkLst>
            <pc:docMk/>
            <pc:sldMk cId="3367879727" sldId="696"/>
            <ac:spMk id="7" creationId="{E72080F5-6228-468D-84C4-C0706393E51B}"/>
          </ac:spMkLst>
        </pc:spChg>
        <pc:spChg chg="add mod">
          <ac:chgData name="GOMEZ, Paula" userId="c93cf399-3ed7-4230-9282-8831e3fe5ae7" providerId="ADAL" clId="{D69556F3-8784-4CD2-A0D8-8DF8C0BB2058}" dt="2023-03-07T13:41:42.295" v="369"/>
          <ac:spMkLst>
            <pc:docMk/>
            <pc:sldMk cId="3367879727" sldId="696"/>
            <ac:spMk id="17" creationId="{C005917A-A992-4354-AE06-8F8FC7AB62BB}"/>
          </ac:spMkLst>
        </pc:spChg>
      </pc:sldChg>
      <pc:sldChg chg="addSp delSp modSp mod">
        <pc:chgData name="GOMEZ, Paula" userId="c93cf399-3ed7-4230-9282-8831e3fe5ae7" providerId="ADAL" clId="{D69556F3-8784-4CD2-A0D8-8DF8C0BB2058}" dt="2023-03-07T13:40:58.190" v="329"/>
        <pc:sldMkLst>
          <pc:docMk/>
          <pc:sldMk cId="715720895" sldId="698"/>
        </pc:sldMkLst>
        <pc:spChg chg="del">
          <ac:chgData name="GOMEZ, Paula" userId="c93cf399-3ed7-4230-9282-8831e3fe5ae7" providerId="ADAL" clId="{D69556F3-8784-4CD2-A0D8-8DF8C0BB2058}" dt="2023-03-07T13:27:56.764" v="152"/>
          <ac:spMkLst>
            <pc:docMk/>
            <pc:sldMk cId="715720895" sldId="698"/>
            <ac:spMk id="3" creationId="{F67D3691-1C74-478F-8941-48445C225CA9}"/>
          </ac:spMkLst>
        </pc:spChg>
        <pc:spChg chg="del">
          <ac:chgData name="GOMEZ, Paula" userId="c93cf399-3ed7-4230-9282-8831e3fe5ae7" providerId="ADAL" clId="{D69556F3-8784-4CD2-A0D8-8DF8C0BB2058}" dt="2023-03-07T13:29:33.493" v="153"/>
          <ac:spMkLst>
            <pc:docMk/>
            <pc:sldMk cId="715720895" sldId="698"/>
            <ac:spMk id="4" creationId="{78DA7843-1BC6-4188-8443-8A4459C7BF14}"/>
          </ac:spMkLst>
        </pc:spChg>
        <pc:spChg chg="del">
          <ac:chgData name="GOMEZ, Paula" userId="c93cf399-3ed7-4230-9282-8831e3fe5ae7" providerId="ADAL" clId="{D69556F3-8784-4CD2-A0D8-8DF8C0BB2058}" dt="2023-03-07T13:40:57.172" v="328" actId="478"/>
          <ac:spMkLst>
            <pc:docMk/>
            <pc:sldMk cId="715720895" sldId="698"/>
            <ac:spMk id="5" creationId="{BDACCBE3-291C-41B8-9B33-C283314C55D0}"/>
          </ac:spMkLst>
        </pc:spChg>
        <pc:spChg chg="add mod">
          <ac:chgData name="GOMEZ, Paula" userId="c93cf399-3ed7-4230-9282-8831e3fe5ae7" providerId="ADAL" clId="{D69556F3-8784-4CD2-A0D8-8DF8C0BB2058}" dt="2023-03-07T13:40:58.190" v="329"/>
          <ac:spMkLst>
            <pc:docMk/>
            <pc:sldMk cId="715720895" sldId="698"/>
            <ac:spMk id="6" creationId="{29F978F6-2B9E-4F91-869F-8E881E3AF3EE}"/>
          </ac:spMkLst>
        </pc:spChg>
      </pc:sldChg>
      <pc:sldChg chg="addSp delSp modSp mod">
        <pc:chgData name="GOMEZ, Paula" userId="c93cf399-3ed7-4230-9282-8831e3fe5ae7" providerId="ADAL" clId="{D69556F3-8784-4CD2-A0D8-8DF8C0BB2058}" dt="2023-03-07T13:41:48.652" v="371"/>
        <pc:sldMkLst>
          <pc:docMk/>
          <pc:sldMk cId="1498200410" sldId="701"/>
        </pc:sldMkLst>
        <pc:spChg chg="del">
          <ac:chgData name="GOMEZ, Paula" userId="c93cf399-3ed7-4230-9282-8831e3fe5ae7" providerId="ADAL" clId="{D69556F3-8784-4CD2-A0D8-8DF8C0BB2058}" dt="2023-03-07T13:27:56.764" v="152"/>
          <ac:spMkLst>
            <pc:docMk/>
            <pc:sldMk cId="1498200410" sldId="701"/>
            <ac:spMk id="2" creationId="{09E0399C-724E-49C5-845D-E93D1CD8DB0B}"/>
          </ac:spMkLst>
        </pc:spChg>
        <pc:spChg chg="del">
          <ac:chgData name="GOMEZ, Paula" userId="c93cf399-3ed7-4230-9282-8831e3fe5ae7" providerId="ADAL" clId="{D69556F3-8784-4CD2-A0D8-8DF8C0BB2058}" dt="2023-03-07T13:29:33.493" v="153"/>
          <ac:spMkLst>
            <pc:docMk/>
            <pc:sldMk cId="1498200410" sldId="701"/>
            <ac:spMk id="4" creationId="{B2494D47-F20B-4B19-B50A-CBE816563D98}"/>
          </ac:spMkLst>
        </pc:spChg>
        <pc:spChg chg="del">
          <ac:chgData name="GOMEZ, Paula" userId="c93cf399-3ed7-4230-9282-8831e3fe5ae7" providerId="ADAL" clId="{D69556F3-8784-4CD2-A0D8-8DF8C0BB2058}" dt="2023-03-07T13:41:47.532" v="370" actId="478"/>
          <ac:spMkLst>
            <pc:docMk/>
            <pc:sldMk cId="1498200410" sldId="701"/>
            <ac:spMk id="5" creationId="{FC2F32FB-BEB7-4FA0-840D-42B37F3A20EF}"/>
          </ac:spMkLst>
        </pc:spChg>
        <pc:spChg chg="add mod">
          <ac:chgData name="GOMEZ, Paula" userId="c93cf399-3ed7-4230-9282-8831e3fe5ae7" providerId="ADAL" clId="{D69556F3-8784-4CD2-A0D8-8DF8C0BB2058}" dt="2023-03-07T13:41:48.652" v="371"/>
          <ac:spMkLst>
            <pc:docMk/>
            <pc:sldMk cId="1498200410" sldId="701"/>
            <ac:spMk id="9" creationId="{3825F6A9-DADE-4263-A4E5-214CAFB17755}"/>
          </ac:spMkLst>
        </pc:spChg>
      </pc:sldChg>
      <pc:sldChg chg="addSp delSp modSp mod">
        <pc:chgData name="GOMEZ, Paula" userId="c93cf399-3ed7-4230-9282-8831e3fe5ae7" providerId="ADAL" clId="{D69556F3-8784-4CD2-A0D8-8DF8C0BB2058}" dt="2023-03-07T13:41:34.084" v="367"/>
        <pc:sldMkLst>
          <pc:docMk/>
          <pc:sldMk cId="1439415904" sldId="705"/>
        </pc:sldMkLst>
        <pc:spChg chg="del">
          <ac:chgData name="GOMEZ, Paula" userId="c93cf399-3ed7-4230-9282-8831e3fe5ae7" providerId="ADAL" clId="{D69556F3-8784-4CD2-A0D8-8DF8C0BB2058}" dt="2023-03-07T13:27:56.764" v="152"/>
          <ac:spMkLst>
            <pc:docMk/>
            <pc:sldMk cId="1439415904" sldId="705"/>
            <ac:spMk id="2" creationId="{268C286C-81FB-4849-A0F5-B88AA265534D}"/>
          </ac:spMkLst>
        </pc:spChg>
        <pc:spChg chg="del">
          <ac:chgData name="GOMEZ, Paula" userId="c93cf399-3ed7-4230-9282-8831e3fe5ae7" providerId="ADAL" clId="{D69556F3-8784-4CD2-A0D8-8DF8C0BB2058}" dt="2023-03-07T13:29:33.493" v="153"/>
          <ac:spMkLst>
            <pc:docMk/>
            <pc:sldMk cId="1439415904" sldId="705"/>
            <ac:spMk id="4" creationId="{5B7B2F2C-C1E9-48EA-BD68-410955FA25C6}"/>
          </ac:spMkLst>
        </pc:spChg>
        <pc:spChg chg="del">
          <ac:chgData name="GOMEZ, Paula" userId="c93cf399-3ed7-4230-9282-8831e3fe5ae7" providerId="ADAL" clId="{D69556F3-8784-4CD2-A0D8-8DF8C0BB2058}" dt="2023-03-07T13:41:33.035" v="366" actId="478"/>
          <ac:spMkLst>
            <pc:docMk/>
            <pc:sldMk cId="1439415904" sldId="705"/>
            <ac:spMk id="6" creationId="{F7557489-7D6F-4323-9A4E-3E0F8405FEAD}"/>
          </ac:spMkLst>
        </pc:spChg>
        <pc:spChg chg="add mod">
          <ac:chgData name="GOMEZ, Paula" userId="c93cf399-3ed7-4230-9282-8831e3fe5ae7" providerId="ADAL" clId="{D69556F3-8784-4CD2-A0D8-8DF8C0BB2058}" dt="2023-03-07T13:41:34.084" v="367"/>
          <ac:spMkLst>
            <pc:docMk/>
            <pc:sldMk cId="1439415904" sldId="705"/>
            <ac:spMk id="59" creationId="{CDD761C0-1645-437F-9BC1-4DFCBE59D46A}"/>
          </ac:spMkLst>
        </pc:spChg>
      </pc:sldChg>
      <pc:sldChg chg="addSp delSp modSp mod modClrScheme chgLayout">
        <pc:chgData name="GOMEZ, Paula" userId="c93cf399-3ed7-4230-9282-8831e3fe5ae7" providerId="ADAL" clId="{D69556F3-8784-4CD2-A0D8-8DF8C0BB2058}" dt="2023-03-07T15:13:31.813" v="633" actId="14100"/>
        <pc:sldMkLst>
          <pc:docMk/>
          <pc:sldMk cId="616147469" sldId="706"/>
        </pc:sldMkLst>
        <pc:spChg chg="mod ord">
          <ac:chgData name="GOMEZ, Paula" userId="c93cf399-3ed7-4230-9282-8831e3fe5ae7" providerId="ADAL" clId="{D69556F3-8784-4CD2-A0D8-8DF8C0BB2058}" dt="2023-03-07T15:13:31.813" v="633" actId="14100"/>
          <ac:spMkLst>
            <pc:docMk/>
            <pc:sldMk cId="616147469" sldId="706"/>
            <ac:spMk id="3" creationId="{00000000-0000-0000-0000-000000000000}"/>
          </ac:spMkLst>
        </pc:spChg>
        <pc:spChg chg="mod">
          <ac:chgData name="GOMEZ, Paula" userId="c93cf399-3ed7-4230-9282-8831e3fe5ae7" providerId="ADAL" clId="{D69556F3-8784-4CD2-A0D8-8DF8C0BB2058}" dt="2023-03-07T15:13:14.563" v="631" actId="1076"/>
          <ac:spMkLst>
            <pc:docMk/>
            <pc:sldMk cId="616147469" sldId="706"/>
            <ac:spMk id="5" creationId="{26779BB8-BB96-7944-C2C2-383ED1B9AFA2}"/>
          </ac:spMkLst>
        </pc:spChg>
        <pc:spChg chg="del">
          <ac:chgData name="GOMEZ, Paula" userId="c93cf399-3ed7-4230-9282-8831e3fe5ae7" providerId="ADAL" clId="{D69556F3-8784-4CD2-A0D8-8DF8C0BB2058}" dt="2023-03-07T13:27:56.764" v="152"/>
          <ac:spMkLst>
            <pc:docMk/>
            <pc:sldMk cId="616147469" sldId="706"/>
            <ac:spMk id="6" creationId="{2F7C0070-9F78-41CD-BE91-02D0C96B4A8E}"/>
          </ac:spMkLst>
        </pc:spChg>
        <pc:spChg chg="add del mod ord">
          <ac:chgData name="GOMEZ, Paula" userId="c93cf399-3ed7-4230-9282-8831e3fe5ae7" providerId="ADAL" clId="{D69556F3-8784-4CD2-A0D8-8DF8C0BB2058}" dt="2023-03-07T15:12:07.778" v="623" actId="700"/>
          <ac:spMkLst>
            <pc:docMk/>
            <pc:sldMk cId="616147469" sldId="706"/>
            <ac:spMk id="6" creationId="{4DB630C1-C879-4747-B8B4-3CE55C25E677}"/>
          </ac:spMkLst>
        </pc:spChg>
        <pc:spChg chg="add del mod ord">
          <ac:chgData name="GOMEZ, Paula" userId="c93cf399-3ed7-4230-9282-8831e3fe5ae7" providerId="ADAL" clId="{D69556F3-8784-4CD2-A0D8-8DF8C0BB2058}" dt="2023-03-07T15:12:07.778" v="623" actId="700"/>
          <ac:spMkLst>
            <pc:docMk/>
            <pc:sldMk cId="616147469" sldId="706"/>
            <ac:spMk id="7" creationId="{265A8587-1FA7-42C0-A5F3-CAA711C99AED}"/>
          </ac:spMkLst>
        </pc:spChg>
        <pc:spChg chg="del">
          <ac:chgData name="GOMEZ, Paula" userId="c93cf399-3ed7-4230-9282-8831e3fe5ae7" providerId="ADAL" clId="{D69556F3-8784-4CD2-A0D8-8DF8C0BB2058}" dt="2023-03-07T13:29:33.493" v="153"/>
          <ac:spMkLst>
            <pc:docMk/>
            <pc:sldMk cId="616147469" sldId="706"/>
            <ac:spMk id="7" creationId="{BE12B505-7788-467D-A9BD-1FF1BD26D40E}"/>
          </ac:spMkLst>
        </pc:spChg>
        <pc:spChg chg="del mod">
          <ac:chgData name="GOMEZ, Paula" userId="c93cf399-3ed7-4230-9282-8831e3fe5ae7" providerId="ADAL" clId="{D69556F3-8784-4CD2-A0D8-8DF8C0BB2058}" dt="2023-03-07T13:41:05.943" v="331"/>
          <ac:spMkLst>
            <pc:docMk/>
            <pc:sldMk cId="616147469" sldId="706"/>
            <ac:spMk id="8" creationId="{D5916A1E-C752-492F-90FB-FC17DF802A1D}"/>
          </ac:spMkLst>
        </pc:spChg>
        <pc:spChg chg="add del mod ord">
          <ac:chgData name="GOMEZ, Paula" userId="c93cf399-3ed7-4230-9282-8831e3fe5ae7" providerId="ADAL" clId="{D69556F3-8784-4CD2-A0D8-8DF8C0BB2058}" dt="2023-03-07T15:12:41.509" v="625" actId="478"/>
          <ac:spMkLst>
            <pc:docMk/>
            <pc:sldMk cId="616147469" sldId="706"/>
            <ac:spMk id="8" creationId="{DC024711-194D-4E98-8DE3-9E99D5F56F0D}"/>
          </ac:spMkLst>
        </pc:spChg>
        <pc:spChg chg="add del mod ord">
          <ac:chgData name="GOMEZ, Paula" userId="c93cf399-3ed7-4230-9282-8831e3fe5ae7" providerId="ADAL" clId="{D69556F3-8784-4CD2-A0D8-8DF8C0BB2058}" dt="2023-03-07T15:13:05.869" v="629" actId="478"/>
          <ac:spMkLst>
            <pc:docMk/>
            <pc:sldMk cId="616147469" sldId="706"/>
            <ac:spMk id="9" creationId="{C59D5AEC-8D4E-437E-BD9F-B8862BCDBB41}"/>
          </ac:spMkLst>
        </pc:spChg>
        <pc:spChg chg="mod">
          <ac:chgData name="GOMEZ, Paula" userId="c93cf399-3ed7-4230-9282-8831e3fe5ae7" providerId="ADAL" clId="{D69556F3-8784-4CD2-A0D8-8DF8C0BB2058}" dt="2023-03-07T13:50:20.308" v="466" actId="1076"/>
          <ac:spMkLst>
            <pc:docMk/>
            <pc:sldMk cId="616147469" sldId="706"/>
            <ac:spMk id="14" creationId="{21EB7FB3-4293-4D2F-81F0-084345271DA2}"/>
          </ac:spMkLst>
        </pc:spChg>
        <pc:spChg chg="add mod ord">
          <ac:chgData name="GOMEZ, Paula" userId="c93cf399-3ed7-4230-9282-8831e3fe5ae7" providerId="ADAL" clId="{D69556F3-8784-4CD2-A0D8-8DF8C0BB2058}" dt="2023-03-07T15:13:00.132" v="628" actId="700"/>
          <ac:spMkLst>
            <pc:docMk/>
            <pc:sldMk cId="616147469" sldId="706"/>
            <ac:spMk id="19" creationId="{F3657EC6-F44D-44BA-B7E3-F3E5008CD0D5}"/>
          </ac:spMkLst>
        </pc:spChg>
      </pc:sldChg>
      <pc:sldChg chg="delSp modSp mod">
        <pc:chgData name="GOMEZ, Paula" userId="c93cf399-3ed7-4230-9282-8831e3fe5ae7" providerId="ADAL" clId="{D69556F3-8784-4CD2-A0D8-8DF8C0BB2058}" dt="2023-03-07T13:39:33.380" v="312" actId="1036"/>
        <pc:sldMkLst>
          <pc:docMk/>
          <pc:sldMk cId="764756152" sldId="707"/>
        </pc:sldMkLst>
        <pc:spChg chg="del">
          <ac:chgData name="GOMEZ, Paula" userId="c93cf399-3ed7-4230-9282-8831e3fe5ae7" providerId="ADAL" clId="{D69556F3-8784-4CD2-A0D8-8DF8C0BB2058}" dt="2023-03-07T13:27:56.764" v="152"/>
          <ac:spMkLst>
            <pc:docMk/>
            <pc:sldMk cId="764756152" sldId="707"/>
            <ac:spMk id="3" creationId="{F6307947-2914-4612-B345-5E610B96DDB1}"/>
          </ac:spMkLst>
        </pc:spChg>
        <pc:spChg chg="del">
          <ac:chgData name="GOMEZ, Paula" userId="c93cf399-3ed7-4230-9282-8831e3fe5ae7" providerId="ADAL" clId="{D69556F3-8784-4CD2-A0D8-8DF8C0BB2058}" dt="2023-03-07T13:29:33.493" v="153"/>
          <ac:spMkLst>
            <pc:docMk/>
            <pc:sldMk cId="764756152" sldId="707"/>
            <ac:spMk id="8" creationId="{60E159AE-7D29-4D52-B63A-415CD4945D34}"/>
          </ac:spMkLst>
        </pc:spChg>
        <pc:spChg chg="mod">
          <ac:chgData name="GOMEZ, Paula" userId="c93cf399-3ed7-4230-9282-8831e3fe5ae7" providerId="ADAL" clId="{D69556F3-8784-4CD2-A0D8-8DF8C0BB2058}" dt="2023-03-07T13:39:33.380" v="312" actId="1036"/>
          <ac:spMkLst>
            <pc:docMk/>
            <pc:sldMk cId="764756152" sldId="707"/>
            <ac:spMk id="9" creationId="{872997EB-B4D2-4B4C-B436-EBB945F22C79}"/>
          </ac:spMkLst>
        </pc:spChg>
      </pc:sldChg>
      <pc:sldChg chg="addSp delSp modSp mod">
        <pc:chgData name="GOMEZ, Paula" userId="c93cf399-3ed7-4230-9282-8831e3fe5ae7" providerId="ADAL" clId="{D69556F3-8784-4CD2-A0D8-8DF8C0BB2058}" dt="2023-03-07T13:40:24.467" v="320" actId="14100"/>
        <pc:sldMkLst>
          <pc:docMk/>
          <pc:sldMk cId="399796650" sldId="711"/>
        </pc:sldMkLst>
        <pc:spChg chg="del">
          <ac:chgData name="GOMEZ, Paula" userId="c93cf399-3ed7-4230-9282-8831e3fe5ae7" providerId="ADAL" clId="{D69556F3-8784-4CD2-A0D8-8DF8C0BB2058}" dt="2023-03-07T13:27:56.764" v="152"/>
          <ac:spMkLst>
            <pc:docMk/>
            <pc:sldMk cId="399796650" sldId="711"/>
            <ac:spMk id="4" creationId="{8FB72547-8DC9-4BD9-9C00-82EFB657D0D3}"/>
          </ac:spMkLst>
        </pc:spChg>
        <pc:spChg chg="del">
          <ac:chgData name="GOMEZ, Paula" userId="c93cf399-3ed7-4230-9282-8831e3fe5ae7" providerId="ADAL" clId="{D69556F3-8784-4CD2-A0D8-8DF8C0BB2058}" dt="2023-03-07T13:29:33.493" v="153"/>
          <ac:spMkLst>
            <pc:docMk/>
            <pc:sldMk cId="399796650" sldId="711"/>
            <ac:spMk id="6" creationId="{C70FBB61-6E70-44DB-AF13-FACFCBA01E0D}"/>
          </ac:spMkLst>
        </pc:spChg>
        <pc:spChg chg="del">
          <ac:chgData name="GOMEZ, Paula" userId="c93cf399-3ed7-4230-9282-8831e3fe5ae7" providerId="ADAL" clId="{D69556F3-8784-4CD2-A0D8-8DF8C0BB2058}" dt="2023-03-07T13:40:02.028" v="316" actId="478"/>
          <ac:spMkLst>
            <pc:docMk/>
            <pc:sldMk cId="399796650" sldId="711"/>
            <ac:spMk id="7" creationId="{017A56A4-42BF-4C63-B386-8E6E2D99AAB4}"/>
          </ac:spMkLst>
        </pc:spChg>
        <pc:spChg chg="add mod">
          <ac:chgData name="GOMEZ, Paula" userId="c93cf399-3ed7-4230-9282-8831e3fe5ae7" providerId="ADAL" clId="{D69556F3-8784-4CD2-A0D8-8DF8C0BB2058}" dt="2023-03-07T13:40:24.467" v="320" actId="14100"/>
          <ac:spMkLst>
            <pc:docMk/>
            <pc:sldMk cId="399796650" sldId="711"/>
            <ac:spMk id="17" creationId="{EBA5D4D7-A872-4CED-8AE0-004E7C78B1AD}"/>
          </ac:spMkLst>
        </pc:spChg>
      </pc:sldChg>
      <pc:sldChg chg="addSp delSp modSp mod">
        <pc:chgData name="GOMEZ, Paula" userId="c93cf399-3ed7-4230-9282-8831e3fe5ae7" providerId="ADAL" clId="{D69556F3-8784-4CD2-A0D8-8DF8C0BB2058}" dt="2023-03-07T13:40:39.944" v="323"/>
        <pc:sldMkLst>
          <pc:docMk/>
          <pc:sldMk cId="4274365009" sldId="712"/>
        </pc:sldMkLst>
        <pc:spChg chg="del">
          <ac:chgData name="GOMEZ, Paula" userId="c93cf399-3ed7-4230-9282-8831e3fe5ae7" providerId="ADAL" clId="{D69556F3-8784-4CD2-A0D8-8DF8C0BB2058}" dt="2023-03-07T13:27:56.764" v="152"/>
          <ac:spMkLst>
            <pc:docMk/>
            <pc:sldMk cId="4274365009" sldId="712"/>
            <ac:spMk id="3" creationId="{4E3AB73A-996D-4258-9A83-FF531A4A6419}"/>
          </ac:spMkLst>
        </pc:spChg>
        <pc:spChg chg="del">
          <ac:chgData name="GOMEZ, Paula" userId="c93cf399-3ed7-4230-9282-8831e3fe5ae7" providerId="ADAL" clId="{D69556F3-8784-4CD2-A0D8-8DF8C0BB2058}" dt="2023-03-07T13:29:33.493" v="153"/>
          <ac:spMkLst>
            <pc:docMk/>
            <pc:sldMk cId="4274365009" sldId="712"/>
            <ac:spMk id="4" creationId="{74E5FB9C-1040-4627-8B46-05FFDB687532}"/>
          </ac:spMkLst>
        </pc:spChg>
        <pc:spChg chg="del">
          <ac:chgData name="GOMEZ, Paula" userId="c93cf399-3ed7-4230-9282-8831e3fe5ae7" providerId="ADAL" clId="{D69556F3-8784-4CD2-A0D8-8DF8C0BB2058}" dt="2023-03-07T13:40:38.660" v="322" actId="478"/>
          <ac:spMkLst>
            <pc:docMk/>
            <pc:sldMk cId="4274365009" sldId="712"/>
            <ac:spMk id="5" creationId="{F1C76B26-6B1B-4813-BB59-2023A4C771AE}"/>
          </ac:spMkLst>
        </pc:spChg>
        <pc:spChg chg="add mod">
          <ac:chgData name="GOMEZ, Paula" userId="c93cf399-3ed7-4230-9282-8831e3fe5ae7" providerId="ADAL" clId="{D69556F3-8784-4CD2-A0D8-8DF8C0BB2058}" dt="2023-03-07T13:40:39.944" v="323"/>
          <ac:spMkLst>
            <pc:docMk/>
            <pc:sldMk cId="4274365009" sldId="712"/>
            <ac:spMk id="6" creationId="{61D6EC07-4713-48C1-AC52-BC1DE8F1AE44}"/>
          </ac:spMkLst>
        </pc:spChg>
      </pc:sldChg>
      <pc:sldChg chg="addSp delSp modSp mod">
        <pc:chgData name="GOMEZ, Paula" userId="c93cf399-3ed7-4230-9282-8831e3fe5ae7" providerId="ADAL" clId="{D69556F3-8784-4CD2-A0D8-8DF8C0BB2058}" dt="2023-03-07T13:40:32.173" v="321"/>
        <pc:sldMkLst>
          <pc:docMk/>
          <pc:sldMk cId="3522446632" sldId="713"/>
        </pc:sldMkLst>
        <pc:spChg chg="del">
          <ac:chgData name="GOMEZ, Paula" userId="c93cf399-3ed7-4230-9282-8831e3fe5ae7" providerId="ADAL" clId="{D69556F3-8784-4CD2-A0D8-8DF8C0BB2058}" dt="2023-03-07T13:27:56.764" v="152"/>
          <ac:spMkLst>
            <pc:docMk/>
            <pc:sldMk cId="3522446632" sldId="713"/>
            <ac:spMk id="3" creationId="{086D75D6-52F4-40F7-AA13-8F08556F06B2}"/>
          </ac:spMkLst>
        </pc:spChg>
        <pc:spChg chg="del">
          <ac:chgData name="GOMEZ, Paula" userId="c93cf399-3ed7-4230-9282-8831e3fe5ae7" providerId="ADAL" clId="{D69556F3-8784-4CD2-A0D8-8DF8C0BB2058}" dt="2023-03-07T13:29:33.493" v="153"/>
          <ac:spMkLst>
            <pc:docMk/>
            <pc:sldMk cId="3522446632" sldId="713"/>
            <ac:spMk id="4" creationId="{C5CF6DAB-4349-4791-9F7C-3BA816952366}"/>
          </ac:spMkLst>
        </pc:spChg>
        <pc:spChg chg="del">
          <ac:chgData name="GOMEZ, Paula" userId="c93cf399-3ed7-4230-9282-8831e3fe5ae7" providerId="ADAL" clId="{D69556F3-8784-4CD2-A0D8-8DF8C0BB2058}" dt="2023-03-07T13:40:06.123" v="317" actId="478"/>
          <ac:spMkLst>
            <pc:docMk/>
            <pc:sldMk cId="3522446632" sldId="713"/>
            <ac:spMk id="19" creationId="{701FB4EA-7E3F-4696-BB84-3F9D0E4582F2}"/>
          </ac:spMkLst>
        </pc:spChg>
        <pc:spChg chg="add mod">
          <ac:chgData name="GOMEZ, Paula" userId="c93cf399-3ed7-4230-9282-8831e3fe5ae7" providerId="ADAL" clId="{D69556F3-8784-4CD2-A0D8-8DF8C0BB2058}" dt="2023-03-07T13:40:32.173" v="321"/>
          <ac:spMkLst>
            <pc:docMk/>
            <pc:sldMk cId="3522446632" sldId="713"/>
            <ac:spMk id="22" creationId="{F9293F95-C6EC-4D66-A280-A84E25AC58AA}"/>
          </ac:spMkLst>
        </pc:spChg>
      </pc:sldChg>
      <pc:sldChg chg="addSp delSp modSp mod modClrScheme chgLayout">
        <pc:chgData name="GOMEZ, Paula" userId="c93cf399-3ed7-4230-9282-8831e3fe5ae7" providerId="ADAL" clId="{D69556F3-8784-4CD2-A0D8-8DF8C0BB2058}" dt="2023-03-07T13:48:57.165" v="459" actId="478"/>
        <pc:sldMkLst>
          <pc:docMk/>
          <pc:sldMk cId="2876397317" sldId="714"/>
        </pc:sldMkLst>
        <pc:spChg chg="del mod ord">
          <ac:chgData name="GOMEZ, Paula" userId="c93cf399-3ed7-4230-9282-8831e3fe5ae7" providerId="ADAL" clId="{D69556F3-8784-4CD2-A0D8-8DF8C0BB2058}" dt="2023-03-07T13:48:15.418" v="450" actId="478"/>
          <ac:spMkLst>
            <pc:docMk/>
            <pc:sldMk cId="2876397317" sldId="714"/>
            <ac:spMk id="2" creationId="{30EF17E7-7802-435C-B70A-10D02886F203}"/>
          </ac:spMkLst>
        </pc:spChg>
        <pc:spChg chg="del">
          <ac:chgData name="GOMEZ, Paula" userId="c93cf399-3ed7-4230-9282-8831e3fe5ae7" providerId="ADAL" clId="{D69556F3-8784-4CD2-A0D8-8DF8C0BB2058}" dt="2023-03-07T13:13:03.935" v="53" actId="478"/>
          <ac:spMkLst>
            <pc:docMk/>
            <pc:sldMk cId="2876397317" sldId="714"/>
            <ac:spMk id="3" creationId="{0833BF82-C2E1-4971-B250-1ED219A44BCE}"/>
          </ac:spMkLst>
        </pc:spChg>
        <pc:spChg chg="del">
          <ac:chgData name="GOMEZ, Paula" userId="c93cf399-3ed7-4230-9282-8831e3fe5ae7" providerId="ADAL" clId="{D69556F3-8784-4CD2-A0D8-8DF8C0BB2058}" dt="2023-03-07T13:27:56.764" v="152"/>
          <ac:spMkLst>
            <pc:docMk/>
            <pc:sldMk cId="2876397317" sldId="714"/>
            <ac:spMk id="3" creationId="{5BD11CDA-DB57-49C3-AC59-83B2C556E62A}"/>
          </ac:spMkLst>
        </pc:spChg>
        <pc:spChg chg="del">
          <ac:chgData name="GOMEZ, Paula" userId="c93cf399-3ed7-4230-9282-8831e3fe5ae7" providerId="ADAL" clId="{D69556F3-8784-4CD2-A0D8-8DF8C0BB2058}" dt="2023-03-07T13:29:33.493" v="153"/>
          <ac:spMkLst>
            <pc:docMk/>
            <pc:sldMk cId="2876397317" sldId="714"/>
            <ac:spMk id="4" creationId="{4D472FC0-1F91-4F1D-AD4D-11286FA888AC}"/>
          </ac:spMkLst>
        </pc:spChg>
        <pc:spChg chg="mod ord">
          <ac:chgData name="GOMEZ, Paula" userId="c93cf399-3ed7-4230-9282-8831e3fe5ae7" providerId="ADAL" clId="{D69556F3-8784-4CD2-A0D8-8DF8C0BB2058}" dt="2023-03-07T13:48:53.331" v="458" actId="700"/>
          <ac:spMkLst>
            <pc:docMk/>
            <pc:sldMk cId="2876397317" sldId="714"/>
            <ac:spMk id="5" creationId="{1CE899B5-9751-446F-88F1-EC6D11602E6F}"/>
          </ac:spMkLst>
        </pc:spChg>
        <pc:spChg chg="del">
          <ac:chgData name="GOMEZ, Paula" userId="c93cf399-3ed7-4230-9282-8831e3fe5ae7" providerId="ADAL" clId="{D69556F3-8784-4CD2-A0D8-8DF8C0BB2058}" dt="2023-03-07T13:40:51.412" v="326" actId="478"/>
          <ac:spMkLst>
            <pc:docMk/>
            <pc:sldMk cId="2876397317" sldId="714"/>
            <ac:spMk id="6" creationId="{FD1DA013-2DE7-4FF9-9431-5ED5EB9A6B83}"/>
          </ac:spMkLst>
        </pc:spChg>
        <pc:spChg chg="add del mod ord">
          <ac:chgData name="GOMEZ, Paula" userId="c93cf399-3ed7-4230-9282-8831e3fe5ae7" providerId="ADAL" clId="{D69556F3-8784-4CD2-A0D8-8DF8C0BB2058}" dt="2023-03-07T13:48:10.330" v="448" actId="700"/>
          <ac:spMkLst>
            <pc:docMk/>
            <pc:sldMk cId="2876397317" sldId="714"/>
            <ac:spMk id="7" creationId="{52A7E136-A08C-4B08-9D7C-D6DF73277AAC}"/>
          </ac:spMkLst>
        </pc:spChg>
        <pc:spChg chg="del">
          <ac:chgData name="GOMEZ, Paula" userId="c93cf399-3ed7-4230-9282-8831e3fe5ae7" providerId="ADAL" clId="{D69556F3-8784-4CD2-A0D8-8DF8C0BB2058}" dt="2023-03-07T13:13:00.448" v="52" actId="478"/>
          <ac:spMkLst>
            <pc:docMk/>
            <pc:sldMk cId="2876397317" sldId="714"/>
            <ac:spMk id="7" creationId="{730287D1-0CBC-E34E-BC28-228A93E33850}"/>
          </ac:spMkLst>
        </pc:spChg>
        <pc:spChg chg="mod">
          <ac:chgData name="GOMEZ, Paula" userId="c93cf399-3ed7-4230-9282-8831e3fe5ae7" providerId="ADAL" clId="{D69556F3-8784-4CD2-A0D8-8DF8C0BB2058}" dt="2023-03-07T13:48:23.219" v="452" actId="1076"/>
          <ac:spMkLst>
            <pc:docMk/>
            <pc:sldMk cId="2876397317" sldId="714"/>
            <ac:spMk id="8" creationId="{76758AB2-8B4B-D052-5080-27854C74A85A}"/>
          </ac:spMkLst>
        </pc:spChg>
        <pc:spChg chg="add mod">
          <ac:chgData name="GOMEZ, Paula" userId="c93cf399-3ed7-4230-9282-8831e3fe5ae7" providerId="ADAL" clId="{D69556F3-8784-4CD2-A0D8-8DF8C0BB2058}" dt="2023-03-07T13:40:52.610" v="327"/>
          <ac:spMkLst>
            <pc:docMk/>
            <pc:sldMk cId="2876397317" sldId="714"/>
            <ac:spMk id="9" creationId="{C7656FA8-5389-474E-B187-B950C41C60BB}"/>
          </ac:spMkLst>
        </pc:spChg>
        <pc:spChg chg="add del mod">
          <ac:chgData name="GOMEZ, Paula" userId="c93cf399-3ed7-4230-9282-8831e3fe5ae7" providerId="ADAL" clId="{D69556F3-8784-4CD2-A0D8-8DF8C0BB2058}" dt="2023-03-07T13:48:18.843" v="451" actId="478"/>
          <ac:spMkLst>
            <pc:docMk/>
            <pc:sldMk cId="2876397317" sldId="714"/>
            <ac:spMk id="11" creationId="{B4AA2DA0-F71B-4E1A-885F-BF6958753E56}"/>
          </ac:spMkLst>
        </pc:spChg>
        <pc:spChg chg="add del mod ord">
          <ac:chgData name="GOMEZ, Paula" userId="c93cf399-3ed7-4230-9282-8831e3fe5ae7" providerId="ADAL" clId="{D69556F3-8784-4CD2-A0D8-8DF8C0BB2058}" dt="2023-03-07T13:48:57.165" v="459" actId="478"/>
          <ac:spMkLst>
            <pc:docMk/>
            <pc:sldMk cId="2876397317" sldId="714"/>
            <ac:spMk id="12" creationId="{444EE9C8-6318-4275-B4AC-F41EBECAC9BE}"/>
          </ac:spMkLst>
        </pc:spChg>
      </pc:sldChg>
      <pc:sldChg chg="addSp delSp modSp mod">
        <pc:chgData name="GOMEZ, Paula" userId="c93cf399-3ed7-4230-9282-8831e3fe5ae7" providerId="ADAL" clId="{D69556F3-8784-4CD2-A0D8-8DF8C0BB2058}" dt="2023-03-07T13:43:03.057" v="439"/>
        <pc:sldMkLst>
          <pc:docMk/>
          <pc:sldMk cId="2130632639" sldId="715"/>
        </pc:sldMkLst>
        <pc:spChg chg="del">
          <ac:chgData name="GOMEZ, Paula" userId="c93cf399-3ed7-4230-9282-8831e3fe5ae7" providerId="ADAL" clId="{D69556F3-8784-4CD2-A0D8-8DF8C0BB2058}" dt="2023-03-07T13:27:56.764" v="152"/>
          <ac:spMkLst>
            <pc:docMk/>
            <pc:sldMk cId="2130632639" sldId="715"/>
            <ac:spMk id="2" creationId="{69141585-4E73-4052-B5D7-FE885E8AF674}"/>
          </ac:spMkLst>
        </pc:spChg>
        <pc:spChg chg="del">
          <ac:chgData name="GOMEZ, Paula" userId="c93cf399-3ed7-4230-9282-8831e3fe5ae7" providerId="ADAL" clId="{D69556F3-8784-4CD2-A0D8-8DF8C0BB2058}" dt="2023-03-07T13:29:33.493" v="153"/>
          <ac:spMkLst>
            <pc:docMk/>
            <pc:sldMk cId="2130632639" sldId="715"/>
            <ac:spMk id="4" creationId="{E49698F2-3EAF-4AF6-AE8B-841A842897BC}"/>
          </ac:spMkLst>
        </pc:spChg>
        <pc:spChg chg="del">
          <ac:chgData name="GOMEZ, Paula" userId="c93cf399-3ed7-4230-9282-8831e3fe5ae7" providerId="ADAL" clId="{D69556F3-8784-4CD2-A0D8-8DF8C0BB2058}" dt="2023-03-07T13:43:02.547" v="438" actId="478"/>
          <ac:spMkLst>
            <pc:docMk/>
            <pc:sldMk cId="2130632639" sldId="715"/>
            <ac:spMk id="5" creationId="{E376A3D8-8B66-4102-B3CE-233BA7510333}"/>
          </ac:spMkLst>
        </pc:spChg>
        <pc:spChg chg="add mod">
          <ac:chgData name="GOMEZ, Paula" userId="c93cf399-3ed7-4230-9282-8831e3fe5ae7" providerId="ADAL" clId="{D69556F3-8784-4CD2-A0D8-8DF8C0BB2058}" dt="2023-03-07T13:43:03.057" v="439"/>
          <ac:spMkLst>
            <pc:docMk/>
            <pc:sldMk cId="2130632639" sldId="715"/>
            <ac:spMk id="6" creationId="{743B1F74-C574-4A45-B3CD-988DE58F37A3}"/>
          </ac:spMkLst>
        </pc:spChg>
      </pc:sldChg>
      <pc:sldChg chg="delSp modSp mod">
        <pc:chgData name="GOMEZ, Paula" userId="c93cf399-3ed7-4230-9282-8831e3fe5ae7" providerId="ADAL" clId="{D69556F3-8784-4CD2-A0D8-8DF8C0BB2058}" dt="2023-03-07T13:33:56.633" v="192" actId="1035"/>
        <pc:sldMkLst>
          <pc:docMk/>
          <pc:sldMk cId="2609152842" sldId="716"/>
        </pc:sldMkLst>
        <pc:spChg chg="del">
          <ac:chgData name="GOMEZ, Paula" userId="c93cf399-3ed7-4230-9282-8831e3fe5ae7" providerId="ADAL" clId="{D69556F3-8784-4CD2-A0D8-8DF8C0BB2058}" dt="2023-03-07T13:27:56.764" v="152"/>
          <ac:spMkLst>
            <pc:docMk/>
            <pc:sldMk cId="2609152842" sldId="716"/>
            <ac:spMk id="3" creationId="{A923C2E2-C0AE-4D31-86C8-0A71239FA6FA}"/>
          </ac:spMkLst>
        </pc:spChg>
        <pc:spChg chg="del">
          <ac:chgData name="GOMEZ, Paula" userId="c93cf399-3ed7-4230-9282-8831e3fe5ae7" providerId="ADAL" clId="{D69556F3-8784-4CD2-A0D8-8DF8C0BB2058}" dt="2023-03-07T13:29:33.493" v="153"/>
          <ac:spMkLst>
            <pc:docMk/>
            <pc:sldMk cId="2609152842" sldId="716"/>
            <ac:spMk id="4" creationId="{D4938550-3C7F-422C-8B0F-D1CFDA6616A3}"/>
          </ac:spMkLst>
        </pc:spChg>
        <pc:spChg chg="mod">
          <ac:chgData name="GOMEZ, Paula" userId="c93cf399-3ed7-4230-9282-8831e3fe5ae7" providerId="ADAL" clId="{D69556F3-8784-4CD2-A0D8-8DF8C0BB2058}" dt="2023-03-07T13:33:56.633" v="192" actId="1035"/>
          <ac:spMkLst>
            <pc:docMk/>
            <pc:sldMk cId="2609152842" sldId="716"/>
            <ac:spMk id="6" creationId="{CA5DAE34-D37D-42BD-8BEA-B200B76A6654}"/>
          </ac:spMkLst>
        </pc:spChg>
      </pc:sldChg>
      <pc:sldChg chg="addSp delSp modSp mod">
        <pc:chgData name="GOMEZ, Paula" userId="c93cf399-3ed7-4230-9282-8831e3fe5ae7" providerId="ADAL" clId="{D69556F3-8784-4CD2-A0D8-8DF8C0BB2058}" dt="2023-03-07T13:42:08.568" v="377"/>
        <pc:sldMkLst>
          <pc:docMk/>
          <pc:sldMk cId="1827597958" sldId="717"/>
        </pc:sldMkLst>
        <pc:spChg chg="del">
          <ac:chgData name="GOMEZ, Paula" userId="c93cf399-3ed7-4230-9282-8831e3fe5ae7" providerId="ADAL" clId="{D69556F3-8784-4CD2-A0D8-8DF8C0BB2058}" dt="2023-03-07T13:27:56.764" v="152"/>
          <ac:spMkLst>
            <pc:docMk/>
            <pc:sldMk cId="1827597958" sldId="717"/>
            <ac:spMk id="3" creationId="{95CEDF8E-7414-4F85-8B17-AE81D5CB8213}"/>
          </ac:spMkLst>
        </pc:spChg>
        <pc:spChg chg="del">
          <ac:chgData name="GOMEZ, Paula" userId="c93cf399-3ed7-4230-9282-8831e3fe5ae7" providerId="ADAL" clId="{D69556F3-8784-4CD2-A0D8-8DF8C0BB2058}" dt="2023-03-07T13:29:33.493" v="153"/>
          <ac:spMkLst>
            <pc:docMk/>
            <pc:sldMk cId="1827597958" sldId="717"/>
            <ac:spMk id="6" creationId="{02D452E2-45E1-4A48-AC7C-FFB8D3045094}"/>
          </ac:spMkLst>
        </pc:spChg>
        <pc:spChg chg="del">
          <ac:chgData name="GOMEZ, Paula" userId="c93cf399-3ed7-4230-9282-8831e3fe5ae7" providerId="ADAL" clId="{D69556F3-8784-4CD2-A0D8-8DF8C0BB2058}" dt="2023-03-07T13:42:07.780" v="376" actId="478"/>
          <ac:spMkLst>
            <pc:docMk/>
            <pc:sldMk cId="1827597958" sldId="717"/>
            <ac:spMk id="7" creationId="{3BDB3866-1473-4BF0-B67F-D42D9B29853E}"/>
          </ac:spMkLst>
        </pc:spChg>
        <pc:spChg chg="add mod">
          <ac:chgData name="GOMEZ, Paula" userId="c93cf399-3ed7-4230-9282-8831e3fe5ae7" providerId="ADAL" clId="{D69556F3-8784-4CD2-A0D8-8DF8C0BB2058}" dt="2023-03-07T13:42:08.568" v="377"/>
          <ac:spMkLst>
            <pc:docMk/>
            <pc:sldMk cId="1827597958" sldId="717"/>
            <ac:spMk id="8" creationId="{43FCD010-3992-4AAF-996A-236251307C0E}"/>
          </ac:spMkLst>
        </pc:spChg>
      </pc:sldChg>
      <pc:sldChg chg="addSp delSp modSp mod">
        <pc:chgData name="GOMEZ, Paula" userId="c93cf399-3ed7-4230-9282-8831e3fe5ae7" providerId="ADAL" clId="{D69556F3-8784-4CD2-A0D8-8DF8C0BB2058}" dt="2023-03-07T13:42:01.317" v="375"/>
        <pc:sldMkLst>
          <pc:docMk/>
          <pc:sldMk cId="2198078881" sldId="719"/>
        </pc:sldMkLst>
        <pc:spChg chg="del">
          <ac:chgData name="GOMEZ, Paula" userId="c93cf399-3ed7-4230-9282-8831e3fe5ae7" providerId="ADAL" clId="{D69556F3-8784-4CD2-A0D8-8DF8C0BB2058}" dt="2023-03-07T13:27:56.764" v="152"/>
          <ac:spMkLst>
            <pc:docMk/>
            <pc:sldMk cId="2198078881" sldId="719"/>
            <ac:spMk id="3" creationId="{ED0E5AD8-B29B-4606-B99E-A42647E267B3}"/>
          </ac:spMkLst>
        </pc:spChg>
        <pc:spChg chg="del">
          <ac:chgData name="GOMEZ, Paula" userId="c93cf399-3ed7-4230-9282-8831e3fe5ae7" providerId="ADAL" clId="{D69556F3-8784-4CD2-A0D8-8DF8C0BB2058}" dt="2023-03-07T13:29:33.493" v="153"/>
          <ac:spMkLst>
            <pc:docMk/>
            <pc:sldMk cId="2198078881" sldId="719"/>
            <ac:spMk id="4" creationId="{1C4A8CE8-672A-4A18-8BED-278C132B5AE4}"/>
          </ac:spMkLst>
        </pc:spChg>
        <pc:spChg chg="del">
          <ac:chgData name="GOMEZ, Paula" userId="c93cf399-3ed7-4230-9282-8831e3fe5ae7" providerId="ADAL" clId="{D69556F3-8784-4CD2-A0D8-8DF8C0BB2058}" dt="2023-03-07T13:42:00.274" v="374" actId="478"/>
          <ac:spMkLst>
            <pc:docMk/>
            <pc:sldMk cId="2198078881" sldId="719"/>
            <ac:spMk id="5" creationId="{E8A07EFB-9DE5-43BA-AB8E-46DF8CB82226}"/>
          </ac:spMkLst>
        </pc:spChg>
        <pc:spChg chg="add mod">
          <ac:chgData name="GOMEZ, Paula" userId="c93cf399-3ed7-4230-9282-8831e3fe5ae7" providerId="ADAL" clId="{D69556F3-8784-4CD2-A0D8-8DF8C0BB2058}" dt="2023-03-07T13:42:01.317" v="375"/>
          <ac:spMkLst>
            <pc:docMk/>
            <pc:sldMk cId="2198078881" sldId="719"/>
            <ac:spMk id="6" creationId="{3BEE0EB5-EE38-4B62-8C6B-F0774655EEDB}"/>
          </ac:spMkLst>
        </pc:spChg>
      </pc:sldChg>
      <pc:sldChg chg="addSp delSp modSp mod">
        <pc:chgData name="GOMEZ, Paula" userId="c93cf399-3ed7-4230-9282-8831e3fe5ae7" providerId="ADAL" clId="{D69556F3-8784-4CD2-A0D8-8DF8C0BB2058}" dt="2023-03-07T13:51:26.340" v="470" actId="1076"/>
        <pc:sldMkLst>
          <pc:docMk/>
          <pc:sldMk cId="791234188" sldId="722"/>
        </pc:sldMkLst>
        <pc:spChg chg="del">
          <ac:chgData name="GOMEZ, Paula" userId="c93cf399-3ed7-4230-9282-8831e3fe5ae7" providerId="ADAL" clId="{D69556F3-8784-4CD2-A0D8-8DF8C0BB2058}" dt="2023-03-07T13:27:56.764" v="152"/>
          <ac:spMkLst>
            <pc:docMk/>
            <pc:sldMk cId="791234188" sldId="722"/>
            <ac:spMk id="2" creationId="{83BB6F8F-9543-4E54-9867-EB7ACF68E7E0}"/>
          </ac:spMkLst>
        </pc:spChg>
        <pc:spChg chg="mod">
          <ac:chgData name="GOMEZ, Paula" userId="c93cf399-3ed7-4230-9282-8831e3fe5ae7" providerId="ADAL" clId="{D69556F3-8784-4CD2-A0D8-8DF8C0BB2058}" dt="2023-03-07T13:51:26.340" v="470" actId="1076"/>
          <ac:spMkLst>
            <pc:docMk/>
            <pc:sldMk cId="791234188" sldId="722"/>
            <ac:spMk id="4" creationId="{F49E98DB-B03B-DFEE-3DE0-034C50FE391C}"/>
          </ac:spMkLst>
        </pc:spChg>
        <pc:spChg chg="del">
          <ac:chgData name="GOMEZ, Paula" userId="c93cf399-3ed7-4230-9282-8831e3fe5ae7" providerId="ADAL" clId="{D69556F3-8784-4CD2-A0D8-8DF8C0BB2058}" dt="2023-03-07T13:29:33.493" v="153"/>
          <ac:spMkLst>
            <pc:docMk/>
            <pc:sldMk cId="791234188" sldId="722"/>
            <ac:spMk id="5" creationId="{816A6F86-B2E2-470A-B32A-78230367C679}"/>
          </ac:spMkLst>
        </pc:spChg>
        <pc:spChg chg="del">
          <ac:chgData name="GOMEZ, Paula" userId="c93cf399-3ed7-4230-9282-8831e3fe5ae7" providerId="ADAL" clId="{D69556F3-8784-4CD2-A0D8-8DF8C0BB2058}" dt="2023-03-07T13:42:53.908" v="436" actId="478"/>
          <ac:spMkLst>
            <pc:docMk/>
            <pc:sldMk cId="791234188" sldId="722"/>
            <ac:spMk id="6" creationId="{5E6B9EFC-86CE-4968-B130-86AD8E385CB7}"/>
          </ac:spMkLst>
        </pc:spChg>
        <pc:spChg chg="add mod">
          <ac:chgData name="GOMEZ, Paula" userId="c93cf399-3ed7-4230-9282-8831e3fe5ae7" providerId="ADAL" clId="{D69556F3-8784-4CD2-A0D8-8DF8C0BB2058}" dt="2023-03-07T13:42:54.541" v="437"/>
          <ac:spMkLst>
            <pc:docMk/>
            <pc:sldMk cId="791234188" sldId="722"/>
            <ac:spMk id="8" creationId="{E2AFF16F-A95F-42D2-A03B-20D2DD4F2B3C}"/>
          </ac:spMkLst>
        </pc:spChg>
      </pc:sldChg>
      <pc:sldChg chg="addSp delSp modSp mod">
        <pc:chgData name="GOMEZ, Paula" userId="c93cf399-3ed7-4230-9282-8831e3fe5ae7" providerId="ADAL" clId="{D69556F3-8784-4CD2-A0D8-8DF8C0BB2058}" dt="2023-03-07T13:41:55.292" v="373"/>
        <pc:sldMkLst>
          <pc:docMk/>
          <pc:sldMk cId="419142235" sldId="723"/>
        </pc:sldMkLst>
        <pc:spChg chg="del">
          <ac:chgData name="GOMEZ, Paula" userId="c93cf399-3ed7-4230-9282-8831e3fe5ae7" providerId="ADAL" clId="{D69556F3-8784-4CD2-A0D8-8DF8C0BB2058}" dt="2023-03-07T13:27:56.764" v="152"/>
          <ac:spMkLst>
            <pc:docMk/>
            <pc:sldMk cId="419142235" sldId="723"/>
            <ac:spMk id="2" creationId="{02A2088D-BB87-46AA-9C85-AE26A67CC6DB}"/>
          </ac:spMkLst>
        </pc:spChg>
        <pc:spChg chg="del">
          <ac:chgData name="GOMEZ, Paula" userId="c93cf399-3ed7-4230-9282-8831e3fe5ae7" providerId="ADAL" clId="{D69556F3-8784-4CD2-A0D8-8DF8C0BB2058}" dt="2023-03-07T13:29:33.493" v="153"/>
          <ac:spMkLst>
            <pc:docMk/>
            <pc:sldMk cId="419142235" sldId="723"/>
            <ac:spMk id="5" creationId="{D04EB06B-2420-4E7F-8306-64FD7B1C88C4}"/>
          </ac:spMkLst>
        </pc:spChg>
        <pc:spChg chg="del">
          <ac:chgData name="GOMEZ, Paula" userId="c93cf399-3ed7-4230-9282-8831e3fe5ae7" providerId="ADAL" clId="{D69556F3-8784-4CD2-A0D8-8DF8C0BB2058}" dt="2023-03-07T13:41:54.243" v="372" actId="478"/>
          <ac:spMkLst>
            <pc:docMk/>
            <pc:sldMk cId="419142235" sldId="723"/>
            <ac:spMk id="6" creationId="{62EC813B-7A9E-489C-85F7-4091DBC12AA2}"/>
          </ac:spMkLst>
        </pc:spChg>
        <pc:spChg chg="add mod">
          <ac:chgData name="GOMEZ, Paula" userId="c93cf399-3ed7-4230-9282-8831e3fe5ae7" providerId="ADAL" clId="{D69556F3-8784-4CD2-A0D8-8DF8C0BB2058}" dt="2023-03-07T13:41:55.292" v="373"/>
          <ac:spMkLst>
            <pc:docMk/>
            <pc:sldMk cId="419142235" sldId="723"/>
            <ac:spMk id="9" creationId="{07FD4BF0-A30E-46B1-9C52-863251DF95D4}"/>
          </ac:spMkLst>
        </pc:spChg>
      </pc:sldChg>
      <pc:sldChg chg="addSp delSp modSp add mod modTransition modClrScheme chgLayout">
        <pc:chgData name="GOMEZ, Paula" userId="c93cf399-3ed7-4230-9282-8831e3fe5ae7" providerId="ADAL" clId="{D69556F3-8784-4CD2-A0D8-8DF8C0BB2058}" dt="2023-03-07T15:17:27.373" v="674" actId="1076"/>
        <pc:sldMkLst>
          <pc:docMk/>
          <pc:sldMk cId="130080302" sldId="1869"/>
        </pc:sldMkLst>
        <pc:spChg chg="del mod ord">
          <ac:chgData name="GOMEZ, Paula" userId="c93cf399-3ed7-4230-9282-8831e3fe5ae7" providerId="ADAL" clId="{D69556F3-8784-4CD2-A0D8-8DF8C0BB2058}" dt="2023-03-07T15:15:22.139" v="639" actId="478"/>
          <ac:spMkLst>
            <pc:docMk/>
            <pc:sldMk cId="130080302" sldId="1869"/>
            <ac:spMk id="2" creationId="{00000000-0000-0000-0000-000000000000}"/>
          </ac:spMkLst>
        </pc:spChg>
        <pc:spChg chg="mod ord">
          <ac:chgData name="GOMEZ, Paula" userId="c93cf399-3ed7-4230-9282-8831e3fe5ae7" providerId="ADAL" clId="{D69556F3-8784-4CD2-A0D8-8DF8C0BB2058}" dt="2023-03-07T15:16:51.028" v="668" actId="1076"/>
          <ac:spMkLst>
            <pc:docMk/>
            <pc:sldMk cId="130080302" sldId="1869"/>
            <ac:spMk id="3" creationId="{00000000-0000-0000-0000-000000000000}"/>
          </ac:spMkLst>
        </pc:spChg>
        <pc:spChg chg="add mod">
          <ac:chgData name="GOMEZ, Paula" userId="c93cf399-3ed7-4230-9282-8831e3fe5ae7" providerId="ADAL" clId="{D69556F3-8784-4CD2-A0D8-8DF8C0BB2058}" dt="2023-03-07T15:17:27.373" v="674" actId="1076"/>
          <ac:spMkLst>
            <pc:docMk/>
            <pc:sldMk cId="130080302" sldId="1869"/>
            <ac:spMk id="4" creationId="{1928975A-A980-4294-BEBA-67C8CC817766}"/>
          </ac:spMkLst>
        </pc:spChg>
      </pc:sldChg>
      <pc:sldMasterChg chg="addSp modSp delSldLayout modSldLayout">
        <pc:chgData name="GOMEZ, Paula" userId="c93cf399-3ed7-4230-9282-8831e3fe5ae7" providerId="ADAL" clId="{D69556F3-8784-4CD2-A0D8-8DF8C0BB2058}" dt="2023-03-07T15:11:22.834" v="621"/>
        <pc:sldMasterMkLst>
          <pc:docMk/>
          <pc:sldMasterMk cId="0" sldId="2147483682"/>
        </pc:sldMasterMkLst>
        <pc:picChg chg="add mod">
          <ac:chgData name="GOMEZ, Paula" userId="c93cf399-3ed7-4230-9282-8831e3fe5ae7" providerId="ADAL" clId="{D69556F3-8784-4CD2-A0D8-8DF8C0BB2058}" dt="2023-03-07T15:08:42.524" v="580"/>
          <ac:picMkLst>
            <pc:docMk/>
            <pc:sldMasterMk cId="0" sldId="2147483682"/>
            <ac:picMk id="15" creationId="{A2745DBF-3522-4C44-B7D9-62C408838138}"/>
          </ac:picMkLst>
        </pc:picChg>
        <pc:sldLayoutChg chg="addSp modSp">
          <pc:chgData name="GOMEZ, Paula" userId="c93cf399-3ed7-4230-9282-8831e3fe5ae7" providerId="ADAL" clId="{D69556F3-8784-4CD2-A0D8-8DF8C0BB2058}" dt="2023-03-07T15:09:40.657" v="596"/>
          <pc:sldLayoutMkLst>
            <pc:docMk/>
            <pc:sldMasterMk cId="0" sldId="2147483682"/>
            <pc:sldLayoutMk cId="0" sldId="2147483671"/>
          </pc:sldLayoutMkLst>
          <pc:picChg chg="add mod">
            <ac:chgData name="GOMEZ, Paula" userId="c93cf399-3ed7-4230-9282-8831e3fe5ae7" providerId="ADAL" clId="{D69556F3-8784-4CD2-A0D8-8DF8C0BB2058}" dt="2023-03-07T15:09:40.657" v="596"/>
            <ac:picMkLst>
              <pc:docMk/>
              <pc:sldMasterMk cId="0" sldId="2147483682"/>
              <pc:sldLayoutMk cId="0" sldId="2147483671"/>
              <ac:picMk id="13" creationId="{19912184-8B24-4A18-8EDF-AAA43187D570}"/>
            </ac:picMkLst>
          </pc:picChg>
        </pc:sldLayoutChg>
        <pc:sldLayoutChg chg="addSp modSp">
          <pc:chgData name="GOMEZ, Paula" userId="c93cf399-3ed7-4230-9282-8831e3fe5ae7" providerId="ADAL" clId="{D69556F3-8784-4CD2-A0D8-8DF8C0BB2058}" dt="2023-03-07T15:09:43.816" v="597"/>
          <pc:sldLayoutMkLst>
            <pc:docMk/>
            <pc:sldMasterMk cId="0" sldId="2147483682"/>
            <pc:sldLayoutMk cId="0" sldId="2147483672"/>
          </pc:sldLayoutMkLst>
          <pc:picChg chg="add mod">
            <ac:chgData name="GOMEZ, Paula" userId="c93cf399-3ed7-4230-9282-8831e3fe5ae7" providerId="ADAL" clId="{D69556F3-8784-4CD2-A0D8-8DF8C0BB2058}" dt="2023-03-07T15:09:43.816" v="597"/>
            <ac:picMkLst>
              <pc:docMk/>
              <pc:sldMasterMk cId="0" sldId="2147483682"/>
              <pc:sldLayoutMk cId="0" sldId="2147483672"/>
              <ac:picMk id="13" creationId="{8E4887BF-0F76-4C9D-8CDA-B1CE1767485B}"/>
            </ac:picMkLst>
          </pc:picChg>
        </pc:sldLayoutChg>
        <pc:sldLayoutChg chg="del">
          <pc:chgData name="GOMEZ, Paula" userId="c93cf399-3ed7-4230-9282-8831e3fe5ae7" providerId="ADAL" clId="{D69556F3-8784-4CD2-A0D8-8DF8C0BB2058}" dt="2023-03-07T15:09:51.471" v="598" actId="2696"/>
          <pc:sldLayoutMkLst>
            <pc:docMk/>
            <pc:sldMasterMk cId="0" sldId="2147483682"/>
            <pc:sldLayoutMk cId="0" sldId="2147483673"/>
          </pc:sldLayoutMkLst>
        </pc:sldLayoutChg>
        <pc:sldLayoutChg chg="addSp modSp">
          <pc:chgData name="GOMEZ, Paula" userId="c93cf399-3ed7-4230-9282-8831e3fe5ae7" providerId="ADAL" clId="{D69556F3-8784-4CD2-A0D8-8DF8C0BB2058}" dt="2023-03-07T15:08:45.876" v="581"/>
          <pc:sldLayoutMkLst>
            <pc:docMk/>
            <pc:sldMasterMk cId="0" sldId="2147483682"/>
            <pc:sldLayoutMk cId="0" sldId="2147483683"/>
          </pc:sldLayoutMkLst>
          <pc:picChg chg="add mod">
            <ac:chgData name="GOMEZ, Paula" userId="c93cf399-3ed7-4230-9282-8831e3fe5ae7" providerId="ADAL" clId="{D69556F3-8784-4CD2-A0D8-8DF8C0BB2058}" dt="2023-03-07T15:08:45.876" v="581"/>
            <ac:picMkLst>
              <pc:docMk/>
              <pc:sldMasterMk cId="0" sldId="2147483682"/>
              <pc:sldLayoutMk cId="0" sldId="2147483683"/>
              <ac:picMk id="15" creationId="{B8E7BA93-2106-480D-AFBF-8ABE1E5C618F}"/>
            </ac:picMkLst>
          </pc:picChg>
        </pc:sldLayoutChg>
        <pc:sldLayoutChg chg="addSp modSp">
          <pc:chgData name="GOMEZ, Paula" userId="c93cf399-3ed7-4230-9282-8831e3fe5ae7" providerId="ADAL" clId="{D69556F3-8784-4CD2-A0D8-8DF8C0BB2058}" dt="2023-03-07T15:08:49.050" v="582"/>
          <pc:sldLayoutMkLst>
            <pc:docMk/>
            <pc:sldMasterMk cId="0" sldId="2147483682"/>
            <pc:sldLayoutMk cId="0" sldId="2147483684"/>
          </pc:sldLayoutMkLst>
          <pc:picChg chg="add mod">
            <ac:chgData name="GOMEZ, Paula" userId="c93cf399-3ed7-4230-9282-8831e3fe5ae7" providerId="ADAL" clId="{D69556F3-8784-4CD2-A0D8-8DF8C0BB2058}" dt="2023-03-07T15:08:49.050" v="582"/>
            <ac:picMkLst>
              <pc:docMk/>
              <pc:sldMasterMk cId="0" sldId="2147483682"/>
              <pc:sldLayoutMk cId="0" sldId="2147483684"/>
              <ac:picMk id="20" creationId="{C02D9D2F-6DA2-4B4E-BBFF-437FCD573D58}"/>
            </ac:picMkLst>
          </pc:picChg>
        </pc:sldLayoutChg>
        <pc:sldLayoutChg chg="addSp modSp">
          <pc:chgData name="GOMEZ, Paula" userId="c93cf399-3ed7-4230-9282-8831e3fe5ae7" providerId="ADAL" clId="{D69556F3-8784-4CD2-A0D8-8DF8C0BB2058}" dt="2023-03-07T15:08:51.895" v="583"/>
          <pc:sldLayoutMkLst>
            <pc:docMk/>
            <pc:sldMasterMk cId="0" sldId="2147483682"/>
            <pc:sldLayoutMk cId="0" sldId="2147483686"/>
          </pc:sldLayoutMkLst>
          <pc:picChg chg="add mod">
            <ac:chgData name="GOMEZ, Paula" userId="c93cf399-3ed7-4230-9282-8831e3fe5ae7" providerId="ADAL" clId="{D69556F3-8784-4CD2-A0D8-8DF8C0BB2058}" dt="2023-03-07T15:08:51.895" v="583"/>
            <ac:picMkLst>
              <pc:docMk/>
              <pc:sldMasterMk cId="0" sldId="2147483682"/>
              <pc:sldLayoutMk cId="0" sldId="2147483686"/>
              <ac:picMk id="15" creationId="{3774C546-F5FC-448E-AAC0-A804B2D0D9AC}"/>
            </ac:picMkLst>
          </pc:picChg>
        </pc:sldLayoutChg>
        <pc:sldLayoutChg chg="addSp modSp">
          <pc:chgData name="GOMEZ, Paula" userId="c93cf399-3ed7-4230-9282-8831e3fe5ae7" providerId="ADAL" clId="{D69556F3-8784-4CD2-A0D8-8DF8C0BB2058}" dt="2023-03-07T15:08:54.719" v="584"/>
          <pc:sldLayoutMkLst>
            <pc:docMk/>
            <pc:sldMasterMk cId="0" sldId="2147483682"/>
            <pc:sldLayoutMk cId="0" sldId="2147483687"/>
          </pc:sldLayoutMkLst>
          <pc:picChg chg="add mod">
            <ac:chgData name="GOMEZ, Paula" userId="c93cf399-3ed7-4230-9282-8831e3fe5ae7" providerId="ADAL" clId="{D69556F3-8784-4CD2-A0D8-8DF8C0BB2058}" dt="2023-03-07T15:08:54.719" v="584"/>
            <ac:picMkLst>
              <pc:docMk/>
              <pc:sldMasterMk cId="0" sldId="2147483682"/>
              <pc:sldLayoutMk cId="0" sldId="2147483687"/>
              <ac:picMk id="17" creationId="{9CF6B049-E0BD-47A8-91C8-157AC96395F5}"/>
            </ac:picMkLst>
          </pc:picChg>
        </pc:sldLayoutChg>
        <pc:sldLayoutChg chg="addSp modSp">
          <pc:chgData name="GOMEZ, Paula" userId="c93cf399-3ed7-4230-9282-8831e3fe5ae7" providerId="ADAL" clId="{D69556F3-8784-4CD2-A0D8-8DF8C0BB2058}" dt="2023-03-07T15:08:57.776" v="585"/>
          <pc:sldLayoutMkLst>
            <pc:docMk/>
            <pc:sldMasterMk cId="0" sldId="2147483682"/>
            <pc:sldLayoutMk cId="0" sldId="2147483689"/>
          </pc:sldLayoutMkLst>
          <pc:picChg chg="add mod">
            <ac:chgData name="GOMEZ, Paula" userId="c93cf399-3ed7-4230-9282-8831e3fe5ae7" providerId="ADAL" clId="{D69556F3-8784-4CD2-A0D8-8DF8C0BB2058}" dt="2023-03-07T15:08:57.776" v="585"/>
            <ac:picMkLst>
              <pc:docMk/>
              <pc:sldMasterMk cId="0" sldId="2147483682"/>
              <pc:sldLayoutMk cId="0" sldId="2147483689"/>
              <ac:picMk id="18" creationId="{F77E856B-7107-484B-BED7-09A357542361}"/>
            </ac:picMkLst>
          </pc:picChg>
        </pc:sldLayoutChg>
        <pc:sldLayoutChg chg="addSp modSp">
          <pc:chgData name="GOMEZ, Paula" userId="c93cf399-3ed7-4230-9282-8831e3fe5ae7" providerId="ADAL" clId="{D69556F3-8784-4CD2-A0D8-8DF8C0BB2058}" dt="2023-03-07T15:09:01.970" v="586"/>
          <pc:sldLayoutMkLst>
            <pc:docMk/>
            <pc:sldMasterMk cId="0" sldId="2147483682"/>
            <pc:sldLayoutMk cId="0" sldId="2147483691"/>
          </pc:sldLayoutMkLst>
          <pc:picChg chg="add mod">
            <ac:chgData name="GOMEZ, Paula" userId="c93cf399-3ed7-4230-9282-8831e3fe5ae7" providerId="ADAL" clId="{D69556F3-8784-4CD2-A0D8-8DF8C0BB2058}" dt="2023-03-07T15:09:01.970" v="586"/>
            <ac:picMkLst>
              <pc:docMk/>
              <pc:sldMasterMk cId="0" sldId="2147483682"/>
              <pc:sldLayoutMk cId="0" sldId="2147483691"/>
              <ac:picMk id="18" creationId="{1A49B5A4-73CE-4676-902D-78468BFD80A3}"/>
            </ac:picMkLst>
          </pc:picChg>
        </pc:sldLayoutChg>
        <pc:sldLayoutChg chg="addSp modSp">
          <pc:chgData name="GOMEZ, Paula" userId="c93cf399-3ed7-4230-9282-8831e3fe5ae7" providerId="ADAL" clId="{D69556F3-8784-4CD2-A0D8-8DF8C0BB2058}" dt="2023-03-07T15:09:21.297" v="590"/>
          <pc:sldLayoutMkLst>
            <pc:docMk/>
            <pc:sldMasterMk cId="0" sldId="2147483682"/>
            <pc:sldLayoutMk cId="2884475595" sldId="2147483719"/>
          </pc:sldLayoutMkLst>
          <pc:picChg chg="add mod">
            <ac:chgData name="GOMEZ, Paula" userId="c93cf399-3ed7-4230-9282-8831e3fe5ae7" providerId="ADAL" clId="{D69556F3-8784-4CD2-A0D8-8DF8C0BB2058}" dt="2023-03-07T15:09:21.297" v="590"/>
            <ac:picMkLst>
              <pc:docMk/>
              <pc:sldMasterMk cId="0" sldId="2147483682"/>
              <pc:sldLayoutMk cId="2884475595" sldId="2147483719"/>
              <ac:picMk id="12" creationId="{4102C8DE-9683-44A0-A3AF-EEEDBEE3F631}"/>
            </ac:picMkLst>
          </pc:picChg>
        </pc:sldLayoutChg>
        <pc:sldLayoutChg chg="addSp modSp">
          <pc:chgData name="GOMEZ, Paula" userId="c93cf399-3ed7-4230-9282-8831e3fe5ae7" providerId="ADAL" clId="{D69556F3-8784-4CD2-A0D8-8DF8C0BB2058}" dt="2023-03-07T15:09:24.257" v="591"/>
          <pc:sldLayoutMkLst>
            <pc:docMk/>
            <pc:sldMasterMk cId="0" sldId="2147483682"/>
            <pc:sldLayoutMk cId="721061141" sldId="2147483774"/>
          </pc:sldLayoutMkLst>
          <pc:picChg chg="add mod">
            <ac:chgData name="GOMEZ, Paula" userId="c93cf399-3ed7-4230-9282-8831e3fe5ae7" providerId="ADAL" clId="{D69556F3-8784-4CD2-A0D8-8DF8C0BB2058}" dt="2023-03-07T15:09:24.257" v="591"/>
            <ac:picMkLst>
              <pc:docMk/>
              <pc:sldMasterMk cId="0" sldId="2147483682"/>
              <pc:sldLayoutMk cId="721061141" sldId="2147483774"/>
              <ac:picMk id="12" creationId="{0BC9A640-0F5C-4603-A95E-751B064CE928}"/>
            </ac:picMkLst>
          </pc:picChg>
        </pc:sldLayoutChg>
        <pc:sldLayoutChg chg="addSp modSp">
          <pc:chgData name="GOMEZ, Paula" userId="c93cf399-3ed7-4230-9282-8831e3fe5ae7" providerId="ADAL" clId="{D69556F3-8784-4CD2-A0D8-8DF8C0BB2058}" dt="2023-03-07T15:09:31.912" v="593"/>
          <pc:sldLayoutMkLst>
            <pc:docMk/>
            <pc:sldMasterMk cId="0" sldId="2147483682"/>
            <pc:sldLayoutMk cId="0" sldId="2147483853"/>
          </pc:sldLayoutMkLst>
          <pc:picChg chg="add mod">
            <ac:chgData name="GOMEZ, Paula" userId="c93cf399-3ed7-4230-9282-8831e3fe5ae7" providerId="ADAL" clId="{D69556F3-8784-4CD2-A0D8-8DF8C0BB2058}" dt="2023-03-07T15:09:31.912" v="593"/>
            <ac:picMkLst>
              <pc:docMk/>
              <pc:sldMasterMk cId="0" sldId="2147483682"/>
              <pc:sldLayoutMk cId="0" sldId="2147483853"/>
              <ac:picMk id="14" creationId="{35D209A7-0864-4C33-A095-F74E9F554E0E}"/>
            </ac:picMkLst>
          </pc:picChg>
        </pc:sldLayoutChg>
        <pc:sldLayoutChg chg="addSp modSp">
          <pc:chgData name="GOMEZ, Paula" userId="c93cf399-3ed7-4230-9282-8831e3fe5ae7" providerId="ADAL" clId="{D69556F3-8784-4CD2-A0D8-8DF8C0BB2058}" dt="2023-03-07T15:09:27.037" v="592"/>
          <pc:sldLayoutMkLst>
            <pc:docMk/>
            <pc:sldMasterMk cId="0" sldId="2147483682"/>
            <pc:sldLayoutMk cId="0" sldId="2147483854"/>
          </pc:sldLayoutMkLst>
          <pc:picChg chg="add mod">
            <ac:chgData name="GOMEZ, Paula" userId="c93cf399-3ed7-4230-9282-8831e3fe5ae7" providerId="ADAL" clId="{D69556F3-8784-4CD2-A0D8-8DF8C0BB2058}" dt="2023-03-07T15:09:27.037" v="592"/>
            <ac:picMkLst>
              <pc:docMk/>
              <pc:sldMasterMk cId="0" sldId="2147483682"/>
              <pc:sldLayoutMk cId="0" sldId="2147483854"/>
              <ac:picMk id="13" creationId="{E2E56D73-1179-4639-9DF1-78916A19182C}"/>
            </ac:picMkLst>
          </pc:picChg>
        </pc:sldLayoutChg>
        <pc:sldLayoutChg chg="addSp modSp">
          <pc:chgData name="GOMEZ, Paula" userId="c93cf399-3ed7-4230-9282-8831e3fe5ae7" providerId="ADAL" clId="{D69556F3-8784-4CD2-A0D8-8DF8C0BB2058}" dt="2023-03-07T15:09:09.145" v="587"/>
          <pc:sldLayoutMkLst>
            <pc:docMk/>
            <pc:sldMasterMk cId="0" sldId="2147483682"/>
            <pc:sldLayoutMk cId="0" sldId="2147483855"/>
          </pc:sldLayoutMkLst>
          <pc:picChg chg="add mod">
            <ac:chgData name="GOMEZ, Paula" userId="c93cf399-3ed7-4230-9282-8831e3fe5ae7" providerId="ADAL" clId="{D69556F3-8784-4CD2-A0D8-8DF8C0BB2058}" dt="2023-03-07T15:09:09.145" v="587"/>
            <ac:picMkLst>
              <pc:docMk/>
              <pc:sldMasterMk cId="0" sldId="2147483682"/>
              <pc:sldLayoutMk cId="0" sldId="2147483855"/>
              <ac:picMk id="14" creationId="{9306E655-6776-4CC5-8DAF-A81CB11A8C4C}"/>
            </ac:picMkLst>
          </pc:picChg>
        </pc:sldLayoutChg>
        <pc:sldLayoutChg chg="addSp modSp">
          <pc:chgData name="GOMEZ, Paula" userId="c93cf399-3ed7-4230-9282-8831e3fe5ae7" providerId="ADAL" clId="{D69556F3-8784-4CD2-A0D8-8DF8C0BB2058}" dt="2023-03-07T15:09:37.639" v="595"/>
          <pc:sldLayoutMkLst>
            <pc:docMk/>
            <pc:sldMasterMk cId="0" sldId="2147483682"/>
            <pc:sldLayoutMk cId="0" sldId="2147483857"/>
          </pc:sldLayoutMkLst>
          <pc:picChg chg="add mod">
            <ac:chgData name="GOMEZ, Paula" userId="c93cf399-3ed7-4230-9282-8831e3fe5ae7" providerId="ADAL" clId="{D69556F3-8784-4CD2-A0D8-8DF8C0BB2058}" dt="2023-03-07T15:09:37.639" v="595"/>
            <ac:picMkLst>
              <pc:docMk/>
              <pc:sldMasterMk cId="0" sldId="2147483682"/>
              <pc:sldLayoutMk cId="0" sldId="2147483857"/>
              <ac:picMk id="14" creationId="{14CE2FC1-68E5-4562-84A0-476D630F304E}"/>
            </ac:picMkLst>
          </pc:picChg>
        </pc:sldLayoutChg>
        <pc:sldLayoutChg chg="addSp modSp">
          <pc:chgData name="GOMEZ, Paula" userId="c93cf399-3ed7-4230-9282-8831e3fe5ae7" providerId="ADAL" clId="{D69556F3-8784-4CD2-A0D8-8DF8C0BB2058}" dt="2023-03-07T15:09:14.224" v="588"/>
          <pc:sldLayoutMkLst>
            <pc:docMk/>
            <pc:sldMasterMk cId="0" sldId="2147483682"/>
            <pc:sldLayoutMk cId="0" sldId="2147483858"/>
          </pc:sldLayoutMkLst>
          <pc:picChg chg="add mod">
            <ac:chgData name="GOMEZ, Paula" userId="c93cf399-3ed7-4230-9282-8831e3fe5ae7" providerId="ADAL" clId="{D69556F3-8784-4CD2-A0D8-8DF8C0BB2058}" dt="2023-03-07T15:09:14.224" v="588"/>
            <ac:picMkLst>
              <pc:docMk/>
              <pc:sldMasterMk cId="0" sldId="2147483682"/>
              <pc:sldLayoutMk cId="0" sldId="2147483858"/>
              <ac:picMk id="16" creationId="{C0C54A01-ED92-4106-9459-50B79845D8B8}"/>
            </ac:picMkLst>
          </pc:picChg>
        </pc:sldLayoutChg>
        <pc:sldLayoutChg chg="addSp modSp">
          <pc:chgData name="GOMEZ, Paula" userId="c93cf399-3ed7-4230-9282-8831e3fe5ae7" providerId="ADAL" clId="{D69556F3-8784-4CD2-A0D8-8DF8C0BB2058}" dt="2023-03-07T15:09:18.072" v="589"/>
          <pc:sldLayoutMkLst>
            <pc:docMk/>
            <pc:sldMasterMk cId="0" sldId="2147483682"/>
            <pc:sldLayoutMk cId="0" sldId="2147483859"/>
          </pc:sldLayoutMkLst>
          <pc:picChg chg="add mod">
            <ac:chgData name="GOMEZ, Paula" userId="c93cf399-3ed7-4230-9282-8831e3fe5ae7" providerId="ADAL" clId="{D69556F3-8784-4CD2-A0D8-8DF8C0BB2058}" dt="2023-03-07T15:09:18.072" v="589"/>
            <ac:picMkLst>
              <pc:docMk/>
              <pc:sldMasterMk cId="0" sldId="2147483682"/>
              <pc:sldLayoutMk cId="0" sldId="2147483859"/>
              <ac:picMk id="15" creationId="{427C9634-6E28-4D25-9599-50B547C2A1FE}"/>
            </ac:picMkLst>
          </pc:picChg>
        </pc:sldLayoutChg>
        <pc:sldLayoutChg chg="addSp modSp">
          <pc:chgData name="GOMEZ, Paula" userId="c93cf399-3ed7-4230-9282-8831e3fe5ae7" providerId="ADAL" clId="{D69556F3-8784-4CD2-A0D8-8DF8C0BB2058}" dt="2023-03-07T15:09:34.817" v="594"/>
          <pc:sldLayoutMkLst>
            <pc:docMk/>
            <pc:sldMasterMk cId="0" sldId="2147483682"/>
            <pc:sldLayoutMk cId="0" sldId="2147483861"/>
          </pc:sldLayoutMkLst>
          <pc:picChg chg="add mod">
            <ac:chgData name="GOMEZ, Paula" userId="c93cf399-3ed7-4230-9282-8831e3fe5ae7" providerId="ADAL" clId="{D69556F3-8784-4CD2-A0D8-8DF8C0BB2058}" dt="2023-03-07T15:09:34.817" v="594"/>
            <ac:picMkLst>
              <pc:docMk/>
              <pc:sldMasterMk cId="0" sldId="2147483682"/>
              <pc:sldLayoutMk cId="0" sldId="2147483861"/>
              <ac:picMk id="14" creationId="{2508DC6D-190E-4CC0-9E65-3158B341DBEF}"/>
            </ac:picMkLst>
          </pc:picChg>
        </pc:sldLayoutChg>
        <pc:sldLayoutChg chg="delSp">
          <pc:chgData name="GOMEZ, Paula" userId="c93cf399-3ed7-4230-9282-8831e3fe5ae7" providerId="ADAL" clId="{D69556F3-8784-4CD2-A0D8-8DF8C0BB2058}" dt="2023-03-07T15:11:22.834" v="621"/>
          <pc:sldLayoutMkLst>
            <pc:docMk/>
            <pc:sldMasterMk cId="0" sldId="2147483682"/>
            <pc:sldLayoutMk cId="1425406983" sldId="2147483862"/>
          </pc:sldLayoutMkLst>
          <pc:picChg chg="del">
            <ac:chgData name="GOMEZ, Paula" userId="c93cf399-3ed7-4230-9282-8831e3fe5ae7" providerId="ADAL" clId="{D69556F3-8784-4CD2-A0D8-8DF8C0BB2058}" dt="2023-03-07T15:11:22.834" v="621"/>
            <ac:picMkLst>
              <pc:docMk/>
              <pc:sldMasterMk cId="0" sldId="2147483682"/>
              <pc:sldLayoutMk cId="1425406983" sldId="2147483862"/>
              <ac:picMk id="284"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5"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6"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7"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8" creationId="{00000000-0000-0000-0000-000000000000}"/>
            </ac:picMkLst>
          </pc:picChg>
        </pc:sldLayoutChg>
      </pc:sldMasterChg>
      <pc:sldMasterChg chg="addSp modSp delSldLayout modSldLayout">
        <pc:chgData name="GOMEZ, Paula" userId="c93cf399-3ed7-4230-9282-8831e3fe5ae7" providerId="ADAL" clId="{D69556F3-8784-4CD2-A0D8-8DF8C0BB2058}" dt="2023-03-07T15:11:06.134" v="619"/>
        <pc:sldMasterMkLst>
          <pc:docMk/>
          <pc:sldMasterMk cId="0" sldId="2147483720"/>
        </pc:sldMasterMkLst>
        <pc:picChg chg="add mod">
          <ac:chgData name="GOMEZ, Paula" userId="c93cf399-3ed7-4230-9282-8831e3fe5ae7" providerId="ADAL" clId="{D69556F3-8784-4CD2-A0D8-8DF8C0BB2058}" dt="2023-03-07T15:09:56.114" v="599"/>
          <ac:picMkLst>
            <pc:docMk/>
            <pc:sldMasterMk cId="0" sldId="2147483720"/>
            <ac:picMk id="15" creationId="{EB4CD454-2FA6-410F-A437-52FF020A2B4C}"/>
          </ac:picMkLst>
        </pc:picChg>
        <pc:sldLayoutChg chg="addSp modSp">
          <pc:chgData name="GOMEZ, Paula" userId="c93cf399-3ed7-4230-9282-8831e3fe5ae7" providerId="ADAL" clId="{D69556F3-8784-4CD2-A0D8-8DF8C0BB2058}" dt="2023-03-07T15:10:01.177" v="600"/>
          <pc:sldLayoutMkLst>
            <pc:docMk/>
            <pc:sldMasterMk cId="0" sldId="2147483720"/>
            <pc:sldLayoutMk cId="0" sldId="2147483721"/>
          </pc:sldLayoutMkLst>
          <pc:picChg chg="add mod">
            <ac:chgData name="GOMEZ, Paula" userId="c93cf399-3ed7-4230-9282-8831e3fe5ae7" providerId="ADAL" clId="{D69556F3-8784-4CD2-A0D8-8DF8C0BB2058}" dt="2023-03-07T15:10:01.177" v="600"/>
            <ac:picMkLst>
              <pc:docMk/>
              <pc:sldMasterMk cId="0" sldId="2147483720"/>
              <pc:sldLayoutMk cId="0" sldId="2147483721"/>
              <ac:picMk id="15" creationId="{C0ED55F9-E88A-4971-AA58-A4B62B6C8594}"/>
            </ac:picMkLst>
          </pc:picChg>
        </pc:sldLayoutChg>
        <pc:sldLayoutChg chg="addSp modSp">
          <pc:chgData name="GOMEZ, Paula" userId="c93cf399-3ed7-4230-9282-8831e3fe5ae7" providerId="ADAL" clId="{D69556F3-8784-4CD2-A0D8-8DF8C0BB2058}" dt="2023-03-07T15:10:04.349" v="601"/>
          <pc:sldLayoutMkLst>
            <pc:docMk/>
            <pc:sldMasterMk cId="0" sldId="2147483720"/>
            <pc:sldLayoutMk cId="0" sldId="2147483722"/>
          </pc:sldLayoutMkLst>
          <pc:picChg chg="add mod">
            <ac:chgData name="GOMEZ, Paula" userId="c93cf399-3ed7-4230-9282-8831e3fe5ae7" providerId="ADAL" clId="{D69556F3-8784-4CD2-A0D8-8DF8C0BB2058}" dt="2023-03-07T15:10:04.349" v="601"/>
            <ac:picMkLst>
              <pc:docMk/>
              <pc:sldMasterMk cId="0" sldId="2147483720"/>
              <pc:sldLayoutMk cId="0" sldId="2147483722"/>
              <ac:picMk id="20" creationId="{372BCDAA-3048-4429-835E-04546A645D92}"/>
            </ac:picMkLst>
          </pc:picChg>
        </pc:sldLayoutChg>
        <pc:sldLayoutChg chg="addSp modSp">
          <pc:chgData name="GOMEZ, Paula" userId="c93cf399-3ed7-4230-9282-8831e3fe5ae7" providerId="ADAL" clId="{D69556F3-8784-4CD2-A0D8-8DF8C0BB2058}" dt="2023-03-07T15:10:07.051" v="602"/>
          <pc:sldLayoutMkLst>
            <pc:docMk/>
            <pc:sldMasterMk cId="0" sldId="2147483720"/>
            <pc:sldLayoutMk cId="0" sldId="2147483723"/>
          </pc:sldLayoutMkLst>
          <pc:picChg chg="add mod">
            <ac:chgData name="GOMEZ, Paula" userId="c93cf399-3ed7-4230-9282-8831e3fe5ae7" providerId="ADAL" clId="{D69556F3-8784-4CD2-A0D8-8DF8C0BB2058}" dt="2023-03-07T15:10:07.051" v="602"/>
            <ac:picMkLst>
              <pc:docMk/>
              <pc:sldMasterMk cId="0" sldId="2147483720"/>
              <pc:sldLayoutMk cId="0" sldId="2147483723"/>
              <ac:picMk id="15" creationId="{28BC0735-451F-4119-9EC2-84A477B0C4B8}"/>
            </ac:picMkLst>
          </pc:picChg>
        </pc:sldLayoutChg>
        <pc:sldLayoutChg chg="addSp modSp">
          <pc:chgData name="GOMEZ, Paula" userId="c93cf399-3ed7-4230-9282-8831e3fe5ae7" providerId="ADAL" clId="{D69556F3-8784-4CD2-A0D8-8DF8C0BB2058}" dt="2023-03-07T15:10:11.891" v="603"/>
          <pc:sldLayoutMkLst>
            <pc:docMk/>
            <pc:sldMasterMk cId="0" sldId="2147483720"/>
            <pc:sldLayoutMk cId="0" sldId="2147483724"/>
          </pc:sldLayoutMkLst>
          <pc:picChg chg="add mod">
            <ac:chgData name="GOMEZ, Paula" userId="c93cf399-3ed7-4230-9282-8831e3fe5ae7" providerId="ADAL" clId="{D69556F3-8784-4CD2-A0D8-8DF8C0BB2058}" dt="2023-03-07T15:10:11.891" v="603"/>
            <ac:picMkLst>
              <pc:docMk/>
              <pc:sldMasterMk cId="0" sldId="2147483720"/>
              <pc:sldLayoutMk cId="0" sldId="2147483724"/>
              <ac:picMk id="17" creationId="{1F6C1C9E-161A-498D-A5B3-54C7AC06A49B}"/>
            </ac:picMkLst>
          </pc:picChg>
        </pc:sldLayoutChg>
        <pc:sldLayoutChg chg="addSp delSp modSp mod">
          <pc:chgData name="GOMEZ, Paula" userId="c93cf399-3ed7-4230-9282-8831e3fe5ae7" providerId="ADAL" clId="{D69556F3-8784-4CD2-A0D8-8DF8C0BB2058}" dt="2023-03-07T15:10:14.788" v="604"/>
          <pc:sldLayoutMkLst>
            <pc:docMk/>
            <pc:sldMasterMk cId="0" sldId="2147483720"/>
            <pc:sldLayoutMk cId="0" sldId="2147483725"/>
          </pc:sldLayoutMkLst>
          <pc:spChg chg="del">
            <ac:chgData name="GOMEZ, Paula" userId="c93cf399-3ed7-4230-9282-8831e3fe5ae7" providerId="ADAL" clId="{D69556F3-8784-4CD2-A0D8-8DF8C0BB2058}" dt="2023-03-07T15:03:43.765" v="511" actId="478"/>
            <ac:spMkLst>
              <pc:docMk/>
              <pc:sldMasterMk cId="0" sldId="2147483720"/>
              <pc:sldLayoutMk cId="0" sldId="2147483725"/>
              <ac:spMk id="17" creationId="{660E7E6A-58C6-4A0B-A2E9-BED2AD16B39D}"/>
            </ac:spMkLst>
          </pc:spChg>
          <pc:spChg chg="add mod">
            <ac:chgData name="GOMEZ, Paula" userId="c93cf399-3ed7-4230-9282-8831e3fe5ae7" providerId="ADAL" clId="{D69556F3-8784-4CD2-A0D8-8DF8C0BB2058}" dt="2023-03-07T15:03:44.806" v="512"/>
            <ac:spMkLst>
              <pc:docMk/>
              <pc:sldMasterMk cId="0" sldId="2147483720"/>
              <pc:sldLayoutMk cId="0" sldId="2147483725"/>
              <ac:spMk id="18" creationId="{5FD574C8-0786-418D-BDEA-7A15350576F2}"/>
            </ac:spMkLst>
          </pc:spChg>
          <pc:picChg chg="add mod">
            <ac:chgData name="GOMEZ, Paula" userId="c93cf399-3ed7-4230-9282-8831e3fe5ae7" providerId="ADAL" clId="{D69556F3-8784-4CD2-A0D8-8DF8C0BB2058}" dt="2023-03-07T15:10:14.788" v="604"/>
            <ac:picMkLst>
              <pc:docMk/>
              <pc:sldMasterMk cId="0" sldId="2147483720"/>
              <pc:sldLayoutMk cId="0" sldId="2147483725"/>
              <ac:picMk id="19" creationId="{A31DF8DA-A6FD-449C-9413-5551E10F228E}"/>
            </ac:picMkLst>
          </pc:picChg>
        </pc:sldLayoutChg>
        <pc:sldLayoutChg chg="addSp delSp modSp mod">
          <pc:chgData name="GOMEZ, Paula" userId="c93cf399-3ed7-4230-9282-8831e3fe5ae7" providerId="ADAL" clId="{D69556F3-8784-4CD2-A0D8-8DF8C0BB2058}" dt="2023-03-07T15:10:17.832" v="605"/>
          <pc:sldLayoutMkLst>
            <pc:docMk/>
            <pc:sldMasterMk cId="0" sldId="2147483720"/>
            <pc:sldLayoutMk cId="0" sldId="2147483726"/>
          </pc:sldLayoutMkLst>
          <pc:spChg chg="del">
            <ac:chgData name="GOMEZ, Paula" userId="c93cf399-3ed7-4230-9282-8831e3fe5ae7" providerId="ADAL" clId="{D69556F3-8784-4CD2-A0D8-8DF8C0BB2058}" dt="2023-03-07T15:03:50.310" v="513" actId="478"/>
            <ac:spMkLst>
              <pc:docMk/>
              <pc:sldMasterMk cId="0" sldId="2147483720"/>
              <pc:sldLayoutMk cId="0" sldId="2147483726"/>
              <ac:spMk id="17" creationId="{3C2B1344-2951-4BF9-A8E7-A25DB00A13AA}"/>
            </ac:spMkLst>
          </pc:spChg>
          <pc:spChg chg="add mod">
            <ac:chgData name="GOMEZ, Paula" userId="c93cf399-3ed7-4230-9282-8831e3fe5ae7" providerId="ADAL" clId="{D69556F3-8784-4CD2-A0D8-8DF8C0BB2058}" dt="2023-03-07T15:03:50.885" v="514"/>
            <ac:spMkLst>
              <pc:docMk/>
              <pc:sldMasterMk cId="0" sldId="2147483720"/>
              <pc:sldLayoutMk cId="0" sldId="2147483726"/>
              <ac:spMk id="18" creationId="{049291D6-AE79-43EE-8F80-C0F32520E1BE}"/>
            </ac:spMkLst>
          </pc:spChg>
          <pc:picChg chg="add mod">
            <ac:chgData name="GOMEZ, Paula" userId="c93cf399-3ed7-4230-9282-8831e3fe5ae7" providerId="ADAL" clId="{D69556F3-8784-4CD2-A0D8-8DF8C0BB2058}" dt="2023-03-07T15:10:17.832" v="605"/>
            <ac:picMkLst>
              <pc:docMk/>
              <pc:sldMasterMk cId="0" sldId="2147483720"/>
              <pc:sldLayoutMk cId="0" sldId="2147483726"/>
              <ac:picMk id="19" creationId="{ED615EDE-F6B8-4304-A147-2CECE082F86B}"/>
            </ac:picMkLst>
          </pc:picChg>
        </pc:sldLayoutChg>
        <pc:sldLayoutChg chg="addSp delSp modSp mod">
          <pc:chgData name="GOMEZ, Paula" userId="c93cf399-3ed7-4230-9282-8831e3fe5ae7" providerId="ADAL" clId="{D69556F3-8784-4CD2-A0D8-8DF8C0BB2058}" dt="2023-03-07T15:10:20.798" v="606"/>
          <pc:sldLayoutMkLst>
            <pc:docMk/>
            <pc:sldMasterMk cId="0" sldId="2147483720"/>
            <pc:sldLayoutMk cId="0" sldId="2147483727"/>
          </pc:sldLayoutMkLst>
          <pc:spChg chg="del">
            <ac:chgData name="GOMEZ, Paula" userId="c93cf399-3ed7-4230-9282-8831e3fe5ae7" providerId="ADAL" clId="{D69556F3-8784-4CD2-A0D8-8DF8C0BB2058}" dt="2023-03-07T15:03:57.510" v="515" actId="478"/>
            <ac:spMkLst>
              <pc:docMk/>
              <pc:sldMasterMk cId="0" sldId="2147483720"/>
              <pc:sldLayoutMk cId="0" sldId="2147483727"/>
              <ac:spMk id="17" creationId="{FC59B8AC-21C3-4FD1-8894-F651CF618E5A}"/>
            </ac:spMkLst>
          </pc:spChg>
          <pc:spChg chg="add mod">
            <ac:chgData name="GOMEZ, Paula" userId="c93cf399-3ed7-4230-9282-8831e3fe5ae7" providerId="ADAL" clId="{D69556F3-8784-4CD2-A0D8-8DF8C0BB2058}" dt="2023-03-07T15:03:58.432" v="516"/>
            <ac:spMkLst>
              <pc:docMk/>
              <pc:sldMasterMk cId="0" sldId="2147483720"/>
              <pc:sldLayoutMk cId="0" sldId="2147483727"/>
              <ac:spMk id="18" creationId="{0A6D8EC7-BB8D-4D65-BB57-BB01CADBB743}"/>
            </ac:spMkLst>
          </pc:spChg>
          <pc:picChg chg="add mod">
            <ac:chgData name="GOMEZ, Paula" userId="c93cf399-3ed7-4230-9282-8831e3fe5ae7" providerId="ADAL" clId="{D69556F3-8784-4CD2-A0D8-8DF8C0BB2058}" dt="2023-03-07T15:10:20.798" v="606"/>
            <ac:picMkLst>
              <pc:docMk/>
              <pc:sldMasterMk cId="0" sldId="2147483720"/>
              <pc:sldLayoutMk cId="0" sldId="2147483727"/>
              <ac:picMk id="19" creationId="{8B965C1E-3E1E-4290-B173-E2EA236C4682}"/>
            </ac:picMkLst>
          </pc:picChg>
        </pc:sldLayoutChg>
        <pc:sldLayoutChg chg="addSp delSp modSp mod">
          <pc:chgData name="GOMEZ, Paula" userId="c93cf399-3ed7-4230-9282-8831e3fe5ae7" providerId="ADAL" clId="{D69556F3-8784-4CD2-A0D8-8DF8C0BB2058}" dt="2023-03-07T15:10:23.523" v="607"/>
          <pc:sldLayoutMkLst>
            <pc:docMk/>
            <pc:sldMasterMk cId="0" sldId="2147483720"/>
            <pc:sldLayoutMk cId="0" sldId="2147483728"/>
          </pc:sldLayoutMkLst>
          <pc:spChg chg="del">
            <ac:chgData name="GOMEZ, Paula" userId="c93cf399-3ed7-4230-9282-8831e3fe5ae7" providerId="ADAL" clId="{D69556F3-8784-4CD2-A0D8-8DF8C0BB2058}" dt="2023-03-07T15:04:04.293" v="517" actId="478"/>
            <ac:spMkLst>
              <pc:docMk/>
              <pc:sldMasterMk cId="0" sldId="2147483720"/>
              <pc:sldLayoutMk cId="0" sldId="2147483728"/>
              <ac:spMk id="17" creationId="{39A47447-8C7E-4ECF-8C93-D256B20DF19A}"/>
            </ac:spMkLst>
          </pc:spChg>
          <pc:spChg chg="add mod">
            <ac:chgData name="GOMEZ, Paula" userId="c93cf399-3ed7-4230-9282-8831e3fe5ae7" providerId="ADAL" clId="{D69556F3-8784-4CD2-A0D8-8DF8C0BB2058}" dt="2023-03-07T15:04:04.796" v="518"/>
            <ac:spMkLst>
              <pc:docMk/>
              <pc:sldMasterMk cId="0" sldId="2147483720"/>
              <pc:sldLayoutMk cId="0" sldId="2147483728"/>
              <ac:spMk id="18" creationId="{DAA34378-CB2B-408B-B0AF-B2197D5859D5}"/>
            </ac:spMkLst>
          </pc:spChg>
          <pc:picChg chg="add mod">
            <ac:chgData name="GOMEZ, Paula" userId="c93cf399-3ed7-4230-9282-8831e3fe5ae7" providerId="ADAL" clId="{D69556F3-8784-4CD2-A0D8-8DF8C0BB2058}" dt="2023-03-07T15:10:23.523" v="607"/>
            <ac:picMkLst>
              <pc:docMk/>
              <pc:sldMasterMk cId="0" sldId="2147483720"/>
              <pc:sldLayoutMk cId="0" sldId="2147483728"/>
              <ac:picMk id="19" creationId="{1AF41B6E-0C0F-4290-B173-1213EBCD43F9}"/>
            </ac:picMkLst>
          </pc:picChg>
        </pc:sldLayoutChg>
        <pc:sldLayoutChg chg="addSp delSp modSp mod">
          <pc:chgData name="GOMEZ, Paula" userId="c93cf399-3ed7-4230-9282-8831e3fe5ae7" providerId="ADAL" clId="{D69556F3-8784-4CD2-A0D8-8DF8C0BB2058}" dt="2023-03-07T15:10:27.950" v="608"/>
          <pc:sldLayoutMkLst>
            <pc:docMk/>
            <pc:sldMasterMk cId="0" sldId="2147483720"/>
            <pc:sldLayoutMk cId="0" sldId="2147483730"/>
          </pc:sldLayoutMkLst>
          <pc:spChg chg="del">
            <ac:chgData name="GOMEZ, Paula" userId="c93cf399-3ed7-4230-9282-8831e3fe5ae7" providerId="ADAL" clId="{D69556F3-8784-4CD2-A0D8-8DF8C0BB2058}" dt="2023-03-07T15:04:12.726" v="519" actId="478"/>
            <ac:spMkLst>
              <pc:docMk/>
              <pc:sldMasterMk cId="0" sldId="2147483720"/>
              <pc:sldLayoutMk cId="0" sldId="2147483730"/>
              <ac:spMk id="15" creationId="{9C58AFEB-84A7-409B-8CA4-2A949CD65EE4}"/>
            </ac:spMkLst>
          </pc:spChg>
          <pc:spChg chg="add mod">
            <ac:chgData name="GOMEZ, Paula" userId="c93cf399-3ed7-4230-9282-8831e3fe5ae7" providerId="ADAL" clId="{D69556F3-8784-4CD2-A0D8-8DF8C0BB2058}" dt="2023-03-07T15:04:13.848" v="520"/>
            <ac:spMkLst>
              <pc:docMk/>
              <pc:sldMasterMk cId="0" sldId="2147483720"/>
              <pc:sldLayoutMk cId="0" sldId="2147483730"/>
              <ac:spMk id="16" creationId="{70DEB055-8B0A-4B4C-AA53-00A6180D9E7A}"/>
            </ac:spMkLst>
          </pc:spChg>
          <pc:picChg chg="add mod">
            <ac:chgData name="GOMEZ, Paula" userId="c93cf399-3ed7-4230-9282-8831e3fe5ae7" providerId="ADAL" clId="{D69556F3-8784-4CD2-A0D8-8DF8C0BB2058}" dt="2023-03-07T15:10:27.950" v="608"/>
            <ac:picMkLst>
              <pc:docMk/>
              <pc:sldMasterMk cId="0" sldId="2147483720"/>
              <pc:sldLayoutMk cId="0" sldId="2147483730"/>
              <ac:picMk id="17" creationId="{5F4E98B2-CFBB-4D9E-8887-016E2A246B57}"/>
            </ac:picMkLst>
          </pc:picChg>
        </pc:sldLayoutChg>
        <pc:sldLayoutChg chg="addSp delSp modSp mod">
          <pc:chgData name="GOMEZ, Paula" userId="c93cf399-3ed7-4230-9282-8831e3fe5ae7" providerId="ADAL" clId="{D69556F3-8784-4CD2-A0D8-8DF8C0BB2058}" dt="2023-03-07T15:10:30.596" v="609"/>
          <pc:sldLayoutMkLst>
            <pc:docMk/>
            <pc:sldMasterMk cId="0" sldId="2147483720"/>
            <pc:sldLayoutMk cId="0" sldId="2147483731"/>
          </pc:sldLayoutMkLst>
          <pc:spChg chg="del">
            <ac:chgData name="GOMEZ, Paula" userId="c93cf399-3ed7-4230-9282-8831e3fe5ae7" providerId="ADAL" clId="{D69556F3-8784-4CD2-A0D8-8DF8C0BB2058}" dt="2023-03-07T15:04:19.814" v="521" actId="478"/>
            <ac:spMkLst>
              <pc:docMk/>
              <pc:sldMasterMk cId="0" sldId="2147483720"/>
              <pc:sldLayoutMk cId="0" sldId="2147483731"/>
              <ac:spMk id="13" creationId="{5ED6CE63-6EAD-482C-8486-AF107FF2CF4A}"/>
            </ac:spMkLst>
          </pc:spChg>
          <pc:spChg chg="add mod">
            <ac:chgData name="GOMEZ, Paula" userId="c93cf399-3ed7-4230-9282-8831e3fe5ae7" providerId="ADAL" clId="{D69556F3-8784-4CD2-A0D8-8DF8C0BB2058}" dt="2023-03-07T15:04:20.366" v="522"/>
            <ac:spMkLst>
              <pc:docMk/>
              <pc:sldMasterMk cId="0" sldId="2147483720"/>
              <pc:sldLayoutMk cId="0" sldId="2147483731"/>
              <ac:spMk id="14" creationId="{915266E1-D92E-435B-9D4E-FBBB96833EBC}"/>
            </ac:spMkLst>
          </pc:spChg>
          <pc:picChg chg="add mod">
            <ac:chgData name="GOMEZ, Paula" userId="c93cf399-3ed7-4230-9282-8831e3fe5ae7" providerId="ADAL" clId="{D69556F3-8784-4CD2-A0D8-8DF8C0BB2058}" dt="2023-03-07T15:10:30.596" v="609"/>
            <ac:picMkLst>
              <pc:docMk/>
              <pc:sldMasterMk cId="0" sldId="2147483720"/>
              <pc:sldLayoutMk cId="0" sldId="2147483731"/>
              <ac:picMk id="15" creationId="{80149585-44A9-426D-8AE0-9B8A5A447567}"/>
            </ac:picMkLst>
          </pc:picChg>
        </pc:sldLayoutChg>
        <pc:sldLayoutChg chg="addSp delSp modSp mod">
          <pc:chgData name="GOMEZ, Paula" userId="c93cf399-3ed7-4230-9282-8831e3fe5ae7" providerId="ADAL" clId="{D69556F3-8784-4CD2-A0D8-8DF8C0BB2058}" dt="2023-03-07T15:10:37.413" v="611"/>
          <pc:sldLayoutMkLst>
            <pc:docMk/>
            <pc:sldMasterMk cId="0" sldId="2147483720"/>
            <pc:sldLayoutMk cId="0" sldId="2147483732"/>
          </pc:sldLayoutMkLst>
          <pc:spChg chg="del">
            <ac:chgData name="GOMEZ, Paula" userId="c93cf399-3ed7-4230-9282-8831e3fe5ae7" providerId="ADAL" clId="{D69556F3-8784-4CD2-A0D8-8DF8C0BB2058}" dt="2023-03-07T15:04:30.781" v="525" actId="478"/>
            <ac:spMkLst>
              <pc:docMk/>
              <pc:sldMasterMk cId="0" sldId="2147483720"/>
              <pc:sldLayoutMk cId="0" sldId="2147483732"/>
              <ac:spMk id="15" creationId="{ABFF1854-6D68-4094-8B10-07AB555897A7}"/>
            </ac:spMkLst>
          </pc:spChg>
          <pc:spChg chg="add mod">
            <ac:chgData name="GOMEZ, Paula" userId="c93cf399-3ed7-4230-9282-8831e3fe5ae7" providerId="ADAL" clId="{D69556F3-8784-4CD2-A0D8-8DF8C0BB2058}" dt="2023-03-07T15:04:31.338" v="526"/>
            <ac:spMkLst>
              <pc:docMk/>
              <pc:sldMasterMk cId="0" sldId="2147483720"/>
              <pc:sldLayoutMk cId="0" sldId="2147483732"/>
              <ac:spMk id="16" creationId="{D5BDF269-84FC-4985-8EAA-BC30732D8548}"/>
            </ac:spMkLst>
          </pc:spChg>
          <pc:picChg chg="add mod">
            <ac:chgData name="GOMEZ, Paula" userId="c93cf399-3ed7-4230-9282-8831e3fe5ae7" providerId="ADAL" clId="{D69556F3-8784-4CD2-A0D8-8DF8C0BB2058}" dt="2023-03-07T15:10:37.413" v="611"/>
            <ac:picMkLst>
              <pc:docMk/>
              <pc:sldMasterMk cId="0" sldId="2147483720"/>
              <pc:sldLayoutMk cId="0" sldId="2147483732"/>
              <ac:picMk id="17" creationId="{98E5BB7F-75AC-4B99-AAD4-3E00C02F78E9}"/>
            </ac:picMkLst>
          </pc:picChg>
        </pc:sldLayoutChg>
        <pc:sldLayoutChg chg="addSp delSp modSp mod">
          <pc:chgData name="GOMEZ, Paula" userId="c93cf399-3ed7-4230-9282-8831e3fe5ae7" providerId="ADAL" clId="{D69556F3-8784-4CD2-A0D8-8DF8C0BB2058}" dt="2023-03-07T15:10:42.028" v="612"/>
          <pc:sldLayoutMkLst>
            <pc:docMk/>
            <pc:sldMasterMk cId="0" sldId="2147483720"/>
            <pc:sldLayoutMk cId="0" sldId="2147483733"/>
          </pc:sldLayoutMkLst>
          <pc:spChg chg="del">
            <ac:chgData name="GOMEZ, Paula" userId="c93cf399-3ed7-4230-9282-8831e3fe5ae7" providerId="ADAL" clId="{D69556F3-8784-4CD2-A0D8-8DF8C0BB2058}" dt="2023-03-07T15:04:36.166" v="527" actId="478"/>
            <ac:spMkLst>
              <pc:docMk/>
              <pc:sldMasterMk cId="0" sldId="2147483720"/>
              <pc:sldLayoutMk cId="0" sldId="2147483733"/>
              <ac:spMk id="14" creationId="{38A8EE72-C2FF-43D1-BFC9-83FA79AC7651}"/>
            </ac:spMkLst>
          </pc:spChg>
          <pc:spChg chg="add mod">
            <ac:chgData name="GOMEZ, Paula" userId="c93cf399-3ed7-4230-9282-8831e3fe5ae7" providerId="ADAL" clId="{D69556F3-8784-4CD2-A0D8-8DF8C0BB2058}" dt="2023-03-07T15:04:36.733" v="528"/>
            <ac:spMkLst>
              <pc:docMk/>
              <pc:sldMasterMk cId="0" sldId="2147483720"/>
              <pc:sldLayoutMk cId="0" sldId="2147483733"/>
              <ac:spMk id="15" creationId="{C22C2EC7-323B-4E07-AECE-24CC3D426A7F}"/>
            </ac:spMkLst>
          </pc:spChg>
          <pc:picChg chg="add mod">
            <ac:chgData name="GOMEZ, Paula" userId="c93cf399-3ed7-4230-9282-8831e3fe5ae7" providerId="ADAL" clId="{D69556F3-8784-4CD2-A0D8-8DF8C0BB2058}" dt="2023-03-07T15:10:42.028" v="612"/>
            <ac:picMkLst>
              <pc:docMk/>
              <pc:sldMasterMk cId="0" sldId="2147483720"/>
              <pc:sldLayoutMk cId="0" sldId="2147483733"/>
              <ac:picMk id="16" creationId="{729DA586-DB01-48E8-AF4D-D8ABD9531EE8}"/>
            </ac:picMkLst>
          </pc:picChg>
        </pc:sldLayoutChg>
        <pc:sldLayoutChg chg="addSp delSp modSp mod">
          <pc:chgData name="GOMEZ, Paula" userId="c93cf399-3ed7-4230-9282-8831e3fe5ae7" providerId="ADAL" clId="{D69556F3-8784-4CD2-A0D8-8DF8C0BB2058}" dt="2023-03-07T15:10:50.291" v="614"/>
          <pc:sldLayoutMkLst>
            <pc:docMk/>
            <pc:sldMasterMk cId="0" sldId="2147483720"/>
            <pc:sldLayoutMk cId="0" sldId="2147483735"/>
          </pc:sldLayoutMkLst>
          <pc:spChg chg="del">
            <ac:chgData name="GOMEZ, Paula" userId="c93cf399-3ed7-4230-9282-8831e3fe5ae7" providerId="ADAL" clId="{D69556F3-8784-4CD2-A0D8-8DF8C0BB2058}" dt="2023-03-07T15:04:50.030" v="531" actId="478"/>
            <ac:spMkLst>
              <pc:docMk/>
              <pc:sldMasterMk cId="0" sldId="2147483720"/>
              <pc:sldLayoutMk cId="0" sldId="2147483735"/>
              <ac:spMk id="13" creationId="{D9E0A159-826F-4051-8DE2-B2CC3524E9D6}"/>
            </ac:spMkLst>
          </pc:spChg>
          <pc:spChg chg="add mod">
            <ac:chgData name="GOMEZ, Paula" userId="c93cf399-3ed7-4230-9282-8831e3fe5ae7" providerId="ADAL" clId="{D69556F3-8784-4CD2-A0D8-8DF8C0BB2058}" dt="2023-03-07T15:04:50.573" v="532"/>
            <ac:spMkLst>
              <pc:docMk/>
              <pc:sldMasterMk cId="0" sldId="2147483720"/>
              <pc:sldLayoutMk cId="0" sldId="2147483735"/>
              <ac:spMk id="14" creationId="{1BADBADE-22CB-4755-A3DB-94E8C28B89F9}"/>
            </ac:spMkLst>
          </pc:spChg>
          <pc:picChg chg="add mod">
            <ac:chgData name="GOMEZ, Paula" userId="c93cf399-3ed7-4230-9282-8831e3fe5ae7" providerId="ADAL" clId="{D69556F3-8784-4CD2-A0D8-8DF8C0BB2058}" dt="2023-03-07T15:10:50.291" v="614"/>
            <ac:picMkLst>
              <pc:docMk/>
              <pc:sldMasterMk cId="0" sldId="2147483720"/>
              <pc:sldLayoutMk cId="0" sldId="2147483735"/>
              <ac:picMk id="15" creationId="{6F8CB882-5187-48EA-98DA-606F8C76C0BC}"/>
            </ac:picMkLst>
          </pc:picChg>
        </pc:sldLayoutChg>
        <pc:sldLayoutChg chg="addSp delSp modSp mod">
          <pc:chgData name="GOMEZ, Paula" userId="c93cf399-3ed7-4230-9282-8831e3fe5ae7" providerId="ADAL" clId="{D69556F3-8784-4CD2-A0D8-8DF8C0BB2058}" dt="2023-03-07T15:10:53.094" v="615"/>
          <pc:sldLayoutMkLst>
            <pc:docMk/>
            <pc:sldMasterMk cId="0" sldId="2147483720"/>
            <pc:sldLayoutMk cId="0" sldId="2147483736"/>
          </pc:sldLayoutMkLst>
          <pc:spChg chg="del">
            <ac:chgData name="GOMEZ, Paula" userId="c93cf399-3ed7-4230-9282-8831e3fe5ae7" providerId="ADAL" clId="{D69556F3-8784-4CD2-A0D8-8DF8C0BB2058}" dt="2023-03-07T15:04:59.446" v="533" actId="478"/>
            <ac:spMkLst>
              <pc:docMk/>
              <pc:sldMasterMk cId="0" sldId="2147483720"/>
              <pc:sldLayoutMk cId="0" sldId="2147483736"/>
              <ac:spMk id="12" creationId="{E626017B-5D24-48E1-BB4F-0087CF885B53}"/>
            </ac:spMkLst>
          </pc:spChg>
          <pc:spChg chg="add mod">
            <ac:chgData name="GOMEZ, Paula" userId="c93cf399-3ed7-4230-9282-8831e3fe5ae7" providerId="ADAL" clId="{D69556F3-8784-4CD2-A0D8-8DF8C0BB2058}" dt="2023-03-07T15:04:59.909" v="534"/>
            <ac:spMkLst>
              <pc:docMk/>
              <pc:sldMasterMk cId="0" sldId="2147483720"/>
              <pc:sldLayoutMk cId="0" sldId="2147483736"/>
              <ac:spMk id="13" creationId="{8A102DC4-9908-4C47-97AC-3C2B756B16E7}"/>
            </ac:spMkLst>
          </pc:spChg>
          <pc:picChg chg="add mod">
            <ac:chgData name="GOMEZ, Paula" userId="c93cf399-3ed7-4230-9282-8831e3fe5ae7" providerId="ADAL" clId="{D69556F3-8784-4CD2-A0D8-8DF8C0BB2058}" dt="2023-03-07T15:10:53.094" v="615"/>
            <ac:picMkLst>
              <pc:docMk/>
              <pc:sldMasterMk cId="0" sldId="2147483720"/>
              <pc:sldLayoutMk cId="0" sldId="2147483736"/>
              <ac:picMk id="14" creationId="{6B148C3D-1EC5-410A-BCDD-764AF1870ACC}"/>
            </ac:picMkLst>
          </pc:picChg>
        </pc:sldLayoutChg>
        <pc:sldLayoutChg chg="addSp delSp modSp mod">
          <pc:chgData name="GOMEZ, Paula" userId="c93cf399-3ed7-4230-9282-8831e3fe5ae7" providerId="ADAL" clId="{D69556F3-8784-4CD2-A0D8-8DF8C0BB2058}" dt="2023-03-07T15:10:56.016" v="616"/>
          <pc:sldLayoutMkLst>
            <pc:docMk/>
            <pc:sldMasterMk cId="0" sldId="2147483720"/>
            <pc:sldLayoutMk cId="0" sldId="2147483737"/>
          </pc:sldLayoutMkLst>
          <pc:spChg chg="del">
            <ac:chgData name="GOMEZ, Paula" userId="c93cf399-3ed7-4230-9282-8831e3fe5ae7" providerId="ADAL" clId="{D69556F3-8784-4CD2-A0D8-8DF8C0BB2058}" dt="2023-03-07T15:05:05.294" v="535" actId="478"/>
            <ac:spMkLst>
              <pc:docMk/>
              <pc:sldMasterMk cId="0" sldId="2147483720"/>
              <pc:sldLayoutMk cId="0" sldId="2147483737"/>
              <ac:spMk id="13" creationId="{125D5255-C6E6-47A6-A6D0-E2A1F4A31D21}"/>
            </ac:spMkLst>
          </pc:spChg>
          <pc:spChg chg="add mod">
            <ac:chgData name="GOMEZ, Paula" userId="c93cf399-3ed7-4230-9282-8831e3fe5ae7" providerId="ADAL" clId="{D69556F3-8784-4CD2-A0D8-8DF8C0BB2058}" dt="2023-03-07T15:05:05.766" v="536"/>
            <ac:spMkLst>
              <pc:docMk/>
              <pc:sldMasterMk cId="0" sldId="2147483720"/>
              <pc:sldLayoutMk cId="0" sldId="2147483737"/>
              <ac:spMk id="14" creationId="{FF24D22B-33C4-47A0-A64F-023A197135D6}"/>
            </ac:spMkLst>
          </pc:spChg>
          <pc:picChg chg="add mod">
            <ac:chgData name="GOMEZ, Paula" userId="c93cf399-3ed7-4230-9282-8831e3fe5ae7" providerId="ADAL" clId="{D69556F3-8784-4CD2-A0D8-8DF8C0BB2058}" dt="2023-03-07T15:10:56.016" v="616"/>
            <ac:picMkLst>
              <pc:docMk/>
              <pc:sldMasterMk cId="0" sldId="2147483720"/>
              <pc:sldLayoutMk cId="0" sldId="2147483737"/>
              <ac:picMk id="15" creationId="{84DDD8BE-ACEB-4954-9395-0A316249876E}"/>
            </ac:picMkLst>
          </pc:picChg>
        </pc:sldLayoutChg>
        <pc:sldLayoutChg chg="addSp modSp">
          <pc:chgData name="GOMEZ, Paula" userId="c93cf399-3ed7-4230-9282-8831e3fe5ae7" providerId="ADAL" clId="{D69556F3-8784-4CD2-A0D8-8DF8C0BB2058}" dt="2023-03-07T15:10:58.660" v="617"/>
          <pc:sldLayoutMkLst>
            <pc:docMk/>
            <pc:sldMasterMk cId="0" sldId="2147483720"/>
            <pc:sldLayoutMk cId="0" sldId="2147483738"/>
          </pc:sldLayoutMkLst>
          <pc:picChg chg="add mod">
            <ac:chgData name="GOMEZ, Paula" userId="c93cf399-3ed7-4230-9282-8831e3fe5ae7" providerId="ADAL" clId="{D69556F3-8784-4CD2-A0D8-8DF8C0BB2058}" dt="2023-03-07T15:10:58.660" v="617"/>
            <ac:picMkLst>
              <pc:docMk/>
              <pc:sldMasterMk cId="0" sldId="2147483720"/>
              <pc:sldLayoutMk cId="0" sldId="2147483738"/>
              <ac:picMk id="14" creationId="{2CCE1765-7C4A-4B35-83B4-46E8BF36700A}"/>
            </ac:picMkLst>
          </pc:picChg>
        </pc:sldLayoutChg>
        <pc:sldLayoutChg chg="addSp delSp modSp mod">
          <pc:chgData name="GOMEZ, Paula" userId="c93cf399-3ed7-4230-9282-8831e3fe5ae7" providerId="ADAL" clId="{D69556F3-8784-4CD2-A0D8-8DF8C0BB2058}" dt="2023-03-07T15:11:01.454" v="618"/>
          <pc:sldLayoutMkLst>
            <pc:docMk/>
            <pc:sldMasterMk cId="0" sldId="2147483720"/>
            <pc:sldLayoutMk cId="0" sldId="2147483739"/>
          </pc:sldLayoutMkLst>
          <pc:spChg chg="del">
            <ac:chgData name="GOMEZ, Paula" userId="c93cf399-3ed7-4230-9282-8831e3fe5ae7" providerId="ADAL" clId="{D69556F3-8784-4CD2-A0D8-8DF8C0BB2058}" dt="2023-03-07T15:05:12.650" v="537" actId="478"/>
            <ac:spMkLst>
              <pc:docMk/>
              <pc:sldMasterMk cId="0" sldId="2147483720"/>
              <pc:sldLayoutMk cId="0" sldId="2147483739"/>
              <ac:spMk id="13" creationId="{F4AD986A-76B2-465D-A889-73C16033B289}"/>
            </ac:spMkLst>
          </pc:spChg>
          <pc:spChg chg="add mod">
            <ac:chgData name="GOMEZ, Paula" userId="c93cf399-3ed7-4230-9282-8831e3fe5ae7" providerId="ADAL" clId="{D69556F3-8784-4CD2-A0D8-8DF8C0BB2058}" dt="2023-03-07T15:05:13.213" v="538"/>
            <ac:spMkLst>
              <pc:docMk/>
              <pc:sldMasterMk cId="0" sldId="2147483720"/>
              <pc:sldLayoutMk cId="0" sldId="2147483739"/>
              <ac:spMk id="14" creationId="{4C429DBF-DEC7-4F2A-AA18-8D1CD9F6F8F2}"/>
            </ac:spMkLst>
          </pc:spChg>
          <pc:picChg chg="add mod">
            <ac:chgData name="GOMEZ, Paula" userId="c93cf399-3ed7-4230-9282-8831e3fe5ae7" providerId="ADAL" clId="{D69556F3-8784-4CD2-A0D8-8DF8C0BB2058}" dt="2023-03-07T15:11:01.454" v="618"/>
            <ac:picMkLst>
              <pc:docMk/>
              <pc:sldMasterMk cId="0" sldId="2147483720"/>
              <pc:sldLayoutMk cId="0" sldId="2147483739"/>
              <ac:picMk id="15" creationId="{BA94FA32-30FF-4D54-8125-07EF1D028E10}"/>
            </ac:picMkLst>
          </pc:picChg>
        </pc:sldLayoutChg>
        <pc:sldLayoutChg chg="addSp delSp modSp mod">
          <pc:chgData name="GOMEZ, Paula" userId="c93cf399-3ed7-4230-9282-8831e3fe5ae7" providerId="ADAL" clId="{D69556F3-8784-4CD2-A0D8-8DF8C0BB2058}" dt="2023-03-07T15:11:06.134" v="619"/>
          <pc:sldLayoutMkLst>
            <pc:docMk/>
            <pc:sldMasterMk cId="0" sldId="2147483720"/>
            <pc:sldLayoutMk cId="0" sldId="2147483740"/>
          </pc:sldLayoutMkLst>
          <pc:spChg chg="add mod">
            <ac:chgData name="GOMEZ, Paula" userId="c93cf399-3ed7-4230-9282-8831e3fe5ae7" providerId="ADAL" clId="{D69556F3-8784-4CD2-A0D8-8DF8C0BB2058}" dt="2023-03-07T15:05:19.548" v="540"/>
            <ac:spMkLst>
              <pc:docMk/>
              <pc:sldMasterMk cId="0" sldId="2147483720"/>
              <pc:sldLayoutMk cId="0" sldId="2147483740"/>
              <ac:spMk id="13" creationId="{41625EA6-4BEF-4016-8A84-955FA52353B2}"/>
            </ac:spMkLst>
          </pc:spChg>
          <pc:spChg chg="del">
            <ac:chgData name="GOMEZ, Paula" userId="c93cf399-3ed7-4230-9282-8831e3fe5ae7" providerId="ADAL" clId="{D69556F3-8784-4CD2-A0D8-8DF8C0BB2058}" dt="2023-03-07T15:05:18.997" v="539" actId="478"/>
            <ac:spMkLst>
              <pc:docMk/>
              <pc:sldMasterMk cId="0" sldId="2147483720"/>
              <pc:sldLayoutMk cId="0" sldId="2147483740"/>
              <ac:spMk id="16" creationId="{7A342DE3-5AD5-4246-8409-4ED162654160}"/>
            </ac:spMkLst>
          </pc:spChg>
          <pc:picChg chg="add mod">
            <ac:chgData name="GOMEZ, Paula" userId="c93cf399-3ed7-4230-9282-8831e3fe5ae7" providerId="ADAL" clId="{D69556F3-8784-4CD2-A0D8-8DF8C0BB2058}" dt="2023-03-07T15:11:06.134" v="619"/>
            <ac:picMkLst>
              <pc:docMk/>
              <pc:sldMasterMk cId="0" sldId="2147483720"/>
              <pc:sldLayoutMk cId="0" sldId="2147483740"/>
              <ac:picMk id="14" creationId="{2503C031-1B9B-435C-835D-7DE8C2AE5BFE}"/>
            </ac:picMkLst>
          </pc:picChg>
        </pc:sldLayoutChg>
        <pc:sldLayoutChg chg="del">
          <pc:chgData name="GOMEZ, Paula" userId="c93cf399-3ed7-4230-9282-8831e3fe5ae7" providerId="ADAL" clId="{D69556F3-8784-4CD2-A0D8-8DF8C0BB2058}" dt="2023-03-07T15:05:45.377" v="559" actId="2696"/>
          <pc:sldLayoutMkLst>
            <pc:docMk/>
            <pc:sldMasterMk cId="0" sldId="2147483720"/>
            <pc:sldLayoutMk cId="0" sldId="2147483741"/>
          </pc:sldLayoutMkLst>
        </pc:sldLayoutChg>
        <pc:sldLayoutChg chg="del">
          <pc:chgData name="GOMEZ, Paula" userId="c93cf399-3ed7-4230-9282-8831e3fe5ae7" providerId="ADAL" clId="{D69556F3-8784-4CD2-A0D8-8DF8C0BB2058}" dt="2023-03-07T15:05:42.705" v="558" actId="2696"/>
          <pc:sldLayoutMkLst>
            <pc:docMk/>
            <pc:sldMasterMk cId="0" sldId="2147483720"/>
            <pc:sldLayoutMk cId="0" sldId="2147483742"/>
          </pc:sldLayoutMkLst>
        </pc:sldLayoutChg>
        <pc:sldLayoutChg chg="del">
          <pc:chgData name="GOMEZ, Paula" userId="c93cf399-3ed7-4230-9282-8831e3fe5ae7" providerId="ADAL" clId="{D69556F3-8784-4CD2-A0D8-8DF8C0BB2058}" dt="2023-03-07T15:05:40.009" v="557" actId="2696"/>
          <pc:sldLayoutMkLst>
            <pc:docMk/>
            <pc:sldMasterMk cId="0" sldId="2147483720"/>
            <pc:sldLayoutMk cId="0" sldId="2147483743"/>
          </pc:sldLayoutMkLst>
        </pc:sldLayoutChg>
        <pc:sldLayoutChg chg="del">
          <pc:chgData name="GOMEZ, Paula" userId="c93cf399-3ed7-4230-9282-8831e3fe5ae7" providerId="ADAL" clId="{D69556F3-8784-4CD2-A0D8-8DF8C0BB2058}" dt="2023-03-07T15:05:38.672" v="556" actId="2696"/>
          <pc:sldLayoutMkLst>
            <pc:docMk/>
            <pc:sldMasterMk cId="0" sldId="2147483720"/>
            <pc:sldLayoutMk cId="0" sldId="2147483744"/>
          </pc:sldLayoutMkLst>
        </pc:sldLayoutChg>
        <pc:sldLayoutChg chg="del">
          <pc:chgData name="GOMEZ, Paula" userId="c93cf399-3ed7-4230-9282-8831e3fe5ae7" providerId="ADAL" clId="{D69556F3-8784-4CD2-A0D8-8DF8C0BB2058}" dt="2023-03-07T15:05:37.290" v="555" actId="2696"/>
          <pc:sldLayoutMkLst>
            <pc:docMk/>
            <pc:sldMasterMk cId="0" sldId="2147483720"/>
            <pc:sldLayoutMk cId="0" sldId="2147483745"/>
          </pc:sldLayoutMkLst>
        </pc:sldLayoutChg>
        <pc:sldLayoutChg chg="del">
          <pc:chgData name="GOMEZ, Paula" userId="c93cf399-3ed7-4230-9282-8831e3fe5ae7" providerId="ADAL" clId="{D69556F3-8784-4CD2-A0D8-8DF8C0BB2058}" dt="2023-03-07T15:05:35.816" v="554" actId="2696"/>
          <pc:sldLayoutMkLst>
            <pc:docMk/>
            <pc:sldMasterMk cId="0" sldId="2147483720"/>
            <pc:sldLayoutMk cId="0" sldId="2147483746"/>
          </pc:sldLayoutMkLst>
        </pc:sldLayoutChg>
        <pc:sldLayoutChg chg="del">
          <pc:chgData name="GOMEZ, Paula" userId="c93cf399-3ed7-4230-9282-8831e3fe5ae7" providerId="ADAL" clId="{D69556F3-8784-4CD2-A0D8-8DF8C0BB2058}" dt="2023-03-07T15:05:34.073" v="553" actId="2696"/>
          <pc:sldLayoutMkLst>
            <pc:docMk/>
            <pc:sldMasterMk cId="0" sldId="2147483720"/>
            <pc:sldLayoutMk cId="0" sldId="2147483747"/>
          </pc:sldLayoutMkLst>
        </pc:sldLayoutChg>
        <pc:sldLayoutChg chg="addSp delSp modSp mod">
          <pc:chgData name="GOMEZ, Paula" userId="c93cf399-3ed7-4230-9282-8831e3fe5ae7" providerId="ADAL" clId="{D69556F3-8784-4CD2-A0D8-8DF8C0BB2058}" dt="2023-03-07T15:10:34.235" v="610"/>
          <pc:sldLayoutMkLst>
            <pc:docMk/>
            <pc:sldMasterMk cId="0" sldId="2147483720"/>
            <pc:sldLayoutMk cId="0" sldId="2147483788"/>
          </pc:sldLayoutMkLst>
          <pc:spChg chg="del">
            <ac:chgData name="GOMEZ, Paula" userId="c93cf399-3ed7-4230-9282-8831e3fe5ae7" providerId="ADAL" clId="{D69556F3-8784-4CD2-A0D8-8DF8C0BB2058}" dt="2023-03-07T15:04:24.850" v="523" actId="478"/>
            <ac:spMkLst>
              <pc:docMk/>
              <pc:sldMasterMk cId="0" sldId="2147483720"/>
              <pc:sldLayoutMk cId="0" sldId="2147483788"/>
              <ac:spMk id="15" creationId="{ABFF1854-6D68-4094-8B10-07AB555897A7}"/>
            </ac:spMkLst>
          </pc:spChg>
          <pc:spChg chg="add mod">
            <ac:chgData name="GOMEZ, Paula" userId="c93cf399-3ed7-4230-9282-8831e3fe5ae7" providerId="ADAL" clId="{D69556F3-8784-4CD2-A0D8-8DF8C0BB2058}" dt="2023-03-07T15:04:25.870" v="524"/>
            <ac:spMkLst>
              <pc:docMk/>
              <pc:sldMasterMk cId="0" sldId="2147483720"/>
              <pc:sldLayoutMk cId="0" sldId="2147483788"/>
              <ac:spMk id="16" creationId="{34FC3C95-747B-4D9C-A6DA-5183DD046226}"/>
            </ac:spMkLst>
          </pc:spChg>
          <pc:picChg chg="add mod">
            <ac:chgData name="GOMEZ, Paula" userId="c93cf399-3ed7-4230-9282-8831e3fe5ae7" providerId="ADAL" clId="{D69556F3-8784-4CD2-A0D8-8DF8C0BB2058}" dt="2023-03-07T15:10:34.235" v="610"/>
            <ac:picMkLst>
              <pc:docMk/>
              <pc:sldMasterMk cId="0" sldId="2147483720"/>
              <pc:sldLayoutMk cId="0" sldId="2147483788"/>
              <ac:picMk id="17" creationId="{71B165E7-6CAA-482D-B182-D6DC31ECC95D}"/>
            </ac:picMkLst>
          </pc:picChg>
        </pc:sldLayoutChg>
        <pc:sldLayoutChg chg="addSp delSp modSp mod">
          <pc:chgData name="GOMEZ, Paula" userId="c93cf399-3ed7-4230-9282-8831e3fe5ae7" providerId="ADAL" clId="{D69556F3-8784-4CD2-A0D8-8DF8C0BB2058}" dt="2023-03-07T15:10:47.195" v="613"/>
          <pc:sldLayoutMkLst>
            <pc:docMk/>
            <pc:sldMasterMk cId="0" sldId="2147483720"/>
            <pc:sldLayoutMk cId="0" sldId="2147483789"/>
          </pc:sldLayoutMkLst>
          <pc:spChg chg="del">
            <ac:chgData name="GOMEZ, Paula" userId="c93cf399-3ed7-4230-9282-8831e3fe5ae7" providerId="ADAL" clId="{D69556F3-8784-4CD2-A0D8-8DF8C0BB2058}" dt="2023-03-07T15:04:42.134" v="529" actId="478"/>
            <ac:spMkLst>
              <pc:docMk/>
              <pc:sldMasterMk cId="0" sldId="2147483720"/>
              <pc:sldLayoutMk cId="0" sldId="2147483789"/>
              <ac:spMk id="13" creationId="{D9E0A159-826F-4051-8DE2-B2CC3524E9D6}"/>
            </ac:spMkLst>
          </pc:spChg>
          <pc:spChg chg="add mod">
            <ac:chgData name="GOMEZ, Paula" userId="c93cf399-3ed7-4230-9282-8831e3fe5ae7" providerId="ADAL" clId="{D69556F3-8784-4CD2-A0D8-8DF8C0BB2058}" dt="2023-03-07T15:04:42.614" v="530"/>
            <ac:spMkLst>
              <pc:docMk/>
              <pc:sldMasterMk cId="0" sldId="2147483720"/>
              <pc:sldLayoutMk cId="0" sldId="2147483789"/>
              <ac:spMk id="14" creationId="{276369AA-5FDF-461F-8202-F5F5EED28AE3}"/>
            </ac:spMkLst>
          </pc:spChg>
          <pc:picChg chg="add mod">
            <ac:chgData name="GOMEZ, Paula" userId="c93cf399-3ed7-4230-9282-8831e3fe5ae7" providerId="ADAL" clId="{D69556F3-8784-4CD2-A0D8-8DF8C0BB2058}" dt="2023-03-07T15:10:47.195" v="613"/>
            <ac:picMkLst>
              <pc:docMk/>
              <pc:sldMasterMk cId="0" sldId="2147483720"/>
              <pc:sldLayoutMk cId="0" sldId="2147483789"/>
              <ac:picMk id="15" creationId="{D876C431-659E-4435-AA0B-4547BC5A2225}"/>
            </ac:picMkLst>
          </pc:picChg>
        </pc:sldLayoutChg>
      </pc:sldMasterChg>
      <pc:sldMasterChg chg="del delSldLayout">
        <pc:chgData name="GOMEZ, Paula" userId="c93cf399-3ed7-4230-9282-8831e3fe5ae7" providerId="ADAL" clId="{D69556F3-8784-4CD2-A0D8-8DF8C0BB2058}" dt="2023-03-07T15:05:28.741" v="552" actId="2696"/>
        <pc:sldMasterMkLst>
          <pc:docMk/>
          <pc:sldMasterMk cId="980484382" sldId="2147483790"/>
        </pc:sldMasterMkLst>
        <pc:sldLayoutChg chg="del">
          <pc:chgData name="GOMEZ, Paula" userId="c93cf399-3ed7-4230-9282-8831e3fe5ae7" providerId="ADAL" clId="{D69556F3-8784-4CD2-A0D8-8DF8C0BB2058}" dt="2023-03-07T15:05:28.704" v="541" actId="2696"/>
          <pc:sldLayoutMkLst>
            <pc:docMk/>
            <pc:sldMasterMk cId="980484382" sldId="2147483790"/>
            <pc:sldLayoutMk cId="3074936361" sldId="2147483791"/>
          </pc:sldLayoutMkLst>
        </pc:sldLayoutChg>
        <pc:sldLayoutChg chg="del">
          <pc:chgData name="GOMEZ, Paula" userId="c93cf399-3ed7-4230-9282-8831e3fe5ae7" providerId="ADAL" clId="{D69556F3-8784-4CD2-A0D8-8DF8C0BB2058}" dt="2023-03-07T15:05:28.708" v="542" actId="2696"/>
          <pc:sldLayoutMkLst>
            <pc:docMk/>
            <pc:sldMasterMk cId="980484382" sldId="2147483790"/>
            <pc:sldLayoutMk cId="1875329345" sldId="2147483792"/>
          </pc:sldLayoutMkLst>
        </pc:sldLayoutChg>
        <pc:sldLayoutChg chg="del">
          <pc:chgData name="GOMEZ, Paula" userId="c93cf399-3ed7-4230-9282-8831e3fe5ae7" providerId="ADAL" clId="{D69556F3-8784-4CD2-A0D8-8DF8C0BB2058}" dt="2023-03-07T15:05:28.711" v="543" actId="2696"/>
          <pc:sldLayoutMkLst>
            <pc:docMk/>
            <pc:sldMasterMk cId="980484382" sldId="2147483790"/>
            <pc:sldLayoutMk cId="684596246" sldId="2147483793"/>
          </pc:sldLayoutMkLst>
        </pc:sldLayoutChg>
        <pc:sldLayoutChg chg="del">
          <pc:chgData name="GOMEZ, Paula" userId="c93cf399-3ed7-4230-9282-8831e3fe5ae7" providerId="ADAL" clId="{D69556F3-8784-4CD2-A0D8-8DF8C0BB2058}" dt="2023-03-07T15:05:28.715" v="544" actId="2696"/>
          <pc:sldLayoutMkLst>
            <pc:docMk/>
            <pc:sldMasterMk cId="980484382" sldId="2147483790"/>
            <pc:sldLayoutMk cId="964093978" sldId="2147483794"/>
          </pc:sldLayoutMkLst>
        </pc:sldLayoutChg>
        <pc:sldLayoutChg chg="del">
          <pc:chgData name="GOMEZ, Paula" userId="c93cf399-3ed7-4230-9282-8831e3fe5ae7" providerId="ADAL" clId="{D69556F3-8784-4CD2-A0D8-8DF8C0BB2058}" dt="2023-03-07T15:05:28.718" v="545" actId="2696"/>
          <pc:sldLayoutMkLst>
            <pc:docMk/>
            <pc:sldMasterMk cId="980484382" sldId="2147483790"/>
            <pc:sldLayoutMk cId="3650567435" sldId="2147483795"/>
          </pc:sldLayoutMkLst>
        </pc:sldLayoutChg>
        <pc:sldLayoutChg chg="del">
          <pc:chgData name="GOMEZ, Paula" userId="c93cf399-3ed7-4230-9282-8831e3fe5ae7" providerId="ADAL" clId="{D69556F3-8784-4CD2-A0D8-8DF8C0BB2058}" dt="2023-03-07T15:05:28.721" v="546" actId="2696"/>
          <pc:sldLayoutMkLst>
            <pc:docMk/>
            <pc:sldMasterMk cId="980484382" sldId="2147483790"/>
            <pc:sldLayoutMk cId="2361487163" sldId="2147483796"/>
          </pc:sldLayoutMkLst>
        </pc:sldLayoutChg>
        <pc:sldLayoutChg chg="del">
          <pc:chgData name="GOMEZ, Paula" userId="c93cf399-3ed7-4230-9282-8831e3fe5ae7" providerId="ADAL" clId="{D69556F3-8784-4CD2-A0D8-8DF8C0BB2058}" dt="2023-03-07T15:05:28.724" v="547" actId="2696"/>
          <pc:sldLayoutMkLst>
            <pc:docMk/>
            <pc:sldMasterMk cId="980484382" sldId="2147483790"/>
            <pc:sldLayoutMk cId="3222906640" sldId="2147483797"/>
          </pc:sldLayoutMkLst>
        </pc:sldLayoutChg>
        <pc:sldLayoutChg chg="del">
          <pc:chgData name="GOMEZ, Paula" userId="c93cf399-3ed7-4230-9282-8831e3fe5ae7" providerId="ADAL" clId="{D69556F3-8784-4CD2-A0D8-8DF8C0BB2058}" dt="2023-03-07T15:05:28.726" v="548" actId="2696"/>
          <pc:sldLayoutMkLst>
            <pc:docMk/>
            <pc:sldMasterMk cId="980484382" sldId="2147483790"/>
            <pc:sldLayoutMk cId="3310770230" sldId="2147483798"/>
          </pc:sldLayoutMkLst>
        </pc:sldLayoutChg>
        <pc:sldLayoutChg chg="del">
          <pc:chgData name="GOMEZ, Paula" userId="c93cf399-3ed7-4230-9282-8831e3fe5ae7" providerId="ADAL" clId="{D69556F3-8784-4CD2-A0D8-8DF8C0BB2058}" dt="2023-03-07T15:05:28.733" v="549" actId="2696"/>
          <pc:sldLayoutMkLst>
            <pc:docMk/>
            <pc:sldMasterMk cId="980484382" sldId="2147483790"/>
            <pc:sldLayoutMk cId="762588066" sldId="2147483799"/>
          </pc:sldLayoutMkLst>
        </pc:sldLayoutChg>
        <pc:sldLayoutChg chg="del">
          <pc:chgData name="GOMEZ, Paula" userId="c93cf399-3ed7-4230-9282-8831e3fe5ae7" providerId="ADAL" clId="{D69556F3-8784-4CD2-A0D8-8DF8C0BB2058}" dt="2023-03-07T15:05:28.735" v="550" actId="2696"/>
          <pc:sldLayoutMkLst>
            <pc:docMk/>
            <pc:sldMasterMk cId="980484382" sldId="2147483790"/>
            <pc:sldLayoutMk cId="4161100890" sldId="2147483800"/>
          </pc:sldLayoutMkLst>
        </pc:sldLayoutChg>
        <pc:sldLayoutChg chg="del">
          <pc:chgData name="GOMEZ, Paula" userId="c93cf399-3ed7-4230-9282-8831e3fe5ae7" providerId="ADAL" clId="{D69556F3-8784-4CD2-A0D8-8DF8C0BB2058}" dt="2023-03-07T15:05:28.737" v="551" actId="2696"/>
          <pc:sldLayoutMkLst>
            <pc:docMk/>
            <pc:sldMasterMk cId="980484382" sldId="2147483790"/>
            <pc:sldLayoutMk cId="3544538891" sldId="2147483801"/>
          </pc:sldLayoutMkLst>
        </pc:sldLayoutChg>
      </pc:sldMasterChg>
      <pc:sldMasterChg chg="del delSldLayout">
        <pc:chgData name="GOMEZ, Paula" userId="c93cf399-3ed7-4230-9282-8831e3fe5ae7" providerId="ADAL" clId="{D69556F3-8784-4CD2-A0D8-8DF8C0BB2058}" dt="2023-03-07T15:05:51.285" v="573" actId="2696"/>
        <pc:sldMasterMkLst>
          <pc:docMk/>
          <pc:sldMasterMk cId="903097542" sldId="2147483820"/>
        </pc:sldMasterMkLst>
        <pc:sldLayoutChg chg="del">
          <pc:chgData name="GOMEZ, Paula" userId="c93cf399-3ed7-4230-9282-8831e3fe5ae7" providerId="ADAL" clId="{D69556F3-8784-4CD2-A0D8-8DF8C0BB2058}" dt="2023-03-07T15:05:51.233" v="560" actId="2696"/>
          <pc:sldLayoutMkLst>
            <pc:docMk/>
            <pc:sldMasterMk cId="903097542" sldId="2147483820"/>
            <pc:sldLayoutMk cId="3914961575" sldId="2147483821"/>
          </pc:sldLayoutMkLst>
        </pc:sldLayoutChg>
        <pc:sldLayoutChg chg="del">
          <pc:chgData name="GOMEZ, Paula" userId="c93cf399-3ed7-4230-9282-8831e3fe5ae7" providerId="ADAL" clId="{D69556F3-8784-4CD2-A0D8-8DF8C0BB2058}" dt="2023-03-07T15:05:51.236" v="561" actId="2696"/>
          <pc:sldLayoutMkLst>
            <pc:docMk/>
            <pc:sldMasterMk cId="903097542" sldId="2147483820"/>
            <pc:sldLayoutMk cId="497702526" sldId="2147483822"/>
          </pc:sldLayoutMkLst>
        </pc:sldLayoutChg>
        <pc:sldLayoutChg chg="del">
          <pc:chgData name="GOMEZ, Paula" userId="c93cf399-3ed7-4230-9282-8831e3fe5ae7" providerId="ADAL" clId="{D69556F3-8784-4CD2-A0D8-8DF8C0BB2058}" dt="2023-03-07T15:05:51.238" v="562" actId="2696"/>
          <pc:sldLayoutMkLst>
            <pc:docMk/>
            <pc:sldMasterMk cId="903097542" sldId="2147483820"/>
            <pc:sldLayoutMk cId="1368223997" sldId="2147483823"/>
          </pc:sldLayoutMkLst>
        </pc:sldLayoutChg>
        <pc:sldLayoutChg chg="del">
          <pc:chgData name="GOMEZ, Paula" userId="c93cf399-3ed7-4230-9282-8831e3fe5ae7" providerId="ADAL" clId="{D69556F3-8784-4CD2-A0D8-8DF8C0BB2058}" dt="2023-03-07T15:05:51.248" v="563" actId="2696"/>
          <pc:sldLayoutMkLst>
            <pc:docMk/>
            <pc:sldMasterMk cId="903097542" sldId="2147483820"/>
            <pc:sldLayoutMk cId="3554827199" sldId="2147483824"/>
          </pc:sldLayoutMkLst>
        </pc:sldLayoutChg>
        <pc:sldLayoutChg chg="del">
          <pc:chgData name="GOMEZ, Paula" userId="c93cf399-3ed7-4230-9282-8831e3fe5ae7" providerId="ADAL" clId="{D69556F3-8784-4CD2-A0D8-8DF8C0BB2058}" dt="2023-03-07T15:05:51.250" v="564" actId="2696"/>
          <pc:sldLayoutMkLst>
            <pc:docMk/>
            <pc:sldMasterMk cId="903097542" sldId="2147483820"/>
            <pc:sldLayoutMk cId="2552112609" sldId="2147483825"/>
          </pc:sldLayoutMkLst>
        </pc:sldLayoutChg>
        <pc:sldLayoutChg chg="del">
          <pc:chgData name="GOMEZ, Paula" userId="c93cf399-3ed7-4230-9282-8831e3fe5ae7" providerId="ADAL" clId="{D69556F3-8784-4CD2-A0D8-8DF8C0BB2058}" dt="2023-03-07T15:05:51.253" v="565" actId="2696"/>
          <pc:sldLayoutMkLst>
            <pc:docMk/>
            <pc:sldMasterMk cId="903097542" sldId="2147483820"/>
            <pc:sldLayoutMk cId="1798040426" sldId="2147483826"/>
          </pc:sldLayoutMkLst>
        </pc:sldLayoutChg>
        <pc:sldLayoutChg chg="del">
          <pc:chgData name="GOMEZ, Paula" userId="c93cf399-3ed7-4230-9282-8831e3fe5ae7" providerId="ADAL" clId="{D69556F3-8784-4CD2-A0D8-8DF8C0BB2058}" dt="2023-03-07T15:05:51.256" v="566" actId="2696"/>
          <pc:sldLayoutMkLst>
            <pc:docMk/>
            <pc:sldMasterMk cId="903097542" sldId="2147483820"/>
            <pc:sldLayoutMk cId="2672297302" sldId="2147483827"/>
          </pc:sldLayoutMkLst>
        </pc:sldLayoutChg>
        <pc:sldLayoutChg chg="del">
          <pc:chgData name="GOMEZ, Paula" userId="c93cf399-3ed7-4230-9282-8831e3fe5ae7" providerId="ADAL" clId="{D69556F3-8784-4CD2-A0D8-8DF8C0BB2058}" dt="2023-03-07T15:05:51.256" v="567" actId="2696"/>
          <pc:sldLayoutMkLst>
            <pc:docMk/>
            <pc:sldMasterMk cId="903097542" sldId="2147483820"/>
            <pc:sldLayoutMk cId="259429969" sldId="2147483828"/>
          </pc:sldLayoutMkLst>
        </pc:sldLayoutChg>
        <pc:sldLayoutChg chg="del">
          <pc:chgData name="GOMEZ, Paula" userId="c93cf399-3ed7-4230-9282-8831e3fe5ae7" providerId="ADAL" clId="{D69556F3-8784-4CD2-A0D8-8DF8C0BB2058}" dt="2023-03-07T15:05:51.266" v="568" actId="2696"/>
          <pc:sldLayoutMkLst>
            <pc:docMk/>
            <pc:sldMasterMk cId="903097542" sldId="2147483820"/>
            <pc:sldLayoutMk cId="2959507141" sldId="2147483829"/>
          </pc:sldLayoutMkLst>
        </pc:sldLayoutChg>
        <pc:sldLayoutChg chg="del">
          <pc:chgData name="GOMEZ, Paula" userId="c93cf399-3ed7-4230-9282-8831e3fe5ae7" providerId="ADAL" clId="{D69556F3-8784-4CD2-A0D8-8DF8C0BB2058}" dt="2023-03-07T15:05:51.269" v="569" actId="2696"/>
          <pc:sldLayoutMkLst>
            <pc:docMk/>
            <pc:sldMasterMk cId="903097542" sldId="2147483820"/>
            <pc:sldLayoutMk cId="1796706941" sldId="2147483830"/>
          </pc:sldLayoutMkLst>
        </pc:sldLayoutChg>
        <pc:sldLayoutChg chg="del">
          <pc:chgData name="GOMEZ, Paula" userId="c93cf399-3ed7-4230-9282-8831e3fe5ae7" providerId="ADAL" clId="{D69556F3-8784-4CD2-A0D8-8DF8C0BB2058}" dt="2023-03-07T15:05:51.270" v="570" actId="2696"/>
          <pc:sldLayoutMkLst>
            <pc:docMk/>
            <pc:sldMasterMk cId="903097542" sldId="2147483820"/>
            <pc:sldLayoutMk cId="3979790113" sldId="2147483831"/>
          </pc:sldLayoutMkLst>
        </pc:sldLayoutChg>
        <pc:sldLayoutChg chg="del">
          <pc:chgData name="GOMEZ, Paula" userId="c93cf399-3ed7-4230-9282-8831e3fe5ae7" providerId="ADAL" clId="{D69556F3-8784-4CD2-A0D8-8DF8C0BB2058}" dt="2023-03-07T15:05:51.272" v="571" actId="2696"/>
          <pc:sldLayoutMkLst>
            <pc:docMk/>
            <pc:sldMasterMk cId="903097542" sldId="2147483820"/>
            <pc:sldLayoutMk cId="384647220" sldId="2147483832"/>
          </pc:sldLayoutMkLst>
        </pc:sldLayoutChg>
        <pc:sldLayoutChg chg="del">
          <pc:chgData name="GOMEZ, Paula" userId="c93cf399-3ed7-4230-9282-8831e3fe5ae7" providerId="ADAL" clId="{D69556F3-8784-4CD2-A0D8-8DF8C0BB2058}" dt="2023-03-07T15:05:51.281" v="572" actId="2696"/>
          <pc:sldLayoutMkLst>
            <pc:docMk/>
            <pc:sldMasterMk cId="903097542" sldId="2147483820"/>
            <pc:sldLayoutMk cId="395005948" sldId="2147483833"/>
          </pc:sldLayoutMkLst>
        </pc:sldLayoutChg>
      </pc:sldMasterChg>
      <pc:sldMasterChg chg="addSp modSp">
        <pc:chgData name="GOMEZ, Paula" userId="c93cf399-3ed7-4230-9282-8831e3fe5ae7" providerId="ADAL" clId="{D69556F3-8784-4CD2-A0D8-8DF8C0BB2058}" dt="2023-03-07T15:11:10.451" v="620"/>
        <pc:sldMasterMkLst>
          <pc:docMk/>
          <pc:sldMasterMk cId="0" sldId="2147483834"/>
        </pc:sldMasterMkLst>
        <pc:picChg chg="add mod">
          <ac:chgData name="GOMEZ, Paula" userId="c93cf399-3ed7-4230-9282-8831e3fe5ae7" providerId="ADAL" clId="{D69556F3-8784-4CD2-A0D8-8DF8C0BB2058}" dt="2023-03-07T15:11:10.451" v="620"/>
          <ac:picMkLst>
            <pc:docMk/>
            <pc:sldMasterMk cId="0" sldId="2147483834"/>
            <ac:picMk id="15" creationId="{E0F2F7D2-2710-43CA-B691-C24F581725E5}"/>
          </ac:picMkLst>
        </pc:picChg>
      </pc:sldMasterChg>
      <pc:sldMasterChg chg="modSp mod modSldLayout">
        <pc:chgData name="GOMEZ, Paula" userId="c93cf399-3ed7-4230-9282-8831e3fe5ae7" providerId="ADAL" clId="{D69556F3-8784-4CD2-A0D8-8DF8C0BB2058}" dt="2023-03-07T13:32:02.009" v="162" actId="207"/>
        <pc:sldMasterMkLst>
          <pc:docMk/>
          <pc:sldMasterMk cId="0" sldId="2147483862"/>
        </pc:sldMasterMkLst>
        <pc:spChg chg="mod">
          <ac:chgData name="GOMEZ, Paula" userId="c93cf399-3ed7-4230-9282-8831e3fe5ae7" providerId="ADAL" clId="{D69556F3-8784-4CD2-A0D8-8DF8C0BB2058}" dt="2023-03-07T13:10:05.059" v="1" actId="20577"/>
          <ac:spMkLst>
            <pc:docMk/>
            <pc:sldMasterMk cId="0" sldId="2147483862"/>
            <ac:spMk id="12" creationId="{00000000-0000-0000-0000-000000000000}"/>
          </ac:spMkLst>
        </pc:spChg>
        <pc:sldLayoutChg chg="modSp mod">
          <pc:chgData name="GOMEZ, Paula" userId="c93cf399-3ed7-4230-9282-8831e3fe5ae7" providerId="ADAL" clId="{D69556F3-8784-4CD2-A0D8-8DF8C0BB2058}" dt="2023-03-07T13:32:02.009" v="162" actId="207"/>
          <pc:sldLayoutMkLst>
            <pc:docMk/>
            <pc:sldMasterMk cId="0" sldId="2147483862"/>
            <pc:sldLayoutMk cId="0" sldId="2147483863"/>
          </pc:sldLayoutMkLst>
          <pc:spChg chg="mod">
            <ac:chgData name="GOMEZ, Paula" userId="c93cf399-3ed7-4230-9282-8831e3fe5ae7" providerId="ADAL" clId="{D69556F3-8784-4CD2-A0D8-8DF8C0BB2058}" dt="2023-03-07T13:32:02.009" v="162" actId="207"/>
            <ac:spMkLst>
              <pc:docMk/>
              <pc:sldMasterMk cId="0" sldId="2147483862"/>
              <pc:sldLayoutMk cId="0" sldId="2147483863"/>
              <ac:spMk id="26" creationId="{00000000-0000-0000-0000-000000000000}"/>
            </ac:spMkLst>
          </pc:spChg>
          <pc:spChg chg="mod">
            <ac:chgData name="GOMEZ, Paula" userId="c93cf399-3ed7-4230-9282-8831e3fe5ae7" providerId="ADAL" clId="{D69556F3-8784-4CD2-A0D8-8DF8C0BB2058}" dt="2023-03-07T13:10:11.885" v="3"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D69556F3-8784-4CD2-A0D8-8DF8C0BB2058}" dt="2023-03-07T13:10:17.146" v="5" actId="20577"/>
          <pc:sldLayoutMkLst>
            <pc:docMk/>
            <pc:sldMasterMk cId="0" sldId="2147483862"/>
            <pc:sldLayoutMk cId="0" sldId="2147483864"/>
          </pc:sldLayoutMkLst>
          <pc:spChg chg="mod">
            <ac:chgData name="GOMEZ, Paula" userId="c93cf399-3ed7-4230-9282-8831e3fe5ae7" providerId="ADAL" clId="{D69556F3-8784-4CD2-A0D8-8DF8C0BB2058}" dt="2023-03-07T13:10:17.146" v="5"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D69556F3-8784-4CD2-A0D8-8DF8C0BB2058}" dt="2023-03-07T13:10:23.068" v="7" actId="20577"/>
          <pc:sldLayoutMkLst>
            <pc:docMk/>
            <pc:sldMasterMk cId="0" sldId="2147483862"/>
            <pc:sldLayoutMk cId="0" sldId="2147483865"/>
          </pc:sldLayoutMkLst>
          <pc:spChg chg="mod">
            <ac:chgData name="GOMEZ, Paula" userId="c93cf399-3ed7-4230-9282-8831e3fe5ae7" providerId="ADAL" clId="{D69556F3-8784-4CD2-A0D8-8DF8C0BB2058}" dt="2023-03-07T13:10:23.068" v="7"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D69556F3-8784-4CD2-A0D8-8DF8C0BB2058}" dt="2023-03-07T13:10:33.363" v="9" actId="20577"/>
          <pc:sldLayoutMkLst>
            <pc:docMk/>
            <pc:sldMasterMk cId="0" sldId="2147483862"/>
            <pc:sldLayoutMk cId="0" sldId="2147483866"/>
          </pc:sldLayoutMkLst>
          <pc:spChg chg="mod">
            <ac:chgData name="GOMEZ, Paula" userId="c93cf399-3ed7-4230-9282-8831e3fe5ae7" providerId="ADAL" clId="{D69556F3-8784-4CD2-A0D8-8DF8C0BB2058}" dt="2023-03-07T13:10:33.363" v="9"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D69556F3-8784-4CD2-A0D8-8DF8C0BB2058}" dt="2023-03-07T13:10:40.100" v="11" actId="20577"/>
          <pc:sldLayoutMkLst>
            <pc:docMk/>
            <pc:sldMasterMk cId="0" sldId="2147483862"/>
            <pc:sldLayoutMk cId="0" sldId="2147483867"/>
          </pc:sldLayoutMkLst>
          <pc:spChg chg="mod">
            <ac:chgData name="GOMEZ, Paula" userId="c93cf399-3ed7-4230-9282-8831e3fe5ae7" providerId="ADAL" clId="{D69556F3-8784-4CD2-A0D8-8DF8C0BB2058}" dt="2023-03-07T13:10:40.100" v="11"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D69556F3-8784-4CD2-A0D8-8DF8C0BB2058}" dt="2023-03-07T13:10:45.942" v="13" actId="20577"/>
          <pc:sldLayoutMkLst>
            <pc:docMk/>
            <pc:sldMasterMk cId="0" sldId="2147483862"/>
            <pc:sldLayoutMk cId="0" sldId="2147483868"/>
          </pc:sldLayoutMkLst>
          <pc:spChg chg="mod">
            <ac:chgData name="GOMEZ, Paula" userId="c93cf399-3ed7-4230-9282-8831e3fe5ae7" providerId="ADAL" clId="{D69556F3-8784-4CD2-A0D8-8DF8C0BB2058}" dt="2023-03-07T13:10:45.942" v="13" actId="20577"/>
            <ac:spMkLst>
              <pc:docMk/>
              <pc:sldMasterMk cId="0" sldId="2147483862"/>
              <pc:sldLayoutMk cId="0" sldId="2147483868"/>
              <ac:spMk id="17" creationId="{39A47447-8C7E-4ECF-8C93-D256B20DF19A}"/>
            </ac:spMkLst>
          </pc:spChg>
        </pc:sldLayoutChg>
        <pc:sldLayoutChg chg="modSp mod">
          <pc:chgData name="GOMEZ, Paula" userId="c93cf399-3ed7-4230-9282-8831e3fe5ae7" providerId="ADAL" clId="{D69556F3-8784-4CD2-A0D8-8DF8C0BB2058}" dt="2023-03-07T13:10:55.429" v="15" actId="20577"/>
          <pc:sldLayoutMkLst>
            <pc:docMk/>
            <pc:sldMasterMk cId="0" sldId="2147483862"/>
            <pc:sldLayoutMk cId="0" sldId="2147483869"/>
          </pc:sldLayoutMkLst>
          <pc:spChg chg="mod">
            <ac:chgData name="GOMEZ, Paula" userId="c93cf399-3ed7-4230-9282-8831e3fe5ae7" providerId="ADAL" clId="{D69556F3-8784-4CD2-A0D8-8DF8C0BB2058}" dt="2023-03-07T13:10:55.429" v="15" actId="20577"/>
            <ac:spMkLst>
              <pc:docMk/>
              <pc:sldMasterMk cId="0" sldId="2147483862"/>
              <pc:sldLayoutMk cId="0" sldId="2147483869"/>
              <ac:spMk id="13" creationId="{5ED6CE63-6EAD-482C-8486-AF107FF2CF4A}"/>
            </ac:spMkLst>
          </pc:spChg>
        </pc:sldLayoutChg>
        <pc:sldLayoutChg chg="modSp mod">
          <pc:chgData name="GOMEZ, Paula" userId="c93cf399-3ed7-4230-9282-8831e3fe5ae7" providerId="ADAL" clId="{D69556F3-8784-4CD2-A0D8-8DF8C0BB2058}" dt="2023-03-07T13:11:01.437" v="17" actId="20577"/>
          <pc:sldLayoutMkLst>
            <pc:docMk/>
            <pc:sldMasterMk cId="0" sldId="2147483862"/>
            <pc:sldLayoutMk cId="0" sldId="2147483870"/>
          </pc:sldLayoutMkLst>
          <pc:spChg chg="mod">
            <ac:chgData name="GOMEZ, Paula" userId="c93cf399-3ed7-4230-9282-8831e3fe5ae7" providerId="ADAL" clId="{D69556F3-8784-4CD2-A0D8-8DF8C0BB2058}" dt="2023-03-07T13:11:01.437" v="17" actId="20577"/>
            <ac:spMkLst>
              <pc:docMk/>
              <pc:sldMasterMk cId="0" sldId="2147483862"/>
              <pc:sldLayoutMk cId="0" sldId="2147483870"/>
              <ac:spMk id="15" creationId="{ABFF1854-6D68-4094-8B10-07AB555897A7}"/>
            </ac:spMkLst>
          </pc:spChg>
        </pc:sldLayoutChg>
        <pc:sldLayoutChg chg="modSp mod">
          <pc:chgData name="GOMEZ, Paula" userId="c93cf399-3ed7-4230-9282-8831e3fe5ae7" providerId="ADAL" clId="{D69556F3-8784-4CD2-A0D8-8DF8C0BB2058}" dt="2023-03-07T13:11:06.907" v="19" actId="20577"/>
          <pc:sldLayoutMkLst>
            <pc:docMk/>
            <pc:sldMasterMk cId="0" sldId="2147483862"/>
            <pc:sldLayoutMk cId="0" sldId="2147483871"/>
          </pc:sldLayoutMkLst>
          <pc:spChg chg="mod">
            <ac:chgData name="GOMEZ, Paula" userId="c93cf399-3ed7-4230-9282-8831e3fe5ae7" providerId="ADAL" clId="{D69556F3-8784-4CD2-A0D8-8DF8C0BB2058}" dt="2023-03-07T13:11:06.907" v="19" actId="20577"/>
            <ac:spMkLst>
              <pc:docMk/>
              <pc:sldMasterMk cId="0" sldId="2147483862"/>
              <pc:sldLayoutMk cId="0" sldId="2147483871"/>
              <ac:spMk id="14" creationId="{38A8EE72-C2FF-43D1-BFC9-83FA79AC7651}"/>
            </ac:spMkLst>
          </pc:spChg>
        </pc:sldLayoutChg>
        <pc:sldLayoutChg chg="modSp mod">
          <pc:chgData name="GOMEZ, Paula" userId="c93cf399-3ed7-4230-9282-8831e3fe5ae7" providerId="ADAL" clId="{D69556F3-8784-4CD2-A0D8-8DF8C0BB2058}" dt="2023-03-07T13:11:13.091" v="21" actId="20577"/>
          <pc:sldLayoutMkLst>
            <pc:docMk/>
            <pc:sldMasterMk cId="0" sldId="2147483862"/>
            <pc:sldLayoutMk cId="2884475595" sldId="2147483872"/>
          </pc:sldLayoutMkLst>
          <pc:spChg chg="mod">
            <ac:chgData name="GOMEZ, Paula" userId="c93cf399-3ed7-4230-9282-8831e3fe5ae7" providerId="ADAL" clId="{D69556F3-8784-4CD2-A0D8-8DF8C0BB2058}" dt="2023-03-07T13:11:13.091" v="21" actId="20577"/>
            <ac:spMkLst>
              <pc:docMk/>
              <pc:sldMasterMk cId="0" sldId="2147483862"/>
              <pc:sldLayoutMk cId="2884475595" sldId="2147483872"/>
              <ac:spMk id="11" creationId="{B72ABE9A-94A8-4AF2-9F76-F8E89AC5FF8E}"/>
            </ac:spMkLst>
          </pc:spChg>
        </pc:sldLayoutChg>
        <pc:sldLayoutChg chg="modSp mod">
          <pc:chgData name="GOMEZ, Paula" userId="c93cf399-3ed7-4230-9282-8831e3fe5ae7" providerId="ADAL" clId="{D69556F3-8784-4CD2-A0D8-8DF8C0BB2058}" dt="2023-03-07T13:11:20.180" v="23" actId="20577"/>
          <pc:sldLayoutMkLst>
            <pc:docMk/>
            <pc:sldMasterMk cId="0" sldId="2147483862"/>
            <pc:sldLayoutMk cId="721061141" sldId="2147483873"/>
          </pc:sldLayoutMkLst>
          <pc:spChg chg="mod">
            <ac:chgData name="GOMEZ, Paula" userId="c93cf399-3ed7-4230-9282-8831e3fe5ae7" providerId="ADAL" clId="{D69556F3-8784-4CD2-A0D8-8DF8C0BB2058}" dt="2023-03-07T13:11:20.180" v="23" actId="20577"/>
            <ac:spMkLst>
              <pc:docMk/>
              <pc:sldMasterMk cId="0" sldId="2147483862"/>
              <pc:sldLayoutMk cId="721061141" sldId="2147483873"/>
              <ac:spMk id="11" creationId="{B72ABE9A-94A8-4AF2-9F76-F8E89AC5FF8E}"/>
            </ac:spMkLst>
          </pc:spChg>
        </pc:sldLayoutChg>
        <pc:sldLayoutChg chg="modSp mod">
          <pc:chgData name="GOMEZ, Paula" userId="c93cf399-3ed7-4230-9282-8831e3fe5ae7" providerId="ADAL" clId="{D69556F3-8784-4CD2-A0D8-8DF8C0BB2058}" dt="2023-03-07T13:11:25.619" v="25" actId="20577"/>
          <pc:sldLayoutMkLst>
            <pc:docMk/>
            <pc:sldMasterMk cId="0" sldId="2147483862"/>
            <pc:sldLayoutMk cId="0" sldId="2147483874"/>
          </pc:sldLayoutMkLst>
          <pc:spChg chg="mod">
            <ac:chgData name="GOMEZ, Paula" userId="c93cf399-3ed7-4230-9282-8831e3fe5ae7" providerId="ADAL" clId="{D69556F3-8784-4CD2-A0D8-8DF8C0BB2058}" dt="2023-03-07T13:11:25.619" v="25" actId="20577"/>
            <ac:spMkLst>
              <pc:docMk/>
              <pc:sldMasterMk cId="0" sldId="2147483862"/>
              <pc:sldLayoutMk cId="0" sldId="2147483874"/>
              <ac:spMk id="12" creationId="{E626017B-5D24-48E1-BB4F-0087CF885B53}"/>
            </ac:spMkLst>
          </pc:spChg>
        </pc:sldLayoutChg>
        <pc:sldLayoutChg chg="modSp mod">
          <pc:chgData name="GOMEZ, Paula" userId="c93cf399-3ed7-4230-9282-8831e3fe5ae7" providerId="ADAL" clId="{D69556F3-8784-4CD2-A0D8-8DF8C0BB2058}" dt="2023-03-07T13:11:30.748" v="27" actId="20577"/>
          <pc:sldLayoutMkLst>
            <pc:docMk/>
            <pc:sldMasterMk cId="0" sldId="2147483862"/>
            <pc:sldLayoutMk cId="0" sldId="2147483876"/>
          </pc:sldLayoutMkLst>
          <pc:spChg chg="mod">
            <ac:chgData name="GOMEZ, Paula" userId="c93cf399-3ed7-4230-9282-8831e3fe5ae7" providerId="ADAL" clId="{D69556F3-8784-4CD2-A0D8-8DF8C0BB2058}" dt="2023-03-07T13:11:30.748" v="27" actId="20577"/>
            <ac:spMkLst>
              <pc:docMk/>
              <pc:sldMasterMk cId="0" sldId="2147483862"/>
              <pc:sldLayoutMk cId="0" sldId="2147483876"/>
              <ac:spMk id="13" creationId="{1D82FDFB-62E1-44B4-A20A-976843DD33E1}"/>
            </ac:spMkLst>
          </pc:spChg>
        </pc:sldLayoutChg>
        <pc:sldLayoutChg chg="modSp mod">
          <pc:chgData name="GOMEZ, Paula" userId="c93cf399-3ed7-4230-9282-8831e3fe5ae7" providerId="ADAL" clId="{D69556F3-8784-4CD2-A0D8-8DF8C0BB2058}" dt="2023-03-07T13:11:36.500" v="29" actId="20577"/>
          <pc:sldLayoutMkLst>
            <pc:docMk/>
            <pc:sldMasterMk cId="0" sldId="2147483862"/>
            <pc:sldLayoutMk cId="0" sldId="2147483877"/>
          </pc:sldLayoutMkLst>
          <pc:spChg chg="mod">
            <ac:chgData name="GOMEZ, Paula" userId="c93cf399-3ed7-4230-9282-8831e3fe5ae7" providerId="ADAL" clId="{D69556F3-8784-4CD2-A0D8-8DF8C0BB2058}" dt="2023-03-07T13:11:36.500" v="29" actId="20577"/>
            <ac:spMkLst>
              <pc:docMk/>
              <pc:sldMasterMk cId="0" sldId="2147483862"/>
              <pc:sldLayoutMk cId="0" sldId="2147483877"/>
              <ac:spMk id="13" creationId="{F4AD986A-76B2-465D-A889-73C16033B289}"/>
            </ac:spMkLst>
          </pc:spChg>
        </pc:sldLayoutChg>
        <pc:sldLayoutChg chg="modSp mod">
          <pc:chgData name="GOMEZ, Paula" userId="c93cf399-3ed7-4230-9282-8831e3fe5ae7" providerId="ADAL" clId="{D69556F3-8784-4CD2-A0D8-8DF8C0BB2058}" dt="2023-03-07T13:11:42.772" v="31" actId="20577"/>
          <pc:sldLayoutMkLst>
            <pc:docMk/>
            <pc:sldMasterMk cId="0" sldId="2147483862"/>
            <pc:sldLayoutMk cId="0" sldId="2147483878"/>
          </pc:sldLayoutMkLst>
          <pc:spChg chg="mod">
            <ac:chgData name="GOMEZ, Paula" userId="c93cf399-3ed7-4230-9282-8831e3fe5ae7" providerId="ADAL" clId="{D69556F3-8784-4CD2-A0D8-8DF8C0BB2058}" dt="2023-03-07T13:11:42.772" v="31" actId="20577"/>
            <ac:spMkLst>
              <pc:docMk/>
              <pc:sldMasterMk cId="0" sldId="2147483862"/>
              <pc:sldLayoutMk cId="0" sldId="2147483878"/>
              <ac:spMk id="16" creationId="{7A342DE3-5AD5-4246-8409-4ED162654160}"/>
            </ac:spMkLst>
          </pc:spChg>
        </pc:sldLayoutChg>
        <pc:sldLayoutChg chg="modSp mod">
          <pc:chgData name="GOMEZ, Paula" userId="c93cf399-3ed7-4230-9282-8831e3fe5ae7" providerId="ADAL" clId="{D69556F3-8784-4CD2-A0D8-8DF8C0BB2058}" dt="2023-03-07T13:11:48.654" v="33" actId="20577"/>
          <pc:sldLayoutMkLst>
            <pc:docMk/>
            <pc:sldMasterMk cId="0" sldId="2147483862"/>
            <pc:sldLayoutMk cId="0" sldId="2147483879"/>
          </pc:sldLayoutMkLst>
          <pc:spChg chg="mod">
            <ac:chgData name="GOMEZ, Paula" userId="c93cf399-3ed7-4230-9282-8831e3fe5ae7" providerId="ADAL" clId="{D69556F3-8784-4CD2-A0D8-8DF8C0BB2058}" dt="2023-03-07T13:11:48.654" v="33" actId="20577"/>
            <ac:spMkLst>
              <pc:docMk/>
              <pc:sldMasterMk cId="0" sldId="2147483862"/>
              <pc:sldLayoutMk cId="0" sldId="2147483879"/>
              <ac:spMk id="12" creationId="{2B78463F-9F2E-42EB-9F34-9AEE91562C29}"/>
            </ac:spMkLst>
          </pc:spChg>
        </pc:sldLayoutChg>
        <pc:sldLayoutChg chg="modSp mod">
          <pc:chgData name="GOMEZ, Paula" userId="c93cf399-3ed7-4230-9282-8831e3fe5ae7" providerId="ADAL" clId="{D69556F3-8784-4CD2-A0D8-8DF8C0BB2058}" dt="2023-03-07T13:11:53.981" v="35" actId="20577"/>
          <pc:sldLayoutMkLst>
            <pc:docMk/>
            <pc:sldMasterMk cId="0" sldId="2147483862"/>
            <pc:sldLayoutMk cId="0" sldId="2147483880"/>
          </pc:sldLayoutMkLst>
          <pc:spChg chg="mod">
            <ac:chgData name="GOMEZ, Paula" userId="c93cf399-3ed7-4230-9282-8831e3fe5ae7" providerId="ADAL" clId="{D69556F3-8784-4CD2-A0D8-8DF8C0BB2058}" dt="2023-03-07T13:11:53.981" v="35" actId="20577"/>
            <ac:spMkLst>
              <pc:docMk/>
              <pc:sldMasterMk cId="0" sldId="2147483862"/>
              <pc:sldLayoutMk cId="0" sldId="2147483880"/>
              <ac:spMk id="13" creationId="{A4249E05-72E4-40D7-AF64-84932FD983A0}"/>
            </ac:spMkLst>
          </pc:spChg>
        </pc:sldLayoutChg>
      </pc:sldMasterChg>
      <pc:sldMasterChg chg="modSp mod modSldLayout">
        <pc:chgData name="GOMEZ, Paula" userId="c93cf399-3ed7-4230-9282-8831e3fe5ae7" providerId="ADAL" clId="{D69556F3-8784-4CD2-A0D8-8DF8C0BB2058}" dt="2023-03-07T13:25:41.296" v="151" actId="20577"/>
        <pc:sldMasterMkLst>
          <pc:docMk/>
          <pc:sldMasterMk cId="0" sldId="2147483881"/>
        </pc:sldMasterMkLst>
        <pc:spChg chg="mod">
          <ac:chgData name="GOMEZ, Paula" userId="c93cf399-3ed7-4230-9282-8831e3fe5ae7" providerId="ADAL" clId="{D69556F3-8784-4CD2-A0D8-8DF8C0BB2058}" dt="2023-03-07T13:12:25.183" v="51" actId="790"/>
          <ac:spMkLst>
            <pc:docMk/>
            <pc:sldMasterMk cId="0" sldId="2147483881"/>
            <ac:spMk id="12" creationId="{00000000-0000-0000-0000-000000000000}"/>
          </ac:spMkLst>
        </pc:spChg>
        <pc:sldLayoutChg chg="modSp mod">
          <pc:chgData name="GOMEZ, Paula" userId="c93cf399-3ed7-4230-9282-8831e3fe5ae7" providerId="ADAL" clId="{D69556F3-8784-4CD2-A0D8-8DF8C0BB2058}" dt="2023-03-07T13:25:04.336" v="96" actId="20577"/>
          <pc:sldLayoutMkLst>
            <pc:docMk/>
            <pc:sldMasterMk cId="0" sldId="2147483881"/>
            <pc:sldLayoutMk cId="0" sldId="2147483882"/>
          </pc:sldLayoutMkLst>
          <pc:spChg chg="mod">
            <ac:chgData name="GOMEZ, Paula" userId="c93cf399-3ed7-4230-9282-8831e3fe5ae7" providerId="ADAL" clId="{D69556F3-8784-4CD2-A0D8-8DF8C0BB2058}" dt="2023-03-07T13:25:04.336" v="96" actId="20577"/>
            <ac:spMkLst>
              <pc:docMk/>
              <pc:sldMasterMk cId="0" sldId="2147483881"/>
              <pc:sldLayoutMk cId="0" sldId="2147483882"/>
              <ac:spMk id="30" creationId="{00000000-0000-0000-0000-000000000000}"/>
            </ac:spMkLst>
          </pc:spChg>
        </pc:sldLayoutChg>
        <pc:sldLayoutChg chg="modSp mod">
          <pc:chgData name="GOMEZ, Paula" userId="c93cf399-3ed7-4230-9282-8831e3fe5ae7" providerId="ADAL" clId="{D69556F3-8784-4CD2-A0D8-8DF8C0BB2058}" dt="2023-03-07T13:25:14.647" v="111" actId="20577"/>
          <pc:sldLayoutMkLst>
            <pc:docMk/>
            <pc:sldMasterMk cId="0" sldId="2147483881"/>
            <pc:sldLayoutMk cId="0" sldId="2147483883"/>
          </pc:sldLayoutMkLst>
          <pc:spChg chg="mod">
            <ac:chgData name="GOMEZ, Paula" userId="c93cf399-3ed7-4230-9282-8831e3fe5ae7" providerId="ADAL" clId="{D69556F3-8784-4CD2-A0D8-8DF8C0BB2058}" dt="2023-03-07T13:25:14.647" v="111" actId="20577"/>
            <ac:spMkLst>
              <pc:docMk/>
              <pc:sldMasterMk cId="0" sldId="2147483881"/>
              <pc:sldLayoutMk cId="0" sldId="2147483883"/>
              <ac:spMk id="19" creationId="{4FB9EC17-7A4A-42C0-844A-FAE9224AD6D9}"/>
            </ac:spMkLst>
          </pc:spChg>
        </pc:sldLayoutChg>
        <pc:sldLayoutChg chg="modSp mod">
          <pc:chgData name="GOMEZ, Paula" userId="c93cf399-3ed7-4230-9282-8831e3fe5ae7" providerId="ADAL" clId="{D69556F3-8784-4CD2-A0D8-8DF8C0BB2058}" dt="2023-03-07T13:25:25.544" v="126" actId="20577"/>
          <pc:sldLayoutMkLst>
            <pc:docMk/>
            <pc:sldMasterMk cId="0" sldId="2147483881"/>
            <pc:sldLayoutMk cId="0" sldId="2147483884"/>
          </pc:sldLayoutMkLst>
          <pc:spChg chg="mod">
            <ac:chgData name="GOMEZ, Paula" userId="c93cf399-3ed7-4230-9282-8831e3fe5ae7" providerId="ADAL" clId="{D69556F3-8784-4CD2-A0D8-8DF8C0BB2058}" dt="2023-03-07T13:25:25.544" v="126" actId="20577"/>
            <ac:spMkLst>
              <pc:docMk/>
              <pc:sldMasterMk cId="0" sldId="2147483881"/>
              <pc:sldLayoutMk cId="0" sldId="2147483884"/>
              <ac:spMk id="14" creationId="{6D77A2D0-07B6-4DC9-BF3F-D4D86706AFC0}"/>
            </ac:spMkLst>
          </pc:spChg>
        </pc:sldLayoutChg>
        <pc:sldLayoutChg chg="modSp mod">
          <pc:chgData name="GOMEZ, Paula" userId="c93cf399-3ed7-4230-9282-8831e3fe5ae7" providerId="ADAL" clId="{D69556F3-8784-4CD2-A0D8-8DF8C0BB2058}" dt="2023-03-07T13:25:41.296" v="151" actId="20577"/>
          <pc:sldLayoutMkLst>
            <pc:docMk/>
            <pc:sldMasterMk cId="0" sldId="2147483881"/>
            <pc:sldLayoutMk cId="0" sldId="2147483885"/>
          </pc:sldLayoutMkLst>
          <pc:spChg chg="mod">
            <ac:chgData name="GOMEZ, Paula" userId="c93cf399-3ed7-4230-9282-8831e3fe5ae7" providerId="ADAL" clId="{D69556F3-8784-4CD2-A0D8-8DF8C0BB2058}" dt="2023-03-07T13:25:41.296" v="151" actId="20577"/>
            <ac:spMkLst>
              <pc:docMk/>
              <pc:sldMasterMk cId="0" sldId="2147483881"/>
              <pc:sldLayoutMk cId="0" sldId="2147483885"/>
              <ac:spMk id="16" creationId="{387D2A9D-8C51-48D5-AAB1-1B6830323D44}"/>
            </ac:spMkLst>
          </pc:spChg>
        </pc:sldLayoutChg>
      </pc:sldMasterChg>
      <pc:sldMasterChg chg="modSp mod modSldLayout">
        <pc:chgData name="GOMEZ, Paula" userId="c93cf399-3ed7-4230-9282-8831e3fe5ae7" providerId="ADAL" clId="{D69556F3-8784-4CD2-A0D8-8DF8C0BB2058}" dt="2023-03-07T13:14:57.881" v="81" actId="20577"/>
        <pc:sldMasterMkLst>
          <pc:docMk/>
          <pc:sldMasterMk cId="0" sldId="2147483910"/>
        </pc:sldMasterMkLst>
        <pc:spChg chg="mod">
          <ac:chgData name="GOMEZ, Paula" userId="c93cf399-3ed7-4230-9282-8831e3fe5ae7" providerId="ADAL" clId="{D69556F3-8784-4CD2-A0D8-8DF8C0BB2058}" dt="2023-03-07T13:13:40.617" v="55" actId="20577"/>
          <ac:spMkLst>
            <pc:docMk/>
            <pc:sldMasterMk cId="0" sldId="2147483910"/>
            <ac:spMk id="12" creationId="{00000000-0000-0000-0000-000000000000}"/>
          </ac:spMkLst>
        </pc:spChg>
        <pc:sldLayoutChg chg="modSp mod">
          <pc:chgData name="GOMEZ, Paula" userId="c93cf399-3ed7-4230-9282-8831e3fe5ae7" providerId="ADAL" clId="{D69556F3-8784-4CD2-A0D8-8DF8C0BB2058}" dt="2023-03-07T13:13:48.018" v="57" actId="20577"/>
          <pc:sldLayoutMkLst>
            <pc:docMk/>
            <pc:sldMasterMk cId="0" sldId="2147483910"/>
            <pc:sldLayoutMk cId="0" sldId="2147483911"/>
          </pc:sldLayoutMkLst>
          <pc:spChg chg="mod">
            <ac:chgData name="GOMEZ, Paula" userId="c93cf399-3ed7-4230-9282-8831e3fe5ae7" providerId="ADAL" clId="{D69556F3-8784-4CD2-A0D8-8DF8C0BB2058}" dt="2023-03-07T13:13:48.018" v="57" actId="20577"/>
            <ac:spMkLst>
              <pc:docMk/>
              <pc:sldMasterMk cId="0" sldId="2147483910"/>
              <pc:sldLayoutMk cId="0" sldId="2147483911"/>
              <ac:spMk id="30" creationId="{00000000-0000-0000-0000-000000000000}"/>
            </ac:spMkLst>
          </pc:spChg>
        </pc:sldLayoutChg>
        <pc:sldLayoutChg chg="modSp mod">
          <pc:chgData name="GOMEZ, Paula" userId="c93cf399-3ed7-4230-9282-8831e3fe5ae7" providerId="ADAL" clId="{D69556F3-8784-4CD2-A0D8-8DF8C0BB2058}" dt="2023-03-07T13:13:53.239" v="59" actId="20577"/>
          <pc:sldLayoutMkLst>
            <pc:docMk/>
            <pc:sldMasterMk cId="0" sldId="2147483910"/>
            <pc:sldLayoutMk cId="0" sldId="2147483912"/>
          </pc:sldLayoutMkLst>
          <pc:spChg chg="mod">
            <ac:chgData name="GOMEZ, Paula" userId="c93cf399-3ed7-4230-9282-8831e3fe5ae7" providerId="ADAL" clId="{D69556F3-8784-4CD2-A0D8-8DF8C0BB2058}" dt="2023-03-07T13:13:53.239" v="59" actId="20577"/>
            <ac:spMkLst>
              <pc:docMk/>
              <pc:sldMasterMk cId="0" sldId="2147483910"/>
              <pc:sldLayoutMk cId="0" sldId="2147483912"/>
              <ac:spMk id="19" creationId="{4FB9EC17-7A4A-42C0-844A-FAE9224AD6D9}"/>
            </ac:spMkLst>
          </pc:spChg>
        </pc:sldLayoutChg>
        <pc:sldLayoutChg chg="modSp mod">
          <pc:chgData name="GOMEZ, Paula" userId="c93cf399-3ed7-4230-9282-8831e3fe5ae7" providerId="ADAL" clId="{D69556F3-8784-4CD2-A0D8-8DF8C0BB2058}" dt="2023-03-07T13:13:58.046" v="61" actId="20577"/>
          <pc:sldLayoutMkLst>
            <pc:docMk/>
            <pc:sldMasterMk cId="0" sldId="2147483910"/>
            <pc:sldLayoutMk cId="0" sldId="2147483913"/>
          </pc:sldLayoutMkLst>
          <pc:spChg chg="mod">
            <ac:chgData name="GOMEZ, Paula" userId="c93cf399-3ed7-4230-9282-8831e3fe5ae7" providerId="ADAL" clId="{D69556F3-8784-4CD2-A0D8-8DF8C0BB2058}" dt="2023-03-07T13:13:58.046" v="61" actId="20577"/>
            <ac:spMkLst>
              <pc:docMk/>
              <pc:sldMasterMk cId="0" sldId="2147483910"/>
              <pc:sldLayoutMk cId="0" sldId="2147483913"/>
              <ac:spMk id="14" creationId="{6D77A2D0-07B6-4DC9-BF3F-D4D86706AFC0}"/>
            </ac:spMkLst>
          </pc:spChg>
        </pc:sldLayoutChg>
        <pc:sldLayoutChg chg="modSp mod">
          <pc:chgData name="GOMEZ, Paula" userId="c93cf399-3ed7-4230-9282-8831e3fe5ae7" providerId="ADAL" clId="{D69556F3-8784-4CD2-A0D8-8DF8C0BB2058}" dt="2023-03-07T13:14:03.070" v="63" actId="20577"/>
          <pc:sldLayoutMkLst>
            <pc:docMk/>
            <pc:sldMasterMk cId="0" sldId="2147483910"/>
            <pc:sldLayoutMk cId="0" sldId="2147483914"/>
          </pc:sldLayoutMkLst>
          <pc:spChg chg="mod">
            <ac:chgData name="GOMEZ, Paula" userId="c93cf399-3ed7-4230-9282-8831e3fe5ae7" providerId="ADAL" clId="{D69556F3-8784-4CD2-A0D8-8DF8C0BB2058}" dt="2023-03-07T13:14:03.070" v="63" actId="20577"/>
            <ac:spMkLst>
              <pc:docMk/>
              <pc:sldMasterMk cId="0" sldId="2147483910"/>
              <pc:sldLayoutMk cId="0" sldId="2147483914"/>
              <ac:spMk id="16" creationId="{387D2A9D-8C51-48D5-AAB1-1B6830323D44}"/>
            </ac:spMkLst>
          </pc:spChg>
        </pc:sldLayoutChg>
        <pc:sldLayoutChg chg="modSp mod">
          <pc:chgData name="GOMEZ, Paula" userId="c93cf399-3ed7-4230-9282-8831e3fe5ae7" providerId="ADAL" clId="{D69556F3-8784-4CD2-A0D8-8DF8C0BB2058}" dt="2023-03-07T13:14:08.263" v="65" actId="20577"/>
          <pc:sldLayoutMkLst>
            <pc:docMk/>
            <pc:sldMasterMk cId="0" sldId="2147483910"/>
            <pc:sldLayoutMk cId="0" sldId="2147483915"/>
          </pc:sldLayoutMkLst>
          <pc:spChg chg="mod">
            <ac:chgData name="GOMEZ, Paula" userId="c93cf399-3ed7-4230-9282-8831e3fe5ae7" providerId="ADAL" clId="{D69556F3-8784-4CD2-A0D8-8DF8C0BB2058}" dt="2023-03-07T13:14:08.263" v="65" actId="20577"/>
            <ac:spMkLst>
              <pc:docMk/>
              <pc:sldMasterMk cId="0" sldId="2147483910"/>
              <pc:sldLayoutMk cId="0" sldId="2147483915"/>
              <ac:spMk id="17" creationId="{660E7E6A-58C6-4A0B-A2E9-BED2AD16B39D}"/>
            </ac:spMkLst>
          </pc:spChg>
        </pc:sldLayoutChg>
        <pc:sldLayoutChg chg="modSp mod">
          <pc:chgData name="GOMEZ, Paula" userId="c93cf399-3ed7-4230-9282-8831e3fe5ae7" providerId="ADAL" clId="{D69556F3-8784-4CD2-A0D8-8DF8C0BB2058}" dt="2023-03-07T13:14:12.750" v="67" actId="20577"/>
          <pc:sldLayoutMkLst>
            <pc:docMk/>
            <pc:sldMasterMk cId="0" sldId="2147483910"/>
            <pc:sldLayoutMk cId="0" sldId="2147483916"/>
          </pc:sldLayoutMkLst>
          <pc:spChg chg="mod">
            <ac:chgData name="GOMEZ, Paula" userId="c93cf399-3ed7-4230-9282-8831e3fe5ae7" providerId="ADAL" clId="{D69556F3-8784-4CD2-A0D8-8DF8C0BB2058}" dt="2023-03-07T13:14:12.750" v="67" actId="20577"/>
            <ac:spMkLst>
              <pc:docMk/>
              <pc:sldMasterMk cId="0" sldId="2147483910"/>
              <pc:sldLayoutMk cId="0" sldId="2147483916"/>
              <ac:spMk id="17" creationId="{3C2B1344-2951-4BF9-A8E7-A25DB00A13AA}"/>
            </ac:spMkLst>
          </pc:spChg>
        </pc:sldLayoutChg>
        <pc:sldLayoutChg chg="modSp mod">
          <pc:chgData name="GOMEZ, Paula" userId="c93cf399-3ed7-4230-9282-8831e3fe5ae7" providerId="ADAL" clId="{D69556F3-8784-4CD2-A0D8-8DF8C0BB2058}" dt="2023-03-07T13:14:19.263" v="69" actId="20577"/>
          <pc:sldLayoutMkLst>
            <pc:docMk/>
            <pc:sldMasterMk cId="0" sldId="2147483910"/>
            <pc:sldLayoutMk cId="0" sldId="2147483917"/>
          </pc:sldLayoutMkLst>
          <pc:spChg chg="mod">
            <ac:chgData name="GOMEZ, Paula" userId="c93cf399-3ed7-4230-9282-8831e3fe5ae7" providerId="ADAL" clId="{D69556F3-8784-4CD2-A0D8-8DF8C0BB2058}" dt="2023-03-07T13:14:19.263" v="69" actId="20577"/>
            <ac:spMkLst>
              <pc:docMk/>
              <pc:sldMasterMk cId="0" sldId="2147483910"/>
              <pc:sldLayoutMk cId="0" sldId="2147483917"/>
              <ac:spMk id="17" creationId="{FC59B8AC-21C3-4FD1-8894-F651CF618E5A}"/>
            </ac:spMkLst>
          </pc:spChg>
        </pc:sldLayoutChg>
        <pc:sldLayoutChg chg="modSp mod">
          <pc:chgData name="GOMEZ, Paula" userId="c93cf399-3ed7-4230-9282-8831e3fe5ae7" providerId="ADAL" clId="{D69556F3-8784-4CD2-A0D8-8DF8C0BB2058}" dt="2023-03-07T13:14:26.863" v="71" actId="20577"/>
          <pc:sldLayoutMkLst>
            <pc:docMk/>
            <pc:sldMasterMk cId="0" sldId="2147483910"/>
            <pc:sldLayoutMk cId="0" sldId="2147483918"/>
          </pc:sldLayoutMkLst>
          <pc:spChg chg="mod">
            <ac:chgData name="GOMEZ, Paula" userId="c93cf399-3ed7-4230-9282-8831e3fe5ae7" providerId="ADAL" clId="{D69556F3-8784-4CD2-A0D8-8DF8C0BB2058}" dt="2023-03-07T13:14:26.863" v="71" actId="20577"/>
            <ac:spMkLst>
              <pc:docMk/>
              <pc:sldMasterMk cId="0" sldId="2147483910"/>
              <pc:sldLayoutMk cId="0" sldId="2147483918"/>
              <ac:spMk id="17" creationId="{39A47447-8C7E-4ECF-8C93-D256B20DF19A}"/>
            </ac:spMkLst>
          </pc:spChg>
        </pc:sldLayoutChg>
        <pc:sldLayoutChg chg="modSp mod">
          <pc:chgData name="GOMEZ, Paula" userId="c93cf399-3ed7-4230-9282-8831e3fe5ae7" providerId="ADAL" clId="{D69556F3-8784-4CD2-A0D8-8DF8C0BB2058}" dt="2023-03-07T13:14:36.342" v="73" actId="20577"/>
          <pc:sldLayoutMkLst>
            <pc:docMk/>
            <pc:sldMasterMk cId="0" sldId="2147483910"/>
            <pc:sldLayoutMk cId="0" sldId="2147483919"/>
          </pc:sldLayoutMkLst>
          <pc:spChg chg="mod">
            <ac:chgData name="GOMEZ, Paula" userId="c93cf399-3ed7-4230-9282-8831e3fe5ae7" providerId="ADAL" clId="{D69556F3-8784-4CD2-A0D8-8DF8C0BB2058}" dt="2023-03-07T13:14:36.342" v="73" actId="20577"/>
            <ac:spMkLst>
              <pc:docMk/>
              <pc:sldMasterMk cId="0" sldId="2147483910"/>
              <pc:sldLayoutMk cId="0" sldId="2147483919"/>
              <ac:spMk id="15" creationId="{9C58AFEB-84A7-409B-8CA4-2A949CD65EE4}"/>
            </ac:spMkLst>
          </pc:spChg>
        </pc:sldLayoutChg>
        <pc:sldLayoutChg chg="modSp mod">
          <pc:chgData name="GOMEZ, Paula" userId="c93cf399-3ed7-4230-9282-8831e3fe5ae7" providerId="ADAL" clId="{D69556F3-8784-4CD2-A0D8-8DF8C0BB2058}" dt="2023-03-07T13:14:41.849" v="75" actId="20577"/>
          <pc:sldLayoutMkLst>
            <pc:docMk/>
            <pc:sldMasterMk cId="0" sldId="2147483910"/>
            <pc:sldLayoutMk cId="0" sldId="2147483920"/>
          </pc:sldLayoutMkLst>
          <pc:spChg chg="mod">
            <ac:chgData name="GOMEZ, Paula" userId="c93cf399-3ed7-4230-9282-8831e3fe5ae7" providerId="ADAL" clId="{D69556F3-8784-4CD2-A0D8-8DF8C0BB2058}" dt="2023-03-07T13:14:41.849" v="75" actId="20577"/>
            <ac:spMkLst>
              <pc:docMk/>
              <pc:sldMasterMk cId="0" sldId="2147483910"/>
              <pc:sldLayoutMk cId="0" sldId="2147483920"/>
              <ac:spMk id="13" creationId="{5ED6CE63-6EAD-482C-8486-AF107FF2CF4A}"/>
            </ac:spMkLst>
          </pc:spChg>
        </pc:sldLayoutChg>
        <pc:sldLayoutChg chg="modSp mod">
          <pc:chgData name="GOMEZ, Paula" userId="c93cf399-3ed7-4230-9282-8831e3fe5ae7" providerId="ADAL" clId="{D69556F3-8784-4CD2-A0D8-8DF8C0BB2058}" dt="2023-03-07T13:14:46.862" v="77" actId="20577"/>
          <pc:sldLayoutMkLst>
            <pc:docMk/>
            <pc:sldMasterMk cId="0" sldId="2147483910"/>
            <pc:sldLayoutMk cId="0" sldId="2147483921"/>
          </pc:sldLayoutMkLst>
          <pc:spChg chg="mod">
            <ac:chgData name="GOMEZ, Paula" userId="c93cf399-3ed7-4230-9282-8831e3fe5ae7" providerId="ADAL" clId="{D69556F3-8784-4CD2-A0D8-8DF8C0BB2058}" dt="2023-03-07T13:14:46.862" v="77" actId="20577"/>
            <ac:spMkLst>
              <pc:docMk/>
              <pc:sldMasterMk cId="0" sldId="2147483910"/>
              <pc:sldLayoutMk cId="0" sldId="2147483921"/>
              <ac:spMk id="15" creationId="{ABFF1854-6D68-4094-8B10-07AB555897A7}"/>
            </ac:spMkLst>
          </pc:spChg>
        </pc:sldLayoutChg>
        <pc:sldLayoutChg chg="modSp mod">
          <pc:chgData name="GOMEZ, Paula" userId="c93cf399-3ed7-4230-9282-8831e3fe5ae7" providerId="ADAL" clId="{D69556F3-8784-4CD2-A0D8-8DF8C0BB2058}" dt="2023-03-07T13:14:51.888" v="79" actId="20577"/>
          <pc:sldLayoutMkLst>
            <pc:docMk/>
            <pc:sldMasterMk cId="0" sldId="2147483910"/>
            <pc:sldLayoutMk cId="0" sldId="2147483922"/>
          </pc:sldLayoutMkLst>
          <pc:spChg chg="mod">
            <ac:chgData name="GOMEZ, Paula" userId="c93cf399-3ed7-4230-9282-8831e3fe5ae7" providerId="ADAL" clId="{D69556F3-8784-4CD2-A0D8-8DF8C0BB2058}" dt="2023-03-07T13:14:51.888" v="79" actId="20577"/>
            <ac:spMkLst>
              <pc:docMk/>
              <pc:sldMasterMk cId="0" sldId="2147483910"/>
              <pc:sldLayoutMk cId="0" sldId="2147483922"/>
              <ac:spMk id="14" creationId="{38A8EE72-C2FF-43D1-BFC9-83FA79AC7651}"/>
            </ac:spMkLst>
          </pc:spChg>
        </pc:sldLayoutChg>
        <pc:sldLayoutChg chg="modSp mod">
          <pc:chgData name="GOMEZ, Paula" userId="c93cf399-3ed7-4230-9282-8831e3fe5ae7" providerId="ADAL" clId="{D69556F3-8784-4CD2-A0D8-8DF8C0BB2058}" dt="2023-03-07T13:14:57.881" v="81" actId="20577"/>
          <pc:sldLayoutMkLst>
            <pc:docMk/>
            <pc:sldMasterMk cId="0" sldId="2147483910"/>
            <pc:sldLayoutMk cId="0" sldId="2147483923"/>
          </pc:sldLayoutMkLst>
          <pc:spChg chg="mod">
            <ac:chgData name="GOMEZ, Paula" userId="c93cf399-3ed7-4230-9282-8831e3fe5ae7" providerId="ADAL" clId="{D69556F3-8784-4CD2-A0D8-8DF8C0BB2058}" dt="2023-03-07T13:14:57.881" v="81" actId="20577"/>
            <ac:spMkLst>
              <pc:docMk/>
              <pc:sldMasterMk cId="0" sldId="2147483910"/>
              <pc:sldLayoutMk cId="0" sldId="2147483923"/>
              <ac:spMk id="11" creationId="{B72ABE9A-94A8-4AF2-9F76-F8E89AC5FF8E}"/>
            </ac:spMkLst>
          </pc:spChg>
        </pc:sldLayoutChg>
      </pc:sldMasterChg>
    </pc:docChg>
  </pc:docChgLst>
  <pc:docChgLst>
    <pc:chgData name="EZZINE, Hind" userId="S::ezzineh@who.int::edcab00f-6318-46e5-a4a9-188b01ee222f" providerId="AD" clId="Web-{6A3FAF91-53DB-4282-8340-F13C6FD81FA7}"/>
    <pc:docChg chg="addSld modSld">
      <pc:chgData name="EZZINE, Hind" userId="S::ezzineh@who.int::edcab00f-6318-46e5-a4a9-188b01ee222f" providerId="AD" clId="Web-{6A3FAF91-53DB-4282-8340-F13C6FD81FA7}" dt="2023-03-02T09:46:08.598" v="139" actId="20577"/>
      <pc:docMkLst>
        <pc:docMk/>
      </pc:docMkLst>
      <pc:sldChg chg="addSp modSp">
        <pc:chgData name="EZZINE, Hind" userId="S::ezzineh@who.int::edcab00f-6318-46e5-a4a9-188b01ee222f" providerId="AD" clId="Web-{6A3FAF91-53DB-4282-8340-F13C6FD81FA7}" dt="2023-03-02T09:26:28.709" v="97" actId="1076"/>
        <pc:sldMkLst>
          <pc:docMk/>
          <pc:sldMk cId="1744623788" sldId="692"/>
        </pc:sldMkLst>
        <pc:spChg chg="add mod">
          <ac:chgData name="EZZINE, Hind" userId="S::ezzineh@who.int::edcab00f-6318-46e5-a4a9-188b01ee222f" providerId="AD" clId="Web-{6A3FAF91-53DB-4282-8340-F13C6FD81FA7}" dt="2023-03-02T09:26:28.709" v="97" actId="1076"/>
          <ac:spMkLst>
            <pc:docMk/>
            <pc:sldMk cId="1744623788" sldId="692"/>
            <ac:spMk id="4" creationId="{C76D33A1-4BFA-55A1-4C5A-0FD329572B5F}"/>
          </ac:spMkLst>
        </pc:spChg>
        <pc:spChg chg="mod">
          <ac:chgData name="EZZINE, Hind" userId="S::ezzineh@who.int::edcab00f-6318-46e5-a4a9-188b01ee222f" providerId="AD" clId="Web-{6A3FAF91-53DB-4282-8340-F13C6FD81FA7}" dt="2023-03-01T16:50:33.976" v="0" actId="1076"/>
          <ac:spMkLst>
            <pc:docMk/>
            <pc:sldMk cId="1744623788" sldId="692"/>
            <ac:spMk id="9" creationId="{766D6841-93EF-449A-AC8E-D123F550FDAF}"/>
          </ac:spMkLst>
        </pc:spChg>
        <pc:spChg chg="mod">
          <ac:chgData name="EZZINE, Hind" userId="S::ezzineh@who.int::edcab00f-6318-46e5-a4a9-188b01ee222f" providerId="AD" clId="Web-{6A3FAF91-53DB-4282-8340-F13C6FD81FA7}" dt="2023-03-01T16:50:33.991" v="1" actId="1076"/>
          <ac:spMkLst>
            <pc:docMk/>
            <pc:sldMk cId="1744623788" sldId="692"/>
            <ac:spMk id="10" creationId="{00395E3B-D697-4F25-B594-2F07C2C655ED}"/>
          </ac:spMkLst>
        </pc:spChg>
        <pc:spChg chg="mod">
          <ac:chgData name="EZZINE, Hind" userId="S::ezzineh@who.int::edcab00f-6318-46e5-a4a9-188b01ee222f" providerId="AD" clId="Web-{6A3FAF91-53DB-4282-8340-F13C6FD81FA7}" dt="2023-03-01T16:50:33.991" v="2" actId="1076"/>
          <ac:spMkLst>
            <pc:docMk/>
            <pc:sldMk cId="1744623788" sldId="692"/>
            <ac:spMk id="11" creationId="{8B451763-4557-4CFF-BBD4-D6A12B0D43DE}"/>
          </ac:spMkLst>
        </pc:spChg>
        <pc:spChg chg="mod">
          <ac:chgData name="EZZINE, Hind" userId="S::ezzineh@who.int::edcab00f-6318-46e5-a4a9-188b01ee222f" providerId="AD" clId="Web-{6A3FAF91-53DB-4282-8340-F13C6FD81FA7}" dt="2023-03-01T16:50:34.007" v="3" actId="1076"/>
          <ac:spMkLst>
            <pc:docMk/>
            <pc:sldMk cId="1744623788" sldId="692"/>
            <ac:spMk id="12" creationId="{7AB7F908-A854-4FE6-AA23-C0B87B967634}"/>
          </ac:spMkLst>
        </pc:spChg>
      </pc:sldChg>
      <pc:sldChg chg="modSp">
        <pc:chgData name="EZZINE, Hind" userId="S::ezzineh@who.int::edcab00f-6318-46e5-a4a9-188b01ee222f" providerId="AD" clId="Web-{6A3FAF91-53DB-4282-8340-F13C6FD81FA7}" dt="2023-03-02T09:27:21.836" v="106" actId="1076"/>
        <pc:sldMkLst>
          <pc:docMk/>
          <pc:sldMk cId="1491170698" sldId="694"/>
        </pc:sldMkLst>
        <pc:spChg chg="mod">
          <ac:chgData name="EZZINE, Hind" userId="S::ezzineh@who.int::edcab00f-6318-46e5-a4a9-188b01ee222f" providerId="AD" clId="Web-{6A3FAF91-53DB-4282-8340-F13C6FD81FA7}" dt="2023-03-02T09:27:21.836" v="106" actId="1076"/>
          <ac:spMkLst>
            <pc:docMk/>
            <pc:sldMk cId="1491170698" sldId="694"/>
            <ac:spMk id="10" creationId="{00000000-0000-0000-0000-000000000000}"/>
          </ac:spMkLst>
        </pc:spChg>
      </pc:sldChg>
      <pc:sldChg chg="delSp modSp">
        <pc:chgData name="EZZINE, Hind" userId="S::ezzineh@who.int::edcab00f-6318-46e5-a4a9-188b01ee222f" providerId="AD" clId="Web-{6A3FAF91-53DB-4282-8340-F13C6FD81FA7}" dt="2023-03-02T09:46:08.598" v="139" actId="20577"/>
        <pc:sldMkLst>
          <pc:docMk/>
          <pc:sldMk cId="1498200410" sldId="701"/>
        </pc:sldMkLst>
        <pc:spChg chg="mod">
          <ac:chgData name="EZZINE, Hind" userId="S::ezzineh@who.int::edcab00f-6318-46e5-a4a9-188b01ee222f" providerId="AD" clId="Web-{6A3FAF91-53DB-4282-8340-F13C6FD81FA7}" dt="2023-03-02T09:46:08.598" v="139" actId="20577"/>
          <ac:spMkLst>
            <pc:docMk/>
            <pc:sldMk cId="1498200410" sldId="701"/>
            <ac:spMk id="3" creationId="{00000000-0000-0000-0000-000000000000}"/>
          </ac:spMkLst>
        </pc:spChg>
        <pc:spChg chg="del">
          <ac:chgData name="EZZINE, Hind" userId="S::ezzineh@who.int::edcab00f-6318-46e5-a4a9-188b01ee222f" providerId="AD" clId="Web-{6A3FAF91-53DB-4282-8340-F13C6FD81FA7}" dt="2023-03-02T08:54:24.187" v="36"/>
          <ac:spMkLst>
            <pc:docMk/>
            <pc:sldMk cId="1498200410" sldId="701"/>
            <ac:spMk id="4" creationId="{00000000-0000-0000-0000-000000000000}"/>
          </ac:spMkLst>
        </pc:spChg>
      </pc:sldChg>
      <pc:sldChg chg="modSp">
        <pc:chgData name="EZZINE, Hind" userId="S::ezzineh@who.int::edcab00f-6318-46e5-a4a9-188b01ee222f" providerId="AD" clId="Web-{6A3FAF91-53DB-4282-8340-F13C6FD81FA7}" dt="2023-03-02T09:26:52.741" v="100" actId="20577"/>
        <pc:sldMkLst>
          <pc:docMk/>
          <pc:sldMk cId="399796650" sldId="711"/>
        </pc:sldMkLst>
        <pc:spChg chg="mod">
          <ac:chgData name="EZZINE, Hind" userId="S::ezzineh@who.int::edcab00f-6318-46e5-a4a9-188b01ee222f" providerId="AD" clId="Web-{6A3FAF91-53DB-4282-8340-F13C6FD81FA7}" dt="2023-03-02T09:26:52.741" v="100" actId="20577"/>
          <ac:spMkLst>
            <pc:docMk/>
            <pc:sldMk cId="399796650" sldId="711"/>
            <ac:spMk id="11" creationId="{E52492A9-6845-4B8C-8FE2-DB7A9BE460C0}"/>
          </ac:spMkLst>
        </pc:spChg>
        <pc:spChg chg="mod">
          <ac:chgData name="EZZINE, Hind" userId="S::ezzineh@who.int::edcab00f-6318-46e5-a4a9-188b01ee222f" providerId="AD" clId="Web-{6A3FAF91-53DB-4282-8340-F13C6FD81FA7}" dt="2023-03-02T09:26:42.897" v="98" actId="20577"/>
          <ac:spMkLst>
            <pc:docMk/>
            <pc:sldMk cId="399796650" sldId="711"/>
            <ac:spMk id="15" creationId="{B5458438-2FE7-4E12-9178-9B986F21F2F2}"/>
          </ac:spMkLst>
        </pc:spChg>
      </pc:sldChg>
      <pc:sldChg chg="modSp">
        <pc:chgData name="EZZINE, Hind" userId="S::ezzineh@who.int::edcab00f-6318-46e5-a4a9-188b01ee222f" providerId="AD" clId="Web-{6A3FAF91-53DB-4282-8340-F13C6FD81FA7}" dt="2023-03-02T09:27:00.991" v="101" actId="20577"/>
        <pc:sldMkLst>
          <pc:docMk/>
          <pc:sldMk cId="4274365009" sldId="712"/>
        </pc:sldMkLst>
        <pc:spChg chg="mod">
          <ac:chgData name="EZZINE, Hind" userId="S::ezzineh@who.int::edcab00f-6318-46e5-a4a9-188b01ee222f" providerId="AD" clId="Web-{6A3FAF91-53DB-4282-8340-F13C6FD81FA7}" dt="2023-03-02T09:27:00.991" v="101" actId="20577"/>
          <ac:spMkLst>
            <pc:docMk/>
            <pc:sldMk cId="4274365009" sldId="712"/>
            <ac:spMk id="2" creationId="{00000000-0000-0000-0000-000000000000}"/>
          </ac:spMkLst>
        </pc:spChg>
      </pc:sldChg>
      <pc:sldChg chg="modSp">
        <pc:chgData name="EZZINE, Hind" userId="S::ezzineh@who.int::edcab00f-6318-46e5-a4a9-188b01ee222f" providerId="AD" clId="Web-{6A3FAF91-53DB-4282-8340-F13C6FD81FA7}" dt="2023-03-02T09:27:42.274" v="111" actId="1076"/>
        <pc:sldMkLst>
          <pc:docMk/>
          <pc:sldMk cId="2876397317" sldId="714"/>
        </pc:sldMkLst>
        <pc:spChg chg="mod">
          <ac:chgData name="EZZINE, Hind" userId="S::ezzineh@who.int::edcab00f-6318-46e5-a4a9-188b01ee222f" providerId="AD" clId="Web-{6A3FAF91-53DB-4282-8340-F13C6FD81FA7}" dt="2023-03-02T09:27:42.274" v="111" actId="1076"/>
          <ac:spMkLst>
            <pc:docMk/>
            <pc:sldMk cId="2876397317" sldId="714"/>
            <ac:spMk id="8" creationId="{76758AB2-8B4B-D052-5080-27854C74A85A}"/>
          </ac:spMkLst>
        </pc:spChg>
      </pc:sldChg>
      <pc:sldChg chg="add replId">
        <pc:chgData name="EZZINE, Hind" userId="S::ezzineh@who.int::edcab00f-6318-46e5-a4a9-188b01ee222f" providerId="AD" clId="Web-{6A3FAF91-53DB-4282-8340-F13C6FD81FA7}" dt="2023-03-02T08:53:50.764" v="35"/>
        <pc:sldMkLst>
          <pc:docMk/>
          <pc:sldMk cId="419142235" sldId="723"/>
        </pc:sldMkLst>
      </pc:sldChg>
    </pc:docChg>
  </pc:docChgLst>
  <pc:docChgLst>
    <pc:chgData name="EZZINE, Hind" userId="S::ezzineh@who.int::edcab00f-6318-46e5-a4a9-188b01ee222f" providerId="AD" clId="Web-{CD7E095C-FA9D-1988-6580-A43A9F3D29D5}"/>
    <pc:docChg chg="">
      <pc:chgData name="EZZINE, Hind" userId="S::ezzineh@who.int::edcab00f-6318-46e5-a4a9-188b01ee222f" providerId="AD" clId="Web-{CD7E095C-FA9D-1988-6580-A43A9F3D29D5}" dt="2023-02-13T16:48:07.004" v="0"/>
      <pc:docMkLst>
        <pc:docMk/>
      </pc:docMkLst>
      <pc:sldChg chg="modCm">
        <pc:chgData name="EZZINE, Hind" userId="S::ezzineh@who.int::edcab00f-6318-46e5-a4a9-188b01ee222f" providerId="AD" clId="Web-{CD7E095C-FA9D-1988-6580-A43A9F3D29D5}" dt="2023-02-13T16:48:07.004" v="0"/>
        <pc:sldMkLst>
          <pc:docMk/>
          <pc:sldMk cId="3915644822" sldId="721"/>
        </pc:sldMkLst>
      </pc:sldChg>
    </pc:docChg>
  </pc:docChgLst>
  <pc:docChgLst>
    <pc:chgData name="EZZINE, Hind" userId="S::ezzineh@who.int::edcab00f-6318-46e5-a4a9-188b01ee222f" providerId="AD" clId="Web-{C13CAEBE-9C2E-4DA6-B74B-64EA095C48EE}"/>
    <pc:docChg chg="modSld">
      <pc:chgData name="EZZINE, Hind" userId="S::ezzineh@who.int::edcab00f-6318-46e5-a4a9-188b01ee222f" providerId="AD" clId="Web-{C13CAEBE-9C2E-4DA6-B74B-64EA095C48EE}" dt="2023-03-07T13:50:26.899" v="1" actId="14100"/>
      <pc:docMkLst>
        <pc:docMk/>
      </pc:docMkLst>
      <pc:sldChg chg="modSp">
        <pc:chgData name="EZZINE, Hind" userId="S::ezzineh@who.int::edcab00f-6318-46e5-a4a9-188b01ee222f" providerId="AD" clId="Web-{C13CAEBE-9C2E-4DA6-B74B-64EA095C48EE}" dt="2023-03-07T13:50:26.899" v="1" actId="14100"/>
        <pc:sldMkLst>
          <pc:docMk/>
          <pc:sldMk cId="0" sldId="256"/>
        </pc:sldMkLst>
        <pc:spChg chg="mod">
          <ac:chgData name="EZZINE, Hind" userId="S::ezzineh@who.int::edcab00f-6318-46e5-a4a9-188b01ee222f" providerId="AD" clId="Web-{C13CAEBE-9C2E-4DA6-B74B-64EA095C48EE}" dt="2023-03-07T13:50:26.899" v="1" actId="14100"/>
          <ac:spMkLst>
            <pc:docMk/>
            <pc:sldMk cId="0" sldId="256"/>
            <ac:spMk id="560" creationId="{00000000-0000-0000-0000-000000000000}"/>
          </ac:spMkLst>
        </pc:spChg>
      </pc:sldChg>
    </pc:docChg>
  </pc:docChgLst>
  <pc:docChgLst>
    <pc:chgData name="GOMEZ, Paula" userId="S::gomezp@who.int::c93cf399-3ed7-4230-9282-8831e3fe5ae7" providerId="AD" clId="Web-{7E88BA6B-B4BA-4305-D100-04845EE00CBA}"/>
    <pc:docChg chg="">
      <pc:chgData name="GOMEZ, Paula" userId="S::gomezp@who.int::c93cf399-3ed7-4230-9282-8831e3fe5ae7" providerId="AD" clId="Web-{7E88BA6B-B4BA-4305-D100-04845EE00CBA}" dt="2023-01-23T10:50:51.287" v="0"/>
      <pc:docMkLst>
        <pc:docMk/>
      </pc:docMkLst>
      <pc:sldChg chg="delCm">
        <pc:chgData name="GOMEZ, Paula" userId="S::gomezp@who.int::c93cf399-3ed7-4230-9282-8831e3fe5ae7" providerId="AD" clId="Web-{7E88BA6B-B4BA-4305-D100-04845EE00CBA}" dt="2023-01-23T10:50:51.287" v="0"/>
        <pc:sldMkLst>
          <pc:docMk/>
          <pc:sldMk cId="3960562795" sldId="544"/>
        </pc:sldMkLst>
      </pc:sldChg>
    </pc:docChg>
  </pc:docChgLst>
  <pc:docChgLst>
    <pc:chgData name="GOMEZ, Paula" userId="c93cf399-3ed7-4230-9282-8831e3fe5ae7" providerId="ADAL" clId="{55429538-024F-4385-B418-9871857E9E35}"/>
    <pc:docChg chg="undo custSel modSld modMainMaster">
      <pc:chgData name="GOMEZ, Paula" userId="c93cf399-3ed7-4230-9282-8831e3fe5ae7" providerId="ADAL" clId="{55429538-024F-4385-B418-9871857E9E35}" dt="2023-01-12T16:35:18.955" v="343" actId="1589"/>
      <pc:docMkLst>
        <pc:docMk/>
      </pc:docMkLst>
      <pc:sldChg chg="modSp mod addCm modCm">
        <pc:chgData name="GOMEZ, Paula" userId="c93cf399-3ed7-4230-9282-8831e3fe5ae7" providerId="ADAL" clId="{55429538-024F-4385-B418-9871857E9E35}" dt="2023-01-12T15:57:21.536" v="270" actId="207"/>
        <pc:sldMkLst>
          <pc:docMk/>
          <pc:sldMk cId="0" sldId="265"/>
        </pc:sldMkLst>
        <pc:spChg chg="mod">
          <ac:chgData name="GOMEZ, Paula" userId="c93cf399-3ed7-4230-9282-8831e3fe5ae7" providerId="ADAL" clId="{55429538-024F-4385-B418-9871857E9E35}" dt="2023-01-12T15:57:21.536" v="270" actId="207"/>
          <ac:spMkLst>
            <pc:docMk/>
            <pc:sldMk cId="0" sldId="265"/>
            <ac:spMk id="616" creationId="{00000000-0000-0000-0000-000000000000}"/>
          </ac:spMkLst>
        </pc:spChg>
      </pc:sldChg>
      <pc:sldChg chg="modSp mod">
        <pc:chgData name="GOMEZ, Paula" userId="c93cf399-3ed7-4230-9282-8831e3fe5ae7" providerId="ADAL" clId="{55429538-024F-4385-B418-9871857E9E35}" dt="2023-01-12T15:57:36.230" v="272" actId="207"/>
        <pc:sldMkLst>
          <pc:docMk/>
          <pc:sldMk cId="0" sldId="267"/>
        </pc:sldMkLst>
        <pc:spChg chg="mod">
          <ac:chgData name="GOMEZ, Paula" userId="c93cf399-3ed7-4230-9282-8831e3fe5ae7" providerId="ADAL" clId="{55429538-024F-4385-B418-9871857E9E35}" dt="2023-01-12T15:57:36.230" v="272" actId="207"/>
          <ac:spMkLst>
            <pc:docMk/>
            <pc:sldMk cId="0" sldId="267"/>
            <ac:spMk id="628" creationId="{00000000-0000-0000-0000-000000000000}"/>
          </ac:spMkLst>
        </pc:spChg>
      </pc:sldChg>
      <pc:sldChg chg="addCm">
        <pc:chgData name="GOMEZ, Paula" userId="c93cf399-3ed7-4230-9282-8831e3fe5ae7" providerId="ADAL" clId="{55429538-024F-4385-B418-9871857E9E35}" dt="2023-01-12T16:34:33.819" v="342" actId="1589"/>
        <pc:sldMkLst>
          <pc:docMk/>
          <pc:sldMk cId="3383327739" sldId="347"/>
        </pc:sldMkLst>
      </pc:sldChg>
      <pc:sldChg chg="modSp mod">
        <pc:chgData name="GOMEZ, Paula" userId="c93cf399-3ed7-4230-9282-8831e3fe5ae7" providerId="ADAL" clId="{55429538-024F-4385-B418-9871857E9E35}" dt="2023-01-12T15:43:31.072" v="142" actId="12"/>
        <pc:sldMkLst>
          <pc:docMk/>
          <pc:sldMk cId="1637724898" sldId="359"/>
        </pc:sldMkLst>
        <pc:spChg chg="mod">
          <ac:chgData name="GOMEZ, Paula" userId="c93cf399-3ed7-4230-9282-8831e3fe5ae7" providerId="ADAL" clId="{55429538-024F-4385-B418-9871857E9E35}" dt="2023-01-12T15:43:31.072" v="142" actId="12"/>
          <ac:spMkLst>
            <pc:docMk/>
            <pc:sldMk cId="1637724898" sldId="359"/>
            <ac:spMk id="628" creationId="{00000000-0000-0000-0000-000000000000}"/>
          </ac:spMkLst>
        </pc:spChg>
      </pc:sldChg>
      <pc:sldChg chg="modSp mod">
        <pc:chgData name="GOMEZ, Paula" userId="c93cf399-3ed7-4230-9282-8831e3fe5ae7" providerId="ADAL" clId="{55429538-024F-4385-B418-9871857E9E35}" dt="2023-01-12T15:57:48.639" v="273" actId="2711"/>
        <pc:sldMkLst>
          <pc:docMk/>
          <pc:sldMk cId="1581428562" sldId="364"/>
        </pc:sldMkLst>
        <pc:spChg chg="mod">
          <ac:chgData name="GOMEZ, Paula" userId="c93cf399-3ed7-4230-9282-8831e3fe5ae7" providerId="ADAL" clId="{55429538-024F-4385-B418-9871857E9E35}" dt="2023-01-12T15:57:48.639" v="273" actId="2711"/>
          <ac:spMkLst>
            <pc:docMk/>
            <pc:sldMk cId="1581428562" sldId="364"/>
            <ac:spMk id="3" creationId="{00000000-0000-0000-0000-000000000000}"/>
          </ac:spMkLst>
        </pc:spChg>
      </pc:sldChg>
      <pc:sldChg chg="delSp modSp mod">
        <pc:chgData name="GOMEZ, Paula" userId="c93cf399-3ed7-4230-9282-8831e3fe5ae7" providerId="ADAL" clId="{55429538-024F-4385-B418-9871857E9E35}" dt="2023-01-12T15:38:22.622" v="112" actId="20577"/>
        <pc:sldMkLst>
          <pc:docMk/>
          <pc:sldMk cId="4107252638" sldId="369"/>
        </pc:sldMkLst>
        <pc:spChg chg="mod">
          <ac:chgData name="GOMEZ, Paula" userId="c93cf399-3ed7-4230-9282-8831e3fe5ae7" providerId="ADAL" clId="{55429538-024F-4385-B418-9871857E9E35}" dt="2023-01-12T15:37:51.986" v="87" actId="12"/>
          <ac:spMkLst>
            <pc:docMk/>
            <pc:sldMk cId="4107252638" sldId="369"/>
            <ac:spMk id="3" creationId="{00000000-0000-0000-0000-000000000000}"/>
          </ac:spMkLst>
        </pc:spChg>
        <pc:spChg chg="mod">
          <ac:chgData name="GOMEZ, Paula" userId="c93cf399-3ed7-4230-9282-8831e3fe5ae7" providerId="ADAL" clId="{55429538-024F-4385-B418-9871857E9E35}" dt="2023-01-12T15:36:33.511" v="78" actId="20577"/>
          <ac:spMkLst>
            <pc:docMk/>
            <pc:sldMk cId="4107252638" sldId="369"/>
            <ac:spMk id="5" creationId="{00000000-0000-0000-0000-000000000000}"/>
          </ac:spMkLst>
        </pc:spChg>
        <pc:spChg chg="del">
          <ac:chgData name="GOMEZ, Paula" userId="c93cf399-3ed7-4230-9282-8831e3fe5ae7" providerId="ADAL" clId="{55429538-024F-4385-B418-9871857E9E35}" dt="2023-01-12T15:36:05.652" v="73" actId="478"/>
          <ac:spMkLst>
            <pc:docMk/>
            <pc:sldMk cId="4107252638" sldId="369"/>
            <ac:spMk id="7" creationId="{00000000-0000-0000-0000-000000000000}"/>
          </ac:spMkLst>
        </pc:spChg>
        <pc:spChg chg="mod">
          <ac:chgData name="GOMEZ, Paula" userId="c93cf399-3ed7-4230-9282-8831e3fe5ae7" providerId="ADAL" clId="{55429538-024F-4385-B418-9871857E9E35}" dt="2023-01-12T15:37:10.187" v="81" actId="12"/>
          <ac:spMkLst>
            <pc:docMk/>
            <pc:sldMk cId="4107252638" sldId="369"/>
            <ac:spMk id="8" creationId="{00000000-0000-0000-0000-000000000000}"/>
          </ac:spMkLst>
        </pc:spChg>
        <pc:spChg chg="mod">
          <ac:chgData name="GOMEZ, Paula" userId="c93cf399-3ed7-4230-9282-8831e3fe5ae7" providerId="ADAL" clId="{55429538-024F-4385-B418-9871857E9E35}" dt="2023-01-12T15:37:31.681" v="84" actId="1076"/>
          <ac:spMkLst>
            <pc:docMk/>
            <pc:sldMk cId="4107252638" sldId="369"/>
            <ac:spMk id="10" creationId="{00000000-0000-0000-0000-000000000000}"/>
          </ac:spMkLst>
        </pc:spChg>
        <pc:spChg chg="mod">
          <ac:chgData name="GOMEZ, Paula" userId="c93cf399-3ed7-4230-9282-8831e3fe5ae7" providerId="ADAL" clId="{55429538-024F-4385-B418-9871857E9E35}" dt="2023-01-12T15:38:22.622" v="112" actId="20577"/>
          <ac:spMkLst>
            <pc:docMk/>
            <pc:sldMk cId="4107252638" sldId="369"/>
            <ac:spMk id="14" creationId="{98DFF9A0-4F16-AA68-CDC4-2D36AF8FE77D}"/>
          </ac:spMkLst>
        </pc:spChg>
      </pc:sldChg>
      <pc:sldChg chg="modSp mod">
        <pc:chgData name="GOMEZ, Paula" userId="c93cf399-3ed7-4230-9282-8831e3fe5ae7" providerId="ADAL" clId="{55429538-024F-4385-B418-9871857E9E35}" dt="2023-01-12T15:38:38.827" v="113" actId="20577"/>
        <pc:sldMkLst>
          <pc:docMk/>
          <pc:sldMk cId="3097337804" sldId="370"/>
        </pc:sldMkLst>
        <pc:spChg chg="mod">
          <ac:chgData name="GOMEZ, Paula" userId="c93cf399-3ed7-4230-9282-8831e3fe5ae7" providerId="ADAL" clId="{55429538-024F-4385-B418-9871857E9E35}" dt="2023-01-12T15:38:38.827" v="113" actId="20577"/>
          <ac:spMkLst>
            <pc:docMk/>
            <pc:sldMk cId="3097337804" sldId="370"/>
            <ac:spMk id="3" creationId="{00000000-0000-0000-0000-000000000000}"/>
          </ac:spMkLst>
        </pc:spChg>
      </pc:sldChg>
      <pc:sldChg chg="modSp mod">
        <pc:chgData name="GOMEZ, Paula" userId="c93cf399-3ed7-4230-9282-8831e3fe5ae7" providerId="ADAL" clId="{55429538-024F-4385-B418-9871857E9E35}" dt="2023-01-12T15:41:25.635" v="139" actId="108"/>
        <pc:sldMkLst>
          <pc:docMk/>
          <pc:sldMk cId="25857533" sldId="378"/>
        </pc:sldMkLst>
        <pc:spChg chg="mod">
          <ac:chgData name="GOMEZ, Paula" userId="c93cf399-3ed7-4230-9282-8831e3fe5ae7" providerId="ADAL" clId="{55429538-024F-4385-B418-9871857E9E35}" dt="2023-01-12T15:40:23.244" v="132" actId="108"/>
          <ac:spMkLst>
            <pc:docMk/>
            <pc:sldMk cId="25857533" sldId="378"/>
            <ac:spMk id="3" creationId="{00000000-0000-0000-0000-000000000000}"/>
          </ac:spMkLst>
        </pc:spChg>
        <pc:spChg chg="mod">
          <ac:chgData name="GOMEZ, Paula" userId="c93cf399-3ed7-4230-9282-8831e3fe5ae7" providerId="ADAL" clId="{55429538-024F-4385-B418-9871857E9E35}" dt="2023-01-12T15:40:32.860" v="133" actId="108"/>
          <ac:spMkLst>
            <pc:docMk/>
            <pc:sldMk cId="25857533" sldId="378"/>
            <ac:spMk id="5" creationId="{00000000-0000-0000-0000-000000000000}"/>
          </ac:spMkLst>
        </pc:spChg>
        <pc:spChg chg="mod">
          <ac:chgData name="GOMEZ, Paula" userId="c93cf399-3ed7-4230-9282-8831e3fe5ae7" providerId="ADAL" clId="{55429538-024F-4385-B418-9871857E9E35}" dt="2023-01-12T15:40:50.351" v="134" actId="108"/>
          <ac:spMkLst>
            <pc:docMk/>
            <pc:sldMk cId="25857533" sldId="378"/>
            <ac:spMk id="6" creationId="{00000000-0000-0000-0000-000000000000}"/>
          </ac:spMkLst>
        </pc:spChg>
        <pc:spChg chg="mod">
          <ac:chgData name="GOMEZ, Paula" userId="c93cf399-3ed7-4230-9282-8831e3fe5ae7" providerId="ADAL" clId="{55429538-024F-4385-B418-9871857E9E35}" dt="2023-01-12T15:40:55.489" v="135" actId="108"/>
          <ac:spMkLst>
            <pc:docMk/>
            <pc:sldMk cId="25857533" sldId="378"/>
            <ac:spMk id="9" creationId="{00000000-0000-0000-0000-000000000000}"/>
          </ac:spMkLst>
        </pc:spChg>
        <pc:spChg chg="mod">
          <ac:chgData name="GOMEZ, Paula" userId="c93cf399-3ed7-4230-9282-8831e3fe5ae7" providerId="ADAL" clId="{55429538-024F-4385-B418-9871857E9E35}" dt="2023-01-12T15:40:59.877" v="136" actId="108"/>
          <ac:spMkLst>
            <pc:docMk/>
            <pc:sldMk cId="25857533" sldId="378"/>
            <ac:spMk id="13" creationId="{00000000-0000-0000-0000-000000000000}"/>
          </ac:spMkLst>
        </pc:spChg>
        <pc:spChg chg="mod">
          <ac:chgData name="GOMEZ, Paula" userId="c93cf399-3ed7-4230-9282-8831e3fe5ae7" providerId="ADAL" clId="{55429538-024F-4385-B418-9871857E9E35}" dt="2023-01-12T15:41:04.104" v="137" actId="108"/>
          <ac:spMkLst>
            <pc:docMk/>
            <pc:sldMk cId="25857533" sldId="378"/>
            <ac:spMk id="14" creationId="{00000000-0000-0000-0000-000000000000}"/>
          </ac:spMkLst>
        </pc:spChg>
        <pc:spChg chg="mod">
          <ac:chgData name="GOMEZ, Paula" userId="c93cf399-3ed7-4230-9282-8831e3fe5ae7" providerId="ADAL" clId="{55429538-024F-4385-B418-9871857E9E35}" dt="2023-01-12T15:41:08.540" v="138" actId="108"/>
          <ac:spMkLst>
            <pc:docMk/>
            <pc:sldMk cId="25857533" sldId="378"/>
            <ac:spMk id="16" creationId="{00000000-0000-0000-0000-000000000000}"/>
          </ac:spMkLst>
        </pc:spChg>
        <pc:spChg chg="mod">
          <ac:chgData name="GOMEZ, Paula" userId="c93cf399-3ed7-4230-9282-8831e3fe5ae7" providerId="ADAL" clId="{55429538-024F-4385-B418-9871857E9E35}" dt="2023-01-12T15:41:25.635" v="139" actId="108"/>
          <ac:spMkLst>
            <pc:docMk/>
            <pc:sldMk cId="25857533" sldId="378"/>
            <ac:spMk id="18" creationId="{00000000-0000-0000-0000-000000000000}"/>
          </ac:spMkLst>
        </pc:spChg>
        <pc:spChg chg="mod">
          <ac:chgData name="GOMEZ, Paula" userId="c93cf399-3ed7-4230-9282-8831e3fe5ae7" providerId="ADAL" clId="{55429538-024F-4385-B418-9871857E9E35}" dt="2023-01-12T15:39:00.557" v="128" actId="20577"/>
          <ac:spMkLst>
            <pc:docMk/>
            <pc:sldMk cId="25857533" sldId="378"/>
            <ac:spMk id="21" creationId="{00000000-0000-0000-0000-000000000000}"/>
          </ac:spMkLst>
        </pc:spChg>
      </pc:sldChg>
      <pc:sldChg chg="addCm">
        <pc:chgData name="GOMEZ, Paula" userId="c93cf399-3ed7-4230-9282-8831e3fe5ae7" providerId="ADAL" clId="{55429538-024F-4385-B418-9871857E9E35}" dt="2023-01-12T16:35:18.955" v="343" actId="1589"/>
        <pc:sldMkLst>
          <pc:docMk/>
          <pc:sldMk cId="338036106" sldId="379"/>
        </pc:sldMkLst>
      </pc:sldChg>
      <pc:sldChg chg="addCm modCm">
        <pc:chgData name="GOMEZ, Paula" userId="c93cf399-3ed7-4230-9282-8831e3fe5ae7" providerId="ADAL" clId="{55429538-024F-4385-B418-9871857E9E35}" dt="2023-01-12T15:43:18.649" v="141"/>
        <pc:sldMkLst>
          <pc:docMk/>
          <pc:sldMk cId="165095204" sldId="386"/>
        </pc:sldMkLst>
      </pc:sldChg>
      <pc:sldChg chg="modSp mod">
        <pc:chgData name="GOMEZ, Paula" userId="c93cf399-3ed7-4230-9282-8831e3fe5ae7" providerId="ADAL" clId="{55429538-024F-4385-B418-9871857E9E35}" dt="2023-01-12T15:06:51.911" v="11" actId="27107"/>
        <pc:sldMkLst>
          <pc:docMk/>
          <pc:sldMk cId="3104670594" sldId="392"/>
        </pc:sldMkLst>
        <pc:spChg chg="mod">
          <ac:chgData name="GOMEZ, Paula" userId="c93cf399-3ed7-4230-9282-8831e3fe5ae7" providerId="ADAL" clId="{55429538-024F-4385-B418-9871857E9E35}" dt="2023-01-12T15:06:51.911" v="11" actId="27107"/>
          <ac:spMkLst>
            <pc:docMk/>
            <pc:sldMk cId="3104670594" sldId="392"/>
            <ac:spMk id="2" creationId="{00000000-0000-0000-0000-000000000000}"/>
          </ac:spMkLst>
        </pc:spChg>
      </pc:sldChg>
      <pc:sldChg chg="modSp mod">
        <pc:chgData name="GOMEZ, Paula" userId="c93cf399-3ed7-4230-9282-8831e3fe5ae7" providerId="ADAL" clId="{55429538-024F-4385-B418-9871857E9E35}" dt="2023-01-12T15:07:05.704" v="12" actId="12"/>
        <pc:sldMkLst>
          <pc:docMk/>
          <pc:sldMk cId="1606582639" sldId="393"/>
        </pc:sldMkLst>
        <pc:spChg chg="mod">
          <ac:chgData name="GOMEZ, Paula" userId="c93cf399-3ed7-4230-9282-8831e3fe5ae7" providerId="ADAL" clId="{55429538-024F-4385-B418-9871857E9E35}" dt="2023-01-12T15:07:05.704" v="12" actId="12"/>
          <ac:spMkLst>
            <pc:docMk/>
            <pc:sldMk cId="1606582639" sldId="393"/>
            <ac:spMk id="10" creationId="{00000000-0000-0000-0000-000000000000}"/>
          </ac:spMkLst>
        </pc:spChg>
      </pc:sldChg>
      <pc:sldChg chg="modSp mod">
        <pc:chgData name="GOMEZ, Paula" userId="c93cf399-3ed7-4230-9282-8831e3fe5ae7" providerId="ADAL" clId="{55429538-024F-4385-B418-9871857E9E35}" dt="2023-01-12T15:58:23.435" v="291" actId="20577"/>
        <pc:sldMkLst>
          <pc:docMk/>
          <pc:sldMk cId="1734452706" sldId="394"/>
        </pc:sldMkLst>
        <pc:spChg chg="mod">
          <ac:chgData name="GOMEZ, Paula" userId="c93cf399-3ed7-4230-9282-8831e3fe5ae7" providerId="ADAL" clId="{55429538-024F-4385-B418-9871857E9E35}" dt="2023-01-12T15:58:23.435" v="291" actId="20577"/>
          <ac:spMkLst>
            <pc:docMk/>
            <pc:sldMk cId="1734452706" sldId="394"/>
            <ac:spMk id="5" creationId="{00000000-0000-0000-0000-000000000000}"/>
          </ac:spMkLst>
        </pc:spChg>
      </pc:sldChg>
      <pc:sldChg chg="modSp mod">
        <pc:chgData name="GOMEZ, Paula" userId="c93cf399-3ed7-4230-9282-8831e3fe5ae7" providerId="ADAL" clId="{55429538-024F-4385-B418-9871857E9E35}" dt="2023-01-12T15:58:44.247" v="292" actId="2711"/>
        <pc:sldMkLst>
          <pc:docMk/>
          <pc:sldMk cId="1509476369" sldId="395"/>
        </pc:sldMkLst>
        <pc:spChg chg="mod">
          <ac:chgData name="GOMEZ, Paula" userId="c93cf399-3ed7-4230-9282-8831e3fe5ae7" providerId="ADAL" clId="{55429538-024F-4385-B418-9871857E9E35}" dt="2023-01-12T15:58:44.247" v="292" actId="2711"/>
          <ac:spMkLst>
            <pc:docMk/>
            <pc:sldMk cId="1509476369" sldId="395"/>
            <ac:spMk id="30" creationId="{00000000-0000-0000-0000-000000000000}"/>
          </ac:spMkLst>
        </pc:spChg>
      </pc:sldChg>
      <pc:sldChg chg="modSp mod">
        <pc:chgData name="GOMEZ, Paula" userId="c93cf399-3ed7-4230-9282-8831e3fe5ae7" providerId="ADAL" clId="{55429538-024F-4385-B418-9871857E9E35}" dt="2023-01-12T16:02:28.477" v="299" actId="2711"/>
        <pc:sldMkLst>
          <pc:docMk/>
          <pc:sldMk cId="3988072438" sldId="397"/>
        </pc:sldMkLst>
        <pc:spChg chg="mod">
          <ac:chgData name="GOMEZ, Paula" userId="c93cf399-3ed7-4230-9282-8831e3fe5ae7" providerId="ADAL" clId="{55429538-024F-4385-B418-9871857E9E35}" dt="2023-01-12T16:02:28.477" v="299" actId="2711"/>
          <ac:spMkLst>
            <pc:docMk/>
            <pc:sldMk cId="3988072438" sldId="397"/>
            <ac:spMk id="30" creationId="{00000000-0000-0000-0000-000000000000}"/>
          </ac:spMkLst>
        </pc:spChg>
      </pc:sldChg>
      <pc:sldChg chg="modSp mod">
        <pc:chgData name="GOMEZ, Paula" userId="c93cf399-3ed7-4230-9282-8831e3fe5ae7" providerId="ADAL" clId="{55429538-024F-4385-B418-9871857E9E35}" dt="2023-01-12T16:04:53.372" v="333" actId="1076"/>
        <pc:sldMkLst>
          <pc:docMk/>
          <pc:sldMk cId="1394239756" sldId="398"/>
        </pc:sldMkLst>
        <pc:spChg chg="mod">
          <ac:chgData name="GOMEZ, Paula" userId="c93cf399-3ed7-4230-9282-8831e3fe5ae7" providerId="ADAL" clId="{55429538-024F-4385-B418-9871857E9E35}" dt="2023-01-12T16:03:17.625" v="311" actId="122"/>
          <ac:spMkLst>
            <pc:docMk/>
            <pc:sldMk cId="1394239756" sldId="398"/>
            <ac:spMk id="2" creationId="{00000000-0000-0000-0000-000000000000}"/>
          </ac:spMkLst>
        </pc:spChg>
        <pc:spChg chg="mod">
          <ac:chgData name="GOMEZ, Paula" userId="c93cf399-3ed7-4230-9282-8831e3fe5ae7" providerId="ADAL" clId="{55429538-024F-4385-B418-9871857E9E35}" dt="2023-01-12T16:02:43.324" v="301" actId="255"/>
          <ac:spMkLst>
            <pc:docMk/>
            <pc:sldMk cId="1394239756" sldId="398"/>
            <ac:spMk id="3" creationId="{00000000-0000-0000-0000-000000000000}"/>
          </ac:spMkLst>
        </pc:spChg>
        <pc:spChg chg="mod">
          <ac:chgData name="GOMEZ, Paula" userId="c93cf399-3ed7-4230-9282-8831e3fe5ae7" providerId="ADAL" clId="{55429538-024F-4385-B418-9871857E9E35}" dt="2023-01-12T16:03:47.478" v="315" actId="255"/>
          <ac:spMkLst>
            <pc:docMk/>
            <pc:sldMk cId="1394239756" sldId="398"/>
            <ac:spMk id="4" creationId="{00000000-0000-0000-0000-000000000000}"/>
          </ac:spMkLst>
        </pc:spChg>
        <pc:spChg chg="mod">
          <ac:chgData name="GOMEZ, Paula" userId="c93cf399-3ed7-4230-9282-8831e3fe5ae7" providerId="ADAL" clId="{55429538-024F-4385-B418-9871857E9E35}" dt="2023-01-12T16:03:34.390" v="313" actId="255"/>
          <ac:spMkLst>
            <pc:docMk/>
            <pc:sldMk cId="1394239756" sldId="398"/>
            <ac:spMk id="5" creationId="{00000000-0000-0000-0000-000000000000}"/>
          </ac:spMkLst>
        </pc:spChg>
        <pc:spChg chg="mod">
          <ac:chgData name="GOMEZ, Paula" userId="c93cf399-3ed7-4230-9282-8831e3fe5ae7" providerId="ADAL" clId="{55429538-024F-4385-B418-9871857E9E35}" dt="2023-01-12T16:04:35.846" v="329" actId="14100"/>
          <ac:spMkLst>
            <pc:docMk/>
            <pc:sldMk cId="1394239756" sldId="398"/>
            <ac:spMk id="6" creationId="{00000000-0000-0000-0000-000000000000}"/>
          </ac:spMkLst>
        </pc:spChg>
        <pc:spChg chg="mod">
          <ac:chgData name="GOMEZ, Paula" userId="c93cf399-3ed7-4230-9282-8831e3fe5ae7" providerId="ADAL" clId="{55429538-024F-4385-B418-9871857E9E35}" dt="2023-01-12T16:04:53.372" v="333" actId="1076"/>
          <ac:spMkLst>
            <pc:docMk/>
            <pc:sldMk cId="1394239756" sldId="398"/>
            <ac:spMk id="14" creationId="{00000000-0000-0000-0000-000000000000}"/>
          </ac:spMkLst>
        </pc:spChg>
      </pc:sldChg>
      <pc:sldChg chg="modSp mod">
        <pc:chgData name="GOMEZ, Paula" userId="c93cf399-3ed7-4230-9282-8831e3fe5ae7" providerId="ADAL" clId="{55429538-024F-4385-B418-9871857E9E35}" dt="2023-01-12T15:07:58.680" v="14" actId="12"/>
        <pc:sldMkLst>
          <pc:docMk/>
          <pc:sldMk cId="1345220348" sldId="399"/>
        </pc:sldMkLst>
        <pc:spChg chg="mod">
          <ac:chgData name="GOMEZ, Paula" userId="c93cf399-3ed7-4230-9282-8831e3fe5ae7" providerId="ADAL" clId="{55429538-024F-4385-B418-9871857E9E35}" dt="2023-01-12T15:07:49.553" v="13" actId="12"/>
          <ac:spMkLst>
            <pc:docMk/>
            <pc:sldMk cId="1345220348" sldId="399"/>
            <ac:spMk id="10" creationId="{00000000-0000-0000-0000-000000000000}"/>
          </ac:spMkLst>
        </pc:spChg>
        <pc:spChg chg="mod">
          <ac:chgData name="GOMEZ, Paula" userId="c93cf399-3ed7-4230-9282-8831e3fe5ae7" providerId="ADAL" clId="{55429538-024F-4385-B418-9871857E9E35}" dt="2023-01-12T15:07:58.680" v="14" actId="12"/>
          <ac:spMkLst>
            <pc:docMk/>
            <pc:sldMk cId="1345220348" sldId="399"/>
            <ac:spMk id="11" creationId="{00000000-0000-0000-0000-000000000000}"/>
          </ac:spMkLst>
        </pc:spChg>
      </pc:sldChg>
      <pc:sldChg chg="modSp mod">
        <pc:chgData name="GOMEZ, Paula" userId="c93cf399-3ed7-4230-9282-8831e3fe5ae7" providerId="ADAL" clId="{55429538-024F-4385-B418-9871857E9E35}" dt="2023-01-12T15:08:16.449" v="15" actId="12"/>
        <pc:sldMkLst>
          <pc:docMk/>
          <pc:sldMk cId="1472427350" sldId="401"/>
        </pc:sldMkLst>
        <pc:spChg chg="mod">
          <ac:chgData name="GOMEZ, Paula" userId="c93cf399-3ed7-4230-9282-8831e3fe5ae7" providerId="ADAL" clId="{55429538-024F-4385-B418-9871857E9E35}" dt="2023-01-12T15:08:16.449" v="15" actId="12"/>
          <ac:spMkLst>
            <pc:docMk/>
            <pc:sldMk cId="1472427350" sldId="401"/>
            <ac:spMk id="9" creationId="{00000000-0000-0000-0000-000000000000}"/>
          </ac:spMkLst>
        </pc:spChg>
      </pc:sldChg>
      <pc:sldChg chg="modSp mod">
        <pc:chgData name="GOMEZ, Paula" userId="c93cf399-3ed7-4230-9282-8831e3fe5ae7" providerId="ADAL" clId="{55429538-024F-4385-B418-9871857E9E35}" dt="2023-01-12T15:08:23.697" v="16" actId="108"/>
        <pc:sldMkLst>
          <pc:docMk/>
          <pc:sldMk cId="4099677687" sldId="402"/>
        </pc:sldMkLst>
        <pc:spChg chg="mod">
          <ac:chgData name="GOMEZ, Paula" userId="c93cf399-3ed7-4230-9282-8831e3fe5ae7" providerId="ADAL" clId="{55429538-024F-4385-B418-9871857E9E35}" dt="2023-01-12T15:08:23.697" v="16" actId="108"/>
          <ac:spMkLst>
            <pc:docMk/>
            <pc:sldMk cId="4099677687" sldId="402"/>
            <ac:spMk id="13" creationId="{00000000-0000-0000-0000-000000000000}"/>
          </ac:spMkLst>
        </pc:spChg>
      </pc:sldChg>
      <pc:sldChg chg="modSp mod">
        <pc:chgData name="GOMEZ, Paula" userId="c93cf399-3ed7-4230-9282-8831e3fe5ae7" providerId="ADAL" clId="{55429538-024F-4385-B418-9871857E9E35}" dt="2023-01-12T15:09:14.135" v="18" actId="108"/>
        <pc:sldMkLst>
          <pc:docMk/>
          <pc:sldMk cId="2868094319" sldId="403"/>
        </pc:sldMkLst>
        <pc:spChg chg="mod">
          <ac:chgData name="GOMEZ, Paula" userId="c93cf399-3ed7-4230-9282-8831e3fe5ae7" providerId="ADAL" clId="{55429538-024F-4385-B418-9871857E9E35}" dt="2023-01-12T15:09:14.135" v="18" actId="108"/>
          <ac:spMkLst>
            <pc:docMk/>
            <pc:sldMk cId="2868094319" sldId="403"/>
            <ac:spMk id="4" creationId="{00000000-0000-0000-0000-000000000000}"/>
          </ac:spMkLst>
        </pc:spChg>
        <pc:spChg chg="mod">
          <ac:chgData name="GOMEZ, Paula" userId="c93cf399-3ed7-4230-9282-8831e3fe5ae7" providerId="ADAL" clId="{55429538-024F-4385-B418-9871857E9E35}" dt="2023-01-12T15:08:44.259" v="17" actId="12"/>
          <ac:spMkLst>
            <pc:docMk/>
            <pc:sldMk cId="2868094319" sldId="403"/>
            <ac:spMk id="5" creationId="{00000000-0000-0000-0000-000000000000}"/>
          </ac:spMkLst>
        </pc:spChg>
      </pc:sldChg>
      <pc:sldChg chg="modSp mod">
        <pc:chgData name="GOMEZ, Paula" userId="c93cf399-3ed7-4230-9282-8831e3fe5ae7" providerId="ADAL" clId="{55429538-024F-4385-B418-9871857E9E35}" dt="2023-01-12T15:09:27.457" v="20" actId="1076"/>
        <pc:sldMkLst>
          <pc:docMk/>
          <pc:sldMk cId="4275235869" sldId="404"/>
        </pc:sldMkLst>
        <pc:spChg chg="mod">
          <ac:chgData name="GOMEZ, Paula" userId="c93cf399-3ed7-4230-9282-8831e3fe5ae7" providerId="ADAL" clId="{55429538-024F-4385-B418-9871857E9E35}" dt="2023-01-12T15:09:27.457" v="20" actId="1076"/>
          <ac:spMkLst>
            <pc:docMk/>
            <pc:sldMk cId="4275235869" sldId="404"/>
            <ac:spMk id="7" creationId="{00000000-0000-0000-0000-000000000000}"/>
          </ac:spMkLst>
        </pc:spChg>
      </pc:sldChg>
      <pc:sldChg chg="modSp mod">
        <pc:chgData name="GOMEZ, Paula" userId="c93cf399-3ed7-4230-9282-8831e3fe5ae7" providerId="ADAL" clId="{55429538-024F-4385-B418-9871857E9E35}" dt="2023-01-12T16:06:01.438" v="341" actId="207"/>
        <pc:sldMkLst>
          <pc:docMk/>
          <pc:sldMk cId="1511115771" sldId="405"/>
        </pc:sldMkLst>
        <pc:spChg chg="mod">
          <ac:chgData name="GOMEZ, Paula" userId="c93cf399-3ed7-4230-9282-8831e3fe5ae7" providerId="ADAL" clId="{55429538-024F-4385-B418-9871857E9E35}" dt="2023-01-12T16:06:01.438" v="341" actId="207"/>
          <ac:spMkLst>
            <pc:docMk/>
            <pc:sldMk cId="1511115771" sldId="405"/>
            <ac:spMk id="8" creationId="{00000000-0000-0000-0000-000000000000}"/>
          </ac:spMkLst>
        </pc:spChg>
      </pc:sldChg>
      <pc:sldChg chg="modSp mod">
        <pc:chgData name="GOMEZ, Paula" userId="c93cf399-3ed7-4230-9282-8831e3fe5ae7" providerId="ADAL" clId="{55429538-024F-4385-B418-9871857E9E35}" dt="2023-01-12T15:09:41.378" v="21" actId="12"/>
        <pc:sldMkLst>
          <pc:docMk/>
          <pc:sldMk cId="857359142" sldId="406"/>
        </pc:sldMkLst>
        <pc:spChg chg="mod">
          <ac:chgData name="GOMEZ, Paula" userId="c93cf399-3ed7-4230-9282-8831e3fe5ae7" providerId="ADAL" clId="{55429538-024F-4385-B418-9871857E9E35}" dt="2023-01-12T15:09:41.378" v="21" actId="12"/>
          <ac:spMkLst>
            <pc:docMk/>
            <pc:sldMk cId="857359142" sldId="406"/>
            <ac:spMk id="12" creationId="{00000000-0000-0000-0000-000000000000}"/>
          </ac:spMkLst>
        </pc:spChg>
      </pc:sldChg>
      <pc:sldChg chg="modSp mod">
        <pc:chgData name="GOMEZ, Paula" userId="c93cf399-3ed7-4230-9282-8831e3fe5ae7" providerId="ADAL" clId="{55429538-024F-4385-B418-9871857E9E35}" dt="2023-01-12T15:10:55.584" v="33" actId="5793"/>
        <pc:sldMkLst>
          <pc:docMk/>
          <pc:sldMk cId="3589628932" sldId="407"/>
        </pc:sldMkLst>
        <pc:spChg chg="mod">
          <ac:chgData name="GOMEZ, Paula" userId="c93cf399-3ed7-4230-9282-8831e3fe5ae7" providerId="ADAL" clId="{55429538-024F-4385-B418-9871857E9E35}" dt="2023-01-12T15:09:55.108" v="22" actId="12"/>
          <ac:spMkLst>
            <pc:docMk/>
            <pc:sldMk cId="3589628932" sldId="407"/>
            <ac:spMk id="3" creationId="{00000000-0000-0000-0000-000000000000}"/>
          </ac:spMkLst>
        </pc:spChg>
        <pc:spChg chg="mod">
          <ac:chgData name="GOMEZ, Paula" userId="c93cf399-3ed7-4230-9282-8831e3fe5ae7" providerId="ADAL" clId="{55429538-024F-4385-B418-9871857E9E35}" dt="2023-01-12T15:10:55.584" v="33" actId="5793"/>
          <ac:spMkLst>
            <pc:docMk/>
            <pc:sldMk cId="3589628932" sldId="407"/>
            <ac:spMk id="4" creationId="{00000000-0000-0000-0000-000000000000}"/>
          </ac:spMkLst>
        </pc:spChg>
        <pc:spChg chg="mod">
          <ac:chgData name="GOMEZ, Paula" userId="c93cf399-3ed7-4230-9282-8831e3fe5ae7" providerId="ADAL" clId="{55429538-024F-4385-B418-9871857E9E35}" dt="2023-01-12T15:10:12.979" v="25" actId="12"/>
          <ac:spMkLst>
            <pc:docMk/>
            <pc:sldMk cId="3589628932" sldId="407"/>
            <ac:spMk id="5" creationId="{00000000-0000-0000-0000-000000000000}"/>
          </ac:spMkLst>
        </pc:spChg>
      </pc:sldChg>
      <pc:sldChg chg="modSp mod addCm modCm">
        <pc:chgData name="GOMEZ, Paula" userId="c93cf399-3ed7-4230-9282-8831e3fe5ae7" providerId="ADAL" clId="{55429538-024F-4385-B418-9871857E9E35}" dt="2023-01-12T16:02:07.631" v="298"/>
        <pc:sldMkLst>
          <pc:docMk/>
          <pc:sldMk cId="2202847662" sldId="408"/>
        </pc:sldMkLst>
        <pc:spChg chg="mod">
          <ac:chgData name="GOMEZ, Paula" userId="c93cf399-3ed7-4230-9282-8831e3fe5ae7" providerId="ADAL" clId="{55429538-024F-4385-B418-9871857E9E35}" dt="2023-01-12T15:59:08.905" v="294" actId="20577"/>
          <ac:spMkLst>
            <pc:docMk/>
            <pc:sldMk cId="2202847662" sldId="408"/>
            <ac:spMk id="3" creationId="{00000000-0000-0000-0000-000000000000}"/>
          </ac:spMkLst>
        </pc:spChg>
      </pc:sldChg>
      <pc:sldChg chg="modSp mod">
        <pc:chgData name="GOMEZ, Paula" userId="c93cf399-3ed7-4230-9282-8831e3fe5ae7" providerId="ADAL" clId="{55429538-024F-4385-B418-9871857E9E35}" dt="2023-01-12T15:43:47.491" v="143" actId="20577"/>
        <pc:sldMkLst>
          <pc:docMk/>
          <pc:sldMk cId="536741406" sldId="411"/>
        </pc:sldMkLst>
        <pc:spChg chg="mod">
          <ac:chgData name="GOMEZ, Paula" userId="c93cf399-3ed7-4230-9282-8831e3fe5ae7" providerId="ADAL" clId="{55429538-024F-4385-B418-9871857E9E35}" dt="2023-01-12T15:43:47.491" v="143" actId="20577"/>
          <ac:spMkLst>
            <pc:docMk/>
            <pc:sldMk cId="536741406" sldId="411"/>
            <ac:spMk id="3" creationId="{00000000-0000-0000-0000-000000000000}"/>
          </ac:spMkLst>
        </pc:spChg>
      </pc:sldChg>
      <pc:sldChg chg="modSp mod">
        <pc:chgData name="GOMEZ, Paula" userId="c93cf399-3ed7-4230-9282-8831e3fe5ae7" providerId="ADAL" clId="{55429538-024F-4385-B418-9871857E9E35}" dt="2023-01-12T15:44:44.763" v="151" actId="1038"/>
        <pc:sldMkLst>
          <pc:docMk/>
          <pc:sldMk cId="3744813883" sldId="412"/>
        </pc:sldMkLst>
        <pc:spChg chg="mod">
          <ac:chgData name="GOMEZ, Paula" userId="c93cf399-3ed7-4230-9282-8831e3fe5ae7" providerId="ADAL" clId="{55429538-024F-4385-B418-9871857E9E35}" dt="2023-01-12T15:44:44.763" v="151" actId="1038"/>
          <ac:spMkLst>
            <pc:docMk/>
            <pc:sldMk cId="3744813883" sldId="412"/>
            <ac:spMk id="7" creationId="{7AB254EC-90DE-3D37-867A-38ADA4BBEF1B}"/>
          </ac:spMkLst>
        </pc:spChg>
      </pc:sldChg>
      <pc:sldChg chg="modSp mod">
        <pc:chgData name="GOMEZ, Paula" userId="c93cf399-3ed7-4230-9282-8831e3fe5ae7" providerId="ADAL" clId="{55429538-024F-4385-B418-9871857E9E35}" dt="2023-01-12T15:45:26.134" v="153" actId="313"/>
        <pc:sldMkLst>
          <pc:docMk/>
          <pc:sldMk cId="2495952908" sldId="413"/>
        </pc:sldMkLst>
        <pc:spChg chg="mod">
          <ac:chgData name="GOMEZ, Paula" userId="c93cf399-3ed7-4230-9282-8831e3fe5ae7" providerId="ADAL" clId="{55429538-024F-4385-B418-9871857E9E35}" dt="2023-01-12T15:45:26.134" v="153" actId="313"/>
          <ac:spMkLst>
            <pc:docMk/>
            <pc:sldMk cId="2495952908" sldId="413"/>
            <ac:spMk id="10" creationId="{00000000-0000-0000-0000-000000000000}"/>
          </ac:spMkLst>
        </pc:spChg>
      </pc:sldChg>
      <pc:sldChg chg="modSp mod">
        <pc:chgData name="GOMEZ, Paula" userId="c93cf399-3ed7-4230-9282-8831e3fe5ae7" providerId="ADAL" clId="{55429538-024F-4385-B418-9871857E9E35}" dt="2023-01-12T15:46:19.104" v="167" actId="1076"/>
        <pc:sldMkLst>
          <pc:docMk/>
          <pc:sldMk cId="2350693174" sldId="414"/>
        </pc:sldMkLst>
        <pc:spChg chg="mod">
          <ac:chgData name="GOMEZ, Paula" userId="c93cf399-3ed7-4230-9282-8831e3fe5ae7" providerId="ADAL" clId="{55429538-024F-4385-B418-9871857E9E35}" dt="2023-01-12T15:46:01.993" v="162" actId="1076"/>
          <ac:spMkLst>
            <pc:docMk/>
            <pc:sldMk cId="2350693174" sldId="414"/>
            <ac:spMk id="13" creationId="{00000000-0000-0000-0000-000000000000}"/>
          </ac:spMkLst>
        </pc:spChg>
        <pc:spChg chg="mod">
          <ac:chgData name="GOMEZ, Paula" userId="c93cf399-3ed7-4230-9282-8831e3fe5ae7" providerId="ADAL" clId="{55429538-024F-4385-B418-9871857E9E35}" dt="2023-01-12T15:46:19.104" v="167" actId="1076"/>
          <ac:spMkLst>
            <pc:docMk/>
            <pc:sldMk cId="2350693174" sldId="414"/>
            <ac:spMk id="15" creationId="{00000000-0000-0000-0000-000000000000}"/>
          </ac:spMkLst>
        </pc:spChg>
        <pc:spChg chg="mod">
          <ac:chgData name="GOMEZ, Paula" userId="c93cf399-3ed7-4230-9282-8831e3fe5ae7" providerId="ADAL" clId="{55429538-024F-4385-B418-9871857E9E35}" dt="2023-01-12T15:45:55.009" v="160" actId="1076"/>
          <ac:spMkLst>
            <pc:docMk/>
            <pc:sldMk cId="2350693174" sldId="414"/>
            <ac:spMk id="24" creationId="{00000000-0000-0000-0000-000000000000}"/>
          </ac:spMkLst>
        </pc:spChg>
      </pc:sldChg>
      <pc:sldChg chg="addSp delSp modSp mod addCm delCm modCm">
        <pc:chgData name="GOMEZ, Paula" userId="c93cf399-3ed7-4230-9282-8831e3fe5ae7" providerId="ADAL" clId="{55429538-024F-4385-B418-9871857E9E35}" dt="2023-01-12T15:49:06.969" v="193" actId="255"/>
        <pc:sldMkLst>
          <pc:docMk/>
          <pc:sldMk cId="2446589430" sldId="415"/>
        </pc:sldMkLst>
        <pc:spChg chg="mod">
          <ac:chgData name="GOMEZ, Paula" userId="c93cf399-3ed7-4230-9282-8831e3fe5ae7" providerId="ADAL" clId="{55429538-024F-4385-B418-9871857E9E35}" dt="2023-01-12T15:49:06.969" v="193" actId="255"/>
          <ac:spMkLst>
            <pc:docMk/>
            <pc:sldMk cId="2446589430" sldId="415"/>
            <ac:spMk id="9" creationId="{00000000-0000-0000-0000-000000000000}"/>
          </ac:spMkLst>
        </pc:spChg>
        <pc:picChg chg="del">
          <ac:chgData name="GOMEZ, Paula" userId="c93cf399-3ed7-4230-9282-8831e3fe5ae7" providerId="ADAL" clId="{55429538-024F-4385-B418-9871857E9E35}" dt="2023-01-12T15:47:13.571" v="170" actId="478"/>
          <ac:picMkLst>
            <pc:docMk/>
            <pc:sldMk cId="2446589430" sldId="415"/>
            <ac:picMk id="3" creationId="{6736E542-CD5C-0BF4-4F59-6A51F17C3D06}"/>
          </ac:picMkLst>
        </pc:picChg>
        <pc:picChg chg="add mod modCrop">
          <ac:chgData name="GOMEZ, Paula" userId="c93cf399-3ed7-4230-9282-8831e3fe5ae7" providerId="ADAL" clId="{55429538-024F-4385-B418-9871857E9E35}" dt="2023-01-12T15:48:00.234" v="178" actId="1076"/>
          <ac:picMkLst>
            <pc:docMk/>
            <pc:sldMk cId="2446589430" sldId="415"/>
            <ac:picMk id="4" creationId="{029FA572-C2AF-48AD-B786-3DD7C19E5503}"/>
          </ac:picMkLst>
        </pc:picChg>
      </pc:sldChg>
      <pc:sldChg chg="modSp mod">
        <pc:chgData name="GOMEZ, Paula" userId="c93cf399-3ed7-4230-9282-8831e3fe5ae7" providerId="ADAL" clId="{55429538-024F-4385-B418-9871857E9E35}" dt="2023-01-12T15:48:59.154" v="192" actId="255"/>
        <pc:sldMkLst>
          <pc:docMk/>
          <pc:sldMk cId="3248561" sldId="416"/>
        </pc:sldMkLst>
        <pc:spChg chg="mod">
          <ac:chgData name="GOMEZ, Paula" userId="c93cf399-3ed7-4230-9282-8831e3fe5ae7" providerId="ADAL" clId="{55429538-024F-4385-B418-9871857E9E35}" dt="2023-01-12T15:48:59.154" v="192" actId="255"/>
          <ac:spMkLst>
            <pc:docMk/>
            <pc:sldMk cId="3248561" sldId="416"/>
            <ac:spMk id="8" creationId="{00000000-0000-0000-0000-000000000000}"/>
          </ac:spMkLst>
        </pc:spChg>
      </pc:sldChg>
      <pc:sldChg chg="modSp mod">
        <pc:chgData name="GOMEZ, Paula" userId="c93cf399-3ed7-4230-9282-8831e3fe5ae7" providerId="ADAL" clId="{55429538-024F-4385-B418-9871857E9E35}" dt="2023-01-12T15:49:17.403" v="194" actId="255"/>
        <pc:sldMkLst>
          <pc:docMk/>
          <pc:sldMk cId="715175267" sldId="417"/>
        </pc:sldMkLst>
        <pc:spChg chg="mod">
          <ac:chgData name="GOMEZ, Paula" userId="c93cf399-3ed7-4230-9282-8831e3fe5ae7" providerId="ADAL" clId="{55429538-024F-4385-B418-9871857E9E35}" dt="2023-01-12T15:49:17.403" v="194" actId="255"/>
          <ac:spMkLst>
            <pc:docMk/>
            <pc:sldMk cId="715175267" sldId="417"/>
            <ac:spMk id="16" creationId="{00000000-0000-0000-0000-000000000000}"/>
          </ac:spMkLst>
        </pc:spChg>
      </pc:sldChg>
      <pc:sldChg chg="addCm modCm">
        <pc:chgData name="GOMEZ, Paula" userId="c93cf399-3ed7-4230-9282-8831e3fe5ae7" providerId="ADAL" clId="{55429538-024F-4385-B418-9871857E9E35}" dt="2023-01-12T15:27:08.054" v="37"/>
        <pc:sldMkLst>
          <pc:docMk/>
          <pc:sldMk cId="2230079753" sldId="426"/>
        </pc:sldMkLst>
      </pc:sldChg>
      <pc:sldChg chg="modSp mod addCm modCm">
        <pc:chgData name="GOMEZ, Paula" userId="c93cf399-3ed7-4230-9282-8831e3fe5ae7" providerId="ADAL" clId="{55429538-024F-4385-B418-9871857E9E35}" dt="2023-01-12T15:31:00.665" v="43"/>
        <pc:sldMkLst>
          <pc:docMk/>
          <pc:sldMk cId="723761686" sldId="427"/>
        </pc:sldMkLst>
        <pc:spChg chg="mod">
          <ac:chgData name="GOMEZ, Paula" userId="c93cf399-3ed7-4230-9282-8831e3fe5ae7" providerId="ADAL" clId="{55429538-024F-4385-B418-9871857E9E35}" dt="2023-01-12T15:11:25.373" v="35" actId="12"/>
          <ac:spMkLst>
            <pc:docMk/>
            <pc:sldMk cId="723761686" sldId="427"/>
            <ac:spMk id="4" creationId="{B8798144-C516-5348-A5F5-C41C25162F89}"/>
          </ac:spMkLst>
        </pc:spChg>
        <pc:graphicFrameChg chg="mod modGraphic">
          <ac:chgData name="GOMEZ, Paula" userId="c93cf399-3ed7-4230-9282-8831e3fe5ae7" providerId="ADAL" clId="{55429538-024F-4385-B418-9871857E9E35}" dt="2023-01-12T15:29:25.693" v="41" actId="1076"/>
          <ac:graphicFrameMkLst>
            <pc:docMk/>
            <pc:sldMk cId="723761686" sldId="427"/>
            <ac:graphicFrameMk id="5" creationId="{00000000-0000-0000-0000-000000000000}"/>
          </ac:graphicFrameMkLst>
        </pc:graphicFrameChg>
      </pc:sldChg>
      <pc:sldChg chg="modSp mod addCm modCm">
        <pc:chgData name="GOMEZ, Paula" userId="c93cf399-3ed7-4230-9282-8831e3fe5ae7" providerId="ADAL" clId="{55429538-024F-4385-B418-9871857E9E35}" dt="2023-01-12T15:34:22.012" v="47"/>
        <pc:sldMkLst>
          <pc:docMk/>
          <pc:sldMk cId="2190798897" sldId="432"/>
        </pc:sldMkLst>
        <pc:spChg chg="mod">
          <ac:chgData name="GOMEZ, Paula" userId="c93cf399-3ed7-4230-9282-8831e3fe5ae7" providerId="ADAL" clId="{55429538-024F-4385-B418-9871857E9E35}" dt="2023-01-12T15:31:41.430" v="45" actId="20577"/>
          <ac:spMkLst>
            <pc:docMk/>
            <pc:sldMk cId="2190798897" sldId="432"/>
            <ac:spMk id="4" creationId="{B8798144-C516-5348-A5F5-C41C25162F89}"/>
          </ac:spMkLst>
        </pc:spChg>
      </pc:sldChg>
      <pc:sldChg chg="modSp mod">
        <pc:chgData name="GOMEZ, Paula" userId="c93cf399-3ed7-4230-9282-8831e3fe5ae7" providerId="ADAL" clId="{55429538-024F-4385-B418-9871857E9E35}" dt="2023-01-12T15:11:13.813" v="34" actId="12"/>
        <pc:sldMkLst>
          <pc:docMk/>
          <pc:sldMk cId="1557536171" sldId="435"/>
        </pc:sldMkLst>
        <pc:spChg chg="mod">
          <ac:chgData name="GOMEZ, Paula" userId="c93cf399-3ed7-4230-9282-8831e3fe5ae7" providerId="ADAL" clId="{55429538-024F-4385-B418-9871857E9E35}" dt="2023-01-12T15:11:13.813" v="34" actId="12"/>
          <ac:spMkLst>
            <pc:docMk/>
            <pc:sldMk cId="1557536171" sldId="435"/>
            <ac:spMk id="3" creationId="{00000000-0000-0000-0000-000000000000}"/>
          </ac:spMkLst>
        </pc:spChg>
      </pc:sldChg>
      <pc:sldChg chg="modSp mod addCm">
        <pc:chgData name="GOMEZ, Paula" userId="c93cf399-3ed7-4230-9282-8831e3fe5ae7" providerId="ADAL" clId="{55429538-024F-4385-B418-9871857E9E35}" dt="2023-01-12T15:51:52.983" v="218" actId="1589"/>
        <pc:sldMkLst>
          <pc:docMk/>
          <pc:sldMk cId="2360786987" sldId="436"/>
        </pc:sldMkLst>
        <pc:spChg chg="mod">
          <ac:chgData name="GOMEZ, Paula" userId="c93cf399-3ed7-4230-9282-8831e3fe5ae7" providerId="ADAL" clId="{55429538-024F-4385-B418-9871857E9E35}" dt="2023-01-12T15:51:29.354" v="217" actId="1076"/>
          <ac:spMkLst>
            <pc:docMk/>
            <pc:sldMk cId="2360786987" sldId="436"/>
            <ac:spMk id="3" creationId="{00000000-0000-0000-0000-000000000000}"/>
          </ac:spMkLst>
        </pc:spChg>
      </pc:sldChg>
      <pc:sldChg chg="modSp mod">
        <pc:chgData name="GOMEZ, Paula" userId="c93cf399-3ed7-4230-9282-8831e3fe5ae7" providerId="ADAL" clId="{55429538-024F-4385-B418-9871857E9E35}" dt="2023-01-12T15:49:45.202" v="198" actId="20577"/>
        <pc:sldMkLst>
          <pc:docMk/>
          <pc:sldMk cId="368204158" sldId="437"/>
        </pc:sldMkLst>
        <pc:spChg chg="mod">
          <ac:chgData name="GOMEZ, Paula" userId="c93cf399-3ed7-4230-9282-8831e3fe5ae7" providerId="ADAL" clId="{55429538-024F-4385-B418-9871857E9E35}" dt="2023-01-12T15:49:45.202" v="198" actId="20577"/>
          <ac:spMkLst>
            <pc:docMk/>
            <pc:sldMk cId="368204158" sldId="437"/>
            <ac:spMk id="3" creationId="{00000000-0000-0000-0000-000000000000}"/>
          </ac:spMkLst>
        </pc:spChg>
      </pc:sldChg>
      <pc:sldChg chg="modSp mod addCm modCm">
        <pc:chgData name="GOMEZ, Paula" userId="c93cf399-3ed7-4230-9282-8831e3fe5ae7" providerId="ADAL" clId="{55429538-024F-4385-B418-9871857E9E35}" dt="2023-01-12T15:51:07.687" v="214"/>
        <pc:sldMkLst>
          <pc:docMk/>
          <pc:sldMk cId="752267235" sldId="440"/>
        </pc:sldMkLst>
        <pc:spChg chg="mod">
          <ac:chgData name="GOMEZ, Paula" userId="c93cf399-3ed7-4230-9282-8831e3fe5ae7" providerId="ADAL" clId="{55429538-024F-4385-B418-9871857E9E35}" dt="2023-01-12T15:50:49.094" v="212" actId="20577"/>
          <ac:spMkLst>
            <pc:docMk/>
            <pc:sldMk cId="752267235" sldId="440"/>
            <ac:spMk id="4" creationId="{B8798144-C516-5348-A5F5-C41C25162F89}"/>
          </ac:spMkLst>
        </pc:spChg>
      </pc:sldChg>
      <pc:sldMasterChg chg="modSp mod modSldLayout">
        <pc:chgData name="GOMEZ, Paula" userId="c93cf399-3ed7-4230-9282-8831e3fe5ae7" providerId="ADAL" clId="{55429538-024F-4385-B418-9871857E9E35}" dt="2023-01-12T16:05:29.916" v="339" actId="20577"/>
        <pc:sldMasterMkLst>
          <pc:docMk/>
          <pc:sldMasterMk cId="0" sldId="2147483862"/>
        </pc:sldMasterMkLst>
        <pc:spChg chg="mod">
          <ac:chgData name="GOMEZ, Paula" userId="c93cf399-3ed7-4230-9282-8831e3fe5ae7" providerId="ADAL" clId="{55429538-024F-4385-B418-9871857E9E35}" dt="2023-01-12T15:52:25.267" v="229" actId="20577"/>
          <ac:spMkLst>
            <pc:docMk/>
            <pc:sldMasterMk cId="0" sldId="2147483862"/>
            <ac:spMk id="12" creationId="{00000000-0000-0000-0000-000000000000}"/>
          </ac:spMkLst>
        </pc:spChg>
        <pc:sldLayoutChg chg="modSp mod">
          <pc:chgData name="GOMEZ, Paula" userId="c93cf399-3ed7-4230-9282-8831e3fe5ae7" providerId="ADAL" clId="{55429538-024F-4385-B418-9871857E9E35}" dt="2023-01-12T16:05:29.916" v="339" actId="20577"/>
          <pc:sldLayoutMkLst>
            <pc:docMk/>
            <pc:sldMasterMk cId="0" sldId="2147483862"/>
            <pc:sldLayoutMk cId="0" sldId="2147483663"/>
          </pc:sldLayoutMkLst>
          <pc:spChg chg="mod">
            <ac:chgData name="GOMEZ, Paula" userId="c93cf399-3ed7-4230-9282-8831e3fe5ae7" providerId="ADAL" clId="{55429538-024F-4385-B418-9871857E9E35}" dt="2023-01-12T16:05:29.916" v="339" actId="20577"/>
            <ac:spMkLst>
              <pc:docMk/>
              <pc:sldMasterMk cId="0" sldId="2147483862"/>
              <pc:sldLayoutMk cId="0" sldId="2147483663"/>
              <ac:spMk id="11" creationId="{B72ABE9A-94A8-4AF2-9F76-F8E89AC5FF8E}"/>
            </ac:spMkLst>
          </pc:spChg>
        </pc:sldLayoutChg>
        <pc:sldLayoutChg chg="modSp mod">
          <pc:chgData name="GOMEZ, Paula" userId="c93cf399-3ed7-4230-9282-8831e3fe5ae7" providerId="ADAL" clId="{55429538-024F-4385-B418-9871857E9E35}" dt="2023-01-12T15:52:56.994" v="239" actId="20577"/>
          <pc:sldLayoutMkLst>
            <pc:docMk/>
            <pc:sldMasterMk cId="0" sldId="2147483862"/>
            <pc:sldLayoutMk cId="0" sldId="2147483688"/>
          </pc:sldLayoutMkLst>
          <pc:spChg chg="mod">
            <ac:chgData name="GOMEZ, Paula" userId="c93cf399-3ed7-4230-9282-8831e3fe5ae7" providerId="ADAL" clId="{55429538-024F-4385-B418-9871857E9E35}" dt="2023-01-12T15:52:56.994" v="239" actId="20577"/>
            <ac:spMkLst>
              <pc:docMk/>
              <pc:sldMasterMk cId="0" sldId="2147483862"/>
              <pc:sldLayoutMk cId="0" sldId="2147483688"/>
              <ac:spMk id="17" creationId="{660E7E6A-58C6-4A0B-A2E9-BED2AD16B39D}"/>
            </ac:spMkLst>
          </pc:spChg>
        </pc:sldLayoutChg>
        <pc:sldLayoutChg chg="modSp mod">
          <pc:chgData name="GOMEZ, Paula" userId="c93cf399-3ed7-4230-9282-8831e3fe5ae7" providerId="ADAL" clId="{55429538-024F-4385-B418-9871857E9E35}" dt="2023-01-12T15:53:22.141" v="247" actId="20577"/>
          <pc:sldLayoutMkLst>
            <pc:docMk/>
            <pc:sldMasterMk cId="0" sldId="2147483862"/>
            <pc:sldLayoutMk cId="0" sldId="2147483693"/>
          </pc:sldLayoutMkLst>
          <pc:spChg chg="mod">
            <ac:chgData name="GOMEZ, Paula" userId="c93cf399-3ed7-4230-9282-8831e3fe5ae7" providerId="ADAL" clId="{55429538-024F-4385-B418-9871857E9E35}" dt="2023-01-12T15:53:22.141" v="247" actId="20577"/>
            <ac:spMkLst>
              <pc:docMk/>
              <pc:sldMasterMk cId="0" sldId="2147483862"/>
              <pc:sldLayoutMk cId="0" sldId="2147483693"/>
              <ac:spMk id="15" creationId="{9C58AFEB-84A7-409B-8CA4-2A949CD65EE4}"/>
            </ac:spMkLst>
          </pc:spChg>
        </pc:sldLayoutChg>
        <pc:sldLayoutChg chg="modSp mod">
          <pc:chgData name="GOMEZ, Paula" userId="c93cf399-3ed7-4230-9282-8831e3fe5ae7" providerId="ADAL" clId="{55429538-024F-4385-B418-9871857E9E35}" dt="2023-01-12T15:52:34.521" v="231" actId="20577"/>
          <pc:sldLayoutMkLst>
            <pc:docMk/>
            <pc:sldMasterMk cId="0" sldId="2147483862"/>
            <pc:sldLayoutMk cId="0" sldId="2147483863"/>
          </pc:sldLayoutMkLst>
          <pc:spChg chg="mod">
            <ac:chgData name="GOMEZ, Paula" userId="c93cf399-3ed7-4230-9282-8831e3fe5ae7" providerId="ADAL" clId="{55429538-024F-4385-B418-9871857E9E35}" dt="2023-01-12T15:52:34.521" v="231"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55429538-024F-4385-B418-9871857E9E35}" dt="2023-01-12T15:52:40.318" v="233" actId="20577"/>
          <pc:sldLayoutMkLst>
            <pc:docMk/>
            <pc:sldMasterMk cId="0" sldId="2147483862"/>
            <pc:sldLayoutMk cId="0" sldId="2147483864"/>
          </pc:sldLayoutMkLst>
          <pc:spChg chg="mod">
            <ac:chgData name="GOMEZ, Paula" userId="c93cf399-3ed7-4230-9282-8831e3fe5ae7" providerId="ADAL" clId="{55429538-024F-4385-B418-9871857E9E35}" dt="2023-01-12T15:52:40.318" v="233"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55429538-024F-4385-B418-9871857E9E35}" dt="2023-01-12T15:52:45.683" v="235" actId="20577"/>
          <pc:sldLayoutMkLst>
            <pc:docMk/>
            <pc:sldMasterMk cId="0" sldId="2147483862"/>
            <pc:sldLayoutMk cId="0" sldId="2147483865"/>
          </pc:sldLayoutMkLst>
          <pc:spChg chg="mod">
            <ac:chgData name="GOMEZ, Paula" userId="c93cf399-3ed7-4230-9282-8831e3fe5ae7" providerId="ADAL" clId="{55429538-024F-4385-B418-9871857E9E35}" dt="2023-01-12T15:52:45.683" v="235"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55429538-024F-4385-B418-9871857E9E35}" dt="2023-01-12T15:52:51.099" v="237" actId="20577"/>
          <pc:sldLayoutMkLst>
            <pc:docMk/>
            <pc:sldMasterMk cId="0" sldId="2147483862"/>
            <pc:sldLayoutMk cId="0" sldId="2147483866"/>
          </pc:sldLayoutMkLst>
          <pc:spChg chg="mod">
            <ac:chgData name="GOMEZ, Paula" userId="c93cf399-3ed7-4230-9282-8831e3fe5ae7" providerId="ADAL" clId="{55429538-024F-4385-B418-9871857E9E35}" dt="2023-01-12T15:52:51.099" v="237"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55429538-024F-4385-B418-9871857E9E35}" dt="2023-01-12T15:53:01.660" v="241" actId="20577"/>
          <pc:sldLayoutMkLst>
            <pc:docMk/>
            <pc:sldMasterMk cId="0" sldId="2147483862"/>
            <pc:sldLayoutMk cId="0" sldId="2147483867"/>
          </pc:sldLayoutMkLst>
          <pc:spChg chg="mod">
            <ac:chgData name="GOMEZ, Paula" userId="c93cf399-3ed7-4230-9282-8831e3fe5ae7" providerId="ADAL" clId="{55429538-024F-4385-B418-9871857E9E35}" dt="2023-01-12T15:53:01.660" v="241"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55429538-024F-4385-B418-9871857E9E35}" dt="2023-01-12T15:53:06.846" v="243" actId="20577"/>
          <pc:sldLayoutMkLst>
            <pc:docMk/>
            <pc:sldMasterMk cId="0" sldId="2147483862"/>
            <pc:sldLayoutMk cId="0" sldId="2147483868"/>
          </pc:sldLayoutMkLst>
          <pc:spChg chg="mod">
            <ac:chgData name="GOMEZ, Paula" userId="c93cf399-3ed7-4230-9282-8831e3fe5ae7" providerId="ADAL" clId="{55429538-024F-4385-B418-9871857E9E35}" dt="2023-01-12T15:53:06.846" v="243" actId="20577"/>
            <ac:spMkLst>
              <pc:docMk/>
              <pc:sldMasterMk cId="0" sldId="2147483862"/>
              <pc:sldLayoutMk cId="0" sldId="2147483868"/>
              <ac:spMk id="17" creationId="{FC59B8AC-21C3-4FD1-8894-F651CF618E5A}"/>
            </ac:spMkLst>
          </pc:spChg>
        </pc:sldLayoutChg>
        <pc:sldLayoutChg chg="modSp mod">
          <pc:chgData name="GOMEZ, Paula" userId="c93cf399-3ed7-4230-9282-8831e3fe5ae7" providerId="ADAL" clId="{55429538-024F-4385-B418-9871857E9E35}" dt="2023-01-12T15:53:12.924" v="245" actId="20577"/>
          <pc:sldLayoutMkLst>
            <pc:docMk/>
            <pc:sldMasterMk cId="0" sldId="2147483862"/>
            <pc:sldLayoutMk cId="0" sldId="2147483869"/>
          </pc:sldLayoutMkLst>
          <pc:spChg chg="mod">
            <ac:chgData name="GOMEZ, Paula" userId="c93cf399-3ed7-4230-9282-8831e3fe5ae7" providerId="ADAL" clId="{55429538-024F-4385-B418-9871857E9E35}" dt="2023-01-12T15:53:12.924" v="245" actId="20577"/>
            <ac:spMkLst>
              <pc:docMk/>
              <pc:sldMasterMk cId="0" sldId="2147483862"/>
              <pc:sldLayoutMk cId="0" sldId="2147483869"/>
              <ac:spMk id="17" creationId="{39A47447-8C7E-4ECF-8C93-D256B20DF19A}"/>
            </ac:spMkLst>
          </pc:spChg>
        </pc:sldLayoutChg>
        <pc:sldLayoutChg chg="modSp mod">
          <pc:chgData name="GOMEZ, Paula" userId="c93cf399-3ed7-4230-9282-8831e3fe5ae7" providerId="ADAL" clId="{55429538-024F-4385-B418-9871857E9E35}" dt="2023-01-12T15:53:29.094" v="249" actId="20577"/>
          <pc:sldLayoutMkLst>
            <pc:docMk/>
            <pc:sldMasterMk cId="0" sldId="2147483862"/>
            <pc:sldLayoutMk cId="0" sldId="2147483870"/>
          </pc:sldLayoutMkLst>
          <pc:spChg chg="mod">
            <ac:chgData name="GOMEZ, Paula" userId="c93cf399-3ed7-4230-9282-8831e3fe5ae7" providerId="ADAL" clId="{55429538-024F-4385-B418-9871857E9E35}" dt="2023-01-12T15:53:29.094" v="249"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55429538-024F-4385-B418-9871857E9E35}" dt="2023-01-12T15:53:34.467" v="251" actId="20577"/>
          <pc:sldLayoutMkLst>
            <pc:docMk/>
            <pc:sldMasterMk cId="0" sldId="2147483862"/>
            <pc:sldLayoutMk cId="0" sldId="2147483871"/>
          </pc:sldLayoutMkLst>
          <pc:spChg chg="mod">
            <ac:chgData name="GOMEZ, Paula" userId="c93cf399-3ed7-4230-9282-8831e3fe5ae7" providerId="ADAL" clId="{55429538-024F-4385-B418-9871857E9E35}" dt="2023-01-12T15:53:34.467" v="251"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55429538-024F-4385-B418-9871857E9E35}" dt="2023-01-12T15:53:42.341" v="253" actId="20577"/>
          <pc:sldLayoutMkLst>
            <pc:docMk/>
            <pc:sldMasterMk cId="0" sldId="2147483862"/>
            <pc:sldLayoutMk cId="0" sldId="2147483872"/>
          </pc:sldLayoutMkLst>
          <pc:spChg chg="mod">
            <ac:chgData name="GOMEZ, Paula" userId="c93cf399-3ed7-4230-9282-8831e3fe5ae7" providerId="ADAL" clId="{55429538-024F-4385-B418-9871857E9E35}" dt="2023-01-12T15:53:42.341" v="253"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55429538-024F-4385-B418-9871857E9E35}" dt="2023-01-12T16:05:16.408" v="335" actId="20577"/>
          <pc:sldLayoutMkLst>
            <pc:docMk/>
            <pc:sldMasterMk cId="0" sldId="2147483862"/>
            <pc:sldLayoutMk cId="2884475595" sldId="2147483873"/>
          </pc:sldLayoutMkLst>
          <pc:spChg chg="mod">
            <ac:chgData name="GOMEZ, Paula" userId="c93cf399-3ed7-4230-9282-8831e3fe5ae7" providerId="ADAL" clId="{55429538-024F-4385-B418-9871857E9E35}" dt="2023-01-12T16:05:16.408" v="335" actId="20577"/>
            <ac:spMkLst>
              <pc:docMk/>
              <pc:sldMasterMk cId="0" sldId="2147483862"/>
              <pc:sldLayoutMk cId="2884475595" sldId="2147483873"/>
              <ac:spMk id="11" creationId="{B72ABE9A-94A8-4AF2-9F76-F8E89AC5FF8E}"/>
            </ac:spMkLst>
          </pc:spChg>
        </pc:sldLayoutChg>
        <pc:sldLayoutChg chg="modSp mod">
          <pc:chgData name="GOMEZ, Paula" userId="c93cf399-3ed7-4230-9282-8831e3fe5ae7" providerId="ADAL" clId="{55429538-024F-4385-B418-9871857E9E35}" dt="2023-01-12T16:05:23.654" v="337" actId="20577"/>
          <pc:sldLayoutMkLst>
            <pc:docMk/>
            <pc:sldMasterMk cId="0" sldId="2147483862"/>
            <pc:sldLayoutMk cId="721061141" sldId="2147483874"/>
          </pc:sldLayoutMkLst>
          <pc:spChg chg="mod">
            <ac:chgData name="GOMEZ, Paula" userId="c93cf399-3ed7-4230-9282-8831e3fe5ae7" providerId="ADAL" clId="{55429538-024F-4385-B418-9871857E9E35}" dt="2023-01-12T16:05:23.654" v="337" actId="20577"/>
            <ac:spMkLst>
              <pc:docMk/>
              <pc:sldMasterMk cId="0" sldId="2147483862"/>
              <pc:sldLayoutMk cId="721061141" sldId="2147483874"/>
              <ac:spMk id="11" creationId="{B72ABE9A-94A8-4AF2-9F76-F8E89AC5FF8E}"/>
            </ac:spMkLst>
          </pc:spChg>
        </pc:sldLayoutChg>
        <pc:sldLayoutChg chg="modSp mod">
          <pc:chgData name="GOMEZ, Paula" userId="c93cf399-3ed7-4230-9282-8831e3fe5ae7" providerId="ADAL" clId="{55429538-024F-4385-B418-9871857E9E35}" dt="2023-01-12T15:53:52.850" v="255" actId="20577"/>
          <pc:sldLayoutMkLst>
            <pc:docMk/>
            <pc:sldMasterMk cId="0" sldId="2147483862"/>
            <pc:sldLayoutMk cId="0" sldId="2147483879"/>
          </pc:sldLayoutMkLst>
          <pc:spChg chg="mod">
            <ac:chgData name="GOMEZ, Paula" userId="c93cf399-3ed7-4230-9282-8831e3fe5ae7" providerId="ADAL" clId="{55429538-024F-4385-B418-9871857E9E35}" dt="2023-01-12T15:53:52.850" v="255" actId="20577"/>
            <ac:spMkLst>
              <pc:docMk/>
              <pc:sldMasterMk cId="0" sldId="2147483862"/>
              <pc:sldLayoutMk cId="0" sldId="2147483879"/>
              <ac:spMk id="16" creationId="{7A342DE3-5AD5-4246-8409-4ED162654160}"/>
            </ac:spMkLst>
          </pc:spChg>
        </pc:sldLayoutChg>
      </pc:sldMasterChg>
      <pc:sldMasterChg chg="modSldLayout">
        <pc:chgData name="GOMEZ, Paula" userId="c93cf399-3ed7-4230-9282-8831e3fe5ae7" providerId="ADAL" clId="{55429538-024F-4385-B418-9871857E9E35}" dt="2023-01-12T15:52:14.154" v="227" actId="20577"/>
        <pc:sldMasterMkLst>
          <pc:docMk/>
          <pc:sldMasterMk cId="0" sldId="2147483882"/>
        </pc:sldMasterMkLst>
        <pc:sldLayoutChg chg="modSp mod">
          <pc:chgData name="GOMEZ, Paula" userId="c93cf399-3ed7-4230-9282-8831e3fe5ae7" providerId="ADAL" clId="{55429538-024F-4385-B418-9871857E9E35}" dt="2023-01-12T15:52:14.154" v="227" actId="20577"/>
          <pc:sldLayoutMkLst>
            <pc:docMk/>
            <pc:sldMasterMk cId="0" sldId="2147483881"/>
            <pc:sldLayoutMk cId="0" sldId="2147483894"/>
          </pc:sldLayoutMkLst>
          <pc:spChg chg="mod">
            <ac:chgData name="GOMEZ, Paula" userId="c93cf399-3ed7-4230-9282-8831e3fe5ae7" providerId="ADAL" clId="{55429538-024F-4385-B418-9871857E9E35}" dt="2023-01-12T15:52:14.154" v="227" actId="20577"/>
            <ac:spMkLst>
              <pc:docMk/>
              <pc:sldMasterMk cId="0" sldId="2147483881"/>
              <pc:sldLayoutMk cId="0" sldId="2147483894"/>
              <ac:spMk id="15" creationId="{ABFF1854-6D68-4094-8B10-07AB555897A7}"/>
            </ac:spMkLst>
          </pc:spChg>
        </pc:sldLayoutChg>
      </pc:sldMasterChg>
    </pc:docChg>
  </pc:docChgLst>
  <pc:docChgLst>
    <pc:chgData name="EZZINE, Hind" userId="S::ezzineh@who.int::edcab00f-6318-46e5-a4a9-188b01ee222f" providerId="AD" clId="Web-{BE9DEC24-17E8-C1D2-0855-438C7DA53FD2}"/>
    <pc:docChg chg="">
      <pc:chgData name="EZZINE, Hind" userId="S::ezzineh@who.int::edcab00f-6318-46e5-a4a9-188b01ee222f" providerId="AD" clId="Web-{BE9DEC24-17E8-C1D2-0855-438C7DA53FD2}" dt="2023-01-19T19:09:47.490" v="0"/>
      <pc:docMkLst>
        <pc:docMk/>
      </pc:docMkLst>
      <pc:sldChg chg="addCm">
        <pc:chgData name="EZZINE, Hind" userId="S::ezzineh@who.int::edcab00f-6318-46e5-a4a9-188b01ee222f" providerId="AD" clId="Web-{BE9DEC24-17E8-C1D2-0855-438C7DA53FD2}" dt="2023-01-19T19:09:47.490" v="0"/>
        <pc:sldMkLst>
          <pc:docMk/>
          <pc:sldMk cId="3960562795" sldId="544"/>
        </pc:sldMkLst>
      </pc:sldChg>
    </pc:docChg>
  </pc:docChgLst>
  <pc:docChgLst>
    <pc:chgData name="EZZINE, Hind" userId="S::ezzineh@who.int::edcab00f-6318-46e5-a4a9-188b01ee222f" providerId="AD" clId="Web-{2DD8BA8B-1D7B-45DD-8CF2-6C9D1807FF21}"/>
    <pc:docChg chg="modSld">
      <pc:chgData name="EZZINE, Hind" userId="S::ezzineh@who.int::edcab00f-6318-46e5-a4a9-188b01ee222f" providerId="AD" clId="Web-{2DD8BA8B-1D7B-45DD-8CF2-6C9D1807FF21}" dt="2023-01-25T16:38:26.911" v="4" actId="20577"/>
      <pc:docMkLst>
        <pc:docMk/>
      </pc:docMkLst>
      <pc:sldChg chg="modSp">
        <pc:chgData name="EZZINE, Hind" userId="S::ezzineh@who.int::edcab00f-6318-46e5-a4a9-188b01ee222f" providerId="AD" clId="Web-{2DD8BA8B-1D7B-45DD-8CF2-6C9D1807FF21}" dt="2023-01-25T16:37:07.379" v="1" actId="20577"/>
        <pc:sldMkLst>
          <pc:docMk/>
          <pc:sldMk cId="3960562795" sldId="544"/>
        </pc:sldMkLst>
        <pc:spChg chg="mod">
          <ac:chgData name="EZZINE, Hind" userId="S::ezzineh@who.int::edcab00f-6318-46e5-a4a9-188b01ee222f" providerId="AD" clId="Web-{2DD8BA8B-1D7B-45DD-8CF2-6C9D1807FF21}" dt="2023-01-25T16:37:07.379" v="1" actId="20577"/>
          <ac:spMkLst>
            <pc:docMk/>
            <pc:sldMk cId="3960562795" sldId="544"/>
            <ac:spMk id="6" creationId="{00000000-0000-0000-0000-000000000000}"/>
          </ac:spMkLst>
        </pc:spChg>
      </pc:sldChg>
      <pc:sldChg chg="modSp">
        <pc:chgData name="EZZINE, Hind" userId="S::ezzineh@who.int::edcab00f-6318-46e5-a4a9-188b01ee222f" providerId="AD" clId="Web-{2DD8BA8B-1D7B-45DD-8CF2-6C9D1807FF21}" dt="2023-01-25T16:38:26.911" v="4" actId="20577"/>
        <pc:sldMkLst>
          <pc:docMk/>
          <pc:sldMk cId="2924936375" sldId="556"/>
        </pc:sldMkLst>
        <pc:spChg chg="mod">
          <ac:chgData name="EZZINE, Hind" userId="S::ezzineh@who.int::edcab00f-6318-46e5-a4a9-188b01ee222f" providerId="AD" clId="Web-{2DD8BA8B-1D7B-45DD-8CF2-6C9D1807FF21}" dt="2023-01-25T16:38:26.911" v="4" actId="20577"/>
          <ac:spMkLst>
            <pc:docMk/>
            <pc:sldMk cId="2924936375" sldId="556"/>
            <ac:spMk id="6" creationId="{00000000-0000-0000-0000-000000000000}"/>
          </ac:spMkLst>
        </pc:spChg>
      </pc:sldChg>
      <pc:sldChg chg="modSp">
        <pc:chgData name="EZZINE, Hind" userId="S::ezzineh@who.int::edcab00f-6318-46e5-a4a9-188b01ee222f" providerId="AD" clId="Web-{2DD8BA8B-1D7B-45DD-8CF2-6C9D1807FF21}" dt="2023-01-25T16:38:14.239" v="2" actId="20577"/>
        <pc:sldMkLst>
          <pc:docMk/>
          <pc:sldMk cId="213193096" sldId="563"/>
        </pc:sldMkLst>
        <pc:spChg chg="mod">
          <ac:chgData name="EZZINE, Hind" userId="S::ezzineh@who.int::edcab00f-6318-46e5-a4a9-188b01ee222f" providerId="AD" clId="Web-{2DD8BA8B-1D7B-45DD-8CF2-6C9D1807FF21}" dt="2023-01-25T16:38:14.239" v="2" actId="20577"/>
          <ac:spMkLst>
            <pc:docMk/>
            <pc:sldMk cId="213193096" sldId="563"/>
            <ac:spMk id="6" creationId="{00000000-0000-0000-0000-000000000000}"/>
          </ac:spMkLst>
        </pc:spChg>
      </pc:sldChg>
    </pc:docChg>
  </pc:docChgLst>
  <pc:docChgLst>
    <pc:chgData name="EZZINE, Hind" userId="S::ezzineh@who.int::edcab00f-6318-46e5-a4a9-188b01ee222f" providerId="AD" clId="Web-{34E5B08F-D106-4119-9AE5-3A1BC6A05C09}"/>
    <pc:docChg chg="addSld delSld modSld">
      <pc:chgData name="EZZINE, Hind" userId="S::ezzineh@who.int::edcab00f-6318-46e5-a4a9-188b01ee222f" providerId="AD" clId="Web-{34E5B08F-D106-4119-9AE5-3A1BC6A05C09}" dt="2023-04-28T17:33:03.511" v="82" actId="20577"/>
      <pc:docMkLst>
        <pc:docMk/>
      </pc:docMkLst>
      <pc:sldChg chg="addSp modSp del">
        <pc:chgData name="EZZINE, Hind" userId="S::ezzineh@who.int::edcab00f-6318-46e5-a4a9-188b01ee222f" providerId="AD" clId="Web-{34E5B08F-D106-4119-9AE5-3A1BC6A05C09}" dt="2023-04-28T17:28:37.643" v="38"/>
        <pc:sldMkLst>
          <pc:docMk/>
          <pc:sldMk cId="968233751" sldId="678"/>
        </pc:sldMkLst>
        <pc:spChg chg="add mod">
          <ac:chgData name="EZZINE, Hind" userId="S::ezzineh@who.int::edcab00f-6318-46e5-a4a9-188b01ee222f" providerId="AD" clId="Web-{34E5B08F-D106-4119-9AE5-3A1BC6A05C09}" dt="2023-04-28T17:26:55.186" v="26" actId="20577"/>
          <ac:spMkLst>
            <pc:docMk/>
            <pc:sldMk cId="968233751" sldId="678"/>
            <ac:spMk id="4" creationId="{EA8043B4-43E6-50CE-8DE3-407A29C380A5}"/>
          </ac:spMkLst>
        </pc:spChg>
        <pc:spChg chg="mod">
          <ac:chgData name="EZZINE, Hind" userId="S::ezzineh@who.int::edcab00f-6318-46e5-a4a9-188b01ee222f" providerId="AD" clId="Web-{34E5B08F-D106-4119-9AE5-3A1BC6A05C09}" dt="2023-04-28T17:28:37.127" v="37" actId="20577"/>
          <ac:spMkLst>
            <pc:docMk/>
            <pc:sldMk cId="968233751" sldId="678"/>
            <ac:spMk id="6" creationId="{00000000-0000-0000-0000-000000000000}"/>
          </ac:spMkLst>
        </pc:spChg>
        <pc:spChg chg="mod">
          <ac:chgData name="EZZINE, Hind" userId="S::ezzineh@who.int::edcab00f-6318-46e5-a4a9-188b01ee222f" providerId="AD" clId="Web-{34E5B08F-D106-4119-9AE5-3A1BC6A05C09}" dt="2023-04-28T17:25:58.559" v="10" actId="1076"/>
          <ac:spMkLst>
            <pc:docMk/>
            <pc:sldMk cId="968233751" sldId="678"/>
            <ac:spMk id="8" creationId="{00000000-0000-0000-0000-000000000000}"/>
          </ac:spMkLst>
        </pc:spChg>
      </pc:sldChg>
      <pc:sldChg chg="modSp add replId addCm">
        <pc:chgData name="EZZINE, Hind" userId="S::ezzineh@who.int::edcab00f-6318-46e5-a4a9-188b01ee222f" providerId="AD" clId="Web-{34E5B08F-D106-4119-9AE5-3A1BC6A05C09}" dt="2023-04-28T17:33:03.511" v="82" actId="20577"/>
        <pc:sldMkLst>
          <pc:docMk/>
          <pc:sldMk cId="3652472751" sldId="1874"/>
        </pc:sldMkLst>
        <pc:spChg chg="mod">
          <ac:chgData name="EZZINE, Hind" userId="S::ezzineh@who.int::edcab00f-6318-46e5-a4a9-188b01ee222f" providerId="AD" clId="Web-{34E5B08F-D106-4119-9AE5-3A1BC6A05C09}" dt="2023-04-28T17:33:03.511" v="82" actId="20577"/>
          <ac:spMkLst>
            <pc:docMk/>
            <pc:sldMk cId="3652472751" sldId="1874"/>
            <ac:spMk id="6" creationId="{00000000-0000-0000-0000-000000000000}"/>
          </ac:spMkLst>
        </pc:spChg>
      </pc:sldChg>
    </pc:docChg>
  </pc:docChgLst>
  <pc:docChgLst>
    <pc:chgData name="GOMEZ, Paula" userId="S::gomezp@who.int::c93cf399-3ed7-4230-9282-8831e3fe5ae7" providerId="AD" clId="Web-{4D402241-158E-DF64-5213-793228184AF6}"/>
    <pc:docChg chg="modSld">
      <pc:chgData name="GOMEZ, Paula" userId="S::gomezp@who.int::c93cf399-3ed7-4230-9282-8831e3fe5ae7" providerId="AD" clId="Web-{4D402241-158E-DF64-5213-793228184AF6}" dt="2023-01-12T15:04:02.075" v="3" actId="20577"/>
      <pc:docMkLst>
        <pc:docMk/>
      </pc:docMkLst>
      <pc:sldChg chg="modSp">
        <pc:chgData name="GOMEZ, Paula" userId="S::gomezp@who.int::c93cf399-3ed7-4230-9282-8831e3fe5ae7" providerId="AD" clId="Web-{4D402241-158E-DF64-5213-793228184AF6}" dt="2023-01-12T15:02:46.339" v="0" actId="20577"/>
        <pc:sldMkLst>
          <pc:docMk/>
          <pc:sldMk cId="0" sldId="265"/>
        </pc:sldMkLst>
        <pc:spChg chg="mod">
          <ac:chgData name="GOMEZ, Paula" userId="S::gomezp@who.int::c93cf399-3ed7-4230-9282-8831e3fe5ae7" providerId="AD" clId="Web-{4D402241-158E-DF64-5213-793228184AF6}" dt="2023-01-12T15:02:46.339" v="0" actId="20577"/>
          <ac:spMkLst>
            <pc:docMk/>
            <pc:sldMk cId="0" sldId="265"/>
            <ac:spMk id="616" creationId="{00000000-0000-0000-0000-000000000000}"/>
          </ac:spMkLst>
        </pc:spChg>
      </pc:sldChg>
      <pc:sldChg chg="modSp">
        <pc:chgData name="GOMEZ, Paula" userId="S::gomezp@who.int::c93cf399-3ed7-4230-9282-8831e3fe5ae7" providerId="AD" clId="Web-{4D402241-158E-DF64-5213-793228184AF6}" dt="2023-01-12T15:04:02.075" v="3" actId="20577"/>
        <pc:sldMkLst>
          <pc:docMk/>
          <pc:sldMk cId="1734452706" sldId="394"/>
        </pc:sldMkLst>
        <pc:spChg chg="mod">
          <ac:chgData name="GOMEZ, Paula" userId="S::gomezp@who.int::c93cf399-3ed7-4230-9282-8831e3fe5ae7" providerId="AD" clId="Web-{4D402241-158E-DF64-5213-793228184AF6}" dt="2023-01-12T15:04:02.075" v="3" actId="20577"/>
          <ac:spMkLst>
            <pc:docMk/>
            <pc:sldMk cId="1734452706" sldId="394"/>
            <ac:spMk id="6"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cdc.sharepoint.com/teams/CGH-DGHP-ERRB-ERCT/Shared%20Documents/RRT%20Development/PHEM%20RRT%20Mgmt%20Evaluation/Manuscript%20and%20Data/PHEM%20RRT%20Eval%20Data_Cassand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00"/>
            </a:soli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Sheet2!$G$21:$G$23</c:f>
              <c:strCache>
                <c:ptCount val="3"/>
                <c:pt idx="0">
                  <c:v>Funding</c:v>
                </c:pt>
                <c:pt idx="1">
                  <c:v>RRT managers retention</c:v>
                </c:pt>
                <c:pt idx="2">
                  <c:v>Program management and deployment equipment</c:v>
                </c:pt>
              </c:strCache>
            </c:strRef>
          </c:cat>
          <c:val>
            <c:numRef>
              <c:f>Sheet2!$H$21:$H$23</c:f>
              <c:numCache>
                <c:formatCode>0%</c:formatCode>
                <c:ptCount val="3"/>
                <c:pt idx="0">
                  <c:v>0.74509803921568629</c:v>
                </c:pt>
                <c:pt idx="1">
                  <c:v>0.49019607843137253</c:v>
                </c:pt>
                <c:pt idx="2">
                  <c:v>0.43137254901960786</c:v>
                </c:pt>
              </c:numCache>
            </c:numRef>
          </c:val>
          <c:extLst>
            <c:ext xmlns:c16="http://schemas.microsoft.com/office/drawing/2014/chart" uri="{C3380CC4-5D6E-409C-BE32-E72D297353CC}">
              <c16:uniqueId val="{00000000-8267-4ED8-8B90-EDCCAE84CEE3}"/>
            </c:ext>
          </c:extLst>
        </c:ser>
        <c:dLbls>
          <c:dLblPos val="inEnd"/>
          <c:showLegendKey val="0"/>
          <c:showVal val="1"/>
          <c:showCatName val="0"/>
          <c:showSerName val="0"/>
          <c:showPercent val="0"/>
          <c:showBubbleSize val="0"/>
        </c:dLbls>
        <c:gapWidth val="41"/>
        <c:axId val="613418624"/>
        <c:axId val="613420192"/>
      </c:barChart>
      <c:catAx>
        <c:axId val="6134186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rgbClr val="131723"/>
                </a:solidFill>
                <a:effectLst/>
                <a:latin typeface="+mn-lt"/>
                <a:ea typeface="+mn-ea"/>
                <a:cs typeface="+mn-cs"/>
              </a:defRPr>
            </a:pPr>
            <a:endParaRPr lang="fr-FR"/>
          </a:p>
        </c:txPr>
        <c:crossAx val="613420192"/>
        <c:crosses val="autoZero"/>
        <c:auto val="1"/>
        <c:lblAlgn val="ctr"/>
        <c:lblOffset val="100"/>
        <c:noMultiLvlLbl val="0"/>
      </c:catAx>
      <c:valAx>
        <c:axId val="613420192"/>
        <c:scaling>
          <c:orientation val="minMax"/>
        </c:scaling>
        <c:delete val="1"/>
        <c:axPos val="l"/>
        <c:numFmt formatCode="0%" sourceLinked="1"/>
        <c:majorTickMark val="none"/>
        <c:minorTickMark val="none"/>
        <c:tickLblPos val="nextTo"/>
        <c:crossAx val="613418624"/>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1291159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14</a:t>
            </a:fld>
            <a:endParaRPr lang="en-US"/>
          </a:p>
        </p:txBody>
      </p:sp>
    </p:spTree>
    <p:extLst>
      <p:ext uri="{BB962C8B-B14F-4D97-AF65-F5344CB8AC3E}">
        <p14:creationId xmlns:p14="http://schemas.microsoft.com/office/powerpoint/2010/main" val="1963380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16629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a:t>The top factors that challenge RRT program implementation were lack of funds, inability to retain RRT managers, and lack of equipment for program management and member deployment. </a:t>
            </a:r>
          </a:p>
        </p:txBody>
      </p:sp>
    </p:spTree>
    <p:extLst>
      <p:ext uri="{BB962C8B-B14F-4D97-AF65-F5344CB8AC3E}">
        <p14:creationId xmlns:p14="http://schemas.microsoft.com/office/powerpoint/2010/main" val="4138172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a:t>If we were to summarize this into the 5 factors that must be addressed when establishing and implementing a program they are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1.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Ensure leadership understands and supports RRT program establishment and implementation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2.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Appoint and train RRT management staff on RRT management considerations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3.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Determine and secure funding mechanisms for RRT program establishment and implementation (including management and deployment equipment)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4.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Develop RRT program preparedness and response phase SOPs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5. </a:t>
            </a:r>
            <a:r>
              <a:rPr kumimoji="0" lang="en-US" sz="1200" i="0" u="none" strike="noStrike" kern="0" cap="none" spc="0" normalizeH="0" baseline="0" noProof="0">
                <a:ln>
                  <a:noFill/>
                </a:ln>
                <a:solidFill>
                  <a:prstClr val="black"/>
                </a:solidFill>
                <a:effectLst/>
                <a:uLnTx/>
                <a:uFillTx/>
                <a:latin typeface="Georgia Pro Light" panose="02040302050405020303" pitchFamily="18" charset="0"/>
              </a:rPr>
              <a:t>Staff, roster, and train technically skilled RRT members</a:t>
            </a:r>
          </a:p>
          <a:p>
            <a:endParaRPr lang="en-US"/>
          </a:p>
          <a:p>
            <a:endParaRPr lang="en-US"/>
          </a:p>
        </p:txBody>
      </p:sp>
    </p:spTree>
    <p:extLst>
      <p:ext uri="{BB962C8B-B14F-4D97-AF65-F5344CB8AC3E}">
        <p14:creationId xmlns:p14="http://schemas.microsoft.com/office/powerpoint/2010/main" val="3298487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1288257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sz="1200" cap="none" baseline="0" dirty="0">
                <a:solidFill>
                  <a:srgbClr val="5F5F5F"/>
                </a:solidFill>
                <a:latin typeface="Calibri" panose="020F0502020204030204" pitchFamily="34" charset="0"/>
                <a:cs typeface="Calibri" panose="020F0502020204030204" pitchFamily="34" charset="0"/>
              </a:rPr>
              <a:t>RRT program budgets need to consider financing for BOTH preparedness and emergency phases </a:t>
            </a:r>
          </a:p>
          <a:p>
            <a:endParaRPr lang="en-US" dirty="0"/>
          </a:p>
          <a:p>
            <a:endParaRPr lang="en-US" dirty="0"/>
          </a:p>
        </p:txBody>
      </p:sp>
    </p:spTree>
    <p:extLst>
      <p:ext uri="{BB962C8B-B14F-4D97-AF65-F5344CB8AC3E}">
        <p14:creationId xmlns:p14="http://schemas.microsoft.com/office/powerpoint/2010/main" val="1509298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US" sz="1200" cap="none" baseline="0" dirty="0">
                <a:solidFill>
                  <a:srgbClr val="5F5F5F"/>
                </a:solidFill>
                <a:latin typeface="Calibri" panose="020F0502020204030204" pitchFamily="34" charset="0"/>
                <a:cs typeface="Calibri" panose="020F0502020204030204" pitchFamily="34" charset="0"/>
              </a:rPr>
              <a:t>There are a number of administrative considerations to ensure a functioning and sustainable RRT program</a:t>
            </a:r>
          </a:p>
          <a:p>
            <a:endParaRPr lang="en-US" dirty="0"/>
          </a:p>
        </p:txBody>
      </p:sp>
    </p:spTree>
    <p:extLst>
      <p:ext uri="{BB962C8B-B14F-4D97-AF65-F5344CB8AC3E}">
        <p14:creationId xmlns:p14="http://schemas.microsoft.com/office/powerpoint/2010/main" val="4201758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22</a:t>
            </a:fld>
            <a:endParaRPr lang="en-US"/>
          </a:p>
        </p:txBody>
      </p:sp>
    </p:spTree>
    <p:extLst>
      <p:ext uri="{BB962C8B-B14F-4D97-AF65-F5344CB8AC3E}">
        <p14:creationId xmlns:p14="http://schemas.microsoft.com/office/powerpoint/2010/main" val="234371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23</a:t>
            </a:fld>
            <a:endParaRPr lang="en-US"/>
          </a:p>
        </p:txBody>
      </p:sp>
    </p:spTree>
    <p:extLst>
      <p:ext uri="{BB962C8B-B14F-4D97-AF65-F5344CB8AC3E}">
        <p14:creationId xmlns:p14="http://schemas.microsoft.com/office/powerpoint/2010/main" val="252099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1003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3543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8</a:t>
            </a:fld>
            <a:endParaRPr lang="en-US"/>
          </a:p>
        </p:txBody>
      </p:sp>
    </p:spTree>
    <p:extLst>
      <p:ext uri="{BB962C8B-B14F-4D97-AF65-F5344CB8AC3E}">
        <p14:creationId xmlns:p14="http://schemas.microsoft.com/office/powerpoint/2010/main" val="41948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9</a:t>
            </a:fld>
            <a:endParaRPr lang="en-US">
              <a:solidFill>
                <a:prstClr val="black"/>
              </a:solidFill>
              <a:latin typeface="Calibri" panose="020F0502020204030204"/>
            </a:endParaRPr>
          </a:p>
        </p:txBody>
      </p:sp>
    </p:spTree>
    <p:extLst>
      <p:ext uri="{BB962C8B-B14F-4D97-AF65-F5344CB8AC3E}">
        <p14:creationId xmlns:p14="http://schemas.microsoft.com/office/powerpoint/2010/main" val="2014672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pPr/>
              <a:t>10</a:t>
            </a:fld>
            <a:endParaRPr lang="en-US">
              <a:solidFill>
                <a:prstClr val="black"/>
              </a:solidFill>
              <a:latin typeface="Calibri" panose="020F0502020204030204"/>
            </a:endParaRPr>
          </a:p>
        </p:txBody>
      </p:sp>
    </p:spTree>
    <p:extLst>
      <p:ext uri="{BB962C8B-B14F-4D97-AF65-F5344CB8AC3E}">
        <p14:creationId xmlns:p14="http://schemas.microsoft.com/office/powerpoint/2010/main" val="428796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11</a:t>
            </a:fld>
            <a:endParaRPr lang="en-US"/>
          </a:p>
        </p:txBody>
      </p:sp>
    </p:spTree>
    <p:extLst>
      <p:ext uri="{BB962C8B-B14F-4D97-AF65-F5344CB8AC3E}">
        <p14:creationId xmlns:p14="http://schemas.microsoft.com/office/powerpoint/2010/main" val="3362141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5B48DA2-5A1E-A647-8F98-8F6408046E1A}" type="slidenum">
              <a:rPr lang="en-US" smtClean="0"/>
              <a:t>12</a:t>
            </a:fld>
            <a:endParaRPr lang="en-US"/>
          </a:p>
        </p:txBody>
      </p:sp>
    </p:spTree>
    <p:extLst>
      <p:ext uri="{BB962C8B-B14F-4D97-AF65-F5344CB8AC3E}">
        <p14:creationId xmlns:p14="http://schemas.microsoft.com/office/powerpoint/2010/main" val="2884563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898501" y="6464550"/>
            <a:ext cx="280874" cy="320041"/>
          </a:xfrm>
          <a:prstGeom prst="rect">
            <a:avLst/>
          </a:prstGeom>
        </p:spPr>
        <p:txBody>
          <a:bodyPr/>
          <a:lstStyle>
            <a:lvl1pPr>
              <a:defRPr sz="1400">
                <a:solidFill>
                  <a:schemeClr val="tx1">
                    <a:lumMod val="50000"/>
                    <a:lumOff val="50000"/>
                  </a:schemeClr>
                </a:solidFill>
              </a:defRPr>
            </a:lvl1pPr>
          </a:lstStyle>
          <a:p>
            <a:fld id="{86CB4B4D-7CA3-9044-876B-883B54F8677D}" type="slidenum">
              <a:rPr lang="en-US" smtClean="0"/>
              <a:pPr/>
              <a:t>‹#›</a:t>
            </a:fld>
            <a:endParaRPr lang="en-US"/>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6" name="Picture 15" descr="Logo&#10;&#10;Description automatically generated">
            <a:extLst>
              <a:ext uri="{FF2B5EF4-FFF2-40B4-BE49-F238E27FC236}">
                <a16:creationId xmlns:a16="http://schemas.microsoft.com/office/drawing/2014/main" id="{0B02B364-0605-4B14-A806-E556DBA5F8A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7" name="TextBox 16">
            <a:extLst>
              <a:ext uri="{FF2B5EF4-FFF2-40B4-BE49-F238E27FC236}">
                <a16:creationId xmlns:a16="http://schemas.microsoft.com/office/drawing/2014/main" id="{1B321B05-4F94-47E5-8101-0BB7475BC588}"/>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dirty="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dirty="0">
              <a:effectLst/>
              <a:latin typeface="Calibri" panose="020F0502020204030204" pitchFamily="34" charset="0"/>
              <a:ea typeface="Calibri" panose="020F0502020204030204" pitchFamily="34" charset="0"/>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427C9634-6E28-4D25-9599-50B547C2A1F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2" name="Picture 11" descr="Logo&#10;&#10;Description automatically generated">
            <a:extLst>
              <a:ext uri="{FF2B5EF4-FFF2-40B4-BE49-F238E27FC236}">
                <a16:creationId xmlns:a16="http://schemas.microsoft.com/office/drawing/2014/main" id="{4102C8DE-9683-44A0-A3AF-EEEDBEE3F63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extLst>
      <p:ext uri="{BB962C8B-B14F-4D97-AF65-F5344CB8AC3E}">
        <p14:creationId xmlns:p14="http://schemas.microsoft.com/office/powerpoint/2010/main" val="288447559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2" name="Picture 11" descr="Logo&#10;&#10;Description automatically generated">
            <a:extLst>
              <a:ext uri="{FF2B5EF4-FFF2-40B4-BE49-F238E27FC236}">
                <a16:creationId xmlns:a16="http://schemas.microsoft.com/office/drawing/2014/main" id="{0BC9A640-0F5C-4603-A95E-751B064CE92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extLst>
      <p:ext uri="{BB962C8B-B14F-4D97-AF65-F5344CB8AC3E}">
        <p14:creationId xmlns:p14="http://schemas.microsoft.com/office/powerpoint/2010/main" val="72106114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E2E56D73-1179-4639-9DF1-78916A19182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35D209A7-0864-4C33-A095-F74E9F554E0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2508DC6D-190E-4CC0-9E65-3158B341DBE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14CE2FC1-68E5-4562-84A0-476D630F304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19912184-8B24-4A18-8EDF-AAA43187D57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8E4887BF-0F76-4C9D-8CDA-B1CE176748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spTree>
    <p:extLst>
      <p:ext uri="{BB962C8B-B14F-4D97-AF65-F5344CB8AC3E}">
        <p14:creationId xmlns:p14="http://schemas.microsoft.com/office/powerpoint/2010/main" val="142540698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898501" y="6451786"/>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20" name="Picture 19" descr="Logo&#10;&#10;Description automatically generated">
            <a:extLst>
              <a:ext uri="{FF2B5EF4-FFF2-40B4-BE49-F238E27FC236}">
                <a16:creationId xmlns:a16="http://schemas.microsoft.com/office/drawing/2014/main" id="{C02D9D2F-6DA2-4B4E-BBFF-437FCD573D5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C0ED55F9-E88A-4971-AA58-A4B62B6C859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20" name="Picture 19" descr="Logo&#10;&#10;Description automatically generated">
            <a:extLst>
              <a:ext uri="{FF2B5EF4-FFF2-40B4-BE49-F238E27FC236}">
                <a16:creationId xmlns:a16="http://schemas.microsoft.com/office/drawing/2014/main" id="{372BCDAA-3048-4429-835E-04546A645D9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28BC0735-451F-4119-9EC2-84A477B0C4B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1F6C1C9E-161A-498D-A5B3-54C7AC06A49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5FD574C8-0786-418D-BDEA-7A15350576F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A31DF8DA-A6FD-449C-9413-5551E10F228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49291D6-AE79-43EE-8F80-C0F32520E1B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ED615EDE-F6B8-4304-A147-2CECE082F86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A6D8EC7-BB8D-4D65-BB57-BB01CADBB74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8B965C1E-3E1E-4290-B173-E2EA236C468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DAA34378-CB2B-408B-B0AF-B2197D5859D5}"/>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1AF41B6E-0C0F-4290-B173-1213EBCD43F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0DEB055-8B0A-4B4C-AA53-00A6180D9E7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5F4E98B2-CFBB-4D9E-8887-016E2A246B57}"/>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3774C546-F5FC-448E-AAC0-A804B2D0D9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915266E1-D92E-435B-9D4E-FBBB96833EBC}"/>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80149585-44A9-426D-8AE0-9B8A5A447567}"/>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4FC3C95-747B-4D9C-A6DA-5183DD04622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71B165E7-6CAA-482D-B182-D6DC31ECC95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D5BDF269-84FC-4985-8EAA-BC30732D8548}"/>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98E5BB7F-75AC-4B99-AAD4-3E00C02F78E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C22C2EC7-323B-4E07-AECE-24CC3D426A7F}"/>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6" name="Picture 15" descr="Logo&#10;&#10;Description automatically generated">
            <a:extLst>
              <a:ext uri="{FF2B5EF4-FFF2-40B4-BE49-F238E27FC236}">
                <a16:creationId xmlns:a16="http://schemas.microsoft.com/office/drawing/2014/main" id="{729DA586-DB01-48E8-AF4D-D8ABD9531EE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74342" y="258366"/>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276369AA-5FDF-461F-8202-F5F5EED28AE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D876C431-659E-4435-AA0B-4547BC5A222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1BADBADE-22CB-4755-A3DB-94E8C28B89F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6F8CB882-5187-48EA-98DA-606F8C76C0B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8A102DC4-9908-4C47-97AC-3C2B756B16E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4" name="Picture 13" descr="Logo&#10;&#10;Description automatically generated">
            <a:extLst>
              <a:ext uri="{FF2B5EF4-FFF2-40B4-BE49-F238E27FC236}">
                <a16:creationId xmlns:a16="http://schemas.microsoft.com/office/drawing/2014/main" id="{6B148C3D-1EC5-410A-BCDD-764AF1870AC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F24D22B-33C4-47A0-A64F-023A197135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84DDD8BE-ACEB-4954-9395-0A316249876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Opening</a:t>
            </a:r>
            <a:endParaRPr/>
          </a:p>
        </p:txBody>
      </p:sp>
      <p:pic>
        <p:nvPicPr>
          <p:cNvPr id="14" name="Picture 13" descr="Logo&#10;&#10;Description automatically generated">
            <a:extLst>
              <a:ext uri="{FF2B5EF4-FFF2-40B4-BE49-F238E27FC236}">
                <a16:creationId xmlns:a16="http://schemas.microsoft.com/office/drawing/2014/main" id="{2CCE1765-7C4A-4B35-83B4-46E8BF36700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4C429DBF-DEC7-4F2A-AA18-8D1CD9F6F8F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BA94FA32-30FF-4D54-8125-07EF1D028E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7" name="Picture 16" descr="Logo&#10;&#10;Description automatically generated">
            <a:extLst>
              <a:ext uri="{FF2B5EF4-FFF2-40B4-BE49-F238E27FC236}">
                <a16:creationId xmlns:a16="http://schemas.microsoft.com/office/drawing/2014/main" id="{9CF6B049-E0BD-47A8-91C8-157AC96395F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41625EA6-4BEF-4016-8A84-955FA52353B2}"/>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4" name="Picture 13" descr="Logo&#10;&#10;Description automatically generated">
            <a:extLst>
              <a:ext uri="{FF2B5EF4-FFF2-40B4-BE49-F238E27FC236}">
                <a16:creationId xmlns:a16="http://schemas.microsoft.com/office/drawing/2014/main" id="{2503C031-1B9B-435C-835D-7DE8C2AE5BF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8" name="Picture 17" descr="Logo&#10;&#10;Description automatically generated">
            <a:extLst>
              <a:ext uri="{FF2B5EF4-FFF2-40B4-BE49-F238E27FC236}">
                <a16:creationId xmlns:a16="http://schemas.microsoft.com/office/drawing/2014/main" id="{F77E856B-7107-484B-BED7-09A35754236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857066" y="6451786"/>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8" name="Picture 17" descr="Logo&#10;&#10;Description automatically generated">
            <a:extLst>
              <a:ext uri="{FF2B5EF4-FFF2-40B4-BE49-F238E27FC236}">
                <a16:creationId xmlns:a16="http://schemas.microsoft.com/office/drawing/2014/main" id="{1A49B5A4-73CE-4676-902D-78468BFD80A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9306E655-6776-4CC5-8DAF-A81CB11A8C4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6" name="Picture 15" descr="Logo&#10;&#10;Description automatically generated">
            <a:extLst>
              <a:ext uri="{FF2B5EF4-FFF2-40B4-BE49-F238E27FC236}">
                <a16:creationId xmlns:a16="http://schemas.microsoft.com/office/drawing/2014/main" id="{C0C54A01-ED92-4106-9459-50B79845D8B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image" Target="../media/image4.png"/><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image" Target="../media/image3.png"/><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image" Target="../media/image2.png"/><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1.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theme" Target="../theme/theme2.xml"/><Relationship Id="rId27"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2"/>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1"/>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2"/>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3"/>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4"/>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A2745DBF-3522-4C44-B7D9-62C40883813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1738390" y="6326573"/>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9" r:id="rId5"/>
    <p:sldLayoutId id="2147483691" r:id="rId6"/>
    <p:sldLayoutId id="2147483692" r:id="rId7"/>
    <p:sldLayoutId id="2147483855" r:id="rId8"/>
    <p:sldLayoutId id="2147483858" r:id="rId9"/>
    <p:sldLayoutId id="2147483859" r:id="rId10"/>
    <p:sldLayoutId id="2147483719" r:id="rId11"/>
    <p:sldLayoutId id="2147483774" r:id="rId12"/>
    <p:sldLayoutId id="2147483854" r:id="rId13"/>
    <p:sldLayoutId id="2147483853" r:id="rId14"/>
    <p:sldLayoutId id="2147483861" r:id="rId15"/>
    <p:sldLayoutId id="2147483857" r:id="rId16"/>
    <p:sldLayoutId id="2147483671" r:id="rId17"/>
    <p:sldLayoutId id="2147483672" r:id="rId18"/>
    <p:sldLayoutId id="2147483862" r:id="rId19"/>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3"/>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4"/>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3"/>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4"/>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5"/>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6"/>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noProof="0"/>
              <a:t>M</a:t>
            </a:r>
            <a:r>
              <a:rPr lang="en-US" noProof="0" err="1"/>
              <a:t>odule</a:t>
            </a:r>
            <a:r>
              <a:rPr lang="en-US" noProof="0"/>
              <a:t> 6</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EB4CD454-2FA6-410F-A437-52FF020A2B4C}"/>
              </a:ext>
            </a:extLst>
          </p:cNvPr>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88" r:id="rId12"/>
    <p:sldLayoutId id="2147483732" r:id="rId13"/>
    <p:sldLayoutId id="2147483733" r:id="rId14"/>
    <p:sldLayoutId id="2147483789" r:id="rId15"/>
    <p:sldLayoutId id="2147483735" r:id="rId16"/>
    <p:sldLayoutId id="2147483736" r:id="rId17"/>
    <p:sldLayoutId id="2147483737" r:id="rId18"/>
    <p:sldLayoutId id="2147483738" r:id="rId19"/>
    <p:sldLayoutId id="2147483739" r:id="rId20"/>
    <p:sldLayoutId id="2147483740" r:id="rId21"/>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5.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ags" Target="../tags/tag6.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sv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chart" Target="../charts/chart1.xml"/><Relationship Id="rId10" Type="http://schemas.openxmlformats.org/officeDocument/2006/relationships/image" Target="../media/image26.png"/><Relationship Id="rId4" Type="http://schemas.openxmlformats.org/officeDocument/2006/relationships/image" Target="../media/image21.svg"/><Relationship Id="rId9" Type="http://schemas.openxmlformats.org/officeDocument/2006/relationships/image" Target="../media/image25.sv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hyperlink" Target="https://www.who.int/publications/i/item/naphs-for-all-a-3-step-strategic-framework-for-national-action-plan-for-health-security" TargetMode="External"/><Relationship Id="rId2" Type="http://schemas.openxmlformats.org/officeDocument/2006/relationships/hyperlink" Target="https://www.iso.org/standard/70017.html"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5.xml"/><Relationship Id="rId1" Type="http://schemas.openxmlformats.org/officeDocument/2006/relationships/tags" Target="../tags/tag1.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5.xml"/><Relationship Id="rId1" Type="http://schemas.openxmlformats.org/officeDocument/2006/relationships/tags" Target="../tags/tag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35326" y="6506679"/>
            <a:ext cx="203202" cy="34089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sz="1000">
                <a:solidFill>
                  <a:schemeClr val="tx1">
                    <a:lumMod val="50000"/>
                    <a:lumOff val="50000"/>
                  </a:schemeClr>
                </a:solidFill>
                <a:latin typeface="Source Sans Pro" panose="020B0503030403020204" pitchFamily="34" charset="0"/>
              </a:rPr>
              <a:t>1</a:t>
            </a:fld>
            <a:endParaRPr sz="10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a:solidFill>
                  <a:schemeClr val="tx1"/>
                </a:solidFill>
                <a:highlight>
                  <a:srgbClr val="FFFF00"/>
                </a:highlight>
              </a:rPr>
              <a:t>Venue, country, dates</a:t>
            </a:r>
            <a:endParaRPr lang="en-US" b="1">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a:t>Welcome!</a:t>
            </a:r>
            <a:endParaRPr lang="en-US" b="1"/>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a:highlight>
                  <a:srgbClr val="FFFF00"/>
                </a:highlight>
              </a:rPr>
              <a:t>Country logo/flag</a:t>
            </a:r>
            <a:endParaRPr lang="en-US">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3E239D-8E92-446C-85A0-21EFC878CFFE}"/>
              </a:ext>
            </a:extLst>
          </p:cNvPr>
          <p:cNvSpPr>
            <a:spLocks noGrp="1"/>
          </p:cNvSpPr>
          <p:nvPr>
            <p:ph type="body" idx="1"/>
          </p:nvPr>
        </p:nvSpPr>
        <p:spPr>
          <a:xfrm>
            <a:off x="1022825" y="1466560"/>
            <a:ext cx="8222168" cy="4654071"/>
          </a:xfrm>
        </p:spPr>
        <p:txBody>
          <a:bodyPr lIns="45719" tIns="45720" rIns="45719" bIns="45720" anchor="t">
            <a:normAutofit/>
          </a:bodyPr>
          <a:lstStyle/>
          <a:p>
            <a:r>
              <a:rPr lang="en-US" b="1">
                <a:solidFill>
                  <a:srgbClr val="65A100"/>
                </a:solidFill>
              </a:rPr>
              <a:t>Revenue sources that may include:</a:t>
            </a:r>
          </a:p>
        </p:txBody>
      </p:sp>
      <p:sp>
        <p:nvSpPr>
          <p:cNvPr id="2" name="Title 1">
            <a:extLst>
              <a:ext uri="{FF2B5EF4-FFF2-40B4-BE49-F238E27FC236}">
                <a16:creationId xmlns:a16="http://schemas.microsoft.com/office/drawing/2014/main" id="{4CBD8FDA-544A-42F2-8579-8468F99CDAFD}"/>
              </a:ext>
            </a:extLst>
          </p:cNvPr>
          <p:cNvSpPr>
            <a:spLocks noGrp="1"/>
          </p:cNvSpPr>
          <p:nvPr>
            <p:ph type="title" idx="4294967295"/>
          </p:nvPr>
        </p:nvSpPr>
        <p:spPr>
          <a:xfrm>
            <a:off x="193729" y="807096"/>
            <a:ext cx="7558088" cy="646113"/>
          </a:xfrm>
        </p:spPr>
        <p:txBody>
          <a:bodyPr lIns="45719" tIns="45720" rIns="45719" bIns="45720" anchor="ctr">
            <a:noAutofit/>
          </a:bodyPr>
          <a:lstStyle/>
          <a:p>
            <a:r>
              <a:rPr lang="en-US" sz="2800" b="1">
                <a:solidFill>
                  <a:srgbClr val="A2010C"/>
                </a:solidFill>
              </a:rPr>
              <a:t>Common elements of a budget</a:t>
            </a:r>
          </a:p>
        </p:txBody>
      </p:sp>
      <p:sp>
        <p:nvSpPr>
          <p:cNvPr id="9" name="Rectangle: Rounded Corners 8">
            <a:extLst>
              <a:ext uri="{FF2B5EF4-FFF2-40B4-BE49-F238E27FC236}">
                <a16:creationId xmlns:a16="http://schemas.microsoft.com/office/drawing/2014/main" id="{766D6841-93EF-449A-AC8E-D123F550FDAF}"/>
              </a:ext>
            </a:extLst>
          </p:cNvPr>
          <p:cNvSpPr/>
          <p:nvPr/>
        </p:nvSpPr>
        <p:spPr>
          <a:xfrm>
            <a:off x="3160735" y="2109490"/>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pPr>
            <a:r>
              <a:rPr lang="en-US" sz="2800" kern="1200">
                <a:solidFill>
                  <a:prstClr val="white"/>
                </a:solidFill>
                <a:latin typeface="Source Sans Pro Regular"/>
              </a:rPr>
              <a:t>General funds</a:t>
            </a:r>
          </a:p>
        </p:txBody>
      </p:sp>
      <p:sp>
        <p:nvSpPr>
          <p:cNvPr id="10" name="Rectangle: Rounded Corners 9">
            <a:extLst>
              <a:ext uri="{FF2B5EF4-FFF2-40B4-BE49-F238E27FC236}">
                <a16:creationId xmlns:a16="http://schemas.microsoft.com/office/drawing/2014/main" id="{00395E3B-D697-4F25-B594-2F07C2C655ED}"/>
              </a:ext>
            </a:extLst>
          </p:cNvPr>
          <p:cNvSpPr/>
          <p:nvPr/>
        </p:nvSpPr>
        <p:spPr>
          <a:xfrm>
            <a:off x="6481248" y="2109490"/>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pPr>
            <a:r>
              <a:rPr lang="en-US" sz="2800" kern="1200">
                <a:solidFill>
                  <a:prstClr val="white"/>
                </a:solidFill>
                <a:latin typeface="Source Sans Pro Regular"/>
              </a:rPr>
              <a:t>Grants</a:t>
            </a:r>
          </a:p>
        </p:txBody>
      </p:sp>
      <p:sp>
        <p:nvSpPr>
          <p:cNvPr id="11" name="Rectangle: Rounded Corners 10">
            <a:extLst>
              <a:ext uri="{FF2B5EF4-FFF2-40B4-BE49-F238E27FC236}">
                <a16:creationId xmlns:a16="http://schemas.microsoft.com/office/drawing/2014/main" id="{8B451763-4557-4CFF-BBD4-D6A12B0D43DE}"/>
              </a:ext>
            </a:extLst>
          </p:cNvPr>
          <p:cNvSpPr/>
          <p:nvPr/>
        </p:nvSpPr>
        <p:spPr>
          <a:xfrm>
            <a:off x="3160735" y="4045718"/>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pPr>
            <a:r>
              <a:rPr lang="en-US" sz="2800" kern="1200">
                <a:solidFill>
                  <a:prstClr val="white"/>
                </a:solidFill>
                <a:latin typeface="Source Sans Pro Regular"/>
              </a:rPr>
              <a:t>Fees for service</a:t>
            </a:r>
          </a:p>
        </p:txBody>
      </p:sp>
      <p:sp>
        <p:nvSpPr>
          <p:cNvPr id="12" name="Rectangle: Rounded Corners 11">
            <a:extLst>
              <a:ext uri="{FF2B5EF4-FFF2-40B4-BE49-F238E27FC236}">
                <a16:creationId xmlns:a16="http://schemas.microsoft.com/office/drawing/2014/main" id="{7AB7F908-A854-4FE6-AA23-C0B87B967634}"/>
              </a:ext>
            </a:extLst>
          </p:cNvPr>
          <p:cNvSpPr/>
          <p:nvPr/>
        </p:nvSpPr>
        <p:spPr>
          <a:xfrm>
            <a:off x="6481248" y="4045718"/>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pPr>
            <a:r>
              <a:rPr lang="en-US" sz="2800" kern="1200">
                <a:solidFill>
                  <a:prstClr val="white"/>
                </a:solidFill>
                <a:latin typeface="Source Sans Pro Regular"/>
              </a:rPr>
              <a:t>Other</a:t>
            </a:r>
          </a:p>
        </p:txBody>
      </p:sp>
      <p:sp>
        <p:nvSpPr>
          <p:cNvPr id="6" name="Title 1">
            <a:extLst>
              <a:ext uri="{FF2B5EF4-FFF2-40B4-BE49-F238E27FC236}">
                <a16:creationId xmlns:a16="http://schemas.microsoft.com/office/drawing/2014/main" id="{B8BDD01E-78AC-FC58-2E55-0D70B18D7760}"/>
              </a:ext>
            </a:extLst>
          </p:cNvPr>
          <p:cNvSpPr txBox="1">
            <a:spLocks/>
          </p:cNvSpPr>
          <p:nvPr/>
        </p:nvSpPr>
        <p:spPr>
          <a:xfrm>
            <a:off x="107156" y="0"/>
            <a:ext cx="863917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6.1 </a:t>
            </a:r>
            <a:r>
              <a:rPr lang="fr-FR" b="1" err="1"/>
              <a:t>Budgeting</a:t>
            </a:r>
            <a:endParaRPr lang="en-US" sz="2800" err="1">
              <a:latin typeface="Arial"/>
              <a:cs typeface="Arial"/>
            </a:endParaRPr>
          </a:p>
        </p:txBody>
      </p:sp>
      <p:sp>
        <p:nvSpPr>
          <p:cNvPr id="4" name="Rectangle 3">
            <a:extLst>
              <a:ext uri="{FF2B5EF4-FFF2-40B4-BE49-F238E27FC236}">
                <a16:creationId xmlns:a16="http://schemas.microsoft.com/office/drawing/2014/main" id="{C76D33A1-4BFA-55A1-4C5A-0FD329572B5F}"/>
              </a:ext>
            </a:extLst>
          </p:cNvPr>
          <p:cNvSpPr/>
          <p:nvPr/>
        </p:nvSpPr>
        <p:spPr>
          <a:xfrm>
            <a:off x="452387" y="5777166"/>
            <a:ext cx="11261558" cy="384721"/>
          </a:xfrm>
          <a:prstGeom prst="rect">
            <a:avLst/>
          </a:prstGeom>
          <a:solidFill>
            <a:srgbClr val="951D19"/>
          </a:solidFill>
        </p:spPr>
        <p:txBody>
          <a:bodyPr wrap="square" lIns="91440" tIns="45720" rIns="91440" bIns="45720" anchor="t">
            <a:spAutoFit/>
          </a:bodyPr>
          <a:lstStyle/>
          <a:p>
            <a:pPr marL="400050" lvl="2" indent="0" algn="ctr">
              <a:buClr>
                <a:srgbClr val="65A000"/>
              </a:buClr>
            </a:pPr>
            <a:r>
              <a:rPr lang="en-US" sz="1900" b="1" dirty="0">
                <a:solidFill>
                  <a:schemeClr val="bg1"/>
                </a:solidFill>
                <a:latin typeface="Source Sans Pro Regular"/>
                <a:ea typeface="Source Sans Pro Regular"/>
                <a:sym typeface="Source Sans Pro Regular"/>
              </a:rPr>
              <a:t>Funds for RRT functioning may come from different stakeholders and various government sectors</a:t>
            </a:r>
            <a:endParaRPr lang="en-US" sz="1900" b="1" dirty="0">
              <a:solidFill>
                <a:schemeClr val="bg1"/>
              </a:solidFill>
              <a:latin typeface="Source Sans Pro Regular"/>
              <a:ea typeface="Source Sans Pro Regular"/>
            </a:endParaRPr>
          </a:p>
        </p:txBody>
      </p:sp>
      <p:sp>
        <p:nvSpPr>
          <p:cNvPr id="13" name="Slide Number Placeholder 8">
            <a:extLst>
              <a:ext uri="{FF2B5EF4-FFF2-40B4-BE49-F238E27FC236}">
                <a16:creationId xmlns:a16="http://schemas.microsoft.com/office/drawing/2014/main" id="{FB33366A-BCBF-4959-AFD1-2B7EA679F7B4}"/>
              </a:ext>
            </a:extLst>
          </p:cNvPr>
          <p:cNvSpPr txBox="1">
            <a:spLocks/>
          </p:cNvSpPr>
          <p:nvPr/>
        </p:nvSpPr>
        <p:spPr>
          <a:xfrm>
            <a:off x="11911126" y="6482735"/>
            <a:ext cx="280874"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10</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7446237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3E239D-8E92-446C-85A0-21EFC878CFFE}"/>
              </a:ext>
            </a:extLst>
          </p:cNvPr>
          <p:cNvSpPr>
            <a:spLocks noGrp="1"/>
          </p:cNvSpPr>
          <p:nvPr>
            <p:ph type="body" idx="1"/>
          </p:nvPr>
        </p:nvSpPr>
        <p:spPr>
          <a:xfrm>
            <a:off x="735864" y="1556563"/>
            <a:ext cx="8222168" cy="4654071"/>
          </a:xfrm>
        </p:spPr>
        <p:txBody>
          <a:bodyPr lIns="45719" tIns="45720" rIns="45719" bIns="45720" anchor="t">
            <a:normAutofit/>
          </a:bodyPr>
          <a:lstStyle/>
          <a:p>
            <a:r>
              <a:rPr lang="en-US" b="1">
                <a:solidFill>
                  <a:srgbClr val="65A100"/>
                </a:solidFill>
              </a:rPr>
              <a:t>Expenses that may include:</a:t>
            </a:r>
          </a:p>
        </p:txBody>
      </p:sp>
      <p:sp>
        <p:nvSpPr>
          <p:cNvPr id="2" name="Title 1">
            <a:extLst>
              <a:ext uri="{FF2B5EF4-FFF2-40B4-BE49-F238E27FC236}">
                <a16:creationId xmlns:a16="http://schemas.microsoft.com/office/drawing/2014/main" id="{4CBD8FDA-544A-42F2-8579-8468F99CDAFD}"/>
              </a:ext>
            </a:extLst>
          </p:cNvPr>
          <p:cNvSpPr>
            <a:spLocks noGrp="1"/>
          </p:cNvSpPr>
          <p:nvPr>
            <p:ph type="title" idx="4294967295"/>
          </p:nvPr>
        </p:nvSpPr>
        <p:spPr>
          <a:xfrm>
            <a:off x="140494" y="792956"/>
            <a:ext cx="6503193" cy="709613"/>
          </a:xfrm>
        </p:spPr>
        <p:txBody>
          <a:bodyPr lIns="45719" tIns="45720" rIns="45719" bIns="45720" anchor="ctr">
            <a:normAutofit/>
          </a:bodyPr>
          <a:lstStyle/>
          <a:p>
            <a:r>
              <a:rPr lang="en-US" sz="2800" b="1" dirty="0">
                <a:solidFill>
                  <a:srgbClr val="A2010C"/>
                </a:solidFill>
              </a:rPr>
              <a:t>Common elements of a budget</a:t>
            </a:r>
          </a:p>
        </p:txBody>
      </p:sp>
      <p:sp>
        <p:nvSpPr>
          <p:cNvPr id="9" name="Rectangle: Rounded Corners 8">
            <a:extLst>
              <a:ext uri="{FF2B5EF4-FFF2-40B4-BE49-F238E27FC236}">
                <a16:creationId xmlns:a16="http://schemas.microsoft.com/office/drawing/2014/main" id="{DC320973-1E1C-4BDD-B018-E22C254B5B3C}"/>
              </a:ext>
            </a:extLst>
          </p:cNvPr>
          <p:cNvSpPr/>
          <p:nvPr/>
        </p:nvSpPr>
        <p:spPr>
          <a:xfrm>
            <a:off x="1340093"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Personnel</a:t>
            </a:r>
          </a:p>
        </p:txBody>
      </p:sp>
      <p:sp>
        <p:nvSpPr>
          <p:cNvPr id="10" name="Rectangle: Rounded Corners 9">
            <a:extLst>
              <a:ext uri="{FF2B5EF4-FFF2-40B4-BE49-F238E27FC236}">
                <a16:creationId xmlns:a16="http://schemas.microsoft.com/office/drawing/2014/main" id="{0323313C-531F-4B6E-B02B-F1955F4E1930}"/>
              </a:ext>
            </a:extLst>
          </p:cNvPr>
          <p:cNvSpPr/>
          <p:nvPr/>
        </p:nvSpPr>
        <p:spPr>
          <a:xfrm>
            <a:off x="3813860"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Utilities</a:t>
            </a:r>
          </a:p>
        </p:txBody>
      </p:sp>
      <p:sp>
        <p:nvSpPr>
          <p:cNvPr id="11" name="Rectangle: Rounded Corners 10">
            <a:extLst>
              <a:ext uri="{FF2B5EF4-FFF2-40B4-BE49-F238E27FC236}">
                <a16:creationId xmlns:a16="http://schemas.microsoft.com/office/drawing/2014/main" id="{E52492A9-6845-4B8C-8FE2-DB7A9BE460C0}"/>
              </a:ext>
            </a:extLst>
          </p:cNvPr>
          <p:cNvSpPr/>
          <p:nvPr/>
        </p:nvSpPr>
        <p:spPr>
          <a:xfrm>
            <a:off x="6273479"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Facility/ Equipment maintenance</a:t>
            </a:r>
          </a:p>
        </p:txBody>
      </p:sp>
      <p:sp>
        <p:nvSpPr>
          <p:cNvPr id="12" name="Rectangle: Rounded Corners 11">
            <a:extLst>
              <a:ext uri="{FF2B5EF4-FFF2-40B4-BE49-F238E27FC236}">
                <a16:creationId xmlns:a16="http://schemas.microsoft.com/office/drawing/2014/main" id="{A03B8670-5B39-42EA-A1D8-E29C7F8EAE23}"/>
              </a:ext>
            </a:extLst>
          </p:cNvPr>
          <p:cNvSpPr/>
          <p:nvPr/>
        </p:nvSpPr>
        <p:spPr>
          <a:xfrm>
            <a:off x="8733098"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Supplies/ Consumables</a:t>
            </a:r>
          </a:p>
        </p:txBody>
      </p:sp>
      <p:sp>
        <p:nvSpPr>
          <p:cNvPr id="13" name="Rectangle: Rounded Corners 12">
            <a:extLst>
              <a:ext uri="{FF2B5EF4-FFF2-40B4-BE49-F238E27FC236}">
                <a16:creationId xmlns:a16="http://schemas.microsoft.com/office/drawing/2014/main" id="{2FE80E5A-B1A1-4A71-9841-0F7C7B657D39}"/>
              </a:ext>
            </a:extLst>
          </p:cNvPr>
          <p:cNvSpPr/>
          <p:nvPr/>
        </p:nvSpPr>
        <p:spPr>
          <a:xfrm>
            <a:off x="1340093"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Information systems/ services</a:t>
            </a:r>
          </a:p>
        </p:txBody>
      </p:sp>
      <p:sp>
        <p:nvSpPr>
          <p:cNvPr id="14" name="Rectangle: Rounded Corners 13">
            <a:extLst>
              <a:ext uri="{FF2B5EF4-FFF2-40B4-BE49-F238E27FC236}">
                <a16:creationId xmlns:a16="http://schemas.microsoft.com/office/drawing/2014/main" id="{F8E43F9C-6894-4464-8B2A-7218B49C101B}"/>
              </a:ext>
            </a:extLst>
          </p:cNvPr>
          <p:cNvSpPr/>
          <p:nvPr/>
        </p:nvSpPr>
        <p:spPr>
          <a:xfrm>
            <a:off x="3804428"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Travel</a:t>
            </a:r>
          </a:p>
        </p:txBody>
      </p:sp>
      <p:sp>
        <p:nvSpPr>
          <p:cNvPr id="15" name="Rectangle: Rounded Corners 14">
            <a:extLst>
              <a:ext uri="{FF2B5EF4-FFF2-40B4-BE49-F238E27FC236}">
                <a16:creationId xmlns:a16="http://schemas.microsoft.com/office/drawing/2014/main" id="{B5458438-2FE7-4E12-9178-9B986F21F2F2}"/>
              </a:ext>
            </a:extLst>
          </p:cNvPr>
          <p:cNvSpPr/>
          <p:nvPr/>
        </p:nvSpPr>
        <p:spPr>
          <a:xfrm>
            <a:off x="6268763"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Equipment (capital expenses</a:t>
            </a:r>
            <a:r>
              <a:rPr lang="en-US" sz="2100"/>
              <a:t>)</a:t>
            </a:r>
            <a:endParaRPr lang="en-US" sz="2100" kern="1200"/>
          </a:p>
        </p:txBody>
      </p:sp>
      <p:sp>
        <p:nvSpPr>
          <p:cNvPr id="16" name="Rectangle: Rounded Corners 15">
            <a:extLst>
              <a:ext uri="{FF2B5EF4-FFF2-40B4-BE49-F238E27FC236}">
                <a16:creationId xmlns:a16="http://schemas.microsoft.com/office/drawing/2014/main" id="{8E73B3AD-5BA8-48F2-BDE1-77353088D666}"/>
              </a:ext>
            </a:extLst>
          </p:cNvPr>
          <p:cNvSpPr/>
          <p:nvPr/>
        </p:nvSpPr>
        <p:spPr>
          <a:xfrm>
            <a:off x="8733098"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Other</a:t>
            </a:r>
          </a:p>
        </p:txBody>
      </p:sp>
      <p:sp>
        <p:nvSpPr>
          <p:cNvPr id="8" name="Title 1">
            <a:extLst>
              <a:ext uri="{FF2B5EF4-FFF2-40B4-BE49-F238E27FC236}">
                <a16:creationId xmlns:a16="http://schemas.microsoft.com/office/drawing/2014/main" id="{D3169284-2238-1A60-375F-C5C34ED2DA77}"/>
              </a:ext>
            </a:extLst>
          </p:cNvPr>
          <p:cNvSpPr txBox="1">
            <a:spLocks/>
          </p:cNvSpPr>
          <p:nvPr/>
        </p:nvSpPr>
        <p:spPr>
          <a:xfrm>
            <a:off x="107156" y="0"/>
            <a:ext cx="8639175"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6.1 </a:t>
            </a:r>
            <a:r>
              <a:rPr lang="fr-FR" b="1" err="1"/>
              <a:t>Budgeting</a:t>
            </a:r>
            <a:endParaRPr lang="en-US" sz="2800" err="1">
              <a:latin typeface="Arial"/>
              <a:cs typeface="Arial"/>
            </a:endParaRPr>
          </a:p>
        </p:txBody>
      </p:sp>
      <p:sp>
        <p:nvSpPr>
          <p:cNvPr id="3" name="TextBox 2">
            <a:extLst>
              <a:ext uri="{FF2B5EF4-FFF2-40B4-BE49-F238E27FC236}">
                <a16:creationId xmlns:a16="http://schemas.microsoft.com/office/drawing/2014/main" id="{21601A05-F64F-8EFB-0B8E-9BB7D8219403}"/>
              </a:ext>
            </a:extLst>
          </p:cNvPr>
          <p:cNvSpPr txBox="1"/>
          <p:nvPr/>
        </p:nvSpPr>
        <p:spPr>
          <a:xfrm>
            <a:off x="1707716" y="5841304"/>
            <a:ext cx="8473856" cy="384719"/>
          </a:xfrm>
          <a:prstGeom prst="rect">
            <a:avLst/>
          </a:prstGeom>
          <a:solidFill>
            <a:srgbClr val="951D19"/>
          </a:solidFill>
        </p:spPr>
        <p:txBody>
          <a:bodyPr wrap="square" lIns="91440" tIns="45720" rIns="91440" bIns="45720" anchor="t">
            <a:spAutoFit/>
          </a:bodyPr>
          <a:lstStyle/>
          <a:p>
            <a:pPr marL="400050" lvl="2" indent="0" algn="ctr">
              <a:buClr>
                <a:srgbClr val="65A000"/>
              </a:buClr>
            </a:pPr>
            <a:r>
              <a:rPr lang="en-US" sz="1900" b="1">
                <a:solidFill>
                  <a:schemeClr val="bg1"/>
                </a:solidFill>
                <a:latin typeface="Source Sans Pro Regular"/>
                <a:ea typeface="Source Sans Pro Regular"/>
              </a:rPr>
              <a:t>Revenues and expenses might be fixed or variable </a:t>
            </a:r>
          </a:p>
        </p:txBody>
      </p:sp>
      <p:sp>
        <p:nvSpPr>
          <p:cNvPr id="17" name="Slide Number Placeholder 8">
            <a:extLst>
              <a:ext uri="{FF2B5EF4-FFF2-40B4-BE49-F238E27FC236}">
                <a16:creationId xmlns:a16="http://schemas.microsoft.com/office/drawing/2014/main" id="{EBA5D4D7-A872-4CED-8AE0-004E7C78B1AD}"/>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11</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997966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3E3516D-CA5F-4721-A1A5-7151274A88EB}"/>
              </a:ext>
            </a:extLst>
          </p:cNvPr>
          <p:cNvSpPr>
            <a:spLocks noGrp="1"/>
          </p:cNvSpPr>
          <p:nvPr>
            <p:ph type="body" idx="1"/>
          </p:nvPr>
        </p:nvSpPr>
        <p:spPr/>
        <p:txBody>
          <a:bodyPr/>
          <a:lstStyle/>
          <a:p>
            <a:endParaRPr lang="en-US"/>
          </a:p>
          <a:p>
            <a:endParaRPr lang="en-US"/>
          </a:p>
          <a:p>
            <a:endParaRPr lang="en-US"/>
          </a:p>
        </p:txBody>
      </p:sp>
      <p:sp>
        <p:nvSpPr>
          <p:cNvPr id="2" name="Title 1">
            <a:extLst>
              <a:ext uri="{FF2B5EF4-FFF2-40B4-BE49-F238E27FC236}">
                <a16:creationId xmlns:a16="http://schemas.microsoft.com/office/drawing/2014/main" id="{6C2E201E-BF8D-4CA3-9D7F-F1DF25A6DBAB}"/>
              </a:ext>
              <a:ext uri="{C183D7F6-B498-43B3-948B-1728B52AA6E4}">
                <adec:decorative xmlns:adec="http://schemas.microsoft.com/office/drawing/2017/decorative" val="0"/>
              </a:ext>
            </a:extLst>
          </p:cNvPr>
          <p:cNvSpPr>
            <a:spLocks noGrp="1"/>
          </p:cNvSpPr>
          <p:nvPr>
            <p:ph type="title" idx="4294967295"/>
          </p:nvPr>
        </p:nvSpPr>
        <p:spPr>
          <a:xfrm>
            <a:off x="242806" y="874552"/>
            <a:ext cx="6253567" cy="735442"/>
          </a:xfrm>
        </p:spPr>
        <p:txBody>
          <a:bodyPr lIns="45719" tIns="45720" rIns="45719" bIns="45720" anchor="ctr">
            <a:normAutofit/>
          </a:bodyPr>
          <a:lstStyle/>
          <a:p>
            <a:r>
              <a:rPr lang="en-US" altLang="en-US" sz="2800" b="1">
                <a:solidFill>
                  <a:srgbClr val="A2010C"/>
                </a:solidFill>
              </a:rPr>
              <a:t>Budgeting cycle</a:t>
            </a:r>
            <a:endParaRPr lang="en-US" sz="2800" b="1">
              <a:solidFill>
                <a:srgbClr val="A2010C"/>
              </a:solidFill>
            </a:endParaRPr>
          </a:p>
        </p:txBody>
      </p:sp>
      <p:grpSp>
        <p:nvGrpSpPr>
          <p:cNvPr id="6" name="Group 4">
            <a:extLst>
              <a:ext uri="{FF2B5EF4-FFF2-40B4-BE49-F238E27FC236}">
                <a16:creationId xmlns:a16="http://schemas.microsoft.com/office/drawing/2014/main" id="{23F3ECB9-2BF1-4F2A-B3A6-B747A654F873}"/>
              </a:ext>
            </a:extLst>
          </p:cNvPr>
          <p:cNvGrpSpPr>
            <a:grpSpLocks/>
          </p:cNvGrpSpPr>
          <p:nvPr/>
        </p:nvGrpSpPr>
        <p:grpSpPr bwMode="auto">
          <a:xfrm>
            <a:off x="1795222" y="1550048"/>
            <a:ext cx="8604266" cy="4269515"/>
            <a:chOff x="304800" y="1676400"/>
            <a:chExt cx="8686800" cy="4325938"/>
          </a:xfrm>
        </p:grpSpPr>
        <p:sp>
          <p:nvSpPr>
            <p:cNvPr id="7" name="Text Box 15">
              <a:extLst>
                <a:ext uri="{FF2B5EF4-FFF2-40B4-BE49-F238E27FC236}">
                  <a16:creationId xmlns:a16="http://schemas.microsoft.com/office/drawing/2014/main" id="{2B1D5725-2A0C-40FD-93F2-B8822FC17A69}"/>
                </a:ext>
              </a:extLst>
            </p:cNvPr>
            <p:cNvSpPr txBox="1">
              <a:spLocks noChangeArrowheads="1"/>
            </p:cNvSpPr>
            <p:nvPr/>
          </p:nvSpPr>
          <p:spPr bwMode="auto">
            <a:xfrm>
              <a:off x="1355725" y="5394325"/>
              <a:ext cx="186503" cy="46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eaLnBrk="1" hangingPunct="1">
                <a:spcBef>
                  <a:spcPct val="0"/>
                </a:spcBef>
                <a:buFontTx/>
                <a:buNone/>
              </a:pPr>
              <a:endParaRPr lang="en-US" altLang="en-US" sz="2400" u="sng">
                <a:solidFill>
                  <a:srgbClr val="951D19"/>
                </a:solidFill>
                <a:latin typeface="Arial" panose="020B0604020202020204" pitchFamily="34" charset="0"/>
              </a:endParaRPr>
            </a:p>
          </p:txBody>
        </p:sp>
        <p:grpSp>
          <p:nvGrpSpPr>
            <p:cNvPr id="8" name="Group 28">
              <a:extLst>
                <a:ext uri="{FF2B5EF4-FFF2-40B4-BE49-F238E27FC236}">
                  <a16:creationId xmlns:a16="http://schemas.microsoft.com/office/drawing/2014/main" id="{7BC5CA82-B0A4-4449-9FF6-E948F4936A11}"/>
                </a:ext>
              </a:extLst>
            </p:cNvPr>
            <p:cNvGrpSpPr>
              <a:grpSpLocks/>
            </p:cNvGrpSpPr>
            <p:nvPr/>
          </p:nvGrpSpPr>
          <p:grpSpPr bwMode="auto">
            <a:xfrm>
              <a:off x="304800" y="1676400"/>
              <a:ext cx="8686800" cy="4325938"/>
              <a:chOff x="192" y="1056"/>
              <a:chExt cx="5472" cy="2725"/>
            </a:xfrm>
          </p:grpSpPr>
          <p:sp>
            <p:nvSpPr>
              <p:cNvPr id="10" name="Oval 12">
                <a:extLst>
                  <a:ext uri="{FF2B5EF4-FFF2-40B4-BE49-F238E27FC236}">
                    <a16:creationId xmlns:a16="http://schemas.microsoft.com/office/drawing/2014/main" id="{29D808E3-2447-4B64-BB02-22D292C766D8}"/>
                  </a:ext>
                </a:extLst>
              </p:cNvPr>
              <p:cNvSpPr>
                <a:spLocks noChangeArrowheads="1"/>
              </p:cNvSpPr>
              <p:nvPr/>
            </p:nvSpPr>
            <p:spPr bwMode="auto">
              <a:xfrm>
                <a:off x="1776" y="1512"/>
                <a:ext cx="2016" cy="1896"/>
              </a:xfrm>
              <a:prstGeom prst="ellipse">
                <a:avLst/>
              </a:prstGeom>
              <a:noFill/>
              <a:ln w="57150">
                <a:headEnd/>
                <a:tailEnd/>
              </a:ln>
            </p:spPr>
            <p:style>
              <a:lnRef idx="2">
                <a:schemeClr val="accent3">
                  <a:shade val="50000"/>
                </a:schemeClr>
              </a:lnRef>
              <a:fillRef idx="1">
                <a:schemeClr val="accent3"/>
              </a:fillRef>
              <a:effectRef idx="0">
                <a:schemeClr val="accent3"/>
              </a:effectRef>
              <a:fontRef idx="minor">
                <a:schemeClr val="lt1"/>
              </a:fontRef>
            </p:style>
            <p:txBody>
              <a:bodyPr wrap="none" lIns="91440" tIns="45720" rIns="91440" bIns="45720" anchor="ctr"/>
              <a:lstStyle/>
              <a:p>
                <a:pPr eaLnBrk="1" hangingPunct="1">
                  <a:defRPr/>
                </a:pPr>
                <a:endParaRPr lang="en-US">
                  <a:solidFill>
                    <a:srgbClr val="951D19"/>
                  </a:solidFill>
                  <a:latin typeface="Arial" charset="0"/>
                  <a:ea typeface="MS PGothic" charset="0"/>
                  <a:cs typeface="MS PGothic" charset="0"/>
                </a:endParaRPr>
              </a:p>
            </p:txBody>
          </p:sp>
          <p:sp>
            <p:nvSpPr>
              <p:cNvPr id="11" name="Text Box 16">
                <a:extLst>
                  <a:ext uri="{FF2B5EF4-FFF2-40B4-BE49-F238E27FC236}">
                    <a16:creationId xmlns:a16="http://schemas.microsoft.com/office/drawing/2014/main" id="{D9274791-8804-431D-BDD1-8B60D5E05ADB}"/>
                  </a:ext>
                </a:extLst>
              </p:cNvPr>
              <p:cNvSpPr txBox="1">
                <a:spLocks noChangeArrowheads="1"/>
              </p:cNvSpPr>
              <p:nvPr/>
            </p:nvSpPr>
            <p:spPr bwMode="auto">
              <a:xfrm>
                <a:off x="1920" y="1056"/>
                <a:ext cx="1728" cy="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pPr>
                <a:r>
                  <a:rPr lang="en-US" altLang="en-US" sz="2400">
                    <a:solidFill>
                      <a:srgbClr val="000000"/>
                    </a:solidFill>
                    <a:latin typeface="Source Sans Pro Regular"/>
                    <a:ea typeface="MS PGothic"/>
                  </a:rPr>
                  <a:t>Develop budget</a:t>
                </a:r>
              </a:p>
            </p:txBody>
          </p:sp>
          <p:sp>
            <p:nvSpPr>
              <p:cNvPr id="12" name="Text Box 17">
                <a:extLst>
                  <a:ext uri="{FF2B5EF4-FFF2-40B4-BE49-F238E27FC236}">
                    <a16:creationId xmlns:a16="http://schemas.microsoft.com/office/drawing/2014/main" id="{699EF19E-0573-4126-BAAD-F1507D045471}"/>
                  </a:ext>
                </a:extLst>
              </p:cNvPr>
              <p:cNvSpPr txBox="1">
                <a:spLocks noChangeArrowheads="1"/>
              </p:cNvSpPr>
              <p:nvPr/>
            </p:nvSpPr>
            <p:spPr bwMode="auto">
              <a:xfrm>
                <a:off x="3936" y="2016"/>
                <a:ext cx="1728" cy="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pPr>
                <a:r>
                  <a:rPr lang="en-US" altLang="en-US" sz="2400">
                    <a:solidFill>
                      <a:srgbClr val="000000"/>
                    </a:solidFill>
                    <a:latin typeface="Source Sans Pro Regular"/>
                    <a:ea typeface="MS PGothic"/>
                  </a:rPr>
                  <a:t>Revise/refine/</a:t>
                </a:r>
              </a:p>
              <a:p>
                <a:pPr algn="ctr" eaLnBrk="1" hangingPunct="1">
                  <a:spcBef>
                    <a:spcPct val="0"/>
                  </a:spcBef>
                  <a:buFontTx/>
                  <a:buNone/>
                </a:pPr>
                <a:r>
                  <a:rPr lang="en-US" altLang="en-US" sz="2400">
                    <a:solidFill>
                      <a:srgbClr val="000000"/>
                    </a:solidFill>
                    <a:latin typeface="Source Sans Pro Regular"/>
                    <a:ea typeface="MS PGothic"/>
                  </a:rPr>
                  <a:t>approve budget</a:t>
                </a:r>
              </a:p>
            </p:txBody>
          </p:sp>
          <p:sp>
            <p:nvSpPr>
              <p:cNvPr id="13" name="Text Box 18">
                <a:extLst>
                  <a:ext uri="{FF2B5EF4-FFF2-40B4-BE49-F238E27FC236}">
                    <a16:creationId xmlns:a16="http://schemas.microsoft.com/office/drawing/2014/main" id="{524B1434-7E39-4AD5-AB21-9EF3C4678254}"/>
                  </a:ext>
                </a:extLst>
              </p:cNvPr>
              <p:cNvSpPr txBox="1">
                <a:spLocks noChangeArrowheads="1"/>
              </p:cNvSpPr>
              <p:nvPr/>
            </p:nvSpPr>
            <p:spPr bwMode="auto">
              <a:xfrm>
                <a:off x="2227" y="3486"/>
                <a:ext cx="1392" cy="295"/>
              </a:xfrm>
              <a:prstGeom prst="rect">
                <a:avLst/>
              </a:prstGeom>
              <a:noFill/>
              <a:ln>
                <a:solidFill>
                  <a:schemeClr val="bg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pPr>
                <a:r>
                  <a:rPr lang="en-US" altLang="en-US" sz="2400">
                    <a:solidFill>
                      <a:srgbClr val="000000"/>
                    </a:solidFill>
                    <a:latin typeface="Source Sans Pro Regular"/>
                    <a:ea typeface="MS PGothic"/>
                  </a:rPr>
                  <a:t>Implement</a:t>
                </a:r>
              </a:p>
            </p:txBody>
          </p:sp>
          <p:sp>
            <p:nvSpPr>
              <p:cNvPr id="14" name="Text Box 19">
                <a:extLst>
                  <a:ext uri="{FF2B5EF4-FFF2-40B4-BE49-F238E27FC236}">
                    <a16:creationId xmlns:a16="http://schemas.microsoft.com/office/drawing/2014/main" id="{7843C744-31CA-41F9-8995-F5C3195E419F}"/>
                  </a:ext>
                </a:extLst>
              </p:cNvPr>
              <p:cNvSpPr txBox="1">
                <a:spLocks noChangeArrowheads="1"/>
              </p:cNvSpPr>
              <p:nvPr/>
            </p:nvSpPr>
            <p:spPr bwMode="auto">
              <a:xfrm>
                <a:off x="192" y="2016"/>
                <a:ext cx="1392" cy="5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pPr>
                <a:r>
                  <a:rPr lang="en-US" altLang="en-US" sz="2400">
                    <a:solidFill>
                      <a:srgbClr val="000000"/>
                    </a:solidFill>
                    <a:latin typeface="Source Sans Pro Regular"/>
                    <a:ea typeface="MS PGothic"/>
                  </a:rPr>
                  <a:t>Feedback and analysis</a:t>
                </a:r>
              </a:p>
            </p:txBody>
          </p:sp>
          <p:sp>
            <p:nvSpPr>
              <p:cNvPr id="15" name="AutoShape 23">
                <a:extLst>
                  <a:ext uri="{FF2B5EF4-FFF2-40B4-BE49-F238E27FC236}">
                    <a16:creationId xmlns:a16="http://schemas.microsoft.com/office/drawing/2014/main" id="{58A59BA0-258A-4685-82F7-F0326A730D79}"/>
                  </a:ext>
                </a:extLst>
              </p:cNvPr>
              <p:cNvSpPr>
                <a:spLocks noChangeArrowheads="1"/>
              </p:cNvSpPr>
              <p:nvPr/>
            </p:nvSpPr>
            <p:spPr bwMode="auto">
              <a:xfrm>
                <a:off x="2400" y="1616"/>
                <a:ext cx="720" cy="32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lang="en-US">
                  <a:solidFill>
                    <a:srgbClr val="951D19"/>
                  </a:solidFill>
                </a:endParaRPr>
              </a:p>
            </p:txBody>
          </p:sp>
          <p:sp>
            <p:nvSpPr>
              <p:cNvPr id="16" name="AutoShape 24">
                <a:extLst>
                  <a:ext uri="{FF2B5EF4-FFF2-40B4-BE49-F238E27FC236}">
                    <a16:creationId xmlns:a16="http://schemas.microsoft.com/office/drawing/2014/main" id="{044E7D7D-EF87-440D-BC7B-56FC6624FCB6}"/>
                  </a:ext>
                </a:extLst>
              </p:cNvPr>
              <p:cNvSpPr>
                <a:spLocks noChangeArrowheads="1"/>
              </p:cNvSpPr>
              <p:nvPr/>
            </p:nvSpPr>
            <p:spPr bwMode="auto">
              <a:xfrm rot="10800000">
                <a:off x="2481" y="2926"/>
                <a:ext cx="720" cy="35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lang="en-US">
                  <a:solidFill>
                    <a:srgbClr val="951D19"/>
                  </a:solidFill>
                </a:endParaRPr>
              </a:p>
            </p:txBody>
          </p:sp>
          <p:sp>
            <p:nvSpPr>
              <p:cNvPr id="17" name="AutoShape 25">
                <a:extLst>
                  <a:ext uri="{FF2B5EF4-FFF2-40B4-BE49-F238E27FC236}">
                    <a16:creationId xmlns:a16="http://schemas.microsoft.com/office/drawing/2014/main" id="{45E8DB0A-5F72-4F89-BEA9-2C2E86865C2C}"/>
                  </a:ext>
                </a:extLst>
              </p:cNvPr>
              <p:cNvSpPr>
                <a:spLocks noChangeArrowheads="1"/>
              </p:cNvSpPr>
              <p:nvPr/>
            </p:nvSpPr>
            <p:spPr bwMode="auto">
              <a:xfrm rot="5237209">
                <a:off x="3125" y="2331"/>
                <a:ext cx="704" cy="3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lang="en-US">
                  <a:solidFill>
                    <a:srgbClr val="951D19"/>
                  </a:solidFill>
                </a:endParaRPr>
              </a:p>
            </p:txBody>
          </p:sp>
          <p:sp>
            <p:nvSpPr>
              <p:cNvPr id="18" name="AutoShape 26">
                <a:extLst>
                  <a:ext uri="{FF2B5EF4-FFF2-40B4-BE49-F238E27FC236}">
                    <a16:creationId xmlns:a16="http://schemas.microsoft.com/office/drawing/2014/main" id="{763A3325-53CE-4F4A-82B1-E661BA064CF0}"/>
                  </a:ext>
                </a:extLst>
              </p:cNvPr>
              <p:cNvSpPr>
                <a:spLocks noChangeArrowheads="1"/>
              </p:cNvSpPr>
              <p:nvPr/>
            </p:nvSpPr>
            <p:spPr bwMode="auto">
              <a:xfrm rot="16200000">
                <a:off x="1707" y="2300"/>
                <a:ext cx="718" cy="33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9 w 21600"/>
                  <a:gd name="T19" fmla="*/ 3185 h 21600"/>
                  <a:gd name="T20" fmla="*/ 18441 w 21600"/>
                  <a:gd name="T21" fmla="*/ 1841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lang="en-US">
                  <a:solidFill>
                    <a:srgbClr val="951D19"/>
                  </a:solidFill>
                </a:endParaRPr>
              </a:p>
            </p:txBody>
          </p:sp>
        </p:grpSp>
        <p:sp>
          <p:nvSpPr>
            <p:cNvPr id="9" name="Text Box 19">
              <a:extLst>
                <a:ext uri="{FF2B5EF4-FFF2-40B4-BE49-F238E27FC236}">
                  <a16:creationId xmlns:a16="http://schemas.microsoft.com/office/drawing/2014/main" id="{2D7E833F-9C3D-4489-BAB3-28D4712B657F}"/>
                </a:ext>
              </a:extLst>
            </p:cNvPr>
            <p:cNvSpPr txBox="1">
              <a:spLocks noChangeArrowheads="1"/>
            </p:cNvSpPr>
            <p:nvPr/>
          </p:nvSpPr>
          <p:spPr bwMode="auto">
            <a:xfrm rot="19011611">
              <a:off x="3048000" y="3578270"/>
              <a:ext cx="2743200" cy="530135"/>
            </a:xfrm>
            <a:prstGeom prst="rect">
              <a:avLst/>
            </a:prstGeom>
            <a:noFill/>
            <a:ln>
              <a:noFill/>
            </a:ln>
          </p:spPr>
          <p:txBody>
            <a:bodyPr lIns="91440" tIns="45720" rIns="91440" bIns="45720" anchor="t">
              <a:spAutoFit/>
            </a:bodyPr>
            <a:lstStyle>
              <a:lvl1pPr>
                <a:defRPr sz="3200">
                  <a:solidFill>
                    <a:schemeClr val="tx1"/>
                  </a:solidFill>
                  <a:latin typeface="Georgia" charset="0"/>
                  <a:ea typeface="MS PGothic" charset="0"/>
                  <a:cs typeface="MS PGothic" charset="0"/>
                </a:defRPr>
              </a:lvl1pPr>
              <a:lvl2pPr>
                <a:defRPr sz="2800">
                  <a:solidFill>
                    <a:schemeClr val="tx1"/>
                  </a:solidFill>
                  <a:latin typeface="Georgia" charset="0"/>
                  <a:ea typeface="MS PGothic" charset="0"/>
                  <a:cs typeface="MS PGothic" charset="0"/>
                </a:defRPr>
              </a:lvl2pPr>
              <a:lvl3pPr>
                <a:defRPr sz="2400">
                  <a:solidFill>
                    <a:schemeClr val="tx1"/>
                  </a:solidFill>
                  <a:latin typeface="Georgia" charset="0"/>
                  <a:ea typeface="MS PGothic" charset="0"/>
                  <a:cs typeface="MS PGothic" charset="0"/>
                </a:defRPr>
              </a:lvl3pPr>
              <a:lvl4pPr>
                <a:defRPr sz="2000">
                  <a:solidFill>
                    <a:schemeClr val="tx1"/>
                  </a:solidFill>
                  <a:latin typeface="Georgia" charset="0"/>
                  <a:ea typeface="MS PGothic" charset="0"/>
                  <a:cs typeface="MS PGothic" charset="0"/>
                </a:defRPr>
              </a:lvl4pPr>
              <a:lvl5pPr>
                <a:defRPr sz="2000">
                  <a:solidFill>
                    <a:schemeClr val="tx1"/>
                  </a:solidFill>
                  <a:latin typeface="Georgia" charset="0"/>
                  <a:ea typeface="MS PGothic" charset="0"/>
                  <a:cs typeface="MS PGothic" charset="0"/>
                </a:defRPr>
              </a:lvl5pPr>
              <a:lvl6pPr eaLnBrk="0" fontAlgn="base" hangingPunct="0">
                <a:spcAft>
                  <a:spcPct val="0"/>
                </a:spcAft>
                <a:buFont typeface="Arial" charset="0"/>
                <a:buChar char="»"/>
                <a:defRPr sz="2000">
                  <a:solidFill>
                    <a:schemeClr val="tx1"/>
                  </a:solidFill>
                  <a:latin typeface="Georgia" charset="0"/>
                  <a:ea typeface="MS PGothic" charset="0"/>
                  <a:cs typeface="MS PGothic" charset="0"/>
                </a:defRPr>
              </a:lvl6pPr>
              <a:lvl7pPr eaLnBrk="0" fontAlgn="base" hangingPunct="0">
                <a:spcAft>
                  <a:spcPct val="0"/>
                </a:spcAft>
                <a:buFont typeface="Arial" charset="0"/>
                <a:buChar char="»"/>
                <a:defRPr sz="2000">
                  <a:solidFill>
                    <a:schemeClr val="tx1"/>
                  </a:solidFill>
                  <a:latin typeface="Georgia" charset="0"/>
                  <a:ea typeface="MS PGothic" charset="0"/>
                  <a:cs typeface="MS PGothic" charset="0"/>
                </a:defRPr>
              </a:lvl7pPr>
              <a:lvl8pPr eaLnBrk="0" fontAlgn="base" hangingPunct="0">
                <a:spcAft>
                  <a:spcPct val="0"/>
                </a:spcAft>
                <a:buFont typeface="Arial" charset="0"/>
                <a:buChar char="»"/>
                <a:defRPr sz="2000">
                  <a:solidFill>
                    <a:schemeClr val="tx1"/>
                  </a:solidFill>
                  <a:latin typeface="Georgia" charset="0"/>
                  <a:ea typeface="MS PGothic" charset="0"/>
                  <a:cs typeface="MS PGothic" charset="0"/>
                </a:defRPr>
              </a:lvl8pPr>
              <a:lvl9pPr eaLnBrk="0" fontAlgn="base" hangingPunct="0">
                <a:spcAft>
                  <a:spcPct val="0"/>
                </a:spcAft>
                <a:buFont typeface="Arial" charset="0"/>
                <a:buChar char="»"/>
                <a:defRPr sz="2000">
                  <a:solidFill>
                    <a:schemeClr val="tx1"/>
                  </a:solidFill>
                  <a:latin typeface="Georgia" charset="0"/>
                  <a:ea typeface="MS PGothic" charset="0"/>
                  <a:cs typeface="MS PGothic" charset="0"/>
                </a:defRPr>
              </a:lvl9pPr>
            </a:lstStyle>
            <a:p>
              <a:pPr algn="ctr" eaLnBrk="1" hangingPunct="1">
                <a:defRPr/>
              </a:pPr>
              <a:r>
                <a:rPr lang="en-US" sz="2800" b="1">
                  <a:solidFill>
                    <a:srgbClr val="951D19"/>
                  </a:solidFill>
                  <a:latin typeface="Arial"/>
                  <a:ea typeface="MS PGothic"/>
                </a:rPr>
                <a:t>Accountability</a:t>
              </a:r>
            </a:p>
          </p:txBody>
        </p:sp>
      </p:grpSp>
      <p:sp>
        <p:nvSpPr>
          <p:cNvPr id="21" name="Title 1">
            <a:extLst>
              <a:ext uri="{FF2B5EF4-FFF2-40B4-BE49-F238E27FC236}">
                <a16:creationId xmlns:a16="http://schemas.microsoft.com/office/drawing/2014/main" id="{DF76AE6F-C2A7-9202-B5CA-0267E7B397A3}"/>
              </a:ext>
            </a:extLst>
          </p:cNvPr>
          <p:cNvSpPr txBox="1">
            <a:spLocks/>
          </p:cNvSpPr>
          <p:nvPr/>
        </p:nvSpPr>
        <p:spPr>
          <a:xfrm>
            <a:off x="107156" y="0"/>
            <a:ext cx="8639175"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6.1 </a:t>
            </a:r>
            <a:r>
              <a:rPr lang="fr-FR" b="1" err="1"/>
              <a:t>Budgeting</a:t>
            </a:r>
            <a:endParaRPr lang="en-US" sz="2800" err="1">
              <a:latin typeface="Arial"/>
              <a:cs typeface="Arial"/>
            </a:endParaRPr>
          </a:p>
        </p:txBody>
      </p:sp>
      <p:sp>
        <p:nvSpPr>
          <p:cNvPr id="22" name="Slide Number Placeholder 8">
            <a:extLst>
              <a:ext uri="{FF2B5EF4-FFF2-40B4-BE49-F238E27FC236}">
                <a16:creationId xmlns:a16="http://schemas.microsoft.com/office/drawing/2014/main" id="{F9293F95-C6EC-4D66-A280-A84E25AC58AA}"/>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12</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52244663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40D1D6D-BA9F-4AD1-A1D7-F55E0B8823C7}"/>
              </a:ext>
            </a:extLst>
          </p:cNvPr>
          <p:cNvSpPr>
            <a:spLocks noGrp="1"/>
          </p:cNvSpPr>
          <p:nvPr>
            <p:ph type="body" idx="1"/>
          </p:nvPr>
        </p:nvSpPr>
        <p:spPr>
          <a:xfrm>
            <a:off x="317313" y="1828664"/>
            <a:ext cx="6980209" cy="4654071"/>
          </a:xfrm>
        </p:spPr>
        <p:txBody>
          <a:bodyPr>
            <a:normAutofit/>
          </a:bodyPr>
          <a:lstStyle/>
          <a:p>
            <a:pPr marL="400050" lvl="2" indent="0">
              <a:buClr>
                <a:srgbClr val="65A000"/>
              </a:buClr>
              <a:buNone/>
            </a:pPr>
            <a:r>
              <a:rPr lang="en-US" dirty="0">
                <a:solidFill>
                  <a:srgbClr val="649E00"/>
                </a:solidFill>
              </a:rPr>
              <a:t>1.</a:t>
            </a:r>
            <a:r>
              <a:rPr lang="en-US" dirty="0">
                <a:solidFill>
                  <a:schemeClr val="tx1"/>
                </a:solidFill>
              </a:rPr>
              <a:t> Identify financial resources</a:t>
            </a:r>
          </a:p>
          <a:p>
            <a:pPr marL="400050" lvl="2" indent="0">
              <a:buClr>
                <a:srgbClr val="65A000"/>
              </a:buClr>
              <a:buNone/>
            </a:pPr>
            <a:r>
              <a:rPr lang="en-US" dirty="0">
                <a:solidFill>
                  <a:srgbClr val="649E00"/>
                </a:solidFill>
              </a:rPr>
              <a:t>2.</a:t>
            </a:r>
            <a:r>
              <a:rPr lang="en-US" dirty="0">
                <a:solidFill>
                  <a:schemeClr val="tx1"/>
                </a:solidFill>
              </a:rPr>
              <a:t> Match goals with resources</a:t>
            </a:r>
          </a:p>
          <a:p>
            <a:pPr marL="887610" lvl="3" indent="-342900">
              <a:buClr>
                <a:srgbClr val="65A000"/>
              </a:buClr>
              <a:buFont typeface="Courier New" panose="02070309020205020404" pitchFamily="49" charset="0"/>
              <a:buChar char="o"/>
            </a:pPr>
            <a:r>
              <a:rPr lang="en-US" dirty="0">
                <a:solidFill>
                  <a:schemeClr val="tx1"/>
                </a:solidFill>
              </a:rPr>
              <a:t>If resources are fixed, then goals must be altered if the resources are insufficient. </a:t>
            </a:r>
          </a:p>
          <a:p>
            <a:pPr marL="887610" lvl="3" indent="-342900">
              <a:buClr>
                <a:srgbClr val="65A000"/>
              </a:buClr>
              <a:buFont typeface="Courier New" panose="02070309020205020404" pitchFamily="49" charset="0"/>
              <a:buChar char="o"/>
            </a:pPr>
            <a:r>
              <a:rPr lang="en-US" dirty="0">
                <a:solidFill>
                  <a:schemeClr val="tx1"/>
                </a:solidFill>
              </a:rPr>
              <a:t>If additional resources are potentially available, then they must be solicited as required.</a:t>
            </a:r>
          </a:p>
          <a:p>
            <a:pPr marL="742950" lvl="2" indent="-342900">
              <a:buClr>
                <a:srgbClr val="65A000"/>
              </a:buClr>
              <a:buFont typeface="Courier New" panose="02070309020205020404" pitchFamily="49" charset="0"/>
              <a:buChar char="o"/>
            </a:pPr>
            <a:endParaRPr lang="en-US" dirty="0">
              <a:solidFill>
                <a:schemeClr val="tx1"/>
              </a:solidFill>
            </a:endParaRPr>
          </a:p>
          <a:p>
            <a:pPr marL="400050" lvl="2" indent="0">
              <a:buClr>
                <a:srgbClr val="65A000"/>
              </a:buClr>
              <a:buNone/>
            </a:pPr>
            <a:r>
              <a:rPr lang="en-US" dirty="0">
                <a:solidFill>
                  <a:srgbClr val="649E00"/>
                </a:solidFill>
              </a:rPr>
              <a:t>3.</a:t>
            </a:r>
            <a:r>
              <a:rPr lang="en-US" dirty="0">
                <a:solidFill>
                  <a:schemeClr val="tx1"/>
                </a:solidFill>
              </a:rPr>
              <a:t> Establish timelines consistent with goals and resources</a:t>
            </a:r>
            <a:endParaRPr lang="en-US" dirty="0">
              <a:solidFill>
                <a:srgbClr val="000000"/>
              </a:solidFill>
            </a:endParaRPr>
          </a:p>
        </p:txBody>
      </p:sp>
      <p:grpSp>
        <p:nvGrpSpPr>
          <p:cNvPr id="8" name="Groupe 7"/>
          <p:cNvGrpSpPr/>
          <p:nvPr/>
        </p:nvGrpSpPr>
        <p:grpSpPr>
          <a:xfrm>
            <a:off x="7423355" y="1335491"/>
            <a:ext cx="4420738" cy="4154638"/>
            <a:chOff x="6671210" y="1012614"/>
            <a:chExt cx="5163051" cy="4901998"/>
          </a:xfrm>
        </p:grpSpPr>
        <p:pic>
          <p:nvPicPr>
            <p:cNvPr id="3" name="Image 2"/>
            <p:cNvPicPr>
              <a:picLocks noChangeAspect="1"/>
            </p:cNvPicPr>
            <p:nvPr/>
          </p:nvPicPr>
          <p:blipFill>
            <a:blip r:embed="rId4"/>
            <a:stretch>
              <a:fillRect/>
            </a:stretch>
          </p:blipFill>
          <p:spPr>
            <a:xfrm>
              <a:off x="6671210" y="1012614"/>
              <a:ext cx="5163051" cy="4901998"/>
            </a:xfrm>
            <a:prstGeom prst="rect">
              <a:avLst/>
            </a:prstGeom>
          </p:spPr>
        </p:pic>
        <p:sp>
          <p:nvSpPr>
            <p:cNvPr id="4" name="ZoneTexte 3"/>
            <p:cNvSpPr txBox="1"/>
            <p:nvPr/>
          </p:nvSpPr>
          <p:spPr>
            <a:xfrm>
              <a:off x="9063671" y="2329621"/>
              <a:ext cx="302862" cy="461665"/>
            </a:xfrm>
            <a:prstGeom prst="rect">
              <a:avLst/>
            </a:prstGeom>
            <a:noFill/>
          </p:spPr>
          <p:txBody>
            <a:bodyPr wrap="square" rtlCol="0">
              <a:spAutoFit/>
            </a:bodyPr>
            <a:lstStyle/>
            <a:p>
              <a:pPr hangingPunct="1"/>
              <a:r>
                <a:rPr lang="en-US" sz="2400" b="1" kern="1200">
                  <a:solidFill>
                    <a:srgbClr val="1F497D">
                      <a:lumMod val="60000"/>
                      <a:lumOff val="40000"/>
                    </a:srgbClr>
                  </a:solidFill>
                  <a:ea typeface="+mn-ea"/>
                  <a:cs typeface="+mn-cs"/>
                </a:rPr>
                <a:t>1</a:t>
              </a:r>
            </a:p>
          </p:txBody>
        </p:sp>
        <p:sp>
          <p:nvSpPr>
            <p:cNvPr id="6" name="ZoneTexte 5"/>
            <p:cNvSpPr txBox="1"/>
            <p:nvPr/>
          </p:nvSpPr>
          <p:spPr>
            <a:xfrm>
              <a:off x="10039090" y="4041313"/>
              <a:ext cx="302862" cy="461665"/>
            </a:xfrm>
            <a:prstGeom prst="rect">
              <a:avLst/>
            </a:prstGeom>
            <a:noFill/>
          </p:spPr>
          <p:txBody>
            <a:bodyPr wrap="square" rtlCol="0">
              <a:spAutoFit/>
            </a:bodyPr>
            <a:lstStyle/>
            <a:p>
              <a:pPr hangingPunct="1"/>
              <a:r>
                <a:rPr lang="en-US" sz="2400" b="1" kern="1200">
                  <a:solidFill>
                    <a:srgbClr val="FF0000"/>
                  </a:solidFill>
                  <a:ea typeface="+mn-ea"/>
                  <a:cs typeface="+mn-cs"/>
                </a:rPr>
                <a:t>2</a:t>
              </a:r>
            </a:p>
          </p:txBody>
        </p:sp>
        <p:sp>
          <p:nvSpPr>
            <p:cNvPr id="7" name="ZoneTexte 6"/>
            <p:cNvSpPr txBox="1"/>
            <p:nvPr/>
          </p:nvSpPr>
          <p:spPr>
            <a:xfrm>
              <a:off x="8052288" y="4041313"/>
              <a:ext cx="302862" cy="461665"/>
            </a:xfrm>
            <a:prstGeom prst="rect">
              <a:avLst/>
            </a:prstGeom>
            <a:noFill/>
          </p:spPr>
          <p:txBody>
            <a:bodyPr wrap="square" rtlCol="0">
              <a:spAutoFit/>
            </a:bodyPr>
            <a:lstStyle/>
            <a:p>
              <a:pPr hangingPunct="1"/>
              <a:r>
                <a:rPr lang="en-US" sz="2400" b="1" kern="1200">
                  <a:solidFill>
                    <a:srgbClr val="8064A2">
                      <a:lumMod val="75000"/>
                    </a:srgbClr>
                  </a:solidFill>
                  <a:ea typeface="+mn-ea"/>
                  <a:cs typeface="+mn-cs"/>
                </a:rPr>
                <a:t>3</a:t>
              </a:r>
            </a:p>
          </p:txBody>
        </p:sp>
      </p:grpSp>
      <p:sp>
        <p:nvSpPr>
          <p:cNvPr id="9" name="Rectangle 8"/>
          <p:cNvSpPr/>
          <p:nvPr/>
        </p:nvSpPr>
        <p:spPr>
          <a:xfrm>
            <a:off x="317313" y="5850235"/>
            <a:ext cx="11526780" cy="400110"/>
          </a:xfrm>
          <a:prstGeom prst="rect">
            <a:avLst/>
          </a:prstGeom>
          <a:solidFill>
            <a:srgbClr val="951D19"/>
          </a:solidFill>
        </p:spPr>
        <p:txBody>
          <a:bodyPr wrap="square" lIns="91440" tIns="45720" rIns="91440" bIns="45720" anchor="t">
            <a:spAutoFit/>
          </a:bodyPr>
          <a:lstStyle/>
          <a:p>
            <a:pPr marL="400050" lvl="2" indent="0" algn="ctr">
              <a:buClr>
                <a:srgbClr val="65A000"/>
              </a:buClr>
            </a:pPr>
            <a:r>
              <a:rPr lang="en-US" sz="2000">
                <a:solidFill>
                  <a:schemeClr val="bg1"/>
                </a:solidFill>
                <a:latin typeface="Source Sans Pro Regular"/>
                <a:ea typeface="Source Sans Pro Regular"/>
                <a:cs typeface="Source Sans Pro Regular"/>
                <a:sym typeface="Source Sans Pro Regular"/>
              </a:rPr>
              <a:t>Resource utilization should be tracked at least quarterly, but preferably monthl</a:t>
            </a:r>
            <a:r>
              <a:rPr lang="en-US">
                <a:solidFill>
                  <a:schemeClr val="bg1"/>
                </a:solidFill>
                <a:latin typeface="Source Sans Pro Regular"/>
                <a:ea typeface="Source Sans Pro Regular"/>
                <a:cs typeface="Source Sans Pro Regular"/>
                <a:sym typeface="Source Sans Pro Regular"/>
              </a:rPr>
              <a:t>y</a:t>
            </a:r>
            <a:endParaRPr lang="en-US">
              <a:solidFill>
                <a:schemeClr val="bg1"/>
              </a:solidFill>
              <a:latin typeface="Source Sans Pro Regular"/>
              <a:ea typeface="Source Sans Pro Regular"/>
              <a:cs typeface="Source Sans Pro Regular"/>
            </a:endParaRPr>
          </a:p>
        </p:txBody>
      </p:sp>
      <p:sp>
        <p:nvSpPr>
          <p:cNvPr id="10" name="Rectangle 9"/>
          <p:cNvSpPr/>
          <p:nvPr/>
        </p:nvSpPr>
        <p:spPr>
          <a:xfrm>
            <a:off x="0" y="22880"/>
            <a:ext cx="11982779" cy="584775"/>
          </a:xfrm>
          <a:prstGeom prst="rect">
            <a:avLst/>
          </a:prstGeom>
        </p:spPr>
        <p:txBody>
          <a:bodyPr wrap="square" lIns="91440" tIns="45720" rIns="91440" bIns="45720" anchor="t">
            <a:spAutoFit/>
          </a:bodyPr>
          <a:lstStyle/>
          <a:p>
            <a:r>
              <a:rPr lang="en-US" sz="3200" b="1" kern="1200" dirty="0">
                <a:solidFill>
                  <a:schemeClr val="bg1"/>
                </a:solidFill>
                <a:latin typeface="Source Sans Pro Regular"/>
              </a:rPr>
              <a:t>6.1 Financial resources utilization </a:t>
            </a:r>
            <a:endParaRPr lang="en-US" sz="3200" dirty="0">
              <a:solidFill>
                <a:schemeClr val="bg1"/>
              </a:solidFill>
              <a:latin typeface="Source Sans Pro Regular"/>
            </a:endParaRPr>
          </a:p>
        </p:txBody>
      </p:sp>
      <p:sp>
        <p:nvSpPr>
          <p:cNvPr id="15" name="Slide Number Placeholder 8">
            <a:extLst>
              <a:ext uri="{FF2B5EF4-FFF2-40B4-BE49-F238E27FC236}">
                <a16:creationId xmlns:a16="http://schemas.microsoft.com/office/drawing/2014/main" id="{E77FC8C1-3F6A-4617-B4D3-86F95E59F735}"/>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13</a:t>
            </a:fld>
            <a:endParaRPr lang="en-US" sz="1000">
              <a:solidFill>
                <a:schemeClr val="tx1">
                  <a:lumMod val="50000"/>
                  <a:lumOff val="50000"/>
                </a:schemeClr>
              </a:solidFill>
              <a:latin typeface="Source Sans Pro" panose="020B0503030403020204" pitchFamily="34" charset="0"/>
            </a:endParaRPr>
          </a:p>
        </p:txBody>
      </p:sp>
      <p:sp>
        <p:nvSpPr>
          <p:cNvPr id="11" name="Title 1">
            <a:extLst>
              <a:ext uri="{FF2B5EF4-FFF2-40B4-BE49-F238E27FC236}">
                <a16:creationId xmlns:a16="http://schemas.microsoft.com/office/drawing/2014/main" id="{FCAFD716-0F5E-4F68-87D5-7A2D40624603}"/>
              </a:ext>
            </a:extLst>
          </p:cNvPr>
          <p:cNvSpPr txBox="1">
            <a:spLocks/>
          </p:cNvSpPr>
          <p:nvPr/>
        </p:nvSpPr>
        <p:spPr>
          <a:xfrm>
            <a:off x="140494" y="792956"/>
            <a:ext cx="7999459" cy="7096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solidFill>
                  <a:srgbClr val="A2010C"/>
                </a:solidFill>
              </a:rPr>
              <a:t>Steps for planning financial resources utilization</a:t>
            </a:r>
          </a:p>
        </p:txBody>
      </p:sp>
    </p:spTree>
    <p:custDataLst>
      <p:tags r:id="rId1"/>
    </p:custDataLst>
    <p:extLst>
      <p:ext uri="{BB962C8B-B14F-4D97-AF65-F5344CB8AC3E}">
        <p14:creationId xmlns:p14="http://schemas.microsoft.com/office/powerpoint/2010/main" val="14911706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CE899B5-9751-446F-88F1-EC6D11602E6F}"/>
              </a:ext>
            </a:extLst>
          </p:cNvPr>
          <p:cNvSpPr>
            <a:spLocks noGrp="1"/>
          </p:cNvSpPr>
          <p:nvPr>
            <p:ph type="body" idx="1"/>
          </p:nvPr>
        </p:nvSpPr>
        <p:spPr>
          <a:xfrm>
            <a:off x="1704051" y="1988684"/>
            <a:ext cx="8058616" cy="4654071"/>
          </a:xfrm>
        </p:spPr>
        <p:txBody>
          <a:bodyPr lIns="45719" tIns="45720" rIns="45719" bIns="45720" anchor="t">
            <a:normAutofit/>
          </a:bodyPr>
          <a:lstStyle/>
          <a:p>
            <a:pPr marL="342900" lvl="1" indent="-342900">
              <a:lnSpc>
                <a:spcPct val="110000"/>
              </a:lnSpc>
              <a:buClr>
                <a:srgbClr val="65A000"/>
              </a:buClr>
              <a:buSzTx/>
              <a:buFont typeface="Arial" panose="020B0604020202020204" pitchFamily="34" charset="0"/>
              <a:buChar char="•"/>
            </a:pPr>
            <a:r>
              <a:rPr lang="en-US" altLang="en-US" dirty="0">
                <a:solidFill>
                  <a:schemeClr val="tx1"/>
                </a:solidFill>
              </a:rPr>
              <a:t>Who is accountable? Need clear definition of accountability</a:t>
            </a:r>
            <a:endParaRPr lang="fr-FR" dirty="0">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dirty="0">
                <a:solidFill>
                  <a:schemeClr val="tx1"/>
                </a:solidFill>
              </a:rPr>
              <a:t>Periodic budget review and revisions as appropriate</a:t>
            </a:r>
          </a:p>
          <a:p>
            <a:pPr marL="342900" lvl="1" indent="-342900">
              <a:lnSpc>
                <a:spcPct val="110000"/>
              </a:lnSpc>
              <a:buClr>
                <a:srgbClr val="65A000"/>
              </a:buClr>
              <a:buSzTx/>
              <a:buFont typeface="Arial" panose="020B0604020202020204" pitchFamily="34" charset="0"/>
              <a:buChar char="•"/>
            </a:pPr>
            <a:r>
              <a:rPr lang="en-US" altLang="en-US" dirty="0">
                <a:solidFill>
                  <a:schemeClr val="tx1"/>
                </a:solidFill>
              </a:rPr>
              <a:t>Tools: budget review report; periodic audits</a:t>
            </a:r>
          </a:p>
          <a:p>
            <a:pPr marL="342900" lvl="1" indent="-342900">
              <a:lnSpc>
                <a:spcPct val="110000"/>
              </a:lnSpc>
              <a:buClr>
                <a:srgbClr val="65A000"/>
              </a:buClr>
              <a:buSzTx/>
              <a:buFont typeface="Arial" panose="020B0604020202020204" pitchFamily="34" charset="0"/>
              <a:buChar char="•"/>
            </a:pPr>
            <a:r>
              <a:rPr lang="en-US" altLang="en-US" dirty="0">
                <a:solidFill>
                  <a:schemeClr val="tx1"/>
                </a:solidFill>
              </a:rPr>
              <a:t>Use internal controls – measures taken to:</a:t>
            </a:r>
          </a:p>
          <a:p>
            <a:pPr marL="632460" lvl="3" indent="-342900">
              <a:lnSpc>
                <a:spcPct val="110000"/>
              </a:lnSpc>
              <a:buClr>
                <a:srgbClr val="65A000"/>
              </a:buClr>
              <a:buSzTx/>
              <a:buFont typeface="Courier New" panose="020B0604020202020204" pitchFamily="34" charset="0"/>
              <a:buChar char="o"/>
            </a:pPr>
            <a:r>
              <a:rPr lang="en-US" altLang="en-US" dirty="0">
                <a:solidFill>
                  <a:schemeClr val="tx1"/>
                </a:solidFill>
              </a:rPr>
              <a:t>Protect resources</a:t>
            </a:r>
          </a:p>
          <a:p>
            <a:pPr marL="632460" lvl="3" indent="-342900">
              <a:lnSpc>
                <a:spcPct val="110000"/>
              </a:lnSpc>
              <a:buClr>
                <a:srgbClr val="65A000"/>
              </a:buClr>
              <a:buSzTx/>
              <a:buFont typeface="Courier New" panose="020B0604020202020204" pitchFamily="34" charset="0"/>
              <a:buChar char="o"/>
            </a:pPr>
            <a:r>
              <a:rPr lang="en-US" altLang="en-US" dirty="0">
                <a:solidFill>
                  <a:schemeClr val="tx1"/>
                </a:solidFill>
              </a:rPr>
              <a:t>Ensure accuracy and reliability</a:t>
            </a:r>
          </a:p>
          <a:p>
            <a:pPr marL="632460" lvl="3" indent="-342900">
              <a:lnSpc>
                <a:spcPct val="110000"/>
              </a:lnSpc>
              <a:buClr>
                <a:srgbClr val="65A000"/>
              </a:buClr>
              <a:buSzTx/>
              <a:buFont typeface="Courier New" panose="020B0604020202020204" pitchFamily="34" charset="0"/>
              <a:buChar char="o"/>
            </a:pPr>
            <a:r>
              <a:rPr lang="en-US" altLang="en-US" dirty="0">
                <a:solidFill>
                  <a:schemeClr val="tx1"/>
                </a:solidFill>
              </a:rPr>
              <a:t>Ensure compliance</a:t>
            </a:r>
          </a:p>
          <a:p>
            <a:pPr marL="632460" lvl="3" indent="-342900">
              <a:lnSpc>
                <a:spcPct val="110000"/>
              </a:lnSpc>
              <a:buClr>
                <a:srgbClr val="65A000"/>
              </a:buClr>
              <a:buSzTx/>
              <a:buFont typeface="Courier New" panose="020B0604020202020204" pitchFamily="34" charset="0"/>
              <a:buChar char="o"/>
            </a:pPr>
            <a:r>
              <a:rPr lang="en-US" altLang="en-US" dirty="0">
                <a:solidFill>
                  <a:schemeClr val="tx1"/>
                </a:solidFill>
              </a:rPr>
              <a:t>Evaluate performance</a:t>
            </a:r>
          </a:p>
          <a:p>
            <a:pPr marL="342900" lvl="1" indent="-342900">
              <a:lnSpc>
                <a:spcPct val="110000"/>
              </a:lnSpc>
              <a:buClr>
                <a:srgbClr val="65A000"/>
              </a:buClr>
              <a:buSzTx/>
              <a:buFont typeface="Arial" panose="020B0604020202020204" pitchFamily="34" charset="0"/>
              <a:buChar char="•"/>
            </a:pPr>
            <a:endParaRPr lang="en-US" dirty="0">
              <a:solidFill>
                <a:schemeClr val="tx1"/>
              </a:solidFill>
            </a:endParaRPr>
          </a:p>
        </p:txBody>
      </p:sp>
      <p:sp>
        <p:nvSpPr>
          <p:cNvPr id="8" name="Rectangle 7">
            <a:extLst>
              <a:ext uri="{FF2B5EF4-FFF2-40B4-BE49-F238E27FC236}">
                <a16:creationId xmlns:a16="http://schemas.microsoft.com/office/drawing/2014/main" id="{76758AB2-8B4B-D052-5080-27854C74A85A}"/>
              </a:ext>
            </a:extLst>
          </p:cNvPr>
          <p:cNvSpPr/>
          <p:nvPr/>
        </p:nvSpPr>
        <p:spPr>
          <a:xfrm>
            <a:off x="0" y="55224"/>
            <a:ext cx="11982779" cy="584775"/>
          </a:xfrm>
          <a:prstGeom prst="rect">
            <a:avLst/>
          </a:prstGeom>
        </p:spPr>
        <p:txBody>
          <a:bodyPr wrap="square" lIns="91440" tIns="45720" rIns="91440" bIns="45720" anchor="t">
            <a:spAutoFit/>
          </a:bodyPr>
          <a:lstStyle/>
          <a:p>
            <a:r>
              <a:rPr lang="en-US" sz="3200" b="1" kern="1200" dirty="0">
                <a:solidFill>
                  <a:schemeClr val="bg1"/>
                </a:solidFill>
                <a:latin typeface="Source Sans Pro Regular"/>
              </a:rPr>
              <a:t>6.1 Financial resources utilization </a:t>
            </a:r>
            <a:endParaRPr lang="en-US" sz="3200" dirty="0">
              <a:solidFill>
                <a:schemeClr val="bg1"/>
              </a:solidFill>
              <a:latin typeface="Source Sans Pro Regular"/>
            </a:endParaRPr>
          </a:p>
        </p:txBody>
      </p:sp>
      <p:sp>
        <p:nvSpPr>
          <p:cNvPr id="9" name="Slide Number Placeholder 8">
            <a:extLst>
              <a:ext uri="{FF2B5EF4-FFF2-40B4-BE49-F238E27FC236}">
                <a16:creationId xmlns:a16="http://schemas.microsoft.com/office/drawing/2014/main" id="{C7656FA8-5389-474E-B187-B950C41C60BB}"/>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14</a:t>
            </a:fld>
            <a:endParaRPr lang="en-US" sz="1000">
              <a:solidFill>
                <a:schemeClr val="tx1">
                  <a:lumMod val="50000"/>
                  <a:lumOff val="50000"/>
                </a:schemeClr>
              </a:solidFill>
              <a:latin typeface="Source Sans Pro" panose="020B0503030403020204" pitchFamily="34" charset="0"/>
            </a:endParaRPr>
          </a:p>
        </p:txBody>
      </p:sp>
      <p:sp>
        <p:nvSpPr>
          <p:cNvPr id="6" name="Title 1">
            <a:extLst>
              <a:ext uri="{FF2B5EF4-FFF2-40B4-BE49-F238E27FC236}">
                <a16:creationId xmlns:a16="http://schemas.microsoft.com/office/drawing/2014/main" id="{91DBB2A7-5D3F-4A95-8906-2F4814E7DF63}"/>
              </a:ext>
            </a:extLst>
          </p:cNvPr>
          <p:cNvSpPr txBox="1">
            <a:spLocks/>
          </p:cNvSpPr>
          <p:nvPr/>
        </p:nvSpPr>
        <p:spPr>
          <a:xfrm>
            <a:off x="140494" y="792956"/>
            <a:ext cx="9362094" cy="7096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solidFill>
                  <a:srgbClr val="A2010C"/>
                </a:solidFill>
              </a:rPr>
              <a:t>Responsibilities related to financial resources utilization</a:t>
            </a:r>
          </a:p>
        </p:txBody>
      </p:sp>
    </p:spTree>
    <p:custDataLst>
      <p:tags r:id="rId1"/>
    </p:custDataLst>
    <p:extLst>
      <p:ext uri="{BB962C8B-B14F-4D97-AF65-F5344CB8AC3E}">
        <p14:creationId xmlns:p14="http://schemas.microsoft.com/office/powerpoint/2010/main" val="287639731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548819"/>
            <a:ext cx="9731375" cy="1125094"/>
          </a:xfrm>
          <a:prstGeom prst="rect">
            <a:avLst/>
          </a:prstGeom>
        </p:spPr>
        <p:txBody>
          <a:bodyPr vert="horz" wrap="square" lIns="0" tIns="16933" rIns="0" bIns="0" numCol="1" rtlCol="0" anchor="ctr" anchorCtr="0" compatLnSpc="1">
            <a:prstTxWarp prst="textNoShape">
              <a:avLst/>
            </a:prstTxWarp>
            <a:spAutoFit/>
          </a:bodyPr>
          <a:lstStyle/>
          <a:p>
            <a:pPr algn="ctr"/>
            <a:r>
              <a:rPr lang="en-US" sz="4000" b="1" kern="1200" dirty="0"/>
              <a:t>6.2 </a:t>
            </a:r>
            <a:r>
              <a:rPr lang="fr-FR" sz="4000" b="1" kern="1200" dirty="0" err="1"/>
              <a:t>Budgetary</a:t>
            </a:r>
            <a:r>
              <a:rPr lang="fr-FR" sz="4000" b="1" kern="1200" dirty="0"/>
              <a:t> plan and </a:t>
            </a:r>
            <a:r>
              <a:rPr lang="fr-FR" sz="4000" b="1" kern="1200" dirty="0" err="1"/>
              <a:t>financial</a:t>
            </a:r>
            <a:r>
              <a:rPr lang="fr-FR" sz="4000" b="1" kern="1200" dirty="0"/>
              <a:t> </a:t>
            </a:r>
            <a:r>
              <a:rPr lang="fr-FR" sz="4000" b="1" kern="1200" dirty="0" err="1"/>
              <a:t>sustainability</a:t>
            </a:r>
            <a:r>
              <a:rPr lang="fr-FR" sz="4000" b="1" kern="1200" dirty="0"/>
              <a:t> for RRT programme</a:t>
            </a:r>
            <a:endParaRPr lang="en-US" sz="4000" b="1" kern="1200" dirty="0"/>
          </a:p>
        </p:txBody>
      </p:sp>
      <p:sp>
        <p:nvSpPr>
          <p:cNvPr id="6" name="Slide Number Placeholder 8">
            <a:extLst>
              <a:ext uri="{FF2B5EF4-FFF2-40B4-BE49-F238E27FC236}">
                <a16:creationId xmlns:a16="http://schemas.microsoft.com/office/drawing/2014/main" id="{29F978F6-2B9E-4F91-869F-8E881E3AF3EE}"/>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15</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71572089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22220" y="1880296"/>
            <a:ext cx="7167921" cy="2131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At the end of this module, you should be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List main budget items that should be included in the RRT programme budget</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Define financial sustainability</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List components of a financial sustainability plan</a:t>
            </a:r>
            <a:endParaRPr lang="fr-F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Session</a:t>
            </a:r>
            <a:r>
              <a:rPr b="1" dirty="0"/>
              <a:t> objectives</a:t>
            </a:r>
            <a:endParaRPr lang="en-US" b="1" dirty="0"/>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16</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09847168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14813" y="735665"/>
            <a:ext cx="10382206" cy="5165408"/>
          </a:xfrm>
        </p:spPr>
        <p:txBody>
          <a:bodyPr lIns="45719" tIns="45720" rIns="45719" bIns="45720" anchor="t">
            <a:normAutofit/>
          </a:bodyPr>
          <a:lstStyle/>
          <a:p>
            <a:r>
              <a:rPr lang="en-US" sz="2800" b="1" dirty="0">
                <a:solidFill>
                  <a:srgbClr val="951D19"/>
                </a:solidFill>
              </a:rPr>
              <a:t>Main challenges for RRT programme implementation</a:t>
            </a:r>
          </a:p>
        </p:txBody>
      </p:sp>
      <p:sp>
        <p:nvSpPr>
          <p:cNvPr id="19" name="Slide Number Placeholder 8">
            <a:extLst>
              <a:ext uri="{FF2B5EF4-FFF2-40B4-BE49-F238E27FC236}">
                <a16:creationId xmlns:a16="http://schemas.microsoft.com/office/drawing/2014/main" id="{F3657EC6-F44D-44BA-B7E3-F3E5008CD0D5}"/>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17</a:t>
            </a:fld>
            <a:endParaRPr lang="en-US" sz="1000">
              <a:solidFill>
                <a:schemeClr val="tx1">
                  <a:lumMod val="50000"/>
                  <a:lumOff val="50000"/>
                </a:schemeClr>
              </a:solidFill>
              <a:latin typeface="Source Sans Pro" panose="020B0503030403020204" pitchFamily="34" charset="0"/>
            </a:endParaRPr>
          </a:p>
        </p:txBody>
      </p:sp>
      <p:pic>
        <p:nvPicPr>
          <p:cNvPr id="13"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8403" y="1776660"/>
            <a:ext cx="1937759" cy="1937759"/>
          </a:xfrm>
          <a:prstGeom prst="rect">
            <a:avLst/>
          </a:prstGeom>
        </p:spPr>
      </p:pic>
      <p:sp>
        <p:nvSpPr>
          <p:cNvPr id="14" name="TextBox 8">
            <a:extLst>
              <a:ext uri="{FF2B5EF4-FFF2-40B4-BE49-F238E27FC236}">
                <a16:creationId xmlns:a16="http://schemas.microsoft.com/office/drawing/2014/main" id="{21EB7FB3-4293-4D2F-81F0-084345271DA2}"/>
              </a:ext>
            </a:extLst>
          </p:cNvPr>
          <p:cNvSpPr txBox="1"/>
          <p:nvPr/>
        </p:nvSpPr>
        <p:spPr>
          <a:xfrm>
            <a:off x="4326441" y="6259531"/>
            <a:ext cx="3919899" cy="553998"/>
          </a:xfrm>
          <a:prstGeom prst="rect">
            <a:avLst/>
          </a:prstGeom>
          <a:noFill/>
        </p:spPr>
        <p:txBody>
          <a:bodyPr wrap="square" rtlCol="0">
            <a:spAutoFit/>
          </a:bodyPr>
          <a:lstStyle/>
          <a:p>
            <a:pPr eaLnBrk="0" fontAlgn="base">
              <a:spcBef>
                <a:spcPct val="0"/>
              </a:spcBef>
              <a:spcAft>
                <a:spcPct val="0"/>
              </a:spcAft>
            </a:pPr>
            <a:r>
              <a:rPr lang="en-US" sz="1000" b="1" kern="1200">
                <a:latin typeface="Calibri" panose="020F0502020204030204" pitchFamily="34" charset="0"/>
                <a:ea typeface="Calibri" panose="020F0502020204030204" pitchFamily="34" charset="0"/>
                <a:cs typeface="Calibri" panose="020F0502020204030204" pitchFamily="34" charset="0"/>
              </a:rPr>
              <a:t>Co-Investigators </a:t>
            </a:r>
            <a:r>
              <a:rPr lang="en-US" sz="1000" kern="1200">
                <a:latin typeface="Calibri" panose="020F0502020204030204" pitchFamily="34" charset="0"/>
                <a:ea typeface="Calibri" panose="020F0502020204030204" pitchFamily="34" charset="0"/>
                <a:cs typeface="Calibri" panose="020F0502020204030204" pitchFamily="34" charset="0"/>
              </a:rPr>
              <a:t>: M </a:t>
            </a:r>
            <a:r>
              <a:rPr lang="en-US" sz="1000" kern="1200" err="1">
                <a:latin typeface="Calibri" panose="020F0502020204030204" pitchFamily="34" charset="0"/>
                <a:ea typeface="Calibri" panose="020F0502020204030204" pitchFamily="34" charset="0"/>
                <a:cs typeface="Calibri" panose="020F0502020204030204" pitchFamily="34" charset="0"/>
              </a:rPr>
              <a:t>Tejan</a:t>
            </a:r>
            <a:r>
              <a:rPr lang="en-US" sz="1000" kern="1200">
                <a:latin typeface="Calibri" panose="020F0502020204030204" pitchFamily="34" charset="0"/>
                <a:ea typeface="Calibri" panose="020F0502020204030204" pitchFamily="34" charset="0"/>
                <a:cs typeface="Calibri" panose="020F0502020204030204" pitchFamily="34" charset="0"/>
              </a:rPr>
              <a:t>, C </a:t>
            </a:r>
            <a:r>
              <a:rPr lang="en-US" sz="1000" kern="1200" err="1">
                <a:latin typeface="Calibri" panose="020F0502020204030204" pitchFamily="34" charset="0"/>
                <a:ea typeface="Calibri" panose="020F0502020204030204" pitchFamily="34" charset="0"/>
                <a:cs typeface="Calibri" panose="020F0502020204030204" pitchFamily="34" charset="0"/>
              </a:rPr>
              <a:t>Boutelle</a:t>
            </a:r>
            <a:r>
              <a:rPr lang="en-US" sz="1000" kern="1200">
                <a:latin typeface="Calibri" panose="020F0502020204030204" pitchFamily="34" charset="0"/>
                <a:ea typeface="Calibri" panose="020F0502020204030204" pitchFamily="34" charset="0"/>
                <a:cs typeface="Calibri" panose="020F0502020204030204" pitchFamily="34" charset="0"/>
              </a:rPr>
              <a:t>, C Corkish, A Hoffman, T Stehling-Ariza, H Lofgren, C Giese, D Bugli, JC Neatherlin, AL Greiner</a:t>
            </a:r>
            <a:r>
              <a:rPr lang="en-US" sz="1000" kern="1200">
                <a:latin typeface="Calibri" panose="020F0502020204030204" pitchFamily="34" charset="0"/>
                <a:ea typeface="Times New Roman" panose="02020603050405020304" pitchFamily="18" charset="0"/>
                <a:cs typeface="Calibri" panose="020F0502020204030204" pitchFamily="34" charset="0"/>
              </a:rPr>
              <a:t> </a:t>
            </a:r>
            <a:endParaRPr lang="en-US" sz="1000" kern="120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lang="en-US" sz="1000" kern="1200">
              <a:latin typeface="Calibri" panose="020F0502020204030204" pitchFamily="34" charset="0"/>
              <a:ea typeface="+mn-ea"/>
              <a:cs typeface="+mn-cs"/>
            </a:endParaRPr>
          </a:p>
        </p:txBody>
      </p:sp>
      <p:sp>
        <p:nvSpPr>
          <p:cNvPr id="15" name="TextBox 11">
            <a:extLst>
              <a:ext uri="{FF2B5EF4-FFF2-40B4-BE49-F238E27FC236}">
                <a16:creationId xmlns:a16="http://schemas.microsoft.com/office/drawing/2014/main" id="{96B18DEC-AD06-4631-B3A2-B8E9B20FBC4A}"/>
              </a:ext>
            </a:extLst>
          </p:cNvPr>
          <p:cNvSpPr txBox="1"/>
          <p:nvPr/>
        </p:nvSpPr>
        <p:spPr>
          <a:xfrm>
            <a:off x="933406" y="3714419"/>
            <a:ext cx="2087751" cy="1200329"/>
          </a:xfrm>
          <a:prstGeom prst="rect">
            <a:avLst/>
          </a:prstGeom>
          <a:noFill/>
        </p:spPr>
        <p:txBody>
          <a:bodyPr wrap="none" rtlCol="0">
            <a:spAutoFit/>
          </a:bodyPr>
          <a:lstStyle/>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56 participants</a:t>
            </a:r>
          </a:p>
          <a:p>
            <a:pPr algn="ctr" eaLnBrk="0" fontAlgn="base">
              <a:spcBef>
                <a:spcPct val="0"/>
              </a:spcBef>
              <a:spcAft>
                <a:spcPct val="0"/>
              </a:spcAft>
            </a:pPr>
            <a:r>
              <a:rPr lang="en-US" sz="2400" b="1" kern="1200">
                <a:solidFill>
                  <a:srgbClr val="C00000"/>
                </a:solidFill>
                <a:latin typeface="Calibri" panose="020F0502020204030204" pitchFamily="34" charset="0"/>
                <a:ea typeface="+mn-ea"/>
                <a:cs typeface="+mn-cs"/>
              </a:rPr>
              <a:t>23 countries</a:t>
            </a:r>
          </a:p>
          <a:p>
            <a:pPr algn="ctr" eaLnBrk="0" fontAlgn="base">
              <a:spcBef>
                <a:spcPct val="0"/>
              </a:spcBef>
              <a:spcAft>
                <a:spcPct val="0"/>
              </a:spcAft>
            </a:pPr>
            <a:endParaRPr lang="en-US" sz="2400" b="1" kern="1200">
              <a:solidFill>
                <a:srgbClr val="C00000"/>
              </a:solidFill>
              <a:latin typeface="Calibri" panose="020F0502020204030204" pitchFamily="34" charset="0"/>
              <a:ea typeface="+mn-ea"/>
              <a:cs typeface="+mn-cs"/>
            </a:endParaRPr>
          </a:p>
        </p:txBody>
      </p:sp>
      <p:grpSp>
        <p:nvGrpSpPr>
          <p:cNvPr id="2" name="Groupe 1">
            <a:extLst>
              <a:ext uri="{FF2B5EF4-FFF2-40B4-BE49-F238E27FC236}">
                <a16:creationId xmlns:a16="http://schemas.microsoft.com/office/drawing/2014/main" id="{682288D6-33A6-4FB7-A251-C946F16914F9}"/>
              </a:ext>
            </a:extLst>
          </p:cNvPr>
          <p:cNvGrpSpPr/>
          <p:nvPr/>
        </p:nvGrpSpPr>
        <p:grpSpPr>
          <a:xfrm>
            <a:off x="4326441" y="1327107"/>
            <a:ext cx="7415003" cy="4905180"/>
            <a:chOff x="3959551" y="1383552"/>
            <a:chExt cx="6511893" cy="3903292"/>
          </a:xfrm>
        </p:grpSpPr>
        <p:graphicFrame>
          <p:nvGraphicFramePr>
            <p:cNvPr id="12" name="Chart 9">
              <a:extLst>
                <a:ext uri="{FF2B5EF4-FFF2-40B4-BE49-F238E27FC236}">
                  <a16:creationId xmlns:a16="http://schemas.microsoft.com/office/drawing/2014/main" id="{7B788BBB-EDC8-4808-92BC-77A8CC3D25D4}"/>
                </a:ext>
              </a:extLst>
            </p:cNvPr>
            <p:cNvGraphicFramePr>
              <a:graphicFrameLocks/>
            </p:cNvGraphicFramePr>
            <p:nvPr>
              <p:extLst>
                <p:ext uri="{D42A27DB-BD31-4B8C-83A1-F6EECF244321}">
                  <p14:modId xmlns:p14="http://schemas.microsoft.com/office/powerpoint/2010/main" val="94711409"/>
                </p:ext>
              </p:extLst>
            </p:nvPr>
          </p:nvGraphicFramePr>
          <p:xfrm>
            <a:off x="3959551" y="1383552"/>
            <a:ext cx="6511893" cy="3903292"/>
          </p:xfrm>
          <a:graphic>
            <a:graphicData uri="http://schemas.openxmlformats.org/drawingml/2006/chart">
              <c:chart xmlns:c="http://schemas.openxmlformats.org/drawingml/2006/chart" xmlns:r="http://schemas.openxmlformats.org/officeDocument/2006/relationships" r:id="rId5"/>
            </a:graphicData>
          </a:graphic>
        </p:graphicFrame>
        <p:pic>
          <p:nvPicPr>
            <p:cNvPr id="16" name="Graphic 1" descr="Flying Money with solid fill">
              <a:extLst>
                <a:ext uri="{FF2B5EF4-FFF2-40B4-BE49-F238E27FC236}">
                  <a16:creationId xmlns:a16="http://schemas.microsoft.com/office/drawing/2014/main" id="{88EEF9D2-E4A7-4924-A99A-75948928F7F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40777" y="3714418"/>
              <a:ext cx="967955" cy="967955"/>
            </a:xfrm>
            <a:prstGeom prst="rect">
              <a:avLst/>
            </a:prstGeom>
          </p:spPr>
        </p:pic>
        <p:pic>
          <p:nvPicPr>
            <p:cNvPr id="17" name="Graphic 1" descr="Group of people outline">
              <a:extLst>
                <a:ext uri="{FF2B5EF4-FFF2-40B4-BE49-F238E27FC236}">
                  <a16:creationId xmlns:a16="http://schemas.microsoft.com/office/drawing/2014/main" id="{03FF440F-196B-4580-A345-1647EA77B85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56817" y="3565013"/>
              <a:ext cx="1117361" cy="1117361"/>
            </a:xfrm>
            <a:prstGeom prst="rect">
              <a:avLst/>
            </a:prstGeom>
          </p:spPr>
        </p:pic>
        <p:pic>
          <p:nvPicPr>
            <p:cNvPr id="18" name="Graphic 5" descr="Illustrator with solid fill">
              <a:extLst>
                <a:ext uri="{FF2B5EF4-FFF2-40B4-BE49-F238E27FC236}">
                  <a16:creationId xmlns:a16="http://schemas.microsoft.com/office/drawing/2014/main" id="{1AA03655-5DFB-4645-81FE-D7C20CAC64F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87568" y="3865419"/>
              <a:ext cx="929105" cy="929105"/>
            </a:xfrm>
            <a:prstGeom prst="rect">
              <a:avLst/>
            </a:prstGeom>
          </p:spPr>
        </p:pic>
      </p:grpSp>
      <p:sp>
        <p:nvSpPr>
          <p:cNvPr id="5" name="Espace réservé du texte 2">
            <a:extLst>
              <a:ext uri="{FF2B5EF4-FFF2-40B4-BE49-F238E27FC236}">
                <a16:creationId xmlns:a16="http://schemas.microsoft.com/office/drawing/2014/main" id="{26779BB8-BB96-7944-C2C2-383ED1B9AFA2}"/>
              </a:ext>
            </a:extLst>
          </p:cNvPr>
          <p:cNvSpPr txBox="1">
            <a:spLocks/>
          </p:cNvSpPr>
          <p:nvPr/>
        </p:nvSpPr>
        <p:spPr>
          <a:xfrm>
            <a:off x="114812" y="76456"/>
            <a:ext cx="11119528" cy="6319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dirty="0">
                <a:solidFill>
                  <a:schemeClr val="bg1"/>
                </a:solidFill>
                <a:latin typeface="Source Sans Pro Bold"/>
                <a:ea typeface="Source Sans Pro Bold"/>
              </a:rPr>
              <a:t>6.3 </a:t>
            </a:r>
            <a:r>
              <a:rPr lang="en-US" sz="3200" b="1" dirty="0">
                <a:solidFill>
                  <a:schemeClr val="bg1"/>
                </a:solidFill>
                <a:latin typeface="Source Sans Pro Bold"/>
                <a:ea typeface="Source Sans Pro Bold"/>
              </a:rPr>
              <a:t>Budgetary</a:t>
            </a:r>
            <a:r>
              <a:rPr lang="fr-FR" sz="3200" b="1" dirty="0">
                <a:solidFill>
                  <a:schemeClr val="bg1"/>
                </a:solidFill>
                <a:latin typeface="Source Sans Pro Bold"/>
                <a:ea typeface="Source Sans Pro Bold"/>
              </a:rPr>
              <a:t> plan for RRT programme</a:t>
            </a:r>
          </a:p>
        </p:txBody>
      </p:sp>
      <p:sp>
        <p:nvSpPr>
          <p:cNvPr id="4" name="Ellipse 3">
            <a:extLst>
              <a:ext uri="{FF2B5EF4-FFF2-40B4-BE49-F238E27FC236}">
                <a16:creationId xmlns:a16="http://schemas.microsoft.com/office/drawing/2014/main" id="{8E4E7EBB-AE45-940C-977B-8F731CE48BF2}"/>
              </a:ext>
            </a:extLst>
          </p:cNvPr>
          <p:cNvSpPr/>
          <p:nvPr/>
        </p:nvSpPr>
        <p:spPr>
          <a:xfrm rot="5400000">
            <a:off x="3112624" y="2091977"/>
            <a:ext cx="4921953" cy="3129843"/>
          </a:xfrm>
          <a:prstGeom prst="ellipse">
            <a:avLst/>
          </a:prstGeom>
          <a:noFill/>
          <a:ln w="28575" cap="flat">
            <a:solidFill>
              <a:srgbClr val="A2010C"/>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6161474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13083" y="369640"/>
            <a:ext cx="11829934" cy="4654071"/>
          </a:xfrm>
        </p:spPr>
        <p:txBody>
          <a:bodyPr lIns="45719" tIns="45720" rIns="45719" bIns="45720" anchor="t">
            <a:normAutofit/>
          </a:bodyPr>
          <a:lstStyle/>
          <a:p>
            <a:r>
              <a:rPr lang="en-US" sz="3000" b="1" dirty="0">
                <a:solidFill>
                  <a:srgbClr val="951D19"/>
                </a:solidFill>
              </a:rPr>
              <a:t>Top factors that support RRT programme implementation</a:t>
            </a:r>
          </a:p>
        </p:txBody>
      </p:sp>
      <p:sp>
        <p:nvSpPr>
          <p:cNvPr id="59" name="Slide Number Placeholder 8">
            <a:extLst>
              <a:ext uri="{FF2B5EF4-FFF2-40B4-BE49-F238E27FC236}">
                <a16:creationId xmlns:a16="http://schemas.microsoft.com/office/drawing/2014/main" id="{CDD761C0-1645-437F-9BC1-4DFCBE59D46A}"/>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18</a:t>
            </a:fld>
            <a:endParaRPr lang="en-US" sz="1000">
              <a:solidFill>
                <a:schemeClr val="tx1">
                  <a:lumMod val="50000"/>
                  <a:lumOff val="50000"/>
                </a:schemeClr>
              </a:solidFill>
              <a:latin typeface="Source Sans Pro" panose="020B0503030403020204" pitchFamily="34" charset="0"/>
            </a:endParaRPr>
          </a:p>
        </p:txBody>
      </p:sp>
      <p:grpSp>
        <p:nvGrpSpPr>
          <p:cNvPr id="10" name="Group 155">
            <a:extLst>
              <a:ext uri="{FF2B5EF4-FFF2-40B4-BE49-F238E27FC236}">
                <a16:creationId xmlns:a16="http://schemas.microsoft.com/office/drawing/2014/main" id="{72C4BB76-29FC-4B2A-9761-5A2FB561A1DA}"/>
              </a:ext>
            </a:extLst>
          </p:cNvPr>
          <p:cNvGrpSpPr/>
          <p:nvPr/>
        </p:nvGrpSpPr>
        <p:grpSpPr>
          <a:xfrm>
            <a:off x="5669428" y="1171644"/>
            <a:ext cx="5925177" cy="5535350"/>
            <a:chOff x="4908769" y="1804617"/>
            <a:chExt cx="4397326" cy="4710166"/>
          </a:xfrm>
        </p:grpSpPr>
        <p:grpSp>
          <p:nvGrpSpPr>
            <p:cNvPr id="11" name="Group 156">
              <a:extLst>
                <a:ext uri="{FF2B5EF4-FFF2-40B4-BE49-F238E27FC236}">
                  <a16:creationId xmlns:a16="http://schemas.microsoft.com/office/drawing/2014/main" id="{DEA77D50-0324-4868-8D35-B2BC800E8B9F}"/>
                </a:ext>
              </a:extLst>
            </p:cNvPr>
            <p:cNvGrpSpPr/>
            <p:nvPr/>
          </p:nvGrpSpPr>
          <p:grpSpPr>
            <a:xfrm>
              <a:off x="4908769" y="1804617"/>
              <a:ext cx="3791038" cy="4710166"/>
              <a:chOff x="4908769" y="1804617"/>
              <a:chExt cx="3791038" cy="4710166"/>
            </a:xfrm>
          </p:grpSpPr>
          <p:grpSp>
            <p:nvGrpSpPr>
              <p:cNvPr id="27" name="Group 173">
                <a:extLst>
                  <a:ext uri="{FF2B5EF4-FFF2-40B4-BE49-F238E27FC236}">
                    <a16:creationId xmlns:a16="http://schemas.microsoft.com/office/drawing/2014/main" id="{1033A1A5-1756-4352-AAF7-F5A7E32C37AE}"/>
                  </a:ext>
                </a:extLst>
              </p:cNvPr>
              <p:cNvGrpSpPr/>
              <p:nvPr/>
            </p:nvGrpSpPr>
            <p:grpSpPr>
              <a:xfrm>
                <a:off x="4908769" y="1804617"/>
                <a:ext cx="1050089" cy="3768472"/>
                <a:chOff x="790624" y="1104684"/>
                <a:chExt cx="1444277" cy="5183109"/>
              </a:xfrm>
            </p:grpSpPr>
            <p:grpSp>
              <p:nvGrpSpPr>
                <p:cNvPr id="34" name="Group 174">
                  <a:extLst>
                    <a:ext uri="{FF2B5EF4-FFF2-40B4-BE49-F238E27FC236}">
                      <a16:creationId xmlns:a16="http://schemas.microsoft.com/office/drawing/2014/main" id="{4C3702B1-2826-4888-8AD2-0B588F391BA4}"/>
                    </a:ext>
                  </a:extLst>
                </p:cNvPr>
                <p:cNvGrpSpPr/>
                <p:nvPr/>
              </p:nvGrpSpPr>
              <p:grpSpPr>
                <a:xfrm>
                  <a:off x="790624" y="1104684"/>
                  <a:ext cx="1444277" cy="1118150"/>
                  <a:chOff x="409114" y="3149326"/>
                  <a:chExt cx="1444277" cy="1118148"/>
                </a:xfrm>
              </p:grpSpPr>
              <p:sp>
                <p:nvSpPr>
                  <p:cNvPr id="53" name="Arrow: Pentagon 193">
                    <a:extLst>
                      <a:ext uri="{FF2B5EF4-FFF2-40B4-BE49-F238E27FC236}">
                        <a16:creationId xmlns:a16="http://schemas.microsoft.com/office/drawing/2014/main" id="{ECEBD8C0-681D-4BE8-99B7-D06DC71331E0}"/>
                      </a:ext>
                    </a:extLst>
                  </p:cNvPr>
                  <p:cNvSpPr/>
                  <p:nvPr/>
                </p:nvSpPr>
                <p:spPr>
                  <a:xfrm>
                    <a:off x="1125977" y="3422715"/>
                    <a:ext cx="727414" cy="571372"/>
                  </a:xfrm>
                  <a:prstGeom prst="homePlate">
                    <a:avLst/>
                  </a:prstGeom>
                  <a:noFill/>
                  <a:ln w="38100" cap="flat" cmpd="sng" algn="ctr">
                    <a:solidFill>
                      <a:srgbClr val="01BBC2"/>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54" name="Group 194">
                    <a:extLst>
                      <a:ext uri="{FF2B5EF4-FFF2-40B4-BE49-F238E27FC236}">
                        <a16:creationId xmlns:a16="http://schemas.microsoft.com/office/drawing/2014/main" id="{F04B7CDF-F551-4286-A436-AFE59D7C5E3A}"/>
                      </a:ext>
                    </a:extLst>
                  </p:cNvPr>
                  <p:cNvGrpSpPr/>
                  <p:nvPr/>
                </p:nvGrpSpPr>
                <p:grpSpPr>
                  <a:xfrm>
                    <a:off x="409114" y="3149326"/>
                    <a:ext cx="1118148" cy="1118148"/>
                    <a:chOff x="6990429" y="1189044"/>
                    <a:chExt cx="1225724" cy="1225724"/>
                  </a:xfrm>
                </p:grpSpPr>
                <p:sp>
                  <p:nvSpPr>
                    <p:cNvPr id="55" name="Oval 195">
                      <a:extLst>
                        <a:ext uri="{FF2B5EF4-FFF2-40B4-BE49-F238E27FC236}">
                          <a16:creationId xmlns:a16="http://schemas.microsoft.com/office/drawing/2014/main" id="{2E82C195-532F-40EE-BB04-21038F657D71}"/>
                        </a:ext>
                      </a:extLst>
                    </p:cNvPr>
                    <p:cNvSpPr/>
                    <p:nvPr/>
                  </p:nvSpPr>
                  <p:spPr>
                    <a:xfrm>
                      <a:off x="6990429" y="1189044"/>
                      <a:ext cx="1225724" cy="1225724"/>
                    </a:xfrm>
                    <a:prstGeom prst="ellipse">
                      <a:avLst/>
                    </a:prstGeom>
                    <a:solidFill>
                      <a:srgbClr val="01BBC2"/>
                    </a:solidFill>
                    <a:ln>
                      <a:noFill/>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6" name="Oval 196">
                      <a:extLst>
                        <a:ext uri="{FF2B5EF4-FFF2-40B4-BE49-F238E27FC236}">
                          <a16:creationId xmlns:a16="http://schemas.microsoft.com/office/drawing/2014/main" id="{CA69BAF2-78A4-4C13-A136-99C8AB99810F}"/>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7" name="Oval 197">
                      <a:extLst>
                        <a:ext uri="{FF2B5EF4-FFF2-40B4-BE49-F238E27FC236}">
                          <a16:creationId xmlns:a16="http://schemas.microsoft.com/office/drawing/2014/main" id="{51E3FFF5-EF54-4400-A099-E6ECEA8CB75B}"/>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5" name="Group 175">
                  <a:extLst>
                    <a:ext uri="{FF2B5EF4-FFF2-40B4-BE49-F238E27FC236}">
                      <a16:creationId xmlns:a16="http://schemas.microsoft.com/office/drawing/2014/main" id="{CF16207B-7AC5-4B33-9E3D-2B762B10EB72}"/>
                    </a:ext>
                  </a:extLst>
                </p:cNvPr>
                <p:cNvGrpSpPr/>
                <p:nvPr/>
              </p:nvGrpSpPr>
              <p:grpSpPr>
                <a:xfrm>
                  <a:off x="790624" y="2459671"/>
                  <a:ext cx="1444277" cy="1118150"/>
                  <a:chOff x="409114" y="3149326"/>
                  <a:chExt cx="1444277" cy="1118148"/>
                </a:xfrm>
              </p:grpSpPr>
              <p:sp>
                <p:nvSpPr>
                  <p:cNvPr id="48" name="Arrow: Pentagon 188">
                    <a:extLst>
                      <a:ext uri="{FF2B5EF4-FFF2-40B4-BE49-F238E27FC236}">
                        <a16:creationId xmlns:a16="http://schemas.microsoft.com/office/drawing/2014/main" id="{744D3D98-235C-4A35-A3C0-89DD99474A12}"/>
                      </a:ext>
                    </a:extLst>
                  </p:cNvPr>
                  <p:cNvSpPr/>
                  <p:nvPr/>
                </p:nvSpPr>
                <p:spPr>
                  <a:xfrm>
                    <a:off x="1125977" y="3422714"/>
                    <a:ext cx="727414" cy="571372"/>
                  </a:xfrm>
                  <a:prstGeom prst="homePlate">
                    <a:avLst/>
                  </a:prstGeom>
                  <a:noFill/>
                  <a:ln w="38100" cap="flat" cmpd="sng" algn="ctr">
                    <a:solidFill>
                      <a:srgbClr val="FD6D67"/>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49" name="Group 189">
                    <a:extLst>
                      <a:ext uri="{FF2B5EF4-FFF2-40B4-BE49-F238E27FC236}">
                        <a16:creationId xmlns:a16="http://schemas.microsoft.com/office/drawing/2014/main" id="{324B3A54-3114-4F3B-BD97-182F80777B55}"/>
                      </a:ext>
                    </a:extLst>
                  </p:cNvPr>
                  <p:cNvGrpSpPr/>
                  <p:nvPr/>
                </p:nvGrpSpPr>
                <p:grpSpPr>
                  <a:xfrm>
                    <a:off x="409114" y="3149326"/>
                    <a:ext cx="1118148" cy="1118148"/>
                    <a:chOff x="6990429" y="1189044"/>
                    <a:chExt cx="1225724" cy="1225724"/>
                  </a:xfrm>
                </p:grpSpPr>
                <p:sp>
                  <p:nvSpPr>
                    <p:cNvPr id="50" name="Oval 190">
                      <a:extLst>
                        <a:ext uri="{FF2B5EF4-FFF2-40B4-BE49-F238E27FC236}">
                          <a16:creationId xmlns:a16="http://schemas.microsoft.com/office/drawing/2014/main" id="{E8E7ABA3-BF66-4802-B222-2CD8E6DC95FA}"/>
                        </a:ext>
                      </a:extLst>
                    </p:cNvPr>
                    <p:cNvSpPr/>
                    <p:nvPr/>
                  </p:nvSpPr>
                  <p:spPr>
                    <a:xfrm>
                      <a:off x="6990429" y="1189044"/>
                      <a:ext cx="1225724" cy="1225724"/>
                    </a:xfrm>
                    <a:prstGeom prst="ellipse">
                      <a:avLst/>
                    </a:prstGeom>
                    <a:solidFill>
                      <a:srgbClr val="FD6D67"/>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1" name="Oval 191">
                      <a:extLst>
                        <a:ext uri="{FF2B5EF4-FFF2-40B4-BE49-F238E27FC236}">
                          <a16:creationId xmlns:a16="http://schemas.microsoft.com/office/drawing/2014/main" id="{4A261F09-5F9D-4147-97AF-EBC4968CF4E9}"/>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52" name="Oval 192">
                      <a:extLst>
                        <a:ext uri="{FF2B5EF4-FFF2-40B4-BE49-F238E27FC236}">
                          <a16:creationId xmlns:a16="http://schemas.microsoft.com/office/drawing/2014/main" id="{704364D2-F657-4A83-94A0-86CDD2E799B5}"/>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6" name="Group 176">
                  <a:extLst>
                    <a:ext uri="{FF2B5EF4-FFF2-40B4-BE49-F238E27FC236}">
                      <a16:creationId xmlns:a16="http://schemas.microsoft.com/office/drawing/2014/main" id="{F46992B5-67E1-4FBD-9350-9708EAAE3518}"/>
                    </a:ext>
                  </a:extLst>
                </p:cNvPr>
                <p:cNvGrpSpPr/>
                <p:nvPr/>
              </p:nvGrpSpPr>
              <p:grpSpPr>
                <a:xfrm>
                  <a:off x="790624" y="3814657"/>
                  <a:ext cx="1444277" cy="1118150"/>
                  <a:chOff x="409114" y="3149326"/>
                  <a:chExt cx="1444277" cy="1118148"/>
                </a:xfrm>
              </p:grpSpPr>
              <p:sp>
                <p:nvSpPr>
                  <p:cNvPr id="43" name="Arrow: Pentagon 183">
                    <a:extLst>
                      <a:ext uri="{FF2B5EF4-FFF2-40B4-BE49-F238E27FC236}">
                        <a16:creationId xmlns:a16="http://schemas.microsoft.com/office/drawing/2014/main" id="{2E7EE456-77A3-44E0-BCDD-DF047AD49C56}"/>
                      </a:ext>
                    </a:extLst>
                  </p:cNvPr>
                  <p:cNvSpPr/>
                  <p:nvPr/>
                </p:nvSpPr>
                <p:spPr>
                  <a:xfrm>
                    <a:off x="1125977" y="3422714"/>
                    <a:ext cx="727414" cy="571372"/>
                  </a:xfrm>
                  <a:prstGeom prst="homePlate">
                    <a:avLst/>
                  </a:prstGeom>
                  <a:noFill/>
                  <a:ln w="38100" cap="flat" cmpd="sng" algn="ctr">
                    <a:solidFill>
                      <a:srgbClr val="A2CD37"/>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44" name="Group 184">
                    <a:extLst>
                      <a:ext uri="{FF2B5EF4-FFF2-40B4-BE49-F238E27FC236}">
                        <a16:creationId xmlns:a16="http://schemas.microsoft.com/office/drawing/2014/main" id="{491A565C-9963-4628-8661-9C0CF80FDC9B}"/>
                      </a:ext>
                    </a:extLst>
                  </p:cNvPr>
                  <p:cNvGrpSpPr/>
                  <p:nvPr/>
                </p:nvGrpSpPr>
                <p:grpSpPr>
                  <a:xfrm>
                    <a:off x="409114" y="3149326"/>
                    <a:ext cx="1118148" cy="1118148"/>
                    <a:chOff x="6990429" y="1189044"/>
                    <a:chExt cx="1225724" cy="1225724"/>
                  </a:xfrm>
                </p:grpSpPr>
                <p:sp>
                  <p:nvSpPr>
                    <p:cNvPr id="45" name="Oval 185">
                      <a:extLst>
                        <a:ext uri="{FF2B5EF4-FFF2-40B4-BE49-F238E27FC236}">
                          <a16:creationId xmlns:a16="http://schemas.microsoft.com/office/drawing/2014/main" id="{2C047B88-F48E-45DB-A93C-9BEB28F13493}"/>
                        </a:ext>
                      </a:extLst>
                    </p:cNvPr>
                    <p:cNvSpPr/>
                    <p:nvPr/>
                  </p:nvSpPr>
                  <p:spPr>
                    <a:xfrm>
                      <a:off x="6990429" y="1189044"/>
                      <a:ext cx="1225724" cy="1225724"/>
                    </a:xfrm>
                    <a:prstGeom prst="ellipse">
                      <a:avLst/>
                    </a:prstGeom>
                    <a:solidFill>
                      <a:srgbClr val="A2CD37"/>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6" name="Oval 186">
                      <a:extLst>
                        <a:ext uri="{FF2B5EF4-FFF2-40B4-BE49-F238E27FC236}">
                          <a16:creationId xmlns:a16="http://schemas.microsoft.com/office/drawing/2014/main" id="{1087A16E-0FA5-4005-9194-0BADF5646880}"/>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7" name="Oval 187">
                      <a:extLst>
                        <a:ext uri="{FF2B5EF4-FFF2-40B4-BE49-F238E27FC236}">
                          <a16:creationId xmlns:a16="http://schemas.microsoft.com/office/drawing/2014/main" id="{CC103412-575D-4E2D-9B24-E321B84D4A0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nvGrpSpPr>
                <p:cNvPr id="37" name="Group 177">
                  <a:extLst>
                    <a:ext uri="{FF2B5EF4-FFF2-40B4-BE49-F238E27FC236}">
                      <a16:creationId xmlns:a16="http://schemas.microsoft.com/office/drawing/2014/main" id="{46554780-D849-444D-B510-4BC147874253}"/>
                    </a:ext>
                  </a:extLst>
                </p:cNvPr>
                <p:cNvGrpSpPr/>
                <p:nvPr/>
              </p:nvGrpSpPr>
              <p:grpSpPr>
                <a:xfrm>
                  <a:off x="790624" y="5169643"/>
                  <a:ext cx="1444277" cy="1118150"/>
                  <a:chOff x="409114" y="3149326"/>
                  <a:chExt cx="1444277" cy="1118148"/>
                </a:xfrm>
              </p:grpSpPr>
              <p:sp>
                <p:nvSpPr>
                  <p:cNvPr id="38" name="Arrow: Pentagon 178">
                    <a:extLst>
                      <a:ext uri="{FF2B5EF4-FFF2-40B4-BE49-F238E27FC236}">
                        <a16:creationId xmlns:a16="http://schemas.microsoft.com/office/drawing/2014/main" id="{A04974B4-0ACF-4070-9BED-4977ED6BE014}"/>
                      </a:ext>
                    </a:extLst>
                  </p:cNvPr>
                  <p:cNvSpPr/>
                  <p:nvPr/>
                </p:nvSpPr>
                <p:spPr>
                  <a:xfrm>
                    <a:off x="1125977" y="3422714"/>
                    <a:ext cx="727414" cy="571372"/>
                  </a:xfrm>
                  <a:prstGeom prst="homePlate">
                    <a:avLst/>
                  </a:prstGeom>
                  <a:noFill/>
                  <a:ln w="38100" cap="flat" cmpd="sng" algn="ctr">
                    <a:solidFill>
                      <a:srgbClr val="EAA31B"/>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nvGrpSpPr>
                  <p:cNvPr id="39" name="Group 179">
                    <a:extLst>
                      <a:ext uri="{FF2B5EF4-FFF2-40B4-BE49-F238E27FC236}">
                        <a16:creationId xmlns:a16="http://schemas.microsoft.com/office/drawing/2014/main" id="{F55EF519-5A8D-42F9-AC03-20FE3BD6B090}"/>
                      </a:ext>
                    </a:extLst>
                  </p:cNvPr>
                  <p:cNvGrpSpPr/>
                  <p:nvPr/>
                </p:nvGrpSpPr>
                <p:grpSpPr>
                  <a:xfrm>
                    <a:off x="409114" y="3149326"/>
                    <a:ext cx="1118148" cy="1118148"/>
                    <a:chOff x="6990429" y="1189044"/>
                    <a:chExt cx="1225724" cy="1225724"/>
                  </a:xfrm>
                </p:grpSpPr>
                <p:sp>
                  <p:nvSpPr>
                    <p:cNvPr id="40" name="Oval 180">
                      <a:extLst>
                        <a:ext uri="{FF2B5EF4-FFF2-40B4-BE49-F238E27FC236}">
                          <a16:creationId xmlns:a16="http://schemas.microsoft.com/office/drawing/2014/main" id="{EBBB3778-CAF3-4630-8E32-D9495E36E06B}"/>
                        </a:ext>
                      </a:extLst>
                    </p:cNvPr>
                    <p:cNvSpPr/>
                    <p:nvPr/>
                  </p:nvSpPr>
                  <p:spPr>
                    <a:xfrm>
                      <a:off x="6990429" y="1189044"/>
                      <a:ext cx="1225724" cy="1225724"/>
                    </a:xfrm>
                    <a:prstGeom prst="ellipse">
                      <a:avLst/>
                    </a:prstGeom>
                    <a:solidFill>
                      <a:srgbClr val="EAA31B"/>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1" name="Oval 181">
                      <a:extLst>
                        <a:ext uri="{FF2B5EF4-FFF2-40B4-BE49-F238E27FC236}">
                          <a16:creationId xmlns:a16="http://schemas.microsoft.com/office/drawing/2014/main" id="{BCCAC6C9-E424-4421-9266-0D6D03B88785}"/>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42" name="Oval 182">
                      <a:extLst>
                        <a:ext uri="{FF2B5EF4-FFF2-40B4-BE49-F238E27FC236}">
                          <a16:creationId xmlns:a16="http://schemas.microsoft.com/office/drawing/2014/main" id="{F3E3CA90-1536-4094-A137-A8A81A18181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grpSp>
            </p:grpSp>
          </p:grpSp>
          <p:sp>
            <p:nvSpPr>
              <p:cNvPr id="28" name="Arrow: Pentagon 166">
                <a:extLst>
                  <a:ext uri="{FF2B5EF4-FFF2-40B4-BE49-F238E27FC236}">
                    <a16:creationId xmlns:a16="http://schemas.microsoft.com/office/drawing/2014/main" id="{3BF7957A-4D8C-4D01-ADBE-54A2D533FAD0}"/>
                  </a:ext>
                </a:extLst>
              </p:cNvPr>
              <p:cNvSpPr/>
              <p:nvPr/>
            </p:nvSpPr>
            <p:spPr>
              <a:xfrm>
                <a:off x="5462643" y="5900584"/>
                <a:ext cx="528880" cy="415427"/>
              </a:xfrm>
              <a:prstGeom prst="homePlate">
                <a:avLst/>
              </a:prstGeom>
              <a:noFill/>
              <a:ln w="38100" cap="flat" cmpd="sng" algn="ctr">
                <a:solidFill>
                  <a:srgbClr val="934584"/>
                </a:solid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29" name="Oval 167">
                <a:extLst>
                  <a:ext uri="{FF2B5EF4-FFF2-40B4-BE49-F238E27FC236}">
                    <a16:creationId xmlns:a16="http://schemas.microsoft.com/office/drawing/2014/main" id="{0E868451-F24B-449B-A41D-DB116353F269}"/>
                  </a:ext>
                </a:extLst>
              </p:cNvPr>
              <p:cNvSpPr/>
              <p:nvPr/>
            </p:nvSpPr>
            <p:spPr>
              <a:xfrm>
                <a:off x="4941434" y="5701812"/>
                <a:ext cx="812971" cy="812971"/>
              </a:xfrm>
              <a:prstGeom prst="ellipse">
                <a:avLst/>
              </a:prstGeom>
              <a:solidFill>
                <a:srgbClr val="934584"/>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0" name="Oval 168">
                <a:extLst>
                  <a:ext uri="{FF2B5EF4-FFF2-40B4-BE49-F238E27FC236}">
                    <a16:creationId xmlns:a16="http://schemas.microsoft.com/office/drawing/2014/main" id="{F7AE41C6-A935-481D-9094-D1B2A6AEBA56}"/>
                  </a:ext>
                </a:extLst>
              </p:cNvPr>
              <p:cNvSpPr/>
              <p:nvPr/>
            </p:nvSpPr>
            <p:spPr>
              <a:xfrm>
                <a:off x="5018528" y="5778906"/>
                <a:ext cx="658782" cy="658782"/>
              </a:xfrm>
              <a:prstGeom prst="ellipse">
                <a:avLst/>
              </a:prstGeom>
              <a:solidFill>
                <a:sysClr val="window" lastClr="FFFFFF"/>
              </a:solidFill>
              <a:ln w="12700" cap="flat" cmpd="sng" algn="ctr">
                <a:noFill/>
                <a:prstDash val="solid"/>
                <a:miter lim="800000"/>
              </a:ln>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1" name="Oval 169">
                <a:extLst>
                  <a:ext uri="{FF2B5EF4-FFF2-40B4-BE49-F238E27FC236}">
                    <a16:creationId xmlns:a16="http://schemas.microsoft.com/office/drawing/2014/main" id="{4A2398F1-EE92-4D30-9AE8-B048AD798C08}"/>
                  </a:ext>
                </a:extLst>
              </p:cNvPr>
              <p:cNvSpPr/>
              <p:nvPr/>
            </p:nvSpPr>
            <p:spPr>
              <a:xfrm>
                <a:off x="5085117" y="5845495"/>
                <a:ext cx="525606" cy="525606"/>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rtlCol="0" anchor="ctr"/>
              <a:lstStyle/>
              <a:p>
                <a:pPr algn="ctr" defTabSz="609585" hangingPunct="1">
                  <a:defRPr/>
                </a:pPr>
                <a:endParaRPr lang="en-US">
                  <a:latin typeface="Source Sans Pro Regular"/>
                  <a:ea typeface="+mn-ea"/>
                  <a:cs typeface="+mn-cs"/>
                </a:endParaRPr>
              </a:p>
            </p:txBody>
          </p:sp>
          <p:sp>
            <p:nvSpPr>
              <p:cNvPr id="32" name="TextBox 170">
                <a:extLst>
                  <a:ext uri="{FF2B5EF4-FFF2-40B4-BE49-F238E27FC236}">
                    <a16:creationId xmlns:a16="http://schemas.microsoft.com/office/drawing/2014/main" id="{005D8681-FC6C-4449-9E93-AFCCB6167A46}"/>
                  </a:ext>
                </a:extLst>
              </p:cNvPr>
              <p:cNvSpPr txBox="1"/>
              <p:nvPr/>
            </p:nvSpPr>
            <p:spPr>
              <a:xfrm>
                <a:off x="6148358" y="6035800"/>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Staff, roster, and train technically skilled RRT members</a:t>
                </a:r>
              </a:p>
            </p:txBody>
          </p:sp>
          <p:sp>
            <p:nvSpPr>
              <p:cNvPr id="33" name="TextBox 171">
                <a:extLst>
                  <a:ext uri="{FF2B5EF4-FFF2-40B4-BE49-F238E27FC236}">
                    <a16:creationId xmlns:a16="http://schemas.microsoft.com/office/drawing/2014/main" id="{F035C1D4-1D4D-4F9E-BA36-EF4C924C4787}"/>
                  </a:ext>
                </a:extLst>
              </p:cNvPr>
              <p:cNvSpPr txBox="1"/>
              <p:nvPr/>
            </p:nvSpPr>
            <p:spPr>
              <a:xfrm>
                <a:off x="6148358" y="5800379"/>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934584"/>
                    </a:solidFill>
                    <a:latin typeface="Source Sans Pro Regular"/>
                    <a:ea typeface="+mn-ea"/>
                    <a:cs typeface="+mn-cs"/>
                  </a:rPr>
                  <a:t>Surge Staff</a:t>
                </a:r>
              </a:p>
            </p:txBody>
          </p:sp>
        </p:grpSp>
        <p:sp>
          <p:nvSpPr>
            <p:cNvPr id="19" name="TextBox 157">
              <a:extLst>
                <a:ext uri="{FF2B5EF4-FFF2-40B4-BE49-F238E27FC236}">
                  <a16:creationId xmlns:a16="http://schemas.microsoft.com/office/drawing/2014/main" id="{53016DB0-400C-4F24-B512-3B7473856173}"/>
                </a:ext>
              </a:extLst>
            </p:cNvPr>
            <p:cNvSpPr txBox="1"/>
            <p:nvPr/>
          </p:nvSpPr>
          <p:spPr>
            <a:xfrm>
              <a:off x="6148358" y="2111851"/>
              <a:ext cx="2984383"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Ensure leadership understands and supports RRT program establishment and implementation</a:t>
              </a:r>
            </a:p>
          </p:txBody>
        </p:sp>
        <p:sp>
          <p:nvSpPr>
            <p:cNvPr id="20" name="TextBox 158">
              <a:extLst>
                <a:ext uri="{FF2B5EF4-FFF2-40B4-BE49-F238E27FC236}">
                  <a16:creationId xmlns:a16="http://schemas.microsoft.com/office/drawing/2014/main" id="{EF58394C-74EB-4926-90BE-D758ADC4DDBA}"/>
                </a:ext>
              </a:extLst>
            </p:cNvPr>
            <p:cNvSpPr txBox="1"/>
            <p:nvPr/>
          </p:nvSpPr>
          <p:spPr>
            <a:xfrm>
              <a:off x="6148358" y="1876428"/>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01BBC2"/>
                  </a:solidFill>
                  <a:latin typeface="Source Sans Pro Regular"/>
                  <a:ea typeface="+mn-ea"/>
                  <a:cs typeface="+mn-cs"/>
                </a:rPr>
                <a:t>Leadership</a:t>
              </a:r>
            </a:p>
          </p:txBody>
        </p:sp>
        <p:sp>
          <p:nvSpPr>
            <p:cNvPr id="21" name="TextBox 159">
              <a:extLst>
                <a:ext uri="{FF2B5EF4-FFF2-40B4-BE49-F238E27FC236}">
                  <a16:creationId xmlns:a16="http://schemas.microsoft.com/office/drawing/2014/main" id="{6236A23E-C2B1-4F79-A14A-335FCA5F15A3}"/>
                </a:ext>
              </a:extLst>
            </p:cNvPr>
            <p:cNvSpPr txBox="1"/>
            <p:nvPr/>
          </p:nvSpPr>
          <p:spPr>
            <a:xfrm>
              <a:off x="6148358" y="3097021"/>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Appoint and train RRT management staff on RRT management considerations </a:t>
              </a:r>
            </a:p>
          </p:txBody>
        </p:sp>
        <p:sp>
          <p:nvSpPr>
            <p:cNvPr id="22" name="TextBox 160">
              <a:extLst>
                <a:ext uri="{FF2B5EF4-FFF2-40B4-BE49-F238E27FC236}">
                  <a16:creationId xmlns:a16="http://schemas.microsoft.com/office/drawing/2014/main" id="{748167BB-54E0-4478-AC37-DA08C55F84D5}"/>
                </a:ext>
              </a:extLst>
            </p:cNvPr>
            <p:cNvSpPr txBox="1"/>
            <p:nvPr/>
          </p:nvSpPr>
          <p:spPr>
            <a:xfrm>
              <a:off x="6148358" y="2861598"/>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FD6D67"/>
                  </a:solidFill>
                  <a:latin typeface="Source Sans Pro Regular"/>
                  <a:ea typeface="+mn-ea"/>
                  <a:cs typeface="+mn-cs"/>
                </a:rPr>
                <a:t>RRT Management Staff</a:t>
              </a:r>
            </a:p>
          </p:txBody>
        </p:sp>
        <p:sp>
          <p:nvSpPr>
            <p:cNvPr id="23" name="TextBox 161">
              <a:extLst>
                <a:ext uri="{FF2B5EF4-FFF2-40B4-BE49-F238E27FC236}">
                  <a16:creationId xmlns:a16="http://schemas.microsoft.com/office/drawing/2014/main" id="{7DC80CBD-3A75-4B7A-9E07-278CF06687D0}"/>
                </a:ext>
              </a:extLst>
            </p:cNvPr>
            <p:cNvSpPr txBox="1"/>
            <p:nvPr/>
          </p:nvSpPr>
          <p:spPr>
            <a:xfrm>
              <a:off x="6148358" y="3983280"/>
              <a:ext cx="3157737" cy="628547"/>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Determine and secure funding mechanisms for RRT program establishment and implementation (including management and deployment equipment)</a:t>
              </a:r>
            </a:p>
          </p:txBody>
        </p:sp>
        <p:sp>
          <p:nvSpPr>
            <p:cNvPr id="24" name="TextBox 162">
              <a:extLst>
                <a:ext uri="{FF2B5EF4-FFF2-40B4-BE49-F238E27FC236}">
                  <a16:creationId xmlns:a16="http://schemas.microsoft.com/office/drawing/2014/main" id="{EADACF7E-7FBB-4CE6-BAA6-F03E35CA819B}"/>
                </a:ext>
              </a:extLst>
            </p:cNvPr>
            <p:cNvSpPr txBox="1"/>
            <p:nvPr/>
          </p:nvSpPr>
          <p:spPr>
            <a:xfrm>
              <a:off x="6148358" y="3725877"/>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A2CD37"/>
                  </a:solidFill>
                  <a:latin typeface="Source Sans Pro Regular"/>
                  <a:ea typeface="+mn-ea"/>
                  <a:cs typeface="+mn-cs"/>
                </a:rPr>
                <a:t>Funding</a:t>
              </a:r>
            </a:p>
          </p:txBody>
        </p:sp>
        <p:sp>
          <p:nvSpPr>
            <p:cNvPr id="25" name="TextBox 163">
              <a:extLst>
                <a:ext uri="{FF2B5EF4-FFF2-40B4-BE49-F238E27FC236}">
                  <a16:creationId xmlns:a16="http://schemas.microsoft.com/office/drawing/2014/main" id="{4D6773AE-6168-4DD1-AB87-ABE728A1C3FF}"/>
                </a:ext>
              </a:extLst>
            </p:cNvPr>
            <p:cNvSpPr txBox="1"/>
            <p:nvPr/>
          </p:nvSpPr>
          <p:spPr>
            <a:xfrm>
              <a:off x="6138773" y="5188246"/>
              <a:ext cx="2551449" cy="445221"/>
            </a:xfrm>
            <a:prstGeom prst="rect">
              <a:avLst/>
            </a:prstGeom>
            <a:noFill/>
          </p:spPr>
          <p:txBody>
            <a:bodyPr wrap="square" lIns="91440" tIns="45720" rIns="91440" bIns="45720" rtlCol="0" anchor="t">
              <a:spAutoFit/>
            </a:bodyPr>
            <a:lstStyle/>
            <a:p>
              <a:pPr defTabSz="609585" hangingPunct="1">
                <a:defRPr/>
              </a:pPr>
              <a:r>
                <a:rPr lang="en-US" sz="1400">
                  <a:latin typeface="Source Sans Pro Regular"/>
                  <a:ea typeface="+mn-ea"/>
                  <a:cs typeface="+mn-cs"/>
                </a:rPr>
                <a:t>Develop RRT program preparedness and response phase SOPs</a:t>
              </a:r>
            </a:p>
          </p:txBody>
        </p:sp>
        <p:sp>
          <p:nvSpPr>
            <p:cNvPr id="26" name="TextBox 164">
              <a:extLst>
                <a:ext uri="{FF2B5EF4-FFF2-40B4-BE49-F238E27FC236}">
                  <a16:creationId xmlns:a16="http://schemas.microsoft.com/office/drawing/2014/main" id="{73AF801B-04A7-4A8F-B072-82336B991DA1}"/>
                </a:ext>
              </a:extLst>
            </p:cNvPr>
            <p:cNvSpPr txBox="1"/>
            <p:nvPr/>
          </p:nvSpPr>
          <p:spPr>
            <a:xfrm>
              <a:off x="6138773" y="4930844"/>
              <a:ext cx="2223320" cy="261895"/>
            </a:xfrm>
            <a:prstGeom prst="rect">
              <a:avLst/>
            </a:prstGeom>
            <a:noFill/>
          </p:spPr>
          <p:txBody>
            <a:bodyPr wrap="square" lIns="91440" tIns="45720" rIns="91440" bIns="45720" rtlCol="0" anchor="t">
              <a:spAutoFit/>
            </a:bodyPr>
            <a:lstStyle/>
            <a:p>
              <a:pPr defTabSz="609585" hangingPunct="1">
                <a:defRPr/>
              </a:pPr>
              <a:r>
                <a:rPr lang="en-US" sz="1400" b="1">
                  <a:solidFill>
                    <a:srgbClr val="EAA31B"/>
                  </a:solidFill>
                  <a:latin typeface="Source Sans Pro Regular"/>
                  <a:ea typeface="+mn-ea"/>
                  <a:cs typeface="+mn-cs"/>
                </a:rPr>
                <a:t>SOP Development</a:t>
              </a:r>
            </a:p>
          </p:txBody>
        </p:sp>
      </p:grpSp>
      <p:pic>
        <p:nvPicPr>
          <p:cNvPr id="58" name="Picture 218">
            <a:extLst>
              <a:ext uri="{FF2B5EF4-FFF2-40B4-BE49-F238E27FC236}">
                <a16:creationId xmlns:a16="http://schemas.microsoft.com/office/drawing/2014/main" id="{F9A54E46-0D2A-4C81-AA87-059877297A12}"/>
              </a:ext>
            </a:extLst>
          </p:cNvPr>
          <p:cNvPicPr>
            <a:picLocks noChangeAspect="1"/>
          </p:cNvPicPr>
          <p:nvPr/>
        </p:nvPicPr>
        <p:blipFill rotWithShape="1">
          <a:blip r:embed="rId3"/>
          <a:srcRect r="51311"/>
          <a:stretch/>
        </p:blipFill>
        <p:spPr>
          <a:xfrm>
            <a:off x="705284" y="1419961"/>
            <a:ext cx="4824615" cy="5122867"/>
          </a:xfrm>
          <a:prstGeom prst="rect">
            <a:avLst/>
          </a:prstGeom>
        </p:spPr>
      </p:pic>
      <p:sp>
        <p:nvSpPr>
          <p:cNvPr id="7" name="Ellipse 6">
            <a:extLst>
              <a:ext uri="{FF2B5EF4-FFF2-40B4-BE49-F238E27FC236}">
                <a16:creationId xmlns:a16="http://schemas.microsoft.com/office/drawing/2014/main" id="{F8F5368A-18F6-AB33-FF0F-BD641F6E1F48}"/>
              </a:ext>
            </a:extLst>
          </p:cNvPr>
          <p:cNvSpPr/>
          <p:nvPr/>
        </p:nvSpPr>
        <p:spPr>
          <a:xfrm rot="5400000">
            <a:off x="8231902" y="1287020"/>
            <a:ext cx="1549399" cy="5345287"/>
          </a:xfrm>
          <a:prstGeom prst="ellipse">
            <a:avLst/>
          </a:prstGeom>
          <a:noFill/>
          <a:ln w="28575" cap="flat">
            <a:solidFill>
              <a:srgbClr val="A2010C"/>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
        <p:nvSpPr>
          <p:cNvPr id="5" name="Espace réservé du texte 2">
            <a:extLst>
              <a:ext uri="{FF2B5EF4-FFF2-40B4-BE49-F238E27FC236}">
                <a16:creationId xmlns:a16="http://schemas.microsoft.com/office/drawing/2014/main" id="{11A739F5-A7C3-214B-19AB-C41011E6B0FE}"/>
              </a:ext>
            </a:extLst>
          </p:cNvPr>
          <p:cNvSpPr txBox="1">
            <a:spLocks/>
          </p:cNvSpPr>
          <p:nvPr/>
        </p:nvSpPr>
        <p:spPr>
          <a:xfrm>
            <a:off x="162939" y="-5738"/>
            <a:ext cx="11119528" cy="6319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a:solidFill>
                  <a:srgbClr val="FFFFFF"/>
                </a:solidFill>
                <a:latin typeface="Source Sans Pro Bold"/>
                <a:ea typeface="Source Sans Pro Bold"/>
              </a:rPr>
              <a:t>6.3 </a:t>
            </a:r>
            <a:r>
              <a:rPr lang="en-US" sz="3200" b="1">
                <a:solidFill>
                  <a:srgbClr val="FFFFFF"/>
                </a:solidFill>
                <a:latin typeface="Source Sans Pro Bold"/>
                <a:ea typeface="Source Sans Pro Bold"/>
              </a:rPr>
              <a:t>Budgetary</a:t>
            </a:r>
            <a:r>
              <a:rPr lang="fr-FR" sz="3200" b="1">
                <a:solidFill>
                  <a:srgbClr val="FFFFFF"/>
                </a:solidFill>
                <a:latin typeface="Source Sans Pro Bold"/>
                <a:ea typeface="Source Sans Pro Bold"/>
              </a:rPr>
              <a:t> plan for RRT programme</a:t>
            </a:r>
          </a:p>
        </p:txBody>
      </p:sp>
    </p:spTree>
    <p:extLst>
      <p:ext uri="{BB962C8B-B14F-4D97-AF65-F5344CB8AC3E}">
        <p14:creationId xmlns:p14="http://schemas.microsoft.com/office/powerpoint/2010/main" val="14394159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88321" y="1636444"/>
            <a:ext cx="2936238" cy="2112544"/>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a:solidFill>
                  <a:srgbClr val="729E03"/>
                </a:solidFill>
                <a:ea typeface="+mn-ea"/>
                <a:cs typeface="Calibri"/>
              </a:rPr>
              <a:t>Op</a:t>
            </a:r>
            <a:r>
              <a:rPr sz="1400" b="1" kern="1200" spc="-7">
                <a:solidFill>
                  <a:srgbClr val="729E03"/>
                </a:solidFill>
                <a:ea typeface="+mn-ea"/>
                <a:cs typeface="Calibri"/>
              </a:rPr>
              <a:t>e</a:t>
            </a:r>
            <a:r>
              <a:rPr sz="1400" b="1" kern="1200" spc="-27">
                <a:solidFill>
                  <a:srgbClr val="729E03"/>
                </a:solidFill>
                <a:ea typeface="+mn-ea"/>
                <a:cs typeface="Calibri"/>
              </a:rPr>
              <a:t>ra</a:t>
            </a:r>
            <a:r>
              <a:rPr sz="1400" b="1" kern="1200">
                <a:solidFill>
                  <a:srgbClr val="729E03"/>
                </a:solidFill>
                <a:ea typeface="+mn-ea"/>
                <a:cs typeface="Calibri"/>
              </a:rPr>
              <a:t>t</a:t>
            </a:r>
            <a:r>
              <a:rPr sz="1400" b="1" kern="1200" spc="7">
                <a:solidFill>
                  <a:srgbClr val="729E03"/>
                </a:solidFill>
                <a:ea typeface="+mn-ea"/>
                <a:cs typeface="Calibri"/>
              </a:rPr>
              <a:t>i</a:t>
            </a:r>
            <a:r>
              <a:rPr sz="1400" b="1" kern="1200">
                <a:solidFill>
                  <a:srgbClr val="729E03"/>
                </a:solidFill>
                <a:ea typeface="+mn-ea"/>
                <a:cs typeface="Calibri"/>
              </a:rPr>
              <a:t>o</a:t>
            </a:r>
            <a:r>
              <a:rPr sz="1400" b="1" kern="1200" spc="7">
                <a:solidFill>
                  <a:srgbClr val="729E03"/>
                </a:solidFill>
                <a:ea typeface="+mn-ea"/>
                <a:cs typeface="Calibri"/>
              </a:rPr>
              <a:t>n</a:t>
            </a:r>
            <a:r>
              <a:rPr sz="1400" b="1" kern="1200" spc="-7">
                <a:solidFill>
                  <a:srgbClr val="729E03"/>
                </a:solidFill>
                <a:ea typeface="+mn-ea"/>
                <a:cs typeface="Calibri"/>
              </a:rPr>
              <a:t>a</a:t>
            </a:r>
            <a:r>
              <a:rPr sz="1400" b="1" kern="1200">
                <a:solidFill>
                  <a:srgbClr val="729E03"/>
                </a:solidFill>
                <a:ea typeface="+mn-ea"/>
                <a:cs typeface="Calibri"/>
              </a:rPr>
              <a:t>l</a:t>
            </a:r>
            <a:endParaRPr lang="fr-FR" sz="1400" b="1" kern="1200">
              <a:solidFill>
                <a:srgbClr val="729E03"/>
              </a:solidFill>
              <a:ea typeface="+mn-ea"/>
              <a:cs typeface="Calibri"/>
            </a:endParaRPr>
          </a:p>
          <a:p>
            <a:pPr marL="474121" indent="-457189" hangingPunct="1">
              <a:spcBef>
                <a:spcPts val="513"/>
              </a:spcBef>
              <a:buClr>
                <a:srgbClr val="75A203"/>
              </a:buClr>
              <a:buFont typeface="Arial MT"/>
              <a:buChar char="•"/>
              <a:tabLst>
                <a:tab pos="473275" algn="l"/>
                <a:tab pos="474121" algn="l"/>
              </a:tabLst>
            </a:pPr>
            <a:r>
              <a:rPr lang="en-US" sz="1400" kern="1200" spc="-7">
                <a:solidFill>
                  <a:srgbClr val="5F5F5F"/>
                </a:solidFill>
                <a:ea typeface="+mn-ea"/>
                <a:cs typeface="Calibri"/>
              </a:rPr>
              <a:t>Sustained</a:t>
            </a:r>
            <a:r>
              <a:rPr lang="en-US" sz="1400" kern="1200" spc="-67">
                <a:solidFill>
                  <a:srgbClr val="5F5F5F"/>
                </a:solidFill>
                <a:ea typeface="+mn-ea"/>
                <a:cs typeface="Calibri"/>
              </a:rPr>
              <a:t> </a:t>
            </a:r>
            <a:r>
              <a:rPr lang="en-US" sz="1400" kern="1200" spc="-13">
                <a:solidFill>
                  <a:srgbClr val="5F5F5F"/>
                </a:solidFill>
                <a:ea typeface="+mn-ea"/>
                <a:cs typeface="Calibri"/>
              </a:rPr>
              <a:t>program</a:t>
            </a:r>
            <a:r>
              <a:rPr lang="en-US" sz="1400" kern="1200" spc="-27">
                <a:solidFill>
                  <a:srgbClr val="5F5F5F"/>
                </a:solidFill>
                <a:ea typeface="+mn-ea"/>
                <a:cs typeface="Calibri"/>
              </a:rPr>
              <a:t> </a:t>
            </a:r>
            <a:r>
              <a:rPr lang="en-US" sz="1400" kern="1200" spc="-7">
                <a:solidFill>
                  <a:srgbClr val="5F5F5F"/>
                </a:solidFill>
                <a:ea typeface="+mn-ea"/>
                <a:cs typeface="Calibri"/>
              </a:rPr>
              <a:t>funding</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Office</a:t>
            </a:r>
            <a:r>
              <a:rPr lang="en-US" sz="1400" kern="1200" spc="-40">
                <a:solidFill>
                  <a:srgbClr val="5F5F5F"/>
                </a:solidFill>
                <a:ea typeface="+mn-ea"/>
                <a:cs typeface="Calibri"/>
              </a:rPr>
              <a:t> </a:t>
            </a:r>
            <a:r>
              <a:rPr lang="en-US" sz="1400" kern="1200" spc="-7">
                <a:solidFill>
                  <a:srgbClr val="5F5F5F"/>
                </a:solidFill>
                <a:ea typeface="+mn-ea"/>
                <a:cs typeface="Calibri"/>
              </a:rPr>
              <a:t>space</a:t>
            </a:r>
            <a:endParaRPr lang="en-US" sz="1400" kern="1200">
              <a:solidFill>
                <a:prstClr val="black"/>
              </a:solidFill>
              <a:ea typeface="+mn-ea"/>
              <a:cs typeface="Calibri"/>
            </a:endParaRPr>
          </a:p>
          <a:p>
            <a:pPr marL="474121" indent="-457189" hangingPunct="1">
              <a:spcBef>
                <a:spcPts val="393"/>
              </a:spcBef>
              <a:buClr>
                <a:srgbClr val="75A203"/>
              </a:buClr>
              <a:buFont typeface="Arial MT"/>
              <a:buChar char="•"/>
              <a:tabLst>
                <a:tab pos="473275" algn="l"/>
                <a:tab pos="474121" algn="l"/>
              </a:tabLst>
            </a:pPr>
            <a:r>
              <a:rPr lang="en-US" sz="1400" kern="1200" spc="-13">
                <a:solidFill>
                  <a:srgbClr val="5F5F5F"/>
                </a:solidFill>
                <a:ea typeface="+mn-ea"/>
                <a:cs typeface="Calibri"/>
              </a:rPr>
              <a:t>Roster</a:t>
            </a:r>
            <a:r>
              <a:rPr lang="en-US" sz="1400" kern="1200" spc="-40">
                <a:solidFill>
                  <a:srgbClr val="5F5F5F"/>
                </a:solidFill>
                <a:ea typeface="+mn-ea"/>
                <a:cs typeface="Calibri"/>
              </a:rPr>
              <a:t> </a:t>
            </a:r>
            <a:r>
              <a:rPr lang="en-US" sz="1400" kern="1200" spc="-7">
                <a:solidFill>
                  <a:srgbClr val="5F5F5F"/>
                </a:solidFill>
                <a:ea typeface="+mn-ea"/>
                <a:cs typeface="Calibri"/>
              </a:rPr>
              <a:t>management</a:t>
            </a:r>
            <a:r>
              <a:rPr lang="en-US" sz="1400" kern="1200" spc="-47">
                <a:solidFill>
                  <a:srgbClr val="5F5F5F"/>
                </a:solidFill>
                <a:ea typeface="+mn-ea"/>
                <a:cs typeface="Calibri"/>
              </a:rPr>
              <a:t> </a:t>
            </a:r>
            <a:r>
              <a:rPr lang="en-US" sz="1400" kern="1200" spc="-7">
                <a:solidFill>
                  <a:srgbClr val="5F5F5F"/>
                </a:solidFill>
                <a:ea typeface="+mn-ea"/>
                <a:cs typeface="Calibri"/>
              </a:rPr>
              <a:t>software</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Funding</a:t>
            </a:r>
            <a:r>
              <a:rPr lang="en-US" sz="1400" kern="1200" spc="-60">
                <a:solidFill>
                  <a:srgbClr val="5F5F5F"/>
                </a:solidFill>
                <a:ea typeface="+mn-ea"/>
                <a:cs typeface="Calibri"/>
              </a:rPr>
              <a:t> </a:t>
            </a:r>
            <a:r>
              <a:rPr lang="en-US" sz="1400" kern="1200" spc="-13">
                <a:solidFill>
                  <a:srgbClr val="5F5F5F"/>
                </a:solidFill>
                <a:ea typeface="+mn-ea"/>
                <a:cs typeface="Calibri"/>
              </a:rPr>
              <a:t>for</a:t>
            </a:r>
            <a:r>
              <a:rPr lang="en-US" sz="1400" kern="1200" spc="-40">
                <a:solidFill>
                  <a:srgbClr val="5F5F5F"/>
                </a:solidFill>
                <a:ea typeface="+mn-ea"/>
                <a:cs typeface="Calibri"/>
              </a:rPr>
              <a:t> </a:t>
            </a:r>
            <a:r>
              <a:rPr lang="en-US" sz="1400" kern="1200" spc="-20">
                <a:solidFill>
                  <a:srgbClr val="5F5F5F"/>
                </a:solidFill>
                <a:ea typeface="+mn-ea"/>
                <a:cs typeface="Calibri"/>
              </a:rPr>
              <a:t>Training</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Information</a:t>
            </a:r>
            <a:r>
              <a:rPr lang="en-US" sz="1400" kern="1200" spc="-60">
                <a:solidFill>
                  <a:srgbClr val="5F5F5F"/>
                </a:solidFill>
                <a:ea typeface="+mn-ea"/>
                <a:cs typeface="Calibri"/>
              </a:rPr>
              <a:t> </a:t>
            </a:r>
            <a:r>
              <a:rPr lang="en-US" sz="1400" kern="1200" spc="-20">
                <a:solidFill>
                  <a:srgbClr val="5F5F5F"/>
                </a:solidFill>
                <a:ea typeface="+mn-ea"/>
                <a:cs typeface="Calibri"/>
              </a:rPr>
              <a:t>Technology</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Internet</a:t>
            </a:r>
            <a:r>
              <a:rPr lang="en-US" sz="1400" kern="1200" spc="-67">
                <a:solidFill>
                  <a:srgbClr val="5F5F5F"/>
                </a:solidFill>
                <a:ea typeface="+mn-ea"/>
                <a:cs typeface="Calibri"/>
              </a:rPr>
              <a:t> </a:t>
            </a:r>
            <a:r>
              <a:rPr lang="en-US" sz="1400" kern="1200" spc="-7">
                <a:solidFill>
                  <a:srgbClr val="5F5F5F"/>
                </a:solidFill>
                <a:ea typeface="+mn-ea"/>
                <a:cs typeface="Calibri"/>
              </a:rPr>
              <a:t>connectivity</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Office</a:t>
            </a:r>
            <a:r>
              <a:rPr lang="en-US" sz="1400" kern="1200" spc="-27">
                <a:solidFill>
                  <a:srgbClr val="5F5F5F"/>
                </a:solidFill>
                <a:ea typeface="+mn-ea"/>
                <a:cs typeface="Calibri"/>
              </a:rPr>
              <a:t> </a:t>
            </a:r>
            <a:r>
              <a:rPr lang="en-US" sz="1400" kern="1200" spc="-7">
                <a:solidFill>
                  <a:srgbClr val="5F5F5F"/>
                </a:solidFill>
                <a:ea typeface="+mn-ea"/>
                <a:cs typeface="Calibri"/>
              </a:rPr>
              <a:t>supplies</a:t>
            </a:r>
            <a:endParaRPr sz="1400" kern="1200">
              <a:solidFill>
                <a:prstClr val="black"/>
              </a:solidFill>
              <a:ea typeface="+mn-ea"/>
              <a:cs typeface="Calibri"/>
            </a:endParaRPr>
          </a:p>
        </p:txBody>
      </p:sp>
      <p:sp>
        <p:nvSpPr>
          <p:cNvPr id="5" name="object 5"/>
          <p:cNvSpPr txBox="1"/>
          <p:nvPr/>
        </p:nvSpPr>
        <p:spPr>
          <a:xfrm>
            <a:off x="634932" y="3875238"/>
            <a:ext cx="3008679" cy="1958656"/>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a:solidFill>
                  <a:srgbClr val="75A203"/>
                </a:solidFill>
                <a:ea typeface="+mn-ea"/>
                <a:cs typeface="Calibri"/>
              </a:rPr>
              <a:t>Ad</a:t>
            </a:r>
            <a:r>
              <a:rPr sz="1400" b="1" kern="1200" spc="-7">
                <a:solidFill>
                  <a:srgbClr val="75A203"/>
                </a:solidFill>
                <a:ea typeface="+mn-ea"/>
                <a:cs typeface="Calibri"/>
              </a:rPr>
              <a:t>m</a:t>
            </a:r>
            <a:r>
              <a:rPr sz="1400" b="1" kern="1200">
                <a:solidFill>
                  <a:srgbClr val="75A203"/>
                </a:solidFill>
                <a:ea typeface="+mn-ea"/>
                <a:cs typeface="Calibri"/>
              </a:rPr>
              <a:t>ini</a:t>
            </a:r>
            <a:r>
              <a:rPr sz="1400" b="1" kern="1200" spc="-20">
                <a:solidFill>
                  <a:srgbClr val="75A203"/>
                </a:solidFill>
                <a:ea typeface="+mn-ea"/>
                <a:cs typeface="Calibri"/>
              </a:rPr>
              <a:t>s</a:t>
            </a:r>
            <a:r>
              <a:rPr sz="1400" b="1" kern="1200">
                <a:solidFill>
                  <a:srgbClr val="75A203"/>
                </a:solidFill>
                <a:ea typeface="+mn-ea"/>
                <a:cs typeface="Calibri"/>
              </a:rPr>
              <a:t>t</a:t>
            </a:r>
            <a:r>
              <a:rPr sz="1400" b="1" kern="1200" spc="-20">
                <a:solidFill>
                  <a:srgbClr val="75A203"/>
                </a:solidFill>
                <a:ea typeface="+mn-ea"/>
                <a:cs typeface="Calibri"/>
              </a:rPr>
              <a:t>r</a:t>
            </a:r>
            <a:r>
              <a:rPr sz="1400" b="1" kern="1200" spc="-27">
                <a:solidFill>
                  <a:srgbClr val="75A203"/>
                </a:solidFill>
                <a:ea typeface="+mn-ea"/>
                <a:cs typeface="Calibri"/>
              </a:rPr>
              <a:t>a</a:t>
            </a:r>
            <a:r>
              <a:rPr sz="1400" b="1" kern="1200">
                <a:solidFill>
                  <a:srgbClr val="75A203"/>
                </a:solidFill>
                <a:ea typeface="+mn-ea"/>
                <a:cs typeface="Calibri"/>
              </a:rPr>
              <a:t>t</a:t>
            </a:r>
            <a:r>
              <a:rPr sz="1400" b="1" kern="1200" spc="7">
                <a:solidFill>
                  <a:srgbClr val="75A203"/>
                </a:solidFill>
                <a:ea typeface="+mn-ea"/>
                <a:cs typeface="Calibri"/>
              </a:rPr>
              <a:t>i</a:t>
            </a:r>
            <a:r>
              <a:rPr sz="1400" b="1" kern="1200" spc="-27">
                <a:solidFill>
                  <a:srgbClr val="75A203"/>
                </a:solidFill>
                <a:ea typeface="+mn-ea"/>
                <a:cs typeface="Calibri"/>
              </a:rPr>
              <a:t>v</a:t>
            </a:r>
            <a:r>
              <a:rPr sz="1400" b="1" kern="1200">
                <a:solidFill>
                  <a:srgbClr val="75A203"/>
                </a:solidFill>
                <a:ea typeface="+mn-ea"/>
                <a:cs typeface="Calibri"/>
              </a:rPr>
              <a:t>e</a:t>
            </a:r>
            <a:r>
              <a:rPr sz="1400" b="1" kern="1200" spc="-53">
                <a:solidFill>
                  <a:srgbClr val="75A203"/>
                </a:solidFill>
                <a:ea typeface="+mn-ea"/>
                <a:cs typeface="Calibri"/>
              </a:rPr>
              <a:t> </a:t>
            </a:r>
            <a:r>
              <a:rPr sz="1400" b="1" kern="1200" spc="-7">
                <a:solidFill>
                  <a:srgbClr val="75A203"/>
                </a:solidFill>
                <a:ea typeface="+mn-ea"/>
                <a:cs typeface="Calibri"/>
              </a:rPr>
              <a:t>C</a:t>
            </a:r>
            <a:r>
              <a:rPr sz="1400" b="1" kern="1200">
                <a:solidFill>
                  <a:srgbClr val="75A203"/>
                </a:solidFill>
                <a:ea typeface="+mn-ea"/>
                <a:cs typeface="Calibri"/>
              </a:rPr>
              <a:t>onsid</a:t>
            </a:r>
            <a:r>
              <a:rPr sz="1400" b="1" kern="1200" spc="-7">
                <a:solidFill>
                  <a:srgbClr val="75A203"/>
                </a:solidFill>
                <a:ea typeface="+mn-ea"/>
                <a:cs typeface="Calibri"/>
              </a:rPr>
              <a:t>e</a:t>
            </a:r>
            <a:r>
              <a:rPr sz="1400" b="1" kern="1200" spc="-27">
                <a:solidFill>
                  <a:srgbClr val="75A203"/>
                </a:solidFill>
                <a:ea typeface="+mn-ea"/>
                <a:cs typeface="Calibri"/>
              </a:rPr>
              <a:t>ra</a:t>
            </a:r>
            <a:r>
              <a:rPr sz="1400" b="1" kern="1200">
                <a:solidFill>
                  <a:srgbClr val="75A203"/>
                </a:solidFill>
                <a:ea typeface="+mn-ea"/>
                <a:cs typeface="Calibri"/>
              </a:rPr>
              <a:t>t</a:t>
            </a:r>
            <a:r>
              <a:rPr sz="1400" b="1" kern="1200" spc="7">
                <a:solidFill>
                  <a:srgbClr val="75A203"/>
                </a:solidFill>
                <a:ea typeface="+mn-ea"/>
                <a:cs typeface="Calibri"/>
              </a:rPr>
              <a:t>i</a:t>
            </a:r>
            <a:r>
              <a:rPr sz="1400" b="1" kern="1200">
                <a:solidFill>
                  <a:srgbClr val="75A203"/>
                </a:solidFill>
                <a:ea typeface="+mn-ea"/>
                <a:cs typeface="Calibri"/>
              </a:rPr>
              <a:t>on</a:t>
            </a:r>
            <a:endParaRPr lang="fr-FR" sz="1400" b="1" kern="1200">
              <a:solidFill>
                <a:srgbClr val="75A203"/>
              </a:solidFill>
              <a:ea typeface="+mn-ea"/>
              <a:cs typeface="Calibri"/>
            </a:endParaRPr>
          </a:p>
          <a:p>
            <a:pPr marL="473275" marR="608738" indent="-457189" hangingPunct="1">
              <a:spcBef>
                <a:spcPts val="133"/>
              </a:spcBef>
              <a:buClr>
                <a:srgbClr val="75A203"/>
              </a:buClr>
              <a:buFont typeface="Arial MT"/>
              <a:buChar char="•"/>
              <a:tabLst>
                <a:tab pos="473275" algn="l"/>
                <a:tab pos="474121" algn="l"/>
              </a:tabLst>
            </a:pPr>
            <a:r>
              <a:rPr lang="en-US" sz="1400" kern="1200" spc="-7">
                <a:solidFill>
                  <a:srgbClr val="5F5F5F"/>
                </a:solidFill>
                <a:ea typeface="+mn-ea"/>
                <a:cs typeface="Calibri"/>
              </a:rPr>
              <a:t>Healthcare,</a:t>
            </a:r>
            <a:r>
              <a:rPr lang="en-US" sz="1400" kern="1200" spc="-47">
                <a:solidFill>
                  <a:srgbClr val="5F5F5F"/>
                </a:solidFill>
                <a:ea typeface="+mn-ea"/>
                <a:cs typeface="Calibri"/>
              </a:rPr>
              <a:t> </a:t>
            </a:r>
            <a:r>
              <a:rPr lang="en-US" sz="1400" kern="1200" spc="-13">
                <a:solidFill>
                  <a:srgbClr val="5F5F5F"/>
                </a:solidFill>
                <a:ea typeface="+mn-ea"/>
                <a:cs typeface="Calibri"/>
              </a:rPr>
              <a:t>disability,</a:t>
            </a:r>
            <a:r>
              <a:rPr lang="en-US" sz="1400" kern="1200" spc="-40">
                <a:solidFill>
                  <a:srgbClr val="5F5F5F"/>
                </a:solidFill>
                <a:ea typeface="+mn-ea"/>
                <a:cs typeface="Calibri"/>
              </a:rPr>
              <a:t> </a:t>
            </a:r>
            <a:r>
              <a:rPr lang="en-US" sz="1400" kern="1200">
                <a:solidFill>
                  <a:srgbClr val="5F5F5F"/>
                </a:solidFill>
                <a:ea typeface="+mn-ea"/>
                <a:cs typeface="Calibri"/>
              </a:rPr>
              <a:t>and</a:t>
            </a:r>
            <a:r>
              <a:rPr lang="en-US" sz="1400" kern="1200" spc="-33">
                <a:solidFill>
                  <a:srgbClr val="5F5F5F"/>
                </a:solidFill>
                <a:ea typeface="+mn-ea"/>
                <a:cs typeface="Calibri"/>
              </a:rPr>
              <a:t> </a:t>
            </a:r>
            <a:r>
              <a:rPr lang="en-US" sz="1400" kern="1200">
                <a:solidFill>
                  <a:srgbClr val="5F5F5F"/>
                </a:solidFill>
                <a:ea typeface="+mn-ea"/>
                <a:cs typeface="Calibri"/>
              </a:rPr>
              <a:t>injury </a:t>
            </a:r>
            <a:r>
              <a:rPr lang="en-US" sz="1400" kern="1200" spc="-7">
                <a:solidFill>
                  <a:srgbClr val="5F5F5F"/>
                </a:solidFill>
                <a:ea typeface="+mn-ea"/>
                <a:cs typeface="Calibri"/>
              </a:rPr>
              <a:t>insurance </a:t>
            </a:r>
            <a:r>
              <a:rPr lang="en-US" sz="1400" kern="1200" spc="-13">
                <a:solidFill>
                  <a:srgbClr val="5F5F5F"/>
                </a:solidFill>
                <a:ea typeface="+mn-ea"/>
                <a:cs typeface="Calibri"/>
              </a:rPr>
              <a:t>coverage</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a:solidFill>
                  <a:srgbClr val="5F5F5F"/>
                </a:solidFill>
                <a:ea typeface="+mn-ea"/>
                <a:cs typeface="Calibri"/>
              </a:rPr>
              <a:t>Vaccination</a:t>
            </a:r>
            <a:r>
              <a:rPr lang="en-US" sz="1400" kern="1200" spc="-60">
                <a:solidFill>
                  <a:srgbClr val="5F5F5F"/>
                </a:solidFill>
                <a:ea typeface="+mn-ea"/>
                <a:cs typeface="Calibri"/>
              </a:rPr>
              <a:t> </a:t>
            </a:r>
            <a:r>
              <a:rPr lang="en-US" sz="1400" kern="1200" spc="-13">
                <a:solidFill>
                  <a:srgbClr val="5F5F5F"/>
                </a:solidFill>
                <a:ea typeface="+mn-ea"/>
                <a:cs typeface="Calibri"/>
              </a:rPr>
              <a:t>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Medical</a:t>
            </a:r>
            <a:r>
              <a:rPr lang="en-US" sz="1400" kern="1200" spc="-33">
                <a:solidFill>
                  <a:srgbClr val="5F5F5F"/>
                </a:solidFill>
                <a:ea typeface="+mn-ea"/>
                <a:cs typeface="Calibri"/>
              </a:rPr>
              <a:t> </a:t>
            </a:r>
            <a:r>
              <a:rPr lang="en-US" sz="1400" kern="1200" spc="-13">
                <a:solidFill>
                  <a:srgbClr val="5F5F5F"/>
                </a:solidFill>
                <a:ea typeface="+mn-ea"/>
                <a:cs typeface="Calibri"/>
              </a:rPr>
              <a:t>care 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Mental</a:t>
            </a:r>
            <a:r>
              <a:rPr lang="en-US" sz="1400" kern="1200" spc="-67">
                <a:solidFill>
                  <a:srgbClr val="5F5F5F"/>
                </a:solidFill>
                <a:ea typeface="+mn-ea"/>
                <a:cs typeface="Calibri"/>
              </a:rPr>
              <a:t> </a:t>
            </a:r>
            <a:r>
              <a:rPr lang="en-US" sz="1400" kern="1200" spc="-7">
                <a:solidFill>
                  <a:srgbClr val="5F5F5F"/>
                </a:solidFill>
                <a:ea typeface="+mn-ea"/>
                <a:cs typeface="Calibri"/>
              </a:rPr>
              <a:t>healthcare</a:t>
            </a:r>
            <a:r>
              <a:rPr lang="en-US" sz="1400" kern="1200" spc="-40">
                <a:solidFill>
                  <a:srgbClr val="5F5F5F"/>
                </a:solidFill>
                <a:ea typeface="+mn-ea"/>
                <a:cs typeface="Calibri"/>
              </a:rPr>
              <a:t> </a:t>
            </a:r>
            <a:r>
              <a:rPr lang="en-US" sz="1400" kern="1200" spc="-13">
                <a:solidFill>
                  <a:srgbClr val="5F5F5F"/>
                </a:solidFill>
                <a:ea typeface="+mn-ea"/>
                <a:cs typeface="Calibri"/>
              </a:rPr>
              <a:t>costs</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a:solidFill>
                  <a:srgbClr val="5F5F5F"/>
                </a:solidFill>
                <a:ea typeface="+mn-ea"/>
                <a:cs typeface="Calibri"/>
              </a:rPr>
              <a:t>Medical/security</a:t>
            </a:r>
            <a:r>
              <a:rPr lang="en-US" sz="1400" kern="1200" spc="-60">
                <a:solidFill>
                  <a:srgbClr val="5F5F5F"/>
                </a:solidFill>
                <a:ea typeface="+mn-ea"/>
                <a:cs typeface="Calibri"/>
              </a:rPr>
              <a:t> </a:t>
            </a:r>
            <a:r>
              <a:rPr lang="en-US" sz="1400" kern="1200" spc="-7">
                <a:solidFill>
                  <a:srgbClr val="5F5F5F"/>
                </a:solidFill>
                <a:ea typeface="+mn-ea"/>
                <a:cs typeface="Calibri"/>
              </a:rPr>
              <a:t>evacuation</a:t>
            </a:r>
            <a:r>
              <a:rPr lang="en-US" sz="1400" kern="1200" spc="-47">
                <a:solidFill>
                  <a:srgbClr val="5F5F5F"/>
                </a:solidFill>
                <a:ea typeface="+mn-ea"/>
                <a:cs typeface="Calibri"/>
              </a:rPr>
              <a:t> </a:t>
            </a:r>
            <a:r>
              <a:rPr lang="en-US" sz="1400" kern="1200" spc="-13">
                <a:solidFill>
                  <a:srgbClr val="5F5F5F"/>
                </a:solidFill>
                <a:ea typeface="+mn-ea"/>
                <a:cs typeface="Calibri"/>
              </a:rPr>
              <a:t>coverage</a:t>
            </a:r>
            <a:endParaRPr sz="1400" kern="1200">
              <a:solidFill>
                <a:prstClr val="black"/>
              </a:solidFill>
              <a:ea typeface="+mn-ea"/>
              <a:cs typeface="Calibri"/>
            </a:endParaRPr>
          </a:p>
        </p:txBody>
      </p:sp>
      <p:sp>
        <p:nvSpPr>
          <p:cNvPr id="6" name="object 6"/>
          <p:cNvSpPr txBox="1"/>
          <p:nvPr/>
        </p:nvSpPr>
        <p:spPr>
          <a:xfrm>
            <a:off x="4099295" y="1671936"/>
            <a:ext cx="3629557" cy="1591888"/>
          </a:xfrm>
          <a:prstGeom prst="rect">
            <a:avLst/>
          </a:prstGeom>
          <a:solidFill>
            <a:schemeClr val="bg1">
              <a:lumMod val="95000"/>
            </a:schemeClr>
          </a:solidFill>
        </p:spPr>
        <p:txBody>
          <a:bodyPr vert="horz" wrap="square" lIns="0" tIns="16933" rIns="0" bIns="0" rtlCol="0">
            <a:spAutoFit/>
          </a:bodyPr>
          <a:lstStyle/>
          <a:p>
            <a:pPr marL="16933" marR="6773" hangingPunct="1">
              <a:spcBef>
                <a:spcPts val="133"/>
              </a:spcBef>
            </a:pPr>
            <a:r>
              <a:rPr sz="1400" b="1" kern="1200" spc="-7">
                <a:solidFill>
                  <a:srgbClr val="75A203"/>
                </a:solidFill>
                <a:ea typeface="+mn-ea"/>
                <a:cs typeface="Calibri"/>
              </a:rPr>
              <a:t>Human Resources (salaries, per diems, </a:t>
            </a:r>
            <a:r>
              <a:rPr sz="1400" b="1" kern="1200" spc="-347">
                <a:solidFill>
                  <a:srgbClr val="75A203"/>
                </a:solidFill>
                <a:ea typeface="+mn-ea"/>
                <a:cs typeface="Calibri"/>
              </a:rPr>
              <a:t> </a:t>
            </a:r>
            <a:r>
              <a:rPr sz="1400" b="1" kern="1200" spc="-13">
                <a:solidFill>
                  <a:srgbClr val="75A203"/>
                </a:solidFill>
                <a:ea typeface="+mn-ea"/>
                <a:cs typeface="Calibri"/>
              </a:rPr>
              <a:t>etc.)</a:t>
            </a:r>
            <a:endParaRPr lang="fr-FR" sz="1400" b="1" kern="1200" spc="-13">
              <a:solidFill>
                <a:srgbClr val="75A203"/>
              </a:solidFill>
              <a:ea typeface="+mn-ea"/>
              <a:cs typeface="Calibri"/>
            </a:endParaRPr>
          </a:p>
          <a:p>
            <a:pPr marL="474121" indent="-457189" hangingPunct="1">
              <a:spcBef>
                <a:spcPts val="520"/>
              </a:spcBef>
              <a:buClr>
                <a:srgbClr val="75A203"/>
              </a:buClr>
              <a:buFont typeface="Arial MT"/>
              <a:buChar char="•"/>
              <a:tabLst>
                <a:tab pos="473275" algn="l"/>
                <a:tab pos="474121" algn="l"/>
              </a:tabLst>
            </a:pPr>
            <a:r>
              <a:rPr lang="fr-FR" sz="1400" kern="1200">
                <a:solidFill>
                  <a:srgbClr val="5F5F5F"/>
                </a:solidFill>
                <a:ea typeface="+mn-ea"/>
                <a:cs typeface="Calibri"/>
              </a:rPr>
              <a:t>Rapid</a:t>
            </a:r>
            <a:r>
              <a:rPr lang="fr-FR" sz="1400" kern="1200" spc="-73">
                <a:solidFill>
                  <a:srgbClr val="5F5F5F"/>
                </a:solidFill>
                <a:ea typeface="+mn-ea"/>
                <a:cs typeface="Calibri"/>
              </a:rPr>
              <a:t> </a:t>
            </a:r>
            <a:r>
              <a:rPr lang="en-US" sz="1400" kern="1200" spc="-7">
                <a:solidFill>
                  <a:srgbClr val="5F5F5F"/>
                </a:solidFill>
                <a:ea typeface="+mn-ea"/>
                <a:cs typeface="Calibri"/>
              </a:rPr>
              <a:t>Response</a:t>
            </a:r>
            <a:r>
              <a:rPr lang="fr-FR" sz="1400" kern="1200" spc="-47">
                <a:solidFill>
                  <a:srgbClr val="5F5F5F"/>
                </a:solidFill>
                <a:ea typeface="+mn-ea"/>
                <a:cs typeface="Calibri"/>
              </a:rPr>
              <a:t> </a:t>
            </a:r>
            <a:r>
              <a:rPr lang="fr-FR" sz="1400" kern="1200" spc="-33">
                <a:solidFill>
                  <a:srgbClr val="5F5F5F"/>
                </a:solidFill>
                <a:ea typeface="+mn-ea"/>
                <a:cs typeface="Calibri"/>
              </a:rPr>
              <a:t>Team</a:t>
            </a:r>
            <a:endParaRPr lang="fr-FR"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fr-FR" sz="1400" kern="1200" spc="-13">
                <a:solidFill>
                  <a:srgbClr val="5F5F5F"/>
                </a:solidFill>
                <a:ea typeface="+mn-ea"/>
                <a:cs typeface="Calibri"/>
              </a:rPr>
              <a:t>RRT</a:t>
            </a:r>
            <a:r>
              <a:rPr lang="fr-FR" sz="1400" kern="1200" spc="-27">
                <a:solidFill>
                  <a:srgbClr val="5F5F5F"/>
                </a:solidFill>
                <a:ea typeface="+mn-ea"/>
                <a:cs typeface="Calibri"/>
              </a:rPr>
              <a:t> </a:t>
            </a:r>
            <a:r>
              <a:rPr lang="fr-FR" sz="1400" kern="1200" spc="-7">
                <a:solidFill>
                  <a:srgbClr val="5F5F5F"/>
                </a:solidFill>
                <a:ea typeface="+mn-ea"/>
                <a:cs typeface="Calibri"/>
              </a:rPr>
              <a:t>Management</a:t>
            </a:r>
          </a:p>
          <a:p>
            <a:pPr marL="474121" indent="-457189" hangingPunct="1">
              <a:spcBef>
                <a:spcPts val="513"/>
              </a:spcBef>
              <a:buClr>
                <a:srgbClr val="75A203"/>
              </a:buClr>
              <a:buFont typeface="Arial MT"/>
              <a:buChar char="•"/>
              <a:tabLst>
                <a:tab pos="473275" algn="l"/>
                <a:tab pos="474121" algn="l"/>
              </a:tabLst>
            </a:pPr>
            <a:r>
              <a:rPr lang="en-US" sz="1400" kern="1200" spc="-7">
                <a:solidFill>
                  <a:srgbClr val="5F5F5F"/>
                </a:solidFill>
                <a:ea typeface="+mn-ea"/>
                <a:cs typeface="Calibri"/>
              </a:rPr>
              <a:t>Driver(s)</a:t>
            </a:r>
            <a:r>
              <a:rPr lang="en-US" sz="1400" kern="1200" spc="-60">
                <a:solidFill>
                  <a:srgbClr val="5F5F5F"/>
                </a:solidFill>
                <a:ea typeface="+mn-ea"/>
                <a:cs typeface="Calibri"/>
              </a:rPr>
              <a:t> </a:t>
            </a:r>
            <a:r>
              <a:rPr lang="en-US" sz="1400" kern="1200" spc="-7">
                <a:solidFill>
                  <a:srgbClr val="5F5F5F"/>
                </a:solidFill>
                <a:ea typeface="+mn-ea"/>
                <a:cs typeface="Calibri"/>
              </a:rPr>
              <a:t>(if</a:t>
            </a:r>
            <a:r>
              <a:rPr lang="en-US" sz="1400" kern="1200" spc="-53">
                <a:solidFill>
                  <a:srgbClr val="5F5F5F"/>
                </a:solidFill>
                <a:ea typeface="+mn-ea"/>
                <a:cs typeface="Calibri"/>
              </a:rPr>
              <a:t> </a:t>
            </a:r>
            <a:r>
              <a:rPr lang="en-US" sz="1400" kern="1200" spc="-7">
                <a:solidFill>
                  <a:srgbClr val="5F5F5F"/>
                </a:solidFill>
                <a:ea typeface="+mn-ea"/>
                <a:cs typeface="Calibri"/>
              </a:rPr>
              <a:t>used)</a:t>
            </a:r>
            <a:endParaRPr lang="en-US" sz="1400" kern="120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20">
                <a:solidFill>
                  <a:srgbClr val="5F5F5F"/>
                </a:solidFill>
                <a:ea typeface="+mn-ea"/>
                <a:cs typeface="Calibri"/>
              </a:rPr>
              <a:t>Translator(s)</a:t>
            </a:r>
            <a:r>
              <a:rPr lang="en-US" sz="1400" kern="1200" spc="-53">
                <a:solidFill>
                  <a:srgbClr val="5F5F5F"/>
                </a:solidFill>
                <a:ea typeface="+mn-ea"/>
                <a:cs typeface="Calibri"/>
              </a:rPr>
              <a:t> </a:t>
            </a:r>
            <a:r>
              <a:rPr lang="en-US" sz="1400" kern="1200" spc="-7">
                <a:solidFill>
                  <a:srgbClr val="5F5F5F"/>
                </a:solidFill>
                <a:ea typeface="+mn-ea"/>
                <a:cs typeface="Calibri"/>
              </a:rPr>
              <a:t>(if used)</a:t>
            </a:r>
            <a:endParaRPr lang="en-US" sz="1400" kern="120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7">
                <a:solidFill>
                  <a:srgbClr val="5F5F5F"/>
                </a:solidFill>
                <a:ea typeface="+mn-ea"/>
                <a:cs typeface="Calibri"/>
              </a:rPr>
              <a:t>Security</a:t>
            </a:r>
            <a:r>
              <a:rPr lang="en-US" sz="1400" kern="1200" spc="-60">
                <a:solidFill>
                  <a:srgbClr val="5F5F5F"/>
                </a:solidFill>
                <a:ea typeface="+mn-ea"/>
                <a:cs typeface="Calibri"/>
              </a:rPr>
              <a:t> </a:t>
            </a:r>
            <a:r>
              <a:rPr lang="en-US" sz="1400" kern="1200" spc="-7">
                <a:solidFill>
                  <a:srgbClr val="5F5F5F"/>
                </a:solidFill>
                <a:ea typeface="+mn-ea"/>
                <a:cs typeface="Calibri"/>
              </a:rPr>
              <a:t>(if</a:t>
            </a:r>
            <a:r>
              <a:rPr lang="en-US" sz="1400" kern="1200" spc="-27">
                <a:solidFill>
                  <a:srgbClr val="5F5F5F"/>
                </a:solidFill>
                <a:ea typeface="+mn-ea"/>
                <a:cs typeface="Calibri"/>
              </a:rPr>
              <a:t> </a:t>
            </a:r>
            <a:r>
              <a:rPr lang="en-US" sz="1400" kern="1200">
                <a:solidFill>
                  <a:srgbClr val="5F5F5F"/>
                </a:solidFill>
                <a:ea typeface="+mn-ea"/>
                <a:cs typeface="Calibri"/>
              </a:rPr>
              <a:t>needed)</a:t>
            </a:r>
            <a:endParaRPr sz="1400" kern="1200">
              <a:solidFill>
                <a:prstClr val="black"/>
              </a:solidFill>
              <a:ea typeface="+mn-ea"/>
              <a:cs typeface="Calibri"/>
            </a:endParaRPr>
          </a:p>
        </p:txBody>
      </p:sp>
      <p:sp>
        <p:nvSpPr>
          <p:cNvPr id="9" name="object 9"/>
          <p:cNvSpPr txBox="1"/>
          <p:nvPr/>
        </p:nvSpPr>
        <p:spPr>
          <a:xfrm>
            <a:off x="4099295" y="3380576"/>
            <a:ext cx="3701997" cy="3343650"/>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dirty="0">
                <a:solidFill>
                  <a:srgbClr val="75A203"/>
                </a:solidFill>
                <a:ea typeface="+mn-ea"/>
                <a:cs typeface="Calibri"/>
              </a:rPr>
              <a:t>Equipment</a:t>
            </a:r>
            <a:r>
              <a:rPr sz="1400" b="1" kern="1200" spc="-33" dirty="0">
                <a:solidFill>
                  <a:srgbClr val="75A203"/>
                </a:solidFill>
                <a:ea typeface="+mn-ea"/>
                <a:cs typeface="Calibri"/>
              </a:rPr>
              <a:t> </a:t>
            </a:r>
            <a:r>
              <a:rPr sz="1400" b="1" kern="1200" dirty="0">
                <a:solidFill>
                  <a:srgbClr val="75A203"/>
                </a:solidFill>
                <a:ea typeface="+mn-ea"/>
                <a:cs typeface="Calibri"/>
              </a:rPr>
              <a:t>–</a:t>
            </a:r>
            <a:r>
              <a:rPr sz="1400" b="1" kern="1200" spc="-33" dirty="0">
                <a:solidFill>
                  <a:srgbClr val="75A203"/>
                </a:solidFill>
                <a:ea typeface="+mn-ea"/>
                <a:cs typeface="Calibri"/>
              </a:rPr>
              <a:t> </a:t>
            </a:r>
            <a:r>
              <a:rPr sz="1400" b="1" kern="1200" spc="-7" dirty="0">
                <a:solidFill>
                  <a:srgbClr val="75A203"/>
                </a:solidFill>
                <a:ea typeface="+mn-ea"/>
                <a:cs typeface="Calibri"/>
              </a:rPr>
              <a:t>General</a:t>
            </a:r>
            <a:endParaRPr lang="fr-FR" sz="1400" b="1" kern="1200" spc="-7" dirty="0">
              <a:solidFill>
                <a:srgbClr val="75A203"/>
              </a:solidFill>
              <a:ea typeface="+mn-ea"/>
              <a:cs typeface="Calibri"/>
            </a:endParaRPr>
          </a:p>
          <a:p>
            <a:pPr marL="474121" indent="-457189" hangingPunct="1">
              <a:spcBef>
                <a:spcPts val="513"/>
              </a:spcBef>
              <a:buClr>
                <a:srgbClr val="75A203"/>
              </a:buClr>
              <a:buFont typeface="Arial MT"/>
              <a:buChar char="•"/>
              <a:tabLst>
                <a:tab pos="473275" algn="l"/>
                <a:tab pos="474121" algn="l"/>
              </a:tabLst>
            </a:pPr>
            <a:r>
              <a:rPr lang="en-US" sz="1400" kern="1200" dirty="0">
                <a:solidFill>
                  <a:srgbClr val="5F5F5F"/>
                </a:solidFill>
                <a:ea typeface="+mn-ea"/>
                <a:cs typeface="Calibri"/>
              </a:rPr>
              <a:t>Cellphone</a:t>
            </a:r>
            <a:endParaRPr lang="en-US" sz="14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dirty="0">
                <a:solidFill>
                  <a:srgbClr val="5F5F5F"/>
                </a:solidFill>
                <a:ea typeface="+mn-ea"/>
                <a:cs typeface="Calibri"/>
              </a:rPr>
              <a:t>C</a:t>
            </a:r>
            <a:r>
              <a:rPr lang="en-US" sz="1400" kern="1200" dirty="0">
                <a:solidFill>
                  <a:srgbClr val="5F5F5F"/>
                </a:solidFill>
                <a:ea typeface="+mn-ea"/>
                <a:cs typeface="Calibri"/>
              </a:rPr>
              <a:t>ell</a:t>
            </a:r>
            <a:r>
              <a:rPr lang="en-US" sz="1400" kern="1200" spc="7" dirty="0">
                <a:solidFill>
                  <a:srgbClr val="5F5F5F"/>
                </a:solidFill>
                <a:ea typeface="+mn-ea"/>
                <a:cs typeface="Calibri"/>
              </a:rPr>
              <a:t>p</a:t>
            </a:r>
            <a:r>
              <a:rPr lang="en-US" sz="1400" kern="1200" dirty="0">
                <a:solidFill>
                  <a:srgbClr val="5F5F5F"/>
                </a:solidFill>
                <a:ea typeface="+mn-ea"/>
                <a:cs typeface="Calibri"/>
              </a:rPr>
              <a:t>h</a:t>
            </a:r>
            <a:r>
              <a:rPr lang="en-US" sz="1400" kern="1200" spc="-7" dirty="0">
                <a:solidFill>
                  <a:srgbClr val="5F5F5F"/>
                </a:solidFill>
                <a:ea typeface="+mn-ea"/>
                <a:cs typeface="Calibri"/>
              </a:rPr>
              <a:t>o</a:t>
            </a:r>
            <a:r>
              <a:rPr lang="en-US" sz="1400" kern="1200" spc="7" dirty="0">
                <a:solidFill>
                  <a:srgbClr val="5F5F5F"/>
                </a:solidFill>
                <a:ea typeface="+mn-ea"/>
                <a:cs typeface="Calibri"/>
              </a:rPr>
              <a:t>n</a:t>
            </a:r>
            <a:r>
              <a:rPr lang="en-US" sz="1400" kern="1200" dirty="0">
                <a:solidFill>
                  <a:srgbClr val="5F5F5F"/>
                </a:solidFill>
                <a:ea typeface="+mn-ea"/>
                <a:cs typeface="Calibri"/>
              </a:rPr>
              <a:t>e</a:t>
            </a:r>
            <a:r>
              <a:rPr lang="en-US" sz="1400" kern="1200" spc="-40" dirty="0">
                <a:solidFill>
                  <a:srgbClr val="5F5F5F"/>
                </a:solidFill>
                <a:ea typeface="+mn-ea"/>
                <a:cs typeface="Calibri"/>
              </a:rPr>
              <a:t> </a:t>
            </a:r>
            <a:r>
              <a:rPr lang="en-US" sz="1400" kern="1200" spc="-7" dirty="0">
                <a:solidFill>
                  <a:srgbClr val="5F5F5F"/>
                </a:solidFill>
                <a:ea typeface="+mn-ea"/>
                <a:cs typeface="Calibri"/>
              </a:rPr>
              <a:t>c</a:t>
            </a:r>
            <a:r>
              <a:rPr lang="en-US" sz="1400" kern="1200" spc="-20" dirty="0">
                <a:solidFill>
                  <a:srgbClr val="5F5F5F"/>
                </a:solidFill>
                <a:ea typeface="+mn-ea"/>
                <a:cs typeface="Calibri"/>
              </a:rPr>
              <a:t>r</a:t>
            </a:r>
            <a:r>
              <a:rPr lang="en-US" sz="1400" kern="1200" dirty="0">
                <a:solidFill>
                  <a:srgbClr val="5F5F5F"/>
                </a:solidFill>
                <a:ea typeface="+mn-ea"/>
                <a:cs typeface="Calibri"/>
              </a:rPr>
              <a:t>e</a:t>
            </a:r>
            <a:r>
              <a:rPr lang="en-US" sz="1400" kern="1200" spc="7" dirty="0">
                <a:solidFill>
                  <a:srgbClr val="5F5F5F"/>
                </a:solidFill>
                <a:ea typeface="+mn-ea"/>
                <a:cs typeface="Calibri"/>
              </a:rPr>
              <a:t>d</a:t>
            </a:r>
            <a:r>
              <a:rPr lang="en-US" sz="1400" kern="1200" dirty="0">
                <a:solidFill>
                  <a:srgbClr val="5F5F5F"/>
                </a:solidFill>
                <a:ea typeface="+mn-ea"/>
                <a:cs typeface="Calibri"/>
              </a:rPr>
              <a:t>i</a:t>
            </a:r>
            <a:r>
              <a:rPr lang="en-US" sz="1400" kern="1200" spc="7" dirty="0">
                <a:solidFill>
                  <a:srgbClr val="5F5F5F"/>
                </a:solidFill>
                <a:ea typeface="+mn-ea"/>
                <a:cs typeface="Calibri"/>
              </a:rPr>
              <a:t>t</a:t>
            </a:r>
            <a:r>
              <a:rPr lang="en-US" sz="1400" kern="1200" dirty="0">
                <a:solidFill>
                  <a:srgbClr val="5F5F5F"/>
                </a:solidFill>
                <a:ea typeface="+mn-ea"/>
                <a:cs typeface="Calibri"/>
              </a:rPr>
              <a:t>s</a:t>
            </a:r>
            <a:endParaRPr lang="en-US" sz="14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dirty="0">
                <a:solidFill>
                  <a:srgbClr val="5F5F5F"/>
                </a:solidFill>
                <a:ea typeface="+mn-ea"/>
                <a:cs typeface="Calibri"/>
              </a:rPr>
              <a:t>Laptop/computer</a:t>
            </a:r>
            <a:endParaRPr lang="en-US" sz="1400" kern="1200" dirty="0">
              <a:solidFill>
                <a:prstClr val="black"/>
              </a:solidFill>
              <a:ea typeface="+mn-ea"/>
              <a:cs typeface="Calibri"/>
            </a:endParaRPr>
          </a:p>
          <a:p>
            <a:pPr marL="473275" marR="84665" indent="-457189" hangingPunct="1">
              <a:spcBef>
                <a:spcPts val="387"/>
              </a:spcBef>
              <a:buClr>
                <a:srgbClr val="75A203"/>
              </a:buClr>
              <a:buFont typeface="Arial MT"/>
              <a:buChar char="•"/>
              <a:tabLst>
                <a:tab pos="473275" algn="l"/>
                <a:tab pos="474121" algn="l"/>
              </a:tabLst>
            </a:pPr>
            <a:r>
              <a:rPr lang="en-US" sz="1400" kern="1200" dirty="0">
                <a:solidFill>
                  <a:srgbClr val="5F5F5F"/>
                </a:solidFill>
                <a:ea typeface="+mn-ea"/>
                <a:cs typeface="Calibri"/>
              </a:rPr>
              <a:t>Global</a:t>
            </a:r>
            <a:r>
              <a:rPr lang="en-US" sz="1400" kern="1200" spc="-40" dirty="0">
                <a:solidFill>
                  <a:srgbClr val="5F5F5F"/>
                </a:solidFill>
                <a:ea typeface="+mn-ea"/>
                <a:cs typeface="Calibri"/>
              </a:rPr>
              <a:t> </a:t>
            </a:r>
            <a:r>
              <a:rPr lang="en-US" sz="1400" kern="1200" dirty="0">
                <a:solidFill>
                  <a:srgbClr val="5F5F5F"/>
                </a:solidFill>
                <a:ea typeface="+mn-ea"/>
                <a:cs typeface="Calibri"/>
              </a:rPr>
              <a:t>positioning</a:t>
            </a:r>
            <a:r>
              <a:rPr lang="en-US" sz="1400" kern="1200" spc="-73" dirty="0">
                <a:solidFill>
                  <a:srgbClr val="5F5F5F"/>
                </a:solidFill>
                <a:ea typeface="+mn-ea"/>
                <a:cs typeface="Calibri"/>
              </a:rPr>
              <a:t> </a:t>
            </a:r>
            <a:r>
              <a:rPr lang="en-US" sz="1400" kern="1200" spc="-20" dirty="0">
                <a:solidFill>
                  <a:srgbClr val="5F5F5F"/>
                </a:solidFill>
                <a:ea typeface="+mn-ea"/>
                <a:cs typeface="Calibri"/>
              </a:rPr>
              <a:t>system</a:t>
            </a:r>
            <a:r>
              <a:rPr lang="en-US" sz="1400" kern="1200" dirty="0">
                <a:solidFill>
                  <a:srgbClr val="5F5F5F"/>
                </a:solidFill>
                <a:ea typeface="+mn-ea"/>
                <a:cs typeface="Calibri"/>
              </a:rPr>
              <a:t> devices,</a:t>
            </a:r>
            <a:r>
              <a:rPr lang="en-US" sz="1400" kern="1200" spc="-33" dirty="0">
                <a:solidFill>
                  <a:srgbClr val="5F5F5F"/>
                </a:solidFill>
                <a:ea typeface="+mn-ea"/>
                <a:cs typeface="Calibri"/>
              </a:rPr>
              <a:t> </a:t>
            </a:r>
            <a:r>
              <a:rPr lang="en-US" sz="1400" kern="1200" dirty="0">
                <a:solidFill>
                  <a:srgbClr val="5F5F5F"/>
                </a:solidFill>
                <a:ea typeface="+mn-ea"/>
                <a:cs typeface="Calibri"/>
              </a:rPr>
              <a:t>if </a:t>
            </a:r>
            <a:r>
              <a:rPr lang="en-US" sz="1400" kern="1200" spc="-347" dirty="0">
                <a:solidFill>
                  <a:srgbClr val="5F5F5F"/>
                </a:solidFill>
                <a:ea typeface="+mn-ea"/>
                <a:cs typeface="Calibri"/>
              </a:rPr>
              <a:t> </a:t>
            </a:r>
            <a:r>
              <a:rPr lang="en-US" sz="1400" kern="1200" spc="-13" dirty="0">
                <a:solidFill>
                  <a:srgbClr val="5F5F5F"/>
                </a:solidFill>
                <a:ea typeface="+mn-ea"/>
                <a:cs typeface="Calibri"/>
              </a:rPr>
              <a:t>any</a:t>
            </a:r>
            <a:endParaRPr lang="en-US" sz="14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7" dirty="0">
                <a:solidFill>
                  <a:srgbClr val="5F5F5F"/>
                </a:solidFill>
                <a:ea typeface="+mn-ea"/>
                <a:cs typeface="Calibri"/>
              </a:rPr>
              <a:t>Hotspots</a:t>
            </a:r>
            <a:endParaRPr lang="en-US" sz="14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dirty="0">
                <a:solidFill>
                  <a:srgbClr val="5F5F5F"/>
                </a:solidFill>
                <a:ea typeface="+mn-ea"/>
                <a:cs typeface="Calibri"/>
              </a:rPr>
              <a:t>Hand</a:t>
            </a:r>
            <a:r>
              <a:rPr lang="en-US" sz="1400" kern="1200" spc="-67" dirty="0">
                <a:solidFill>
                  <a:srgbClr val="5F5F5F"/>
                </a:solidFill>
                <a:ea typeface="+mn-ea"/>
                <a:cs typeface="Calibri"/>
              </a:rPr>
              <a:t> </a:t>
            </a:r>
            <a:r>
              <a:rPr lang="en-US" sz="1400" kern="1200" spc="-7" dirty="0">
                <a:solidFill>
                  <a:srgbClr val="5F5F5F"/>
                </a:solidFill>
                <a:ea typeface="+mn-ea"/>
                <a:cs typeface="Calibri"/>
              </a:rPr>
              <a:t>sanitizer</a:t>
            </a:r>
            <a:endParaRPr lang="en-US" sz="14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pPr>
            <a:r>
              <a:rPr lang="en-US" sz="1400" kern="1200" spc="-13" dirty="0">
                <a:solidFill>
                  <a:srgbClr val="5F5F5F"/>
                </a:solidFill>
                <a:ea typeface="+mn-ea"/>
                <a:cs typeface="Calibri"/>
              </a:rPr>
              <a:t>Weather</a:t>
            </a:r>
            <a:r>
              <a:rPr lang="en-US" sz="1400" kern="1200" spc="-47" dirty="0">
                <a:solidFill>
                  <a:srgbClr val="5F5F5F"/>
                </a:solidFill>
                <a:ea typeface="+mn-ea"/>
                <a:cs typeface="Calibri"/>
              </a:rPr>
              <a:t> </a:t>
            </a:r>
            <a:r>
              <a:rPr lang="en-US" sz="1400" kern="1200" spc="-13" dirty="0">
                <a:solidFill>
                  <a:srgbClr val="5F5F5F"/>
                </a:solidFill>
                <a:ea typeface="+mn-ea"/>
                <a:cs typeface="Calibri"/>
              </a:rPr>
              <a:t>appropriate</a:t>
            </a:r>
            <a:r>
              <a:rPr lang="en-US" sz="1400" kern="1200" spc="-53" dirty="0">
                <a:solidFill>
                  <a:srgbClr val="5F5F5F"/>
                </a:solidFill>
                <a:ea typeface="+mn-ea"/>
                <a:cs typeface="Calibri"/>
              </a:rPr>
              <a:t> </a:t>
            </a:r>
            <a:r>
              <a:rPr lang="en-US" sz="1400" kern="1200" spc="-7" dirty="0">
                <a:solidFill>
                  <a:srgbClr val="5F5F5F"/>
                </a:solidFill>
                <a:ea typeface="+mn-ea"/>
                <a:cs typeface="Calibri"/>
              </a:rPr>
              <a:t>gear</a:t>
            </a:r>
            <a:endParaRPr lang="en-US" sz="14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13" dirty="0">
                <a:solidFill>
                  <a:srgbClr val="5F5F5F"/>
                </a:solidFill>
                <a:ea typeface="+mn-ea"/>
                <a:cs typeface="Calibri"/>
              </a:rPr>
              <a:t>Personal</a:t>
            </a:r>
            <a:r>
              <a:rPr lang="en-US" sz="1400" kern="1200" spc="-33" dirty="0">
                <a:solidFill>
                  <a:srgbClr val="5F5F5F"/>
                </a:solidFill>
                <a:ea typeface="+mn-ea"/>
                <a:cs typeface="Calibri"/>
              </a:rPr>
              <a:t> </a:t>
            </a:r>
            <a:r>
              <a:rPr lang="en-US" sz="1400" kern="1200" spc="-7" dirty="0">
                <a:solidFill>
                  <a:srgbClr val="5F5F5F"/>
                </a:solidFill>
                <a:ea typeface="+mn-ea"/>
                <a:cs typeface="Calibri"/>
              </a:rPr>
              <a:t>protective</a:t>
            </a:r>
            <a:r>
              <a:rPr lang="en-US" sz="1400" kern="1200" spc="-47" dirty="0">
                <a:solidFill>
                  <a:srgbClr val="5F5F5F"/>
                </a:solidFill>
                <a:ea typeface="+mn-ea"/>
                <a:cs typeface="Calibri"/>
              </a:rPr>
              <a:t> </a:t>
            </a:r>
            <a:r>
              <a:rPr lang="en-US" sz="1400" kern="1200" dirty="0">
                <a:solidFill>
                  <a:srgbClr val="5F5F5F"/>
                </a:solidFill>
                <a:ea typeface="+mn-ea"/>
                <a:cs typeface="Calibri"/>
              </a:rPr>
              <a:t>equipment</a:t>
            </a:r>
            <a:r>
              <a:rPr lang="en-US" sz="1400" kern="1200" spc="-73" dirty="0">
                <a:solidFill>
                  <a:srgbClr val="5F5F5F"/>
                </a:solidFill>
                <a:ea typeface="+mn-ea"/>
                <a:cs typeface="Calibri"/>
              </a:rPr>
              <a:t> </a:t>
            </a:r>
            <a:r>
              <a:rPr lang="en-US" sz="1400" kern="1200" spc="-7" dirty="0">
                <a:solidFill>
                  <a:srgbClr val="5F5F5F"/>
                </a:solidFill>
                <a:ea typeface="+mn-ea"/>
                <a:cs typeface="Calibri"/>
              </a:rPr>
              <a:t>(PPE_</a:t>
            </a:r>
            <a:endParaRPr lang="en-US" sz="14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pPr>
            <a:r>
              <a:rPr lang="en-US" sz="1400" kern="1200" spc="-13" dirty="0">
                <a:solidFill>
                  <a:srgbClr val="5F5F5F"/>
                </a:solidFill>
                <a:ea typeface="+mn-ea"/>
                <a:cs typeface="Calibri"/>
              </a:rPr>
              <a:t>Standardized</a:t>
            </a:r>
            <a:r>
              <a:rPr lang="en-US" sz="1400" kern="1200" spc="-80" dirty="0">
                <a:solidFill>
                  <a:srgbClr val="5F5F5F"/>
                </a:solidFill>
                <a:ea typeface="+mn-ea"/>
                <a:cs typeface="Calibri"/>
              </a:rPr>
              <a:t> </a:t>
            </a:r>
            <a:r>
              <a:rPr lang="en-US" sz="1400" kern="1200" spc="-7" dirty="0">
                <a:solidFill>
                  <a:srgbClr val="5F5F5F"/>
                </a:solidFill>
                <a:ea typeface="+mn-ea"/>
                <a:cs typeface="Calibri"/>
              </a:rPr>
              <a:t>forms</a:t>
            </a:r>
            <a:endParaRPr lang="en-US" sz="1400" kern="1200" dirty="0">
              <a:solidFill>
                <a:prstClr val="black"/>
              </a:solidFill>
              <a:ea typeface="+mn-ea"/>
              <a:cs typeface="Calibri"/>
            </a:endParaRPr>
          </a:p>
          <a:p>
            <a:pPr marL="473275" marR="209121" hangingPunct="1">
              <a:spcBef>
                <a:spcPts val="387"/>
              </a:spcBef>
              <a:buClr>
                <a:srgbClr val="75A203"/>
              </a:buClr>
            </a:pPr>
            <a:r>
              <a:rPr lang="en-US" sz="1400" kern="1200" dirty="0">
                <a:solidFill>
                  <a:srgbClr val="5F5F5F"/>
                </a:solidFill>
                <a:ea typeface="+mn-ea"/>
                <a:cs typeface="Calibri"/>
              </a:rPr>
              <a:t>Media </a:t>
            </a:r>
            <a:r>
              <a:rPr lang="en-US" sz="1400" kern="1200" spc="-7" dirty="0">
                <a:solidFill>
                  <a:srgbClr val="5F5F5F"/>
                </a:solidFill>
                <a:ea typeface="+mn-ea"/>
                <a:cs typeface="Calibri"/>
              </a:rPr>
              <a:t>printing </a:t>
            </a:r>
            <a:r>
              <a:rPr lang="en-US" sz="1400" kern="1200" spc="-27" dirty="0">
                <a:solidFill>
                  <a:srgbClr val="5F5F5F"/>
                </a:solidFill>
                <a:ea typeface="+mn-ea"/>
                <a:cs typeface="Calibri"/>
              </a:rPr>
              <a:t>(poster, </a:t>
            </a:r>
            <a:r>
              <a:rPr lang="en-US" sz="1400" kern="1200" spc="-7" dirty="0">
                <a:solidFill>
                  <a:srgbClr val="5F5F5F"/>
                </a:solidFill>
                <a:ea typeface="+mn-ea"/>
                <a:cs typeface="Calibri"/>
              </a:rPr>
              <a:t>pamphlets, </a:t>
            </a:r>
            <a:r>
              <a:rPr lang="en-US" sz="1400" kern="1200" spc="-347" dirty="0">
                <a:solidFill>
                  <a:srgbClr val="5F5F5F"/>
                </a:solidFill>
                <a:ea typeface="+mn-ea"/>
                <a:cs typeface="Calibri"/>
              </a:rPr>
              <a:t> </a:t>
            </a:r>
            <a:r>
              <a:rPr lang="en-US" sz="1400" kern="1200" spc="-13" dirty="0">
                <a:solidFill>
                  <a:srgbClr val="5F5F5F"/>
                </a:solidFill>
                <a:ea typeface="+mn-ea"/>
                <a:cs typeface="Calibri"/>
              </a:rPr>
              <a:t>etc.)</a:t>
            </a:r>
            <a:endParaRPr lang="en-US" sz="1400" kern="1200" dirty="0">
              <a:solidFill>
                <a:prstClr val="black"/>
              </a:solidFill>
              <a:ea typeface="+mn-ea"/>
              <a:cs typeface="Calibri"/>
            </a:endParaRPr>
          </a:p>
          <a:p>
            <a:pPr marL="473275" hangingPunct="1">
              <a:buClr>
                <a:srgbClr val="75A203"/>
              </a:buClr>
            </a:pPr>
            <a:r>
              <a:rPr lang="en-US" sz="1400" kern="1200" spc="-13" dirty="0">
                <a:solidFill>
                  <a:srgbClr val="5F5F5F"/>
                </a:solidFill>
                <a:ea typeface="+mn-ea"/>
                <a:cs typeface="Calibri"/>
              </a:rPr>
              <a:t>Data</a:t>
            </a:r>
            <a:r>
              <a:rPr lang="en-US" sz="1400" kern="1200" spc="-33" dirty="0">
                <a:solidFill>
                  <a:srgbClr val="5F5F5F"/>
                </a:solidFill>
                <a:ea typeface="+mn-ea"/>
                <a:cs typeface="Calibri"/>
              </a:rPr>
              <a:t> </a:t>
            </a:r>
            <a:r>
              <a:rPr lang="en-US" sz="1400" kern="1200" spc="-7" dirty="0">
                <a:solidFill>
                  <a:srgbClr val="5F5F5F"/>
                </a:solidFill>
                <a:ea typeface="+mn-ea"/>
                <a:cs typeface="Calibri"/>
              </a:rPr>
              <a:t>entry</a:t>
            </a:r>
            <a:r>
              <a:rPr lang="en-US" sz="1400" kern="1200" spc="-40" dirty="0">
                <a:solidFill>
                  <a:srgbClr val="5F5F5F"/>
                </a:solidFill>
                <a:ea typeface="+mn-ea"/>
                <a:cs typeface="Calibri"/>
              </a:rPr>
              <a:t> </a:t>
            </a:r>
            <a:r>
              <a:rPr lang="en-US" sz="1400" kern="1200" spc="-20" dirty="0">
                <a:solidFill>
                  <a:srgbClr val="5F5F5F"/>
                </a:solidFill>
                <a:ea typeface="+mn-ea"/>
                <a:cs typeface="Calibri"/>
              </a:rPr>
              <a:t>system</a:t>
            </a:r>
            <a:r>
              <a:rPr lang="en-US" sz="1400" kern="1200" spc="20" dirty="0">
                <a:solidFill>
                  <a:srgbClr val="5F5F5F"/>
                </a:solidFill>
                <a:ea typeface="+mn-ea"/>
                <a:cs typeface="Calibri"/>
              </a:rPr>
              <a:t> </a:t>
            </a:r>
            <a:r>
              <a:rPr lang="en-US" sz="1400" kern="1200" dirty="0">
                <a:solidFill>
                  <a:srgbClr val="5F5F5F"/>
                </a:solidFill>
                <a:ea typeface="+mn-ea"/>
                <a:cs typeface="Calibri"/>
              </a:rPr>
              <a:t>and</a:t>
            </a:r>
            <a:r>
              <a:rPr lang="en-US" sz="1400" kern="1200" spc="-27" dirty="0">
                <a:solidFill>
                  <a:srgbClr val="5F5F5F"/>
                </a:solidFill>
                <a:ea typeface="+mn-ea"/>
                <a:cs typeface="Calibri"/>
              </a:rPr>
              <a:t> </a:t>
            </a:r>
            <a:r>
              <a:rPr lang="en-US" sz="1400" kern="1200" spc="-7" dirty="0">
                <a:solidFill>
                  <a:srgbClr val="5F5F5F"/>
                </a:solidFill>
                <a:ea typeface="+mn-ea"/>
                <a:cs typeface="Calibri"/>
              </a:rPr>
              <a:t>reporting</a:t>
            </a:r>
            <a:endParaRPr lang="en-US" sz="1400" kern="1200" dirty="0">
              <a:solidFill>
                <a:prstClr val="black"/>
              </a:solidFill>
              <a:ea typeface="+mn-ea"/>
              <a:cs typeface="Calibri"/>
            </a:endParaRPr>
          </a:p>
          <a:p>
            <a:pPr marL="473275" hangingPunct="1">
              <a:buClr>
                <a:srgbClr val="75A203"/>
              </a:buClr>
            </a:pPr>
            <a:r>
              <a:rPr lang="en-US" sz="1400" kern="1200" spc="-7" dirty="0">
                <a:solidFill>
                  <a:srgbClr val="5F5F5F"/>
                </a:solidFill>
                <a:ea typeface="+mn-ea"/>
                <a:cs typeface="Calibri"/>
              </a:rPr>
              <a:t>(paper</a:t>
            </a:r>
            <a:r>
              <a:rPr lang="en-US" sz="1400" kern="1200" spc="-40" dirty="0">
                <a:solidFill>
                  <a:srgbClr val="5F5F5F"/>
                </a:solidFill>
                <a:ea typeface="+mn-ea"/>
                <a:cs typeface="Calibri"/>
              </a:rPr>
              <a:t> </a:t>
            </a:r>
            <a:r>
              <a:rPr lang="en-US" sz="1400" kern="1200" spc="-7" dirty="0">
                <a:solidFill>
                  <a:srgbClr val="5F5F5F"/>
                </a:solidFill>
                <a:ea typeface="+mn-ea"/>
                <a:cs typeface="Calibri"/>
              </a:rPr>
              <a:t>vs.</a:t>
            </a:r>
            <a:r>
              <a:rPr lang="en-US" sz="1400" kern="1200" spc="-33" dirty="0">
                <a:solidFill>
                  <a:srgbClr val="5F5F5F"/>
                </a:solidFill>
                <a:ea typeface="+mn-ea"/>
                <a:cs typeface="Calibri"/>
              </a:rPr>
              <a:t> </a:t>
            </a:r>
            <a:r>
              <a:rPr lang="en-US" sz="1400" kern="1200" spc="-7" dirty="0">
                <a:solidFill>
                  <a:srgbClr val="5F5F5F"/>
                </a:solidFill>
                <a:ea typeface="+mn-ea"/>
                <a:cs typeface="Calibri"/>
              </a:rPr>
              <a:t>electronic)</a:t>
            </a:r>
            <a:endParaRPr lang="en-US" sz="1400" kern="1200" dirty="0">
              <a:solidFill>
                <a:prstClr val="black"/>
              </a:solidFill>
              <a:ea typeface="+mn-ea"/>
              <a:cs typeface="Calibri"/>
            </a:endParaRPr>
          </a:p>
        </p:txBody>
      </p:sp>
      <p:sp>
        <p:nvSpPr>
          <p:cNvPr id="13" name="object 13"/>
          <p:cNvSpPr txBox="1"/>
          <p:nvPr/>
        </p:nvSpPr>
        <p:spPr>
          <a:xfrm>
            <a:off x="8174939" y="1445794"/>
            <a:ext cx="3553460" cy="1361056"/>
          </a:xfrm>
          <a:prstGeom prst="rect">
            <a:avLst/>
          </a:prstGeom>
          <a:solidFill>
            <a:schemeClr val="bg1">
              <a:lumMod val="95000"/>
            </a:schemeClr>
          </a:solidFill>
        </p:spPr>
        <p:txBody>
          <a:bodyPr vert="horz" wrap="square" lIns="0" tIns="65193" rIns="0" bIns="0" rtlCol="0">
            <a:spAutoFit/>
          </a:bodyPr>
          <a:lstStyle/>
          <a:p>
            <a:pPr marL="16086" hangingPunct="1">
              <a:spcBef>
                <a:spcPts val="513"/>
              </a:spcBef>
              <a:buClr>
                <a:srgbClr val="A49987"/>
              </a:buClr>
              <a:tabLst>
                <a:tab pos="474121" algn="l"/>
                <a:tab pos="474968" algn="l"/>
              </a:tabLst>
            </a:pPr>
            <a:r>
              <a:rPr lang="fr-FR" sz="1400" b="1" kern="1200" spc="-7">
                <a:solidFill>
                  <a:srgbClr val="75A203"/>
                </a:solidFill>
                <a:ea typeface="+mn-ea"/>
                <a:cs typeface="Calibri"/>
              </a:rPr>
              <a:t>Equipment</a:t>
            </a:r>
            <a:r>
              <a:rPr lang="fr-FR" sz="1400" b="1" kern="1200" spc="-20">
                <a:solidFill>
                  <a:srgbClr val="75A203"/>
                </a:solidFill>
                <a:ea typeface="+mn-ea"/>
                <a:cs typeface="Calibri"/>
              </a:rPr>
              <a:t> </a:t>
            </a:r>
            <a:r>
              <a:rPr lang="fr-FR" sz="1400" b="1" kern="1200">
                <a:solidFill>
                  <a:srgbClr val="75A203"/>
                </a:solidFill>
                <a:ea typeface="+mn-ea"/>
                <a:cs typeface="Calibri"/>
              </a:rPr>
              <a:t>–</a:t>
            </a:r>
            <a:r>
              <a:rPr lang="en-US" sz="1400" b="1" kern="1200">
                <a:solidFill>
                  <a:srgbClr val="75A203"/>
                </a:solidFill>
                <a:ea typeface="+mn-ea"/>
                <a:cs typeface="Calibri"/>
              </a:rPr>
              <a:t>Disease</a:t>
            </a:r>
            <a:r>
              <a:rPr lang="en-US" sz="1400" b="1" kern="1200" spc="-40">
                <a:solidFill>
                  <a:srgbClr val="75A203"/>
                </a:solidFill>
                <a:ea typeface="+mn-ea"/>
                <a:cs typeface="Calibri"/>
              </a:rPr>
              <a:t> </a:t>
            </a:r>
            <a:r>
              <a:rPr lang="en-US" sz="1400" b="1" kern="1200" spc="-7">
                <a:solidFill>
                  <a:srgbClr val="75A203"/>
                </a:solidFill>
                <a:ea typeface="+mn-ea"/>
                <a:cs typeface="Calibri"/>
              </a:rPr>
              <a:t>Specific</a:t>
            </a:r>
            <a:endParaRPr lang="en-US" sz="1400" kern="120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sz="1400" kern="1200" spc="-7">
                <a:solidFill>
                  <a:srgbClr val="5F5F5F"/>
                </a:solidFill>
                <a:ea typeface="+mn-ea"/>
                <a:cs typeface="Calibri"/>
              </a:rPr>
              <a:t>Clinical management</a:t>
            </a:r>
            <a:r>
              <a:rPr sz="1400" kern="1200" spc="-40">
                <a:solidFill>
                  <a:srgbClr val="5F5F5F"/>
                </a:solidFill>
                <a:ea typeface="+mn-ea"/>
                <a:cs typeface="Calibri"/>
              </a:rPr>
              <a:t> </a:t>
            </a:r>
            <a:r>
              <a:rPr sz="1400" kern="1200" spc="-7">
                <a:solidFill>
                  <a:srgbClr val="5F5F5F"/>
                </a:solidFill>
                <a:ea typeface="+mn-ea"/>
                <a:cs typeface="Calibri"/>
              </a:rPr>
              <a:t>supplies</a:t>
            </a:r>
            <a:endParaRPr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sz="1400" kern="1200" spc="-13">
                <a:solidFill>
                  <a:srgbClr val="5F5F5F"/>
                </a:solidFill>
                <a:ea typeface="+mn-ea"/>
                <a:cs typeface="Calibri"/>
              </a:rPr>
              <a:t>Environmental</a:t>
            </a:r>
            <a:r>
              <a:rPr sz="1400" kern="1200" spc="-40">
                <a:solidFill>
                  <a:srgbClr val="5F5F5F"/>
                </a:solidFill>
                <a:ea typeface="+mn-ea"/>
                <a:cs typeface="Calibri"/>
              </a:rPr>
              <a:t> </a:t>
            </a:r>
            <a:r>
              <a:rPr sz="1400" kern="1200" spc="-7">
                <a:solidFill>
                  <a:srgbClr val="5F5F5F"/>
                </a:solidFill>
                <a:ea typeface="+mn-ea"/>
                <a:cs typeface="Calibri"/>
              </a:rPr>
              <a:t>management supplies</a:t>
            </a:r>
            <a:endParaRPr sz="1400" kern="120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pPr>
            <a:r>
              <a:rPr sz="1400" kern="1200" spc="-13">
                <a:solidFill>
                  <a:srgbClr val="5F5F5F"/>
                </a:solidFill>
                <a:ea typeface="+mn-ea"/>
                <a:cs typeface="Calibri"/>
              </a:rPr>
              <a:t>Laboratory</a:t>
            </a:r>
            <a:r>
              <a:rPr sz="1400" kern="1200" spc="-80">
                <a:solidFill>
                  <a:srgbClr val="5F5F5F"/>
                </a:solidFill>
                <a:ea typeface="+mn-ea"/>
                <a:cs typeface="Calibri"/>
              </a:rPr>
              <a:t> </a:t>
            </a:r>
            <a:r>
              <a:rPr sz="1400" kern="1200">
                <a:solidFill>
                  <a:srgbClr val="5F5F5F"/>
                </a:solidFill>
                <a:ea typeface="+mn-ea"/>
                <a:cs typeface="Calibri"/>
              </a:rPr>
              <a:t>supplies</a:t>
            </a:r>
            <a:endParaRPr sz="1400" kern="1200">
              <a:solidFill>
                <a:prstClr val="black"/>
              </a:solidFill>
              <a:ea typeface="+mn-ea"/>
              <a:cs typeface="Calibri"/>
            </a:endParaRPr>
          </a:p>
          <a:p>
            <a:pPr marL="474121" indent="-458035" hangingPunct="1">
              <a:spcBef>
                <a:spcPts val="393"/>
              </a:spcBef>
              <a:buClr>
                <a:srgbClr val="75A203"/>
              </a:buClr>
              <a:buFont typeface="Arial MT"/>
              <a:buChar char="•"/>
              <a:tabLst>
                <a:tab pos="474121" algn="l"/>
                <a:tab pos="474968" algn="l"/>
              </a:tabLst>
            </a:pPr>
            <a:r>
              <a:rPr sz="1400" kern="1200" spc="-7">
                <a:solidFill>
                  <a:srgbClr val="5F5F5F"/>
                </a:solidFill>
                <a:ea typeface="+mn-ea"/>
                <a:cs typeface="Calibri"/>
              </a:rPr>
              <a:t>Outbreak</a:t>
            </a:r>
            <a:r>
              <a:rPr sz="1400" kern="1200" spc="-47">
                <a:solidFill>
                  <a:srgbClr val="5F5F5F"/>
                </a:solidFill>
                <a:ea typeface="+mn-ea"/>
                <a:cs typeface="Calibri"/>
              </a:rPr>
              <a:t> </a:t>
            </a:r>
            <a:r>
              <a:rPr sz="1400" kern="1200" spc="-7">
                <a:solidFill>
                  <a:srgbClr val="5F5F5F"/>
                </a:solidFill>
                <a:ea typeface="+mn-ea"/>
                <a:cs typeface="Calibri"/>
              </a:rPr>
              <a:t>intervention</a:t>
            </a:r>
            <a:r>
              <a:rPr sz="1400" kern="1200" spc="-60">
                <a:solidFill>
                  <a:srgbClr val="5F5F5F"/>
                </a:solidFill>
                <a:ea typeface="+mn-ea"/>
                <a:cs typeface="Calibri"/>
              </a:rPr>
              <a:t> </a:t>
            </a:r>
            <a:r>
              <a:rPr sz="1400" kern="1200" spc="-7">
                <a:solidFill>
                  <a:srgbClr val="5F5F5F"/>
                </a:solidFill>
                <a:ea typeface="+mn-ea"/>
                <a:cs typeface="Calibri"/>
              </a:rPr>
              <a:t>supplies</a:t>
            </a:r>
            <a:endParaRPr sz="1400" kern="1200">
              <a:solidFill>
                <a:prstClr val="black"/>
              </a:solidFill>
              <a:ea typeface="+mn-ea"/>
              <a:cs typeface="Calibri"/>
            </a:endParaRPr>
          </a:p>
        </p:txBody>
      </p:sp>
      <p:sp>
        <p:nvSpPr>
          <p:cNvPr id="14" name="object 14"/>
          <p:cNvSpPr txBox="1"/>
          <p:nvPr/>
        </p:nvSpPr>
        <p:spPr>
          <a:xfrm>
            <a:off x="8256976" y="2921557"/>
            <a:ext cx="3471423" cy="131232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13">
                <a:solidFill>
                  <a:srgbClr val="75A203"/>
                </a:solidFill>
                <a:ea typeface="+mn-ea"/>
                <a:cs typeface="Calibri"/>
              </a:rPr>
              <a:t>Transportation</a:t>
            </a:r>
            <a:endParaRPr lang="fr-FR" sz="1400" b="1" kern="1200" spc="-13">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spc="-7">
                <a:solidFill>
                  <a:srgbClr val="5F5F5F"/>
                </a:solidFill>
                <a:ea typeface="+mn-ea"/>
                <a:cs typeface="Calibri"/>
              </a:rPr>
              <a:t>Flights</a:t>
            </a:r>
            <a:r>
              <a:rPr lang="en-US" sz="1400" kern="1200" spc="-47">
                <a:solidFill>
                  <a:srgbClr val="5F5F5F"/>
                </a:solidFill>
                <a:ea typeface="+mn-ea"/>
                <a:cs typeface="Calibri"/>
              </a:rPr>
              <a:t> </a:t>
            </a:r>
            <a:r>
              <a:rPr lang="en-US" sz="1400" kern="1200" spc="-7">
                <a:solidFill>
                  <a:srgbClr val="5F5F5F"/>
                </a:solidFill>
                <a:ea typeface="+mn-ea"/>
                <a:cs typeface="Calibri"/>
              </a:rPr>
              <a:t>(if</a:t>
            </a:r>
            <a:r>
              <a:rPr lang="en-US" sz="1400" kern="1200" spc="-47">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Fuel</a:t>
            </a:r>
            <a:r>
              <a:rPr lang="en-US" sz="1400" kern="1200" spc="-27">
                <a:solidFill>
                  <a:srgbClr val="5F5F5F"/>
                </a:solidFill>
                <a:ea typeface="+mn-ea"/>
                <a:cs typeface="Calibri"/>
              </a:rPr>
              <a:t> </a:t>
            </a:r>
            <a:r>
              <a:rPr lang="en-US" sz="1400" kern="1200" spc="-7">
                <a:solidFill>
                  <a:srgbClr val="5F5F5F"/>
                </a:solidFill>
                <a:ea typeface="+mn-ea"/>
                <a:cs typeface="Calibri"/>
              </a:rPr>
              <a:t>(if</a:t>
            </a:r>
            <a:r>
              <a:rPr lang="en-US" sz="1400" kern="1200" spc="-27">
                <a:solidFill>
                  <a:srgbClr val="5F5F5F"/>
                </a:solidFill>
                <a:ea typeface="+mn-ea"/>
                <a:cs typeface="Calibri"/>
              </a:rPr>
              <a:t> </a:t>
            </a:r>
            <a:r>
              <a:rPr lang="en-US" sz="1400" kern="1200" spc="-7">
                <a:solidFill>
                  <a:srgbClr val="5F5F5F"/>
                </a:solidFill>
                <a:ea typeface="+mn-ea"/>
                <a:cs typeface="Calibri"/>
              </a:rPr>
              <a:t>using</a:t>
            </a:r>
            <a:r>
              <a:rPr lang="en-US" sz="1400" kern="1200" spc="-40">
                <a:solidFill>
                  <a:srgbClr val="5F5F5F"/>
                </a:solidFill>
                <a:ea typeface="+mn-ea"/>
                <a:cs typeface="Calibri"/>
              </a:rPr>
              <a:t> </a:t>
            </a:r>
            <a:r>
              <a:rPr lang="en-US" sz="1400" kern="1200" spc="-7">
                <a:solidFill>
                  <a:srgbClr val="5F5F5F"/>
                </a:solidFill>
                <a:ea typeface="+mn-ea"/>
                <a:cs typeface="Calibri"/>
              </a:rPr>
              <a:t>own vehicles)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spc="-13">
                <a:solidFill>
                  <a:srgbClr val="5F5F5F"/>
                </a:solidFill>
                <a:ea typeface="+mn-ea"/>
                <a:cs typeface="Calibri"/>
              </a:rPr>
              <a:t>Rental</a:t>
            </a:r>
            <a:r>
              <a:rPr lang="en-US" sz="1400" kern="1200" spc="-53">
                <a:solidFill>
                  <a:srgbClr val="5F5F5F"/>
                </a:solidFill>
                <a:ea typeface="+mn-ea"/>
                <a:cs typeface="Calibri"/>
              </a:rPr>
              <a:t> </a:t>
            </a:r>
            <a:r>
              <a:rPr lang="en-US" sz="1400" kern="1200" spc="-7">
                <a:solidFill>
                  <a:srgbClr val="5F5F5F"/>
                </a:solidFill>
                <a:ea typeface="+mn-ea"/>
                <a:cs typeface="Calibri"/>
              </a:rPr>
              <a:t>vehicles</a:t>
            </a:r>
            <a:r>
              <a:rPr lang="en-US" sz="1400" kern="1200" spc="-13">
                <a:solidFill>
                  <a:srgbClr val="5F5F5F"/>
                </a:solidFill>
                <a:ea typeface="+mn-ea"/>
                <a:cs typeface="Calibri"/>
              </a:rPr>
              <a:t> </a:t>
            </a:r>
            <a:r>
              <a:rPr lang="en-US" sz="1400" kern="1200" spc="-7">
                <a:solidFill>
                  <a:srgbClr val="5F5F5F"/>
                </a:solidFill>
                <a:ea typeface="+mn-ea"/>
                <a:cs typeface="Calibri"/>
              </a:rPr>
              <a:t>(if</a:t>
            </a:r>
            <a:r>
              <a:rPr lang="en-US" sz="1400" kern="1200" spc="-13">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pPr>
            <a:r>
              <a:rPr lang="en-US" sz="1400" kern="1200" spc="-33">
                <a:solidFill>
                  <a:srgbClr val="5F5F5F"/>
                </a:solidFill>
                <a:ea typeface="+mn-ea"/>
                <a:cs typeface="Calibri"/>
              </a:rPr>
              <a:t>Travel</a:t>
            </a:r>
            <a:r>
              <a:rPr lang="en-US" sz="1400" kern="1200" spc="-40">
                <a:solidFill>
                  <a:srgbClr val="5F5F5F"/>
                </a:solidFill>
                <a:ea typeface="+mn-ea"/>
                <a:cs typeface="Calibri"/>
              </a:rPr>
              <a:t> </a:t>
            </a:r>
            <a:r>
              <a:rPr lang="en-US" sz="1400" kern="1200" spc="-7">
                <a:solidFill>
                  <a:srgbClr val="5F5F5F"/>
                </a:solidFill>
                <a:ea typeface="+mn-ea"/>
                <a:cs typeface="Calibri"/>
              </a:rPr>
              <a:t>allowance</a:t>
            </a:r>
            <a:endParaRPr sz="1400" kern="1200">
              <a:solidFill>
                <a:prstClr val="black"/>
              </a:solidFill>
              <a:ea typeface="+mn-ea"/>
              <a:cs typeface="Calibri"/>
            </a:endParaRPr>
          </a:p>
        </p:txBody>
      </p:sp>
      <p:sp>
        <p:nvSpPr>
          <p:cNvPr id="16" name="object 16"/>
          <p:cNvSpPr txBox="1"/>
          <p:nvPr/>
        </p:nvSpPr>
        <p:spPr>
          <a:xfrm>
            <a:off x="8256976" y="4378274"/>
            <a:ext cx="3471423" cy="104558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a:solidFill>
                  <a:srgbClr val="75A203"/>
                </a:solidFill>
                <a:ea typeface="+mn-ea"/>
                <a:cs typeface="Calibri"/>
              </a:rPr>
              <a:t>Lodging</a:t>
            </a:r>
            <a:endParaRPr lang="fr-FR" sz="1400" b="1" kern="1200" spc="-7">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spc="-7">
                <a:solidFill>
                  <a:srgbClr val="5F5F5F"/>
                </a:solidFill>
                <a:ea typeface="+mn-ea"/>
                <a:cs typeface="Calibri"/>
              </a:rPr>
              <a:t>Hotels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spc="-7">
                <a:solidFill>
                  <a:srgbClr val="5F5F5F"/>
                </a:solidFill>
                <a:ea typeface="+mn-ea"/>
                <a:cs typeface="Calibri"/>
              </a:rPr>
              <a:t>Short</a:t>
            </a:r>
            <a:r>
              <a:rPr lang="en-US" sz="1400" kern="1200" spc="-33">
                <a:solidFill>
                  <a:srgbClr val="5F5F5F"/>
                </a:solidFill>
                <a:ea typeface="+mn-ea"/>
                <a:cs typeface="Calibri"/>
              </a:rPr>
              <a:t> </a:t>
            </a:r>
            <a:r>
              <a:rPr lang="en-US" sz="1400" kern="1200" spc="-7">
                <a:solidFill>
                  <a:srgbClr val="5F5F5F"/>
                </a:solidFill>
                <a:ea typeface="+mn-ea"/>
                <a:cs typeface="Calibri"/>
              </a:rPr>
              <a:t>term</a:t>
            </a:r>
            <a:r>
              <a:rPr lang="en-US" sz="1400" kern="1200" spc="-33">
                <a:solidFill>
                  <a:srgbClr val="5F5F5F"/>
                </a:solidFill>
                <a:ea typeface="+mn-ea"/>
                <a:cs typeface="Calibri"/>
              </a:rPr>
              <a:t> </a:t>
            </a:r>
            <a:r>
              <a:rPr lang="en-US" sz="1400" kern="1200" spc="-7">
                <a:solidFill>
                  <a:srgbClr val="5F5F5F"/>
                </a:solidFill>
                <a:ea typeface="+mn-ea"/>
                <a:cs typeface="Calibri"/>
              </a:rPr>
              <a:t>housing</a:t>
            </a:r>
            <a:r>
              <a:rPr lang="en-US" sz="1400" kern="1200" spc="-40">
                <a:solidFill>
                  <a:srgbClr val="5F5F5F"/>
                </a:solidFill>
                <a:ea typeface="+mn-ea"/>
                <a:cs typeface="Calibri"/>
              </a:rPr>
              <a:t> </a:t>
            </a:r>
            <a:r>
              <a:rPr lang="en-US" sz="1400" kern="1200" spc="-7">
                <a:solidFill>
                  <a:srgbClr val="5F5F5F"/>
                </a:solidFill>
                <a:ea typeface="+mn-ea"/>
                <a:cs typeface="Calibri"/>
              </a:rPr>
              <a:t>(if</a:t>
            </a:r>
            <a:r>
              <a:rPr lang="en-US" sz="1400" kern="1200" spc="-20">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Dual</a:t>
            </a:r>
            <a:r>
              <a:rPr lang="en-US" sz="1400" kern="1200" spc="-53">
                <a:solidFill>
                  <a:srgbClr val="5F5F5F"/>
                </a:solidFill>
                <a:ea typeface="+mn-ea"/>
                <a:cs typeface="Calibri"/>
              </a:rPr>
              <a:t> </a:t>
            </a:r>
            <a:r>
              <a:rPr lang="en-US" sz="1400" kern="1200">
                <a:solidFill>
                  <a:srgbClr val="5F5F5F"/>
                </a:solidFill>
                <a:ea typeface="+mn-ea"/>
                <a:cs typeface="Calibri"/>
              </a:rPr>
              <a:t>lodging</a:t>
            </a:r>
            <a:r>
              <a:rPr lang="en-US" sz="1400" kern="1200" spc="-53">
                <a:solidFill>
                  <a:srgbClr val="5F5F5F"/>
                </a:solidFill>
                <a:ea typeface="+mn-ea"/>
                <a:cs typeface="Calibri"/>
              </a:rPr>
              <a:t> </a:t>
            </a:r>
            <a:r>
              <a:rPr lang="en-US" sz="1400" kern="1200" spc="-7">
                <a:solidFill>
                  <a:srgbClr val="5F5F5F"/>
                </a:solidFill>
                <a:ea typeface="+mn-ea"/>
                <a:cs typeface="Calibri"/>
              </a:rPr>
              <a:t>(if</a:t>
            </a:r>
            <a:r>
              <a:rPr lang="en-US" sz="1400" kern="1200" spc="-40">
                <a:solidFill>
                  <a:srgbClr val="5F5F5F"/>
                </a:solidFill>
                <a:ea typeface="+mn-ea"/>
                <a:cs typeface="Calibri"/>
              </a:rPr>
              <a:t> </a:t>
            </a:r>
            <a:r>
              <a:rPr lang="en-US" sz="1400" kern="1200">
                <a:solidFill>
                  <a:srgbClr val="5F5F5F"/>
                </a:solidFill>
                <a:ea typeface="+mn-ea"/>
                <a:cs typeface="Calibri"/>
              </a:rPr>
              <a:t>needed)</a:t>
            </a:r>
            <a:endParaRPr lang="en-US" sz="1400" kern="1200">
              <a:solidFill>
                <a:prstClr val="black"/>
              </a:solidFill>
              <a:ea typeface="+mn-ea"/>
              <a:cs typeface="Calibri"/>
            </a:endParaRPr>
          </a:p>
        </p:txBody>
      </p:sp>
      <p:sp>
        <p:nvSpPr>
          <p:cNvPr id="18" name="object 18"/>
          <p:cNvSpPr txBox="1"/>
          <p:nvPr/>
        </p:nvSpPr>
        <p:spPr>
          <a:xfrm>
            <a:off x="8256976" y="5555520"/>
            <a:ext cx="3471423" cy="778845"/>
          </a:xfrm>
          <a:prstGeom prst="rect">
            <a:avLst/>
          </a:prstGeom>
          <a:solidFill>
            <a:schemeClr val="bg1">
              <a:lumMod val="95000"/>
            </a:schemeClr>
          </a:solidFill>
        </p:spPr>
        <p:txBody>
          <a:bodyPr vert="horz" wrap="square" lIns="0" tIns="16933" rIns="0" bIns="0" rtlCol="0">
            <a:spAutoFit/>
          </a:bodyPr>
          <a:lstStyle/>
          <a:p>
            <a:pPr marL="16933" hangingPunct="1">
              <a:spcBef>
                <a:spcPts val="133"/>
              </a:spcBef>
            </a:pPr>
            <a:r>
              <a:rPr sz="1400" b="1" kern="1200" spc="-7">
                <a:solidFill>
                  <a:srgbClr val="75A203"/>
                </a:solidFill>
                <a:ea typeface="+mn-ea"/>
                <a:cs typeface="Calibri"/>
              </a:rPr>
              <a:t>Mea</a:t>
            </a:r>
            <a:r>
              <a:rPr sz="1400" b="1" kern="1200">
                <a:solidFill>
                  <a:srgbClr val="75A203"/>
                </a:solidFill>
                <a:ea typeface="+mn-ea"/>
                <a:cs typeface="Calibri"/>
              </a:rPr>
              <a:t>ls</a:t>
            </a:r>
            <a:endParaRPr lang="fr-FR" sz="1400" b="1" kern="120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pPr>
            <a:r>
              <a:rPr lang="en-US" sz="1400" kern="1200">
                <a:solidFill>
                  <a:srgbClr val="5F5F5F"/>
                </a:solidFill>
                <a:ea typeface="+mn-ea"/>
                <a:cs typeface="Calibri"/>
              </a:rPr>
              <a:t>Meals</a:t>
            </a:r>
            <a:r>
              <a:rPr lang="en-US" sz="1400" kern="1200" spc="-20">
                <a:solidFill>
                  <a:srgbClr val="5F5F5F"/>
                </a:solidFill>
                <a:ea typeface="+mn-ea"/>
                <a:cs typeface="Calibri"/>
              </a:rPr>
              <a:t> </a:t>
            </a:r>
            <a:r>
              <a:rPr lang="en-US" sz="1400" kern="1200">
                <a:solidFill>
                  <a:srgbClr val="5F5F5F"/>
                </a:solidFill>
                <a:ea typeface="+mn-ea"/>
                <a:cs typeface="Calibri"/>
              </a:rPr>
              <a:t>and</a:t>
            </a:r>
            <a:r>
              <a:rPr lang="en-US" sz="1400" kern="1200" spc="-40">
                <a:solidFill>
                  <a:srgbClr val="5F5F5F"/>
                </a:solidFill>
                <a:ea typeface="+mn-ea"/>
                <a:cs typeface="Calibri"/>
              </a:rPr>
              <a:t> </a:t>
            </a:r>
            <a:r>
              <a:rPr lang="en-US" sz="1400" kern="1200" spc="-7">
                <a:solidFill>
                  <a:srgbClr val="5F5F5F"/>
                </a:solidFill>
                <a:ea typeface="+mn-ea"/>
                <a:cs typeface="Calibri"/>
              </a:rPr>
              <a:t>incidentals</a:t>
            </a:r>
            <a:endParaRPr lang="en-US" sz="1400" kern="120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pPr>
            <a:r>
              <a:rPr lang="en-US" sz="1400" kern="1200">
                <a:solidFill>
                  <a:srgbClr val="5F5F5F"/>
                </a:solidFill>
                <a:ea typeface="+mn-ea"/>
                <a:cs typeface="Calibri"/>
              </a:rPr>
              <a:t>Meal</a:t>
            </a:r>
            <a:r>
              <a:rPr lang="en-US" sz="1400" kern="1200" spc="-33">
                <a:solidFill>
                  <a:srgbClr val="5F5F5F"/>
                </a:solidFill>
                <a:ea typeface="+mn-ea"/>
                <a:cs typeface="Calibri"/>
              </a:rPr>
              <a:t> </a:t>
            </a:r>
            <a:r>
              <a:rPr lang="en-US" sz="1400" kern="1200" spc="-7">
                <a:solidFill>
                  <a:srgbClr val="5F5F5F"/>
                </a:solidFill>
                <a:ea typeface="+mn-ea"/>
                <a:cs typeface="Calibri"/>
              </a:rPr>
              <a:t>replacements,</a:t>
            </a:r>
            <a:r>
              <a:rPr lang="en-US" sz="1400" kern="1200" spc="-47">
                <a:solidFill>
                  <a:srgbClr val="5F5F5F"/>
                </a:solidFill>
                <a:ea typeface="+mn-ea"/>
                <a:cs typeface="Calibri"/>
              </a:rPr>
              <a:t> </a:t>
            </a:r>
            <a:r>
              <a:rPr lang="en-US" sz="1400" kern="1200">
                <a:solidFill>
                  <a:srgbClr val="5F5F5F"/>
                </a:solidFill>
                <a:ea typeface="+mn-ea"/>
                <a:cs typeface="Calibri"/>
              </a:rPr>
              <a:t>MREs</a:t>
            </a:r>
            <a:r>
              <a:rPr lang="en-US" sz="1400" kern="1200" spc="-13">
                <a:solidFill>
                  <a:srgbClr val="5F5F5F"/>
                </a:solidFill>
                <a:ea typeface="+mn-ea"/>
                <a:cs typeface="Calibri"/>
              </a:rPr>
              <a:t> </a:t>
            </a:r>
            <a:r>
              <a:rPr lang="en-US" sz="1400" kern="1200" spc="-7">
                <a:solidFill>
                  <a:srgbClr val="5F5F5F"/>
                </a:solidFill>
                <a:ea typeface="+mn-ea"/>
                <a:cs typeface="Calibri"/>
              </a:rPr>
              <a:t>(if</a:t>
            </a:r>
            <a:r>
              <a:rPr lang="en-US" sz="1400" kern="1200" spc="-20">
                <a:solidFill>
                  <a:srgbClr val="5F5F5F"/>
                </a:solidFill>
                <a:ea typeface="+mn-ea"/>
                <a:cs typeface="Calibri"/>
              </a:rPr>
              <a:t> </a:t>
            </a:r>
            <a:r>
              <a:rPr lang="en-US" sz="1400" kern="1200">
                <a:solidFill>
                  <a:srgbClr val="5F5F5F"/>
                </a:solidFill>
                <a:ea typeface="+mn-ea"/>
                <a:cs typeface="Calibri"/>
              </a:rPr>
              <a:t>needed)</a:t>
            </a:r>
            <a:endParaRPr sz="1400" kern="1200">
              <a:solidFill>
                <a:prstClr val="black"/>
              </a:solidFill>
              <a:ea typeface="+mn-ea"/>
              <a:cs typeface="Calibri"/>
            </a:endParaRPr>
          </a:p>
        </p:txBody>
      </p:sp>
      <p:sp>
        <p:nvSpPr>
          <p:cNvPr id="21" name="ZoneTexte 20"/>
          <p:cNvSpPr txBox="1"/>
          <p:nvPr/>
        </p:nvSpPr>
        <p:spPr>
          <a:xfrm>
            <a:off x="329291" y="1099222"/>
            <a:ext cx="9314038" cy="461665"/>
          </a:xfrm>
          <a:prstGeom prst="rect">
            <a:avLst/>
          </a:prstGeom>
          <a:noFill/>
        </p:spPr>
        <p:txBody>
          <a:bodyPr wrap="square" lIns="91440" tIns="45720" rIns="91440" bIns="45720" rtlCol="0" anchor="t">
            <a:spAutoFit/>
          </a:bodyPr>
          <a:lstStyle/>
          <a:p>
            <a:pPr hangingPunct="1"/>
            <a:r>
              <a:rPr lang="en-US" sz="2400" kern="1200">
                <a:ea typeface="+mn-ea"/>
                <a:cs typeface="+mn-cs"/>
              </a:rPr>
              <a:t>Based on the country context, budgetary aspects should consider: </a:t>
            </a:r>
            <a:endParaRPr lang="en-US" sz="2000" kern="1200">
              <a:ea typeface="+mn-ea"/>
              <a:cs typeface="+mn-cs"/>
            </a:endParaRPr>
          </a:p>
        </p:txBody>
      </p:sp>
      <p:sp>
        <p:nvSpPr>
          <p:cNvPr id="8" name="object 2">
            <a:extLst>
              <a:ext uri="{FF2B5EF4-FFF2-40B4-BE49-F238E27FC236}">
                <a16:creationId xmlns:a16="http://schemas.microsoft.com/office/drawing/2014/main" id="{63ABB2CE-AA55-E1C9-F7BB-22F7A1FD4D8D}"/>
              </a:ext>
            </a:extLst>
          </p:cNvPr>
          <p:cNvSpPr txBox="1">
            <a:spLocks/>
          </p:cNvSpPr>
          <p:nvPr/>
        </p:nvSpPr>
        <p:spPr>
          <a:xfrm>
            <a:off x="67761" y="720804"/>
            <a:ext cx="6630066" cy="405752"/>
          </a:xfrm>
          <a:prstGeom prst="rect">
            <a:avLst/>
          </a:prstGeom>
        </p:spPr>
        <p:txBody>
          <a:bodyPr vert="horz" wrap="square" lIns="0" tIns="17780" rIns="0" bIns="0" numCol="1" rtlCol="0"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6933" hangingPunct="1"/>
            <a:r>
              <a:rPr lang="fr-FR" sz="2800" b="1">
                <a:solidFill>
                  <a:srgbClr val="A2010C"/>
                </a:solidFill>
              </a:rPr>
              <a:t>Budgetary considerations</a:t>
            </a:r>
          </a:p>
        </p:txBody>
      </p:sp>
      <p:sp>
        <p:nvSpPr>
          <p:cNvPr id="11" name="Espace réservé du texte 2">
            <a:extLst>
              <a:ext uri="{FF2B5EF4-FFF2-40B4-BE49-F238E27FC236}">
                <a16:creationId xmlns:a16="http://schemas.microsoft.com/office/drawing/2014/main" id="{93F97906-C39E-BF88-8FF8-85CF5C5E80F9}"/>
              </a:ext>
            </a:extLst>
          </p:cNvPr>
          <p:cNvSpPr txBox="1">
            <a:spLocks/>
          </p:cNvSpPr>
          <p:nvPr/>
        </p:nvSpPr>
        <p:spPr>
          <a:xfrm>
            <a:off x="162939" y="-5738"/>
            <a:ext cx="11119528" cy="6319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a:solidFill>
                  <a:srgbClr val="FFFFFF"/>
                </a:solidFill>
                <a:latin typeface="Source Sans Pro Bold"/>
                <a:ea typeface="Source Sans Pro Bold"/>
              </a:rPr>
              <a:t>6.3 </a:t>
            </a:r>
            <a:r>
              <a:rPr lang="fr-FR" sz="3200" b="1" err="1">
                <a:solidFill>
                  <a:srgbClr val="FFFFFF"/>
                </a:solidFill>
                <a:latin typeface="Source Sans Pro Bold"/>
                <a:ea typeface="Source Sans Pro Bold"/>
              </a:rPr>
              <a:t>Budgetary</a:t>
            </a:r>
            <a:r>
              <a:rPr lang="fr-FR" sz="3200" b="1">
                <a:solidFill>
                  <a:srgbClr val="FFFFFF"/>
                </a:solidFill>
                <a:latin typeface="Source Sans Pro Bold"/>
                <a:ea typeface="Source Sans Pro Bold"/>
              </a:rPr>
              <a:t> plan for RRT programme</a:t>
            </a:r>
          </a:p>
        </p:txBody>
      </p:sp>
      <p:sp>
        <p:nvSpPr>
          <p:cNvPr id="17" name="Slide Number Placeholder 8">
            <a:extLst>
              <a:ext uri="{FF2B5EF4-FFF2-40B4-BE49-F238E27FC236}">
                <a16:creationId xmlns:a16="http://schemas.microsoft.com/office/drawing/2014/main" id="{C005917A-A992-4354-AE06-8F8FC7AB62BB}"/>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19</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367879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3" grpId="0" animBg="1"/>
      <p:bldP spid="14" grpId="0" animBg="1"/>
      <p:bldP spid="16"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lang="en-US" dirty="0">
              <a:latin typeface="Segoe UI"/>
              <a:cs typeface="Segoe UI"/>
            </a:endParaRPr>
          </a:p>
          <a:p>
            <a:pPr>
              <a:defRPr>
                <a:solidFill>
                  <a:srgbClr val="FF0000"/>
                </a:solidFill>
              </a:defRPr>
            </a:pPr>
            <a:r>
              <a:rPr lang="en-US" dirty="0">
                <a:latin typeface="Segoe UI"/>
                <a:cs typeface="Segoe UI"/>
              </a:rPr>
              <a:t>The content of this presentation is to be adapted to your final </a:t>
            </a:r>
            <a:r>
              <a:rPr lang="fr-FR" dirty="0">
                <a:latin typeface="Segoe UI"/>
                <a:cs typeface="Segoe UI"/>
              </a:rPr>
              <a:t>RRT MTP</a:t>
            </a:r>
            <a:r>
              <a:rPr lang="en-US" dirty="0">
                <a:latin typeface="Segoe UI"/>
                <a:cs typeface="Segoe UI"/>
              </a:rPr>
              <a:t> agenda and specifics of your country. Areas to be </a:t>
            </a:r>
            <a:r>
              <a:rPr lang="en-GB" dirty="0">
                <a:latin typeface="Segoe UI"/>
                <a:cs typeface="Segoe UI"/>
              </a:rPr>
              <a:t>reviewed</a:t>
            </a:r>
            <a:r>
              <a:rPr lang="en-US" dirty="0">
                <a:latin typeface="Segoe UI"/>
                <a:cs typeface="Segoe UI"/>
              </a:rPr>
              <a:t>/completed by </a:t>
            </a:r>
            <a:r>
              <a:rPr lang="fr-FR" dirty="0">
                <a:latin typeface="Segoe UI"/>
                <a:cs typeface="Segoe UI"/>
              </a:rPr>
              <a:t>RRT MTP</a:t>
            </a:r>
            <a:r>
              <a:rPr lang="en-US" dirty="0">
                <a:latin typeface="Segoe UI"/>
                <a:cs typeface="Segoe UI"/>
              </a:rPr>
              <a:t> organizers/facilitators are highlighted in yellow.</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 to facilitators</a:t>
            </a:r>
            <a:endParaRPr lang="en-US" b="1"/>
          </a:p>
        </p:txBody>
      </p:sp>
      <p:sp>
        <p:nvSpPr>
          <p:cNvPr id="5" name="Slide Number Placeholder 5">
            <a:extLst>
              <a:ext uri="{FF2B5EF4-FFF2-40B4-BE49-F238E27FC236}">
                <a16:creationId xmlns:a16="http://schemas.microsoft.com/office/drawing/2014/main" id="{48497B86-3EDC-4723-9C7E-7315B2596E1E}"/>
              </a:ext>
            </a:extLst>
          </p:cNvPr>
          <p:cNvSpPr txBox="1">
            <a:spLocks noGrp="1"/>
          </p:cNvSpPr>
          <p:nvPr>
            <p:ph type="sldNum" sz="quarter" idx="2"/>
          </p:nvPr>
        </p:nvSpPr>
        <p:spPr>
          <a:xfrm>
            <a:off x="11935326" y="6506679"/>
            <a:ext cx="203202" cy="34089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sz="1000">
                <a:solidFill>
                  <a:schemeClr val="tx1">
                    <a:lumMod val="50000"/>
                    <a:lumOff val="50000"/>
                  </a:schemeClr>
                </a:solidFill>
                <a:latin typeface="Source Sans Pro" panose="020B0503030403020204" pitchFamily="34" charset="0"/>
              </a:rPr>
              <a:t>2</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78684" y="1473220"/>
            <a:ext cx="9677865" cy="4677883"/>
          </a:xfrm>
        </p:spPr>
        <p:txBody>
          <a:bodyPr lIns="45719" tIns="45720" rIns="45719" bIns="45720" anchor="t">
            <a:normAutofit/>
          </a:bodyPr>
          <a:lstStyle/>
          <a:p>
            <a:pPr marL="34925" lvl="2" indent="0">
              <a:lnSpc>
                <a:spcPct val="100000"/>
              </a:lnSpc>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r>
              <a:rPr lang="en-US"/>
              <a:t>Budget should also consider: </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The RRT management team size</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The RRT roster size</a:t>
            </a:r>
            <a:endParaRPr lang="en-US"/>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t>Part-time/full time staff or volunteers</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t>A core tier structure versus a surge tier of RRT members </a:t>
            </a:r>
            <a:endParaRPr lang="en-US">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lang="en-US">
              <a:solidFill>
                <a:srgbClr val="10253F"/>
              </a:solidFill>
            </a:endParaRPr>
          </a:p>
        </p:txBody>
      </p:sp>
      <p:sp>
        <p:nvSpPr>
          <p:cNvPr id="8" name="Espace réservé du texte 2">
            <a:extLst>
              <a:ext uri="{FF2B5EF4-FFF2-40B4-BE49-F238E27FC236}">
                <a16:creationId xmlns:a16="http://schemas.microsoft.com/office/drawing/2014/main" id="{42FB276C-D9C1-568E-9DFE-462111D9332B}"/>
              </a:ext>
            </a:extLst>
          </p:cNvPr>
          <p:cNvSpPr txBox="1">
            <a:spLocks/>
          </p:cNvSpPr>
          <p:nvPr/>
        </p:nvSpPr>
        <p:spPr>
          <a:xfrm>
            <a:off x="162939" y="-5738"/>
            <a:ext cx="11119528" cy="631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a:solidFill>
                  <a:srgbClr val="FFFFFF"/>
                </a:solidFill>
                <a:latin typeface="Source Sans Pro Bold"/>
                <a:ea typeface="Source Sans Pro Bold"/>
              </a:rPr>
              <a:t>6.3 </a:t>
            </a:r>
            <a:r>
              <a:rPr lang="fr-FR" sz="3200" b="1" err="1">
                <a:solidFill>
                  <a:srgbClr val="FFFFFF"/>
                </a:solidFill>
                <a:latin typeface="Source Sans Pro Bold"/>
                <a:ea typeface="Source Sans Pro Bold"/>
              </a:rPr>
              <a:t>Budgetary</a:t>
            </a:r>
            <a:r>
              <a:rPr lang="fr-FR" sz="3200" b="1">
                <a:solidFill>
                  <a:srgbClr val="FFFFFF"/>
                </a:solidFill>
                <a:latin typeface="Source Sans Pro Bold"/>
                <a:ea typeface="Source Sans Pro Bold"/>
              </a:rPr>
              <a:t> plan for RRT programme</a:t>
            </a:r>
          </a:p>
        </p:txBody>
      </p:sp>
      <p:sp>
        <p:nvSpPr>
          <p:cNvPr id="11" name="object 2">
            <a:extLst>
              <a:ext uri="{FF2B5EF4-FFF2-40B4-BE49-F238E27FC236}">
                <a16:creationId xmlns:a16="http://schemas.microsoft.com/office/drawing/2014/main" id="{7D8BB5C6-B482-5DFC-08C2-1DDFEB45C6A3}"/>
              </a:ext>
            </a:extLst>
          </p:cNvPr>
          <p:cNvSpPr txBox="1">
            <a:spLocks/>
          </p:cNvSpPr>
          <p:nvPr/>
        </p:nvSpPr>
        <p:spPr>
          <a:xfrm>
            <a:off x="163011" y="734979"/>
            <a:ext cx="6630066" cy="448841"/>
          </a:xfrm>
          <a:prstGeom prst="rect">
            <a:avLst/>
          </a:prstGeom>
        </p:spPr>
        <p:txBody>
          <a:bodyPr vert="horz" wrap="square" lIns="0" tIns="17780" rIns="0" bIns="0" numCol="1" rtlCol="0"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6510" hangingPunct="1"/>
            <a:r>
              <a:rPr lang="fr-FR" sz="2800" b="1" err="1">
                <a:solidFill>
                  <a:srgbClr val="A2010C"/>
                </a:solidFill>
                <a:latin typeface="Source Sans Pro Regular"/>
              </a:rPr>
              <a:t>Budgetary</a:t>
            </a:r>
            <a:r>
              <a:rPr lang="fr-FR" sz="2800" b="1">
                <a:solidFill>
                  <a:srgbClr val="A2010C"/>
                </a:solidFill>
                <a:latin typeface="Source Sans Pro Regular"/>
              </a:rPr>
              <a:t> </a:t>
            </a:r>
            <a:r>
              <a:rPr lang="fr-FR" sz="2800" b="1" err="1">
                <a:solidFill>
                  <a:srgbClr val="A2010C"/>
                </a:solidFill>
                <a:latin typeface="Source Sans Pro Regular"/>
              </a:rPr>
              <a:t>considerations</a:t>
            </a:r>
          </a:p>
        </p:txBody>
      </p:sp>
      <p:sp>
        <p:nvSpPr>
          <p:cNvPr id="9" name="Slide Number Placeholder 8">
            <a:extLst>
              <a:ext uri="{FF2B5EF4-FFF2-40B4-BE49-F238E27FC236}">
                <a16:creationId xmlns:a16="http://schemas.microsoft.com/office/drawing/2014/main" id="{3825F6A9-DADE-4263-A4E5-214CAFB17755}"/>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20</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4982004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78684" y="1473220"/>
            <a:ext cx="9677865" cy="4677883"/>
          </a:xfrm>
        </p:spPr>
        <p:txBody>
          <a:bodyPr lIns="45719" tIns="45720" rIns="45719" bIns="45720" anchor="t">
            <a:normAutofit/>
          </a:bodyPr>
          <a:lstStyle/>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Prioritize actions/</a:t>
            </a:r>
            <a:r>
              <a:rPr lang="en-US" err="1">
                <a:solidFill>
                  <a:srgbClr val="10253F"/>
                </a:solidFill>
              </a:rPr>
              <a:t>activties</a:t>
            </a:r>
            <a:r>
              <a:rPr lang="en-US">
                <a:solidFill>
                  <a:srgbClr val="10253F"/>
                </a:solidFill>
              </a:rPr>
              <a:t> based on capacity assessment</a:t>
            </a:r>
            <a:endParaRPr lang="fr-FR">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Calculate the cost of short, intermediate and long-term priority actions/activities for RRT </a:t>
            </a:r>
            <a:r>
              <a:rPr lang="en-US" err="1">
                <a:solidFill>
                  <a:srgbClr val="10253F"/>
                </a:solidFill>
              </a:rPr>
              <a:t>programme</a:t>
            </a:r>
            <a:r>
              <a:rPr lang="en-US">
                <a:solidFill>
                  <a:srgbClr val="10253F"/>
                </a:solidFill>
              </a:rPr>
              <a:t>.</a:t>
            </a:r>
            <a:endParaRPr lang="fr-F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Identify resources available from both national and international sources and fill up potential gaps for the implementation of  the RRT </a:t>
            </a:r>
            <a:r>
              <a:rPr lang="en-US" err="1">
                <a:solidFill>
                  <a:srgbClr val="10253F"/>
                </a:solidFill>
              </a:rPr>
              <a:t>programme</a:t>
            </a:r>
            <a:r>
              <a:rPr lang="en-US">
                <a:solidFill>
                  <a:srgbClr val="10253F"/>
                </a:solidFill>
              </a:rPr>
              <a:t>. </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Align with national sectoral budgets and resources for sustainability.</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RRT Management plan costing should consider:</a:t>
            </a:r>
          </a:p>
          <a:p>
            <a:pPr marL="667385" lvl="4" indent="-342900">
              <a:lnSpc>
                <a:spcPct val="10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Country’s costing process</a:t>
            </a:r>
          </a:p>
          <a:p>
            <a:pPr marL="667385" lvl="4" indent="-342900">
              <a:lnSpc>
                <a:spcPct val="10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National planning and costing tools</a:t>
            </a:r>
          </a:p>
        </p:txBody>
      </p:sp>
      <p:sp>
        <p:nvSpPr>
          <p:cNvPr id="4" name="Rectangle 3"/>
          <p:cNvSpPr/>
          <p:nvPr/>
        </p:nvSpPr>
        <p:spPr>
          <a:xfrm>
            <a:off x="462014" y="5699461"/>
            <a:ext cx="11279430" cy="461665"/>
          </a:xfrm>
          <a:prstGeom prst="rect">
            <a:avLst/>
          </a:prstGeom>
          <a:solidFill>
            <a:srgbClr val="951D19"/>
          </a:solidFill>
        </p:spPr>
        <p:txBody>
          <a:bodyPr wrap="square" lIns="91440" tIns="45720" rIns="91440" bIns="45720" anchor="t">
            <a:spAutoFit/>
          </a:bodyPr>
          <a:lstStyle/>
          <a:p>
            <a:pPr algn="ctr"/>
            <a:r>
              <a:rPr lang="en-US" sz="2400">
                <a:solidFill>
                  <a:schemeClr val="bg1"/>
                </a:solidFill>
                <a:latin typeface="Source Sans Pro Regular"/>
              </a:rPr>
              <a:t>Remember: A robust plan requires high level endorsement.</a:t>
            </a:r>
          </a:p>
        </p:txBody>
      </p:sp>
      <p:sp>
        <p:nvSpPr>
          <p:cNvPr id="8" name="Espace réservé du texte 2">
            <a:extLst>
              <a:ext uri="{FF2B5EF4-FFF2-40B4-BE49-F238E27FC236}">
                <a16:creationId xmlns:a16="http://schemas.microsoft.com/office/drawing/2014/main" id="{42FB276C-D9C1-568E-9DFE-462111D9332B}"/>
              </a:ext>
            </a:extLst>
          </p:cNvPr>
          <p:cNvSpPr txBox="1">
            <a:spLocks/>
          </p:cNvSpPr>
          <p:nvPr/>
        </p:nvSpPr>
        <p:spPr>
          <a:xfrm>
            <a:off x="162939" y="-5738"/>
            <a:ext cx="11119528" cy="6319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fr-FR" sz="3200" b="1">
                <a:solidFill>
                  <a:srgbClr val="FFFFFF"/>
                </a:solidFill>
                <a:latin typeface="Source Sans Pro Bold"/>
                <a:ea typeface="Source Sans Pro Bold"/>
              </a:rPr>
              <a:t>6.3 </a:t>
            </a:r>
            <a:r>
              <a:rPr lang="fr-FR" sz="3200" b="1" err="1">
                <a:solidFill>
                  <a:srgbClr val="FFFFFF"/>
                </a:solidFill>
                <a:latin typeface="Source Sans Pro Bold"/>
                <a:ea typeface="Source Sans Pro Bold"/>
              </a:rPr>
              <a:t>Budgetary</a:t>
            </a:r>
            <a:r>
              <a:rPr lang="fr-FR" sz="3200" b="1">
                <a:solidFill>
                  <a:srgbClr val="FFFFFF"/>
                </a:solidFill>
                <a:latin typeface="Source Sans Pro Bold"/>
                <a:ea typeface="Source Sans Pro Bold"/>
              </a:rPr>
              <a:t> plan for RRT programme</a:t>
            </a:r>
          </a:p>
        </p:txBody>
      </p:sp>
      <p:sp>
        <p:nvSpPr>
          <p:cNvPr id="11" name="object 2">
            <a:extLst>
              <a:ext uri="{FF2B5EF4-FFF2-40B4-BE49-F238E27FC236}">
                <a16:creationId xmlns:a16="http://schemas.microsoft.com/office/drawing/2014/main" id="{7D8BB5C6-B482-5DFC-08C2-1DDFEB45C6A3}"/>
              </a:ext>
            </a:extLst>
          </p:cNvPr>
          <p:cNvSpPr txBox="1">
            <a:spLocks/>
          </p:cNvSpPr>
          <p:nvPr/>
        </p:nvSpPr>
        <p:spPr>
          <a:xfrm>
            <a:off x="163011" y="734979"/>
            <a:ext cx="6630066" cy="448841"/>
          </a:xfrm>
          <a:prstGeom prst="rect">
            <a:avLst/>
          </a:prstGeom>
        </p:spPr>
        <p:txBody>
          <a:bodyPr vert="horz" wrap="square" lIns="0" tIns="17780" rIns="0" bIns="0" numCol="1" rtlCol="0"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16510" hangingPunct="1"/>
            <a:r>
              <a:rPr lang="fr-FR" sz="2800" b="1" err="1">
                <a:solidFill>
                  <a:srgbClr val="A2010C"/>
                </a:solidFill>
                <a:latin typeface="Source Sans Pro Regular"/>
              </a:rPr>
              <a:t>Budgetary</a:t>
            </a:r>
            <a:r>
              <a:rPr lang="fr-FR" sz="2800" b="1">
                <a:solidFill>
                  <a:srgbClr val="A2010C"/>
                </a:solidFill>
                <a:latin typeface="Source Sans Pro Regular"/>
              </a:rPr>
              <a:t> </a:t>
            </a:r>
            <a:r>
              <a:rPr lang="fr-FR" sz="2800" b="1" err="1">
                <a:solidFill>
                  <a:srgbClr val="A2010C"/>
                </a:solidFill>
                <a:latin typeface="Source Sans Pro Regular"/>
              </a:rPr>
              <a:t>considerations</a:t>
            </a:r>
          </a:p>
        </p:txBody>
      </p:sp>
      <p:sp>
        <p:nvSpPr>
          <p:cNvPr id="9" name="Slide Number Placeholder 8">
            <a:extLst>
              <a:ext uri="{FF2B5EF4-FFF2-40B4-BE49-F238E27FC236}">
                <a16:creationId xmlns:a16="http://schemas.microsoft.com/office/drawing/2014/main" id="{07FD4BF0-A30E-46B1-9C52-863251DF95D4}"/>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21</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4191422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4B4D-7571-45C1-AB7A-5D63CA3E6BBF}"/>
              </a:ext>
            </a:extLst>
          </p:cNvPr>
          <p:cNvSpPr>
            <a:spLocks noGrp="1"/>
          </p:cNvSpPr>
          <p:nvPr>
            <p:ph type="title"/>
          </p:nvPr>
        </p:nvSpPr>
        <p:spPr>
          <a:xfrm>
            <a:off x="214369" y="749237"/>
            <a:ext cx="5988843" cy="646114"/>
          </a:xfrm>
        </p:spPr>
        <p:txBody>
          <a:bodyPr lIns="45719" tIns="45720" rIns="45719" bIns="45720" anchor="ctr">
            <a:normAutofit/>
          </a:bodyPr>
          <a:lstStyle/>
          <a:p>
            <a:r>
              <a:rPr lang="en-US" sz="2800" b="1">
                <a:solidFill>
                  <a:srgbClr val="A2010C"/>
                </a:solidFill>
                <a:latin typeface="Source Sans Pro Regular"/>
                <a:ea typeface="+mj-ea"/>
                <a:cs typeface="+mj-cs"/>
              </a:rPr>
              <a:t>Financial sustainability</a:t>
            </a:r>
          </a:p>
        </p:txBody>
      </p:sp>
      <p:sp>
        <p:nvSpPr>
          <p:cNvPr id="5" name="Content Placeholder 4">
            <a:extLst>
              <a:ext uri="{FF2B5EF4-FFF2-40B4-BE49-F238E27FC236}">
                <a16:creationId xmlns:a16="http://schemas.microsoft.com/office/drawing/2014/main" id="{5D0C3909-DBB0-4A7C-9C76-FE527EF8092C}"/>
              </a:ext>
            </a:extLst>
          </p:cNvPr>
          <p:cNvSpPr>
            <a:spLocks noGrp="1"/>
          </p:cNvSpPr>
          <p:nvPr>
            <p:ph type="body" idx="1"/>
          </p:nvPr>
        </p:nvSpPr>
        <p:spPr>
          <a:xfrm>
            <a:off x="771527" y="1461313"/>
            <a:ext cx="10523209" cy="4654071"/>
          </a:xfrm>
        </p:spPr>
        <p:txBody>
          <a:bodyPr lIns="45719" tIns="45720" rIns="45719" bIns="45720" anchor="t">
            <a:normAutofit fontScale="92500"/>
          </a:bodyPr>
          <a:lstStyle/>
          <a:p>
            <a:pPr marL="342900" lvl="2" indent="-307975">
              <a:lnSpc>
                <a:spcPct val="11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Define financial sustainability</a:t>
            </a:r>
          </a:p>
          <a:p>
            <a:pPr marL="487680" lvl="3" indent="-71755">
              <a:lnSpc>
                <a:spcPct val="11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 The ability of an organization to financially support its mission over the long term. </a:t>
            </a:r>
          </a:p>
          <a:p>
            <a:pPr marL="342900" lvl="2" indent="-307975">
              <a:lnSpc>
                <a:spcPct val="11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Establish sustainability plan</a:t>
            </a:r>
          </a:p>
          <a:p>
            <a:pPr marL="487680" lvl="3" indent="-71755">
              <a:lnSpc>
                <a:spcPct val="11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 A financial sustainability plan must include assurance of resources, stable leadership and ability to adapt to external influences.</a:t>
            </a:r>
          </a:p>
          <a:p>
            <a:pPr marL="342900" lvl="2" indent="-307975">
              <a:lnSpc>
                <a:spcPct val="11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Evaluate financial resources based on financial sustainability plan</a:t>
            </a:r>
          </a:p>
          <a:p>
            <a:pPr marL="487680" lvl="3" indent="-71755">
              <a:lnSpc>
                <a:spcPct val="11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lang="en-US" sz="2800">
                <a:solidFill>
                  <a:srgbClr val="10253F"/>
                </a:solidFill>
              </a:rPr>
              <a:t> The financial sustainability plan must determine whether the financial resources are secure, diversified and are able to cover contingencies.</a:t>
            </a:r>
          </a:p>
          <a:p>
            <a:endParaRPr lang="en-US"/>
          </a:p>
        </p:txBody>
      </p:sp>
      <p:sp>
        <p:nvSpPr>
          <p:cNvPr id="4" name="ZoneTexte 3">
            <a:extLst>
              <a:ext uri="{FF2B5EF4-FFF2-40B4-BE49-F238E27FC236}">
                <a16:creationId xmlns:a16="http://schemas.microsoft.com/office/drawing/2014/main" id="{F6D04F61-3F3B-49AD-EB7D-29B55C96080B}"/>
              </a:ext>
            </a:extLst>
          </p:cNvPr>
          <p:cNvSpPr txBox="1"/>
          <p:nvPr/>
        </p:nvSpPr>
        <p:spPr>
          <a:xfrm>
            <a:off x="164306" y="-2381"/>
            <a:ext cx="6779418" cy="5740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defTabSz="289320" hangingPunct="1">
              <a:lnSpc>
                <a:spcPct val="90000"/>
              </a:lnSpc>
              <a:spcBef>
                <a:spcPts val="300"/>
              </a:spcBef>
            </a:pPr>
            <a:r>
              <a:rPr lang="en-US" sz="3200" b="1" dirty="0">
                <a:solidFill>
                  <a:srgbClr val="FFFFFF"/>
                </a:solidFill>
                <a:latin typeface="Source Sans Pro Bold"/>
                <a:ea typeface="Source Sans Pro Bold"/>
                <a:sym typeface="Source Sans Pro Regular"/>
              </a:rPr>
              <a:t>6.2 Financial sustainability</a:t>
            </a:r>
            <a:r>
              <a:rPr lang="fr-FR" sz="3200" b="1" dirty="0">
                <a:solidFill>
                  <a:srgbClr val="FFFFFF"/>
                </a:solidFill>
                <a:latin typeface="Source Sans Pro Bold"/>
                <a:ea typeface="Source Sans Pro Bold"/>
                <a:sym typeface="Source Sans Pro Regular"/>
              </a:rPr>
              <a:t>​</a:t>
            </a:r>
          </a:p>
        </p:txBody>
      </p:sp>
      <p:sp>
        <p:nvSpPr>
          <p:cNvPr id="8" name="Slide Number Placeholder 8">
            <a:extLst>
              <a:ext uri="{FF2B5EF4-FFF2-40B4-BE49-F238E27FC236}">
                <a16:creationId xmlns:a16="http://schemas.microsoft.com/office/drawing/2014/main" id="{43FCD010-3992-4AAF-996A-236251307C0E}"/>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22</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82759795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4B4D-7571-45C1-AB7A-5D63CA3E6BBF}"/>
              </a:ext>
            </a:extLst>
          </p:cNvPr>
          <p:cNvSpPr>
            <a:spLocks noGrp="1"/>
          </p:cNvSpPr>
          <p:nvPr>
            <p:ph type="title"/>
          </p:nvPr>
        </p:nvSpPr>
        <p:spPr>
          <a:xfrm>
            <a:off x="261994" y="927831"/>
            <a:ext cx="3571875" cy="646114"/>
          </a:xfrm>
        </p:spPr>
        <p:txBody>
          <a:bodyPr lIns="45719" tIns="45720" rIns="45719" bIns="45720" anchor="ctr">
            <a:normAutofit/>
          </a:bodyPr>
          <a:lstStyle/>
          <a:p>
            <a:r>
              <a:rPr lang="en-US" sz="2800" b="1">
                <a:solidFill>
                  <a:srgbClr val="A2010C"/>
                </a:solidFill>
                <a:latin typeface="Source Sans Pro Regular"/>
                <a:ea typeface="+mj-ea"/>
                <a:cs typeface="+mj-cs"/>
                <a:sym typeface="Calibri"/>
              </a:rPr>
              <a:t>Sustainability plan</a:t>
            </a:r>
          </a:p>
        </p:txBody>
      </p:sp>
      <p:sp>
        <p:nvSpPr>
          <p:cNvPr id="5" name="Content Placeholder 4">
            <a:extLst>
              <a:ext uri="{FF2B5EF4-FFF2-40B4-BE49-F238E27FC236}">
                <a16:creationId xmlns:a16="http://schemas.microsoft.com/office/drawing/2014/main" id="{5D0C3909-DBB0-4A7C-9C76-FE527EF8092C}"/>
              </a:ext>
            </a:extLst>
          </p:cNvPr>
          <p:cNvSpPr>
            <a:spLocks noGrp="1"/>
          </p:cNvSpPr>
          <p:nvPr>
            <p:ph type="body" idx="1"/>
          </p:nvPr>
        </p:nvSpPr>
        <p:spPr/>
        <p:txBody>
          <a:bodyPr>
            <a:normAutofit/>
          </a:bodyPr>
          <a:lstStyle/>
          <a:p>
            <a:pPr lvl="0"/>
            <a:endParaRPr lang="en-US"/>
          </a:p>
          <a:p>
            <a:endParaRPr lang="en-US"/>
          </a:p>
        </p:txBody>
      </p:sp>
      <p:sp>
        <p:nvSpPr>
          <p:cNvPr id="15" name="TextBox 14">
            <a:extLst>
              <a:ext uri="{FF2B5EF4-FFF2-40B4-BE49-F238E27FC236}">
                <a16:creationId xmlns:a16="http://schemas.microsoft.com/office/drawing/2014/main" id="{BA0B87E1-CB2B-8441-885C-82AD30A3C053}"/>
              </a:ext>
            </a:extLst>
          </p:cNvPr>
          <p:cNvSpPr txBox="1"/>
          <p:nvPr/>
        </p:nvSpPr>
        <p:spPr>
          <a:xfrm>
            <a:off x="771525" y="2078266"/>
            <a:ext cx="9432129" cy="2022028"/>
          </a:xfrm>
          <a:prstGeom prst="rect">
            <a:avLst/>
          </a:prstGeom>
          <a:noFill/>
        </p:spPr>
        <p:txBody>
          <a:bodyPr wrap="square" lIns="91440" tIns="45720" rIns="91440" bIns="45720" rtlCol="0" anchor="t">
            <a:spAutoFit/>
          </a:bodyPr>
          <a:lstStyle/>
          <a:p>
            <a:pPr marL="342900" lvl="2" indent="-307975" defTabSz="28932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600">
                <a:solidFill>
                  <a:srgbClr val="10253F"/>
                </a:solidFill>
                <a:latin typeface="Source Sans Pro Regular"/>
                <a:ea typeface="Source Sans Pro Regular"/>
                <a:sym typeface="Source Sans Pro Regular"/>
              </a:rPr>
              <a:t>Identify funding sources</a:t>
            </a:r>
          </a:p>
          <a:p>
            <a:pPr marL="342900" lvl="2" indent="-307975" defTabSz="28932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600">
                <a:solidFill>
                  <a:srgbClr val="10253F"/>
                </a:solidFill>
                <a:latin typeface="Source Sans Pro Regular"/>
                <a:ea typeface="Source Sans Pro Regular"/>
                <a:sym typeface="Source Sans Pro Regular"/>
              </a:rPr>
              <a:t>Align funding with core functions and directives</a:t>
            </a:r>
          </a:p>
          <a:p>
            <a:pPr marL="342900" lvl="2" indent="-307975" defTabSz="28932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600">
                <a:solidFill>
                  <a:srgbClr val="10253F"/>
                </a:solidFill>
                <a:latin typeface="Source Sans Pro Regular"/>
                <a:ea typeface="Source Sans Pro Regular"/>
                <a:sym typeface="Source Sans Pro Regular"/>
              </a:rPr>
              <a:t>Ensure funding for essential services</a:t>
            </a:r>
            <a:endParaRPr lang="en-US" sz="2600">
              <a:solidFill>
                <a:srgbClr val="10253F"/>
              </a:solidFill>
              <a:latin typeface="Source Sans Pro Regular"/>
              <a:ea typeface="Source Sans Pro Regular"/>
            </a:endParaRPr>
          </a:p>
          <a:p>
            <a:pPr marL="342900" lvl="2" indent="-307975" defTabSz="28932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600">
                <a:solidFill>
                  <a:srgbClr val="10253F"/>
                </a:solidFill>
                <a:latin typeface="Source Sans Pro Regular"/>
                <a:ea typeface="Source Sans Pro Regular"/>
                <a:sym typeface="Source Sans Pro Regular"/>
              </a:rPr>
              <a:t>Identify services for discontinuation if funding not available</a:t>
            </a:r>
          </a:p>
        </p:txBody>
      </p:sp>
      <p:sp>
        <p:nvSpPr>
          <p:cNvPr id="9" name="ZoneTexte 8">
            <a:extLst>
              <a:ext uri="{FF2B5EF4-FFF2-40B4-BE49-F238E27FC236}">
                <a16:creationId xmlns:a16="http://schemas.microsoft.com/office/drawing/2014/main" id="{902D0F1A-D3C6-4E55-D4B7-6B777B9DEA1D}"/>
              </a:ext>
            </a:extLst>
          </p:cNvPr>
          <p:cNvSpPr txBox="1"/>
          <p:nvPr/>
        </p:nvSpPr>
        <p:spPr>
          <a:xfrm>
            <a:off x="150813" y="9510"/>
            <a:ext cx="645794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3200" b="1" dirty="0">
                <a:solidFill>
                  <a:srgbClr val="FFFFFF"/>
                </a:solidFill>
                <a:latin typeface="Source Sans Pro Bold"/>
                <a:ea typeface="Source Sans Pro Bold"/>
              </a:rPr>
              <a:t>6.2 Financial sustainability</a:t>
            </a:r>
            <a:r>
              <a:rPr lang="fr-FR" sz="3200" b="1" dirty="0">
                <a:solidFill>
                  <a:srgbClr val="FFFFFF"/>
                </a:solidFill>
                <a:latin typeface="Source Sans Pro Bold"/>
                <a:ea typeface="Source Sans Pro Bold"/>
              </a:rPr>
              <a:t>​</a:t>
            </a:r>
          </a:p>
        </p:txBody>
      </p:sp>
      <p:pic>
        <p:nvPicPr>
          <p:cNvPr id="12" name="Image 12">
            <a:extLst>
              <a:ext uri="{FF2B5EF4-FFF2-40B4-BE49-F238E27FC236}">
                <a16:creationId xmlns:a16="http://schemas.microsoft.com/office/drawing/2014/main" id="{9E4DCB84-BB03-A7D1-5DF6-7EA7722651E3}"/>
              </a:ext>
            </a:extLst>
          </p:cNvPr>
          <p:cNvPicPr>
            <a:picLocks noChangeAspect="1"/>
          </p:cNvPicPr>
          <p:nvPr/>
        </p:nvPicPr>
        <p:blipFill>
          <a:blip r:embed="rId4"/>
          <a:stretch>
            <a:fillRect/>
          </a:stretch>
        </p:blipFill>
        <p:spPr>
          <a:xfrm>
            <a:off x="4714874" y="4260057"/>
            <a:ext cx="2774156" cy="2266949"/>
          </a:xfrm>
          <a:prstGeom prst="rect">
            <a:avLst/>
          </a:prstGeom>
        </p:spPr>
      </p:pic>
      <p:sp>
        <p:nvSpPr>
          <p:cNvPr id="6" name="Slide Number Placeholder 5">
            <a:extLst>
              <a:ext uri="{FF2B5EF4-FFF2-40B4-BE49-F238E27FC236}">
                <a16:creationId xmlns:a16="http://schemas.microsoft.com/office/drawing/2014/main" id="{CA5DAE34-D37D-42BD-8BEA-B200B76A6654}"/>
              </a:ext>
            </a:extLst>
          </p:cNvPr>
          <p:cNvSpPr>
            <a:spLocks noGrp="1"/>
          </p:cNvSpPr>
          <p:nvPr>
            <p:ph type="sldNum" sz="quarter" idx="2"/>
          </p:nvPr>
        </p:nvSpPr>
        <p:spPr>
          <a:xfrm>
            <a:off x="11819823" y="6542089"/>
            <a:ext cx="372177" cy="320041"/>
          </a:xfrm>
        </p:spPr>
        <p:txBody>
          <a:bodyPr/>
          <a:lstStyle/>
          <a:p>
            <a:fld id="{86CB4B4D-7CA3-9044-876B-883B54F8677D}" type="slidenum">
              <a:rPr lang="en-US" sz="1000" smtClean="0">
                <a:solidFill>
                  <a:schemeClr val="tx1">
                    <a:lumMod val="75000"/>
                    <a:lumOff val="25000"/>
                  </a:schemeClr>
                </a:solidFill>
              </a:rPr>
              <a:t>23</a:t>
            </a:fld>
            <a:endParaRPr lang="en-US" sz="1000" dirty="0">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val="260915284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44A3BE3-CAE3-0D83-149E-956DC2A84069}"/>
              </a:ext>
            </a:extLst>
          </p:cNvPr>
          <p:cNvSpPr>
            <a:spLocks noGrp="1"/>
          </p:cNvSpPr>
          <p:nvPr>
            <p:ph type="body" idx="1"/>
          </p:nvPr>
        </p:nvSpPr>
        <p:spPr/>
        <p:txBody>
          <a:bodyPr lIns="45719" tIns="45720" rIns="45719" bIns="45720" anchor="ctr">
            <a:normAutofit/>
          </a:bodyPr>
          <a:lstStyle/>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Budgeting is necessary to identify and assign financial resources to achieve organization’s operational goals</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Understanding your organization’s budgeting cycle is key to financial management</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Audits protect resources against waste, fraud and inefficiency</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lang="en-US">
                <a:solidFill>
                  <a:srgbClr val="10253F"/>
                </a:solidFill>
              </a:rPr>
              <a:t>A financial sustainability plan allows for strategic financial planning</a:t>
            </a:r>
          </a:p>
          <a:p>
            <a:endParaRPr lang="fr-FR"/>
          </a:p>
        </p:txBody>
      </p:sp>
      <p:sp>
        <p:nvSpPr>
          <p:cNvPr id="6" name="Slide Number Placeholder 8">
            <a:extLst>
              <a:ext uri="{FF2B5EF4-FFF2-40B4-BE49-F238E27FC236}">
                <a16:creationId xmlns:a16="http://schemas.microsoft.com/office/drawing/2014/main" id="{743B1F74-C574-4A45-B3CD-988DE58F37A3}"/>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24</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13063263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lIns="45719" tIns="45720" rIns="45719" bIns="45720" anchor="ctr">
            <a:normAutofit/>
          </a:bodyPr>
          <a:lstStyle/>
          <a:p>
            <a:r>
              <a:rPr lang="en-US" dirty="0"/>
              <a:t>Some of the sections of this module were adapted from the Global Laboratory Leadership Learning Package</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211929" y="1588168"/>
            <a:ext cx="7529515" cy="3491565"/>
          </a:xfrm>
        </p:spPr>
        <p:txBody>
          <a:bodyPr lIns="45719" tIns="45720" rIns="45719" bIns="45720" anchor="ctr">
            <a:noAutofit/>
          </a:bodyPr>
          <a:lstStyle/>
          <a:p>
            <a:pPr>
              <a:lnSpc>
                <a:spcPct val="100000"/>
              </a:lnSpc>
            </a:pPr>
            <a:r>
              <a:rPr lang="en-US" sz="1600" kern="1200" dirty="0">
                <a:cs typeface="Arial"/>
              </a:rPr>
              <a:t>Guidelines for auditing management systems, </a:t>
            </a:r>
            <a:r>
              <a:rPr lang="en-US" sz="1600" kern="1200" cap="all" dirty="0">
                <a:cs typeface="Arial"/>
              </a:rPr>
              <a:t>ISO 19011:2018</a:t>
            </a:r>
            <a:endParaRPr lang="fr-FR" sz="1600" cap="all" dirty="0">
              <a:cs typeface="Arial"/>
            </a:endParaRPr>
          </a:p>
          <a:p>
            <a:pPr>
              <a:lnSpc>
                <a:spcPct val="100000"/>
              </a:lnSpc>
            </a:pPr>
            <a:r>
              <a:rPr lang="en-US" sz="1600" kern="1200" dirty="0">
                <a:cs typeface="Arial"/>
                <a:hlinkClick r:id="rId2"/>
              </a:rPr>
              <a:t>https://www.iso.org/standard/70017.html</a:t>
            </a:r>
            <a:r>
              <a:rPr lang="en-US" sz="1600" kern="1200" dirty="0">
                <a:cs typeface="Arial"/>
              </a:rPr>
              <a:t> </a:t>
            </a:r>
            <a:endParaRPr lang="fr-FR" sz="1600" dirty="0">
              <a:cs typeface="Arial"/>
            </a:endParaRPr>
          </a:p>
          <a:p>
            <a:pPr>
              <a:lnSpc>
                <a:spcPct val="100000"/>
              </a:lnSpc>
            </a:pPr>
            <a:endParaRPr lang="en-US" sz="1600" kern="1200" dirty="0">
              <a:cs typeface="Arial"/>
            </a:endParaRPr>
          </a:p>
          <a:p>
            <a:pPr>
              <a:lnSpc>
                <a:spcPct val="100000"/>
              </a:lnSpc>
            </a:pPr>
            <a:r>
              <a:rPr lang="en-US" sz="1600" kern="1200" dirty="0">
                <a:cs typeface="Arial"/>
              </a:rPr>
              <a:t>NAPHS for all: a 3-step strategic framework for national action plan for health security, WHO, 2018</a:t>
            </a:r>
            <a:endParaRPr lang="en-US" sz="1600" dirty="0"/>
          </a:p>
          <a:p>
            <a:pPr>
              <a:lnSpc>
                <a:spcPct val="100000"/>
              </a:lnSpc>
            </a:pPr>
            <a:r>
              <a:rPr lang="en-US" sz="1600" kern="1200" dirty="0">
                <a:cs typeface="Arial"/>
                <a:hlinkClick r:id="rId3"/>
              </a:rPr>
              <a:t>https://www.who.int/publications/i/item/naphs-for-all-a-3-step-strategic-framework-for-national-action-plan-for-health-security</a:t>
            </a:r>
            <a:r>
              <a:rPr lang="en-US" sz="1600" kern="1200" dirty="0">
                <a:cs typeface="Arial"/>
              </a:rPr>
              <a:t> </a:t>
            </a:r>
          </a:p>
          <a:p>
            <a:pPr>
              <a:lnSpc>
                <a:spcPct val="70000"/>
              </a:lnSpc>
            </a:pPr>
            <a:endParaRPr lang="en-US" sz="1400" kern="1200" dirty="0">
              <a:solidFill>
                <a:prstClr val="black"/>
              </a:solidFill>
              <a:latin typeface="Arial"/>
              <a:cs typeface="Arial"/>
            </a:endParaRPr>
          </a:p>
        </p:txBody>
      </p:sp>
      <p:sp>
        <p:nvSpPr>
          <p:cNvPr id="7" name="Slide Number Placeholder 8">
            <a:extLst>
              <a:ext uri="{FF2B5EF4-FFF2-40B4-BE49-F238E27FC236}">
                <a16:creationId xmlns:a16="http://schemas.microsoft.com/office/drawing/2014/main" id="{0624DBCA-E630-4FDB-A6CA-2B7193CD4CAC}"/>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25</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8">
            <a:extLst>
              <a:ext uri="{FF2B5EF4-FFF2-40B4-BE49-F238E27FC236}">
                <a16:creationId xmlns:a16="http://schemas.microsoft.com/office/drawing/2014/main" id="{75F8BAA7-5DD1-41EA-8807-8F68BDDBA860}"/>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26</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70788" y="2084172"/>
            <a:ext cx="10450423" cy="3008051"/>
          </a:xfrm>
        </p:spPr>
        <p:txBody>
          <a:bodyPr vert="horz" lIns="18000" tIns="0" rIns="18000" bIns="0" rtlCol="0" anchor="t">
            <a:noAutofit/>
          </a:bodyPr>
          <a:lstStyle/>
          <a:p>
            <a:pPr marL="0" indent="-22860">
              <a:buNone/>
            </a:pPr>
            <a:r>
              <a:rPr lang="en-US" dirty="0">
                <a:solidFill>
                  <a:srgbClr val="000000"/>
                </a:solidFill>
                <a:effectLst/>
                <a:ea typeface="Times New Roman" panose="02020603050405020304" pitchFamily="18" charset="0"/>
              </a:rPr>
              <a:t>This training package was made possible by grant/cooperative agreement number </a:t>
            </a:r>
            <a:r>
              <a:rPr lang="en-US" b="0" i="0" dirty="0">
                <a:solidFill>
                  <a:srgbClr val="10253F"/>
                </a:solidFill>
                <a:effectLst/>
                <a:latin typeface="Arial" panose="020B0604020202020204" pitchFamily="34" charset="0"/>
              </a:rPr>
              <a:t>GH0002225-03</a:t>
            </a:r>
            <a:r>
              <a:rPr lang="en-US" dirty="0">
                <a:solidFill>
                  <a:srgbClr val="000000"/>
                </a:solidFill>
                <a:effectLst/>
                <a:ea typeface="Times New Roman" panose="02020603050405020304" pitchFamily="18"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lang="en-US" dirty="0">
              <a:effectLst/>
              <a:ea typeface="Calibri" panose="020F0502020204030204" pitchFamily="34" charset="0"/>
            </a:endParaRPr>
          </a:p>
          <a:p>
            <a:endParaRPr lang="en-US" sz="1600" dirty="0"/>
          </a:p>
        </p:txBody>
      </p:sp>
      <p:sp>
        <p:nvSpPr>
          <p:cNvPr id="4" name="TextBox 3">
            <a:extLst>
              <a:ext uri="{FF2B5EF4-FFF2-40B4-BE49-F238E27FC236}">
                <a16:creationId xmlns:a16="http://schemas.microsoft.com/office/drawing/2014/main" id="{1928975A-A980-4294-BEBA-67C8CC817766}"/>
              </a:ext>
            </a:extLst>
          </p:cNvPr>
          <p:cNvSpPr txBox="1"/>
          <p:nvPr/>
        </p:nvSpPr>
        <p:spPr>
          <a:xfrm>
            <a:off x="870788" y="1337569"/>
            <a:ext cx="3961094"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chemeClr val="tx1"/>
                </a:solidFill>
                <a:effectLst/>
                <a:uFillTx/>
                <a:latin typeface="Source Sans Pro" panose="020B0503030403020204" pitchFamily="34" charset="0"/>
                <a:sym typeface="Calibri"/>
              </a:rPr>
              <a:t>US CDC disclaimer</a:t>
            </a:r>
            <a:endParaRPr kumimoji="0" lang="en-US" sz="2400" b="1" i="0" u="none" strike="noStrike" cap="none" spc="0" normalizeH="0" baseline="0" dirty="0">
              <a:ln>
                <a:noFill/>
              </a:ln>
              <a:solidFill>
                <a:schemeClr val="tx1"/>
              </a:solidFill>
              <a:effectLst/>
              <a:uFillTx/>
              <a:latin typeface="Source Sans Pro" panose="020B0503030403020204" pitchFamily="34" charset="0"/>
              <a:sym typeface="Calibri"/>
            </a:endParaRPr>
          </a:p>
        </p:txBody>
      </p:sp>
    </p:spTree>
    <p:extLst>
      <p:ext uri="{BB962C8B-B14F-4D97-AF65-F5344CB8AC3E}">
        <p14:creationId xmlns:p14="http://schemas.microsoft.com/office/powerpoint/2010/main" val="130080302"/>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dirty="0"/>
              <a:t>WHO Health Security Learning Platform - Training Materials</a:t>
            </a:r>
            <a:r>
              <a:rPr lang="en-US" sz="1900" dirty="0"/>
              <a:t>​</a:t>
            </a:r>
          </a:p>
          <a:p>
            <a:pPr fontAlgn="base"/>
            <a:r>
              <a:rPr lang="en-US" sz="1900" dirty="0"/>
              <a:t>These WHO Training Materials are © World Health Organization (WHO) 2022. All rights reserved.​</a:t>
            </a:r>
          </a:p>
          <a:p>
            <a:pPr fontAlgn="base"/>
            <a:r>
              <a:rPr lang="en-US" sz="1900" dirty="0"/>
              <a:t>Your use of these materials is subject to the “</a:t>
            </a:r>
            <a:r>
              <a:rPr lang="en-US" sz="1900" u="sng" dirty="0">
                <a:hlinkClick r:id="rId2"/>
              </a:rPr>
              <a:t>WHO Health Security Learning Platform, Training Materials – Terms of Use</a:t>
            </a:r>
            <a:r>
              <a:rPr lang="en-US" sz="1900" dirty="0"/>
              <a:t>”, which you accepted when downloading them and which are available on the Health Security Learning Platform at: </a:t>
            </a:r>
            <a:r>
              <a:rPr lang="en-US" sz="1900" u="sng" dirty="0">
                <a:hlinkClick r:id="rId3"/>
              </a:rPr>
              <a:t>https://extranet.who.int/hslp</a:t>
            </a:r>
            <a:r>
              <a:rPr lang="en-US" sz="1900" dirty="0"/>
              <a:t>  ​</a:t>
            </a:r>
          </a:p>
          <a:p>
            <a:pPr fontAlgn="base"/>
            <a:r>
              <a:rPr lang="en-US" sz="1900" dirty="0"/>
              <a:t>​</a:t>
            </a:r>
          </a:p>
          <a:p>
            <a:pPr fontAlgn="base"/>
            <a:r>
              <a:rPr lang="en-US" sz="1900" dirty="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dirty="0"/>
              <a:t>​</a:t>
            </a:r>
          </a:p>
          <a:p>
            <a:pPr fontAlgn="base"/>
            <a:r>
              <a:rPr lang="en-US" sz="1900" dirty="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dirty="0">
                <a:solidFill>
                  <a:srgbClr val="10253F"/>
                </a:solidFill>
                <a:ea typeface="Arial"/>
                <a:cs typeface="Arial"/>
                <a:sym typeface="Calibri"/>
              </a:rPr>
              <a:t>Managers Training Package </a:t>
            </a:r>
            <a:r>
              <a:rPr lang="en-US" sz="1900" dirty="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dirty="0"/>
              <a:t>Further, please inform WHO of any modifications of these materials that you use publicly, for record-keeping purposes and continued development, by emailing </a:t>
            </a:r>
            <a:r>
              <a:rPr lang="en-US" sz="1900" u="sng" dirty="0">
                <a:hlinkClick r:id="rId4"/>
              </a:rPr>
              <a:t>ihrhrt@who.int</a:t>
            </a:r>
            <a:r>
              <a:rPr lang="en-US" sz="1900" dirty="0"/>
              <a:t>​</a:t>
            </a:r>
          </a:p>
          <a:p>
            <a:endParaRPr lang="en-GB" dirty="0"/>
          </a:p>
        </p:txBody>
      </p:sp>
      <p:sp>
        <p:nvSpPr>
          <p:cNvPr id="6" name="Slide Number Placeholder 8">
            <a:extLst>
              <a:ext uri="{FF2B5EF4-FFF2-40B4-BE49-F238E27FC236}">
                <a16:creationId xmlns:a16="http://schemas.microsoft.com/office/drawing/2014/main" id="{BFB9D6DD-9863-4B77-BEE2-D1BD4D1CA725}"/>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28</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74109106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96253" y="1039697"/>
            <a:ext cx="12050027" cy="21236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a:t>Module 6 </a:t>
            </a:r>
          </a:p>
          <a:p>
            <a:r>
              <a:rPr lang="en-US" b="1"/>
              <a:t>Financial management of</a:t>
            </a:r>
          </a:p>
          <a:p>
            <a:r>
              <a:rPr lang="en-US" b="1"/>
              <a:t>Rapid Response Teams</a:t>
            </a:r>
            <a:endParaRPr lang="en-US"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4" name="Slide Number Placeholder 3">
            <a:extLst>
              <a:ext uri="{FF2B5EF4-FFF2-40B4-BE49-F238E27FC236}">
                <a16:creationId xmlns:a16="http://schemas.microsoft.com/office/drawing/2014/main" id="{6E9EAA4F-46ED-4656-AC38-4A661B4DD5C6}"/>
              </a:ext>
            </a:extLst>
          </p:cNvPr>
          <p:cNvSpPr>
            <a:spLocks noGrp="1"/>
          </p:cNvSpPr>
          <p:nvPr>
            <p:ph type="sldNum" sz="quarter" idx="2"/>
          </p:nvPr>
        </p:nvSpPr>
        <p:spPr>
          <a:xfrm>
            <a:off x="11913941" y="6513212"/>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3</a:t>
            </a:fld>
            <a:endParaRPr lang="en-US"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9597" y="1712138"/>
            <a:ext cx="7167921" cy="3367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At the end of this module, you should be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Define budgeting and explain its goals</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Recall key considerations for financial management of RRTs, including financial resources utilization</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List main budget items that should be included in the RRT programme budget</a:t>
            </a:r>
            <a:endParaRPr lang="en-US" dirty="0">
              <a:solidFill>
                <a:schemeClr val="tx1"/>
              </a:solidFill>
            </a:endParaRP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Define financial sustainability</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List components of a financial sustainability plan</a:t>
            </a:r>
            <a:endParaRPr lang="fr-F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Module</a:t>
            </a:r>
            <a:r>
              <a:rPr b="1"/>
              <a:t> objectives</a:t>
            </a:r>
            <a:endParaRPr lang="en-US" b="1"/>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4</a:t>
            </a:fld>
            <a:endParaRPr lang="en-US"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8967" y="2582178"/>
            <a:ext cx="7473253" cy="1697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marL="457200" lvl="0" indent="-457200">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endParaRPr lang="fr-FR" sz="2400" dirty="0">
              <a:solidFill>
                <a:schemeClr val="tx1"/>
              </a:solidFill>
              <a:latin typeface="Source Sans Pro Regular"/>
              <a:ea typeface="Arial"/>
              <a:cs typeface="Arial"/>
            </a:endParaRPr>
          </a:p>
          <a:p>
            <a:pPr lvl="1" indent="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65A100"/>
                </a:solidFill>
                <a:latin typeface="Source Sans Pro"/>
                <a:cs typeface="Arial"/>
              </a:rPr>
              <a:t>6.1</a:t>
            </a:r>
            <a:r>
              <a:rPr lang="en-US" sz="2400" dirty="0">
                <a:solidFill>
                  <a:schemeClr val="tx1"/>
                </a:solidFill>
                <a:latin typeface="Source Sans Pro"/>
                <a:cs typeface="Arial"/>
              </a:rPr>
              <a:t> Budgeting and financial resource utilization </a:t>
            </a:r>
          </a:p>
          <a:p>
            <a:pPr lvl="1" indent="0">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65A100"/>
                </a:solidFill>
                <a:latin typeface="Source Sans Pro"/>
                <a:cs typeface="Arial"/>
              </a:rPr>
              <a:t>6.2</a:t>
            </a:r>
            <a:r>
              <a:rPr lang="fr-FR" sz="2400" dirty="0">
                <a:solidFill>
                  <a:schemeClr val="tx1"/>
                </a:solidFill>
                <a:latin typeface="Source Sans Pro"/>
                <a:cs typeface="Arial"/>
              </a:rPr>
              <a:t> </a:t>
            </a:r>
            <a:r>
              <a:rPr lang="en-US" sz="2400" dirty="0">
                <a:solidFill>
                  <a:schemeClr val="tx1"/>
                </a:solidFill>
                <a:latin typeface="Source Sans Pro"/>
                <a:cs typeface="Arial"/>
              </a:rPr>
              <a:t>Budgetary</a:t>
            </a:r>
            <a:r>
              <a:rPr lang="fr-FR" sz="2400" dirty="0">
                <a:solidFill>
                  <a:schemeClr val="tx1"/>
                </a:solidFill>
                <a:latin typeface="Source Sans Pro"/>
                <a:cs typeface="Arial"/>
              </a:rPr>
              <a:t> plan and </a:t>
            </a:r>
            <a:r>
              <a:rPr lang="fr-FR" sz="2400" dirty="0" err="1">
                <a:solidFill>
                  <a:schemeClr val="tx1"/>
                </a:solidFill>
                <a:latin typeface="Source Sans Pro"/>
                <a:cs typeface="Arial"/>
              </a:rPr>
              <a:t>financial</a:t>
            </a:r>
            <a:r>
              <a:rPr lang="fr-FR" sz="2400" dirty="0">
                <a:solidFill>
                  <a:schemeClr val="tx1"/>
                </a:solidFill>
                <a:latin typeface="Source Sans Pro"/>
                <a:cs typeface="Arial"/>
              </a:rPr>
              <a:t> </a:t>
            </a:r>
            <a:r>
              <a:rPr lang="fr-FR" sz="2400" dirty="0" err="1">
                <a:solidFill>
                  <a:schemeClr val="tx1"/>
                </a:solidFill>
                <a:latin typeface="Source Sans Pro"/>
                <a:cs typeface="Arial"/>
              </a:rPr>
              <a:t>sustainability</a:t>
            </a:r>
            <a:r>
              <a:rPr lang="fr-FR" sz="2400" dirty="0">
                <a:solidFill>
                  <a:schemeClr val="tx1"/>
                </a:solidFill>
                <a:latin typeface="Source Sans Pro"/>
                <a:cs typeface="Arial"/>
              </a:rPr>
              <a:t> for RRT programme</a:t>
            </a:r>
            <a:endParaRPr lang="en-US" sz="2400" dirty="0">
              <a:solidFill>
                <a:schemeClr val="tx1"/>
              </a:solidFill>
              <a:latin typeface="Source Sans Pro"/>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40843" y="735563"/>
            <a:ext cx="2876457"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Outline</a:t>
            </a:r>
            <a:endParaRPr lang="en-US" b="1"/>
          </a:p>
        </p:txBody>
      </p:sp>
      <p:sp>
        <p:nvSpPr>
          <p:cNvPr id="4" name="Slide Number Placeholder 3">
            <a:extLst>
              <a:ext uri="{FF2B5EF4-FFF2-40B4-BE49-F238E27FC236}">
                <a16:creationId xmlns:a16="http://schemas.microsoft.com/office/drawing/2014/main" id="{C3744BC3-2C5C-4F5E-904C-C3A71CD91065}"/>
              </a:ext>
            </a:extLst>
          </p:cNvPr>
          <p:cNvSpPr>
            <a:spLocks noGrp="1"/>
          </p:cNvSpPr>
          <p:nvPr>
            <p:ph type="sldNum" sz="quarter" idx="2"/>
          </p:nvPr>
        </p:nvSpPr>
        <p:spPr>
          <a:xfrm>
            <a:off x="11876316" y="6493425"/>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pPr/>
              <a:t>5</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83635862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548819"/>
            <a:ext cx="9731375" cy="1125094"/>
          </a:xfrm>
          <a:prstGeom prst="rect">
            <a:avLst/>
          </a:prstGeom>
        </p:spPr>
        <p:txBody>
          <a:bodyPr vert="horz" wrap="square" lIns="0" tIns="16933" rIns="0" bIns="0" numCol="1" rtlCol="0" anchor="ctr" anchorCtr="0" compatLnSpc="1">
            <a:prstTxWarp prst="textNoShape">
              <a:avLst/>
            </a:prstTxWarp>
            <a:spAutoFit/>
          </a:bodyPr>
          <a:lstStyle/>
          <a:p>
            <a:pPr algn="ctr"/>
            <a:r>
              <a:rPr lang="en-US" sz="4000" b="1" kern="1200" dirty="0"/>
              <a:t>6.1 </a:t>
            </a:r>
            <a:r>
              <a:rPr lang="fr-FR" sz="4000" b="1" kern="1200" dirty="0" err="1"/>
              <a:t>Budgeting</a:t>
            </a:r>
            <a:r>
              <a:rPr lang="fr-FR" sz="4000" b="1" kern="1200" dirty="0"/>
              <a:t> and </a:t>
            </a:r>
            <a:r>
              <a:rPr lang="en-US" sz="4000" b="1" kern="1200" dirty="0"/>
              <a:t>financial resources utilization </a:t>
            </a:r>
          </a:p>
        </p:txBody>
      </p:sp>
      <p:sp>
        <p:nvSpPr>
          <p:cNvPr id="5" name="Slide Number Placeholder 4">
            <a:extLst>
              <a:ext uri="{FF2B5EF4-FFF2-40B4-BE49-F238E27FC236}">
                <a16:creationId xmlns:a16="http://schemas.microsoft.com/office/drawing/2014/main" id="{D7D73EB1-0E76-480D-A169-7A7FAEBC98AB}"/>
              </a:ext>
            </a:extLst>
          </p:cNvPr>
          <p:cNvSpPr>
            <a:spLocks noGrp="1"/>
          </p:cNvSpPr>
          <p:nvPr>
            <p:ph type="sldNum" sz="quarter" idx="2"/>
          </p:nvPr>
        </p:nvSpPr>
        <p:spPr>
          <a:xfrm>
            <a:off x="11911126" y="6513213"/>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pPr/>
              <a:t>6</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4064829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22220" y="1880296"/>
            <a:ext cx="7167921"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At the end of this session, you should be able to:</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Define budgeting and explain its goals</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Recall key considerations for financial management of RRTs  </a:t>
            </a:r>
          </a:p>
          <a:p>
            <a:pPr marL="307975" indent="-307975">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chemeClr val="tx1"/>
                </a:solidFill>
                <a:latin typeface="Source Sans Pro"/>
                <a:ea typeface="Arial"/>
                <a:cs typeface="Arial"/>
              </a:rPr>
              <a:t>Recall key considerations for financial resources utilization</a:t>
            </a:r>
            <a:endParaRPr lang="fr-F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Session</a:t>
            </a:r>
            <a:r>
              <a:rPr b="1" dirty="0"/>
              <a:t> objectives</a:t>
            </a:r>
            <a:endParaRPr lang="en-US" b="1" dirty="0"/>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7</a:t>
            </a:fld>
            <a:endParaRPr lang="en-US"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05623506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5ACF0C-EFFA-428F-A6FC-45CFEE83B5CB}"/>
              </a:ext>
            </a:extLst>
          </p:cNvPr>
          <p:cNvSpPr>
            <a:spLocks noGrp="1"/>
          </p:cNvSpPr>
          <p:nvPr>
            <p:ph type="body" idx="1"/>
          </p:nvPr>
        </p:nvSpPr>
        <p:spPr>
          <a:xfrm>
            <a:off x="545364" y="1628001"/>
            <a:ext cx="6186200" cy="4058759"/>
          </a:xfrm>
        </p:spPr>
        <p:txBody>
          <a:bodyPr lIns="45719" tIns="45720" rIns="45719" bIns="45720" anchor="t">
            <a:normAutofit lnSpcReduction="10000"/>
          </a:bodyPr>
          <a:lstStyle/>
          <a:p>
            <a:pPr marL="0" lvl="1" indent="0">
              <a:lnSpc>
                <a:spcPct val="110000"/>
              </a:lnSpc>
              <a:buClr>
                <a:srgbClr val="65A000"/>
              </a:buClr>
              <a:buSzTx/>
              <a:buNone/>
            </a:pPr>
            <a:r>
              <a:rPr lang="en-US" altLang="en-US">
                <a:solidFill>
                  <a:schemeClr val="tx1"/>
                </a:solidFill>
              </a:rPr>
              <a:t>A budget is a financial plan that:</a:t>
            </a:r>
            <a:endParaRPr lang="fr-FR"/>
          </a:p>
          <a:p>
            <a:pPr marL="0" lvl="1" indent="0">
              <a:lnSpc>
                <a:spcPct val="110000"/>
              </a:lnSpc>
              <a:buSzTx/>
              <a:buNone/>
            </a:pPr>
            <a:endParaRPr lang="en-US" altLang="en-US">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a:solidFill>
                  <a:schemeClr val="tx1"/>
                </a:solidFill>
              </a:rPr>
              <a:t>Identifies expected financial resources for a set period of time and matches them with programmatic outputs</a:t>
            </a:r>
          </a:p>
          <a:p>
            <a:pPr marL="342900" lvl="1" indent="-342900">
              <a:lnSpc>
                <a:spcPct val="110000"/>
              </a:lnSpc>
              <a:buClr>
                <a:srgbClr val="65A000"/>
              </a:buClr>
              <a:buSzTx/>
              <a:buFont typeface="Arial" panose="020B0604020202020204" pitchFamily="34" charset="0"/>
              <a:buChar char="•"/>
            </a:pPr>
            <a:endParaRPr lang="en-US" altLang="en-US">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a:solidFill>
                  <a:schemeClr val="tx1"/>
                </a:solidFill>
              </a:rPr>
              <a:t>Allows implementation of an organization's strategic plan by aligning its operational plan with fiscal resources</a:t>
            </a:r>
            <a:br>
              <a:rPr lang="en-US" altLang="en-US"/>
            </a:br>
            <a:endParaRPr lang="en-US" altLang="en-US"/>
          </a:p>
          <a:p>
            <a:endParaRPr lang="en-US"/>
          </a:p>
        </p:txBody>
      </p:sp>
      <p:sp>
        <p:nvSpPr>
          <p:cNvPr id="2" name="Title 1">
            <a:extLst>
              <a:ext uri="{FF2B5EF4-FFF2-40B4-BE49-F238E27FC236}">
                <a16:creationId xmlns:a16="http://schemas.microsoft.com/office/drawing/2014/main" id="{5B84B089-79C1-4CA3-9FC5-CDCD654E98AA}"/>
              </a:ext>
            </a:extLst>
          </p:cNvPr>
          <p:cNvSpPr>
            <a:spLocks noGrp="1"/>
          </p:cNvSpPr>
          <p:nvPr>
            <p:ph type="title" idx="4294967295"/>
          </p:nvPr>
        </p:nvSpPr>
        <p:spPr>
          <a:xfrm>
            <a:off x="178594" y="855663"/>
            <a:ext cx="4845050" cy="646112"/>
          </a:xfrm>
        </p:spPr>
        <p:txBody>
          <a:bodyPr lIns="45719" tIns="45720" rIns="45719" bIns="45720" anchor="ctr">
            <a:normAutofit/>
          </a:bodyPr>
          <a:lstStyle/>
          <a:p>
            <a:r>
              <a:rPr lang="en-US" altLang="en-US" sz="2800" b="1">
                <a:solidFill>
                  <a:srgbClr val="A2010C"/>
                </a:solidFill>
              </a:rPr>
              <a:t>Definition of budget</a:t>
            </a:r>
            <a:r>
              <a:rPr lang="en-US" altLang="en-US" sz="2800">
                <a:solidFill>
                  <a:srgbClr val="FF0000"/>
                </a:solidFill>
              </a:rPr>
              <a:t> </a:t>
            </a:r>
            <a:endParaRPr lang="en-US">
              <a:solidFill>
                <a:srgbClr val="FF0000"/>
              </a:solidFill>
            </a:endParaRPr>
          </a:p>
        </p:txBody>
      </p:sp>
      <p:pic>
        <p:nvPicPr>
          <p:cNvPr id="7" name="Picture 6" descr="A picture containing indoor, table, kitchen, wooden&#10;&#10;Description automatically generated">
            <a:extLst>
              <a:ext uri="{FF2B5EF4-FFF2-40B4-BE49-F238E27FC236}">
                <a16:creationId xmlns:a16="http://schemas.microsoft.com/office/drawing/2014/main" id="{A9529632-1D6F-45B0-B448-E9173F984CF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7175911" y="1565499"/>
            <a:ext cx="3879027" cy="4324350"/>
          </a:xfrm>
          <a:prstGeom prst="rect">
            <a:avLst/>
          </a:prstGeom>
        </p:spPr>
      </p:pic>
      <p:sp>
        <p:nvSpPr>
          <p:cNvPr id="6" name="TextBox 5">
            <a:extLst>
              <a:ext uri="{FF2B5EF4-FFF2-40B4-BE49-F238E27FC236}">
                <a16:creationId xmlns:a16="http://schemas.microsoft.com/office/drawing/2014/main" id="{6AB25517-A497-4103-887A-28EAC81C464A}"/>
              </a:ext>
            </a:extLst>
          </p:cNvPr>
          <p:cNvSpPr txBox="1"/>
          <p:nvPr/>
        </p:nvSpPr>
        <p:spPr>
          <a:xfrm>
            <a:off x="10821546" y="5667188"/>
            <a:ext cx="729916" cy="246221"/>
          </a:xfrm>
          <a:prstGeom prst="rect">
            <a:avLst/>
          </a:prstGeom>
          <a:noFill/>
        </p:spPr>
        <p:txBody>
          <a:bodyPr wrap="square" rtlCol="0">
            <a:spAutoFit/>
          </a:bodyPr>
          <a:lstStyle/>
          <a:p>
            <a:r>
              <a:rPr lang="en-US" sz="1000"/>
              <a:t>© CDC</a:t>
            </a:r>
          </a:p>
        </p:txBody>
      </p:sp>
      <p:sp>
        <p:nvSpPr>
          <p:cNvPr id="4" name="Title 1">
            <a:extLst>
              <a:ext uri="{FF2B5EF4-FFF2-40B4-BE49-F238E27FC236}">
                <a16:creationId xmlns:a16="http://schemas.microsoft.com/office/drawing/2014/main" id="{77CC713D-BC67-02EB-4597-95DA0C4C1D12}"/>
              </a:ext>
            </a:extLst>
          </p:cNvPr>
          <p:cNvSpPr txBox="1">
            <a:spLocks/>
          </p:cNvSpPr>
          <p:nvPr/>
        </p:nvSpPr>
        <p:spPr>
          <a:xfrm>
            <a:off x="110900" y="0"/>
            <a:ext cx="86398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a:t>6.1 </a:t>
            </a:r>
            <a:r>
              <a:rPr lang="fr-FR" b="1" err="1"/>
              <a:t>Budgeting</a:t>
            </a:r>
            <a:endParaRPr lang="en-US" sz="2800" err="1">
              <a:latin typeface="Arial"/>
              <a:cs typeface="Arial"/>
            </a:endParaRPr>
          </a:p>
        </p:txBody>
      </p:sp>
      <p:sp>
        <p:nvSpPr>
          <p:cNvPr id="9" name="Slide Number Placeholder 8">
            <a:extLst>
              <a:ext uri="{FF2B5EF4-FFF2-40B4-BE49-F238E27FC236}">
                <a16:creationId xmlns:a16="http://schemas.microsoft.com/office/drawing/2014/main" id="{872997EB-B4D2-4B4C-B436-EBB945F22C79}"/>
              </a:ext>
            </a:extLst>
          </p:cNvPr>
          <p:cNvSpPr>
            <a:spLocks noGrp="1"/>
          </p:cNvSpPr>
          <p:nvPr>
            <p:ph type="sldNum" sz="quarter" idx="2"/>
          </p:nvPr>
        </p:nvSpPr>
        <p:spPr>
          <a:xfrm>
            <a:off x="11911126" y="6482735"/>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pPr/>
              <a:t>8</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76475615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5ACF0C-EFFA-428F-A6FC-45CFEE83B5CB}"/>
              </a:ext>
            </a:extLst>
          </p:cNvPr>
          <p:cNvSpPr>
            <a:spLocks noGrp="1"/>
          </p:cNvSpPr>
          <p:nvPr>
            <p:ph type="body" idx="1"/>
          </p:nvPr>
        </p:nvSpPr>
        <p:spPr>
          <a:xfrm>
            <a:off x="378677" y="1401782"/>
            <a:ext cx="7007731" cy="4654071"/>
          </a:xfrm>
        </p:spPr>
        <p:txBody>
          <a:bodyPr lIns="45719" tIns="45720" rIns="45719" bIns="45720" anchor="t">
            <a:noAutofit/>
          </a:bodyPr>
          <a:lstStyle/>
          <a:p>
            <a:pPr marL="0" lvl="1" indent="0">
              <a:lnSpc>
                <a:spcPct val="110000"/>
              </a:lnSpc>
              <a:buClr>
                <a:srgbClr val="65A000"/>
              </a:buClr>
              <a:buSzTx/>
              <a:buNone/>
            </a:pPr>
            <a:r>
              <a:rPr lang="en-US">
                <a:solidFill>
                  <a:schemeClr val="tx1"/>
                </a:solidFill>
              </a:rPr>
              <a:t>Budgeting is needed: </a:t>
            </a:r>
            <a:endParaRPr lang="fr-FR">
              <a:solidFill>
                <a:schemeClr val="tx1"/>
              </a:solidFill>
            </a:endParaRPr>
          </a:p>
          <a:p>
            <a:pPr marL="0" lvl="1" indent="0">
              <a:lnSpc>
                <a:spcPct val="110000"/>
              </a:lnSpc>
              <a:buClr>
                <a:srgbClr val="65A000"/>
              </a:buClr>
              <a:buSzTx/>
              <a:buNone/>
            </a:pPr>
            <a:endParaRPr lang="en-US">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a:solidFill>
                  <a:schemeClr val="tx1"/>
                </a:solidFill>
              </a:rPr>
              <a:t>To identify and assign financial resources to achieve operational goals.</a:t>
            </a:r>
          </a:p>
          <a:p>
            <a:pPr marL="342900" lvl="1" indent="-342900">
              <a:lnSpc>
                <a:spcPct val="110000"/>
              </a:lnSpc>
              <a:buClr>
                <a:srgbClr val="65A000"/>
              </a:buClr>
              <a:buSzTx/>
              <a:buFont typeface="Arial" panose="020B0604020202020204" pitchFamily="34" charset="0"/>
              <a:buChar char="•"/>
            </a:pPr>
            <a:endParaRPr lang="en-US" altLang="en-US">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a:solidFill>
                  <a:schemeClr val="tx1"/>
                </a:solidFill>
              </a:rPr>
              <a:t>To underpin evidence-based planning in support of routine operations.</a:t>
            </a:r>
          </a:p>
          <a:p>
            <a:pPr marL="342900" lvl="1" indent="-342900">
              <a:lnSpc>
                <a:spcPct val="110000"/>
              </a:lnSpc>
              <a:buClr>
                <a:srgbClr val="65A000"/>
              </a:buClr>
              <a:buSzTx/>
              <a:buFont typeface="Arial" panose="020B0604020202020204" pitchFamily="34" charset="0"/>
              <a:buChar char="•"/>
            </a:pPr>
            <a:endParaRPr lang="en-US" altLang="en-US">
              <a:solidFill>
                <a:schemeClr val="tx1"/>
              </a:solidFill>
            </a:endParaRPr>
          </a:p>
          <a:p>
            <a:pPr marL="342900" lvl="1" indent="-342900">
              <a:lnSpc>
                <a:spcPct val="110000"/>
              </a:lnSpc>
              <a:buClr>
                <a:srgbClr val="65A000"/>
              </a:buClr>
              <a:buSzTx/>
              <a:buFont typeface="Arial" panose="020B0604020202020204" pitchFamily="34" charset="0"/>
              <a:buChar char="•"/>
            </a:pPr>
            <a:r>
              <a:rPr lang="en-US" altLang="en-US">
                <a:solidFill>
                  <a:schemeClr val="tx1"/>
                </a:solidFill>
              </a:rPr>
              <a:t>To support evidence-based planning in the justification for additional funding.</a:t>
            </a:r>
          </a:p>
          <a:p>
            <a:pPr marL="342900" lvl="1" indent="-342900">
              <a:buClr>
                <a:srgbClr val="65A000"/>
              </a:buClr>
              <a:buSzTx/>
              <a:buFont typeface="Arial" panose="020B0604020202020204" pitchFamily="34" charset="0"/>
              <a:buChar char="•"/>
            </a:pPr>
            <a:endParaRPr lang="en-US" altLang="en-US">
              <a:solidFill>
                <a:schemeClr val="tx1"/>
              </a:solidFill>
            </a:endParaRPr>
          </a:p>
          <a:p>
            <a:pPr marL="342900" indent="-342900">
              <a:buClr>
                <a:srgbClr val="65A000"/>
              </a:buClr>
              <a:buFont typeface="Arial" panose="020B0604020202020204" pitchFamily="34" charset="0"/>
              <a:buChar char="•"/>
            </a:pPr>
            <a:endParaRPr lang="en-US">
              <a:solidFill>
                <a:schemeClr val="tx1"/>
              </a:solidFill>
            </a:endParaRPr>
          </a:p>
        </p:txBody>
      </p:sp>
      <p:sp>
        <p:nvSpPr>
          <p:cNvPr id="2" name="Title 1">
            <a:extLst>
              <a:ext uri="{FF2B5EF4-FFF2-40B4-BE49-F238E27FC236}">
                <a16:creationId xmlns:a16="http://schemas.microsoft.com/office/drawing/2014/main" id="{5B84B089-79C1-4CA3-9FC5-CDCD654E98AA}"/>
              </a:ext>
            </a:extLst>
          </p:cNvPr>
          <p:cNvSpPr>
            <a:spLocks noGrp="1"/>
          </p:cNvSpPr>
          <p:nvPr>
            <p:ph type="title" idx="4294967295"/>
          </p:nvPr>
        </p:nvSpPr>
        <p:spPr>
          <a:xfrm>
            <a:off x="107156" y="0"/>
            <a:ext cx="8639175" cy="646113"/>
          </a:xfrm>
        </p:spPr>
        <p:txBody>
          <a:bodyPr lIns="45719" tIns="45720" rIns="45719" bIns="45720" anchor="ctr">
            <a:normAutofit/>
          </a:bodyPr>
          <a:lstStyle/>
          <a:p>
            <a:r>
              <a:rPr lang="en-US" b="1"/>
              <a:t>6.1 </a:t>
            </a:r>
            <a:r>
              <a:rPr lang="fr-FR" b="1" err="1"/>
              <a:t>Budgeting</a:t>
            </a:r>
            <a:endParaRPr lang="en-US" sz="2800" err="1">
              <a:latin typeface="Arial"/>
              <a:cs typeface="Arial"/>
            </a:endParaRPr>
          </a:p>
        </p:txBody>
      </p:sp>
      <p:pic>
        <p:nvPicPr>
          <p:cNvPr id="3" name="Image 2"/>
          <p:cNvPicPr>
            <a:picLocks noChangeAspect="1"/>
          </p:cNvPicPr>
          <p:nvPr/>
        </p:nvPicPr>
        <p:blipFill>
          <a:blip r:embed="rId4"/>
          <a:stretch>
            <a:fillRect/>
          </a:stretch>
        </p:blipFill>
        <p:spPr>
          <a:xfrm>
            <a:off x="7457076" y="2161479"/>
            <a:ext cx="4372898" cy="2915265"/>
          </a:xfrm>
          <a:prstGeom prst="rect">
            <a:avLst/>
          </a:prstGeom>
        </p:spPr>
      </p:pic>
      <p:sp>
        <p:nvSpPr>
          <p:cNvPr id="6" name="Title 1">
            <a:extLst>
              <a:ext uri="{FF2B5EF4-FFF2-40B4-BE49-F238E27FC236}">
                <a16:creationId xmlns:a16="http://schemas.microsoft.com/office/drawing/2014/main" id="{761328EB-0C02-A003-9C66-2ABE80773BA3}"/>
              </a:ext>
            </a:extLst>
          </p:cNvPr>
          <p:cNvSpPr txBox="1">
            <a:spLocks/>
          </p:cNvSpPr>
          <p:nvPr/>
        </p:nvSpPr>
        <p:spPr>
          <a:xfrm>
            <a:off x="226276" y="761143"/>
            <a:ext cx="4202906"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altLang="en-US" sz="2800" b="1">
                <a:solidFill>
                  <a:srgbClr val="A2010C"/>
                </a:solidFill>
              </a:rPr>
              <a:t>Goals</a:t>
            </a:r>
            <a:r>
              <a:rPr lang="en-US" altLang="en-US" sz="2800">
                <a:solidFill>
                  <a:srgbClr val="FF0000"/>
                </a:solidFill>
              </a:rPr>
              <a:t> </a:t>
            </a:r>
            <a:endParaRPr lang="en-US" sz="2800">
              <a:solidFill>
                <a:srgbClr val="FF0000"/>
              </a:solidFill>
            </a:endParaRPr>
          </a:p>
        </p:txBody>
      </p:sp>
      <p:sp>
        <p:nvSpPr>
          <p:cNvPr id="9" name="Slide Number Placeholder 8">
            <a:extLst>
              <a:ext uri="{FF2B5EF4-FFF2-40B4-BE49-F238E27FC236}">
                <a16:creationId xmlns:a16="http://schemas.microsoft.com/office/drawing/2014/main" id="{0C5C7F02-7A6D-41B3-8A0C-A7D1BF95C72B}"/>
              </a:ext>
            </a:extLst>
          </p:cNvPr>
          <p:cNvSpPr txBox="1">
            <a:spLocks/>
          </p:cNvSpPr>
          <p:nvPr/>
        </p:nvSpPr>
        <p:spPr>
          <a:xfrm>
            <a:off x="11911126" y="6482735"/>
            <a:ext cx="280874"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pPr/>
              <a:t>9</a:t>
            </a:fld>
            <a:endParaRPr lang="en-US"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98880497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GRESSARD, Jean-Paul</DisplayName>
        <AccountId>126</AccountId>
        <AccountType/>
      </UserInfo>
      <UserInfo>
        <DisplayName>SPAETH, Allyson Mary</DisplayName>
        <AccountId>185</AccountId>
        <AccountType/>
      </UserInfo>
      <UserInfo>
        <DisplayName>BARNADAS, Céline</DisplayName>
        <AccountId>186</AccountId>
        <AccountType/>
      </UserInfo>
      <UserInfo>
        <DisplayName>WILLET, Victoria</DisplayName>
        <AccountId>187</AccountId>
        <AccountType/>
      </UserInfo>
      <UserInfo>
        <DisplayName>FUCHS, Florence Janine</DisplayName>
        <AccountId>188</AccountId>
        <AccountType/>
      </UserInfo>
      <UserInfo>
        <DisplayName>WANG, Ninglan</DisplayName>
        <AccountId>189</AccountId>
        <AccountType/>
      </UserInfo>
      <UserInfo>
        <DisplayName>GASQUET, Philippe Eric</DisplayName>
        <AccountId>15</AccountId>
        <AccountType/>
      </UserInfo>
      <UserInfo>
        <DisplayName>GOMEZ, Paula</DisplayName>
        <AccountId>12</AccountId>
        <AccountType/>
      </UserInfo>
      <UserInfo>
        <DisplayName>GOMEZ, Faustina</DisplayName>
        <AccountId>190</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EZZINE, Hind</DisplayName>
        <AccountId>20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D9EBC7-7433-46F7-9F73-650E9882B9A8}">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3.xml><?xml version="1.0" encoding="utf-8"?>
<ds:datastoreItem xmlns:ds="http://schemas.openxmlformats.org/officeDocument/2006/customXml" ds:itemID="{8CCEB4B4-7E15-4B92-9CF6-CE81174A09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58</TotalTime>
  <Words>1736</Words>
  <Application>Microsoft Office PowerPoint</Application>
  <PresentationFormat>Widescreen</PresentationFormat>
  <Paragraphs>276</Paragraphs>
  <Slides>28</Slides>
  <Notes>19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28</vt:i4>
      </vt:variant>
    </vt:vector>
  </HeadingPairs>
  <TitlesOfParts>
    <vt:vector size="41" baseType="lpstr">
      <vt:lpstr>Arial</vt:lpstr>
      <vt:lpstr>Arial MT</vt:lpstr>
      <vt:lpstr>Calibri</vt:lpstr>
      <vt:lpstr>Courier New</vt:lpstr>
      <vt:lpstr>Georgia Pro Light</vt:lpstr>
      <vt:lpstr>Helvetica</vt:lpstr>
      <vt:lpstr>Open Sans</vt:lpstr>
      <vt:lpstr>Segoe UI</vt:lpstr>
      <vt:lpstr>Source Sans Pro</vt:lpstr>
      <vt:lpstr>Source Sans Pro Bold</vt:lpstr>
      <vt:lpstr>Source Sans Pro Regular</vt:lpstr>
      <vt:lpstr>RRT_Theme_v4</vt:lpstr>
      <vt:lpstr>RRT_Theme_v4</vt:lpstr>
      <vt:lpstr>Rapid Response Teams  Managers Workshop</vt:lpstr>
      <vt:lpstr>PowerPoint Presentation</vt:lpstr>
      <vt:lpstr>PowerPoint Presentation</vt:lpstr>
      <vt:lpstr>PowerPoint Presentation</vt:lpstr>
      <vt:lpstr>PowerPoint Presentation</vt:lpstr>
      <vt:lpstr>6.1 Budgeting and financial resources utilization </vt:lpstr>
      <vt:lpstr>PowerPoint Presentation</vt:lpstr>
      <vt:lpstr>Definition of budget </vt:lpstr>
      <vt:lpstr>6.1 Budgeting</vt:lpstr>
      <vt:lpstr>Common elements of a budget</vt:lpstr>
      <vt:lpstr>Common elements of a budget</vt:lpstr>
      <vt:lpstr>Budgeting cycle</vt:lpstr>
      <vt:lpstr>PowerPoint Presentation</vt:lpstr>
      <vt:lpstr>PowerPoint Presentation</vt:lpstr>
      <vt:lpstr>6.2 Budgetary plan and financial sustainability for RRT programme</vt:lpstr>
      <vt:lpstr>PowerPoint Presentation</vt:lpstr>
      <vt:lpstr>PowerPoint Presentation</vt:lpstr>
      <vt:lpstr>PowerPoint Presentation</vt:lpstr>
      <vt:lpstr>PowerPoint Presentation</vt:lpstr>
      <vt:lpstr>PowerPoint Presentation</vt:lpstr>
      <vt:lpstr>PowerPoint Presentation</vt:lpstr>
      <vt:lpstr>Financial sustainability</vt:lpstr>
      <vt:lpstr>Sustainability plan</vt:lpstr>
      <vt:lpstr>PowerPoint Presentation</vt:lpstr>
      <vt:lpstr>Some of the sections of this module were adapted from the Global Laboratory Leadership Learning Package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37</cp:revision>
  <dcterms:modified xsi:type="dcterms:W3CDTF">2024-08-20T09:15:14Z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2024-07-31T12:13:50Z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25a7038a-a529-45f1-94ac-efe09494aba2</vt:lpwstr>
  </property>
  <property fmtid="{D5CDD505-2E9C-101B-9397-08002B2CF9AE}" pid="17" name="MSIP_Label_7b94a7b8-f06c-4dfe-bdcc-9b548fd58c31_ContentBits">
    <vt:lpwstr>0</vt:lpwstr>
  </property>
</Properties>
</file>