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2.xml" ContentType="application/vnd.openxmlformats-officedocument.presentationml.tags+xml"/>
  <Override PartName="/ppt/notesSlides/notesSlide18.xml" ContentType="application/vnd.openxmlformats-officedocument.presentationml.notesSlide+xml"/>
  <Override PartName="/ppt/tags/tag13.xml" ContentType="application/vnd.openxmlformats-officedocument.presentationml.tags+xml"/>
  <Override PartName="/ppt/notesSlides/notesSlide19.xml" ContentType="application/vnd.openxmlformats-officedocument.presentationml.notesSlide+xml"/>
  <Override PartName="/ppt/tags/tag14.xml" ContentType="application/vnd.openxmlformats-officedocument.presentationml.tags+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21.xml" ContentType="application/vnd.openxmlformats-officedocument.presentationml.notesSlide+xml"/>
  <Override PartName="/ppt/tags/tag16.xml" ContentType="application/vnd.openxmlformats-officedocument.presentationml.tags+xml"/>
  <Override PartName="/ppt/notesSlides/notesSlide22.xml" ContentType="application/vnd.openxmlformats-officedocument.presentationml.notesSlide+xml"/>
  <Override PartName="/ppt/tags/tag17.xml" ContentType="application/vnd.openxmlformats-officedocument.presentationml.tags+xml"/>
  <Override PartName="/ppt/notesSlides/notesSlide23.xml" ContentType="application/vnd.openxmlformats-officedocument.presentationml.notesSlide+xml"/>
  <Override PartName="/ppt/tags/tag18.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9.xml" ContentType="application/vnd.openxmlformats-officedocument.presentationml.tags+xml"/>
  <Override PartName="/ppt/notesSlides/notesSlide26.xml" ContentType="application/vnd.openxmlformats-officedocument.presentationml.notesSlide+xml"/>
  <Override PartName="/ppt/tags/tag20.xml" ContentType="application/vnd.openxmlformats-officedocument.presentationml.tags+xml"/>
  <Override PartName="/ppt/notesSlides/notesSlide27.xml" ContentType="application/vnd.openxmlformats-officedocument.presentationml.notesSlide+xml"/>
  <Override PartName="/ppt/tags/tag21.xml" ContentType="application/vnd.openxmlformats-officedocument.presentationml.tags+xml"/>
  <Override PartName="/ppt/notesSlides/notesSlide28.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29.xml" ContentType="application/vnd.openxmlformats-officedocument.presentationml.notesSlide+xml"/>
  <Override PartName="/ppt/tags/tag27.xml" ContentType="application/vnd.openxmlformats-officedocument.presentationml.tags+xml"/>
  <Override PartName="/ppt/notesSlides/notesSlide30.xml" ContentType="application/vnd.openxmlformats-officedocument.presentationml.notesSlide+xml"/>
  <Override PartName="/ppt/tags/tag28.xml" ContentType="application/vnd.openxmlformats-officedocument.presentationml.tags+xml"/>
  <Override PartName="/ppt/notesSlides/notesSlide31.xml" ContentType="application/vnd.openxmlformats-officedocument.presentationml.notesSlide+xml"/>
  <Override PartName="/ppt/tags/tag29.xml" ContentType="application/vnd.openxmlformats-officedocument.presentationml.tags+xml"/>
  <Override PartName="/ppt/notesSlides/notesSlide32.xml" ContentType="application/vnd.openxmlformats-officedocument.presentationml.notesSlide+xml"/>
  <Override PartName="/ppt/tags/tag30.xml" ContentType="application/vnd.openxmlformats-officedocument.presentationml.tags+xml"/>
  <Override PartName="/ppt/notesSlides/notesSlide33.xml" ContentType="application/vnd.openxmlformats-officedocument.presentationml.notesSlide+xml"/>
  <Override PartName="/ppt/tags/tag31.xml" ContentType="application/vnd.openxmlformats-officedocument.presentationml.tags+xml"/>
  <Override PartName="/ppt/notesSlides/notesSlide34.xml" ContentType="application/vnd.openxmlformats-officedocument.presentationml.notesSlide+xml"/>
  <Override PartName="/ppt/tags/tag32.xml" ContentType="application/vnd.openxmlformats-officedocument.presentationml.tags+xml"/>
  <Override PartName="/ppt/notesSlides/notesSlide35.xml" ContentType="application/vnd.openxmlformats-officedocument.presentationml.notesSlide+xml"/>
  <Override PartName="/ppt/tags/tag33.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34.xml" ContentType="application/vnd.openxmlformats-officedocument.presentationml.tags+xml"/>
  <Override PartName="/ppt/notesSlides/notesSlide43.xml" ContentType="application/vnd.openxmlformats-officedocument.presentationml.notesSlide+xml"/>
  <Override PartName="/ppt/tags/tag35.xml" ContentType="application/vnd.openxmlformats-officedocument.presentationml.tags+xml"/>
  <Override PartName="/ppt/notesSlides/notesSlide44.xml" ContentType="application/vnd.openxmlformats-officedocument.presentationml.notesSlide+xml"/>
  <Override PartName="/ppt/tags/tag36.xml" ContentType="application/vnd.openxmlformats-officedocument.presentationml.tags+xml"/>
  <Override PartName="/ppt/notesSlides/notesSlide45.xml" ContentType="application/vnd.openxmlformats-officedocument.presentationml.notesSlide+xml"/>
  <Override PartName="/ppt/tags/tag37.xml" ContentType="application/vnd.openxmlformats-officedocument.presentationml.tags+xml"/>
  <Override PartName="/ppt/notesSlides/notesSlide46.xml" ContentType="application/vnd.openxmlformats-officedocument.presentationml.notesSlide+xml"/>
  <Override PartName="/ppt/tags/tag38.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 id="2147483720" r:id="rId5"/>
  </p:sldMasterIdLst>
  <p:notesMasterIdLst>
    <p:notesMasterId r:id="rId89"/>
  </p:notesMasterIdLst>
  <p:sldIdLst>
    <p:sldId id="256" r:id="rId6"/>
    <p:sldId id="257" r:id="rId7"/>
    <p:sldId id="258" r:id="rId8"/>
    <p:sldId id="265" r:id="rId9"/>
    <p:sldId id="566" r:id="rId10"/>
    <p:sldId id="615" r:id="rId11"/>
    <p:sldId id="1870" r:id="rId12"/>
    <p:sldId id="692" r:id="rId13"/>
    <p:sldId id="1878" r:id="rId14"/>
    <p:sldId id="804" r:id="rId15"/>
    <p:sldId id="693" r:id="rId16"/>
    <p:sldId id="694" r:id="rId17"/>
    <p:sldId id="695" r:id="rId18"/>
    <p:sldId id="696" r:id="rId19"/>
    <p:sldId id="697" r:id="rId20"/>
    <p:sldId id="698" r:id="rId21"/>
    <p:sldId id="699" r:id="rId22"/>
    <p:sldId id="700" r:id="rId23"/>
    <p:sldId id="701" r:id="rId24"/>
    <p:sldId id="739" r:id="rId25"/>
    <p:sldId id="1872" r:id="rId26"/>
    <p:sldId id="703" r:id="rId27"/>
    <p:sldId id="1879" r:id="rId28"/>
    <p:sldId id="738" r:id="rId29"/>
    <p:sldId id="704" r:id="rId30"/>
    <p:sldId id="705" r:id="rId31"/>
    <p:sldId id="1880" r:id="rId32"/>
    <p:sldId id="805" r:id="rId33"/>
    <p:sldId id="779" r:id="rId34"/>
    <p:sldId id="1873" r:id="rId35"/>
    <p:sldId id="708" r:id="rId36"/>
    <p:sldId id="1881" r:id="rId37"/>
    <p:sldId id="740" r:id="rId38"/>
    <p:sldId id="711" r:id="rId39"/>
    <p:sldId id="712" r:id="rId40"/>
    <p:sldId id="713" r:id="rId41"/>
    <p:sldId id="714" r:id="rId42"/>
    <p:sldId id="715" r:id="rId43"/>
    <p:sldId id="716" r:id="rId44"/>
    <p:sldId id="1884" r:id="rId45"/>
    <p:sldId id="797" r:id="rId46"/>
    <p:sldId id="798" r:id="rId47"/>
    <p:sldId id="799" r:id="rId48"/>
    <p:sldId id="800" r:id="rId49"/>
    <p:sldId id="717" r:id="rId50"/>
    <p:sldId id="1882" r:id="rId51"/>
    <p:sldId id="780" r:id="rId52"/>
    <p:sldId id="795" r:id="rId53"/>
    <p:sldId id="803" r:id="rId54"/>
    <p:sldId id="809" r:id="rId55"/>
    <p:sldId id="781" r:id="rId56"/>
    <p:sldId id="1874" r:id="rId57"/>
    <p:sldId id="785" r:id="rId58"/>
    <p:sldId id="741" r:id="rId59"/>
    <p:sldId id="720" r:id="rId60"/>
    <p:sldId id="722" r:id="rId61"/>
    <p:sldId id="723" r:id="rId62"/>
    <p:sldId id="725" r:id="rId63"/>
    <p:sldId id="729" r:id="rId64"/>
    <p:sldId id="730" r:id="rId65"/>
    <p:sldId id="731" r:id="rId66"/>
    <p:sldId id="786" r:id="rId67"/>
    <p:sldId id="806" r:id="rId68"/>
    <p:sldId id="788" r:id="rId69"/>
    <p:sldId id="1875" r:id="rId70"/>
    <p:sldId id="747" r:id="rId71"/>
    <p:sldId id="778" r:id="rId72"/>
    <p:sldId id="777" r:id="rId73"/>
    <p:sldId id="748" r:id="rId74"/>
    <p:sldId id="789" r:id="rId75"/>
    <p:sldId id="1883" r:id="rId76"/>
    <p:sldId id="790" r:id="rId77"/>
    <p:sldId id="791" r:id="rId78"/>
    <p:sldId id="792" r:id="rId79"/>
    <p:sldId id="811" r:id="rId80"/>
    <p:sldId id="1876" r:id="rId81"/>
    <p:sldId id="1877" r:id="rId82"/>
    <p:sldId id="657" r:id="rId83"/>
    <p:sldId id="356" r:id="rId84"/>
    <p:sldId id="355" r:id="rId85"/>
    <p:sldId id="368" r:id="rId86"/>
    <p:sldId id="1869" r:id="rId87"/>
    <p:sldId id="565" r:id="rId8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ompte Microsoft" initials="CM" lastIdx="8" clrIdx="0">
    <p:extLst>
      <p:ext uri="{19B8F6BF-5375-455C-9EA6-DF929625EA0E}">
        <p15:presenceInfo xmlns:p15="http://schemas.microsoft.com/office/powerpoint/2012/main" userId="a000d49bf1ac71b7" providerId="Windows Live"/>
      </p:ext>
    </p:extLst>
  </p:cmAuthor>
  <p:cmAuthor id="2" name="EZZINE, Hind" initials="EH" lastIdx="17" clrIdx="1">
    <p:extLst>
      <p:ext uri="{19B8F6BF-5375-455C-9EA6-DF929625EA0E}">
        <p15:presenceInfo xmlns:p15="http://schemas.microsoft.com/office/powerpoint/2012/main" userId="S::ezzineh@who.int::edcab00f-6318-46e5-a4a9-188b01ee222f" providerId="AD"/>
      </p:ext>
    </p:extLst>
  </p:cmAuthor>
  <p:cmAuthor id="3" name="GOMEZ, Paula" initials="GP" lastIdx="15" clrIdx="2">
    <p:extLst>
      <p:ext uri="{19B8F6BF-5375-455C-9EA6-DF929625EA0E}">
        <p15:presenceInfo xmlns:p15="http://schemas.microsoft.com/office/powerpoint/2012/main" userId="S::gomezp@who.int::c93cf399-3ed7-4230-9282-8831e3fe5ae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a:srgbClr val="65A000"/>
    <a:srgbClr val="002060"/>
    <a:srgbClr val="729E03"/>
    <a:srgbClr val="00205C"/>
    <a:srgbClr val="73A003"/>
    <a:srgbClr val="C68583"/>
    <a:srgbClr val="971D19"/>
    <a:srgbClr val="0070C0"/>
    <a:srgbClr val="649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7E4059-664F-1543-A686-57E98DAD668F}" v="12" dt="2024-11-12T13:55:23.23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065" autoAdjust="0"/>
  </p:normalViewPr>
  <p:slideViewPr>
    <p:cSldViewPr snapToGrid="0">
      <p:cViewPr varScale="1">
        <p:scale>
          <a:sx n="45" d="100"/>
          <a:sy n="45" d="100"/>
        </p:scale>
        <p:origin x="140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notesMaster" Target="notesMasters/notesMaster1.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2.xml"/><Relationship Id="rId90" Type="http://schemas.openxmlformats.org/officeDocument/2006/relationships/commentAuthors" Target="commentAuthors.xml"/><Relationship Id="rId95" Type="http://schemas.microsoft.com/office/2016/11/relationships/changesInfo" Target="changesInfos/changesInfo1.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0" Type="http://schemas.openxmlformats.org/officeDocument/2006/relationships/slide" Target="slides/slide75.xml"/><Relationship Id="rId85" Type="http://schemas.openxmlformats.org/officeDocument/2006/relationships/slide" Target="slides/slide80.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presProps" Target="presProps.xml"/><Relationship Id="rId9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microsoft.com/office/2018/10/relationships/authors" Target="author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viewProps" Target="viewProps.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C947E819-1E39-462E-D6D3-7FABB22A851C}"/>
    <pc:docChg chg="modSld">
      <pc:chgData name="GOMEZ, Paula" userId="S::gomezp@who.int::c93cf399-3ed7-4230-9282-8831e3fe5ae7" providerId="AD" clId="Web-{C947E819-1E39-462E-D6D3-7FABB22A851C}" dt="2023-04-27T08:57:20.533" v="1" actId="20577"/>
      <pc:docMkLst>
        <pc:docMk/>
      </pc:docMkLst>
      <pc:sldChg chg="modSp">
        <pc:chgData name="GOMEZ, Paula" userId="S::gomezp@who.int::c93cf399-3ed7-4230-9282-8831e3fe5ae7" providerId="AD" clId="Web-{C947E819-1E39-462E-D6D3-7FABB22A851C}" dt="2023-04-27T08:56:49.485" v="0" actId="20577"/>
        <pc:sldMkLst>
          <pc:docMk/>
          <pc:sldMk cId="1229805281" sldId="790"/>
        </pc:sldMkLst>
        <pc:spChg chg="mod">
          <ac:chgData name="GOMEZ, Paula" userId="S::gomezp@who.int::c93cf399-3ed7-4230-9282-8831e3fe5ae7" providerId="AD" clId="Web-{C947E819-1E39-462E-D6D3-7FABB22A851C}" dt="2023-04-27T08:56:49.485" v="0" actId="20577"/>
          <ac:spMkLst>
            <pc:docMk/>
            <pc:sldMk cId="1229805281" sldId="790"/>
            <ac:spMk id="6" creationId="{00000000-0000-0000-0000-000000000000}"/>
          </ac:spMkLst>
        </pc:spChg>
      </pc:sldChg>
      <pc:sldChg chg="modSp">
        <pc:chgData name="GOMEZ, Paula" userId="S::gomezp@who.int::c93cf399-3ed7-4230-9282-8831e3fe5ae7" providerId="AD" clId="Web-{C947E819-1E39-462E-D6D3-7FABB22A851C}" dt="2023-04-27T08:57:20.533" v="1" actId="20577"/>
        <pc:sldMkLst>
          <pc:docMk/>
          <pc:sldMk cId="127482585" sldId="811"/>
        </pc:sldMkLst>
        <pc:spChg chg="mod">
          <ac:chgData name="GOMEZ, Paula" userId="S::gomezp@who.int::c93cf399-3ed7-4230-9282-8831e3fe5ae7" providerId="AD" clId="Web-{C947E819-1E39-462E-D6D3-7FABB22A851C}" dt="2023-04-27T08:57:20.533" v="1" actId="20577"/>
          <ac:spMkLst>
            <pc:docMk/>
            <pc:sldMk cId="127482585" sldId="811"/>
            <ac:spMk id="6" creationId="{00000000-0000-0000-0000-000000000000}"/>
          </ac:spMkLst>
        </pc:spChg>
      </pc:sldChg>
    </pc:docChg>
  </pc:docChgLst>
  <pc:docChgLst>
    <pc:chgData name="EZZINE, Hind" userId="S::ezzineh@who.int::edcab00f-6318-46e5-a4a9-188b01ee222f" providerId="AD" clId="Web-{653FE49B-9986-47D1-AD4A-E50BC0AAA940}"/>
    <pc:docChg chg="modSld">
      <pc:chgData name="EZZINE, Hind" userId="S::ezzineh@who.int::edcab00f-6318-46e5-a4a9-188b01ee222f" providerId="AD" clId="Web-{653FE49B-9986-47D1-AD4A-E50BC0AAA940}" dt="2023-03-07T12:22:10.473" v="166" actId="20577"/>
      <pc:docMkLst>
        <pc:docMk/>
      </pc:docMkLst>
      <pc:sldChg chg="modSp">
        <pc:chgData name="EZZINE, Hind" userId="S::ezzineh@who.int::edcab00f-6318-46e5-a4a9-188b01ee222f" providerId="AD" clId="Web-{653FE49B-9986-47D1-AD4A-E50BC0AAA940}" dt="2023-03-07T12:22:10.473" v="166" actId="20577"/>
        <pc:sldMkLst>
          <pc:docMk/>
          <pc:sldMk cId="601694295" sldId="657"/>
        </pc:sldMkLst>
        <pc:spChg chg="mod">
          <ac:chgData name="EZZINE, Hind" userId="S::ezzineh@who.int::edcab00f-6318-46e5-a4a9-188b01ee222f" providerId="AD" clId="Web-{653FE49B-9986-47D1-AD4A-E50BC0AAA940}" dt="2023-03-07T12:22:10.473" v="166" actId="20577"/>
          <ac:spMkLst>
            <pc:docMk/>
            <pc:sldMk cId="601694295" sldId="657"/>
            <ac:spMk id="2" creationId="{00000000-0000-0000-0000-000000000000}"/>
          </ac:spMkLst>
        </pc:spChg>
      </pc:sldChg>
      <pc:sldChg chg="modSp">
        <pc:chgData name="EZZINE, Hind" userId="S::ezzineh@who.int::edcab00f-6318-46e5-a4a9-188b01ee222f" providerId="AD" clId="Web-{653FE49B-9986-47D1-AD4A-E50BC0AAA940}" dt="2023-03-07T11:52:26.890" v="1" actId="20577"/>
        <pc:sldMkLst>
          <pc:docMk/>
          <pc:sldMk cId="150067153" sldId="695"/>
        </pc:sldMkLst>
        <pc:spChg chg="mod">
          <ac:chgData name="EZZINE, Hind" userId="S::ezzineh@who.int::edcab00f-6318-46e5-a4a9-188b01ee222f" providerId="AD" clId="Web-{653FE49B-9986-47D1-AD4A-E50BC0AAA940}" dt="2023-03-07T11:52:26.890" v="1" actId="20577"/>
          <ac:spMkLst>
            <pc:docMk/>
            <pc:sldMk cId="150067153" sldId="695"/>
            <ac:spMk id="35843" creationId="{00000000-0000-0000-0000-000000000000}"/>
          </ac:spMkLst>
        </pc:spChg>
      </pc:sldChg>
      <pc:sldChg chg="modSp">
        <pc:chgData name="EZZINE, Hind" userId="S::ezzineh@who.int::edcab00f-6318-46e5-a4a9-188b01ee222f" providerId="AD" clId="Web-{653FE49B-9986-47D1-AD4A-E50BC0AAA940}" dt="2023-03-07T11:55:30.116" v="29" actId="20577"/>
        <pc:sldMkLst>
          <pc:docMk/>
          <pc:sldMk cId="928481985" sldId="697"/>
        </pc:sldMkLst>
        <pc:spChg chg="mod">
          <ac:chgData name="EZZINE, Hind" userId="S::ezzineh@who.int::edcab00f-6318-46e5-a4a9-188b01ee222f" providerId="AD" clId="Web-{653FE49B-9986-47D1-AD4A-E50BC0AAA940}" dt="2023-03-07T11:55:30.116" v="29" actId="20577"/>
          <ac:spMkLst>
            <pc:docMk/>
            <pc:sldMk cId="928481985" sldId="697"/>
            <ac:spMk id="35843" creationId="{00000000-0000-0000-0000-000000000000}"/>
          </ac:spMkLst>
        </pc:spChg>
      </pc:sldChg>
      <pc:sldChg chg="modSp">
        <pc:chgData name="EZZINE, Hind" userId="S::ezzineh@who.int::edcab00f-6318-46e5-a4a9-188b01ee222f" providerId="AD" clId="Web-{653FE49B-9986-47D1-AD4A-E50BC0AAA940}" dt="2023-03-07T11:59:06.843" v="51" actId="20577"/>
        <pc:sldMkLst>
          <pc:docMk/>
          <pc:sldMk cId="949597538" sldId="701"/>
        </pc:sldMkLst>
        <pc:spChg chg="mod">
          <ac:chgData name="EZZINE, Hind" userId="S::ezzineh@who.int::edcab00f-6318-46e5-a4a9-188b01ee222f" providerId="AD" clId="Web-{653FE49B-9986-47D1-AD4A-E50BC0AAA940}" dt="2023-03-07T11:59:06.843" v="51" actId="20577"/>
          <ac:spMkLst>
            <pc:docMk/>
            <pc:sldMk cId="949597538" sldId="701"/>
            <ac:spMk id="6" creationId="{784231F1-061F-D04A-91C2-934E6F5F604B}"/>
          </ac:spMkLst>
        </pc:spChg>
      </pc:sldChg>
      <pc:sldChg chg="modSp">
        <pc:chgData name="EZZINE, Hind" userId="S::ezzineh@who.int::edcab00f-6318-46e5-a4a9-188b01ee222f" providerId="AD" clId="Web-{653FE49B-9986-47D1-AD4A-E50BC0AAA940}" dt="2023-03-07T12:07:14.486" v="91" actId="20577"/>
        <pc:sldMkLst>
          <pc:docMk/>
          <pc:sldMk cId="2220537509" sldId="722"/>
        </pc:sldMkLst>
        <pc:spChg chg="mod">
          <ac:chgData name="EZZINE, Hind" userId="S::ezzineh@who.int::edcab00f-6318-46e5-a4a9-188b01ee222f" providerId="AD" clId="Web-{653FE49B-9986-47D1-AD4A-E50BC0AAA940}" dt="2023-03-07T12:07:14.486" v="91" actId="20577"/>
          <ac:spMkLst>
            <pc:docMk/>
            <pc:sldMk cId="2220537509" sldId="722"/>
            <ac:spMk id="5" creationId="{BC13E117-99CB-4C1B-BFEE-1516478FAF4E}"/>
          </ac:spMkLst>
        </pc:spChg>
      </pc:sldChg>
      <pc:sldChg chg="modSp">
        <pc:chgData name="EZZINE, Hind" userId="S::ezzineh@who.int::edcab00f-6318-46e5-a4a9-188b01ee222f" providerId="AD" clId="Web-{653FE49B-9986-47D1-AD4A-E50BC0AAA940}" dt="2023-03-07T12:07:22.393" v="92" actId="20577"/>
        <pc:sldMkLst>
          <pc:docMk/>
          <pc:sldMk cId="3601323411" sldId="723"/>
        </pc:sldMkLst>
        <pc:spChg chg="mod">
          <ac:chgData name="EZZINE, Hind" userId="S::ezzineh@who.int::edcab00f-6318-46e5-a4a9-188b01ee222f" providerId="AD" clId="Web-{653FE49B-9986-47D1-AD4A-E50BC0AAA940}" dt="2023-03-07T12:07:22.393" v="92" actId="20577"/>
          <ac:spMkLst>
            <pc:docMk/>
            <pc:sldMk cId="3601323411" sldId="723"/>
            <ac:spMk id="2" creationId="{F4B4962F-6747-4417-9F09-9A40A79EA9F6}"/>
          </ac:spMkLst>
        </pc:spChg>
      </pc:sldChg>
      <pc:sldChg chg="modSp">
        <pc:chgData name="EZZINE, Hind" userId="S::ezzineh@who.int::edcab00f-6318-46e5-a4a9-188b01ee222f" providerId="AD" clId="Web-{653FE49B-9986-47D1-AD4A-E50BC0AAA940}" dt="2023-03-07T12:11:47.246" v="144" actId="1076"/>
        <pc:sldMkLst>
          <pc:docMk/>
          <pc:sldMk cId="321445684" sldId="725"/>
        </pc:sldMkLst>
        <pc:spChg chg="mod">
          <ac:chgData name="EZZINE, Hind" userId="S::ezzineh@who.int::edcab00f-6318-46e5-a4a9-188b01ee222f" providerId="AD" clId="Web-{653FE49B-9986-47D1-AD4A-E50BC0AAA940}" dt="2023-03-07T12:09:13.522" v="113" actId="1076"/>
          <ac:spMkLst>
            <pc:docMk/>
            <pc:sldMk cId="321445684" sldId="725"/>
            <ac:spMk id="2" creationId="{D2F0118E-AE80-4CD6-835D-C0DD87454DA7}"/>
          </ac:spMkLst>
        </pc:spChg>
        <pc:spChg chg="mod">
          <ac:chgData name="EZZINE, Hind" userId="S::ezzineh@who.int::edcab00f-6318-46e5-a4a9-188b01ee222f" providerId="AD" clId="Web-{653FE49B-9986-47D1-AD4A-E50BC0AAA940}" dt="2023-03-07T12:11:40.449" v="143" actId="1076"/>
          <ac:spMkLst>
            <pc:docMk/>
            <pc:sldMk cId="321445684" sldId="725"/>
            <ac:spMk id="19" creationId="{2EDE2067-8227-48EC-A2D7-FFF5D49211A6}"/>
          </ac:spMkLst>
        </pc:spChg>
        <pc:spChg chg="mod">
          <ac:chgData name="EZZINE, Hind" userId="S::ezzineh@who.int::edcab00f-6318-46e5-a4a9-188b01ee222f" providerId="AD" clId="Web-{653FE49B-9986-47D1-AD4A-E50BC0AAA940}" dt="2023-03-07T12:11:47.246" v="144" actId="1076"/>
          <ac:spMkLst>
            <pc:docMk/>
            <pc:sldMk cId="321445684" sldId="725"/>
            <ac:spMk id="20" creationId="{00000000-0000-0000-0000-000000000000}"/>
          </ac:spMkLst>
        </pc:spChg>
        <pc:spChg chg="mod">
          <ac:chgData name="EZZINE, Hind" userId="S::ezzineh@who.int::edcab00f-6318-46e5-a4a9-188b01ee222f" providerId="AD" clId="Web-{653FE49B-9986-47D1-AD4A-E50BC0AAA940}" dt="2023-03-07T12:11:04.104" v="140" actId="1076"/>
          <ac:spMkLst>
            <pc:docMk/>
            <pc:sldMk cId="321445684" sldId="725"/>
            <ac:spMk id="21" creationId="{00000000-0000-0000-0000-000000000000}"/>
          </ac:spMkLst>
        </pc:spChg>
      </pc:sldChg>
      <pc:sldChg chg="modSp">
        <pc:chgData name="EZZINE, Hind" userId="S::ezzineh@who.int::edcab00f-6318-46e5-a4a9-188b01ee222f" providerId="AD" clId="Web-{653FE49B-9986-47D1-AD4A-E50BC0AAA940}" dt="2023-03-07T12:15:18.661" v="150" actId="20577"/>
        <pc:sldMkLst>
          <pc:docMk/>
          <pc:sldMk cId="1071648385" sldId="748"/>
        </pc:sldMkLst>
        <pc:spChg chg="mod">
          <ac:chgData name="EZZINE, Hind" userId="S::ezzineh@who.int::edcab00f-6318-46e5-a4a9-188b01ee222f" providerId="AD" clId="Web-{653FE49B-9986-47D1-AD4A-E50BC0AAA940}" dt="2023-03-07T12:15:18.661" v="150" actId="20577"/>
          <ac:spMkLst>
            <pc:docMk/>
            <pc:sldMk cId="1071648385" sldId="748"/>
            <ac:spMk id="3" creationId="{00000000-0000-0000-0000-000000000000}"/>
          </ac:spMkLst>
        </pc:spChg>
      </pc:sldChg>
      <pc:sldChg chg="modSp">
        <pc:chgData name="EZZINE, Hind" userId="S::ezzineh@who.int::edcab00f-6318-46e5-a4a9-188b01ee222f" providerId="AD" clId="Web-{653FE49B-9986-47D1-AD4A-E50BC0AAA940}" dt="2023-03-07T12:15:27.192" v="154" actId="20577"/>
        <pc:sldMkLst>
          <pc:docMk/>
          <pc:sldMk cId="149093775" sldId="789"/>
        </pc:sldMkLst>
        <pc:spChg chg="mod">
          <ac:chgData name="EZZINE, Hind" userId="S::ezzineh@who.int::edcab00f-6318-46e5-a4a9-188b01ee222f" providerId="AD" clId="Web-{653FE49B-9986-47D1-AD4A-E50BC0AAA940}" dt="2023-03-07T12:15:27.192" v="154" actId="20577"/>
          <ac:spMkLst>
            <pc:docMk/>
            <pc:sldMk cId="149093775" sldId="789"/>
            <ac:spMk id="2" creationId="{00000000-0000-0000-0000-000000000000}"/>
          </ac:spMkLst>
        </pc:spChg>
      </pc:sldChg>
      <pc:sldChg chg="modSp">
        <pc:chgData name="EZZINE, Hind" userId="S::ezzineh@who.int::edcab00f-6318-46e5-a4a9-188b01ee222f" providerId="AD" clId="Web-{653FE49B-9986-47D1-AD4A-E50BC0AAA940}" dt="2023-03-07T12:05:10.200" v="71" actId="20577"/>
        <pc:sldMkLst>
          <pc:docMk/>
          <pc:sldMk cId="1893962982" sldId="795"/>
        </pc:sldMkLst>
        <pc:spChg chg="mod">
          <ac:chgData name="EZZINE, Hind" userId="S::ezzineh@who.int::edcab00f-6318-46e5-a4a9-188b01ee222f" providerId="AD" clId="Web-{653FE49B-9986-47D1-AD4A-E50BC0AAA940}" dt="2023-03-07T12:05:10.200" v="71" actId="20577"/>
          <ac:spMkLst>
            <pc:docMk/>
            <pc:sldMk cId="1893962982" sldId="795"/>
            <ac:spMk id="3" creationId="{00000000-0000-0000-0000-000000000000}"/>
          </ac:spMkLst>
        </pc:spChg>
      </pc:sldChg>
      <pc:sldChg chg="modSp">
        <pc:chgData name="EZZINE, Hind" userId="S::ezzineh@who.int::edcab00f-6318-46e5-a4a9-188b01ee222f" providerId="AD" clId="Web-{653FE49B-9986-47D1-AD4A-E50BC0AAA940}" dt="2023-03-07T12:03:19.211" v="58" actId="20577"/>
        <pc:sldMkLst>
          <pc:docMk/>
          <pc:sldMk cId="25011061" sldId="799"/>
        </pc:sldMkLst>
        <pc:spChg chg="mod">
          <ac:chgData name="EZZINE, Hind" userId="S::ezzineh@who.int::edcab00f-6318-46e5-a4a9-188b01ee222f" providerId="AD" clId="Web-{653FE49B-9986-47D1-AD4A-E50BC0AAA940}" dt="2023-03-07T12:03:19.211" v="58" actId="20577"/>
          <ac:spMkLst>
            <pc:docMk/>
            <pc:sldMk cId="25011061" sldId="799"/>
            <ac:spMk id="4" creationId="{9D9B7DCC-084C-AE5F-AA6D-8472779466F3}"/>
          </ac:spMkLst>
        </pc:spChg>
      </pc:sldChg>
      <pc:sldChg chg="modSp">
        <pc:chgData name="EZZINE, Hind" userId="S::ezzineh@who.int::edcab00f-6318-46e5-a4a9-188b01ee222f" providerId="AD" clId="Web-{653FE49B-9986-47D1-AD4A-E50BC0AAA940}" dt="2023-03-07T12:03:52.056" v="61" actId="20577"/>
        <pc:sldMkLst>
          <pc:docMk/>
          <pc:sldMk cId="1758531365" sldId="800"/>
        </pc:sldMkLst>
        <pc:spChg chg="mod">
          <ac:chgData name="EZZINE, Hind" userId="S::ezzineh@who.int::edcab00f-6318-46e5-a4a9-188b01ee222f" providerId="AD" clId="Web-{653FE49B-9986-47D1-AD4A-E50BC0AAA940}" dt="2023-03-07T12:03:52.056" v="61" actId="20577"/>
          <ac:spMkLst>
            <pc:docMk/>
            <pc:sldMk cId="1758531365" sldId="800"/>
            <ac:spMk id="4" creationId="{9D9B7DCC-084C-AE5F-AA6D-8472779466F3}"/>
          </ac:spMkLst>
        </pc:spChg>
      </pc:sldChg>
    </pc:docChg>
  </pc:docChgLst>
  <pc:docChgLst>
    <pc:chgData name="EZZINE, Hind" userId="S::ezzineh@who.int::edcab00f-6318-46e5-a4a9-188b01ee222f" providerId="AD" clId="Web-{D4254B76-BE1C-7238-BB43-1C8C35CF9D57}"/>
    <pc:docChg chg="modSld">
      <pc:chgData name="EZZINE, Hind" userId="S::ezzineh@who.int::edcab00f-6318-46e5-a4a9-188b01ee222f" providerId="AD" clId="Web-{D4254B76-BE1C-7238-BB43-1C8C35CF9D57}" dt="2024-07-31T19:08:22.015" v="5" actId="20577"/>
      <pc:docMkLst>
        <pc:docMk/>
      </pc:docMkLst>
      <pc:sldChg chg="modSp">
        <pc:chgData name="EZZINE, Hind" userId="S::ezzineh@who.int::edcab00f-6318-46e5-a4a9-188b01ee222f" providerId="AD" clId="Web-{D4254B76-BE1C-7238-BB43-1C8C35CF9D57}" dt="2024-07-31T19:08:22.015" v="5" actId="20577"/>
        <pc:sldMkLst>
          <pc:docMk/>
          <pc:sldMk cId="0" sldId="256"/>
        </pc:sldMkLst>
        <pc:spChg chg="mod">
          <ac:chgData name="EZZINE, Hind" userId="S::ezzineh@who.int::edcab00f-6318-46e5-a4a9-188b01ee222f" providerId="AD" clId="Web-{D4254B76-BE1C-7238-BB43-1C8C35CF9D57}" dt="2024-07-31T19:08:22.015" v="5" actId="20577"/>
          <ac:spMkLst>
            <pc:docMk/>
            <pc:sldMk cId="0" sldId="256"/>
            <ac:spMk id="561" creationId="{00000000-0000-0000-0000-000000000000}"/>
          </ac:spMkLst>
        </pc:spChg>
      </pc:sldChg>
    </pc:docChg>
  </pc:docChgLst>
  <pc:docChgLst>
    <pc:chgData clId="Web-{B9E63BC8-3F57-415C-8D8A-A68B3505AB1B}"/>
    <pc:docChg chg="">
      <pc:chgData name="" userId="" providerId="" clId="Web-{B9E63BC8-3F57-415C-8D8A-A68B3505AB1B}" dt="2023-02-13T15:00:01.613" v="0"/>
      <pc:docMkLst>
        <pc:docMk/>
      </pc:docMkLst>
      <pc:sldChg chg="modCm">
        <pc:chgData name="" userId="" providerId="" clId="Web-{B9E63BC8-3F57-415C-8D8A-A68B3505AB1B}" dt="2023-02-13T15:00:01.613" v="0"/>
        <pc:sldMkLst>
          <pc:docMk/>
          <pc:sldMk cId="1070226506" sldId="792"/>
        </pc:sldMkLst>
      </pc:sldChg>
    </pc:docChg>
  </pc:docChgLst>
  <pc:docChgLst>
    <pc:chgData name="EZZINE, Hind" userId="S::ezzineh@who.int::edcab00f-6318-46e5-a4a9-188b01ee222f" providerId="AD" clId="Web-{F8B8D5FD-2297-7A4B-5F7A-9DB52A2EB42E}"/>
    <pc:docChg chg="addSld delSld modSld">
      <pc:chgData name="EZZINE, Hind" userId="S::ezzineh@who.int::edcab00f-6318-46e5-a4a9-188b01ee222f" providerId="AD" clId="Web-{F8B8D5FD-2297-7A4B-5F7A-9DB52A2EB42E}" dt="2023-01-17T15:05:02.961" v="97"/>
      <pc:docMkLst>
        <pc:docMk/>
      </pc:docMkLst>
      <pc:sldChg chg="addCm">
        <pc:chgData name="EZZINE, Hind" userId="S::ezzineh@who.int::edcab00f-6318-46e5-a4a9-188b01ee222f" providerId="AD" clId="Web-{F8B8D5FD-2297-7A4B-5F7A-9DB52A2EB42E}" dt="2023-01-17T15:05:02.961" v="97"/>
        <pc:sldMkLst>
          <pc:docMk/>
          <pc:sldMk cId="0" sldId="265"/>
        </pc:sldMkLst>
      </pc:sldChg>
      <pc:sldChg chg="modSp">
        <pc:chgData name="EZZINE, Hind" userId="S::ezzineh@who.int::edcab00f-6318-46e5-a4a9-188b01ee222f" providerId="AD" clId="Web-{F8B8D5FD-2297-7A4B-5F7A-9DB52A2EB42E}" dt="2023-01-17T15:03:33.676" v="96" actId="20577"/>
        <pc:sldMkLst>
          <pc:docMk/>
          <pc:sldMk cId="723761686" sldId="427"/>
        </pc:sldMkLst>
        <pc:spChg chg="mod">
          <ac:chgData name="EZZINE, Hind" userId="S::ezzineh@who.int::edcab00f-6318-46e5-a4a9-188b01ee222f" providerId="AD" clId="Web-{F8B8D5FD-2297-7A4B-5F7A-9DB52A2EB42E}" dt="2023-01-17T15:03:33.676" v="96" actId="20577"/>
          <ac:spMkLst>
            <pc:docMk/>
            <pc:sldMk cId="723761686" sldId="427"/>
            <ac:spMk id="4" creationId="{B8798144-C516-5348-A5F5-C41C25162F89}"/>
          </ac:spMkLst>
        </pc:spChg>
      </pc:sldChg>
      <pc:sldChg chg="modSp">
        <pc:chgData name="EZZINE, Hind" userId="S::ezzineh@who.int::edcab00f-6318-46e5-a4a9-188b01ee222f" providerId="AD" clId="Web-{F8B8D5FD-2297-7A4B-5F7A-9DB52A2EB42E}" dt="2023-01-17T08:48:51.155" v="93"/>
        <pc:sldMkLst>
          <pc:docMk/>
          <pc:sldMk cId="3293012363" sldId="433"/>
        </pc:sldMkLst>
        <pc:graphicFrameChg chg="mod modGraphic">
          <ac:chgData name="EZZINE, Hind" userId="S::ezzineh@who.int::edcab00f-6318-46e5-a4a9-188b01ee222f" providerId="AD" clId="Web-{F8B8D5FD-2297-7A4B-5F7A-9DB52A2EB42E}" dt="2023-01-17T08:48:51.155" v="93"/>
          <ac:graphicFrameMkLst>
            <pc:docMk/>
            <pc:sldMk cId="3293012363" sldId="433"/>
            <ac:graphicFrameMk id="6" creationId="{00000000-0000-0000-0000-000000000000}"/>
          </ac:graphicFrameMkLst>
        </pc:graphicFrameChg>
      </pc:sldChg>
      <pc:sldChg chg="new del">
        <pc:chgData name="EZZINE, Hind" userId="S::ezzineh@who.int::edcab00f-6318-46e5-a4a9-188b01ee222f" providerId="AD" clId="Web-{F8B8D5FD-2297-7A4B-5F7A-9DB52A2EB42E}" dt="2023-01-17T08:49:28.548" v="95"/>
        <pc:sldMkLst>
          <pc:docMk/>
          <pc:sldMk cId="2309768357" sldId="447"/>
        </pc:sldMkLst>
      </pc:sldChg>
    </pc:docChg>
  </pc:docChgLst>
  <pc:docChgLst>
    <pc:chgData name="GOMEZ, Paula" userId="c93cf399-3ed7-4230-9282-8831e3fe5ae7" providerId="ADAL" clId="{5C0CFC2F-8CD2-47A5-A47E-B98180E49E80}"/>
    <pc:docChg chg="delSld modSld">
      <pc:chgData name="GOMEZ, Paula" userId="c93cf399-3ed7-4230-9282-8831e3fe5ae7" providerId="ADAL" clId="{5C0CFC2F-8CD2-47A5-A47E-B98180E49E80}" dt="2023-02-14T13:58:48.445" v="129" actId="14100"/>
      <pc:docMkLst>
        <pc:docMk/>
      </pc:docMkLst>
      <pc:sldChg chg="delCm">
        <pc:chgData name="GOMEZ, Paula" userId="c93cf399-3ed7-4230-9282-8831e3fe5ae7" providerId="ADAL" clId="{5C0CFC2F-8CD2-47A5-A47E-B98180E49E80}" dt="2023-02-14T13:45:49.927" v="62"/>
        <pc:sldMkLst>
          <pc:docMk/>
          <pc:sldMk cId="243989627" sldId="716"/>
        </pc:sldMkLst>
      </pc:sldChg>
      <pc:sldChg chg="delCm">
        <pc:chgData name="GOMEZ, Paula" userId="c93cf399-3ed7-4230-9282-8831e3fe5ae7" providerId="ADAL" clId="{5C0CFC2F-8CD2-47A5-A47E-B98180E49E80}" dt="2023-02-14T13:56:08.193" v="117"/>
        <pc:sldMkLst>
          <pc:docMk/>
          <pc:sldMk cId="2032292007" sldId="741"/>
        </pc:sldMkLst>
      </pc:sldChg>
      <pc:sldChg chg="del">
        <pc:chgData name="GOMEZ, Paula" userId="c93cf399-3ed7-4230-9282-8831e3fe5ae7" providerId="ADAL" clId="{5C0CFC2F-8CD2-47A5-A47E-B98180E49E80}" dt="2023-02-14T13:55:06.095" v="113" actId="2696"/>
        <pc:sldMkLst>
          <pc:docMk/>
          <pc:sldMk cId="3656940155" sldId="744"/>
        </pc:sldMkLst>
      </pc:sldChg>
      <pc:sldChg chg="delCm">
        <pc:chgData name="GOMEZ, Paula" userId="c93cf399-3ed7-4230-9282-8831e3fe5ae7" providerId="ADAL" clId="{5C0CFC2F-8CD2-47A5-A47E-B98180E49E80}" dt="2023-02-14T13:55:32.283" v="114"/>
        <pc:sldMkLst>
          <pc:docMk/>
          <pc:sldMk cId="3993112525" sldId="783"/>
        </pc:sldMkLst>
      </pc:sldChg>
      <pc:sldChg chg="modSp mod">
        <pc:chgData name="GOMEZ, Paula" userId="c93cf399-3ed7-4230-9282-8831e3fe5ae7" providerId="ADAL" clId="{5C0CFC2F-8CD2-47A5-A47E-B98180E49E80}" dt="2023-02-14T13:57:31.989" v="120" actId="255"/>
        <pc:sldMkLst>
          <pc:docMk/>
          <pc:sldMk cId="2071029192" sldId="794"/>
        </pc:sldMkLst>
        <pc:spChg chg="mod">
          <ac:chgData name="GOMEZ, Paula" userId="c93cf399-3ed7-4230-9282-8831e3fe5ae7" providerId="ADAL" clId="{5C0CFC2F-8CD2-47A5-A47E-B98180E49E80}" dt="2023-02-14T13:57:31.989" v="120" actId="255"/>
          <ac:spMkLst>
            <pc:docMk/>
            <pc:sldMk cId="2071029192" sldId="794"/>
            <ac:spMk id="2" creationId="{C2AE2602-DA3A-4A11-A19D-A35C008012D4}"/>
          </ac:spMkLst>
        </pc:spChg>
      </pc:sldChg>
      <pc:sldChg chg="modSp mod">
        <pc:chgData name="GOMEZ, Paula" userId="c93cf399-3ed7-4230-9282-8831e3fe5ae7" providerId="ADAL" clId="{5C0CFC2F-8CD2-47A5-A47E-B98180E49E80}" dt="2023-02-14T13:44:14.350" v="41" actId="12"/>
        <pc:sldMkLst>
          <pc:docMk/>
          <pc:sldMk cId="2321378629" sldId="797"/>
        </pc:sldMkLst>
        <pc:spChg chg="mod">
          <ac:chgData name="GOMEZ, Paula" userId="c93cf399-3ed7-4230-9282-8831e3fe5ae7" providerId="ADAL" clId="{5C0CFC2F-8CD2-47A5-A47E-B98180E49E80}" dt="2023-02-14T13:44:14.350" v="41" actId="12"/>
          <ac:spMkLst>
            <pc:docMk/>
            <pc:sldMk cId="2321378629" sldId="797"/>
            <ac:spMk id="3" creationId="{87B6F4D2-1884-931A-0CC7-D1827E70807D}"/>
          </ac:spMkLst>
        </pc:spChg>
      </pc:sldChg>
      <pc:sldChg chg="modSp mod">
        <pc:chgData name="GOMEZ, Paula" userId="c93cf399-3ed7-4230-9282-8831e3fe5ae7" providerId="ADAL" clId="{5C0CFC2F-8CD2-47A5-A47E-B98180E49E80}" dt="2023-02-14T13:44:38.613" v="45" actId="12"/>
        <pc:sldMkLst>
          <pc:docMk/>
          <pc:sldMk cId="2741953829" sldId="798"/>
        </pc:sldMkLst>
        <pc:spChg chg="mod">
          <ac:chgData name="GOMEZ, Paula" userId="c93cf399-3ed7-4230-9282-8831e3fe5ae7" providerId="ADAL" clId="{5C0CFC2F-8CD2-47A5-A47E-B98180E49E80}" dt="2023-02-14T13:44:38.613" v="45" actId="12"/>
          <ac:spMkLst>
            <pc:docMk/>
            <pc:sldMk cId="2741953829" sldId="798"/>
            <ac:spMk id="4" creationId="{9D9B7DCC-084C-AE5F-AA6D-8472779466F3}"/>
          </ac:spMkLst>
        </pc:spChg>
      </pc:sldChg>
      <pc:sldChg chg="modSp mod">
        <pc:chgData name="GOMEZ, Paula" userId="c93cf399-3ed7-4230-9282-8831e3fe5ae7" providerId="ADAL" clId="{5C0CFC2F-8CD2-47A5-A47E-B98180E49E80}" dt="2023-02-14T13:44:56.382" v="48" actId="12"/>
        <pc:sldMkLst>
          <pc:docMk/>
          <pc:sldMk cId="25011061" sldId="799"/>
        </pc:sldMkLst>
        <pc:spChg chg="mod">
          <ac:chgData name="GOMEZ, Paula" userId="c93cf399-3ed7-4230-9282-8831e3fe5ae7" providerId="ADAL" clId="{5C0CFC2F-8CD2-47A5-A47E-B98180E49E80}" dt="2023-02-14T13:44:56.382" v="48" actId="12"/>
          <ac:spMkLst>
            <pc:docMk/>
            <pc:sldMk cId="25011061" sldId="799"/>
            <ac:spMk id="4" creationId="{9D9B7DCC-084C-AE5F-AA6D-8472779466F3}"/>
          </ac:spMkLst>
        </pc:spChg>
      </pc:sldChg>
      <pc:sldChg chg="modSp mod">
        <pc:chgData name="GOMEZ, Paula" userId="c93cf399-3ed7-4230-9282-8831e3fe5ae7" providerId="ADAL" clId="{5C0CFC2F-8CD2-47A5-A47E-B98180E49E80}" dt="2023-02-14T13:45:32.296" v="61" actId="12"/>
        <pc:sldMkLst>
          <pc:docMk/>
          <pc:sldMk cId="1758531365" sldId="800"/>
        </pc:sldMkLst>
        <pc:spChg chg="mod">
          <ac:chgData name="GOMEZ, Paula" userId="c93cf399-3ed7-4230-9282-8831e3fe5ae7" providerId="ADAL" clId="{5C0CFC2F-8CD2-47A5-A47E-B98180E49E80}" dt="2023-02-14T13:45:32.296" v="61" actId="12"/>
          <ac:spMkLst>
            <pc:docMk/>
            <pc:sldMk cId="1758531365" sldId="800"/>
            <ac:spMk id="4" creationId="{9D9B7DCC-084C-AE5F-AA6D-8472779466F3}"/>
          </ac:spMkLst>
        </pc:spChg>
      </pc:sldChg>
      <pc:sldChg chg="addSp modSp mod">
        <pc:chgData name="GOMEZ, Paula" userId="c93cf399-3ed7-4230-9282-8831e3fe5ae7" providerId="ADAL" clId="{5C0CFC2F-8CD2-47A5-A47E-B98180E49E80}" dt="2023-02-14T13:58:40.868" v="128" actId="14100"/>
        <pc:sldMkLst>
          <pc:docMk/>
          <pc:sldMk cId="8333364" sldId="802"/>
        </pc:sldMkLst>
        <pc:spChg chg="add mod">
          <ac:chgData name="GOMEZ, Paula" userId="c93cf399-3ed7-4230-9282-8831e3fe5ae7" providerId="ADAL" clId="{5C0CFC2F-8CD2-47A5-A47E-B98180E49E80}" dt="2023-02-14T13:58:29.532" v="127"/>
          <ac:spMkLst>
            <pc:docMk/>
            <pc:sldMk cId="8333364" sldId="802"/>
            <ac:spMk id="5" creationId="{46E36202-888B-40DA-9BF1-9C4597812EEC}"/>
          </ac:spMkLst>
        </pc:spChg>
        <pc:spChg chg="mod">
          <ac:chgData name="GOMEZ, Paula" userId="c93cf399-3ed7-4230-9282-8831e3fe5ae7" providerId="ADAL" clId="{5C0CFC2F-8CD2-47A5-A47E-B98180E49E80}" dt="2023-02-14T13:58:40.868" v="128" actId="14100"/>
          <ac:spMkLst>
            <pc:docMk/>
            <pc:sldMk cId="8333364" sldId="802"/>
            <ac:spMk id="9" creationId="{00000000-0000-0000-0000-000000000000}"/>
          </ac:spMkLst>
        </pc:spChg>
      </pc:sldChg>
      <pc:sldChg chg="modSp mod">
        <pc:chgData name="GOMEZ, Paula" userId="c93cf399-3ed7-4230-9282-8831e3fe5ae7" providerId="ADAL" clId="{5C0CFC2F-8CD2-47A5-A47E-B98180E49E80}" dt="2023-02-14T13:58:48.445" v="129" actId="14100"/>
        <pc:sldMkLst>
          <pc:docMk/>
          <pc:sldMk cId="2966053822" sldId="803"/>
        </pc:sldMkLst>
        <pc:spChg chg="mod">
          <ac:chgData name="GOMEZ, Paula" userId="c93cf399-3ed7-4230-9282-8831e3fe5ae7" providerId="ADAL" clId="{5C0CFC2F-8CD2-47A5-A47E-B98180E49E80}" dt="2023-02-14T13:58:48.445" v="129" actId="14100"/>
          <ac:spMkLst>
            <pc:docMk/>
            <pc:sldMk cId="2966053822" sldId="803"/>
            <ac:spMk id="9" creationId="{00000000-0000-0000-0000-000000000000}"/>
          </ac:spMkLst>
        </pc:spChg>
      </pc:sldChg>
    </pc:docChg>
  </pc:docChgLst>
  <pc:docChgLst>
    <pc:chgData name="GOMEZ, Paula" userId="c93cf399-3ed7-4230-9282-8831e3fe5ae7" providerId="ADAL" clId="{321D764B-EC8F-4363-9277-81EC3F6F22FF}"/>
    <pc:docChg chg="custSel addSld delSld modSld sldOrd">
      <pc:chgData name="GOMEZ, Paula" userId="c93cf399-3ed7-4230-9282-8831e3fe5ae7" providerId="ADAL" clId="{321D764B-EC8F-4363-9277-81EC3F6F22FF}" dt="2023-02-14T09:46:01.983" v="2522"/>
      <pc:docMkLst>
        <pc:docMk/>
      </pc:docMkLst>
      <pc:sldChg chg="modSp mod">
        <pc:chgData name="GOMEZ, Paula" userId="c93cf399-3ed7-4230-9282-8831e3fe5ae7" providerId="ADAL" clId="{321D764B-EC8F-4363-9277-81EC3F6F22FF}" dt="2023-02-13T13:54:45.165" v="710" actId="20577"/>
        <pc:sldMkLst>
          <pc:docMk/>
          <pc:sldMk cId="3029491523" sldId="356"/>
        </pc:sldMkLst>
        <pc:spChg chg="mod">
          <ac:chgData name="GOMEZ, Paula" userId="c93cf399-3ed7-4230-9282-8831e3fe5ae7" providerId="ADAL" clId="{321D764B-EC8F-4363-9277-81EC3F6F22FF}" dt="2023-02-13T13:54:45.165" v="710" actId="20577"/>
          <ac:spMkLst>
            <pc:docMk/>
            <pc:sldMk cId="3029491523" sldId="356"/>
            <ac:spMk id="2" creationId="{58D00639-ED77-4EF3-A03A-2ADF4BC21BA5}"/>
          </ac:spMkLst>
        </pc:spChg>
      </pc:sldChg>
      <pc:sldChg chg="modSp mod">
        <pc:chgData name="GOMEZ, Paula" userId="c93cf399-3ed7-4230-9282-8831e3fe5ae7" providerId="ADAL" clId="{321D764B-EC8F-4363-9277-81EC3F6F22FF}" dt="2023-02-13T13:40:43.018" v="0" actId="27636"/>
        <pc:sldMkLst>
          <pc:docMk/>
          <pc:sldMk cId="2741091063" sldId="565"/>
        </pc:sldMkLst>
        <pc:spChg chg="mod">
          <ac:chgData name="GOMEZ, Paula" userId="c93cf399-3ed7-4230-9282-8831e3fe5ae7" providerId="ADAL" clId="{321D764B-EC8F-4363-9277-81EC3F6F22FF}" dt="2023-02-13T13:40:43.018" v="0" actId="27636"/>
          <ac:spMkLst>
            <pc:docMk/>
            <pc:sldMk cId="2741091063" sldId="565"/>
            <ac:spMk id="2" creationId="{D146A8C7-CD42-3C35-7E5D-E7211479AE5A}"/>
          </ac:spMkLst>
        </pc:spChg>
      </pc:sldChg>
      <pc:sldChg chg="modCm">
        <pc:chgData name="GOMEZ, Paula" userId="c93cf399-3ed7-4230-9282-8831e3fe5ae7" providerId="ADAL" clId="{321D764B-EC8F-4363-9277-81EC3F6F22FF}" dt="2023-02-14T09:39:39.328" v="2296"/>
        <pc:sldMkLst>
          <pc:docMk/>
          <pc:sldMk cId="968233751" sldId="678"/>
        </pc:sldMkLst>
      </pc:sldChg>
      <pc:sldChg chg="modSp mod modCm">
        <pc:chgData name="GOMEZ, Paula" userId="c93cf399-3ed7-4230-9282-8831e3fe5ae7" providerId="ADAL" clId="{321D764B-EC8F-4363-9277-81EC3F6F22FF}" dt="2023-02-14T09:46:01.983" v="2522"/>
        <pc:sldMkLst>
          <pc:docMk/>
          <pc:sldMk cId="243989627" sldId="716"/>
        </pc:sldMkLst>
        <pc:spChg chg="mod">
          <ac:chgData name="GOMEZ, Paula" userId="c93cf399-3ed7-4230-9282-8831e3fe5ae7" providerId="ADAL" clId="{321D764B-EC8F-4363-9277-81EC3F6F22FF}" dt="2023-02-14T09:40:23.943" v="2322" actId="20577"/>
          <ac:spMkLst>
            <pc:docMk/>
            <pc:sldMk cId="243989627" sldId="716"/>
            <ac:spMk id="3" creationId="{87B6F4D2-1884-931A-0CC7-D1827E70807D}"/>
          </ac:spMkLst>
        </pc:spChg>
      </pc:sldChg>
      <pc:sldChg chg="modSp mod modCm">
        <pc:chgData name="GOMEZ, Paula" userId="c93cf399-3ed7-4230-9282-8831e3fe5ae7" providerId="ADAL" clId="{321D764B-EC8F-4363-9277-81EC3F6F22FF}" dt="2023-02-14T09:38:01.531" v="2294" actId="13926"/>
        <pc:sldMkLst>
          <pc:docMk/>
          <pc:sldMk cId="2032292007" sldId="741"/>
        </pc:sldMkLst>
        <pc:spChg chg="mod">
          <ac:chgData name="GOMEZ, Paula" userId="c93cf399-3ed7-4230-9282-8831e3fe5ae7" providerId="ADAL" clId="{321D764B-EC8F-4363-9277-81EC3F6F22FF}" dt="2023-02-14T09:37:58.518" v="2293" actId="13926"/>
          <ac:spMkLst>
            <pc:docMk/>
            <pc:sldMk cId="2032292007" sldId="741"/>
            <ac:spMk id="3" creationId="{00000000-0000-0000-0000-000000000000}"/>
          </ac:spMkLst>
        </pc:spChg>
        <pc:spChg chg="mod">
          <ac:chgData name="GOMEZ, Paula" userId="c93cf399-3ed7-4230-9282-8831e3fe5ae7" providerId="ADAL" clId="{321D764B-EC8F-4363-9277-81EC3F6F22FF}" dt="2023-02-14T09:38:01.531" v="2294" actId="13926"/>
          <ac:spMkLst>
            <pc:docMk/>
            <pc:sldMk cId="2032292007" sldId="741"/>
            <ac:spMk id="5" creationId="{00000000-0000-0000-0000-000000000000}"/>
          </ac:spMkLst>
        </pc:spChg>
      </pc:sldChg>
      <pc:sldChg chg="addCm">
        <pc:chgData name="GOMEZ, Paula" userId="c93cf399-3ed7-4230-9282-8831e3fe5ae7" providerId="ADAL" clId="{321D764B-EC8F-4363-9277-81EC3F6F22FF}" dt="2023-02-14T09:34:16.179" v="2242"/>
        <pc:sldMkLst>
          <pc:docMk/>
          <pc:sldMk cId="3656940155" sldId="744"/>
        </pc:sldMkLst>
      </pc:sldChg>
      <pc:sldChg chg="modSp mod">
        <pc:chgData name="GOMEZ, Paula" userId="c93cf399-3ed7-4230-9282-8831e3fe5ae7" providerId="ADAL" clId="{321D764B-EC8F-4363-9277-81EC3F6F22FF}" dt="2023-02-14T09:20:27.136" v="1777" actId="20577"/>
        <pc:sldMkLst>
          <pc:docMk/>
          <pc:sldMk cId="941113547" sldId="782"/>
        </pc:sldMkLst>
        <pc:spChg chg="mod">
          <ac:chgData name="GOMEZ, Paula" userId="c93cf399-3ed7-4230-9282-8831e3fe5ae7" providerId="ADAL" clId="{321D764B-EC8F-4363-9277-81EC3F6F22FF}" dt="2023-02-14T09:20:27.136" v="1777" actId="20577"/>
          <ac:spMkLst>
            <pc:docMk/>
            <pc:sldMk cId="941113547" sldId="782"/>
            <ac:spMk id="3" creationId="{00000000-0000-0000-0000-000000000000}"/>
          </ac:spMkLst>
        </pc:spChg>
      </pc:sldChg>
      <pc:sldChg chg="delSp modSp mod delAnim modCm modNotesTx">
        <pc:chgData name="GOMEZ, Paula" userId="c93cf399-3ed7-4230-9282-8831e3fe5ae7" providerId="ADAL" clId="{321D764B-EC8F-4363-9277-81EC3F6F22FF}" dt="2023-02-14T09:31:01.921" v="2238"/>
        <pc:sldMkLst>
          <pc:docMk/>
          <pc:sldMk cId="3993112525" sldId="783"/>
        </pc:sldMkLst>
        <pc:spChg chg="del mod">
          <ac:chgData name="GOMEZ, Paula" userId="c93cf399-3ed7-4230-9282-8831e3fe5ae7" providerId="ADAL" clId="{321D764B-EC8F-4363-9277-81EC3F6F22FF}" dt="2023-02-14T09:22:40.981" v="1816" actId="478"/>
          <ac:spMkLst>
            <pc:docMk/>
            <pc:sldMk cId="3993112525" sldId="783"/>
            <ac:spMk id="8" creationId="{00000000-0000-0000-0000-000000000000}"/>
          </ac:spMkLst>
        </pc:spChg>
        <pc:spChg chg="mod">
          <ac:chgData name="GOMEZ, Paula" userId="c93cf399-3ed7-4230-9282-8831e3fe5ae7" providerId="ADAL" clId="{321D764B-EC8F-4363-9277-81EC3F6F22FF}" dt="2023-02-14T09:23:57.134" v="1849" actId="20577"/>
          <ac:spMkLst>
            <pc:docMk/>
            <pc:sldMk cId="3993112525" sldId="783"/>
            <ac:spMk id="9" creationId="{00000000-0000-0000-0000-000000000000}"/>
          </ac:spMkLst>
        </pc:spChg>
      </pc:sldChg>
      <pc:sldChg chg="modSp mod modNotesTx">
        <pc:chgData name="GOMEZ, Paula" userId="c93cf399-3ed7-4230-9282-8831e3fe5ae7" providerId="ADAL" clId="{321D764B-EC8F-4363-9277-81EC3F6F22FF}" dt="2023-02-13T14:03:57.081" v="1025" actId="20577"/>
        <pc:sldMkLst>
          <pc:docMk/>
          <pc:sldMk cId="1229805281" sldId="790"/>
        </pc:sldMkLst>
        <pc:spChg chg="mod">
          <ac:chgData name="GOMEZ, Paula" userId="c93cf399-3ed7-4230-9282-8831e3fe5ae7" providerId="ADAL" clId="{321D764B-EC8F-4363-9277-81EC3F6F22FF}" dt="2023-02-13T14:03:57.081" v="1025" actId="20577"/>
          <ac:spMkLst>
            <pc:docMk/>
            <pc:sldMk cId="1229805281" sldId="790"/>
            <ac:spMk id="6" creationId="{00000000-0000-0000-0000-000000000000}"/>
          </ac:spMkLst>
        </pc:spChg>
        <pc:spChg chg="mod">
          <ac:chgData name="GOMEZ, Paula" userId="c93cf399-3ed7-4230-9282-8831e3fe5ae7" providerId="ADAL" clId="{321D764B-EC8F-4363-9277-81EC3F6F22FF}" dt="2023-02-13T13:43:46.274" v="38" actId="20577"/>
          <ac:spMkLst>
            <pc:docMk/>
            <pc:sldMk cId="1229805281" sldId="790"/>
            <ac:spMk id="8" creationId="{00000000-0000-0000-0000-000000000000}"/>
          </ac:spMkLst>
        </pc:spChg>
      </pc:sldChg>
      <pc:sldChg chg="modSp mod modNotesTx">
        <pc:chgData name="GOMEZ, Paula" userId="c93cf399-3ed7-4230-9282-8831e3fe5ae7" providerId="ADAL" clId="{321D764B-EC8F-4363-9277-81EC3F6F22FF}" dt="2023-02-13T13:52:53.195" v="680" actId="115"/>
        <pc:sldMkLst>
          <pc:docMk/>
          <pc:sldMk cId="1927525972" sldId="791"/>
        </pc:sldMkLst>
        <pc:spChg chg="mod">
          <ac:chgData name="GOMEZ, Paula" userId="c93cf399-3ed7-4230-9282-8831e3fe5ae7" providerId="ADAL" clId="{321D764B-EC8F-4363-9277-81EC3F6F22FF}" dt="2023-02-13T13:52:53.195" v="680" actId="115"/>
          <ac:spMkLst>
            <pc:docMk/>
            <pc:sldMk cId="1927525972" sldId="791"/>
            <ac:spMk id="6" creationId="{00000000-0000-0000-0000-000000000000}"/>
          </ac:spMkLst>
        </pc:spChg>
        <pc:spChg chg="mod">
          <ac:chgData name="GOMEZ, Paula" userId="c93cf399-3ed7-4230-9282-8831e3fe5ae7" providerId="ADAL" clId="{321D764B-EC8F-4363-9277-81EC3F6F22FF}" dt="2023-02-13T13:43:56.134" v="64" actId="20577"/>
          <ac:spMkLst>
            <pc:docMk/>
            <pc:sldMk cId="1927525972" sldId="791"/>
            <ac:spMk id="8" creationId="{00000000-0000-0000-0000-000000000000}"/>
          </ac:spMkLst>
        </pc:spChg>
      </pc:sldChg>
      <pc:sldChg chg="modSp add mod addCm delCm modCm">
        <pc:chgData name="GOMEZ, Paula" userId="c93cf399-3ed7-4230-9282-8831e3fe5ae7" providerId="ADAL" clId="{321D764B-EC8F-4363-9277-81EC3F6F22FF}" dt="2023-02-14T09:38:55.748" v="2295"/>
        <pc:sldMkLst>
          <pc:docMk/>
          <pc:sldMk cId="1070226506" sldId="792"/>
        </pc:sldMkLst>
        <pc:spChg chg="mod">
          <ac:chgData name="GOMEZ, Paula" userId="c93cf399-3ed7-4230-9282-8831e3fe5ae7" providerId="ADAL" clId="{321D764B-EC8F-4363-9277-81EC3F6F22FF}" dt="2023-02-13T13:56:06.917" v="713" actId="1076"/>
          <ac:spMkLst>
            <pc:docMk/>
            <pc:sldMk cId="1070226506" sldId="792"/>
            <ac:spMk id="3" creationId="{91ED658C-F1A7-1083-09A3-0D106085A483}"/>
          </ac:spMkLst>
        </pc:spChg>
        <pc:spChg chg="mod">
          <ac:chgData name="GOMEZ, Paula" userId="c93cf399-3ed7-4230-9282-8831e3fe5ae7" providerId="ADAL" clId="{321D764B-EC8F-4363-9277-81EC3F6F22FF}" dt="2023-02-13T13:57:14.490" v="830" actId="20577"/>
          <ac:spMkLst>
            <pc:docMk/>
            <pc:sldMk cId="1070226506" sldId="792"/>
            <ac:spMk id="6" creationId="{00000000-0000-0000-0000-000000000000}"/>
          </ac:spMkLst>
        </pc:spChg>
        <pc:spChg chg="mod">
          <ac:chgData name="GOMEZ, Paula" userId="c93cf399-3ed7-4230-9282-8831e3fe5ae7" providerId="ADAL" clId="{321D764B-EC8F-4363-9277-81EC3F6F22FF}" dt="2023-02-13T13:49:08.141" v="613" actId="20577"/>
          <ac:spMkLst>
            <pc:docMk/>
            <pc:sldMk cId="1070226506" sldId="792"/>
            <ac:spMk id="8" creationId="{00000000-0000-0000-0000-000000000000}"/>
          </ac:spMkLst>
        </pc:spChg>
      </pc:sldChg>
      <pc:sldChg chg="modSp add del mod">
        <pc:chgData name="GOMEZ, Paula" userId="c93cf399-3ed7-4230-9282-8831e3fe5ae7" providerId="ADAL" clId="{321D764B-EC8F-4363-9277-81EC3F6F22FF}" dt="2023-02-14T09:44:04.178" v="2521" actId="2696"/>
        <pc:sldMkLst>
          <pc:docMk/>
          <pc:sldMk cId="508086206" sldId="793"/>
        </pc:sldMkLst>
        <pc:spChg chg="mod">
          <ac:chgData name="GOMEZ, Paula" userId="c93cf399-3ed7-4230-9282-8831e3fe5ae7" providerId="ADAL" clId="{321D764B-EC8F-4363-9277-81EC3F6F22FF}" dt="2023-02-14T09:11:22.899" v="1458" actId="20577"/>
          <ac:spMkLst>
            <pc:docMk/>
            <pc:sldMk cId="508086206" sldId="793"/>
            <ac:spMk id="2" creationId="{00000000-0000-0000-0000-000000000000}"/>
          </ac:spMkLst>
        </pc:spChg>
        <pc:spChg chg="mod">
          <ac:chgData name="GOMEZ, Paula" userId="c93cf399-3ed7-4230-9282-8831e3fe5ae7" providerId="ADAL" clId="{321D764B-EC8F-4363-9277-81EC3F6F22FF}" dt="2023-02-14T09:20:11.556" v="1776" actId="12"/>
          <ac:spMkLst>
            <pc:docMk/>
            <pc:sldMk cId="508086206" sldId="793"/>
            <ac:spMk id="3" creationId="{00000000-0000-0000-0000-000000000000}"/>
          </ac:spMkLst>
        </pc:spChg>
      </pc:sldChg>
      <pc:sldChg chg="addSp modSp add mod">
        <pc:chgData name="GOMEZ, Paula" userId="c93cf399-3ed7-4230-9282-8831e3fe5ae7" providerId="ADAL" clId="{321D764B-EC8F-4363-9277-81EC3F6F22FF}" dt="2023-02-14T09:30:32.274" v="2237" actId="14100"/>
        <pc:sldMkLst>
          <pc:docMk/>
          <pc:sldMk cId="2071029192" sldId="794"/>
        </pc:sldMkLst>
        <pc:spChg chg="add mod">
          <ac:chgData name="GOMEZ, Paula" userId="c93cf399-3ed7-4230-9282-8831e3fe5ae7" providerId="ADAL" clId="{321D764B-EC8F-4363-9277-81EC3F6F22FF}" dt="2023-02-14T09:30:26.722" v="2236" actId="20577"/>
          <ac:spMkLst>
            <pc:docMk/>
            <pc:sldMk cId="2071029192" sldId="794"/>
            <ac:spMk id="2" creationId="{C2AE2602-DA3A-4A11-A19D-A35C008012D4}"/>
          </ac:spMkLst>
        </pc:spChg>
        <pc:spChg chg="mod">
          <ac:chgData name="GOMEZ, Paula" userId="c93cf399-3ed7-4230-9282-8831e3fe5ae7" providerId="ADAL" clId="{321D764B-EC8F-4363-9277-81EC3F6F22FF}" dt="2023-02-14T09:30:32.274" v="2237" actId="14100"/>
          <ac:spMkLst>
            <pc:docMk/>
            <pc:sldMk cId="2071029192" sldId="794"/>
            <ac:spMk id="9" creationId="{00000000-0000-0000-0000-000000000000}"/>
          </ac:spMkLst>
        </pc:spChg>
      </pc:sldChg>
      <pc:sldChg chg="modSp add mod ord">
        <pc:chgData name="GOMEZ, Paula" userId="c93cf399-3ed7-4230-9282-8831e3fe5ae7" providerId="ADAL" clId="{321D764B-EC8F-4363-9277-81EC3F6F22FF}" dt="2023-02-14T09:43:48.285" v="2517" actId="20577"/>
        <pc:sldMkLst>
          <pc:docMk/>
          <pc:sldMk cId="1893962982" sldId="795"/>
        </pc:sldMkLst>
        <pc:spChg chg="mod">
          <ac:chgData name="GOMEZ, Paula" userId="c93cf399-3ed7-4230-9282-8831e3fe5ae7" providerId="ADAL" clId="{321D764B-EC8F-4363-9277-81EC3F6F22FF}" dt="2023-02-14T09:43:48.285" v="2517" actId="20577"/>
          <ac:spMkLst>
            <pc:docMk/>
            <pc:sldMk cId="1893962982" sldId="795"/>
            <ac:spMk id="3" creationId="{00000000-0000-0000-0000-000000000000}"/>
          </ac:spMkLst>
        </pc:spChg>
      </pc:sldChg>
      <pc:sldChg chg="add ord">
        <pc:chgData name="GOMEZ, Paula" userId="c93cf399-3ed7-4230-9282-8831e3fe5ae7" providerId="ADAL" clId="{321D764B-EC8F-4363-9277-81EC3F6F22FF}" dt="2023-02-14T09:44:01.211" v="2520"/>
        <pc:sldMkLst>
          <pc:docMk/>
          <pc:sldMk cId="3912878377" sldId="796"/>
        </pc:sldMkLst>
      </pc:sldChg>
    </pc:docChg>
  </pc:docChgLst>
  <pc:docChgLst>
    <pc:chgData name="EZZINE, Hind" userId="S::ezzineh@who.int::edcab00f-6318-46e5-a4a9-188b01ee222f" providerId="AD" clId="Web-{BE9DEC24-17E8-C1D2-0855-438C7DA53FD2}"/>
    <pc:docChg chg="">
      <pc:chgData name="EZZINE, Hind" userId="S::ezzineh@who.int::edcab00f-6318-46e5-a4a9-188b01ee222f" providerId="AD" clId="Web-{BE9DEC24-17E8-C1D2-0855-438C7DA53FD2}" dt="2023-01-19T19:09:47.490" v="0"/>
      <pc:docMkLst>
        <pc:docMk/>
      </pc:docMkLst>
      <pc:sldChg chg="addCm">
        <pc:chgData name="EZZINE, Hind" userId="S::ezzineh@who.int::edcab00f-6318-46e5-a4a9-188b01ee222f" providerId="AD" clId="Web-{BE9DEC24-17E8-C1D2-0855-438C7DA53FD2}" dt="2023-01-19T19:09:47.490" v="0"/>
        <pc:sldMkLst>
          <pc:docMk/>
          <pc:sldMk cId="3960562795" sldId="544"/>
        </pc:sldMkLst>
      </pc:sldChg>
    </pc:docChg>
  </pc:docChgLst>
  <pc:docChgLst>
    <pc:chgData name="GOMEZ, Paula" userId="S::gomezp@who.int::c93cf399-3ed7-4230-9282-8831e3fe5ae7" providerId="AD" clId="Web-{03C33BD6-3F30-65A2-2158-1D86AAE1025F}"/>
    <pc:docChg chg="modSld">
      <pc:chgData name="GOMEZ, Paula" userId="S::gomezp@who.int::c93cf399-3ed7-4230-9282-8831e3fe5ae7" providerId="AD" clId="Web-{03C33BD6-3F30-65A2-2158-1D86AAE1025F}" dt="2024-04-04T16:12:54.681" v="5" actId="20577"/>
      <pc:docMkLst>
        <pc:docMk/>
      </pc:docMkLst>
      <pc:sldChg chg="modSp delCm">
        <pc:chgData name="GOMEZ, Paula" userId="S::gomezp@who.int::c93cf399-3ed7-4230-9282-8831e3fe5ae7" providerId="AD" clId="Web-{03C33BD6-3F30-65A2-2158-1D86AAE1025F}" dt="2024-04-04T16:12:54.681" v="5" actId="20577"/>
        <pc:sldMkLst>
          <pc:docMk/>
          <pc:sldMk cId="3633436746" sldId="1882"/>
        </pc:sldMkLst>
        <pc:spChg chg="mod">
          <ac:chgData name="GOMEZ, Paula" userId="S::gomezp@who.int::c93cf399-3ed7-4230-9282-8831e3fe5ae7" providerId="AD" clId="Web-{03C33BD6-3F30-65A2-2158-1D86AAE1025F}" dt="2024-04-04T16:12:54.681" v="5" actId="20577"/>
          <ac:spMkLst>
            <pc:docMk/>
            <pc:sldMk cId="3633436746" sldId="1882"/>
            <ac:spMk id="3" creationId="{00000000-0000-0000-0000-000000000000}"/>
          </ac:spMkLst>
        </pc:spChg>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03C33BD6-3F30-65A2-2158-1D86AAE1025F}" dt="2024-04-04T16:12:28.290" v="3"/>
              <pc2:cmMkLst xmlns:pc2="http://schemas.microsoft.com/office/powerpoint/2019/9/main/command">
                <pc:docMk/>
                <pc:sldMk cId="3633436746" sldId="1882"/>
                <pc2:cmMk id="{CA363866-DDC5-479F-88D5-D18158C7A43A}"/>
              </pc2:cmMkLst>
            </pc226:cmChg>
          </p:ext>
        </pc:extLst>
      </pc:sldChg>
    </pc:docChg>
  </pc:docChgLst>
  <pc:docChgLst>
    <pc:chgData name="GOMEZ, Paula" userId="S::gomezp@who.int::c93cf399-3ed7-4230-9282-8831e3fe5ae7" providerId="AD" clId="Web-{D82C220E-F6B9-40EE-B3F5-344042086A0E}"/>
    <pc:docChg chg="modSld">
      <pc:chgData name="GOMEZ, Paula" userId="S::gomezp@who.int::c93cf399-3ed7-4230-9282-8831e3fe5ae7" providerId="AD" clId="Web-{D82C220E-F6B9-40EE-B3F5-344042086A0E}" dt="2023-04-26T15:58:18.963" v="40"/>
      <pc:docMkLst>
        <pc:docMk/>
      </pc:docMkLst>
      <pc:sldChg chg="modSp">
        <pc:chgData name="GOMEZ, Paula" userId="S::gomezp@who.int::c93cf399-3ed7-4230-9282-8831e3fe5ae7" providerId="AD" clId="Web-{D82C220E-F6B9-40EE-B3F5-344042086A0E}" dt="2023-04-26T15:58:18.963" v="40"/>
        <pc:sldMkLst>
          <pc:docMk/>
          <pc:sldMk cId="0" sldId="265"/>
        </pc:sldMkLst>
        <pc:spChg chg="mod">
          <ac:chgData name="GOMEZ, Paula" userId="S::gomezp@who.int::c93cf399-3ed7-4230-9282-8831e3fe5ae7" providerId="AD" clId="Web-{D82C220E-F6B9-40EE-B3F5-344042086A0E}" dt="2023-04-26T15:58:18.963" v="40"/>
          <ac:spMkLst>
            <pc:docMk/>
            <pc:sldMk cId="0" sldId="265"/>
            <ac:spMk id="616" creationId="{00000000-0000-0000-0000-000000000000}"/>
          </ac:spMkLst>
        </pc:spChg>
      </pc:sldChg>
      <pc:sldChg chg="modSp">
        <pc:chgData name="GOMEZ, Paula" userId="S::gomezp@who.int::c93cf399-3ed7-4230-9282-8831e3fe5ae7" providerId="AD" clId="Web-{D82C220E-F6B9-40EE-B3F5-344042086A0E}" dt="2023-04-26T15:57:38.085" v="30" actId="20577"/>
        <pc:sldMkLst>
          <pc:docMk/>
          <pc:sldMk cId="1359620890" sldId="1873"/>
        </pc:sldMkLst>
        <pc:spChg chg="mod">
          <ac:chgData name="GOMEZ, Paula" userId="S::gomezp@who.int::c93cf399-3ed7-4230-9282-8831e3fe5ae7" providerId="AD" clId="Web-{D82C220E-F6B9-40EE-B3F5-344042086A0E}" dt="2023-04-26T15:57:38.085" v="30" actId="20577"/>
          <ac:spMkLst>
            <pc:docMk/>
            <pc:sldMk cId="1359620890" sldId="1873"/>
            <ac:spMk id="616" creationId="{00000000-0000-0000-0000-000000000000}"/>
          </ac:spMkLst>
        </pc:spChg>
      </pc:sldChg>
      <pc:sldChg chg="modSp">
        <pc:chgData name="GOMEZ, Paula" userId="S::gomezp@who.int::c93cf399-3ed7-4230-9282-8831e3fe5ae7" providerId="AD" clId="Web-{D82C220E-F6B9-40EE-B3F5-344042086A0E}" dt="2023-04-26T15:56:32.565" v="16" actId="20577"/>
        <pc:sldMkLst>
          <pc:docMk/>
          <pc:sldMk cId="3211467742" sldId="1875"/>
        </pc:sldMkLst>
        <pc:spChg chg="mod">
          <ac:chgData name="GOMEZ, Paula" userId="S::gomezp@who.int::c93cf399-3ed7-4230-9282-8831e3fe5ae7" providerId="AD" clId="Web-{D82C220E-F6B9-40EE-B3F5-344042086A0E}" dt="2023-04-26T15:56:32.565" v="16" actId="20577"/>
          <ac:spMkLst>
            <pc:docMk/>
            <pc:sldMk cId="3211467742" sldId="1875"/>
            <ac:spMk id="616" creationId="{00000000-0000-0000-0000-000000000000}"/>
          </ac:spMkLst>
        </pc:spChg>
      </pc:sldChg>
    </pc:docChg>
  </pc:docChgLst>
  <pc:docChgLst>
    <pc:chgData name="EZZINE, Hind" userId="S::ezzineh@who.int::edcab00f-6318-46e5-a4a9-188b01ee222f" providerId="AD" clId="Web-{6C87676C-8F59-0F22-1084-12D5967C9E48}"/>
    <pc:docChg chg="addSld delSld modSld">
      <pc:chgData name="EZZINE, Hind" userId="S::ezzineh@who.int::edcab00f-6318-46e5-a4a9-188b01ee222f" providerId="AD" clId="Web-{6C87676C-8F59-0F22-1084-12D5967C9E48}" dt="2023-01-19T13:37:25.211" v="81"/>
      <pc:docMkLst>
        <pc:docMk/>
      </pc:docMkLst>
      <pc:sldChg chg="del">
        <pc:chgData name="EZZINE, Hind" userId="S::ezzineh@who.int::edcab00f-6318-46e5-a4a9-188b01ee222f" providerId="AD" clId="Web-{6C87676C-8F59-0F22-1084-12D5967C9E48}" dt="2023-01-19T13:37:25.211" v="81"/>
        <pc:sldMkLst>
          <pc:docMk/>
          <pc:sldMk cId="180163974" sldId="441"/>
        </pc:sldMkLst>
      </pc:sldChg>
      <pc:sldChg chg="modSp">
        <pc:chgData name="EZZINE, Hind" userId="S::ezzineh@who.int::edcab00f-6318-46e5-a4a9-188b01ee222f" providerId="AD" clId="Web-{6C87676C-8F59-0F22-1084-12D5967C9E48}" dt="2023-01-19T13:16:31.972" v="2"/>
        <pc:sldMkLst>
          <pc:docMk/>
          <pc:sldMk cId="3265516573" sldId="459"/>
        </pc:sldMkLst>
        <pc:spChg chg="mod">
          <ac:chgData name="EZZINE, Hind" userId="S::ezzineh@who.int::edcab00f-6318-46e5-a4a9-188b01ee222f" providerId="AD" clId="Web-{6C87676C-8F59-0F22-1084-12D5967C9E48}" dt="2023-01-19T13:15:57.159" v="1" actId="20577"/>
          <ac:spMkLst>
            <pc:docMk/>
            <pc:sldMk cId="3265516573" sldId="459"/>
            <ac:spMk id="9" creationId="{00000000-0000-0000-0000-000000000000}"/>
          </ac:spMkLst>
        </pc:spChg>
        <pc:spChg chg="mod">
          <ac:chgData name="EZZINE, Hind" userId="S::ezzineh@who.int::edcab00f-6318-46e5-a4a9-188b01ee222f" providerId="AD" clId="Web-{6C87676C-8F59-0F22-1084-12D5967C9E48}" dt="2023-01-19T13:16:31.972" v="2"/>
          <ac:spMkLst>
            <pc:docMk/>
            <pc:sldMk cId="3265516573" sldId="459"/>
            <ac:spMk id="10" creationId="{00000000-0000-0000-0000-000000000000}"/>
          </ac:spMkLst>
        </pc:spChg>
      </pc:sldChg>
      <pc:sldChg chg="modSp">
        <pc:chgData name="EZZINE, Hind" userId="S::ezzineh@who.int::edcab00f-6318-46e5-a4a9-188b01ee222f" providerId="AD" clId="Web-{6C87676C-8F59-0F22-1084-12D5967C9E48}" dt="2023-01-19T13:17:41.662" v="4"/>
        <pc:sldMkLst>
          <pc:docMk/>
          <pc:sldMk cId="3069749930" sldId="515"/>
        </pc:sldMkLst>
        <pc:spChg chg="mod">
          <ac:chgData name="EZZINE, Hind" userId="S::ezzineh@who.int::edcab00f-6318-46e5-a4a9-188b01ee222f" providerId="AD" clId="Web-{6C87676C-8F59-0F22-1084-12D5967C9E48}" dt="2023-01-19T13:17:41.662" v="4"/>
          <ac:spMkLst>
            <pc:docMk/>
            <pc:sldMk cId="3069749930" sldId="515"/>
            <ac:spMk id="6" creationId="{00000000-0000-0000-0000-000000000000}"/>
          </ac:spMkLst>
        </pc:spChg>
      </pc:sldChg>
      <pc:sldChg chg="modSp">
        <pc:chgData name="EZZINE, Hind" userId="S::ezzineh@who.int::edcab00f-6318-46e5-a4a9-188b01ee222f" providerId="AD" clId="Web-{6C87676C-8F59-0F22-1084-12D5967C9E48}" dt="2023-01-19T13:19:12.039" v="16" actId="1076"/>
        <pc:sldMkLst>
          <pc:docMk/>
          <pc:sldMk cId="3306197892" sldId="521"/>
        </pc:sldMkLst>
        <pc:spChg chg="mod">
          <ac:chgData name="EZZINE, Hind" userId="S::ezzineh@who.int::edcab00f-6318-46e5-a4a9-188b01ee222f" providerId="AD" clId="Web-{6C87676C-8F59-0F22-1084-12D5967C9E48}" dt="2023-01-19T13:19:03.039" v="13" actId="1076"/>
          <ac:spMkLst>
            <pc:docMk/>
            <pc:sldMk cId="3306197892" sldId="521"/>
            <ac:spMk id="34" creationId="{00000000-0000-0000-0000-000000000000}"/>
          </ac:spMkLst>
        </pc:spChg>
        <pc:spChg chg="mod">
          <ac:chgData name="EZZINE, Hind" userId="S::ezzineh@who.int::edcab00f-6318-46e5-a4a9-188b01ee222f" providerId="AD" clId="Web-{6C87676C-8F59-0F22-1084-12D5967C9E48}" dt="2023-01-19T13:19:12.039" v="16" actId="1076"/>
          <ac:spMkLst>
            <pc:docMk/>
            <pc:sldMk cId="3306197892" sldId="521"/>
            <ac:spMk id="36" creationId="{00000000-0000-0000-0000-000000000000}"/>
          </ac:spMkLst>
        </pc:spChg>
        <pc:grpChg chg="mod">
          <ac:chgData name="EZZINE, Hind" userId="S::ezzineh@who.int::edcab00f-6318-46e5-a4a9-188b01ee222f" providerId="AD" clId="Web-{6C87676C-8F59-0F22-1084-12D5967C9E48}" dt="2023-01-19T13:19:03.008" v="12" actId="1076"/>
          <ac:grpSpMkLst>
            <pc:docMk/>
            <pc:sldMk cId="3306197892" sldId="521"/>
            <ac:grpSpMk id="33" creationId="{00000000-0000-0000-0000-000000000000}"/>
          </ac:grpSpMkLst>
        </pc:grpChg>
        <pc:picChg chg="mod">
          <ac:chgData name="EZZINE, Hind" userId="S::ezzineh@who.int::edcab00f-6318-46e5-a4a9-188b01ee222f" providerId="AD" clId="Web-{6C87676C-8F59-0F22-1084-12D5967C9E48}" dt="2023-01-19T13:19:03.086" v="15" actId="1076"/>
          <ac:picMkLst>
            <pc:docMk/>
            <pc:sldMk cId="3306197892" sldId="521"/>
            <ac:picMk id="35" creationId="{70183BCE-7EA0-4185-A6A2-317BF8F5DEDE}"/>
          </ac:picMkLst>
        </pc:picChg>
      </pc:sldChg>
      <pc:sldChg chg="modSp">
        <pc:chgData name="EZZINE, Hind" userId="S::ezzineh@who.int::edcab00f-6318-46e5-a4a9-188b01ee222f" providerId="AD" clId="Web-{6C87676C-8F59-0F22-1084-12D5967C9E48}" dt="2023-01-19T13:19:59.915" v="18" actId="14100"/>
        <pc:sldMkLst>
          <pc:docMk/>
          <pc:sldMk cId="221592950" sldId="527"/>
        </pc:sldMkLst>
        <pc:spChg chg="mod">
          <ac:chgData name="EZZINE, Hind" userId="S::ezzineh@who.int::edcab00f-6318-46e5-a4a9-188b01ee222f" providerId="AD" clId="Web-{6C87676C-8F59-0F22-1084-12D5967C9E48}" dt="2023-01-19T13:19:59.915" v="18" actId="14100"/>
          <ac:spMkLst>
            <pc:docMk/>
            <pc:sldMk cId="221592950" sldId="527"/>
            <ac:spMk id="3" creationId="{00000000-0000-0000-0000-000000000000}"/>
          </ac:spMkLst>
        </pc:spChg>
        <pc:spChg chg="mod">
          <ac:chgData name="EZZINE, Hind" userId="S::ezzineh@who.int::edcab00f-6318-46e5-a4a9-188b01ee222f" providerId="AD" clId="Web-{6C87676C-8F59-0F22-1084-12D5967C9E48}" dt="2023-01-19T13:19:55.775" v="17" actId="1076"/>
          <ac:spMkLst>
            <pc:docMk/>
            <pc:sldMk cId="221592950" sldId="527"/>
            <ac:spMk id="4" creationId="{00000000-0000-0000-0000-000000000000}"/>
          </ac:spMkLst>
        </pc:spChg>
      </pc:sldChg>
      <pc:sldChg chg="modSp">
        <pc:chgData name="EZZINE, Hind" userId="S::ezzineh@who.int::edcab00f-6318-46e5-a4a9-188b01ee222f" providerId="AD" clId="Web-{6C87676C-8F59-0F22-1084-12D5967C9E48}" dt="2023-01-19T13:24:22.110" v="45" actId="20577"/>
        <pc:sldMkLst>
          <pc:docMk/>
          <pc:sldMk cId="1337507520" sldId="531"/>
        </pc:sldMkLst>
        <pc:spChg chg="mod">
          <ac:chgData name="EZZINE, Hind" userId="S::ezzineh@who.int::edcab00f-6318-46e5-a4a9-188b01ee222f" providerId="AD" clId="Web-{6C87676C-8F59-0F22-1084-12D5967C9E48}" dt="2023-01-19T13:24:22.110" v="45" actId="20577"/>
          <ac:spMkLst>
            <pc:docMk/>
            <pc:sldMk cId="1337507520" sldId="531"/>
            <ac:spMk id="3" creationId="{00000000-0000-0000-0000-000000000000}"/>
          </ac:spMkLst>
        </pc:spChg>
      </pc:sldChg>
      <pc:sldChg chg="delSp modSp">
        <pc:chgData name="EZZINE, Hind" userId="S::ezzineh@who.int::edcab00f-6318-46e5-a4a9-188b01ee222f" providerId="AD" clId="Web-{6C87676C-8F59-0F22-1084-12D5967C9E48}" dt="2023-01-19T13:25:54.050" v="53" actId="1076"/>
        <pc:sldMkLst>
          <pc:docMk/>
          <pc:sldMk cId="270242481" sldId="532"/>
        </pc:sldMkLst>
        <pc:spChg chg="mod">
          <ac:chgData name="EZZINE, Hind" userId="S::ezzineh@who.int::edcab00f-6318-46e5-a4a9-188b01ee222f" providerId="AD" clId="Web-{6C87676C-8F59-0F22-1084-12D5967C9E48}" dt="2023-01-19T13:21:16.152" v="28" actId="1076"/>
          <ac:spMkLst>
            <pc:docMk/>
            <pc:sldMk cId="270242481" sldId="532"/>
            <ac:spMk id="2" creationId="{00000000-0000-0000-0000-000000000000}"/>
          </ac:spMkLst>
        </pc:spChg>
        <pc:spChg chg="mod">
          <ac:chgData name="EZZINE, Hind" userId="S::ezzineh@who.int::edcab00f-6318-46e5-a4a9-188b01ee222f" providerId="AD" clId="Web-{6C87676C-8F59-0F22-1084-12D5967C9E48}" dt="2023-01-19T13:25:54.050" v="53" actId="1076"/>
          <ac:spMkLst>
            <pc:docMk/>
            <pc:sldMk cId="270242481" sldId="532"/>
            <ac:spMk id="3" creationId="{00000000-0000-0000-0000-000000000000}"/>
          </ac:spMkLst>
        </pc:spChg>
        <pc:spChg chg="del">
          <ac:chgData name="EZZINE, Hind" userId="S::ezzineh@who.int::edcab00f-6318-46e5-a4a9-188b01ee222f" providerId="AD" clId="Web-{6C87676C-8F59-0F22-1084-12D5967C9E48}" dt="2023-01-19T13:25:31.894" v="48"/>
          <ac:spMkLst>
            <pc:docMk/>
            <pc:sldMk cId="270242481" sldId="532"/>
            <ac:spMk id="9" creationId="{00000000-0000-0000-0000-000000000000}"/>
          </ac:spMkLst>
        </pc:spChg>
      </pc:sldChg>
      <pc:sldChg chg="modSp">
        <pc:chgData name="EZZINE, Hind" userId="S::ezzineh@who.int::edcab00f-6318-46e5-a4a9-188b01ee222f" providerId="AD" clId="Web-{6C87676C-8F59-0F22-1084-12D5967C9E48}" dt="2023-01-19T13:27:59.632" v="59"/>
        <pc:sldMkLst>
          <pc:docMk/>
          <pc:sldMk cId="2080759769" sldId="533"/>
        </pc:sldMkLst>
        <pc:spChg chg="mod">
          <ac:chgData name="EZZINE, Hind" userId="S::ezzineh@who.int::edcab00f-6318-46e5-a4a9-188b01ee222f" providerId="AD" clId="Web-{6C87676C-8F59-0F22-1084-12D5967C9E48}" dt="2023-01-19T13:27:59.632" v="59"/>
          <ac:spMkLst>
            <pc:docMk/>
            <pc:sldMk cId="2080759769" sldId="533"/>
            <ac:spMk id="3" creationId="{00000000-0000-0000-0000-000000000000}"/>
          </ac:spMkLst>
        </pc:spChg>
      </pc:sldChg>
      <pc:sldChg chg="modSp">
        <pc:chgData name="EZZINE, Hind" userId="S::ezzineh@who.int::edcab00f-6318-46e5-a4a9-188b01ee222f" providerId="AD" clId="Web-{6C87676C-8F59-0F22-1084-12D5967C9E48}" dt="2023-01-19T13:28:17.679" v="60" actId="1076"/>
        <pc:sldMkLst>
          <pc:docMk/>
          <pc:sldMk cId="469322891" sldId="534"/>
        </pc:sldMkLst>
        <pc:spChg chg="mod">
          <ac:chgData name="EZZINE, Hind" userId="S::ezzineh@who.int::edcab00f-6318-46e5-a4a9-188b01ee222f" providerId="AD" clId="Web-{6C87676C-8F59-0F22-1084-12D5967C9E48}" dt="2023-01-19T13:28:17.679" v="60" actId="1076"/>
          <ac:spMkLst>
            <pc:docMk/>
            <pc:sldMk cId="469322891" sldId="534"/>
            <ac:spMk id="2" creationId="{00000000-0000-0000-0000-000000000000}"/>
          </ac:spMkLst>
        </pc:spChg>
      </pc:sldChg>
      <pc:sldChg chg="del">
        <pc:chgData name="EZZINE, Hind" userId="S::ezzineh@who.int::edcab00f-6318-46e5-a4a9-188b01ee222f" providerId="AD" clId="Web-{6C87676C-8F59-0F22-1084-12D5967C9E48}" dt="2023-01-19T13:15:23.970" v="0"/>
        <pc:sldMkLst>
          <pc:docMk/>
          <pc:sldMk cId="3104650612" sldId="545"/>
        </pc:sldMkLst>
      </pc:sldChg>
      <pc:sldChg chg="del">
        <pc:chgData name="EZZINE, Hind" userId="S::ezzineh@who.int::edcab00f-6318-46e5-a4a9-188b01ee222f" providerId="AD" clId="Web-{6C87676C-8F59-0F22-1084-12D5967C9E48}" dt="2023-01-19T13:16:59.957" v="3"/>
        <pc:sldMkLst>
          <pc:docMk/>
          <pc:sldMk cId="3837208035" sldId="546"/>
        </pc:sldMkLst>
      </pc:sldChg>
      <pc:sldChg chg="del">
        <pc:chgData name="EZZINE, Hind" userId="S::ezzineh@who.int::edcab00f-6318-46e5-a4a9-188b01ee222f" providerId="AD" clId="Web-{6C87676C-8F59-0F22-1084-12D5967C9E48}" dt="2023-01-19T13:18:27.929" v="6"/>
        <pc:sldMkLst>
          <pc:docMk/>
          <pc:sldMk cId="3861460379" sldId="548"/>
        </pc:sldMkLst>
      </pc:sldChg>
      <pc:sldChg chg="del">
        <pc:chgData name="EZZINE, Hind" userId="S::ezzineh@who.int::edcab00f-6318-46e5-a4a9-188b01ee222f" providerId="AD" clId="Web-{6C87676C-8F59-0F22-1084-12D5967C9E48}" dt="2023-01-19T13:17:54.068" v="5"/>
        <pc:sldMkLst>
          <pc:docMk/>
          <pc:sldMk cId="3495022925" sldId="549"/>
        </pc:sldMkLst>
      </pc:sldChg>
      <pc:sldChg chg="del">
        <pc:chgData name="EZZINE, Hind" userId="S::ezzineh@who.int::edcab00f-6318-46e5-a4a9-188b01ee222f" providerId="AD" clId="Web-{6C87676C-8F59-0F22-1084-12D5967C9E48}" dt="2023-01-19T13:20:12.588" v="19"/>
        <pc:sldMkLst>
          <pc:docMk/>
          <pc:sldMk cId="1116765500" sldId="559"/>
        </pc:sldMkLst>
      </pc:sldChg>
      <pc:sldChg chg="modSp">
        <pc:chgData name="EZZINE, Hind" userId="S::ezzineh@who.int::edcab00f-6318-46e5-a4a9-188b01ee222f" providerId="AD" clId="Web-{6C87676C-8F59-0F22-1084-12D5967C9E48}" dt="2023-01-19T13:28:48.290" v="61" actId="20577"/>
        <pc:sldMkLst>
          <pc:docMk/>
          <pc:sldMk cId="1011718205" sldId="562"/>
        </pc:sldMkLst>
        <pc:spChg chg="mod">
          <ac:chgData name="EZZINE, Hind" userId="S::ezzineh@who.int::edcab00f-6318-46e5-a4a9-188b01ee222f" providerId="AD" clId="Web-{6C87676C-8F59-0F22-1084-12D5967C9E48}" dt="2023-01-19T13:28:48.290" v="61" actId="20577"/>
          <ac:spMkLst>
            <pc:docMk/>
            <pc:sldMk cId="1011718205" sldId="562"/>
            <ac:spMk id="2" creationId="{00000000-0000-0000-0000-000000000000}"/>
          </ac:spMkLst>
        </pc:spChg>
      </pc:sldChg>
      <pc:sldChg chg="modSp modNotes">
        <pc:chgData name="EZZINE, Hind" userId="S::ezzineh@who.int::edcab00f-6318-46e5-a4a9-188b01ee222f" providerId="AD" clId="Web-{6C87676C-8F59-0F22-1084-12D5967C9E48}" dt="2023-01-19T13:36:32.850" v="79"/>
        <pc:sldMkLst>
          <pc:docMk/>
          <pc:sldMk cId="213193096" sldId="563"/>
        </pc:sldMkLst>
        <pc:spChg chg="mod">
          <ac:chgData name="EZZINE, Hind" userId="S::ezzineh@who.int::edcab00f-6318-46e5-a4a9-188b01ee222f" providerId="AD" clId="Web-{6C87676C-8F59-0F22-1084-12D5967C9E48}" dt="2023-01-19T13:35:40.645" v="68" actId="20577"/>
          <ac:spMkLst>
            <pc:docMk/>
            <pc:sldMk cId="213193096" sldId="563"/>
            <ac:spMk id="3" creationId="{91ED658C-F1A7-1083-09A3-0D106085A483}"/>
          </ac:spMkLst>
        </pc:spChg>
      </pc:sldChg>
      <pc:sldChg chg="modSp add replId">
        <pc:chgData name="EZZINE, Hind" userId="S::ezzineh@who.int::edcab00f-6318-46e5-a4a9-188b01ee222f" providerId="AD" clId="Web-{6C87676C-8F59-0F22-1084-12D5967C9E48}" dt="2023-01-19T13:26:09.785" v="55" actId="20577"/>
        <pc:sldMkLst>
          <pc:docMk/>
          <pc:sldMk cId="1063061220" sldId="564"/>
        </pc:sldMkLst>
        <pc:spChg chg="mod">
          <ac:chgData name="EZZINE, Hind" userId="S::ezzineh@who.int::edcab00f-6318-46e5-a4a9-188b01ee222f" providerId="AD" clId="Web-{6C87676C-8F59-0F22-1084-12D5967C9E48}" dt="2023-01-19T13:21:35.778" v="33" actId="1076"/>
          <ac:spMkLst>
            <pc:docMk/>
            <pc:sldMk cId="1063061220" sldId="564"/>
            <ac:spMk id="2" creationId="{00000000-0000-0000-0000-000000000000}"/>
          </ac:spMkLst>
        </pc:spChg>
        <pc:spChg chg="mod">
          <ac:chgData name="EZZINE, Hind" userId="S::ezzineh@who.int::edcab00f-6318-46e5-a4a9-188b01ee222f" providerId="AD" clId="Web-{6C87676C-8F59-0F22-1084-12D5967C9E48}" dt="2023-01-19T13:26:09.785" v="55" actId="20577"/>
          <ac:spMkLst>
            <pc:docMk/>
            <pc:sldMk cId="1063061220" sldId="564"/>
            <ac:spMk id="3" creationId="{00000000-0000-0000-0000-000000000000}"/>
          </ac:spMkLst>
        </pc:spChg>
        <pc:spChg chg="mod">
          <ac:chgData name="EZZINE, Hind" userId="S::ezzineh@who.int::edcab00f-6318-46e5-a4a9-188b01ee222f" providerId="AD" clId="Web-{6C87676C-8F59-0F22-1084-12D5967C9E48}" dt="2023-01-19T13:22:44.373" v="43" actId="14100"/>
          <ac:spMkLst>
            <pc:docMk/>
            <pc:sldMk cId="1063061220" sldId="564"/>
            <ac:spMk id="9" creationId="{00000000-0000-0000-0000-000000000000}"/>
          </ac:spMkLst>
        </pc:spChg>
      </pc:sldChg>
      <pc:sldChg chg="add">
        <pc:chgData name="EZZINE, Hind" userId="S::ezzineh@who.int::edcab00f-6318-46e5-a4a9-188b01ee222f" providerId="AD" clId="Web-{6C87676C-8F59-0F22-1084-12D5967C9E48}" dt="2023-01-19T13:37:22.898" v="80"/>
        <pc:sldMkLst>
          <pc:docMk/>
          <pc:sldMk cId="2741091063" sldId="565"/>
        </pc:sldMkLst>
      </pc:sldChg>
      <pc:sldMasterChg chg="addSldLayout">
        <pc:chgData name="EZZINE, Hind" userId="S::ezzineh@who.int::edcab00f-6318-46e5-a4a9-188b01ee222f" providerId="AD" clId="Web-{6C87676C-8F59-0F22-1084-12D5967C9E48}" dt="2023-01-19T13:37:22.898" v="80"/>
        <pc:sldMasterMkLst>
          <pc:docMk/>
          <pc:sldMasterMk cId="0" sldId="2147483877"/>
        </pc:sldMasterMkLst>
        <pc:sldLayoutChg chg="add">
          <pc:chgData name="EZZINE, Hind" userId="S::ezzineh@who.int::edcab00f-6318-46e5-a4a9-188b01ee222f" providerId="AD" clId="Web-{6C87676C-8F59-0F22-1084-12D5967C9E48}" dt="2023-01-19T13:37:22.898" v="80"/>
          <pc:sldLayoutMkLst>
            <pc:docMk/>
            <pc:sldMasterMk cId="0" sldId="2147483878"/>
            <pc:sldLayoutMk cId="0" sldId="2147483881"/>
          </pc:sldLayoutMkLst>
        </pc:sldLayoutChg>
        <pc:sldLayoutChg chg="add">
          <pc:chgData name="EZZINE, Hind" userId="S::ezzineh@who.int::edcab00f-6318-46e5-a4a9-188b01ee222f" providerId="AD" clId="Web-{6C87676C-8F59-0F22-1084-12D5967C9E48}" dt="2023-01-19T13:37:22.898" v="80"/>
          <pc:sldLayoutMkLst>
            <pc:docMk/>
            <pc:sldMasterMk cId="0" sldId="2147483878"/>
            <pc:sldLayoutMk cId="0" sldId="2147483888"/>
          </pc:sldLayoutMkLst>
        </pc:sldLayoutChg>
        <pc:sldLayoutChg chg="add">
          <pc:chgData name="EZZINE, Hind" userId="S::ezzineh@who.int::edcab00f-6318-46e5-a4a9-188b01ee222f" providerId="AD" clId="Web-{6C87676C-8F59-0F22-1084-12D5967C9E48}" dt="2023-01-19T13:37:22.898" v="80"/>
          <pc:sldLayoutMkLst>
            <pc:docMk/>
            <pc:sldMasterMk cId="0" sldId="2147483878"/>
            <pc:sldLayoutMk cId="0" sldId="2147483891"/>
          </pc:sldLayoutMkLst>
        </pc:sldLayoutChg>
      </pc:sldMasterChg>
    </pc:docChg>
  </pc:docChgLst>
  <pc:docChgLst>
    <pc:chgData name="GOMEZ, Paula" userId="S::gomezp@who.int::c93cf399-3ed7-4230-9282-8831e3fe5ae7" providerId="AD" clId="Web-{3CC967BF-3200-BA7E-8CB2-079019086FC2}"/>
    <pc:docChg chg="">
      <pc:chgData name="GOMEZ, Paula" userId="S::gomezp@who.int::c93cf399-3ed7-4230-9282-8831e3fe5ae7" providerId="AD" clId="Web-{3CC967BF-3200-BA7E-8CB2-079019086FC2}" dt="2023-09-18T15:36:31.303" v="0"/>
      <pc:docMkLst>
        <pc:docMk/>
      </pc:docMkLst>
      <pc:sldChg chg="modCm">
        <pc:chgData name="GOMEZ, Paula" userId="S::gomezp@who.int::c93cf399-3ed7-4230-9282-8831e3fe5ae7" providerId="AD" clId="Web-{3CC967BF-3200-BA7E-8CB2-079019086FC2}" dt="2023-09-18T15:36:31.303" v="0"/>
        <pc:sldMkLst>
          <pc:docMk/>
          <pc:sldMk cId="1893962982" sldId="795"/>
        </pc:sldMkLst>
        <pc:extLst>
          <p:ext xmlns:p="http://schemas.openxmlformats.org/presentationml/2006/main" uri="{D6D511B9-2390-475A-947B-AFAB55BFBCF1}">
            <pc226:cmChg xmlns:pc226="http://schemas.microsoft.com/office/powerpoint/2022/06/main/command" chg="">
              <pc226:chgData name="GOMEZ, Paula" userId="S::gomezp@who.int::c93cf399-3ed7-4230-9282-8831e3fe5ae7" providerId="AD" clId="Web-{3CC967BF-3200-BA7E-8CB2-079019086FC2}" dt="2023-09-18T15:36:31.303" v="0"/>
              <pc2:cmMkLst xmlns:pc2="http://schemas.microsoft.com/office/powerpoint/2019/9/main/command">
                <pc:docMk/>
                <pc:sldMk cId="1893962982" sldId="795"/>
                <pc2:cmMk id="{08CDAF4F-ED7D-4118-8293-92C988BBB4F2}"/>
              </pc2:cmMkLst>
              <pc226:cmRplyChg chg="add">
                <pc226:chgData name="GOMEZ, Paula" userId="S::gomezp@who.int::c93cf399-3ed7-4230-9282-8831e3fe5ae7" providerId="AD" clId="Web-{3CC967BF-3200-BA7E-8CB2-079019086FC2}" dt="2023-09-18T15:36:31.303" v="0"/>
                <pc2:cmRplyMkLst xmlns:pc2="http://schemas.microsoft.com/office/powerpoint/2019/9/main/command">
                  <pc:docMk/>
                  <pc:sldMk cId="1893962982" sldId="795"/>
                  <pc2:cmMk id="{08CDAF4F-ED7D-4118-8293-92C988BBB4F2}"/>
                  <pc2:cmRplyMk id="{340B6665-7932-48C5-B06B-38D01ED5EB07}"/>
                </pc2:cmRplyMkLst>
              </pc226:cmRplyChg>
            </pc226:cmChg>
          </p:ext>
        </pc:extLst>
      </pc:sldChg>
    </pc:docChg>
  </pc:docChgLst>
  <pc:docChgLst>
    <pc:chgData name="GOMEZ, Paula" userId="S::gomezp@who.int::c93cf399-3ed7-4230-9282-8831e3fe5ae7" providerId="AD" clId="Web-{D86176EC-1599-9740-335C-D6973D9FAF9F}"/>
    <pc:docChg chg="delSld">
      <pc:chgData name="GOMEZ, Paula" userId="S::gomezp@who.int::c93cf399-3ed7-4230-9282-8831e3fe5ae7" providerId="AD" clId="Web-{D86176EC-1599-9740-335C-D6973D9FAF9F}" dt="2024-05-14T09:52:58.546" v="1"/>
      <pc:docMkLst>
        <pc:docMk/>
      </pc:docMkLst>
      <pc:sldChg chg="del">
        <pc:chgData name="GOMEZ, Paula" userId="S::gomezp@who.int::c93cf399-3ed7-4230-9282-8831e3fe5ae7" providerId="AD" clId="Web-{D86176EC-1599-9740-335C-D6973D9FAF9F}" dt="2024-05-14T09:52:36.483" v="0"/>
        <pc:sldMkLst>
          <pc:docMk/>
          <pc:sldMk cId="3273506029" sldId="671"/>
        </pc:sldMkLst>
      </pc:sldChg>
      <pc:sldChg chg="delCm">
        <pc:chgData name="GOMEZ, Paula" userId="S::gomezp@who.int::c93cf399-3ed7-4230-9282-8831e3fe5ae7" providerId="AD" clId="Web-{D86176EC-1599-9740-335C-D6973D9FAF9F}" dt="2024-05-14T09:52:58.546" v="1"/>
        <pc:sldMkLst>
          <pc:docMk/>
          <pc:sldMk cId="1070226506" sldId="792"/>
        </pc:sldMkLst>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D86176EC-1599-9740-335C-D6973D9FAF9F}" dt="2024-05-14T09:52:58.546" v="1"/>
              <pc2:cmMkLst xmlns:pc2="http://schemas.microsoft.com/office/powerpoint/2019/9/main/command">
                <pc:docMk/>
                <pc:sldMk cId="1070226506" sldId="792"/>
                <pc2:cmMk id="{C78C64C0-07E5-4C9D-B363-F1455CFB9341}"/>
              </pc2:cmMkLst>
            </pc226:cmChg>
          </p:ext>
        </pc:extLst>
      </pc:sldChg>
    </pc:docChg>
  </pc:docChgLst>
  <pc:docChgLst>
    <pc:chgData name="EZZINE, Hind" userId="S::ezzineh@who.int::edcab00f-6318-46e5-a4a9-188b01ee222f" providerId="AD" clId="Web-{2DD8BA8B-1D7B-45DD-8CF2-6C9D1807FF21}"/>
    <pc:docChg chg="modSld">
      <pc:chgData name="EZZINE, Hind" userId="S::ezzineh@who.int::edcab00f-6318-46e5-a4a9-188b01ee222f" providerId="AD" clId="Web-{2DD8BA8B-1D7B-45DD-8CF2-6C9D1807FF21}" dt="2023-01-25T16:38:26.911" v="4" actId="20577"/>
      <pc:docMkLst>
        <pc:docMk/>
      </pc:docMkLst>
      <pc:sldChg chg="modSp">
        <pc:chgData name="EZZINE, Hind" userId="S::ezzineh@who.int::edcab00f-6318-46e5-a4a9-188b01ee222f" providerId="AD" clId="Web-{2DD8BA8B-1D7B-45DD-8CF2-6C9D1807FF21}" dt="2023-01-25T16:37:07.379" v="1" actId="20577"/>
        <pc:sldMkLst>
          <pc:docMk/>
          <pc:sldMk cId="3960562795" sldId="544"/>
        </pc:sldMkLst>
        <pc:spChg chg="mod">
          <ac:chgData name="EZZINE, Hind" userId="S::ezzineh@who.int::edcab00f-6318-46e5-a4a9-188b01ee222f" providerId="AD" clId="Web-{2DD8BA8B-1D7B-45DD-8CF2-6C9D1807FF21}" dt="2023-01-25T16:37:07.379" v="1" actId="20577"/>
          <ac:spMkLst>
            <pc:docMk/>
            <pc:sldMk cId="3960562795" sldId="544"/>
            <ac:spMk id="6" creationId="{00000000-0000-0000-0000-000000000000}"/>
          </ac:spMkLst>
        </pc:spChg>
      </pc:sldChg>
      <pc:sldChg chg="modSp">
        <pc:chgData name="EZZINE, Hind" userId="S::ezzineh@who.int::edcab00f-6318-46e5-a4a9-188b01ee222f" providerId="AD" clId="Web-{2DD8BA8B-1D7B-45DD-8CF2-6C9D1807FF21}" dt="2023-01-25T16:38:26.911" v="4" actId="20577"/>
        <pc:sldMkLst>
          <pc:docMk/>
          <pc:sldMk cId="2924936375" sldId="556"/>
        </pc:sldMkLst>
        <pc:spChg chg="mod">
          <ac:chgData name="EZZINE, Hind" userId="S::ezzineh@who.int::edcab00f-6318-46e5-a4a9-188b01ee222f" providerId="AD" clId="Web-{2DD8BA8B-1D7B-45DD-8CF2-6C9D1807FF21}" dt="2023-01-25T16:38:26.911" v="4" actId="20577"/>
          <ac:spMkLst>
            <pc:docMk/>
            <pc:sldMk cId="2924936375" sldId="556"/>
            <ac:spMk id="6" creationId="{00000000-0000-0000-0000-000000000000}"/>
          </ac:spMkLst>
        </pc:spChg>
      </pc:sldChg>
      <pc:sldChg chg="modSp">
        <pc:chgData name="EZZINE, Hind" userId="S::ezzineh@who.int::edcab00f-6318-46e5-a4a9-188b01ee222f" providerId="AD" clId="Web-{2DD8BA8B-1D7B-45DD-8CF2-6C9D1807FF21}" dt="2023-01-25T16:38:14.239" v="2" actId="20577"/>
        <pc:sldMkLst>
          <pc:docMk/>
          <pc:sldMk cId="213193096" sldId="563"/>
        </pc:sldMkLst>
        <pc:spChg chg="mod">
          <ac:chgData name="EZZINE, Hind" userId="S::ezzineh@who.int::edcab00f-6318-46e5-a4a9-188b01ee222f" providerId="AD" clId="Web-{2DD8BA8B-1D7B-45DD-8CF2-6C9D1807FF21}" dt="2023-01-25T16:38:14.239" v="2" actId="20577"/>
          <ac:spMkLst>
            <pc:docMk/>
            <pc:sldMk cId="213193096" sldId="563"/>
            <ac:spMk id="6" creationId="{00000000-0000-0000-0000-000000000000}"/>
          </ac:spMkLst>
        </pc:spChg>
      </pc:sldChg>
    </pc:docChg>
  </pc:docChgLst>
  <pc:docChgLst>
    <pc:chgData name="EZZINE, Hind" userId="S::ezzineh@who.int::edcab00f-6318-46e5-a4a9-188b01ee222f" providerId="AD" clId="Web-{1AE0ACA2-8583-0AA9-AB9B-48F486268828}"/>
    <pc:docChg chg="addSld delSld modSld addMainMaster modMainMaster">
      <pc:chgData name="EZZINE, Hind" userId="S::ezzineh@who.int::edcab00f-6318-46e5-a4a9-188b01ee222f" providerId="AD" clId="Web-{1AE0ACA2-8583-0AA9-AB9B-48F486268828}" dt="2023-01-12T13:58:33.766" v="1301" actId="20577"/>
      <pc:docMkLst>
        <pc:docMk/>
      </pc:docMkLst>
      <pc:sldChg chg="modSp addCm delCm">
        <pc:chgData name="EZZINE, Hind" userId="S::ezzineh@who.int::edcab00f-6318-46e5-a4a9-188b01ee222f" providerId="AD" clId="Web-{1AE0ACA2-8583-0AA9-AB9B-48F486268828}" dt="2023-01-12T11:11:47.746" v="56" actId="20577"/>
        <pc:sldMkLst>
          <pc:docMk/>
          <pc:sldMk cId="0" sldId="265"/>
        </pc:sldMkLst>
        <pc:spChg chg="mod">
          <ac:chgData name="EZZINE, Hind" userId="S::ezzineh@who.int::edcab00f-6318-46e5-a4a9-188b01ee222f" providerId="AD" clId="Web-{1AE0ACA2-8583-0AA9-AB9B-48F486268828}" dt="2023-01-12T11:11:47.746" v="56" actId="20577"/>
          <ac:spMkLst>
            <pc:docMk/>
            <pc:sldMk cId="0" sldId="265"/>
            <ac:spMk id="616" creationId="{00000000-0000-0000-0000-000000000000}"/>
          </ac:spMkLst>
        </pc:spChg>
      </pc:sldChg>
      <pc:sldChg chg="modSp">
        <pc:chgData name="EZZINE, Hind" userId="S::ezzineh@who.int::edcab00f-6318-46e5-a4a9-188b01ee222f" providerId="AD" clId="Web-{1AE0ACA2-8583-0AA9-AB9B-48F486268828}" dt="2023-01-12T11:14:51.784" v="66" actId="1076"/>
        <pc:sldMkLst>
          <pc:docMk/>
          <pc:sldMk cId="0" sldId="267"/>
        </pc:sldMkLst>
        <pc:spChg chg="mod">
          <ac:chgData name="EZZINE, Hind" userId="S::ezzineh@who.int::edcab00f-6318-46e5-a4a9-188b01ee222f" providerId="AD" clId="Web-{1AE0ACA2-8583-0AA9-AB9B-48F486268828}" dt="2023-01-12T11:14:51.784" v="66" actId="1076"/>
          <ac:spMkLst>
            <pc:docMk/>
            <pc:sldMk cId="0" sldId="267"/>
            <ac:spMk id="628" creationId="{00000000-0000-0000-0000-000000000000}"/>
          </ac:spMkLst>
        </pc:spChg>
      </pc:sldChg>
      <pc:sldChg chg="modSp addCm delCm">
        <pc:chgData name="EZZINE, Hind" userId="S::ezzineh@who.int::edcab00f-6318-46e5-a4a9-188b01ee222f" providerId="AD" clId="Web-{1AE0ACA2-8583-0AA9-AB9B-48F486268828}" dt="2023-01-12T12:57:28.232" v="850"/>
        <pc:sldMkLst>
          <pc:docMk/>
          <pc:sldMk cId="3383327739" sldId="347"/>
        </pc:sldMkLst>
        <pc:spChg chg="mod">
          <ac:chgData name="EZZINE, Hind" userId="S::ezzineh@who.int::edcab00f-6318-46e5-a4a9-188b01ee222f" providerId="AD" clId="Web-{1AE0ACA2-8583-0AA9-AB9B-48F486268828}" dt="2023-01-12T12:57:28.232" v="850"/>
          <ac:spMkLst>
            <pc:docMk/>
            <pc:sldMk cId="3383327739" sldId="347"/>
            <ac:spMk id="628" creationId="{00000000-0000-0000-0000-000000000000}"/>
          </ac:spMkLst>
        </pc:spChg>
      </pc:sldChg>
      <pc:sldChg chg="delSp del">
        <pc:chgData name="EZZINE, Hind" userId="S::ezzineh@who.int::edcab00f-6318-46e5-a4a9-188b01ee222f" providerId="AD" clId="Web-{1AE0ACA2-8583-0AA9-AB9B-48F486268828}" dt="2023-01-12T11:03:14.978" v="2"/>
        <pc:sldMkLst>
          <pc:docMk/>
          <pc:sldMk cId="1324240327" sldId="357"/>
        </pc:sldMkLst>
        <pc:picChg chg="del">
          <ac:chgData name="EZZINE, Hind" userId="S::ezzineh@who.int::edcab00f-6318-46e5-a4a9-188b01ee222f" providerId="AD" clId="Web-{1AE0ACA2-8583-0AA9-AB9B-48F486268828}" dt="2023-01-12T11:03:12.462" v="1"/>
          <ac:picMkLst>
            <pc:docMk/>
            <pc:sldMk cId="1324240327" sldId="357"/>
            <ac:picMk id="3" creationId="{00000000-0000-0000-0000-000000000000}"/>
          </ac:picMkLst>
        </pc:picChg>
      </pc:sldChg>
      <pc:sldChg chg="modSp">
        <pc:chgData name="EZZINE, Hind" userId="S::ezzineh@who.int::edcab00f-6318-46e5-a4a9-188b01ee222f" providerId="AD" clId="Web-{1AE0ACA2-8583-0AA9-AB9B-48F486268828}" dt="2023-01-12T13:04:23.715" v="913" actId="20577"/>
        <pc:sldMkLst>
          <pc:docMk/>
          <pc:sldMk cId="1637724898" sldId="359"/>
        </pc:sldMkLst>
        <pc:spChg chg="mod">
          <ac:chgData name="EZZINE, Hind" userId="S::ezzineh@who.int::edcab00f-6318-46e5-a4a9-188b01ee222f" providerId="AD" clId="Web-{1AE0ACA2-8583-0AA9-AB9B-48F486268828}" dt="2023-01-12T13:04:23.715" v="913" actId="20577"/>
          <ac:spMkLst>
            <pc:docMk/>
            <pc:sldMk cId="1637724898" sldId="359"/>
            <ac:spMk id="628" creationId="{00000000-0000-0000-0000-000000000000}"/>
          </ac:spMkLst>
        </pc:spChg>
      </pc:sldChg>
      <pc:sldChg chg="modSp add del mod modClrScheme chgLayout">
        <pc:chgData name="EZZINE, Hind" userId="S::ezzineh@who.int::edcab00f-6318-46e5-a4a9-188b01ee222f" providerId="AD" clId="Web-{1AE0ACA2-8583-0AA9-AB9B-48F486268828}" dt="2023-01-12T12:56:18.573" v="845"/>
        <pc:sldMkLst>
          <pc:docMk/>
          <pc:sldMk cId="4129935525" sldId="360"/>
        </pc:sldMkLst>
        <pc:spChg chg="mod ord">
          <ac:chgData name="EZZINE, Hind" userId="S::ezzineh@who.int::edcab00f-6318-46e5-a4a9-188b01ee222f" providerId="AD" clId="Web-{1AE0ACA2-8583-0AA9-AB9B-48F486268828}" dt="2023-01-12T12:44:48.096" v="727"/>
          <ac:spMkLst>
            <pc:docMk/>
            <pc:sldMk cId="4129935525" sldId="360"/>
            <ac:spMk id="2" creationId="{00000000-0000-0000-0000-000000000000}"/>
          </ac:spMkLst>
        </pc:spChg>
        <pc:spChg chg="mod ord">
          <ac:chgData name="EZZINE, Hind" userId="S::ezzineh@who.int::edcab00f-6318-46e5-a4a9-188b01ee222f" providerId="AD" clId="Web-{1AE0ACA2-8583-0AA9-AB9B-48F486268828}" dt="2023-01-12T12:44:48.096" v="727"/>
          <ac:spMkLst>
            <pc:docMk/>
            <pc:sldMk cId="4129935525" sldId="360"/>
            <ac:spMk id="3" creationId="{00000000-0000-0000-0000-000000000000}"/>
          </ac:spMkLst>
        </pc:spChg>
      </pc:sldChg>
      <pc:sldChg chg="modSp mod modClrScheme chgLayout">
        <pc:chgData name="EZZINE, Hind" userId="S::ezzineh@who.int::edcab00f-6318-46e5-a4a9-188b01ee222f" providerId="AD" clId="Web-{1AE0ACA2-8583-0AA9-AB9B-48F486268828}" dt="2023-01-12T11:30:21.738" v="121" actId="20577"/>
        <pc:sldMkLst>
          <pc:docMk/>
          <pc:sldMk cId="1581428562" sldId="364"/>
        </pc:sldMkLst>
        <pc:spChg chg="mod ord">
          <ac:chgData name="EZZINE, Hind" userId="S::ezzineh@who.int::edcab00f-6318-46e5-a4a9-188b01ee222f" providerId="AD" clId="Web-{1AE0ACA2-8583-0AA9-AB9B-48F486268828}" dt="2023-01-12T11:13:29.546" v="62" actId="14100"/>
          <ac:spMkLst>
            <pc:docMk/>
            <pc:sldMk cId="1581428562" sldId="364"/>
            <ac:spMk id="2" creationId="{00000000-0000-0000-0000-000000000000}"/>
          </ac:spMkLst>
        </pc:spChg>
        <pc:spChg chg="mod ord">
          <ac:chgData name="EZZINE, Hind" userId="S::ezzineh@who.int::edcab00f-6318-46e5-a4a9-188b01ee222f" providerId="AD" clId="Web-{1AE0ACA2-8583-0AA9-AB9B-48F486268828}" dt="2023-01-12T11:30:21.738" v="121" actId="20577"/>
          <ac:spMkLst>
            <pc:docMk/>
            <pc:sldMk cId="1581428562" sldId="364"/>
            <ac:spMk id="3" creationId="{00000000-0000-0000-0000-000000000000}"/>
          </ac:spMkLst>
        </pc:spChg>
      </pc:sldChg>
      <pc:sldChg chg="addSp delSp modSp mod modClrScheme chgLayout">
        <pc:chgData name="EZZINE, Hind" userId="S::ezzineh@who.int::edcab00f-6318-46e5-a4a9-188b01ee222f" providerId="AD" clId="Web-{1AE0ACA2-8583-0AA9-AB9B-48F486268828}" dt="2023-01-12T12:51:17.188" v="792"/>
        <pc:sldMkLst>
          <pc:docMk/>
          <pc:sldMk cId="4107252638" sldId="369"/>
        </pc:sldMkLst>
        <pc:spChg chg="del mod ord">
          <ac:chgData name="EZZINE, Hind" userId="S::ezzineh@who.int::edcab00f-6318-46e5-a4a9-188b01ee222f" providerId="AD" clId="Web-{1AE0ACA2-8583-0AA9-AB9B-48F486268828}" dt="2023-01-12T12:51:10.734" v="790"/>
          <ac:spMkLst>
            <pc:docMk/>
            <pc:sldMk cId="4107252638" sldId="369"/>
            <ac:spMk id="2" creationId="{00000000-0000-0000-0000-000000000000}"/>
          </ac:spMkLst>
        </pc:spChg>
        <pc:spChg chg="mod">
          <ac:chgData name="EZZINE, Hind" userId="S::ezzineh@who.int::edcab00f-6318-46e5-a4a9-188b01ee222f" providerId="AD" clId="Web-{1AE0ACA2-8583-0AA9-AB9B-48F486268828}" dt="2023-01-12T12:50:53.343" v="783" actId="1076"/>
          <ac:spMkLst>
            <pc:docMk/>
            <pc:sldMk cId="4107252638" sldId="369"/>
            <ac:spMk id="3" creationId="{00000000-0000-0000-0000-000000000000}"/>
          </ac:spMkLst>
        </pc:spChg>
        <pc:spChg chg="add del mod ord">
          <ac:chgData name="EZZINE, Hind" userId="S::ezzineh@who.int::edcab00f-6318-46e5-a4a9-188b01ee222f" providerId="AD" clId="Web-{1AE0ACA2-8583-0AA9-AB9B-48F486268828}" dt="2023-01-12T12:50:26.467" v="778"/>
          <ac:spMkLst>
            <pc:docMk/>
            <pc:sldMk cId="4107252638" sldId="369"/>
            <ac:spMk id="4" creationId="{E397B389-AC97-8DAA-A99A-0245115697AA}"/>
          </ac:spMkLst>
        </pc:spChg>
        <pc:spChg chg="mod">
          <ac:chgData name="EZZINE, Hind" userId="S::ezzineh@who.int::edcab00f-6318-46e5-a4a9-188b01ee222f" providerId="AD" clId="Web-{1AE0ACA2-8583-0AA9-AB9B-48F486268828}" dt="2023-01-12T12:50:53.359" v="784" actId="1076"/>
          <ac:spMkLst>
            <pc:docMk/>
            <pc:sldMk cId="4107252638" sldId="369"/>
            <ac:spMk id="5" creationId="{00000000-0000-0000-0000-000000000000}"/>
          </ac:spMkLst>
        </pc:spChg>
        <pc:spChg chg="mod">
          <ac:chgData name="EZZINE, Hind" userId="S::ezzineh@who.int::edcab00f-6318-46e5-a4a9-188b01ee222f" providerId="AD" clId="Web-{1AE0ACA2-8583-0AA9-AB9B-48F486268828}" dt="2023-01-12T12:50:53.374" v="785" actId="1076"/>
          <ac:spMkLst>
            <pc:docMk/>
            <pc:sldMk cId="4107252638" sldId="369"/>
            <ac:spMk id="6" creationId="{00000000-0000-0000-0000-000000000000}"/>
          </ac:spMkLst>
        </pc:spChg>
        <pc:spChg chg="mod">
          <ac:chgData name="EZZINE, Hind" userId="S::ezzineh@who.int::edcab00f-6318-46e5-a4a9-188b01ee222f" providerId="AD" clId="Web-{1AE0ACA2-8583-0AA9-AB9B-48F486268828}" dt="2023-01-12T12:50:58.343" v="789" actId="1076"/>
          <ac:spMkLst>
            <pc:docMk/>
            <pc:sldMk cId="4107252638" sldId="369"/>
            <ac:spMk id="7" creationId="{00000000-0000-0000-0000-000000000000}"/>
          </ac:spMkLst>
        </pc:spChg>
        <pc:spChg chg="mod">
          <ac:chgData name="EZZINE, Hind" userId="S::ezzineh@who.int::edcab00f-6318-46e5-a4a9-188b01ee222f" providerId="AD" clId="Web-{1AE0ACA2-8583-0AA9-AB9B-48F486268828}" dt="2023-01-12T12:50:53.406" v="787" actId="1076"/>
          <ac:spMkLst>
            <pc:docMk/>
            <pc:sldMk cId="4107252638" sldId="369"/>
            <ac:spMk id="8" creationId="{00000000-0000-0000-0000-000000000000}"/>
          </ac:spMkLst>
        </pc:spChg>
        <pc:spChg chg="mod">
          <ac:chgData name="EZZINE, Hind" userId="S::ezzineh@who.int::edcab00f-6318-46e5-a4a9-188b01ee222f" providerId="AD" clId="Web-{1AE0ACA2-8583-0AA9-AB9B-48F486268828}" dt="2023-01-12T12:50:53.437" v="788" actId="1076"/>
          <ac:spMkLst>
            <pc:docMk/>
            <pc:sldMk cId="4107252638" sldId="369"/>
            <ac:spMk id="10" creationId="{00000000-0000-0000-0000-000000000000}"/>
          </ac:spMkLst>
        </pc:spChg>
        <pc:spChg chg="add del mod">
          <ac:chgData name="EZZINE, Hind" userId="S::ezzineh@who.int::edcab00f-6318-46e5-a4a9-188b01ee222f" providerId="AD" clId="Web-{1AE0ACA2-8583-0AA9-AB9B-48F486268828}" dt="2023-01-12T12:51:17.188" v="792"/>
          <ac:spMkLst>
            <pc:docMk/>
            <pc:sldMk cId="4107252638" sldId="369"/>
            <ac:spMk id="12" creationId="{410D0C96-1D1D-06F4-0EC8-55AFA3F144C7}"/>
          </ac:spMkLst>
        </pc:spChg>
        <pc:spChg chg="add">
          <ac:chgData name="EZZINE, Hind" userId="S::ezzineh@who.int::edcab00f-6318-46e5-a4a9-188b01ee222f" providerId="AD" clId="Web-{1AE0ACA2-8583-0AA9-AB9B-48F486268828}" dt="2023-01-12T12:51:12.578" v="791"/>
          <ac:spMkLst>
            <pc:docMk/>
            <pc:sldMk cId="4107252638" sldId="369"/>
            <ac:spMk id="14" creationId="{98DFF9A0-4F16-AA68-CDC4-2D36AF8FE77D}"/>
          </ac:spMkLst>
        </pc:spChg>
      </pc:sldChg>
      <pc:sldChg chg="addSp delSp modSp mod modClrScheme chgLayout">
        <pc:chgData name="EZZINE, Hind" userId="S::ezzineh@who.int::edcab00f-6318-46e5-a4a9-188b01ee222f" providerId="AD" clId="Web-{1AE0ACA2-8583-0AA9-AB9B-48F486268828}" dt="2023-01-12T12:52:07.705" v="804" actId="20577"/>
        <pc:sldMkLst>
          <pc:docMk/>
          <pc:sldMk cId="3097337804" sldId="370"/>
        </pc:sldMkLst>
        <pc:spChg chg="del mod ord">
          <ac:chgData name="EZZINE, Hind" userId="S::ezzineh@who.int::edcab00f-6318-46e5-a4a9-188b01ee222f" providerId="AD" clId="Web-{1AE0ACA2-8583-0AA9-AB9B-48F486268828}" dt="2023-01-12T12:51:26.782" v="796"/>
          <ac:spMkLst>
            <pc:docMk/>
            <pc:sldMk cId="3097337804" sldId="370"/>
            <ac:spMk id="2" creationId="{00000000-0000-0000-0000-000000000000}"/>
          </ac:spMkLst>
        </pc:spChg>
        <pc:spChg chg="mod">
          <ac:chgData name="EZZINE, Hind" userId="S::ezzineh@who.int::edcab00f-6318-46e5-a4a9-188b01ee222f" providerId="AD" clId="Web-{1AE0ACA2-8583-0AA9-AB9B-48F486268828}" dt="2023-01-12T12:52:07.705" v="804" actId="20577"/>
          <ac:spMkLst>
            <pc:docMk/>
            <pc:sldMk cId="3097337804" sldId="370"/>
            <ac:spMk id="3" creationId="{00000000-0000-0000-0000-000000000000}"/>
          </ac:spMkLst>
        </pc:spChg>
        <pc:spChg chg="add del mod ord">
          <ac:chgData name="EZZINE, Hind" userId="S::ezzineh@who.int::edcab00f-6318-46e5-a4a9-188b01ee222f" providerId="AD" clId="Web-{1AE0ACA2-8583-0AA9-AB9B-48F486268828}" dt="2023-01-12T12:51:38.970" v="799"/>
          <ac:spMkLst>
            <pc:docMk/>
            <pc:sldMk cId="3097337804" sldId="370"/>
            <ac:spMk id="6" creationId="{A81E634C-2035-4B25-DEAE-1171C6108123}"/>
          </ac:spMkLst>
        </pc:spChg>
        <pc:spChg chg="add del mod">
          <ac:chgData name="EZZINE, Hind" userId="S::ezzineh@who.int::edcab00f-6318-46e5-a4a9-188b01ee222f" providerId="AD" clId="Web-{1AE0ACA2-8583-0AA9-AB9B-48F486268828}" dt="2023-01-12T12:51:30.501" v="797"/>
          <ac:spMkLst>
            <pc:docMk/>
            <pc:sldMk cId="3097337804" sldId="370"/>
            <ac:spMk id="8" creationId="{363602A5-82F6-7F4C-449A-D6D7583B19C8}"/>
          </ac:spMkLst>
        </pc:spChg>
        <pc:spChg chg="add mod">
          <ac:chgData name="EZZINE, Hind" userId="S::ezzineh@who.int::edcab00f-6318-46e5-a4a9-188b01ee222f" providerId="AD" clId="Web-{1AE0ACA2-8583-0AA9-AB9B-48F486268828}" dt="2023-01-12T12:51:32.845" v="798"/>
          <ac:spMkLst>
            <pc:docMk/>
            <pc:sldMk cId="3097337804" sldId="370"/>
            <ac:spMk id="10" creationId="{529F241D-A085-55C7-C83C-C0DFC923BCF6}"/>
          </ac:spMkLst>
        </pc:spChg>
      </pc:sldChg>
      <pc:sldChg chg="del">
        <pc:chgData name="EZZINE, Hind" userId="S::ezzineh@who.int::edcab00f-6318-46e5-a4a9-188b01ee222f" providerId="AD" clId="Web-{1AE0ACA2-8583-0AA9-AB9B-48F486268828}" dt="2023-01-12T11:09:57.367" v="48"/>
        <pc:sldMkLst>
          <pc:docMk/>
          <pc:sldMk cId="3164515118" sldId="376"/>
        </pc:sldMkLst>
      </pc:sldChg>
      <pc:sldChg chg="addSp delSp modSp mod modClrScheme chgLayout">
        <pc:chgData name="EZZINE, Hind" userId="S::ezzineh@who.int::edcab00f-6318-46e5-a4a9-188b01ee222f" providerId="AD" clId="Web-{1AE0ACA2-8583-0AA9-AB9B-48F486268828}" dt="2023-01-12T12:54:38.101" v="838" actId="1076"/>
        <pc:sldMkLst>
          <pc:docMk/>
          <pc:sldMk cId="25857533" sldId="378"/>
        </pc:sldMkLst>
        <pc:spChg chg="mod ord">
          <ac:chgData name="EZZINE, Hind" userId="S::ezzineh@who.int::edcab00f-6318-46e5-a4a9-188b01ee222f" providerId="AD" clId="Web-{1AE0ACA2-8583-0AA9-AB9B-48F486268828}" dt="2023-01-12T12:54:14.991" v="821" actId="1076"/>
          <ac:spMkLst>
            <pc:docMk/>
            <pc:sldMk cId="25857533" sldId="378"/>
            <ac:spMk id="2" creationId="{00000000-0000-0000-0000-000000000000}"/>
          </ac:spMkLst>
        </pc:spChg>
        <pc:spChg chg="mod">
          <ac:chgData name="EZZINE, Hind" userId="S::ezzineh@who.int::edcab00f-6318-46e5-a4a9-188b01ee222f" providerId="AD" clId="Web-{1AE0ACA2-8583-0AA9-AB9B-48F486268828}" dt="2023-01-12T12:54:30.554" v="830" actId="1076"/>
          <ac:spMkLst>
            <pc:docMk/>
            <pc:sldMk cId="25857533" sldId="378"/>
            <ac:spMk id="3" creationId="{00000000-0000-0000-0000-000000000000}"/>
          </ac:spMkLst>
        </pc:spChg>
        <pc:spChg chg="add del mod ord">
          <ac:chgData name="EZZINE, Hind" userId="S::ezzineh@who.int::edcab00f-6318-46e5-a4a9-188b01ee222f" providerId="AD" clId="Web-{1AE0ACA2-8583-0AA9-AB9B-48F486268828}" dt="2023-01-12T12:52:22.862" v="805"/>
          <ac:spMkLst>
            <pc:docMk/>
            <pc:sldMk cId="25857533" sldId="378"/>
            <ac:spMk id="4" creationId="{38245464-7FE5-C834-71CE-101EE3C4A440}"/>
          </ac:spMkLst>
        </pc:spChg>
        <pc:spChg chg="mod">
          <ac:chgData name="EZZINE, Hind" userId="S::ezzineh@who.int::edcab00f-6318-46e5-a4a9-188b01ee222f" providerId="AD" clId="Web-{1AE0ACA2-8583-0AA9-AB9B-48F486268828}" dt="2023-01-12T12:54:30.601" v="831" actId="1076"/>
          <ac:spMkLst>
            <pc:docMk/>
            <pc:sldMk cId="25857533" sldId="378"/>
            <ac:spMk id="5" creationId="{00000000-0000-0000-0000-000000000000}"/>
          </ac:spMkLst>
        </pc:spChg>
        <pc:spChg chg="mod">
          <ac:chgData name="EZZINE, Hind" userId="S::ezzineh@who.int::edcab00f-6318-46e5-a4a9-188b01ee222f" providerId="AD" clId="Web-{1AE0ACA2-8583-0AA9-AB9B-48F486268828}" dt="2023-01-12T12:54:30.632" v="832" actId="1076"/>
          <ac:spMkLst>
            <pc:docMk/>
            <pc:sldMk cId="25857533" sldId="378"/>
            <ac:spMk id="6" creationId="{00000000-0000-0000-0000-000000000000}"/>
          </ac:spMkLst>
        </pc:spChg>
        <pc:spChg chg="add">
          <ac:chgData name="EZZINE, Hind" userId="S::ezzineh@who.int::edcab00f-6318-46e5-a4a9-188b01ee222f" providerId="AD" clId="Web-{1AE0ACA2-8583-0AA9-AB9B-48F486268828}" dt="2023-01-12T12:53:41.177" v="816"/>
          <ac:spMkLst>
            <pc:docMk/>
            <pc:sldMk cId="25857533" sldId="378"/>
            <ac:spMk id="8" creationId="{CFD89CBC-FE42-24A3-02F3-25A0CB62E129}"/>
          </ac:spMkLst>
        </pc:spChg>
        <pc:spChg chg="mod">
          <ac:chgData name="EZZINE, Hind" userId="S::ezzineh@who.int::edcab00f-6318-46e5-a4a9-188b01ee222f" providerId="AD" clId="Web-{1AE0ACA2-8583-0AA9-AB9B-48F486268828}" dt="2023-01-12T12:54:30.695" v="833" actId="1076"/>
          <ac:spMkLst>
            <pc:docMk/>
            <pc:sldMk cId="25857533" sldId="378"/>
            <ac:spMk id="9" creationId="{00000000-0000-0000-0000-000000000000}"/>
          </ac:spMkLst>
        </pc:spChg>
        <pc:spChg chg="mod">
          <ac:chgData name="EZZINE, Hind" userId="S::ezzineh@who.int::edcab00f-6318-46e5-a4a9-188b01ee222f" providerId="AD" clId="Web-{1AE0ACA2-8583-0AA9-AB9B-48F486268828}" dt="2023-01-12T12:54:30.726" v="834" actId="1076"/>
          <ac:spMkLst>
            <pc:docMk/>
            <pc:sldMk cId="25857533" sldId="378"/>
            <ac:spMk id="13" creationId="{00000000-0000-0000-0000-000000000000}"/>
          </ac:spMkLst>
        </pc:spChg>
        <pc:spChg chg="mod">
          <ac:chgData name="EZZINE, Hind" userId="S::ezzineh@who.int::edcab00f-6318-46e5-a4a9-188b01ee222f" providerId="AD" clId="Web-{1AE0ACA2-8583-0AA9-AB9B-48F486268828}" dt="2023-01-12T12:54:30.773" v="835" actId="1076"/>
          <ac:spMkLst>
            <pc:docMk/>
            <pc:sldMk cId="25857533" sldId="378"/>
            <ac:spMk id="14" creationId="{00000000-0000-0000-0000-000000000000}"/>
          </ac:spMkLst>
        </pc:spChg>
        <pc:spChg chg="mod">
          <ac:chgData name="EZZINE, Hind" userId="S::ezzineh@who.int::edcab00f-6318-46e5-a4a9-188b01ee222f" providerId="AD" clId="Web-{1AE0ACA2-8583-0AA9-AB9B-48F486268828}" dt="2023-01-12T12:54:30.820" v="836" actId="1076"/>
          <ac:spMkLst>
            <pc:docMk/>
            <pc:sldMk cId="25857533" sldId="378"/>
            <ac:spMk id="16" creationId="{00000000-0000-0000-0000-000000000000}"/>
          </ac:spMkLst>
        </pc:spChg>
        <pc:spChg chg="mod">
          <ac:chgData name="EZZINE, Hind" userId="S::ezzineh@who.int::edcab00f-6318-46e5-a4a9-188b01ee222f" providerId="AD" clId="Web-{1AE0ACA2-8583-0AA9-AB9B-48F486268828}" dt="2023-01-12T12:54:30.851" v="837" actId="1076"/>
          <ac:spMkLst>
            <pc:docMk/>
            <pc:sldMk cId="25857533" sldId="378"/>
            <ac:spMk id="18" creationId="{00000000-0000-0000-0000-000000000000}"/>
          </ac:spMkLst>
        </pc:spChg>
        <pc:spChg chg="mod">
          <ac:chgData name="EZZINE, Hind" userId="S::ezzineh@who.int::edcab00f-6318-46e5-a4a9-188b01ee222f" providerId="AD" clId="Web-{1AE0ACA2-8583-0AA9-AB9B-48F486268828}" dt="2023-01-12T12:54:38.101" v="838" actId="1076"/>
          <ac:spMkLst>
            <pc:docMk/>
            <pc:sldMk cId="25857533" sldId="378"/>
            <ac:spMk id="21" creationId="{00000000-0000-0000-0000-000000000000}"/>
          </ac:spMkLst>
        </pc:spChg>
      </pc:sldChg>
      <pc:sldChg chg="addSp delSp modSp mod modClrScheme addCm chgLayout">
        <pc:chgData name="EZZINE, Hind" userId="S::ezzineh@who.int::edcab00f-6318-46e5-a4a9-188b01ee222f" providerId="AD" clId="Web-{1AE0ACA2-8583-0AA9-AB9B-48F486268828}" dt="2023-01-12T12:55:58.854" v="842"/>
        <pc:sldMkLst>
          <pc:docMk/>
          <pc:sldMk cId="338036106" sldId="379"/>
        </pc:sldMkLst>
        <pc:spChg chg="mod ord">
          <ac:chgData name="EZZINE, Hind" userId="S::ezzineh@who.int::edcab00f-6318-46e5-a4a9-188b01ee222f" providerId="AD" clId="Web-{1AE0ACA2-8583-0AA9-AB9B-48F486268828}" dt="2023-01-12T12:55:11.493" v="840" actId="14100"/>
          <ac:spMkLst>
            <pc:docMk/>
            <pc:sldMk cId="338036106" sldId="379"/>
            <ac:spMk id="2" creationId="{00000000-0000-0000-0000-000000000000}"/>
          </ac:spMkLst>
        </pc:spChg>
        <pc:spChg chg="add del mod ord">
          <ac:chgData name="EZZINE, Hind" userId="S::ezzineh@who.int::edcab00f-6318-46e5-a4a9-188b01ee222f" providerId="AD" clId="Web-{1AE0ACA2-8583-0AA9-AB9B-48F486268828}" dt="2023-01-12T12:55:58.854" v="842"/>
          <ac:spMkLst>
            <pc:docMk/>
            <pc:sldMk cId="338036106" sldId="379"/>
            <ac:spMk id="7" creationId="{DD834882-FC39-A9FF-F2A9-4B01E11ED5D6}"/>
          </ac:spMkLst>
        </pc:spChg>
      </pc:sldChg>
      <pc:sldChg chg="addSp modSp mod modClrScheme delCm chgLayout">
        <pc:chgData name="EZZINE, Hind" userId="S::ezzineh@who.int::edcab00f-6318-46e5-a4a9-188b01ee222f" providerId="AD" clId="Web-{1AE0ACA2-8583-0AA9-AB9B-48F486268828}" dt="2023-01-12T12:54:58.774" v="839"/>
        <pc:sldMkLst>
          <pc:docMk/>
          <pc:sldMk cId="1125427512" sldId="380"/>
        </pc:sldMkLst>
        <pc:spChg chg="mod ord">
          <ac:chgData name="EZZINE, Hind" userId="S::ezzineh@who.int::edcab00f-6318-46e5-a4a9-188b01ee222f" providerId="AD" clId="Web-{1AE0ACA2-8583-0AA9-AB9B-48F486268828}" dt="2023-01-12T12:44:48.690" v="733"/>
          <ac:spMkLst>
            <pc:docMk/>
            <pc:sldMk cId="1125427512" sldId="380"/>
            <ac:spMk id="2" creationId="{00000000-0000-0000-0000-000000000000}"/>
          </ac:spMkLst>
        </pc:spChg>
        <pc:spChg chg="add mod ord">
          <ac:chgData name="EZZINE, Hind" userId="S::ezzineh@who.int::edcab00f-6318-46e5-a4a9-188b01ee222f" providerId="AD" clId="Web-{1AE0ACA2-8583-0AA9-AB9B-48F486268828}" dt="2023-01-12T12:44:48.690" v="733"/>
          <ac:spMkLst>
            <pc:docMk/>
            <pc:sldMk cId="1125427512" sldId="380"/>
            <ac:spMk id="6" creationId="{A87AE329-8D8B-7B81-8FFE-5EE3FD634078}"/>
          </ac:spMkLst>
        </pc:spChg>
      </pc:sldChg>
      <pc:sldChg chg="modSp mod modClrScheme chgLayout">
        <pc:chgData name="EZZINE, Hind" userId="S::ezzineh@who.int::edcab00f-6318-46e5-a4a9-188b01ee222f" providerId="AD" clId="Web-{1AE0ACA2-8583-0AA9-AB9B-48F486268828}" dt="2023-01-12T12:44:48.752" v="734"/>
        <pc:sldMkLst>
          <pc:docMk/>
          <pc:sldMk cId="3669432854" sldId="381"/>
        </pc:sldMkLst>
        <pc:spChg chg="mod ord">
          <ac:chgData name="EZZINE, Hind" userId="S::ezzineh@who.int::edcab00f-6318-46e5-a4a9-188b01ee222f" providerId="AD" clId="Web-{1AE0ACA2-8583-0AA9-AB9B-48F486268828}" dt="2023-01-12T12:44:48.752" v="734"/>
          <ac:spMkLst>
            <pc:docMk/>
            <pc:sldMk cId="3669432854" sldId="381"/>
            <ac:spMk id="2" creationId="{00000000-0000-0000-0000-000000000000}"/>
          </ac:spMkLst>
        </pc:spChg>
        <pc:spChg chg="mod ord">
          <ac:chgData name="EZZINE, Hind" userId="S::ezzineh@who.int::edcab00f-6318-46e5-a4a9-188b01ee222f" providerId="AD" clId="Web-{1AE0ACA2-8583-0AA9-AB9B-48F486268828}" dt="2023-01-12T12:44:48.752" v="734"/>
          <ac:spMkLst>
            <pc:docMk/>
            <pc:sldMk cId="3669432854" sldId="381"/>
            <ac:spMk id="3" creationId="{00000000-0000-0000-0000-000000000000}"/>
          </ac:spMkLst>
        </pc:spChg>
      </pc:sldChg>
      <pc:sldChg chg="modSp mod modClrScheme chgLayout">
        <pc:chgData name="EZZINE, Hind" userId="S::ezzineh@who.int::edcab00f-6318-46e5-a4a9-188b01ee222f" providerId="AD" clId="Web-{1AE0ACA2-8583-0AA9-AB9B-48F486268828}" dt="2023-01-12T12:44:48.815" v="735"/>
        <pc:sldMkLst>
          <pc:docMk/>
          <pc:sldMk cId="4088667319" sldId="382"/>
        </pc:sldMkLst>
        <pc:spChg chg="mod ord">
          <ac:chgData name="EZZINE, Hind" userId="S::ezzineh@who.int::edcab00f-6318-46e5-a4a9-188b01ee222f" providerId="AD" clId="Web-{1AE0ACA2-8583-0AA9-AB9B-48F486268828}" dt="2023-01-12T12:44:48.815" v="735"/>
          <ac:spMkLst>
            <pc:docMk/>
            <pc:sldMk cId="4088667319" sldId="382"/>
            <ac:spMk id="2" creationId="{00000000-0000-0000-0000-000000000000}"/>
          </ac:spMkLst>
        </pc:spChg>
        <pc:spChg chg="mod ord">
          <ac:chgData name="EZZINE, Hind" userId="S::ezzineh@who.int::edcab00f-6318-46e5-a4a9-188b01ee222f" providerId="AD" clId="Web-{1AE0ACA2-8583-0AA9-AB9B-48F486268828}" dt="2023-01-12T12:44:48.815" v="735"/>
          <ac:spMkLst>
            <pc:docMk/>
            <pc:sldMk cId="4088667319" sldId="382"/>
            <ac:spMk id="16" creationId="{00000000-0000-0000-0000-000000000000}"/>
          </ac:spMkLst>
        </pc:spChg>
      </pc:sldChg>
      <pc:sldChg chg="modSp mod modClrScheme chgLayout">
        <pc:chgData name="EZZINE, Hind" userId="S::ezzineh@who.int::edcab00f-6318-46e5-a4a9-188b01ee222f" providerId="AD" clId="Web-{1AE0ACA2-8583-0AA9-AB9B-48F486268828}" dt="2023-01-12T12:44:48.065" v="726"/>
        <pc:sldMkLst>
          <pc:docMk/>
          <pc:sldMk cId="1165208791" sldId="383"/>
        </pc:sldMkLst>
        <pc:spChg chg="mod ord">
          <ac:chgData name="EZZINE, Hind" userId="S::ezzineh@who.int::edcab00f-6318-46e5-a4a9-188b01ee222f" providerId="AD" clId="Web-{1AE0ACA2-8583-0AA9-AB9B-48F486268828}" dt="2023-01-12T12:44:48.065" v="726"/>
          <ac:spMkLst>
            <pc:docMk/>
            <pc:sldMk cId="1165208791" sldId="383"/>
            <ac:spMk id="2" creationId="{00000000-0000-0000-0000-000000000000}"/>
          </ac:spMkLst>
        </pc:spChg>
        <pc:spChg chg="mod ord">
          <ac:chgData name="EZZINE, Hind" userId="S::ezzineh@who.int::edcab00f-6318-46e5-a4a9-188b01ee222f" providerId="AD" clId="Web-{1AE0ACA2-8583-0AA9-AB9B-48F486268828}" dt="2023-01-12T12:44:48.065" v="726"/>
          <ac:spMkLst>
            <pc:docMk/>
            <pc:sldMk cId="1165208791" sldId="383"/>
            <ac:spMk id="16" creationId="{00000000-0000-0000-0000-000000000000}"/>
          </ac:spMkLst>
        </pc:spChg>
      </pc:sldChg>
      <pc:sldChg chg="modSp mod modClrScheme chgLayout">
        <pc:chgData name="EZZINE, Hind" userId="S::ezzineh@who.int::edcab00f-6318-46e5-a4a9-188b01ee222f" providerId="AD" clId="Web-{1AE0ACA2-8583-0AA9-AB9B-48F486268828}" dt="2023-01-12T12:49:53.966" v="770" actId="1076"/>
        <pc:sldMkLst>
          <pc:docMk/>
          <pc:sldMk cId="3890918810" sldId="385"/>
        </pc:sldMkLst>
        <pc:spChg chg="mod ord">
          <ac:chgData name="EZZINE, Hind" userId="S::ezzineh@who.int::edcab00f-6318-46e5-a4a9-188b01ee222f" providerId="AD" clId="Web-{1AE0ACA2-8583-0AA9-AB9B-48F486268828}" dt="2023-01-12T12:49:50.544" v="769" actId="14100"/>
          <ac:spMkLst>
            <pc:docMk/>
            <pc:sldMk cId="3890918810" sldId="385"/>
            <ac:spMk id="2" creationId="{00000000-0000-0000-0000-000000000000}"/>
          </ac:spMkLst>
        </pc:spChg>
        <pc:spChg chg="mod ord">
          <ac:chgData name="EZZINE, Hind" userId="S::ezzineh@who.int::edcab00f-6318-46e5-a4a9-188b01ee222f" providerId="AD" clId="Web-{1AE0ACA2-8583-0AA9-AB9B-48F486268828}" dt="2023-01-12T12:49:53.966" v="770" actId="1076"/>
          <ac:spMkLst>
            <pc:docMk/>
            <pc:sldMk cId="3890918810" sldId="385"/>
            <ac:spMk id="3" creationId="{00000000-0000-0000-0000-000000000000}"/>
          </ac:spMkLst>
        </pc:spChg>
      </pc:sldChg>
      <pc:sldChg chg="addSp delSp modSp mod modClrScheme chgLayout modNotes">
        <pc:chgData name="EZZINE, Hind" userId="S::ezzineh@who.int::edcab00f-6318-46e5-a4a9-188b01ee222f" providerId="AD" clId="Web-{1AE0ACA2-8583-0AA9-AB9B-48F486268828}" dt="2023-01-12T13:13:52.032" v="943" actId="1076"/>
        <pc:sldMkLst>
          <pc:docMk/>
          <pc:sldMk cId="165095204" sldId="386"/>
        </pc:sldMkLst>
        <pc:spChg chg="mod ord">
          <ac:chgData name="EZZINE, Hind" userId="S::ezzineh@who.int::edcab00f-6318-46e5-a4a9-188b01ee222f" providerId="AD" clId="Web-{1AE0ACA2-8583-0AA9-AB9B-48F486268828}" dt="2023-01-12T13:13:52.032" v="943" actId="1076"/>
          <ac:spMkLst>
            <pc:docMk/>
            <pc:sldMk cId="165095204" sldId="386"/>
            <ac:spMk id="2" creationId="{00000000-0000-0000-0000-000000000000}"/>
          </ac:spMkLst>
        </pc:spChg>
        <pc:spChg chg="add mod">
          <ac:chgData name="EZZINE, Hind" userId="S::ezzineh@who.int::edcab00f-6318-46e5-a4a9-188b01ee222f" providerId="AD" clId="Web-{1AE0ACA2-8583-0AA9-AB9B-48F486268828}" dt="2023-01-12T13:03:51.402" v="912" actId="1076"/>
          <ac:spMkLst>
            <pc:docMk/>
            <pc:sldMk cId="165095204" sldId="386"/>
            <ac:spMk id="3" creationId="{91ED658C-F1A7-1083-09A3-0D106085A483}"/>
          </ac:spMkLst>
        </pc:spChg>
        <pc:spChg chg="mod">
          <ac:chgData name="EZZINE, Hind" userId="S::ezzineh@who.int::edcab00f-6318-46e5-a4a9-188b01ee222f" providerId="AD" clId="Web-{1AE0ACA2-8583-0AA9-AB9B-48F486268828}" dt="2023-01-12T13:03:21.791" v="908" actId="1076"/>
          <ac:spMkLst>
            <pc:docMk/>
            <pc:sldMk cId="165095204" sldId="386"/>
            <ac:spMk id="4" creationId="{B8798144-C516-5348-A5F5-C41C25162F89}"/>
          </ac:spMkLst>
        </pc:spChg>
        <pc:spChg chg="add del mod ord">
          <ac:chgData name="EZZINE, Hind" userId="S::ezzineh@who.int::edcab00f-6318-46e5-a4a9-188b01ee222f" providerId="AD" clId="Web-{1AE0ACA2-8583-0AA9-AB9B-48F486268828}" dt="2023-01-12T13:03:05.634" v="907"/>
          <ac:spMkLst>
            <pc:docMk/>
            <pc:sldMk cId="165095204" sldId="386"/>
            <ac:spMk id="5" creationId="{0ACF818C-96FB-5452-5A9B-8DD356590479}"/>
          </ac:spMkLst>
        </pc:spChg>
      </pc:sldChg>
      <pc:sldChg chg="modSp del">
        <pc:chgData name="EZZINE, Hind" userId="S::ezzineh@who.int::edcab00f-6318-46e5-a4a9-188b01ee222f" providerId="AD" clId="Web-{1AE0ACA2-8583-0AA9-AB9B-48F486268828}" dt="2023-01-12T11:08:31.942" v="39"/>
        <pc:sldMkLst>
          <pc:docMk/>
          <pc:sldMk cId="3150574706" sldId="387"/>
        </pc:sldMkLst>
        <pc:spChg chg="mod">
          <ac:chgData name="EZZINE, Hind" userId="S::ezzineh@who.int::edcab00f-6318-46e5-a4a9-188b01ee222f" providerId="AD" clId="Web-{1AE0ACA2-8583-0AA9-AB9B-48F486268828}" dt="2023-01-12T11:08:02.223" v="35" actId="20577"/>
          <ac:spMkLst>
            <pc:docMk/>
            <pc:sldMk cId="3150574706" sldId="387"/>
            <ac:spMk id="3" creationId="{00000000-0000-0000-0000-000000000000}"/>
          </ac:spMkLst>
        </pc:spChg>
      </pc:sldChg>
      <pc:sldChg chg="modSp del">
        <pc:chgData name="EZZINE, Hind" userId="S::ezzineh@who.int::edcab00f-6318-46e5-a4a9-188b01ee222f" providerId="AD" clId="Web-{1AE0ACA2-8583-0AA9-AB9B-48F486268828}" dt="2023-01-12T11:09:01.709" v="42"/>
        <pc:sldMkLst>
          <pc:docMk/>
          <pc:sldMk cId="2183320610" sldId="388"/>
        </pc:sldMkLst>
        <pc:spChg chg="mod">
          <ac:chgData name="EZZINE, Hind" userId="S::ezzineh@who.int::edcab00f-6318-46e5-a4a9-188b01ee222f" providerId="AD" clId="Web-{1AE0ACA2-8583-0AA9-AB9B-48F486268828}" dt="2023-01-12T11:08:41.177" v="40" actId="20577"/>
          <ac:spMkLst>
            <pc:docMk/>
            <pc:sldMk cId="2183320610" sldId="388"/>
            <ac:spMk id="3" creationId="{00000000-0000-0000-0000-000000000000}"/>
          </ac:spMkLst>
        </pc:spChg>
      </pc:sldChg>
      <pc:sldChg chg="modSp del">
        <pc:chgData name="EZZINE, Hind" userId="S::ezzineh@who.int::edcab00f-6318-46e5-a4a9-188b01ee222f" providerId="AD" clId="Web-{1AE0ACA2-8583-0AA9-AB9B-48F486268828}" dt="2023-01-12T11:09:39.133" v="47"/>
        <pc:sldMkLst>
          <pc:docMk/>
          <pc:sldMk cId="1595537384" sldId="389"/>
        </pc:sldMkLst>
        <pc:spChg chg="mod">
          <ac:chgData name="EZZINE, Hind" userId="S::ezzineh@who.int::edcab00f-6318-46e5-a4a9-188b01ee222f" providerId="AD" clId="Web-{1AE0ACA2-8583-0AA9-AB9B-48F486268828}" dt="2023-01-12T11:09:07.678" v="43" actId="20577"/>
          <ac:spMkLst>
            <pc:docMk/>
            <pc:sldMk cId="1595537384" sldId="389"/>
            <ac:spMk id="3" creationId="{00000000-0000-0000-0000-000000000000}"/>
          </ac:spMkLst>
        </pc:spChg>
      </pc:sldChg>
      <pc:sldChg chg="modSp">
        <pc:chgData name="EZZINE, Hind" userId="S::ezzineh@who.int::edcab00f-6318-46e5-a4a9-188b01ee222f" providerId="AD" clId="Web-{1AE0ACA2-8583-0AA9-AB9B-48F486268828}" dt="2023-01-12T13:02:31.961" v="898" actId="20577"/>
        <pc:sldMkLst>
          <pc:docMk/>
          <pc:sldMk cId="400225868" sldId="390"/>
        </pc:sldMkLst>
        <pc:spChg chg="mod">
          <ac:chgData name="EZZINE, Hind" userId="S::ezzineh@who.int::edcab00f-6318-46e5-a4a9-188b01ee222f" providerId="AD" clId="Web-{1AE0ACA2-8583-0AA9-AB9B-48F486268828}" dt="2023-01-12T13:02:31.961" v="898" actId="20577"/>
          <ac:spMkLst>
            <pc:docMk/>
            <pc:sldMk cId="400225868" sldId="390"/>
            <ac:spMk id="2" creationId="{00000000-0000-0000-0000-000000000000}"/>
          </ac:spMkLst>
        </pc:spChg>
      </pc:sldChg>
      <pc:sldChg chg="modSp">
        <pc:chgData name="EZZINE, Hind" userId="S::ezzineh@who.int::edcab00f-6318-46e5-a4a9-188b01ee222f" providerId="AD" clId="Web-{1AE0ACA2-8583-0AA9-AB9B-48F486268828}" dt="2023-01-12T11:18:56.714" v="103" actId="1076"/>
        <pc:sldMkLst>
          <pc:docMk/>
          <pc:sldMk cId="1393804152" sldId="391"/>
        </pc:sldMkLst>
        <pc:spChg chg="mod">
          <ac:chgData name="EZZINE, Hind" userId="S::ezzineh@who.int::edcab00f-6318-46e5-a4a9-188b01ee222f" providerId="AD" clId="Web-{1AE0ACA2-8583-0AA9-AB9B-48F486268828}" dt="2023-01-12T11:18:47.526" v="102" actId="1076"/>
          <ac:spMkLst>
            <pc:docMk/>
            <pc:sldMk cId="1393804152" sldId="391"/>
            <ac:spMk id="7" creationId="{00000000-0000-0000-0000-000000000000}"/>
          </ac:spMkLst>
        </pc:spChg>
        <pc:spChg chg="mod">
          <ac:chgData name="EZZINE, Hind" userId="S::ezzineh@who.int::edcab00f-6318-46e5-a4a9-188b01ee222f" providerId="AD" clId="Web-{1AE0ACA2-8583-0AA9-AB9B-48F486268828}" dt="2023-01-12T11:18:56.714" v="103" actId="1076"/>
          <ac:spMkLst>
            <pc:docMk/>
            <pc:sldMk cId="1393804152" sldId="391"/>
            <ac:spMk id="8" creationId="{00000000-0000-0000-0000-000000000000}"/>
          </ac:spMkLst>
        </pc:spChg>
      </pc:sldChg>
      <pc:sldChg chg="modSp mod modClrScheme chgLayout">
        <pc:chgData name="EZZINE, Hind" userId="S::ezzineh@who.int::edcab00f-6318-46e5-a4a9-188b01ee222f" providerId="AD" clId="Web-{1AE0ACA2-8583-0AA9-AB9B-48F486268828}" dt="2023-01-12T11:32:37.789" v="142" actId="20577"/>
        <pc:sldMkLst>
          <pc:docMk/>
          <pc:sldMk cId="3104670594" sldId="392"/>
        </pc:sldMkLst>
        <pc:spChg chg="mod ord">
          <ac:chgData name="EZZINE, Hind" userId="S::ezzineh@who.int::edcab00f-6318-46e5-a4a9-188b01ee222f" providerId="AD" clId="Web-{1AE0ACA2-8583-0AA9-AB9B-48F486268828}" dt="2023-01-12T11:32:37.789" v="142" actId="20577"/>
          <ac:spMkLst>
            <pc:docMk/>
            <pc:sldMk cId="3104670594" sldId="392"/>
            <ac:spMk id="2" creationId="{00000000-0000-0000-0000-000000000000}"/>
          </ac:spMkLst>
        </pc:spChg>
        <pc:spChg chg="mod">
          <ac:chgData name="EZZINE, Hind" userId="S::ezzineh@who.int::edcab00f-6318-46e5-a4a9-188b01ee222f" providerId="AD" clId="Web-{1AE0ACA2-8583-0AA9-AB9B-48F486268828}" dt="2023-01-12T11:29:23.455" v="112" actId="1076"/>
          <ac:spMkLst>
            <pc:docMk/>
            <pc:sldMk cId="3104670594" sldId="392"/>
            <ac:spMk id="8" creationId="{00000000-0000-0000-0000-000000000000}"/>
          </ac:spMkLst>
        </pc:spChg>
        <pc:spChg chg="mod ord">
          <ac:chgData name="EZZINE, Hind" userId="S::ezzineh@who.int::edcab00f-6318-46e5-a4a9-188b01ee222f" providerId="AD" clId="Web-{1AE0ACA2-8583-0AA9-AB9B-48F486268828}" dt="2023-01-12T11:29:59.737" v="119"/>
          <ac:spMkLst>
            <pc:docMk/>
            <pc:sldMk cId="3104670594" sldId="392"/>
            <ac:spMk id="9" creationId="{00000000-0000-0000-0000-000000000000}"/>
          </ac:spMkLst>
        </pc:spChg>
        <pc:picChg chg="mod ord">
          <ac:chgData name="EZZINE, Hind" userId="S::ezzineh@who.int::edcab00f-6318-46e5-a4a9-188b01ee222f" providerId="AD" clId="Web-{1AE0ACA2-8583-0AA9-AB9B-48F486268828}" dt="2023-01-12T11:17:59.150" v="101"/>
          <ac:picMkLst>
            <pc:docMk/>
            <pc:sldMk cId="3104670594" sldId="392"/>
            <ac:picMk id="7" creationId="{00000000-0000-0000-0000-000000000000}"/>
          </ac:picMkLst>
        </pc:picChg>
      </pc:sldChg>
      <pc:sldChg chg="addSp delSp modSp mod modClrScheme chgLayout">
        <pc:chgData name="EZZINE, Hind" userId="S::ezzineh@who.int::edcab00f-6318-46e5-a4a9-188b01ee222f" providerId="AD" clId="Web-{1AE0ACA2-8583-0AA9-AB9B-48F486268828}" dt="2023-01-12T11:34:02.792" v="150" actId="20577"/>
        <pc:sldMkLst>
          <pc:docMk/>
          <pc:sldMk cId="1606582639" sldId="393"/>
        </pc:sldMkLst>
        <pc:spChg chg="add del mod ord">
          <ac:chgData name="EZZINE, Hind" userId="S::ezzineh@who.int::edcab00f-6318-46e5-a4a9-188b01ee222f" providerId="AD" clId="Web-{1AE0ACA2-8583-0AA9-AB9B-48F486268828}" dt="2023-01-12T11:31:29.522" v="134"/>
          <ac:spMkLst>
            <pc:docMk/>
            <pc:sldMk cId="1606582639" sldId="393"/>
            <ac:spMk id="2" creationId="{B8648E69-61C5-8E3F-23D3-F666DA588C68}"/>
          </ac:spMkLst>
        </pc:spChg>
        <pc:spChg chg="mod">
          <ac:chgData name="EZZINE, Hind" userId="S::ezzineh@who.int::edcab00f-6318-46e5-a4a9-188b01ee222f" providerId="AD" clId="Web-{1AE0ACA2-8583-0AA9-AB9B-48F486268828}" dt="2023-01-12T11:32:23.273" v="141" actId="1076"/>
          <ac:spMkLst>
            <pc:docMk/>
            <pc:sldMk cId="1606582639" sldId="393"/>
            <ac:spMk id="5" creationId="{00000000-0000-0000-0000-000000000000}"/>
          </ac:spMkLst>
        </pc:spChg>
        <pc:spChg chg="mod ord">
          <ac:chgData name="EZZINE, Hind" userId="S::ezzineh@who.int::edcab00f-6318-46e5-a4a9-188b01ee222f" providerId="AD" clId="Web-{1AE0ACA2-8583-0AA9-AB9B-48F486268828}" dt="2023-01-12T11:32:16.273" v="140" actId="1076"/>
          <ac:spMkLst>
            <pc:docMk/>
            <pc:sldMk cId="1606582639" sldId="393"/>
            <ac:spMk id="9" creationId="{00000000-0000-0000-0000-000000000000}"/>
          </ac:spMkLst>
        </pc:spChg>
        <pc:spChg chg="mod">
          <ac:chgData name="EZZINE, Hind" userId="S::ezzineh@who.int::edcab00f-6318-46e5-a4a9-188b01ee222f" providerId="AD" clId="Web-{1AE0ACA2-8583-0AA9-AB9B-48F486268828}" dt="2023-01-12T11:34:02.792" v="150" actId="20577"/>
          <ac:spMkLst>
            <pc:docMk/>
            <pc:sldMk cId="1606582639" sldId="393"/>
            <ac:spMk id="10" creationId="{00000000-0000-0000-0000-000000000000}"/>
          </ac:spMkLst>
        </pc:spChg>
      </pc:sldChg>
      <pc:sldChg chg="addSp delSp modSp mod modClrScheme chgLayout">
        <pc:chgData name="EZZINE, Hind" userId="S::ezzineh@who.int::edcab00f-6318-46e5-a4a9-188b01ee222f" providerId="AD" clId="Web-{1AE0ACA2-8583-0AA9-AB9B-48F486268828}" dt="2023-01-12T11:34:53.341" v="156"/>
        <pc:sldMkLst>
          <pc:docMk/>
          <pc:sldMk cId="1734452706" sldId="394"/>
        </pc:sldMkLst>
        <pc:spChg chg="mod ord">
          <ac:chgData name="EZZINE, Hind" userId="S::ezzineh@who.int::edcab00f-6318-46e5-a4a9-188b01ee222f" providerId="AD" clId="Web-{1AE0ACA2-8583-0AA9-AB9B-48F486268828}" dt="2023-01-12T11:34:53.341" v="156"/>
          <ac:spMkLst>
            <pc:docMk/>
            <pc:sldMk cId="1734452706" sldId="394"/>
            <ac:spMk id="2" creationId="{00000000-0000-0000-0000-000000000000}"/>
          </ac:spMkLst>
        </pc:spChg>
        <pc:spChg chg="add del mod ord">
          <ac:chgData name="EZZINE, Hind" userId="S::ezzineh@who.int::edcab00f-6318-46e5-a4a9-188b01ee222f" providerId="AD" clId="Web-{1AE0ACA2-8583-0AA9-AB9B-48F486268828}" dt="2023-01-12T11:34:11.261" v="151"/>
          <ac:spMkLst>
            <pc:docMk/>
            <pc:sldMk cId="1734452706" sldId="394"/>
            <ac:spMk id="3" creationId="{AD00657D-5F84-40DD-43D4-652616031D23}"/>
          </ac:spMkLst>
        </pc:spChg>
        <pc:spChg chg="mod">
          <ac:chgData name="EZZINE, Hind" userId="S::ezzineh@who.int::edcab00f-6318-46e5-a4a9-188b01ee222f" providerId="AD" clId="Web-{1AE0ACA2-8583-0AA9-AB9B-48F486268828}" dt="2023-01-12T11:34:26.903" v="154" actId="1076"/>
          <ac:spMkLst>
            <pc:docMk/>
            <pc:sldMk cId="1734452706" sldId="394"/>
            <ac:spMk id="7" creationId="{00000000-0000-0000-0000-000000000000}"/>
          </ac:spMkLst>
        </pc:spChg>
      </pc:sldChg>
      <pc:sldChg chg="addSp delSp modSp mod modClrScheme chgLayout">
        <pc:chgData name="EZZINE, Hind" userId="S::ezzineh@who.int::edcab00f-6318-46e5-a4a9-188b01ee222f" providerId="AD" clId="Web-{1AE0ACA2-8583-0AA9-AB9B-48F486268828}" dt="2023-01-12T11:35:11.842" v="157"/>
        <pc:sldMkLst>
          <pc:docMk/>
          <pc:sldMk cId="1509476369" sldId="395"/>
        </pc:sldMkLst>
        <pc:spChg chg="mod ord">
          <ac:chgData name="EZZINE, Hind" userId="S::ezzineh@who.int::edcab00f-6318-46e5-a4a9-188b01ee222f" providerId="AD" clId="Web-{1AE0ACA2-8583-0AA9-AB9B-48F486268828}" dt="2023-01-12T11:35:11.842" v="157"/>
          <ac:spMkLst>
            <pc:docMk/>
            <pc:sldMk cId="1509476369" sldId="395"/>
            <ac:spMk id="2" creationId="{00000000-0000-0000-0000-000000000000}"/>
          </ac:spMkLst>
        </pc:spChg>
        <pc:spChg chg="add del mod ord">
          <ac:chgData name="EZZINE, Hind" userId="S::ezzineh@who.int::edcab00f-6318-46e5-a4a9-188b01ee222f" providerId="AD" clId="Web-{1AE0ACA2-8583-0AA9-AB9B-48F486268828}" dt="2023-01-12T11:20:06.967" v="107"/>
          <ac:spMkLst>
            <pc:docMk/>
            <pc:sldMk cId="1509476369" sldId="395"/>
            <ac:spMk id="3" creationId="{9E7FFC4B-0DCE-0D78-2714-930AFFE4E8D3}"/>
          </ac:spMkLst>
        </pc:spChg>
      </pc:sldChg>
      <pc:sldChg chg="addSp delSp modSp mod modClrScheme chgLayout">
        <pc:chgData name="EZZINE, Hind" userId="S::ezzineh@who.int::edcab00f-6318-46e5-a4a9-188b01ee222f" providerId="AD" clId="Web-{1AE0ACA2-8583-0AA9-AB9B-48F486268828}" dt="2023-01-12T11:44:05.501" v="218" actId="20577"/>
        <pc:sldMkLst>
          <pc:docMk/>
          <pc:sldMk cId="233687310" sldId="396"/>
        </pc:sldMkLst>
        <pc:spChg chg="mod">
          <ac:chgData name="EZZINE, Hind" userId="S::ezzineh@who.int::edcab00f-6318-46e5-a4a9-188b01ee222f" providerId="AD" clId="Web-{1AE0ACA2-8583-0AA9-AB9B-48F486268828}" dt="2023-01-12T11:44:05.391" v="215" actId="20577"/>
          <ac:spMkLst>
            <pc:docMk/>
            <pc:sldMk cId="233687310" sldId="396"/>
            <ac:spMk id="3" creationId="{00000000-0000-0000-0000-000000000000}"/>
          </ac:spMkLst>
        </pc:spChg>
        <pc:spChg chg="mod ord">
          <ac:chgData name="EZZINE, Hind" userId="S::ezzineh@who.int::edcab00f-6318-46e5-a4a9-188b01ee222f" providerId="AD" clId="Web-{1AE0ACA2-8583-0AA9-AB9B-48F486268828}" dt="2023-01-12T11:41:45.324" v="210" actId="1076"/>
          <ac:spMkLst>
            <pc:docMk/>
            <pc:sldMk cId="233687310" sldId="396"/>
            <ac:spMk id="11" creationId="{00000000-0000-0000-0000-000000000000}"/>
          </ac:spMkLst>
        </pc:spChg>
        <pc:spChg chg="mod">
          <ac:chgData name="EZZINE, Hind" userId="S::ezzineh@who.int::edcab00f-6318-46e5-a4a9-188b01ee222f" providerId="AD" clId="Web-{1AE0ACA2-8583-0AA9-AB9B-48F486268828}" dt="2023-01-12T11:42:27.466" v="214" actId="14100"/>
          <ac:spMkLst>
            <pc:docMk/>
            <pc:sldMk cId="233687310" sldId="396"/>
            <ac:spMk id="12" creationId="{00000000-0000-0000-0000-000000000000}"/>
          </ac:spMkLst>
        </pc:spChg>
        <pc:spChg chg="mod">
          <ac:chgData name="EZZINE, Hind" userId="S::ezzineh@who.int::edcab00f-6318-46e5-a4a9-188b01ee222f" providerId="AD" clId="Web-{1AE0ACA2-8583-0AA9-AB9B-48F486268828}" dt="2023-01-12T11:44:05.423" v="216" actId="20577"/>
          <ac:spMkLst>
            <pc:docMk/>
            <pc:sldMk cId="233687310" sldId="396"/>
            <ac:spMk id="22" creationId="{00000000-0000-0000-0000-000000000000}"/>
          </ac:spMkLst>
        </pc:spChg>
        <pc:spChg chg="add del mod ord">
          <ac:chgData name="EZZINE, Hind" userId="S::ezzineh@who.int::edcab00f-6318-46e5-a4a9-188b01ee222f" providerId="AD" clId="Web-{1AE0ACA2-8583-0AA9-AB9B-48F486268828}" dt="2023-01-12T11:42:02.403" v="212"/>
          <ac:spMkLst>
            <pc:docMk/>
            <pc:sldMk cId="233687310" sldId="396"/>
            <ac:spMk id="23" creationId="{881DAC4E-6782-F3D3-8CE8-249D4C7C19C4}"/>
          </ac:spMkLst>
        </pc:spChg>
        <pc:spChg chg="mod">
          <ac:chgData name="EZZINE, Hind" userId="S::ezzineh@who.int::edcab00f-6318-46e5-a4a9-188b01ee222f" providerId="AD" clId="Web-{1AE0ACA2-8583-0AA9-AB9B-48F486268828}" dt="2023-01-12T11:44:05.470" v="217" actId="20577"/>
          <ac:spMkLst>
            <pc:docMk/>
            <pc:sldMk cId="233687310" sldId="396"/>
            <ac:spMk id="24" creationId="{00000000-0000-0000-0000-000000000000}"/>
          </ac:spMkLst>
        </pc:spChg>
        <pc:spChg chg="mod">
          <ac:chgData name="EZZINE, Hind" userId="S::ezzineh@who.int::edcab00f-6318-46e5-a4a9-188b01ee222f" providerId="AD" clId="Web-{1AE0ACA2-8583-0AA9-AB9B-48F486268828}" dt="2023-01-12T11:44:05.501" v="218" actId="20577"/>
          <ac:spMkLst>
            <pc:docMk/>
            <pc:sldMk cId="233687310" sldId="396"/>
            <ac:spMk id="28" creationId="{00000000-0000-0000-0000-000000000000}"/>
          </ac:spMkLst>
        </pc:spChg>
        <pc:spChg chg="mod">
          <ac:chgData name="EZZINE, Hind" userId="S::ezzineh@who.int::edcab00f-6318-46e5-a4a9-188b01ee222f" providerId="AD" clId="Web-{1AE0ACA2-8583-0AA9-AB9B-48F486268828}" dt="2023-01-12T11:42:06.856" v="213"/>
          <ac:spMkLst>
            <pc:docMk/>
            <pc:sldMk cId="233687310" sldId="396"/>
            <ac:spMk id="29" creationId="{00000000-0000-0000-0000-000000000000}"/>
          </ac:spMkLst>
        </pc:spChg>
      </pc:sldChg>
      <pc:sldChg chg="addSp delSp modSp mod modClrScheme chgLayout">
        <pc:chgData name="EZZINE, Hind" userId="S::ezzineh@who.int::edcab00f-6318-46e5-a4a9-188b01ee222f" providerId="AD" clId="Web-{1AE0ACA2-8583-0AA9-AB9B-48F486268828}" dt="2023-01-12T11:52:08.033" v="232" actId="20577"/>
        <pc:sldMkLst>
          <pc:docMk/>
          <pc:sldMk cId="3988072438" sldId="397"/>
        </pc:sldMkLst>
        <pc:spChg chg="mod ord">
          <ac:chgData name="EZZINE, Hind" userId="S::ezzineh@who.int::edcab00f-6318-46e5-a4a9-188b01ee222f" providerId="AD" clId="Web-{1AE0ACA2-8583-0AA9-AB9B-48F486268828}" dt="2023-01-12T11:52:08.033" v="232" actId="20577"/>
          <ac:spMkLst>
            <pc:docMk/>
            <pc:sldMk cId="3988072438" sldId="397"/>
            <ac:spMk id="2" creationId="{00000000-0000-0000-0000-000000000000}"/>
          </ac:spMkLst>
        </pc:spChg>
        <pc:spChg chg="add del mod ord">
          <ac:chgData name="EZZINE, Hind" userId="S::ezzineh@who.int::edcab00f-6318-46e5-a4a9-188b01ee222f" providerId="AD" clId="Web-{1AE0ACA2-8583-0AA9-AB9B-48F486268828}" dt="2023-01-12T11:47:19.351" v="222"/>
          <ac:spMkLst>
            <pc:docMk/>
            <pc:sldMk cId="3988072438" sldId="397"/>
            <ac:spMk id="3" creationId="{4BADC664-E937-D6F8-8211-8EF18AC94315}"/>
          </ac:spMkLst>
        </pc:spChg>
        <pc:spChg chg="mod">
          <ac:chgData name="EZZINE, Hind" userId="S::ezzineh@who.int::edcab00f-6318-46e5-a4a9-188b01ee222f" providerId="AD" clId="Web-{1AE0ACA2-8583-0AA9-AB9B-48F486268828}" dt="2023-01-12T11:51:05.703" v="228" actId="1076"/>
          <ac:spMkLst>
            <pc:docMk/>
            <pc:sldMk cId="3988072438" sldId="397"/>
            <ac:spMk id="34" creationId="{00000000-0000-0000-0000-000000000000}"/>
          </ac:spMkLst>
        </pc:spChg>
        <pc:picChg chg="mod">
          <ac:chgData name="EZZINE, Hind" userId="S::ezzineh@who.int::edcab00f-6318-46e5-a4a9-188b01ee222f" providerId="AD" clId="Web-{1AE0ACA2-8583-0AA9-AB9B-48F486268828}" dt="2023-01-12T11:51:05.703" v="227" actId="1076"/>
          <ac:picMkLst>
            <pc:docMk/>
            <pc:sldMk cId="3988072438" sldId="397"/>
            <ac:picMk id="33" creationId="{00000000-0000-0000-0000-000000000000}"/>
          </ac:picMkLst>
        </pc:picChg>
      </pc:sldChg>
      <pc:sldChg chg="delSp modSp mod modClrScheme chgLayout modNotes">
        <pc:chgData name="EZZINE, Hind" userId="S::ezzineh@who.int::edcab00f-6318-46e5-a4a9-188b01ee222f" providerId="AD" clId="Web-{1AE0ACA2-8583-0AA9-AB9B-48F486268828}" dt="2023-01-12T11:52:50.613" v="249"/>
        <pc:sldMkLst>
          <pc:docMk/>
          <pc:sldMk cId="1394239756" sldId="398"/>
        </pc:sldMkLst>
        <pc:spChg chg="mod">
          <ac:chgData name="EZZINE, Hind" userId="S::ezzineh@who.int::edcab00f-6318-46e5-a4a9-188b01ee222f" providerId="AD" clId="Web-{1AE0ACA2-8583-0AA9-AB9B-48F486268828}" dt="2023-01-12T11:52:41.691" v="242" actId="1076"/>
          <ac:spMkLst>
            <pc:docMk/>
            <pc:sldMk cId="1394239756" sldId="398"/>
            <ac:spMk id="2" creationId="{00000000-0000-0000-0000-000000000000}"/>
          </ac:spMkLst>
        </pc:spChg>
        <pc:spChg chg="mod">
          <ac:chgData name="EZZINE, Hind" userId="S::ezzineh@who.int::edcab00f-6318-46e5-a4a9-188b01ee222f" providerId="AD" clId="Web-{1AE0ACA2-8583-0AA9-AB9B-48F486268828}" dt="2023-01-12T11:52:41.722" v="243" actId="1076"/>
          <ac:spMkLst>
            <pc:docMk/>
            <pc:sldMk cId="1394239756" sldId="398"/>
            <ac:spMk id="3" creationId="{00000000-0000-0000-0000-000000000000}"/>
          </ac:spMkLst>
        </pc:spChg>
        <pc:spChg chg="mod">
          <ac:chgData name="EZZINE, Hind" userId="S::ezzineh@who.int::edcab00f-6318-46e5-a4a9-188b01ee222f" providerId="AD" clId="Web-{1AE0ACA2-8583-0AA9-AB9B-48F486268828}" dt="2023-01-12T11:52:41.738" v="244" actId="1076"/>
          <ac:spMkLst>
            <pc:docMk/>
            <pc:sldMk cId="1394239756" sldId="398"/>
            <ac:spMk id="4" creationId="{00000000-0000-0000-0000-000000000000}"/>
          </ac:spMkLst>
        </pc:spChg>
        <pc:spChg chg="mod">
          <ac:chgData name="EZZINE, Hind" userId="S::ezzineh@who.int::edcab00f-6318-46e5-a4a9-188b01ee222f" providerId="AD" clId="Web-{1AE0ACA2-8583-0AA9-AB9B-48F486268828}" dt="2023-01-12T11:52:41.753" v="245" actId="1076"/>
          <ac:spMkLst>
            <pc:docMk/>
            <pc:sldMk cId="1394239756" sldId="398"/>
            <ac:spMk id="5" creationId="{00000000-0000-0000-0000-000000000000}"/>
          </ac:spMkLst>
        </pc:spChg>
        <pc:spChg chg="mod">
          <ac:chgData name="EZZINE, Hind" userId="S::ezzineh@who.int::edcab00f-6318-46e5-a4a9-188b01ee222f" providerId="AD" clId="Web-{1AE0ACA2-8583-0AA9-AB9B-48F486268828}" dt="2023-01-12T11:52:41.769" v="246" actId="1076"/>
          <ac:spMkLst>
            <pc:docMk/>
            <pc:sldMk cId="1394239756" sldId="398"/>
            <ac:spMk id="6" creationId="{00000000-0000-0000-0000-000000000000}"/>
          </ac:spMkLst>
        </pc:spChg>
        <pc:spChg chg="del mod ord">
          <ac:chgData name="EZZINE, Hind" userId="S::ezzineh@who.int::edcab00f-6318-46e5-a4a9-188b01ee222f" providerId="AD" clId="Web-{1AE0ACA2-8583-0AA9-AB9B-48F486268828}" dt="2023-01-12T11:52:23.596" v="234"/>
          <ac:spMkLst>
            <pc:docMk/>
            <pc:sldMk cId="1394239756" sldId="398"/>
            <ac:spMk id="7" creationId="{00000000-0000-0000-0000-000000000000}"/>
          </ac:spMkLst>
        </pc:spChg>
        <pc:spChg chg="mod ord">
          <ac:chgData name="EZZINE, Hind" userId="S::ezzineh@who.int::edcab00f-6318-46e5-a4a9-188b01ee222f" providerId="AD" clId="Web-{1AE0ACA2-8583-0AA9-AB9B-48F486268828}" dt="2023-01-12T11:52:17.815" v="233"/>
          <ac:spMkLst>
            <pc:docMk/>
            <pc:sldMk cId="1394239756" sldId="398"/>
            <ac:spMk id="12" creationId="{00000000-0000-0000-0000-000000000000}"/>
          </ac:spMkLst>
        </pc:spChg>
        <pc:spChg chg="mod">
          <ac:chgData name="EZZINE, Hind" userId="S::ezzineh@who.int::edcab00f-6318-46e5-a4a9-188b01ee222f" providerId="AD" clId="Web-{1AE0ACA2-8583-0AA9-AB9B-48F486268828}" dt="2023-01-12T11:52:41.800" v="247" actId="1076"/>
          <ac:spMkLst>
            <pc:docMk/>
            <pc:sldMk cId="1394239756" sldId="398"/>
            <ac:spMk id="14" creationId="{00000000-0000-0000-0000-000000000000}"/>
          </ac:spMkLst>
        </pc:spChg>
        <pc:picChg chg="mod">
          <ac:chgData name="EZZINE, Hind" userId="S::ezzineh@who.int::edcab00f-6318-46e5-a4a9-188b01ee222f" providerId="AD" clId="Web-{1AE0ACA2-8583-0AA9-AB9B-48F486268828}" dt="2023-01-12T11:52:41.831" v="248" actId="1076"/>
          <ac:picMkLst>
            <pc:docMk/>
            <pc:sldMk cId="1394239756" sldId="398"/>
            <ac:picMk id="15" creationId="{00000000-0000-0000-0000-000000000000}"/>
          </ac:picMkLst>
        </pc:picChg>
      </pc:sldChg>
      <pc:sldChg chg="addSp delSp modSp mod modClrScheme chgLayout">
        <pc:chgData name="EZZINE, Hind" userId="S::ezzineh@who.int::edcab00f-6318-46e5-a4a9-188b01ee222f" providerId="AD" clId="Web-{1AE0ACA2-8583-0AA9-AB9B-48F486268828}" dt="2023-01-12T12:11:37.652" v="350" actId="20577"/>
        <pc:sldMkLst>
          <pc:docMk/>
          <pc:sldMk cId="1345220348" sldId="399"/>
        </pc:sldMkLst>
        <pc:spChg chg="add del mod ord">
          <ac:chgData name="EZZINE, Hind" userId="S::ezzineh@who.int::edcab00f-6318-46e5-a4a9-188b01ee222f" providerId="AD" clId="Web-{1AE0ACA2-8583-0AA9-AB9B-48F486268828}" dt="2023-01-12T11:53:48.943" v="254"/>
          <ac:spMkLst>
            <pc:docMk/>
            <pc:sldMk cId="1345220348" sldId="399"/>
            <ac:spMk id="4" creationId="{42CAE56C-33D1-4C45-D6A4-FB6C9EA5A3A8}"/>
          </ac:spMkLst>
        </pc:spChg>
        <pc:spChg chg="add mod">
          <ac:chgData name="EZZINE, Hind" userId="S::ezzineh@who.int::edcab00f-6318-46e5-a4a9-188b01ee222f" providerId="AD" clId="Web-{1AE0ACA2-8583-0AA9-AB9B-48F486268828}" dt="2023-01-12T11:54:07.709" v="257" actId="1076"/>
          <ac:spMkLst>
            <pc:docMk/>
            <pc:sldMk cId="1345220348" sldId="399"/>
            <ac:spMk id="6" creationId="{0A975D4D-FE36-79A5-961D-BA35C5A7A2A5}"/>
          </ac:spMkLst>
        </pc:spChg>
        <pc:spChg chg="add del mod">
          <ac:chgData name="EZZINE, Hind" userId="S::ezzineh@who.int::edcab00f-6318-46e5-a4a9-188b01ee222f" providerId="AD" clId="Web-{1AE0ACA2-8583-0AA9-AB9B-48F486268828}" dt="2023-01-12T11:57:21.669" v="283"/>
          <ac:spMkLst>
            <pc:docMk/>
            <pc:sldMk cId="1345220348" sldId="399"/>
            <ac:spMk id="8" creationId="{0459DC84-05B9-BEBC-B3B3-A485CA00A038}"/>
          </ac:spMkLst>
        </pc:spChg>
        <pc:spChg chg="mod">
          <ac:chgData name="EZZINE, Hind" userId="S::ezzineh@who.int::edcab00f-6318-46e5-a4a9-188b01ee222f" providerId="AD" clId="Web-{1AE0ACA2-8583-0AA9-AB9B-48F486268828}" dt="2023-01-12T12:11:37.652" v="350" actId="20577"/>
          <ac:spMkLst>
            <pc:docMk/>
            <pc:sldMk cId="1345220348" sldId="399"/>
            <ac:spMk id="10" creationId="{00000000-0000-0000-0000-000000000000}"/>
          </ac:spMkLst>
        </pc:spChg>
        <pc:spChg chg="mod">
          <ac:chgData name="EZZINE, Hind" userId="S::ezzineh@who.int::edcab00f-6318-46e5-a4a9-188b01ee222f" providerId="AD" clId="Web-{1AE0ACA2-8583-0AA9-AB9B-48F486268828}" dt="2023-01-12T12:11:30.964" v="348"/>
          <ac:spMkLst>
            <pc:docMk/>
            <pc:sldMk cId="1345220348" sldId="399"/>
            <ac:spMk id="11" creationId="{00000000-0000-0000-0000-000000000000}"/>
          </ac:spMkLst>
        </pc:spChg>
        <pc:spChg chg="del mod ord">
          <ac:chgData name="EZZINE, Hind" userId="S::ezzineh@who.int::edcab00f-6318-46e5-a4a9-188b01ee222f" providerId="AD" clId="Web-{1AE0ACA2-8583-0AA9-AB9B-48F486268828}" dt="2023-01-12T11:56:24.105" v="272"/>
          <ac:spMkLst>
            <pc:docMk/>
            <pc:sldMk cId="1345220348" sldId="399"/>
            <ac:spMk id="12" creationId="{00000000-0000-0000-0000-000000000000}"/>
          </ac:spMkLst>
        </pc:spChg>
        <pc:spChg chg="mod">
          <ac:chgData name="EZZINE, Hind" userId="S::ezzineh@who.int::edcab00f-6318-46e5-a4a9-188b01ee222f" providerId="AD" clId="Web-{1AE0ACA2-8583-0AA9-AB9B-48F486268828}" dt="2023-01-12T11:57:09.841" v="282" actId="20577"/>
          <ac:spMkLst>
            <pc:docMk/>
            <pc:sldMk cId="1345220348" sldId="399"/>
            <ac:spMk id="16" creationId="{00000000-0000-0000-0000-000000000000}"/>
          </ac:spMkLst>
        </pc:spChg>
        <pc:spChg chg="del">
          <ac:chgData name="EZZINE, Hind" userId="S::ezzineh@who.int::edcab00f-6318-46e5-a4a9-188b01ee222f" providerId="AD" clId="Web-{1AE0ACA2-8583-0AA9-AB9B-48F486268828}" dt="2023-01-12T11:53:29.395" v="252"/>
          <ac:spMkLst>
            <pc:docMk/>
            <pc:sldMk cId="1345220348" sldId="399"/>
            <ac:spMk id="17" creationId="{00000000-0000-0000-0000-000000000000}"/>
          </ac:spMkLst>
        </pc:spChg>
        <pc:picChg chg="mod">
          <ac:chgData name="EZZINE, Hind" userId="S::ezzineh@who.int::edcab00f-6318-46e5-a4a9-188b01ee222f" providerId="AD" clId="Web-{1AE0ACA2-8583-0AA9-AB9B-48F486268828}" dt="2023-01-12T11:55:49.869" v="266" actId="14100"/>
          <ac:picMkLst>
            <pc:docMk/>
            <pc:sldMk cId="1345220348" sldId="399"/>
            <ac:picMk id="2" creationId="{00000000-0000-0000-0000-000000000000}"/>
          </ac:picMkLst>
        </pc:picChg>
        <pc:picChg chg="mod">
          <ac:chgData name="EZZINE, Hind" userId="S::ezzineh@who.int::edcab00f-6318-46e5-a4a9-188b01ee222f" providerId="AD" clId="Web-{1AE0ACA2-8583-0AA9-AB9B-48F486268828}" dt="2023-01-12T11:56:02.791" v="268" actId="14100"/>
          <ac:picMkLst>
            <pc:docMk/>
            <pc:sldMk cId="1345220348" sldId="399"/>
            <ac:picMk id="3" creationId="{00000000-0000-0000-0000-000000000000}"/>
          </ac:picMkLst>
        </pc:picChg>
      </pc:sldChg>
      <pc:sldChg chg="delSp modSp mod modClrScheme chgLayout">
        <pc:chgData name="EZZINE, Hind" userId="S::ezzineh@who.int::edcab00f-6318-46e5-a4a9-188b01ee222f" providerId="AD" clId="Web-{1AE0ACA2-8583-0AA9-AB9B-48F486268828}" dt="2023-01-12T11:58:28.359" v="293"/>
        <pc:sldMkLst>
          <pc:docMk/>
          <pc:sldMk cId="4128101051" sldId="400"/>
        </pc:sldMkLst>
        <pc:spChg chg="mod ord">
          <ac:chgData name="EZZINE, Hind" userId="S::ezzineh@who.int::edcab00f-6318-46e5-a4a9-188b01ee222f" providerId="AD" clId="Web-{1AE0ACA2-8583-0AA9-AB9B-48F486268828}" dt="2023-01-12T11:58:28.359" v="293"/>
          <ac:spMkLst>
            <pc:docMk/>
            <pc:sldMk cId="4128101051" sldId="400"/>
            <ac:spMk id="2" creationId="{00000000-0000-0000-0000-000000000000}"/>
          </ac:spMkLst>
        </pc:spChg>
        <pc:spChg chg="del mod ord">
          <ac:chgData name="EZZINE, Hind" userId="S::ezzineh@who.int::edcab00f-6318-46e5-a4a9-188b01ee222f" providerId="AD" clId="Web-{1AE0ACA2-8583-0AA9-AB9B-48F486268828}" dt="2023-01-12T11:57:44.498" v="287"/>
          <ac:spMkLst>
            <pc:docMk/>
            <pc:sldMk cId="4128101051" sldId="400"/>
            <ac:spMk id="3" creationId="{00000000-0000-0000-0000-000000000000}"/>
          </ac:spMkLst>
        </pc:spChg>
        <pc:spChg chg="mod">
          <ac:chgData name="EZZINE, Hind" userId="S::ezzineh@who.int::edcab00f-6318-46e5-a4a9-188b01ee222f" providerId="AD" clId="Web-{1AE0ACA2-8583-0AA9-AB9B-48F486268828}" dt="2023-01-12T11:58:07.546" v="292" actId="1076"/>
          <ac:spMkLst>
            <pc:docMk/>
            <pc:sldMk cId="4128101051" sldId="400"/>
            <ac:spMk id="30" creationId="{00000000-0000-0000-0000-000000000000}"/>
          </ac:spMkLst>
        </pc:spChg>
        <pc:spChg chg="mod">
          <ac:chgData name="EZZINE, Hind" userId="S::ezzineh@who.int::edcab00f-6318-46e5-a4a9-188b01ee222f" providerId="AD" clId="Web-{1AE0ACA2-8583-0AA9-AB9B-48F486268828}" dt="2023-01-12T11:57:52.608" v="289" actId="1076"/>
          <ac:spMkLst>
            <pc:docMk/>
            <pc:sldMk cId="4128101051" sldId="400"/>
            <ac:spMk id="34" creationId="{00000000-0000-0000-0000-000000000000}"/>
          </ac:spMkLst>
        </pc:spChg>
        <pc:picChg chg="mod">
          <ac:chgData name="EZZINE, Hind" userId="S::ezzineh@who.int::edcab00f-6318-46e5-a4a9-188b01ee222f" providerId="AD" clId="Web-{1AE0ACA2-8583-0AA9-AB9B-48F486268828}" dt="2023-01-12T11:57:52.608" v="288" actId="1076"/>
          <ac:picMkLst>
            <pc:docMk/>
            <pc:sldMk cId="4128101051" sldId="400"/>
            <ac:picMk id="33" creationId="{00000000-0000-0000-0000-000000000000}"/>
          </ac:picMkLst>
        </pc:picChg>
      </pc:sldChg>
      <pc:sldChg chg="addSp delSp modSp mod modClrScheme chgLayout">
        <pc:chgData name="EZZINE, Hind" userId="S::ezzineh@who.int::edcab00f-6318-46e5-a4a9-188b01ee222f" providerId="AD" clId="Web-{1AE0ACA2-8583-0AA9-AB9B-48F486268828}" dt="2023-01-12T12:13:04.858" v="361" actId="1076"/>
        <pc:sldMkLst>
          <pc:docMk/>
          <pc:sldMk cId="1472427350" sldId="401"/>
        </pc:sldMkLst>
        <pc:spChg chg="del mod ord">
          <ac:chgData name="EZZINE, Hind" userId="S::ezzineh@who.int::edcab00f-6318-46e5-a4a9-188b01ee222f" providerId="AD" clId="Web-{1AE0ACA2-8583-0AA9-AB9B-48F486268828}" dt="2023-01-12T12:00:26.691" v="294"/>
          <ac:spMkLst>
            <pc:docMk/>
            <pc:sldMk cId="1472427350" sldId="401"/>
            <ac:spMk id="2" creationId="{00000000-0000-0000-0000-000000000000}"/>
          </ac:spMkLst>
        </pc:spChg>
        <pc:spChg chg="mod">
          <ac:chgData name="EZZINE, Hind" userId="S::ezzineh@who.int::edcab00f-6318-46e5-a4a9-188b01ee222f" providerId="AD" clId="Web-{1AE0ACA2-8583-0AA9-AB9B-48F486268828}" dt="2023-01-12T12:13:04.858" v="361" actId="1076"/>
          <ac:spMkLst>
            <pc:docMk/>
            <pc:sldMk cId="1472427350" sldId="401"/>
            <ac:spMk id="9" creationId="{00000000-0000-0000-0000-000000000000}"/>
          </ac:spMkLst>
        </pc:spChg>
        <pc:spChg chg="mod ord">
          <ac:chgData name="EZZINE, Hind" userId="S::ezzineh@who.int::edcab00f-6318-46e5-a4a9-188b01ee222f" providerId="AD" clId="Web-{1AE0ACA2-8583-0AA9-AB9B-48F486268828}" dt="2023-01-12T12:00:46.364" v="298"/>
          <ac:spMkLst>
            <pc:docMk/>
            <pc:sldMk cId="1472427350" sldId="401"/>
            <ac:spMk id="10" creationId="{00000000-0000-0000-0000-000000000000}"/>
          </ac:spMkLst>
        </pc:spChg>
        <pc:picChg chg="add del mod">
          <ac:chgData name="EZZINE, Hind" userId="S::ezzineh@who.int::edcab00f-6318-46e5-a4a9-188b01ee222f" providerId="AD" clId="Web-{1AE0ACA2-8583-0AA9-AB9B-48F486268828}" dt="2023-01-12T11:06:39.532" v="13"/>
          <ac:picMkLst>
            <pc:docMk/>
            <pc:sldMk cId="1472427350" sldId="401"/>
            <ac:picMk id="3" creationId="{DBD30F72-659E-D180-96F1-6C3786C953E2}"/>
          </ac:picMkLst>
        </pc:picChg>
        <pc:picChg chg="add del mod">
          <ac:chgData name="EZZINE, Hind" userId="S::ezzineh@who.int::edcab00f-6318-46e5-a4a9-188b01ee222f" providerId="AD" clId="Web-{1AE0ACA2-8583-0AA9-AB9B-48F486268828}" dt="2023-01-12T12:12:15.294" v="355" actId="1076"/>
          <ac:picMkLst>
            <pc:docMk/>
            <pc:sldMk cId="1472427350" sldId="401"/>
            <ac:picMk id="11" creationId="{00000000-0000-0000-0000-000000000000}"/>
          </ac:picMkLst>
        </pc:picChg>
      </pc:sldChg>
      <pc:sldChg chg="addSp delSp modSp mod modClrScheme chgLayout">
        <pc:chgData name="EZZINE, Hind" userId="S::ezzineh@who.int::edcab00f-6318-46e5-a4a9-188b01ee222f" providerId="AD" clId="Web-{1AE0ACA2-8583-0AA9-AB9B-48F486268828}" dt="2023-01-12T12:13:28.968" v="366" actId="20577"/>
        <pc:sldMkLst>
          <pc:docMk/>
          <pc:sldMk cId="4099677687" sldId="402"/>
        </pc:sldMkLst>
        <pc:spChg chg="del mod ord">
          <ac:chgData name="EZZINE, Hind" userId="S::ezzineh@who.int::edcab00f-6318-46e5-a4a9-188b01ee222f" providerId="AD" clId="Web-{1AE0ACA2-8583-0AA9-AB9B-48F486268828}" dt="2023-01-12T12:05:18.639" v="317"/>
          <ac:spMkLst>
            <pc:docMk/>
            <pc:sldMk cId="4099677687" sldId="402"/>
            <ac:spMk id="12" creationId="{00000000-0000-0000-0000-000000000000}"/>
          </ac:spMkLst>
        </pc:spChg>
        <pc:spChg chg="mod">
          <ac:chgData name="EZZINE, Hind" userId="S::ezzineh@who.int::edcab00f-6318-46e5-a4a9-188b01ee222f" providerId="AD" clId="Web-{1AE0ACA2-8583-0AA9-AB9B-48F486268828}" dt="2023-01-12T12:13:28.968" v="366" actId="20577"/>
          <ac:spMkLst>
            <pc:docMk/>
            <pc:sldMk cId="4099677687" sldId="402"/>
            <ac:spMk id="13" creationId="{00000000-0000-0000-0000-000000000000}"/>
          </ac:spMkLst>
        </pc:spChg>
        <pc:spChg chg="add del mod ord">
          <ac:chgData name="EZZINE, Hind" userId="S::ezzineh@who.int::edcab00f-6318-46e5-a4a9-188b01ee222f" providerId="AD" clId="Web-{1AE0ACA2-8583-0AA9-AB9B-48F486268828}" dt="2023-01-12T12:04:44.184" v="315"/>
          <ac:spMkLst>
            <pc:docMk/>
            <pc:sldMk cId="4099677687" sldId="402"/>
            <ac:spMk id="14" creationId="{72894AEC-AA93-7FB1-9599-443AA7DC61AA}"/>
          </ac:spMkLst>
        </pc:spChg>
        <pc:spChg chg="add del mod">
          <ac:chgData name="EZZINE, Hind" userId="S::ezzineh@who.int::edcab00f-6318-46e5-a4a9-188b01ee222f" providerId="AD" clId="Web-{1AE0ACA2-8583-0AA9-AB9B-48F486268828}" dt="2023-01-12T12:05:28.936" v="318"/>
          <ac:spMkLst>
            <pc:docMk/>
            <pc:sldMk cId="4099677687" sldId="402"/>
            <ac:spMk id="17" creationId="{1E07E7DE-7863-EC34-7563-A3E6ADCFA2E7}"/>
          </ac:spMkLst>
        </pc:spChg>
        <pc:spChg chg="add mod">
          <ac:chgData name="EZZINE, Hind" userId="S::ezzineh@who.int::edcab00f-6318-46e5-a4a9-188b01ee222f" providerId="AD" clId="Web-{1AE0ACA2-8583-0AA9-AB9B-48F486268828}" dt="2023-01-12T12:05:51.577" v="329" actId="14100"/>
          <ac:spMkLst>
            <pc:docMk/>
            <pc:sldMk cId="4099677687" sldId="402"/>
            <ac:spMk id="19" creationId="{71F10C33-8324-1923-3022-FCA3AC93B389}"/>
          </ac:spMkLst>
        </pc:spChg>
      </pc:sldChg>
      <pc:sldChg chg="addSp delSp modSp mod modClrScheme chgLayout">
        <pc:chgData name="EZZINE, Hind" userId="S::ezzineh@who.int::edcab00f-6318-46e5-a4a9-188b01ee222f" providerId="AD" clId="Web-{1AE0ACA2-8583-0AA9-AB9B-48F486268828}" dt="2023-01-12T12:22:38.503" v="440"/>
        <pc:sldMkLst>
          <pc:docMk/>
          <pc:sldMk cId="2868094319" sldId="403"/>
        </pc:sldMkLst>
        <pc:spChg chg="mod ord">
          <ac:chgData name="EZZINE, Hind" userId="S::ezzineh@who.int::edcab00f-6318-46e5-a4a9-188b01ee222f" providerId="AD" clId="Web-{1AE0ACA2-8583-0AA9-AB9B-48F486268828}" dt="2023-01-12T12:07:18.330" v="343"/>
          <ac:spMkLst>
            <pc:docMk/>
            <pc:sldMk cId="2868094319" sldId="403"/>
            <ac:spMk id="2" creationId="{00000000-0000-0000-0000-000000000000}"/>
          </ac:spMkLst>
        </pc:spChg>
        <pc:spChg chg="add del mod ord">
          <ac:chgData name="EZZINE, Hind" userId="S::ezzineh@who.int::edcab00f-6318-46e5-a4a9-188b01ee222f" providerId="AD" clId="Web-{1AE0ACA2-8583-0AA9-AB9B-48F486268828}" dt="2023-01-12T12:06:33.376" v="337"/>
          <ac:spMkLst>
            <pc:docMk/>
            <pc:sldMk cId="2868094319" sldId="403"/>
            <ac:spMk id="3" creationId="{C58CFD82-BF2F-2F42-ADBE-AF27F62DD886}"/>
          </ac:spMkLst>
        </pc:spChg>
        <pc:spChg chg="mod">
          <ac:chgData name="EZZINE, Hind" userId="S::ezzineh@who.int::edcab00f-6318-46e5-a4a9-188b01ee222f" providerId="AD" clId="Web-{1AE0ACA2-8583-0AA9-AB9B-48F486268828}" dt="2023-01-12T12:22:38.503" v="440"/>
          <ac:spMkLst>
            <pc:docMk/>
            <pc:sldMk cId="2868094319" sldId="403"/>
            <ac:spMk id="4" creationId="{00000000-0000-0000-0000-000000000000}"/>
          </ac:spMkLst>
        </pc:spChg>
        <pc:spChg chg="mod">
          <ac:chgData name="EZZINE, Hind" userId="S::ezzineh@who.int::edcab00f-6318-46e5-a4a9-188b01ee222f" providerId="AD" clId="Web-{1AE0ACA2-8583-0AA9-AB9B-48F486268828}" dt="2023-01-12T12:13:55.219" v="367"/>
          <ac:spMkLst>
            <pc:docMk/>
            <pc:sldMk cId="2868094319" sldId="403"/>
            <ac:spMk id="5" creationId="{00000000-0000-0000-0000-000000000000}"/>
          </ac:spMkLst>
        </pc:spChg>
        <pc:spChg chg="mod">
          <ac:chgData name="EZZINE, Hind" userId="S::ezzineh@who.int::edcab00f-6318-46e5-a4a9-188b01ee222f" providerId="AD" clId="Web-{1AE0ACA2-8583-0AA9-AB9B-48F486268828}" dt="2023-01-12T12:07:02.721" v="340" actId="1076"/>
          <ac:spMkLst>
            <pc:docMk/>
            <pc:sldMk cId="2868094319" sldId="403"/>
            <ac:spMk id="6" creationId="{00000000-0000-0000-0000-000000000000}"/>
          </ac:spMkLst>
        </pc:spChg>
      </pc:sldChg>
      <pc:sldChg chg="addSp delSp modSp mod modClrScheme chgLayout">
        <pc:chgData name="EZZINE, Hind" userId="S::ezzineh@who.int::edcab00f-6318-46e5-a4a9-188b01ee222f" providerId="AD" clId="Web-{1AE0ACA2-8583-0AA9-AB9B-48F486268828}" dt="2023-01-12T12:25:11.821" v="470" actId="20577"/>
        <pc:sldMkLst>
          <pc:docMk/>
          <pc:sldMk cId="4275235869" sldId="404"/>
        </pc:sldMkLst>
        <pc:spChg chg="mod">
          <ac:chgData name="EZZINE, Hind" userId="S::ezzineh@who.int::edcab00f-6318-46e5-a4a9-188b01ee222f" providerId="AD" clId="Web-{1AE0ACA2-8583-0AA9-AB9B-48F486268828}" dt="2023-01-12T12:25:02.430" v="464" actId="1076"/>
          <ac:spMkLst>
            <pc:docMk/>
            <pc:sldMk cId="4275235869" sldId="404"/>
            <ac:spMk id="2" creationId="{00000000-0000-0000-0000-000000000000}"/>
          </ac:spMkLst>
        </pc:spChg>
        <pc:spChg chg="mod">
          <ac:chgData name="EZZINE, Hind" userId="S::ezzineh@who.int::edcab00f-6318-46e5-a4a9-188b01ee222f" providerId="AD" clId="Web-{1AE0ACA2-8583-0AA9-AB9B-48F486268828}" dt="2023-01-12T12:24:58.805" v="463" actId="1076"/>
          <ac:spMkLst>
            <pc:docMk/>
            <pc:sldMk cId="4275235869" sldId="404"/>
            <ac:spMk id="3" creationId="{00000000-0000-0000-0000-000000000000}"/>
          </ac:spMkLst>
        </pc:spChg>
        <pc:spChg chg="mod">
          <ac:chgData name="EZZINE, Hind" userId="S::ezzineh@who.int::edcab00f-6318-46e5-a4a9-188b01ee222f" providerId="AD" clId="Web-{1AE0ACA2-8583-0AA9-AB9B-48F486268828}" dt="2023-01-12T12:24:37.851" v="459" actId="1076"/>
          <ac:spMkLst>
            <pc:docMk/>
            <pc:sldMk cId="4275235869" sldId="404"/>
            <ac:spMk id="4" creationId="{00000000-0000-0000-0000-000000000000}"/>
          </ac:spMkLst>
        </pc:spChg>
        <pc:spChg chg="mod">
          <ac:chgData name="EZZINE, Hind" userId="S::ezzineh@who.int::edcab00f-6318-46e5-a4a9-188b01ee222f" providerId="AD" clId="Web-{1AE0ACA2-8583-0AA9-AB9B-48F486268828}" dt="2023-01-12T12:25:11.821" v="470" actId="20577"/>
          <ac:spMkLst>
            <pc:docMk/>
            <pc:sldMk cId="4275235869" sldId="404"/>
            <ac:spMk id="5" creationId="{00000000-0000-0000-0000-000000000000}"/>
          </ac:spMkLst>
        </pc:spChg>
        <pc:spChg chg="mod">
          <ac:chgData name="EZZINE, Hind" userId="S::ezzineh@who.int::edcab00f-6318-46e5-a4a9-188b01ee222f" providerId="AD" clId="Web-{1AE0ACA2-8583-0AA9-AB9B-48F486268828}" dt="2023-01-12T12:17:03.741" v="399" actId="1076"/>
          <ac:spMkLst>
            <pc:docMk/>
            <pc:sldMk cId="4275235869" sldId="404"/>
            <ac:spMk id="6" creationId="{00000000-0000-0000-0000-000000000000}"/>
          </ac:spMkLst>
        </pc:spChg>
        <pc:spChg chg="mod">
          <ac:chgData name="EZZINE, Hind" userId="S::ezzineh@who.int::edcab00f-6318-46e5-a4a9-188b01ee222f" providerId="AD" clId="Web-{1AE0ACA2-8583-0AA9-AB9B-48F486268828}" dt="2023-01-12T12:15:36.582" v="388" actId="20577"/>
          <ac:spMkLst>
            <pc:docMk/>
            <pc:sldMk cId="4275235869" sldId="404"/>
            <ac:spMk id="7" creationId="{00000000-0000-0000-0000-000000000000}"/>
          </ac:spMkLst>
        </pc:spChg>
        <pc:spChg chg="mod">
          <ac:chgData name="EZZINE, Hind" userId="S::ezzineh@who.int::edcab00f-6318-46e5-a4a9-188b01ee222f" providerId="AD" clId="Web-{1AE0ACA2-8583-0AA9-AB9B-48F486268828}" dt="2023-01-12T12:18:06.915" v="402"/>
          <ac:spMkLst>
            <pc:docMk/>
            <pc:sldMk cId="4275235869" sldId="404"/>
            <ac:spMk id="8" creationId="{00000000-0000-0000-0000-000000000000}"/>
          </ac:spMkLst>
        </pc:spChg>
        <pc:spChg chg="mod">
          <ac:chgData name="EZZINE, Hind" userId="S::ezzineh@who.int::edcab00f-6318-46e5-a4a9-188b01ee222f" providerId="AD" clId="Web-{1AE0ACA2-8583-0AA9-AB9B-48F486268828}" dt="2023-01-12T12:17:53.900" v="401"/>
          <ac:spMkLst>
            <pc:docMk/>
            <pc:sldMk cId="4275235869" sldId="404"/>
            <ac:spMk id="9" creationId="{00000000-0000-0000-0000-000000000000}"/>
          </ac:spMkLst>
        </pc:spChg>
        <pc:spChg chg="mod ord">
          <ac:chgData name="EZZINE, Hind" userId="S::ezzineh@who.int::edcab00f-6318-46e5-a4a9-188b01ee222f" providerId="AD" clId="Web-{1AE0ACA2-8583-0AA9-AB9B-48F486268828}" dt="2023-01-12T12:14:35.439" v="374"/>
          <ac:spMkLst>
            <pc:docMk/>
            <pc:sldMk cId="4275235869" sldId="404"/>
            <ac:spMk id="10" creationId="{00000000-0000-0000-0000-000000000000}"/>
          </ac:spMkLst>
        </pc:spChg>
        <pc:spChg chg="add del mod ord">
          <ac:chgData name="EZZINE, Hind" userId="S::ezzineh@who.int::edcab00f-6318-46e5-a4a9-188b01ee222f" providerId="AD" clId="Web-{1AE0ACA2-8583-0AA9-AB9B-48F486268828}" dt="2023-01-12T12:14:39.127" v="375"/>
          <ac:spMkLst>
            <pc:docMk/>
            <pc:sldMk cId="4275235869" sldId="404"/>
            <ac:spMk id="11" creationId="{67C7DFB9-3CAB-8135-1217-7BE52F048849}"/>
          </ac:spMkLst>
        </pc:spChg>
        <pc:spChg chg="mod">
          <ac:chgData name="EZZINE, Hind" userId="S::ezzineh@who.int::edcab00f-6318-46e5-a4a9-188b01ee222f" providerId="AD" clId="Web-{1AE0ACA2-8583-0AA9-AB9B-48F486268828}" dt="2023-01-12T12:15:02.878" v="379"/>
          <ac:spMkLst>
            <pc:docMk/>
            <pc:sldMk cId="4275235869" sldId="404"/>
            <ac:spMk id="12" creationId="{00000000-0000-0000-0000-000000000000}"/>
          </ac:spMkLst>
        </pc:spChg>
      </pc:sldChg>
      <pc:sldChg chg="addSp delSp modSp mod modClrScheme chgLayout">
        <pc:chgData name="EZZINE, Hind" userId="S::ezzineh@who.int::edcab00f-6318-46e5-a4a9-188b01ee222f" providerId="AD" clId="Web-{1AE0ACA2-8583-0AA9-AB9B-48F486268828}" dt="2023-01-12T12:20:57.640" v="434" actId="1076"/>
        <pc:sldMkLst>
          <pc:docMk/>
          <pc:sldMk cId="1511115771" sldId="405"/>
        </pc:sldMkLst>
        <pc:spChg chg="mod">
          <ac:chgData name="EZZINE, Hind" userId="S::ezzineh@who.int::edcab00f-6318-46e5-a4a9-188b01ee222f" providerId="AD" clId="Web-{1AE0ACA2-8583-0AA9-AB9B-48F486268828}" dt="2023-01-12T12:20:52.781" v="432" actId="1076"/>
          <ac:spMkLst>
            <pc:docMk/>
            <pc:sldMk cId="1511115771" sldId="405"/>
            <ac:spMk id="6" creationId="{00000000-0000-0000-0000-000000000000}"/>
          </ac:spMkLst>
        </pc:spChg>
        <pc:spChg chg="mod">
          <ac:chgData name="EZZINE, Hind" userId="S::ezzineh@who.int::edcab00f-6318-46e5-a4a9-188b01ee222f" providerId="AD" clId="Web-{1AE0ACA2-8583-0AA9-AB9B-48F486268828}" dt="2023-01-12T12:20:52.796" v="433" actId="1076"/>
          <ac:spMkLst>
            <pc:docMk/>
            <pc:sldMk cId="1511115771" sldId="405"/>
            <ac:spMk id="7" creationId="{00000000-0000-0000-0000-000000000000}"/>
          </ac:spMkLst>
        </pc:spChg>
        <pc:spChg chg="add del mod ord">
          <ac:chgData name="EZZINE, Hind" userId="S::ezzineh@who.int::edcab00f-6318-46e5-a4a9-188b01ee222f" providerId="AD" clId="Web-{1AE0ACA2-8583-0AA9-AB9B-48F486268828}" dt="2023-01-12T12:18:25.963" v="404"/>
          <ac:spMkLst>
            <pc:docMk/>
            <pc:sldMk cId="1511115771" sldId="405"/>
            <ac:spMk id="9" creationId="{7D6E2E04-1F00-268F-4A61-7731DE26AB69}"/>
          </ac:spMkLst>
        </pc:spChg>
        <pc:spChg chg="add del mod ord">
          <ac:chgData name="EZZINE, Hind" userId="S::ezzineh@who.int::edcab00f-6318-46e5-a4a9-188b01ee222f" providerId="AD" clId="Web-{1AE0ACA2-8583-0AA9-AB9B-48F486268828}" dt="2023-01-12T12:18:20.713" v="403"/>
          <ac:spMkLst>
            <pc:docMk/>
            <pc:sldMk cId="1511115771" sldId="405"/>
            <ac:spMk id="10" creationId="{2482265B-44DA-40C5-674F-639694F2341F}"/>
          </ac:spMkLst>
        </pc:spChg>
        <pc:spChg chg="add mod">
          <ac:chgData name="EZZINE, Hind" userId="S::ezzineh@who.int::edcab00f-6318-46e5-a4a9-188b01ee222f" providerId="AD" clId="Web-{1AE0ACA2-8583-0AA9-AB9B-48F486268828}" dt="2023-01-12T12:20:57.640" v="434" actId="1076"/>
          <ac:spMkLst>
            <pc:docMk/>
            <pc:sldMk cId="1511115771" sldId="405"/>
            <ac:spMk id="13" creationId="{216F946D-DF89-836A-CED7-0377983DE374}"/>
          </ac:spMkLst>
        </pc:spChg>
        <pc:picChg chg="mod">
          <ac:chgData name="EZZINE, Hind" userId="S::ezzineh@who.int::edcab00f-6318-46e5-a4a9-188b01ee222f" providerId="AD" clId="Web-{1AE0ACA2-8583-0AA9-AB9B-48F486268828}" dt="2023-01-12T12:20:52.734" v="428" actId="1076"/>
          <ac:picMkLst>
            <pc:docMk/>
            <pc:sldMk cId="1511115771" sldId="405"/>
            <ac:picMk id="2" creationId="{00000000-0000-0000-0000-000000000000}"/>
          </ac:picMkLst>
        </pc:picChg>
        <pc:picChg chg="mod">
          <ac:chgData name="EZZINE, Hind" userId="S::ezzineh@who.int::edcab00f-6318-46e5-a4a9-188b01ee222f" providerId="AD" clId="Web-{1AE0ACA2-8583-0AA9-AB9B-48F486268828}" dt="2023-01-12T12:20:52.749" v="429" actId="1076"/>
          <ac:picMkLst>
            <pc:docMk/>
            <pc:sldMk cId="1511115771" sldId="405"/>
            <ac:picMk id="3" creationId="{00000000-0000-0000-0000-000000000000}"/>
          </ac:picMkLst>
        </pc:picChg>
        <pc:picChg chg="mod">
          <ac:chgData name="EZZINE, Hind" userId="S::ezzineh@who.int::edcab00f-6318-46e5-a4a9-188b01ee222f" providerId="AD" clId="Web-{1AE0ACA2-8583-0AA9-AB9B-48F486268828}" dt="2023-01-12T12:20:52.765" v="430" actId="1076"/>
          <ac:picMkLst>
            <pc:docMk/>
            <pc:sldMk cId="1511115771" sldId="405"/>
            <ac:picMk id="4" creationId="{00000000-0000-0000-0000-000000000000}"/>
          </ac:picMkLst>
        </pc:picChg>
        <pc:picChg chg="mod">
          <ac:chgData name="EZZINE, Hind" userId="S::ezzineh@who.int::edcab00f-6318-46e5-a4a9-188b01ee222f" providerId="AD" clId="Web-{1AE0ACA2-8583-0AA9-AB9B-48F486268828}" dt="2023-01-12T12:20:52.781" v="431" actId="1076"/>
          <ac:picMkLst>
            <pc:docMk/>
            <pc:sldMk cId="1511115771" sldId="405"/>
            <ac:picMk id="5" creationId="{00000000-0000-0000-0000-000000000000}"/>
          </ac:picMkLst>
        </pc:picChg>
      </pc:sldChg>
      <pc:sldChg chg="addSp delSp modSp mod modClrScheme chgLayout">
        <pc:chgData name="EZZINE, Hind" userId="S::ezzineh@who.int::edcab00f-6318-46e5-a4a9-188b01ee222f" providerId="AD" clId="Web-{1AE0ACA2-8583-0AA9-AB9B-48F486268828}" dt="2023-01-12T12:27:19.325" v="487"/>
        <pc:sldMkLst>
          <pc:docMk/>
          <pc:sldMk cId="857359142" sldId="406"/>
        </pc:sldMkLst>
        <pc:spChg chg="add del mod ord">
          <ac:chgData name="EZZINE, Hind" userId="S::ezzineh@who.int::edcab00f-6318-46e5-a4a9-188b01ee222f" providerId="AD" clId="Web-{1AE0ACA2-8583-0AA9-AB9B-48F486268828}" dt="2023-01-12T12:19:19.793" v="408"/>
          <ac:spMkLst>
            <pc:docMk/>
            <pc:sldMk cId="857359142" sldId="406"/>
            <ac:spMk id="2" creationId="{475FA516-424F-ED49-8EBF-13EA8B538BF1}"/>
          </ac:spMkLst>
        </pc:spChg>
        <pc:spChg chg="mod">
          <ac:chgData name="EZZINE, Hind" userId="S::ezzineh@who.int::edcab00f-6318-46e5-a4a9-188b01ee222f" providerId="AD" clId="Web-{1AE0ACA2-8583-0AA9-AB9B-48F486268828}" dt="2023-01-12T12:20:14.857" v="419" actId="20577"/>
          <ac:spMkLst>
            <pc:docMk/>
            <pc:sldMk cId="857359142" sldId="406"/>
            <ac:spMk id="6" creationId="{00000000-0000-0000-0000-000000000000}"/>
          </ac:spMkLst>
        </pc:spChg>
        <pc:spChg chg="mod ord">
          <ac:chgData name="EZZINE, Hind" userId="S::ezzineh@who.int::edcab00f-6318-46e5-a4a9-188b01ee222f" providerId="AD" clId="Web-{1AE0ACA2-8583-0AA9-AB9B-48F486268828}" dt="2023-01-12T12:27:19.325" v="487"/>
          <ac:spMkLst>
            <pc:docMk/>
            <pc:sldMk cId="857359142" sldId="406"/>
            <ac:spMk id="9" creationId="{00000000-0000-0000-0000-000000000000}"/>
          </ac:spMkLst>
        </pc:spChg>
        <pc:spChg chg="mod">
          <ac:chgData name="EZZINE, Hind" userId="S::ezzineh@who.int::edcab00f-6318-46e5-a4a9-188b01ee222f" providerId="AD" clId="Web-{1AE0ACA2-8583-0AA9-AB9B-48F486268828}" dt="2023-01-12T12:25:36.400" v="471"/>
          <ac:spMkLst>
            <pc:docMk/>
            <pc:sldMk cId="857359142" sldId="406"/>
            <ac:spMk id="12" creationId="{00000000-0000-0000-0000-000000000000}"/>
          </ac:spMkLst>
        </pc:spChg>
        <pc:picChg chg="mod">
          <ac:chgData name="EZZINE, Hind" userId="S::ezzineh@who.int::edcab00f-6318-46e5-a4a9-188b01ee222f" providerId="AD" clId="Web-{1AE0ACA2-8583-0AA9-AB9B-48F486268828}" dt="2023-01-12T12:19:45.263" v="414" actId="1076"/>
          <ac:picMkLst>
            <pc:docMk/>
            <pc:sldMk cId="857359142" sldId="406"/>
            <ac:picMk id="10" creationId="{00000000-0000-0000-0000-000000000000}"/>
          </ac:picMkLst>
        </pc:picChg>
      </pc:sldChg>
      <pc:sldChg chg="delSp modSp mod modClrScheme chgLayout">
        <pc:chgData name="EZZINE, Hind" userId="S::ezzineh@who.int::edcab00f-6318-46e5-a4a9-188b01ee222f" providerId="AD" clId="Web-{1AE0ACA2-8583-0AA9-AB9B-48F486268828}" dt="2023-01-12T12:28:12.202" v="494" actId="1076"/>
        <pc:sldMkLst>
          <pc:docMk/>
          <pc:sldMk cId="3589628932" sldId="407"/>
        </pc:sldMkLst>
        <pc:spChg chg="mod ord">
          <ac:chgData name="EZZINE, Hind" userId="S::ezzineh@who.int::edcab00f-6318-46e5-a4a9-188b01ee222f" providerId="AD" clId="Web-{1AE0ACA2-8583-0AA9-AB9B-48F486268828}" dt="2023-01-12T12:27:24.341" v="488"/>
          <ac:spMkLst>
            <pc:docMk/>
            <pc:sldMk cId="3589628932" sldId="407"/>
            <ac:spMk id="2" creationId="{00000000-0000-0000-0000-000000000000}"/>
          </ac:spMkLst>
        </pc:spChg>
        <pc:spChg chg="mod">
          <ac:chgData name="EZZINE, Hind" userId="S::ezzineh@who.int::edcab00f-6318-46e5-a4a9-188b01ee222f" providerId="AD" clId="Web-{1AE0ACA2-8583-0AA9-AB9B-48F486268828}" dt="2023-01-12T12:27:54.358" v="489" actId="20577"/>
          <ac:spMkLst>
            <pc:docMk/>
            <pc:sldMk cId="3589628932" sldId="407"/>
            <ac:spMk id="3" creationId="{00000000-0000-0000-0000-000000000000}"/>
          </ac:spMkLst>
        </pc:spChg>
        <pc:spChg chg="mod">
          <ac:chgData name="EZZINE, Hind" userId="S::ezzineh@who.int::edcab00f-6318-46e5-a4a9-188b01ee222f" providerId="AD" clId="Web-{1AE0ACA2-8583-0AA9-AB9B-48F486268828}" dt="2023-01-12T12:27:54.389" v="490" actId="20577"/>
          <ac:spMkLst>
            <pc:docMk/>
            <pc:sldMk cId="3589628932" sldId="407"/>
            <ac:spMk id="4" creationId="{00000000-0000-0000-0000-000000000000}"/>
          </ac:spMkLst>
        </pc:spChg>
        <pc:spChg chg="mod">
          <ac:chgData name="EZZINE, Hind" userId="S::ezzineh@who.int::edcab00f-6318-46e5-a4a9-188b01ee222f" providerId="AD" clId="Web-{1AE0ACA2-8583-0AA9-AB9B-48F486268828}" dt="2023-01-12T12:27:54.420" v="491" actId="20577"/>
          <ac:spMkLst>
            <pc:docMk/>
            <pc:sldMk cId="3589628932" sldId="407"/>
            <ac:spMk id="5" creationId="{00000000-0000-0000-0000-000000000000}"/>
          </ac:spMkLst>
        </pc:spChg>
        <pc:spChg chg="del">
          <ac:chgData name="EZZINE, Hind" userId="S::ezzineh@who.int::edcab00f-6318-46e5-a4a9-188b01ee222f" providerId="AD" clId="Web-{1AE0ACA2-8583-0AA9-AB9B-48F486268828}" dt="2023-01-12T12:26:44.949" v="483"/>
          <ac:spMkLst>
            <pc:docMk/>
            <pc:sldMk cId="3589628932" sldId="407"/>
            <ac:spMk id="6" creationId="{00000000-0000-0000-0000-000000000000}"/>
          </ac:spMkLst>
        </pc:spChg>
        <pc:spChg chg="mod">
          <ac:chgData name="EZZINE, Hind" userId="S::ezzineh@who.int::edcab00f-6318-46e5-a4a9-188b01ee222f" providerId="AD" clId="Web-{1AE0ACA2-8583-0AA9-AB9B-48F486268828}" dt="2023-01-12T12:28:12.202" v="494" actId="1076"/>
          <ac:spMkLst>
            <pc:docMk/>
            <pc:sldMk cId="3589628932" sldId="407"/>
            <ac:spMk id="7" creationId="{00000000-0000-0000-0000-000000000000}"/>
          </ac:spMkLst>
        </pc:spChg>
        <pc:spChg chg="del mod ord">
          <ac:chgData name="EZZINE, Hind" userId="S::ezzineh@who.int::edcab00f-6318-46e5-a4a9-188b01ee222f" providerId="AD" clId="Web-{1AE0ACA2-8583-0AA9-AB9B-48F486268828}" dt="2023-01-12T12:26:38.949" v="482"/>
          <ac:spMkLst>
            <pc:docMk/>
            <pc:sldMk cId="3589628932" sldId="407"/>
            <ac:spMk id="8" creationId="{00000000-0000-0000-0000-000000000000}"/>
          </ac:spMkLst>
        </pc:spChg>
        <pc:spChg chg="mod">
          <ac:chgData name="EZZINE, Hind" userId="S::ezzineh@who.int::edcab00f-6318-46e5-a4a9-188b01ee222f" providerId="AD" clId="Web-{1AE0ACA2-8583-0AA9-AB9B-48F486268828}" dt="2023-01-12T12:27:03.762" v="486" actId="20577"/>
          <ac:spMkLst>
            <pc:docMk/>
            <pc:sldMk cId="3589628932" sldId="407"/>
            <ac:spMk id="9" creationId="{00000000-0000-0000-0000-000000000000}"/>
          </ac:spMkLst>
        </pc:spChg>
      </pc:sldChg>
      <pc:sldChg chg="modSp mod modClrScheme chgLayout">
        <pc:chgData name="EZZINE, Hind" userId="S::ezzineh@who.int::edcab00f-6318-46e5-a4a9-188b01ee222f" providerId="AD" clId="Web-{1AE0ACA2-8583-0AA9-AB9B-48F486268828}" dt="2023-01-12T11:44:47.565" v="219" actId="20577"/>
        <pc:sldMkLst>
          <pc:docMk/>
          <pc:sldMk cId="2202847662" sldId="408"/>
        </pc:sldMkLst>
        <pc:spChg chg="mod ord">
          <ac:chgData name="EZZINE, Hind" userId="S::ezzineh@who.int::edcab00f-6318-46e5-a4a9-188b01ee222f" providerId="AD" clId="Web-{1AE0ACA2-8583-0AA9-AB9B-48F486268828}" dt="2023-01-12T11:41:05.588" v="203"/>
          <ac:spMkLst>
            <pc:docMk/>
            <pc:sldMk cId="2202847662" sldId="408"/>
            <ac:spMk id="2" creationId="{00000000-0000-0000-0000-000000000000}"/>
          </ac:spMkLst>
        </pc:spChg>
        <pc:spChg chg="mod ord">
          <ac:chgData name="EZZINE, Hind" userId="S::ezzineh@who.int::edcab00f-6318-46e5-a4a9-188b01ee222f" providerId="AD" clId="Web-{1AE0ACA2-8583-0AA9-AB9B-48F486268828}" dt="2023-01-12T11:44:47.565" v="219" actId="20577"/>
          <ac:spMkLst>
            <pc:docMk/>
            <pc:sldMk cId="2202847662" sldId="408"/>
            <ac:spMk id="3" creationId="{00000000-0000-0000-0000-000000000000}"/>
          </ac:spMkLst>
        </pc:spChg>
        <pc:spChg chg="mod">
          <ac:chgData name="EZZINE, Hind" userId="S::ezzineh@who.int::edcab00f-6318-46e5-a4a9-188b01ee222f" providerId="AD" clId="Web-{1AE0ACA2-8583-0AA9-AB9B-48F486268828}" dt="2023-01-12T11:35:45.108" v="160" actId="1076"/>
          <ac:spMkLst>
            <pc:docMk/>
            <pc:sldMk cId="2202847662" sldId="408"/>
            <ac:spMk id="4" creationId="{00000000-0000-0000-0000-000000000000}"/>
          </ac:spMkLst>
        </pc:spChg>
        <pc:spChg chg="mod">
          <ac:chgData name="EZZINE, Hind" userId="S::ezzineh@who.int::edcab00f-6318-46e5-a4a9-188b01ee222f" providerId="AD" clId="Web-{1AE0ACA2-8583-0AA9-AB9B-48F486268828}" dt="2023-01-12T11:39:03.006" v="184" actId="14100"/>
          <ac:spMkLst>
            <pc:docMk/>
            <pc:sldMk cId="2202847662" sldId="408"/>
            <ac:spMk id="5" creationId="{00000000-0000-0000-0000-000000000000}"/>
          </ac:spMkLst>
        </pc:spChg>
      </pc:sldChg>
      <pc:sldChg chg="modSp mod modClrScheme chgLayout">
        <pc:chgData name="EZZINE, Hind" userId="S::ezzineh@who.int::edcab00f-6318-46e5-a4a9-188b01ee222f" providerId="AD" clId="Web-{1AE0ACA2-8583-0AA9-AB9B-48F486268828}" dt="2023-01-12T12:48:37.213" v="754" actId="20577"/>
        <pc:sldMkLst>
          <pc:docMk/>
          <pc:sldMk cId="135487760" sldId="409"/>
        </pc:sldMkLst>
        <pc:spChg chg="mod ord">
          <ac:chgData name="EZZINE, Hind" userId="S::ezzineh@who.int::edcab00f-6318-46e5-a4a9-188b01ee222f" providerId="AD" clId="Web-{1AE0ACA2-8583-0AA9-AB9B-48F486268828}" dt="2023-01-12T12:45:54.208" v="738" actId="14100"/>
          <ac:spMkLst>
            <pc:docMk/>
            <pc:sldMk cId="135487760" sldId="409"/>
            <ac:spMk id="2" creationId="{00000000-0000-0000-0000-000000000000}"/>
          </ac:spMkLst>
        </pc:spChg>
        <pc:spChg chg="mod ord">
          <ac:chgData name="EZZINE, Hind" userId="S::ezzineh@who.int::edcab00f-6318-46e5-a4a9-188b01ee222f" providerId="AD" clId="Web-{1AE0ACA2-8583-0AA9-AB9B-48F486268828}" dt="2023-01-12T12:48:37.213" v="754" actId="20577"/>
          <ac:spMkLst>
            <pc:docMk/>
            <pc:sldMk cId="135487760" sldId="409"/>
            <ac:spMk id="3" creationId="{00000000-0000-0000-0000-000000000000}"/>
          </ac:spMkLst>
        </pc:spChg>
      </pc:sldChg>
      <pc:sldChg chg="addSp modSp mod modClrScheme chgLayout">
        <pc:chgData name="EZZINE, Hind" userId="S::ezzineh@who.int::edcab00f-6318-46e5-a4a9-188b01ee222f" providerId="AD" clId="Web-{1AE0ACA2-8583-0AA9-AB9B-48F486268828}" dt="2023-01-12T13:15:53.520" v="969"/>
        <pc:sldMkLst>
          <pc:docMk/>
          <pc:sldMk cId="536741406" sldId="411"/>
        </pc:sldMkLst>
        <pc:spChg chg="mod ord">
          <ac:chgData name="EZZINE, Hind" userId="S::ezzineh@who.int::edcab00f-6318-46e5-a4a9-188b01ee222f" providerId="AD" clId="Web-{1AE0ACA2-8583-0AA9-AB9B-48F486268828}" dt="2023-01-12T13:13:39.516" v="941"/>
          <ac:spMkLst>
            <pc:docMk/>
            <pc:sldMk cId="536741406" sldId="411"/>
            <ac:spMk id="2" creationId="{00000000-0000-0000-0000-000000000000}"/>
          </ac:spMkLst>
        </pc:spChg>
        <pc:spChg chg="mod ord">
          <ac:chgData name="EZZINE, Hind" userId="S::ezzineh@who.int::edcab00f-6318-46e5-a4a9-188b01ee222f" providerId="AD" clId="Web-{1AE0ACA2-8583-0AA9-AB9B-48F486268828}" dt="2023-01-12T13:14:57.878" v="966" actId="20577"/>
          <ac:spMkLst>
            <pc:docMk/>
            <pc:sldMk cId="536741406" sldId="411"/>
            <ac:spMk id="3" creationId="{00000000-0000-0000-0000-000000000000}"/>
          </ac:spMkLst>
        </pc:spChg>
        <pc:spChg chg="mod">
          <ac:chgData name="EZZINE, Hind" userId="S::ezzineh@who.int::edcab00f-6318-46e5-a4a9-188b01ee222f" providerId="AD" clId="Web-{1AE0ACA2-8583-0AA9-AB9B-48F486268828}" dt="2023-01-12T13:15:53.520" v="969"/>
          <ac:spMkLst>
            <pc:docMk/>
            <pc:sldMk cId="536741406" sldId="411"/>
            <ac:spMk id="4" creationId="{00000000-0000-0000-0000-000000000000}"/>
          </ac:spMkLst>
        </pc:spChg>
        <pc:spChg chg="add mod">
          <ac:chgData name="EZZINE, Hind" userId="S::ezzineh@who.int::edcab00f-6318-46e5-a4a9-188b01ee222f" providerId="AD" clId="Web-{1AE0ACA2-8583-0AA9-AB9B-48F486268828}" dt="2023-01-12T13:13:16.921" v="940"/>
          <ac:spMkLst>
            <pc:docMk/>
            <pc:sldMk cId="536741406" sldId="411"/>
            <ac:spMk id="5" creationId="{188960BD-FC76-D88E-D31F-FCD1182A51B1}"/>
          </ac:spMkLst>
        </pc:spChg>
      </pc:sldChg>
      <pc:sldChg chg="addSp delSp modSp mod modClrScheme chgLayout">
        <pc:chgData name="EZZINE, Hind" userId="S::ezzineh@who.int::edcab00f-6318-46e5-a4a9-188b01ee222f" providerId="AD" clId="Web-{1AE0ACA2-8583-0AA9-AB9B-48F486268828}" dt="2023-01-12T13:23:24.520" v="1045"/>
        <pc:sldMkLst>
          <pc:docMk/>
          <pc:sldMk cId="3744813883" sldId="412"/>
        </pc:sldMkLst>
        <pc:spChg chg="add del mod ord">
          <ac:chgData name="EZZINE, Hind" userId="S::ezzineh@who.int::edcab00f-6318-46e5-a4a9-188b01ee222f" providerId="AD" clId="Web-{1AE0ACA2-8583-0AA9-AB9B-48F486268828}" dt="2023-01-12T13:16:21.084" v="971"/>
          <ac:spMkLst>
            <pc:docMk/>
            <pc:sldMk cId="3744813883" sldId="412"/>
            <ac:spMk id="2" creationId="{7840BAAB-1A73-1A72-8093-8C4CF34C0473}"/>
          </ac:spMkLst>
        </pc:spChg>
        <pc:spChg chg="add del mod ord">
          <ac:chgData name="EZZINE, Hind" userId="S::ezzineh@who.int::edcab00f-6318-46e5-a4a9-188b01ee222f" providerId="AD" clId="Web-{1AE0ACA2-8583-0AA9-AB9B-48F486268828}" dt="2023-01-12T13:16:27.506" v="973"/>
          <ac:spMkLst>
            <pc:docMk/>
            <pc:sldMk cId="3744813883" sldId="412"/>
            <ac:spMk id="3" creationId="{BDC093D6-65A4-DC14-DDD6-84D0B17A4EEE}"/>
          </ac:spMkLst>
        </pc:spChg>
        <pc:spChg chg="add mod">
          <ac:chgData name="EZZINE, Hind" userId="S::ezzineh@who.int::edcab00f-6318-46e5-a4a9-188b01ee222f" providerId="AD" clId="Web-{1AE0ACA2-8583-0AA9-AB9B-48F486268828}" dt="2023-01-12T13:16:38.756" v="976" actId="1076"/>
          <ac:spMkLst>
            <pc:docMk/>
            <pc:sldMk cId="3744813883" sldId="412"/>
            <ac:spMk id="5" creationId="{68C2CBF9-EE02-7B2B-D3C8-C944237EDB59}"/>
          </ac:spMkLst>
        </pc:spChg>
        <pc:spChg chg="add mod">
          <ac:chgData name="EZZINE, Hind" userId="S::ezzineh@who.int::edcab00f-6318-46e5-a4a9-188b01ee222f" providerId="AD" clId="Web-{1AE0ACA2-8583-0AA9-AB9B-48F486268828}" dt="2023-01-12T13:21:50.783" v="1030" actId="1076"/>
          <ac:spMkLst>
            <pc:docMk/>
            <pc:sldMk cId="3744813883" sldId="412"/>
            <ac:spMk id="6" creationId="{6D773821-09F6-472C-9724-A67D60907AC5}"/>
          </ac:spMkLst>
        </pc:spChg>
        <pc:spChg chg="add mod">
          <ac:chgData name="EZZINE, Hind" userId="S::ezzineh@who.int::edcab00f-6318-46e5-a4a9-188b01ee222f" providerId="AD" clId="Web-{1AE0ACA2-8583-0AA9-AB9B-48F486268828}" dt="2023-01-12T13:22:54.863" v="1037" actId="1076"/>
          <ac:spMkLst>
            <pc:docMk/>
            <pc:sldMk cId="3744813883" sldId="412"/>
            <ac:spMk id="7" creationId="{7AB254EC-90DE-3D37-867A-38ADA4BBEF1B}"/>
          </ac:spMkLst>
        </pc:spChg>
        <pc:spChg chg="mod">
          <ac:chgData name="EZZINE, Hind" userId="S::ezzineh@who.int::edcab00f-6318-46e5-a4a9-188b01ee222f" providerId="AD" clId="Web-{1AE0ACA2-8583-0AA9-AB9B-48F486268828}" dt="2023-01-12T13:17:02.820" v="979"/>
          <ac:spMkLst>
            <pc:docMk/>
            <pc:sldMk cId="3744813883" sldId="412"/>
            <ac:spMk id="9" creationId="{00000000-0000-0000-0000-000000000000}"/>
          </ac:spMkLst>
        </pc:spChg>
        <pc:spChg chg="add del">
          <ac:chgData name="EZZINE, Hind" userId="S::ezzineh@who.int::edcab00f-6318-46e5-a4a9-188b01ee222f" providerId="AD" clId="Web-{1AE0ACA2-8583-0AA9-AB9B-48F486268828}" dt="2023-01-12T13:23:24.520" v="1044"/>
          <ac:spMkLst>
            <pc:docMk/>
            <pc:sldMk cId="3744813883" sldId="412"/>
            <ac:spMk id="11" creationId="{328B34F6-B591-0C04-8B85-3FC123154D1F}"/>
          </ac:spMkLst>
        </pc:spChg>
        <pc:spChg chg="mod">
          <ac:chgData name="EZZINE, Hind" userId="S::ezzineh@who.int::edcab00f-6318-46e5-a4a9-188b01ee222f" providerId="AD" clId="Web-{1AE0ACA2-8583-0AA9-AB9B-48F486268828}" dt="2023-01-12T13:19:55.279" v="1005" actId="20577"/>
          <ac:spMkLst>
            <pc:docMk/>
            <pc:sldMk cId="3744813883" sldId="412"/>
            <ac:spMk id="12" creationId="{00000000-0000-0000-0000-000000000000}"/>
          </ac:spMkLst>
        </pc:spChg>
        <pc:spChg chg="add del">
          <ac:chgData name="EZZINE, Hind" userId="S::ezzineh@who.int::edcab00f-6318-46e5-a4a9-188b01ee222f" providerId="AD" clId="Web-{1AE0ACA2-8583-0AA9-AB9B-48F486268828}" dt="2023-01-12T13:23:24.520" v="1043"/>
          <ac:spMkLst>
            <pc:docMk/>
            <pc:sldMk cId="3744813883" sldId="412"/>
            <ac:spMk id="13" creationId="{EC97F9CD-497F-2E51-9F34-25438AF47231}"/>
          </ac:spMkLst>
        </pc:spChg>
        <pc:picChg chg="add del mod">
          <ac:chgData name="EZZINE, Hind" userId="S::ezzineh@who.int::edcab00f-6318-46e5-a4a9-188b01ee222f" providerId="AD" clId="Web-{1AE0ACA2-8583-0AA9-AB9B-48F486268828}" dt="2023-01-12T13:23:24.520" v="1045"/>
          <ac:picMkLst>
            <pc:docMk/>
            <pc:sldMk cId="3744813883" sldId="412"/>
            <ac:picMk id="8" creationId="{934656CD-D5C9-E547-64E7-79386839E2CF}"/>
          </ac:picMkLst>
        </pc:picChg>
        <pc:picChg chg="mod">
          <ac:chgData name="EZZINE, Hind" userId="S::ezzineh@who.int::edcab00f-6318-46e5-a4a9-188b01ee222f" providerId="AD" clId="Web-{1AE0ACA2-8583-0AA9-AB9B-48F486268828}" dt="2023-01-12T13:20:09.857" v="1006" actId="14100"/>
          <ac:picMkLst>
            <pc:docMk/>
            <pc:sldMk cId="3744813883" sldId="412"/>
            <ac:picMk id="10" creationId="{00000000-0000-0000-0000-000000000000}"/>
          </ac:picMkLst>
        </pc:picChg>
      </pc:sldChg>
      <pc:sldChg chg="addSp delSp modSp mod modClrScheme chgLayout">
        <pc:chgData name="EZZINE, Hind" userId="S::ezzineh@who.int::edcab00f-6318-46e5-a4a9-188b01ee222f" providerId="AD" clId="Web-{1AE0ACA2-8583-0AA9-AB9B-48F486268828}" dt="2023-01-12T13:26:26.230" v="1070" actId="14100"/>
        <pc:sldMkLst>
          <pc:docMk/>
          <pc:sldMk cId="2495952908" sldId="413"/>
        </pc:sldMkLst>
        <pc:spChg chg="mod ord">
          <ac:chgData name="EZZINE, Hind" userId="S::ezzineh@who.int::edcab00f-6318-46e5-a4a9-188b01ee222f" providerId="AD" clId="Web-{1AE0ACA2-8583-0AA9-AB9B-48F486268828}" dt="2023-01-12T13:25:37.666" v="1064"/>
          <ac:spMkLst>
            <pc:docMk/>
            <pc:sldMk cId="2495952908" sldId="413"/>
            <ac:spMk id="2" creationId="{00000000-0000-0000-0000-000000000000}"/>
          </ac:spMkLst>
        </pc:spChg>
        <pc:spChg chg="mod">
          <ac:chgData name="EZZINE, Hind" userId="S::ezzineh@who.int::edcab00f-6318-46e5-a4a9-188b01ee222f" providerId="AD" clId="Web-{1AE0ACA2-8583-0AA9-AB9B-48F486268828}" dt="2023-01-12T13:26:26.230" v="1070" actId="14100"/>
          <ac:spMkLst>
            <pc:docMk/>
            <pc:sldMk cId="2495952908" sldId="413"/>
            <ac:spMk id="3" creationId="{00000000-0000-0000-0000-000000000000}"/>
          </ac:spMkLst>
        </pc:spChg>
        <pc:spChg chg="add del mod ord">
          <ac:chgData name="EZZINE, Hind" userId="S::ezzineh@who.int::edcab00f-6318-46e5-a4a9-188b01ee222f" providerId="AD" clId="Web-{1AE0ACA2-8583-0AA9-AB9B-48F486268828}" dt="2023-01-12T13:23:52.600" v="1048"/>
          <ac:spMkLst>
            <pc:docMk/>
            <pc:sldMk cId="2495952908" sldId="413"/>
            <ac:spMk id="4" creationId="{4C23A936-4F0B-E8B1-C45F-C09D9D84B119}"/>
          </ac:spMkLst>
        </pc:spChg>
        <pc:spChg chg="add">
          <ac:chgData name="EZZINE, Hind" userId="S::ezzineh@who.int::edcab00f-6318-46e5-a4a9-188b01ee222f" providerId="AD" clId="Web-{1AE0ACA2-8583-0AA9-AB9B-48F486268828}" dt="2023-01-12T13:23:54.428" v="1049"/>
          <ac:spMkLst>
            <pc:docMk/>
            <pc:sldMk cId="2495952908" sldId="413"/>
            <ac:spMk id="6" creationId="{060753CB-6030-1706-4585-9E56E6D9170B}"/>
          </ac:spMkLst>
        </pc:spChg>
        <pc:spChg chg="mod">
          <ac:chgData name="EZZINE, Hind" userId="S::ezzineh@who.int::edcab00f-6318-46e5-a4a9-188b01ee222f" providerId="AD" clId="Web-{1AE0ACA2-8583-0AA9-AB9B-48F486268828}" dt="2023-01-12T13:26:19.464" v="1069"/>
          <ac:spMkLst>
            <pc:docMk/>
            <pc:sldMk cId="2495952908" sldId="413"/>
            <ac:spMk id="10" creationId="{00000000-0000-0000-0000-000000000000}"/>
          </ac:spMkLst>
        </pc:spChg>
      </pc:sldChg>
      <pc:sldChg chg="addSp delSp modSp mod modClrScheme chgLayout">
        <pc:chgData name="EZZINE, Hind" userId="S::ezzineh@who.int::edcab00f-6318-46e5-a4a9-188b01ee222f" providerId="AD" clId="Web-{1AE0ACA2-8583-0AA9-AB9B-48F486268828}" dt="2023-01-12T13:28:08.577" v="1082"/>
        <pc:sldMkLst>
          <pc:docMk/>
          <pc:sldMk cId="2350693174" sldId="414"/>
        </pc:sldMkLst>
        <pc:spChg chg="mod">
          <ac:chgData name="EZZINE, Hind" userId="S::ezzineh@who.int::edcab00f-6318-46e5-a4a9-188b01ee222f" providerId="AD" clId="Web-{1AE0ACA2-8583-0AA9-AB9B-48F486268828}" dt="2023-01-12T13:28:08.577" v="1082"/>
          <ac:spMkLst>
            <pc:docMk/>
            <pc:sldMk cId="2350693174" sldId="414"/>
            <ac:spMk id="2" creationId="{00000000-0000-0000-0000-000000000000}"/>
          </ac:spMkLst>
        </pc:spChg>
        <pc:spChg chg="add del mod ord">
          <ac:chgData name="EZZINE, Hind" userId="S::ezzineh@who.int::edcab00f-6318-46e5-a4a9-188b01ee222f" providerId="AD" clId="Web-{1AE0ACA2-8583-0AA9-AB9B-48F486268828}" dt="2023-01-12T13:26:39.918" v="1071"/>
          <ac:spMkLst>
            <pc:docMk/>
            <pc:sldMk cId="2350693174" sldId="414"/>
            <ac:spMk id="4" creationId="{0458C464-A121-5F42-BB02-E70DEE17DE38}"/>
          </ac:spMkLst>
        </pc:spChg>
        <pc:spChg chg="add">
          <ac:chgData name="EZZINE, Hind" userId="S::ezzineh@who.int::edcab00f-6318-46e5-a4a9-188b01ee222f" providerId="AD" clId="Web-{1AE0ACA2-8583-0AA9-AB9B-48F486268828}" dt="2023-01-12T13:24:06.600" v="1051"/>
          <ac:spMkLst>
            <pc:docMk/>
            <pc:sldMk cId="2350693174" sldId="414"/>
            <ac:spMk id="6" creationId="{D7A833BF-B5AC-5280-10D2-36413C7DDCAA}"/>
          </ac:spMkLst>
        </pc:spChg>
        <pc:spChg chg="mod">
          <ac:chgData name="EZZINE, Hind" userId="S::ezzineh@who.int::edcab00f-6318-46e5-a4a9-188b01ee222f" providerId="AD" clId="Web-{1AE0ACA2-8583-0AA9-AB9B-48F486268828}" dt="2023-01-12T13:27:56.999" v="1080"/>
          <ac:spMkLst>
            <pc:docMk/>
            <pc:sldMk cId="2350693174" sldId="414"/>
            <ac:spMk id="13" creationId="{00000000-0000-0000-0000-000000000000}"/>
          </ac:spMkLst>
        </pc:spChg>
        <pc:spChg chg="mod">
          <ac:chgData name="EZZINE, Hind" userId="S::ezzineh@who.int::edcab00f-6318-46e5-a4a9-188b01ee222f" providerId="AD" clId="Web-{1AE0ACA2-8583-0AA9-AB9B-48F486268828}" dt="2023-01-12T13:27:57.030" v="1081"/>
          <ac:spMkLst>
            <pc:docMk/>
            <pc:sldMk cId="2350693174" sldId="414"/>
            <ac:spMk id="15" creationId="{00000000-0000-0000-0000-000000000000}"/>
          </ac:spMkLst>
        </pc:spChg>
        <pc:spChg chg="mod ord">
          <ac:chgData name="EZZINE, Hind" userId="S::ezzineh@who.int::edcab00f-6318-46e5-a4a9-188b01ee222f" providerId="AD" clId="Web-{1AE0ACA2-8583-0AA9-AB9B-48F486268828}" dt="2023-01-12T13:25:49.885" v="1066" actId="1076"/>
          <ac:spMkLst>
            <pc:docMk/>
            <pc:sldMk cId="2350693174" sldId="414"/>
            <ac:spMk id="16" creationId="{00000000-0000-0000-0000-000000000000}"/>
          </ac:spMkLst>
        </pc:spChg>
        <pc:spChg chg="mod">
          <ac:chgData name="EZZINE, Hind" userId="S::ezzineh@who.int::edcab00f-6318-46e5-a4a9-188b01ee222f" providerId="AD" clId="Web-{1AE0ACA2-8583-0AA9-AB9B-48F486268828}" dt="2023-01-12T13:27:30.920" v="1079" actId="20577"/>
          <ac:spMkLst>
            <pc:docMk/>
            <pc:sldMk cId="2350693174" sldId="414"/>
            <ac:spMk id="24" creationId="{00000000-0000-0000-0000-000000000000}"/>
          </ac:spMkLst>
        </pc:spChg>
        <pc:spChg chg="mod">
          <ac:chgData name="EZZINE, Hind" userId="S::ezzineh@who.int::edcab00f-6318-46e5-a4a9-188b01ee222f" providerId="AD" clId="Web-{1AE0ACA2-8583-0AA9-AB9B-48F486268828}" dt="2023-01-12T13:27:13.575" v="1076" actId="20577"/>
          <ac:spMkLst>
            <pc:docMk/>
            <pc:sldMk cId="2350693174" sldId="414"/>
            <ac:spMk id="25" creationId="{00000000-0000-0000-0000-000000000000}"/>
          </ac:spMkLst>
        </pc:spChg>
      </pc:sldChg>
      <pc:sldChg chg="addSp delSp modSp mod modClrScheme chgLayout">
        <pc:chgData name="EZZINE, Hind" userId="S::ezzineh@who.int::edcab00f-6318-46e5-a4a9-188b01ee222f" providerId="AD" clId="Web-{1AE0ACA2-8583-0AA9-AB9B-48F486268828}" dt="2023-01-12T13:29:28.611" v="1092" actId="20577"/>
        <pc:sldMkLst>
          <pc:docMk/>
          <pc:sldMk cId="2446589430" sldId="415"/>
        </pc:sldMkLst>
        <pc:spChg chg="add del mod ord">
          <ac:chgData name="EZZINE, Hind" userId="S::ezzineh@who.int::edcab00f-6318-46e5-a4a9-188b01ee222f" providerId="AD" clId="Web-{1AE0ACA2-8583-0AA9-AB9B-48F486268828}" dt="2023-01-12T13:28:36.781" v="1087"/>
          <ac:spMkLst>
            <pc:docMk/>
            <pc:sldMk cId="2446589430" sldId="415"/>
            <ac:spMk id="2" creationId="{F042B70E-E31F-9EB3-DD6C-CB0F133BFFB3}"/>
          </ac:spMkLst>
        </pc:spChg>
        <pc:spChg chg="add">
          <ac:chgData name="EZZINE, Hind" userId="S::ezzineh@who.int::edcab00f-6318-46e5-a4a9-188b01ee222f" providerId="AD" clId="Web-{1AE0ACA2-8583-0AA9-AB9B-48F486268828}" dt="2023-01-12T13:24:23.491" v="1054"/>
          <ac:spMkLst>
            <pc:docMk/>
            <pc:sldMk cId="2446589430" sldId="415"/>
            <ac:spMk id="5" creationId="{C839334B-92A9-794C-03BD-C5C087607E49}"/>
          </ac:spMkLst>
        </pc:spChg>
        <pc:spChg chg="mod">
          <ac:chgData name="EZZINE, Hind" userId="S::ezzineh@who.int::edcab00f-6318-46e5-a4a9-188b01ee222f" providerId="AD" clId="Web-{1AE0ACA2-8583-0AA9-AB9B-48F486268828}" dt="2023-01-12T13:29:04.313" v="1091" actId="20577"/>
          <ac:spMkLst>
            <pc:docMk/>
            <pc:sldMk cId="2446589430" sldId="415"/>
            <ac:spMk id="7" creationId="{B1093F0F-96A6-3294-8DD0-63F24EDB3FAC}"/>
          </ac:spMkLst>
        </pc:spChg>
        <pc:spChg chg="mod ord">
          <ac:chgData name="EZZINE, Hind" userId="S::ezzineh@who.int::edcab00f-6318-46e5-a4a9-188b01ee222f" providerId="AD" clId="Web-{1AE0ACA2-8583-0AA9-AB9B-48F486268828}" dt="2023-01-12T13:29:28.611" v="1092" actId="20577"/>
          <ac:spMkLst>
            <pc:docMk/>
            <pc:sldMk cId="2446589430" sldId="415"/>
            <ac:spMk id="9" creationId="{00000000-0000-0000-0000-000000000000}"/>
          </ac:spMkLst>
        </pc:spChg>
        <pc:picChg chg="mod">
          <ac:chgData name="EZZINE, Hind" userId="S::ezzineh@who.int::edcab00f-6318-46e5-a4a9-188b01ee222f" providerId="AD" clId="Web-{1AE0ACA2-8583-0AA9-AB9B-48F486268828}" dt="2023-01-12T13:28:42.313" v="1088" actId="1076"/>
          <ac:picMkLst>
            <pc:docMk/>
            <pc:sldMk cId="2446589430" sldId="415"/>
            <ac:picMk id="3" creationId="{6736E542-CD5C-0BF4-4F59-6A51F17C3D06}"/>
          </ac:picMkLst>
        </pc:picChg>
      </pc:sldChg>
      <pc:sldChg chg="addSp delSp modSp mod modClrScheme chgLayout">
        <pc:chgData name="EZZINE, Hind" userId="S::ezzineh@who.int::edcab00f-6318-46e5-a4a9-188b01ee222f" providerId="AD" clId="Web-{1AE0ACA2-8583-0AA9-AB9B-48F486268828}" dt="2023-01-12T13:32:19.711" v="1108" actId="20577"/>
        <pc:sldMkLst>
          <pc:docMk/>
          <pc:sldMk cId="3248561" sldId="416"/>
        </pc:sldMkLst>
        <pc:spChg chg="add del mod ord">
          <ac:chgData name="EZZINE, Hind" userId="S::ezzineh@who.int::edcab00f-6318-46e5-a4a9-188b01ee222f" providerId="AD" clId="Web-{1AE0ACA2-8583-0AA9-AB9B-48F486268828}" dt="2023-01-12T13:24:39.195" v="1056"/>
          <ac:spMkLst>
            <pc:docMk/>
            <pc:sldMk cId="3248561" sldId="416"/>
            <ac:spMk id="6" creationId="{B8367511-FA25-862B-26F4-F71F4D12D01B}"/>
          </ac:spMkLst>
        </pc:spChg>
        <pc:spChg chg="mod">
          <ac:chgData name="EZZINE, Hind" userId="S::ezzineh@who.int::edcab00f-6318-46e5-a4a9-188b01ee222f" providerId="AD" clId="Web-{1AE0ACA2-8583-0AA9-AB9B-48F486268828}" dt="2023-01-12T13:32:19.711" v="1108" actId="20577"/>
          <ac:spMkLst>
            <pc:docMk/>
            <pc:sldMk cId="3248561" sldId="416"/>
            <ac:spMk id="7" creationId="{00000000-0000-0000-0000-000000000000}"/>
          </ac:spMkLst>
        </pc:spChg>
        <pc:spChg chg="mod">
          <ac:chgData name="EZZINE, Hind" userId="S::ezzineh@who.int::edcab00f-6318-46e5-a4a9-188b01ee222f" providerId="AD" clId="Web-{1AE0ACA2-8583-0AA9-AB9B-48F486268828}" dt="2023-01-12T13:30:35.239" v="1100"/>
          <ac:spMkLst>
            <pc:docMk/>
            <pc:sldMk cId="3248561" sldId="416"/>
            <ac:spMk id="8" creationId="{00000000-0000-0000-0000-000000000000}"/>
          </ac:spMkLst>
        </pc:spChg>
        <pc:spChg chg="add del mod ord">
          <ac:chgData name="EZZINE, Hind" userId="S::ezzineh@who.int::edcab00f-6318-46e5-a4a9-188b01ee222f" providerId="AD" clId="Web-{1AE0ACA2-8583-0AA9-AB9B-48F486268828}" dt="2023-01-12T13:30:14.238" v="1097"/>
          <ac:spMkLst>
            <pc:docMk/>
            <pc:sldMk cId="3248561" sldId="416"/>
            <ac:spMk id="9" creationId="{0CD882E9-72FE-D4C7-B55B-D17C911711BD}"/>
          </ac:spMkLst>
        </pc:spChg>
        <pc:spChg chg="add">
          <ac:chgData name="EZZINE, Hind" userId="S::ezzineh@who.int::edcab00f-6318-46e5-a4a9-188b01ee222f" providerId="AD" clId="Web-{1AE0ACA2-8583-0AA9-AB9B-48F486268828}" dt="2023-01-12T13:24:40.179" v="1057"/>
          <ac:spMkLst>
            <pc:docMk/>
            <pc:sldMk cId="3248561" sldId="416"/>
            <ac:spMk id="11" creationId="{C2BE80AD-9067-46B6-7F44-D871C20DB84A}"/>
          </ac:spMkLst>
        </pc:spChg>
      </pc:sldChg>
      <pc:sldChg chg="addSp delSp modSp mod modClrScheme chgLayout">
        <pc:chgData name="EZZINE, Hind" userId="S::ezzineh@who.int::edcab00f-6318-46e5-a4a9-188b01ee222f" providerId="AD" clId="Web-{1AE0ACA2-8583-0AA9-AB9B-48F486268828}" dt="2023-01-12T13:34:12.605" v="1115" actId="1076"/>
        <pc:sldMkLst>
          <pc:docMk/>
          <pc:sldMk cId="715175267" sldId="417"/>
        </pc:sldMkLst>
        <pc:spChg chg="add del mod ord">
          <ac:chgData name="EZZINE, Hind" userId="S::ezzineh@who.int::edcab00f-6318-46e5-a4a9-188b01ee222f" providerId="AD" clId="Web-{1AE0ACA2-8583-0AA9-AB9B-48F486268828}" dt="2023-01-12T13:24:49.617" v="1058"/>
          <ac:spMkLst>
            <pc:docMk/>
            <pc:sldMk cId="715175267" sldId="417"/>
            <ac:spMk id="2" creationId="{BE661AFD-70DA-EB3F-E1D6-A4A593522CD5}"/>
          </ac:spMkLst>
        </pc:spChg>
        <pc:spChg chg="add del mod ord">
          <ac:chgData name="EZZINE, Hind" userId="S::ezzineh@who.int::edcab00f-6318-46e5-a4a9-188b01ee222f" providerId="AD" clId="Web-{1AE0ACA2-8583-0AA9-AB9B-48F486268828}" dt="2023-01-12T13:32:55.056" v="1110"/>
          <ac:spMkLst>
            <pc:docMk/>
            <pc:sldMk cId="715175267" sldId="417"/>
            <ac:spMk id="15" creationId="{2D9B70D6-5727-2B8A-474A-1928C86EAD12}"/>
          </ac:spMkLst>
        </pc:spChg>
        <pc:spChg chg="mod">
          <ac:chgData name="EZZINE, Hind" userId="S::ezzineh@who.int::edcab00f-6318-46e5-a4a9-188b01ee222f" providerId="AD" clId="Web-{1AE0ACA2-8583-0AA9-AB9B-48F486268828}" dt="2023-01-12T13:34:12.605" v="1115" actId="1076"/>
          <ac:spMkLst>
            <pc:docMk/>
            <pc:sldMk cId="715175267" sldId="417"/>
            <ac:spMk id="16" creationId="{00000000-0000-0000-0000-000000000000}"/>
          </ac:spMkLst>
        </pc:spChg>
        <pc:spChg chg="add">
          <ac:chgData name="EZZINE, Hind" userId="S::ezzineh@who.int::edcab00f-6318-46e5-a4a9-188b01ee222f" providerId="AD" clId="Web-{1AE0ACA2-8583-0AA9-AB9B-48F486268828}" dt="2023-01-12T13:24:54.586" v="1060"/>
          <ac:spMkLst>
            <pc:docMk/>
            <pc:sldMk cId="715175267" sldId="417"/>
            <ac:spMk id="18" creationId="{E4D93675-9286-7D77-79EC-035F947C75D2}"/>
          </ac:spMkLst>
        </pc:spChg>
      </pc:sldChg>
      <pc:sldChg chg="addSp delSp modSp mod modClrScheme chgLayout">
        <pc:chgData name="EZZINE, Hind" userId="S::ezzineh@who.int::edcab00f-6318-46e5-a4a9-188b01ee222f" providerId="AD" clId="Web-{1AE0ACA2-8583-0AA9-AB9B-48F486268828}" dt="2023-01-12T13:35:34.046" v="1125" actId="1076"/>
        <pc:sldMkLst>
          <pc:docMk/>
          <pc:sldMk cId="2713222262" sldId="418"/>
        </pc:sldMkLst>
        <pc:spChg chg="mod ord">
          <ac:chgData name="EZZINE, Hind" userId="S::ezzineh@who.int::edcab00f-6318-46e5-a4a9-188b01ee222f" providerId="AD" clId="Web-{1AE0ACA2-8583-0AA9-AB9B-48F486268828}" dt="2023-01-12T13:34:33.403" v="1117" actId="1076"/>
          <ac:spMkLst>
            <pc:docMk/>
            <pc:sldMk cId="2713222262" sldId="418"/>
            <ac:spMk id="2" creationId="{00000000-0000-0000-0000-000000000000}"/>
          </ac:spMkLst>
        </pc:spChg>
        <pc:spChg chg="add del mod ord">
          <ac:chgData name="EZZINE, Hind" userId="S::ezzineh@who.int::edcab00f-6318-46e5-a4a9-188b01ee222f" providerId="AD" clId="Web-{1AE0ACA2-8583-0AA9-AB9B-48F486268828}" dt="2023-01-12T13:34:40.044" v="1118"/>
          <ac:spMkLst>
            <pc:docMk/>
            <pc:sldMk cId="2713222262" sldId="418"/>
            <ac:spMk id="3" creationId="{77AD8B25-4174-B4F1-D6B1-900E06443D65}"/>
          </ac:spMkLst>
        </pc:spChg>
        <pc:spChg chg="add">
          <ac:chgData name="EZZINE, Hind" userId="S::ezzineh@who.int::edcab00f-6318-46e5-a4a9-188b01ee222f" providerId="AD" clId="Web-{1AE0ACA2-8583-0AA9-AB9B-48F486268828}" dt="2023-01-12T13:25:08.024" v="1063"/>
          <ac:spMkLst>
            <pc:docMk/>
            <pc:sldMk cId="2713222262" sldId="418"/>
            <ac:spMk id="5" creationId="{D768DACC-5562-FC8B-DB18-C24980B6F09F}"/>
          </ac:spMkLst>
        </pc:spChg>
        <pc:spChg chg="mod">
          <ac:chgData name="EZZINE, Hind" userId="S::ezzineh@who.int::edcab00f-6318-46e5-a4a9-188b01ee222f" providerId="AD" clId="Web-{1AE0ACA2-8583-0AA9-AB9B-48F486268828}" dt="2023-01-12T13:35:34.046" v="1125" actId="1076"/>
          <ac:spMkLst>
            <pc:docMk/>
            <pc:sldMk cId="2713222262" sldId="418"/>
            <ac:spMk id="6" creationId="{00000000-0000-0000-0000-000000000000}"/>
          </ac:spMkLst>
        </pc:spChg>
      </pc:sldChg>
      <pc:sldChg chg="modSp">
        <pc:chgData name="EZZINE, Hind" userId="S::ezzineh@who.int::edcab00f-6318-46e5-a4a9-188b01ee222f" providerId="AD" clId="Web-{1AE0ACA2-8583-0AA9-AB9B-48F486268828}" dt="2023-01-12T12:57:49.295" v="852" actId="20577"/>
        <pc:sldMkLst>
          <pc:docMk/>
          <pc:sldMk cId="3776660045" sldId="422"/>
        </pc:sldMkLst>
        <pc:spChg chg="mod">
          <ac:chgData name="EZZINE, Hind" userId="S::ezzineh@who.int::edcab00f-6318-46e5-a4a9-188b01ee222f" providerId="AD" clId="Web-{1AE0ACA2-8583-0AA9-AB9B-48F486268828}" dt="2023-01-12T12:57:49.295" v="852" actId="20577"/>
          <ac:spMkLst>
            <pc:docMk/>
            <pc:sldMk cId="3776660045" sldId="422"/>
            <ac:spMk id="3" creationId="{00000000-0000-0000-0000-000000000000}"/>
          </ac:spMkLst>
        </pc:spChg>
      </pc:sldChg>
      <pc:sldChg chg="modSp del">
        <pc:chgData name="EZZINE, Hind" userId="S::ezzineh@who.int::edcab00f-6318-46e5-a4a9-188b01ee222f" providerId="AD" clId="Web-{1AE0ACA2-8583-0AA9-AB9B-48F486268828}" dt="2023-01-12T11:07:56.660" v="34"/>
        <pc:sldMkLst>
          <pc:docMk/>
          <pc:sldMk cId="1659073675" sldId="423"/>
        </pc:sldMkLst>
        <pc:spChg chg="mod">
          <ac:chgData name="EZZINE, Hind" userId="S::ezzineh@who.int::edcab00f-6318-46e5-a4a9-188b01ee222f" providerId="AD" clId="Web-{1AE0ACA2-8583-0AA9-AB9B-48F486268828}" dt="2023-01-12T11:07:40.659" v="16" actId="20577"/>
          <ac:spMkLst>
            <pc:docMk/>
            <pc:sldMk cId="1659073675" sldId="423"/>
            <ac:spMk id="3" creationId="{00000000-0000-0000-0000-000000000000}"/>
          </ac:spMkLst>
        </pc:spChg>
      </pc:sldChg>
      <pc:sldChg chg="addSp delSp modSp mod modClrScheme chgLayout">
        <pc:chgData name="EZZINE, Hind" userId="S::ezzineh@who.int::edcab00f-6318-46e5-a4a9-188b01ee222f" providerId="AD" clId="Web-{1AE0ACA2-8583-0AA9-AB9B-48F486268828}" dt="2023-01-12T12:32:03.726" v="561"/>
        <pc:sldMkLst>
          <pc:docMk/>
          <pc:sldMk cId="723761686" sldId="427"/>
        </pc:sldMkLst>
        <pc:spChg chg="mod ord">
          <ac:chgData name="EZZINE, Hind" userId="S::ezzineh@who.int::edcab00f-6318-46e5-a4a9-188b01ee222f" providerId="AD" clId="Web-{1AE0ACA2-8583-0AA9-AB9B-48F486268828}" dt="2023-01-12T12:32:03.726" v="561"/>
          <ac:spMkLst>
            <pc:docMk/>
            <pc:sldMk cId="723761686" sldId="427"/>
            <ac:spMk id="2" creationId="{00000000-0000-0000-0000-000000000000}"/>
          </ac:spMkLst>
        </pc:spChg>
        <pc:spChg chg="mod">
          <ac:chgData name="EZZINE, Hind" userId="S::ezzineh@who.int::edcab00f-6318-46e5-a4a9-188b01ee222f" providerId="AD" clId="Web-{1AE0ACA2-8583-0AA9-AB9B-48F486268828}" dt="2023-01-12T12:30:46.489" v="528" actId="1076"/>
          <ac:spMkLst>
            <pc:docMk/>
            <pc:sldMk cId="723761686" sldId="427"/>
            <ac:spMk id="3" creationId="{00000000-0000-0000-0000-000000000000}"/>
          </ac:spMkLst>
        </pc:spChg>
        <pc:spChg chg="mod">
          <ac:chgData name="EZZINE, Hind" userId="S::ezzineh@who.int::edcab00f-6318-46e5-a4a9-188b01ee222f" providerId="AD" clId="Web-{1AE0ACA2-8583-0AA9-AB9B-48F486268828}" dt="2023-01-12T12:31:16.974" v="533" actId="20577"/>
          <ac:spMkLst>
            <pc:docMk/>
            <pc:sldMk cId="723761686" sldId="427"/>
            <ac:spMk id="4" creationId="{B8798144-C516-5348-A5F5-C41C25162F89}"/>
          </ac:spMkLst>
        </pc:spChg>
        <pc:spChg chg="add del mod ord">
          <ac:chgData name="EZZINE, Hind" userId="S::ezzineh@who.int::edcab00f-6318-46e5-a4a9-188b01ee222f" providerId="AD" clId="Web-{1AE0ACA2-8583-0AA9-AB9B-48F486268828}" dt="2023-01-12T12:30:55.177" v="530"/>
          <ac:spMkLst>
            <pc:docMk/>
            <pc:sldMk cId="723761686" sldId="427"/>
            <ac:spMk id="6" creationId="{F5DEB29A-0B10-F520-B426-D796225A3E5B}"/>
          </ac:spMkLst>
        </pc:spChg>
        <pc:graphicFrameChg chg="mod modGraphic">
          <ac:chgData name="EZZINE, Hind" userId="S::ezzineh@who.int::edcab00f-6318-46e5-a4a9-188b01ee222f" providerId="AD" clId="Web-{1AE0ACA2-8583-0AA9-AB9B-48F486268828}" dt="2023-01-12T12:31:51.413" v="560" actId="1076"/>
          <ac:graphicFrameMkLst>
            <pc:docMk/>
            <pc:sldMk cId="723761686" sldId="427"/>
            <ac:graphicFrameMk id="5" creationId="{00000000-0000-0000-0000-000000000000}"/>
          </ac:graphicFrameMkLst>
        </pc:graphicFrameChg>
      </pc:sldChg>
      <pc:sldChg chg="del">
        <pc:chgData name="EZZINE, Hind" userId="S::ezzineh@who.int::edcab00f-6318-46e5-a4a9-188b01ee222f" providerId="AD" clId="Web-{1AE0ACA2-8583-0AA9-AB9B-48F486268828}" dt="2023-01-12T11:07:35.487" v="15"/>
        <pc:sldMkLst>
          <pc:docMk/>
          <pc:sldMk cId="1947725932" sldId="429"/>
        </pc:sldMkLst>
      </pc:sldChg>
      <pc:sldChg chg="addSp delSp modSp mod modClrScheme chgLayout">
        <pc:chgData name="EZZINE, Hind" userId="S::ezzineh@who.int::edcab00f-6318-46e5-a4a9-188b01ee222f" providerId="AD" clId="Web-{1AE0ACA2-8583-0AA9-AB9B-48F486268828}" dt="2023-01-12T12:39:20.100" v="684" actId="20577"/>
        <pc:sldMkLst>
          <pc:docMk/>
          <pc:sldMk cId="2545532385" sldId="431"/>
        </pc:sldMkLst>
        <pc:spChg chg="mod ord">
          <ac:chgData name="EZZINE, Hind" userId="S::ezzineh@who.int::edcab00f-6318-46e5-a4a9-188b01ee222f" providerId="AD" clId="Web-{1AE0ACA2-8583-0AA9-AB9B-48F486268828}" dt="2023-01-12T12:35:29.014" v="670"/>
          <ac:spMkLst>
            <pc:docMk/>
            <pc:sldMk cId="2545532385" sldId="431"/>
            <ac:spMk id="2" creationId="{00000000-0000-0000-0000-000000000000}"/>
          </ac:spMkLst>
        </pc:spChg>
        <pc:spChg chg="mod">
          <ac:chgData name="EZZINE, Hind" userId="S::ezzineh@who.int::edcab00f-6318-46e5-a4a9-188b01ee222f" providerId="AD" clId="Web-{1AE0ACA2-8583-0AA9-AB9B-48F486268828}" dt="2023-01-12T12:34:28.106" v="657" actId="1076"/>
          <ac:spMkLst>
            <pc:docMk/>
            <pc:sldMk cId="2545532385" sldId="431"/>
            <ac:spMk id="3" creationId="{00000000-0000-0000-0000-000000000000}"/>
          </ac:spMkLst>
        </pc:spChg>
        <pc:spChg chg="mod">
          <ac:chgData name="EZZINE, Hind" userId="S::ezzineh@who.int::edcab00f-6318-46e5-a4a9-188b01ee222f" providerId="AD" clId="Web-{1AE0ACA2-8583-0AA9-AB9B-48F486268828}" dt="2023-01-12T12:39:20.100" v="684" actId="20577"/>
          <ac:spMkLst>
            <pc:docMk/>
            <pc:sldMk cId="2545532385" sldId="431"/>
            <ac:spMk id="4" creationId="{B8798144-C516-5348-A5F5-C41C25162F89}"/>
          </ac:spMkLst>
        </pc:spChg>
        <pc:spChg chg="add del mod ord">
          <ac:chgData name="EZZINE, Hind" userId="S::ezzineh@who.int::edcab00f-6318-46e5-a4a9-188b01ee222f" providerId="AD" clId="Web-{1AE0ACA2-8583-0AA9-AB9B-48F486268828}" dt="2023-01-12T12:33:04.759" v="565"/>
          <ac:spMkLst>
            <pc:docMk/>
            <pc:sldMk cId="2545532385" sldId="431"/>
            <ac:spMk id="5" creationId="{374ABA4A-41FB-7578-8E6A-18EEBA521B93}"/>
          </ac:spMkLst>
        </pc:spChg>
      </pc:sldChg>
      <pc:sldChg chg="addSp delSp modSp mod modClrScheme chgLayout">
        <pc:chgData name="EZZINE, Hind" userId="S::ezzineh@who.int::edcab00f-6318-46e5-a4a9-188b01ee222f" providerId="AD" clId="Web-{1AE0ACA2-8583-0AA9-AB9B-48F486268828}" dt="2023-01-12T12:40:41.494" v="696"/>
        <pc:sldMkLst>
          <pc:docMk/>
          <pc:sldMk cId="2190798897" sldId="432"/>
        </pc:sldMkLst>
        <pc:spChg chg="del mod ord">
          <ac:chgData name="EZZINE, Hind" userId="S::ezzineh@who.int::edcab00f-6318-46e5-a4a9-188b01ee222f" providerId="AD" clId="Web-{1AE0ACA2-8583-0AA9-AB9B-48F486268828}" dt="2023-01-12T12:35:44.780" v="671"/>
          <ac:spMkLst>
            <pc:docMk/>
            <pc:sldMk cId="2190798897" sldId="432"/>
            <ac:spMk id="2" creationId="{00000000-0000-0000-0000-000000000000}"/>
          </ac:spMkLst>
        </pc:spChg>
        <pc:spChg chg="del">
          <ac:chgData name="EZZINE, Hind" userId="S::ezzineh@who.int::edcab00f-6318-46e5-a4a9-188b01ee222f" providerId="AD" clId="Web-{1AE0ACA2-8583-0AA9-AB9B-48F486268828}" dt="2023-01-12T12:35:56.234" v="674"/>
          <ac:spMkLst>
            <pc:docMk/>
            <pc:sldMk cId="2190798897" sldId="432"/>
            <ac:spMk id="3" creationId="{00000000-0000-0000-0000-000000000000}"/>
          </ac:spMkLst>
        </pc:spChg>
        <pc:spChg chg="mod">
          <ac:chgData name="EZZINE, Hind" userId="S::ezzineh@who.int::edcab00f-6318-46e5-a4a9-188b01ee222f" providerId="AD" clId="Web-{1AE0ACA2-8583-0AA9-AB9B-48F486268828}" dt="2023-01-12T12:39:52.430" v="690"/>
          <ac:spMkLst>
            <pc:docMk/>
            <pc:sldMk cId="2190798897" sldId="432"/>
            <ac:spMk id="4" creationId="{B8798144-C516-5348-A5F5-C41C25162F89}"/>
          </ac:spMkLst>
        </pc:spChg>
        <pc:spChg chg="add del mod ord">
          <ac:chgData name="EZZINE, Hind" userId="S::ezzineh@who.int::edcab00f-6318-46e5-a4a9-188b01ee222f" providerId="AD" clId="Web-{1AE0ACA2-8583-0AA9-AB9B-48F486268828}" dt="2023-01-12T12:34:53.029" v="665"/>
          <ac:spMkLst>
            <pc:docMk/>
            <pc:sldMk cId="2190798897" sldId="432"/>
            <ac:spMk id="5" creationId="{1965599E-A356-F11E-04BC-9CF348C2384F}"/>
          </ac:spMkLst>
        </pc:spChg>
        <pc:spChg chg="add del mod">
          <ac:chgData name="EZZINE, Hind" userId="S::ezzineh@who.int::edcab00f-6318-46e5-a4a9-188b01ee222f" providerId="AD" clId="Web-{1AE0ACA2-8583-0AA9-AB9B-48F486268828}" dt="2023-01-12T12:35:52.484" v="673"/>
          <ac:spMkLst>
            <pc:docMk/>
            <pc:sldMk cId="2190798897" sldId="432"/>
            <ac:spMk id="7" creationId="{82BB2E06-DF09-2C4D-24F0-70203D68B101}"/>
          </ac:spMkLst>
        </pc:spChg>
        <pc:spChg chg="add">
          <ac:chgData name="EZZINE, Hind" userId="S::ezzineh@who.int::edcab00f-6318-46e5-a4a9-188b01ee222f" providerId="AD" clId="Web-{1AE0ACA2-8583-0AA9-AB9B-48F486268828}" dt="2023-01-12T12:35:48.265" v="672"/>
          <ac:spMkLst>
            <pc:docMk/>
            <pc:sldMk cId="2190798897" sldId="432"/>
            <ac:spMk id="9" creationId="{43D839BE-7412-C005-3580-2B6AAA6846B4}"/>
          </ac:spMkLst>
        </pc:spChg>
        <pc:spChg chg="add">
          <ac:chgData name="EZZINE, Hind" userId="S::ezzineh@who.int::edcab00f-6318-46e5-a4a9-188b01ee222f" providerId="AD" clId="Web-{1AE0ACA2-8583-0AA9-AB9B-48F486268828}" dt="2023-01-12T12:40:41.494" v="696"/>
          <ac:spMkLst>
            <pc:docMk/>
            <pc:sldMk cId="2190798897" sldId="432"/>
            <ac:spMk id="11" creationId="{4F318529-4DB4-96E8-E413-1DC046710290}"/>
          </ac:spMkLst>
        </pc:spChg>
      </pc:sldChg>
      <pc:sldChg chg="addSp delSp modSp mod modClrScheme chgLayout">
        <pc:chgData name="EZZINE, Hind" userId="S::ezzineh@who.int::edcab00f-6318-46e5-a4a9-188b01ee222f" providerId="AD" clId="Web-{1AE0ACA2-8583-0AA9-AB9B-48F486268828}" dt="2023-01-12T12:41:36.933" v="705" actId="20577"/>
        <pc:sldMkLst>
          <pc:docMk/>
          <pc:sldMk cId="3293012363" sldId="433"/>
        </pc:sldMkLst>
        <pc:spChg chg="del mod ord">
          <ac:chgData name="EZZINE, Hind" userId="S::ezzineh@who.int::edcab00f-6318-46e5-a4a9-188b01ee222f" providerId="AD" clId="Web-{1AE0ACA2-8583-0AA9-AB9B-48F486268828}" dt="2023-01-12T12:41:04.541" v="699"/>
          <ac:spMkLst>
            <pc:docMk/>
            <pc:sldMk cId="3293012363" sldId="433"/>
            <ac:spMk id="2" creationId="{00000000-0000-0000-0000-000000000000}"/>
          </ac:spMkLst>
        </pc:spChg>
        <pc:spChg chg="del">
          <ac:chgData name="EZZINE, Hind" userId="S::ezzineh@who.int::edcab00f-6318-46e5-a4a9-188b01ee222f" providerId="AD" clId="Web-{1AE0ACA2-8583-0AA9-AB9B-48F486268828}" dt="2023-01-12T12:40:50.494" v="697"/>
          <ac:spMkLst>
            <pc:docMk/>
            <pc:sldMk cId="3293012363" sldId="433"/>
            <ac:spMk id="3" creationId="{00000000-0000-0000-0000-000000000000}"/>
          </ac:spMkLst>
        </pc:spChg>
        <pc:spChg chg="mod">
          <ac:chgData name="EZZINE, Hind" userId="S::ezzineh@who.int::edcab00f-6318-46e5-a4a9-188b01ee222f" providerId="AD" clId="Web-{1AE0ACA2-8583-0AA9-AB9B-48F486268828}" dt="2023-01-12T12:41:36.933" v="705" actId="20577"/>
          <ac:spMkLst>
            <pc:docMk/>
            <pc:sldMk cId="3293012363" sldId="433"/>
            <ac:spMk id="4" creationId="{B8798144-C516-5348-A5F5-C41C25162F89}"/>
          </ac:spMkLst>
        </pc:spChg>
        <pc:spChg chg="add del mod ord">
          <ac:chgData name="EZZINE, Hind" userId="S::ezzineh@who.int::edcab00f-6318-46e5-a4a9-188b01ee222f" providerId="AD" clId="Web-{1AE0ACA2-8583-0AA9-AB9B-48F486268828}" dt="2023-01-12T12:40:06.633" v="693"/>
          <ac:spMkLst>
            <pc:docMk/>
            <pc:sldMk cId="3293012363" sldId="433"/>
            <ac:spMk id="5" creationId="{F5609068-B752-4AFE-9CA8-F390D66A65D0}"/>
          </ac:spMkLst>
        </pc:spChg>
        <pc:spChg chg="add">
          <ac:chgData name="EZZINE, Hind" userId="S::ezzineh@who.int::edcab00f-6318-46e5-a4a9-188b01ee222f" providerId="AD" clId="Web-{1AE0ACA2-8583-0AA9-AB9B-48F486268828}" dt="2023-01-12T12:40:51.369" v="698"/>
          <ac:spMkLst>
            <pc:docMk/>
            <pc:sldMk cId="3293012363" sldId="433"/>
            <ac:spMk id="8" creationId="{2BC78EFC-8EAF-09D1-04AA-AF685160072A}"/>
          </ac:spMkLst>
        </pc:spChg>
        <pc:spChg chg="add del mod">
          <ac:chgData name="EZZINE, Hind" userId="S::ezzineh@who.int::edcab00f-6318-46e5-a4a9-188b01ee222f" providerId="AD" clId="Web-{1AE0ACA2-8583-0AA9-AB9B-48F486268828}" dt="2023-01-12T12:41:21.495" v="701"/>
          <ac:spMkLst>
            <pc:docMk/>
            <pc:sldMk cId="3293012363" sldId="433"/>
            <ac:spMk id="10" creationId="{556E56F5-3B4B-3999-1AE4-CB7C0A80BAF6}"/>
          </ac:spMkLst>
        </pc:spChg>
        <pc:spChg chg="add">
          <ac:chgData name="EZZINE, Hind" userId="S::ezzineh@who.int::edcab00f-6318-46e5-a4a9-188b01ee222f" providerId="AD" clId="Web-{1AE0ACA2-8583-0AA9-AB9B-48F486268828}" dt="2023-01-12T12:41:05.417" v="700"/>
          <ac:spMkLst>
            <pc:docMk/>
            <pc:sldMk cId="3293012363" sldId="433"/>
            <ac:spMk id="12" creationId="{F902C905-CC76-B935-C126-BEA720A14512}"/>
          </ac:spMkLst>
        </pc:spChg>
      </pc:sldChg>
      <pc:sldChg chg="modSp">
        <pc:chgData name="EZZINE, Hind" userId="S::ezzineh@who.int::edcab00f-6318-46e5-a4a9-188b01ee222f" providerId="AD" clId="Web-{1AE0ACA2-8583-0AA9-AB9B-48F486268828}" dt="2023-01-12T12:28:46.860" v="496" actId="20577"/>
        <pc:sldMkLst>
          <pc:docMk/>
          <pc:sldMk cId="1557536171" sldId="435"/>
        </pc:sldMkLst>
        <pc:spChg chg="mod">
          <ac:chgData name="EZZINE, Hind" userId="S::ezzineh@who.int::edcab00f-6318-46e5-a4a9-188b01ee222f" providerId="AD" clId="Web-{1AE0ACA2-8583-0AA9-AB9B-48F486268828}" dt="2023-01-12T12:28:46.860" v="496" actId="20577"/>
          <ac:spMkLst>
            <pc:docMk/>
            <pc:sldMk cId="1557536171" sldId="435"/>
            <ac:spMk id="3" creationId="{00000000-0000-0000-0000-000000000000}"/>
          </ac:spMkLst>
        </pc:spChg>
      </pc:sldChg>
      <pc:sldChg chg="modSp">
        <pc:chgData name="EZZINE, Hind" userId="S::ezzineh@who.int::edcab00f-6318-46e5-a4a9-188b01ee222f" providerId="AD" clId="Web-{1AE0ACA2-8583-0AA9-AB9B-48F486268828}" dt="2023-01-12T13:36:04.172" v="1140" actId="20577"/>
        <pc:sldMkLst>
          <pc:docMk/>
          <pc:sldMk cId="259278657" sldId="438"/>
        </pc:sldMkLst>
        <pc:spChg chg="mod">
          <ac:chgData name="EZZINE, Hind" userId="S::ezzineh@who.int::edcab00f-6318-46e5-a4a9-188b01ee222f" providerId="AD" clId="Web-{1AE0ACA2-8583-0AA9-AB9B-48F486268828}" dt="2023-01-12T13:36:04.172" v="1140" actId="20577"/>
          <ac:spMkLst>
            <pc:docMk/>
            <pc:sldMk cId="259278657" sldId="438"/>
            <ac:spMk id="2" creationId="{00000000-0000-0000-0000-000000000000}"/>
          </ac:spMkLst>
        </pc:spChg>
      </pc:sldChg>
      <pc:sldChg chg="addSp delSp modSp mod modClrScheme chgLayout">
        <pc:chgData name="EZZINE, Hind" userId="S::ezzineh@who.int::edcab00f-6318-46e5-a4a9-188b01ee222f" providerId="AD" clId="Web-{1AE0ACA2-8583-0AA9-AB9B-48F486268828}" dt="2023-01-12T13:58:33.766" v="1301" actId="20577"/>
        <pc:sldMkLst>
          <pc:docMk/>
          <pc:sldMk cId="2644371204" sldId="439"/>
        </pc:sldMkLst>
        <pc:spChg chg="mod ord">
          <ac:chgData name="EZZINE, Hind" userId="S::ezzineh@who.int::edcab00f-6318-46e5-a4a9-188b01ee222f" providerId="AD" clId="Web-{1AE0ACA2-8583-0AA9-AB9B-48F486268828}" dt="2023-01-12T13:41:07.620" v="1180" actId="1076"/>
          <ac:spMkLst>
            <pc:docMk/>
            <pc:sldMk cId="2644371204" sldId="439"/>
            <ac:spMk id="2" creationId="{00000000-0000-0000-0000-000000000000}"/>
          </ac:spMkLst>
        </pc:spChg>
        <pc:spChg chg="add del mod ord">
          <ac:chgData name="EZZINE, Hind" userId="S::ezzineh@who.int::edcab00f-6318-46e5-a4a9-188b01ee222f" providerId="AD" clId="Web-{1AE0ACA2-8583-0AA9-AB9B-48F486268828}" dt="2023-01-12T13:37:15.487" v="1153"/>
          <ac:spMkLst>
            <pc:docMk/>
            <pc:sldMk cId="2644371204" sldId="439"/>
            <ac:spMk id="3" creationId="{56D4FA3E-03E6-8205-0497-3A6A36C23C61}"/>
          </ac:spMkLst>
        </pc:spChg>
        <pc:spChg chg="mod">
          <ac:chgData name="EZZINE, Hind" userId="S::ezzineh@who.int::edcab00f-6318-46e5-a4a9-188b01ee222f" providerId="AD" clId="Web-{1AE0ACA2-8583-0AA9-AB9B-48F486268828}" dt="2023-01-12T13:58:33.766" v="1301" actId="20577"/>
          <ac:spMkLst>
            <pc:docMk/>
            <pc:sldMk cId="2644371204" sldId="439"/>
            <ac:spMk id="4" creationId="{B8798144-C516-5348-A5F5-C41C25162F89}"/>
          </ac:spMkLst>
        </pc:spChg>
        <pc:spChg chg="add mod">
          <ac:chgData name="EZZINE, Hind" userId="S::ezzineh@who.int::edcab00f-6318-46e5-a4a9-188b01ee222f" providerId="AD" clId="Web-{1AE0ACA2-8583-0AA9-AB9B-48F486268828}" dt="2023-01-12T13:37:13.299" v="1152" actId="1076"/>
          <ac:spMkLst>
            <pc:docMk/>
            <pc:sldMk cId="2644371204" sldId="439"/>
            <ac:spMk id="5" creationId="{AD442D7B-1E87-892F-AD4E-620CC19176B4}"/>
          </ac:spMkLst>
        </pc:spChg>
      </pc:sldChg>
      <pc:sldChg chg="addSp delSp modSp mod modClrScheme chgLayout">
        <pc:chgData name="EZZINE, Hind" userId="S::ezzineh@who.int::edcab00f-6318-46e5-a4a9-188b01ee222f" providerId="AD" clId="Web-{1AE0ACA2-8583-0AA9-AB9B-48F486268828}" dt="2023-01-12T13:38:14.161" v="1161"/>
        <pc:sldMkLst>
          <pc:docMk/>
          <pc:sldMk cId="752267235" sldId="440"/>
        </pc:sldMkLst>
        <pc:spChg chg="mod ord">
          <ac:chgData name="EZZINE, Hind" userId="S::ezzineh@who.int::edcab00f-6318-46e5-a4a9-188b01ee222f" providerId="AD" clId="Web-{1AE0ACA2-8583-0AA9-AB9B-48F486268828}" dt="2023-01-12T13:38:14.161" v="1161"/>
          <ac:spMkLst>
            <pc:docMk/>
            <pc:sldMk cId="752267235" sldId="440"/>
            <ac:spMk id="2" creationId="{00000000-0000-0000-0000-000000000000}"/>
          </ac:spMkLst>
        </pc:spChg>
        <pc:spChg chg="add del mod ord">
          <ac:chgData name="EZZINE, Hind" userId="S::ezzineh@who.int::edcab00f-6318-46e5-a4a9-188b01ee222f" providerId="AD" clId="Web-{1AE0ACA2-8583-0AA9-AB9B-48F486268828}" dt="2023-01-12T13:37:32.362" v="1156"/>
          <ac:spMkLst>
            <pc:docMk/>
            <pc:sldMk cId="752267235" sldId="440"/>
            <ac:spMk id="3" creationId="{6553C74E-C804-A3C8-043B-95A9D8476905}"/>
          </ac:spMkLst>
        </pc:spChg>
        <pc:spChg chg="mod">
          <ac:chgData name="EZZINE, Hind" userId="S::ezzineh@who.int::edcab00f-6318-46e5-a4a9-188b01ee222f" providerId="AD" clId="Web-{1AE0ACA2-8583-0AA9-AB9B-48F486268828}" dt="2023-01-12T13:05:24.358" v="919" actId="20577"/>
          <ac:spMkLst>
            <pc:docMk/>
            <pc:sldMk cId="752267235" sldId="440"/>
            <ac:spMk id="4" creationId="{B8798144-C516-5348-A5F5-C41C25162F89}"/>
          </ac:spMkLst>
        </pc:spChg>
        <pc:spChg chg="add">
          <ac:chgData name="EZZINE, Hind" userId="S::ezzineh@who.int::edcab00f-6318-46e5-a4a9-188b01ee222f" providerId="AD" clId="Web-{1AE0ACA2-8583-0AA9-AB9B-48F486268828}" dt="2023-01-12T13:37:50.613" v="1159"/>
          <ac:spMkLst>
            <pc:docMk/>
            <pc:sldMk cId="752267235" sldId="440"/>
            <ac:spMk id="6" creationId="{9C694343-E229-4AF3-264E-756A3D0CEB18}"/>
          </ac:spMkLst>
        </pc:spChg>
      </pc:sldChg>
      <pc:sldChg chg="add">
        <pc:chgData name="EZZINE, Hind" userId="S::ezzineh@who.int::edcab00f-6318-46e5-a4a9-188b01ee222f" providerId="AD" clId="Web-{1AE0ACA2-8583-0AA9-AB9B-48F486268828}" dt="2023-01-12T11:03:07.119" v="0"/>
        <pc:sldMkLst>
          <pc:docMk/>
          <pc:sldMk cId="180163974" sldId="441"/>
        </pc:sldMkLst>
      </pc:sldChg>
      <pc:sldChg chg="add del">
        <pc:chgData name="EZZINE, Hind" userId="S::ezzineh@who.int::edcab00f-6318-46e5-a4a9-188b01ee222f" providerId="AD" clId="Web-{1AE0ACA2-8583-0AA9-AB9B-48F486268828}" dt="2023-01-12T11:17:16.632" v="84"/>
        <pc:sldMkLst>
          <pc:docMk/>
          <pc:sldMk cId="209169132" sldId="442"/>
        </pc:sldMkLst>
      </pc:sldChg>
      <pc:sldChg chg="modSp add del mod modClrScheme chgLayout">
        <pc:chgData name="EZZINE, Hind" userId="S::ezzineh@who.int::edcab00f-6318-46e5-a4a9-188b01ee222f" providerId="AD" clId="Web-{1AE0ACA2-8583-0AA9-AB9B-48F486268828}" dt="2023-01-12T13:04:53.466" v="916"/>
        <pc:sldMkLst>
          <pc:docMk/>
          <pc:sldMk cId="2024984644" sldId="443"/>
        </pc:sldMkLst>
        <pc:spChg chg="mod ord">
          <ac:chgData name="EZZINE, Hind" userId="S::ezzineh@who.int::edcab00f-6318-46e5-a4a9-188b01ee222f" providerId="AD" clId="Web-{1AE0ACA2-8583-0AA9-AB9B-48F486268828}" dt="2023-01-12T11:13:16.859" v="59"/>
          <ac:spMkLst>
            <pc:docMk/>
            <pc:sldMk cId="2024984644" sldId="443"/>
            <ac:spMk id="5" creationId="{00000000-0000-0000-0000-000000000000}"/>
          </ac:spMkLst>
        </pc:spChg>
        <pc:spChg chg="mod ord">
          <ac:chgData name="EZZINE, Hind" userId="S::ezzineh@who.int::edcab00f-6318-46e5-a4a9-188b01ee222f" providerId="AD" clId="Web-{1AE0ACA2-8583-0AA9-AB9B-48F486268828}" dt="2023-01-12T11:13:16.859" v="59"/>
          <ac:spMkLst>
            <pc:docMk/>
            <pc:sldMk cId="2024984644" sldId="443"/>
            <ac:spMk id="7" creationId="{0BC0CE94-08E4-455D-8A86-8BFD65D55D5C}"/>
          </ac:spMkLst>
        </pc:spChg>
      </pc:sldChg>
      <pc:sldChg chg="delSp modSp add replId">
        <pc:chgData name="EZZINE, Hind" userId="S::ezzineh@who.int::edcab00f-6318-46e5-a4a9-188b01ee222f" providerId="AD" clId="Web-{1AE0ACA2-8583-0AA9-AB9B-48F486268828}" dt="2023-01-12T11:15:36.441" v="69" actId="1076"/>
        <pc:sldMkLst>
          <pc:docMk/>
          <pc:sldMk cId="1777039871" sldId="444"/>
        </pc:sldMkLst>
        <pc:spChg chg="del">
          <ac:chgData name="EZZINE, Hind" userId="S::ezzineh@who.int::edcab00f-6318-46e5-a4a9-188b01ee222f" providerId="AD" clId="Web-{1AE0ACA2-8583-0AA9-AB9B-48F486268828}" dt="2023-01-12T11:15:28.394" v="68"/>
          <ac:spMkLst>
            <pc:docMk/>
            <pc:sldMk cId="1777039871" sldId="444"/>
            <ac:spMk id="7" creationId="{00000000-0000-0000-0000-000000000000}"/>
          </ac:spMkLst>
        </pc:spChg>
        <pc:spChg chg="mod">
          <ac:chgData name="EZZINE, Hind" userId="S::ezzineh@who.int::edcab00f-6318-46e5-a4a9-188b01ee222f" providerId="AD" clId="Web-{1AE0ACA2-8583-0AA9-AB9B-48F486268828}" dt="2023-01-12T11:15:36.441" v="69" actId="1076"/>
          <ac:spMkLst>
            <pc:docMk/>
            <pc:sldMk cId="1777039871" sldId="444"/>
            <ac:spMk id="8" creationId="{00000000-0000-0000-0000-000000000000}"/>
          </ac:spMkLst>
        </pc:spChg>
      </pc:sldChg>
      <pc:sldChg chg="modSp add replId">
        <pc:chgData name="EZZINE, Hind" userId="S::ezzineh@who.int::edcab00f-6318-46e5-a4a9-188b01ee222f" providerId="AD" clId="Web-{1AE0ACA2-8583-0AA9-AB9B-48F486268828}" dt="2023-01-12T11:15:51.708" v="71" actId="1076"/>
        <pc:sldMkLst>
          <pc:docMk/>
          <pc:sldMk cId="346740702" sldId="445"/>
        </pc:sldMkLst>
        <pc:spChg chg="mod">
          <ac:chgData name="EZZINE, Hind" userId="S::ezzineh@who.int::edcab00f-6318-46e5-a4a9-188b01ee222f" providerId="AD" clId="Web-{1AE0ACA2-8583-0AA9-AB9B-48F486268828}" dt="2023-01-12T11:15:51.708" v="71" actId="1076"/>
          <ac:spMkLst>
            <pc:docMk/>
            <pc:sldMk cId="346740702" sldId="445"/>
            <ac:spMk id="8" creationId="{00000000-0000-0000-0000-000000000000}"/>
          </ac:spMkLst>
        </pc:spChg>
      </pc:sldChg>
      <pc:sldChg chg="add del">
        <pc:chgData name="EZZINE, Hind" userId="S::ezzineh@who.int::edcab00f-6318-46e5-a4a9-188b01ee222f" providerId="AD" clId="Web-{1AE0ACA2-8583-0AA9-AB9B-48F486268828}" dt="2023-01-12T12:40:22.868" v="695"/>
        <pc:sldMkLst>
          <pc:docMk/>
          <pc:sldMk cId="490145692" sldId="446"/>
        </pc:sldMkLst>
      </pc:sldChg>
      <pc:sldChg chg="add del">
        <pc:chgData name="EZZINE, Hind" userId="S::ezzineh@who.int::edcab00f-6318-46e5-a4a9-188b01ee222f" providerId="AD" clId="Web-{1AE0ACA2-8583-0AA9-AB9B-48F486268828}" dt="2023-01-12T12:39:40.960" v="689"/>
        <pc:sldMkLst>
          <pc:docMk/>
          <pc:sldMk cId="499626207" sldId="446"/>
        </pc:sldMkLst>
      </pc:sldChg>
      <pc:sldMasterChg chg="replId modSldLayout">
        <pc:chgData name="EZZINE, Hind" userId="S::ezzineh@who.int::edcab00f-6318-46e5-a4a9-188b01ee222f" providerId="AD" clId="Web-{1AE0ACA2-8583-0AA9-AB9B-48F486268828}" dt="2023-01-12T11:03:07.119" v="0"/>
        <pc:sldMasterMkLst>
          <pc:docMk/>
          <pc:sldMasterMk cId="1057631024" sldId="2147483758"/>
        </pc:sldMasterMkLst>
        <pc:sldLayoutChg chg="replId">
          <pc:chgData name="EZZINE, Hind" userId="S::ezzineh@who.int::edcab00f-6318-46e5-a4a9-188b01ee222f" providerId="AD" clId="Web-{1AE0ACA2-8583-0AA9-AB9B-48F486268828}" dt="2023-01-12T11:03:07.119" v="0"/>
          <pc:sldLayoutMkLst>
            <pc:docMk/>
            <pc:sldMasterMk cId="1057631024" sldId="2147483758"/>
            <pc:sldLayoutMk cId="60392578" sldId="2147483759"/>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2176522879" sldId="2147483760"/>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2034085176" sldId="2147483761"/>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4013162641" sldId="2147483762"/>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2714598530" sldId="2147483763"/>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1984070389" sldId="2147483764"/>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4204093328" sldId="2147483765"/>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3171964841" sldId="2147483766"/>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2143944274" sldId="2147483767"/>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1819288208" sldId="2147483768"/>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301536455" sldId="2147483769"/>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3802458949" sldId="2147483770"/>
          </pc:sldLayoutMkLst>
        </pc:sldLayoutChg>
      </pc:sldMasterChg>
      <pc:sldMasterChg chg="replId modSldLayout">
        <pc:chgData name="EZZINE, Hind" userId="S::ezzineh@who.int::edcab00f-6318-46e5-a4a9-188b01ee222f" providerId="AD" clId="Web-{1AE0ACA2-8583-0AA9-AB9B-48F486268828}" dt="2023-01-12T11:12:48.889" v="57"/>
        <pc:sldMasterMkLst>
          <pc:docMk/>
          <pc:sldMasterMk cId="2568048394" sldId="2147483776"/>
        </pc:sldMasterMkLst>
        <pc:sldLayoutChg chg="replId">
          <pc:chgData name="EZZINE, Hind" userId="S::ezzineh@who.int::edcab00f-6318-46e5-a4a9-188b01ee222f" providerId="AD" clId="Web-{1AE0ACA2-8583-0AA9-AB9B-48F486268828}" dt="2023-01-12T11:03:07.119" v="0"/>
          <pc:sldLayoutMkLst>
            <pc:docMk/>
            <pc:sldMasterMk cId="2568048394" sldId="2147483776"/>
            <pc:sldLayoutMk cId="1896148285" sldId="2147483748"/>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476217664" sldId="2147483749"/>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056312472" sldId="2147483750"/>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864640089" sldId="2147483751"/>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3953105" sldId="2147483752"/>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2584261727" sldId="2147483753"/>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579978052" sldId="2147483754"/>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2741450335" sldId="2147483755"/>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344050524" sldId="2147483756"/>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3128804609" sldId="2147483757"/>
          </pc:sldLayoutMkLst>
        </pc:sldLayoutChg>
        <pc:sldLayoutChg chg="replId">
          <pc:chgData name="EZZINE, Hind" userId="S::ezzineh@who.int::edcab00f-6318-46e5-a4a9-188b01ee222f" providerId="AD" clId="Web-{1AE0ACA2-8583-0AA9-AB9B-48F486268828}" dt="2023-01-12T11:12:48.889" v="57"/>
          <pc:sldLayoutMkLst>
            <pc:docMk/>
            <pc:sldMasterMk cId="2568048394" sldId="2147483776"/>
            <pc:sldLayoutMk cId="3817436788" sldId="2147483775"/>
          </pc:sldLayoutMkLst>
        </pc:sldLayoutChg>
      </pc:sldMasterChg>
      <pc:sldMasterChg chg="addSldLayout">
        <pc:chgData name="EZZINE, Hind" userId="S::ezzineh@who.int::edcab00f-6318-46e5-a4a9-188b01ee222f" providerId="AD" clId="Web-{1AE0ACA2-8583-0AA9-AB9B-48F486268828}" dt="2023-01-12T11:12:48.889" v="57"/>
        <pc:sldMasterMkLst>
          <pc:docMk/>
          <pc:sldMasterMk cId="0" sldId="2147483857"/>
        </pc:sldMasterMkLst>
        <pc:sldLayoutChg chg="add">
          <pc:chgData name="EZZINE, Hind" userId="S::ezzineh@who.int::edcab00f-6318-46e5-a4a9-188b01ee222f" providerId="AD" clId="Web-{1AE0ACA2-8583-0AA9-AB9B-48F486268828}" dt="2023-01-12T11:12:48.889" v="57"/>
          <pc:sldLayoutMkLst>
            <pc:docMk/>
            <pc:sldMasterMk cId="0" sldId="2147483857"/>
            <pc:sldLayoutMk cId="2613072162" sldId="2147483718"/>
          </pc:sldLayoutMkLst>
        </pc:sldLayoutChg>
        <pc:sldLayoutChg chg="add">
          <pc:chgData name="EZZINE, Hind" userId="S::ezzineh@who.int::edcab00f-6318-46e5-a4a9-188b01ee222f" providerId="AD" clId="Web-{1AE0ACA2-8583-0AA9-AB9B-48F486268828}" dt="2023-01-12T11:12:48.889" v="57"/>
          <pc:sldLayoutMkLst>
            <pc:docMk/>
            <pc:sldMasterMk cId="0" sldId="2147483858"/>
            <pc:sldLayoutMk cId="2884475595" sldId="2147483868"/>
          </pc:sldLayoutMkLst>
        </pc:sldLayoutChg>
        <pc:sldLayoutChg chg="add">
          <pc:chgData name="EZZINE, Hind" userId="S::ezzineh@who.int::edcab00f-6318-46e5-a4a9-188b01ee222f" providerId="AD" clId="Web-{1AE0ACA2-8583-0AA9-AB9B-48F486268828}" dt="2023-01-12T11:12:48.889" v="57"/>
          <pc:sldLayoutMkLst>
            <pc:docMk/>
            <pc:sldMasterMk cId="0" sldId="2147483858"/>
            <pc:sldLayoutMk cId="721061141" sldId="2147483869"/>
          </pc:sldLayoutMkLst>
        </pc:sldLayoutChg>
      </pc:sldMasterChg>
      <pc:sldMasterChg chg="add addSldLayout">
        <pc:chgData name="EZZINE, Hind" userId="S::ezzineh@who.int::edcab00f-6318-46e5-a4a9-188b01ee222f" providerId="AD" clId="Web-{1AE0ACA2-8583-0AA9-AB9B-48F486268828}" dt="2023-01-12T11:03:07.119" v="0"/>
        <pc:sldMasterMkLst>
          <pc:docMk/>
          <pc:sldMasterMk cId="0" sldId="2147483877"/>
        </pc:sldMasterMkLst>
        <pc:sldLayoutChg chg="add">
          <pc:chgData name="EZZINE, Hind" userId="S::ezzineh@who.int::edcab00f-6318-46e5-a4a9-188b01ee222f" providerId="AD" clId="Web-{1AE0ACA2-8583-0AA9-AB9B-48F486268828}" dt="2023-01-12T11:03:07.119" v="0"/>
          <pc:sldLayoutMkLst>
            <pc:docMk/>
            <pc:sldMasterMk cId="0" sldId="2147483720"/>
            <pc:sldLayoutMk cId="0" sldId="2147483729"/>
          </pc:sldLayoutMkLst>
        </pc:sldLayoutChg>
        <pc:sldLayoutChg chg="add">
          <pc:chgData name="EZZINE, Hind" userId="S::ezzineh@who.int::edcab00f-6318-46e5-a4a9-188b01ee222f" providerId="AD" clId="Web-{1AE0ACA2-8583-0AA9-AB9B-48F486268828}" dt="2023-01-12T11:03:07.119" v="0"/>
          <pc:sldLayoutMkLst>
            <pc:docMk/>
            <pc:sldMasterMk cId="0" sldId="2147483877"/>
            <pc:sldLayoutMk cId="0" sldId="2147483734"/>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78"/>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79"/>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80"/>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81"/>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82"/>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83"/>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84"/>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85"/>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86"/>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87"/>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89"/>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90"/>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92"/>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93"/>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94"/>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95"/>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96"/>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97"/>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98"/>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899"/>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900"/>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901"/>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902"/>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903"/>
          </pc:sldLayoutMkLst>
        </pc:sldLayoutChg>
        <pc:sldLayoutChg chg="add">
          <pc:chgData name="EZZINE, Hind" userId="S::ezzineh@who.int::edcab00f-6318-46e5-a4a9-188b01ee222f" providerId="AD" clId="Web-{1AE0ACA2-8583-0AA9-AB9B-48F486268828}" dt="2023-01-12T11:03:07.119" v="0"/>
          <pc:sldLayoutMkLst>
            <pc:docMk/>
            <pc:sldMasterMk cId="0" sldId="2147483878"/>
            <pc:sldLayoutMk cId="0" sldId="2147483904"/>
          </pc:sldLayoutMkLst>
        </pc:sldLayoutChg>
      </pc:sldMasterChg>
    </pc:docChg>
  </pc:docChgLst>
  <pc:docChgLst>
    <pc:chgData name="GOMEZ, Paula" userId="S::gomezp@who.int::c93cf399-3ed7-4230-9282-8831e3fe5ae7" providerId="AD" clId="Web-{58537FA0-B014-0299-29B3-C06DD9877469}"/>
    <pc:docChg chg="mod modSld">
      <pc:chgData name="GOMEZ, Paula" userId="S::gomezp@who.int::c93cf399-3ed7-4230-9282-8831e3fe5ae7" providerId="AD" clId="Web-{58537FA0-B014-0299-29B3-C06DD9877469}" dt="2023-02-13T11:00:17.420" v="184"/>
      <pc:docMkLst>
        <pc:docMk/>
      </pc:docMkLst>
      <pc:sldChg chg="modNotes">
        <pc:chgData name="GOMEZ, Paula" userId="S::gomezp@who.int::c93cf399-3ed7-4230-9282-8831e3fe5ae7" providerId="AD" clId="Web-{58537FA0-B014-0299-29B3-C06DD9877469}" dt="2023-02-13T11:00:17.420" v="184"/>
        <pc:sldMkLst>
          <pc:docMk/>
          <pc:sldMk cId="968233751" sldId="678"/>
        </pc:sldMkLst>
      </pc:sldChg>
      <pc:sldChg chg="modSp addCm">
        <pc:chgData name="GOMEZ, Paula" userId="S::gomezp@who.int::c93cf399-3ed7-4230-9282-8831e3fe5ae7" providerId="AD" clId="Web-{58537FA0-B014-0299-29B3-C06DD9877469}" dt="2023-02-13T09:59:22.643" v="139"/>
        <pc:sldMkLst>
          <pc:docMk/>
          <pc:sldMk cId="2032292007" sldId="741"/>
        </pc:sldMkLst>
        <pc:spChg chg="mod">
          <ac:chgData name="GOMEZ, Paula" userId="S::gomezp@who.int::c93cf399-3ed7-4230-9282-8831e3fe5ae7" providerId="AD" clId="Web-{58537FA0-B014-0299-29B3-C06DD9877469}" dt="2023-02-13T09:55:43.465" v="136" actId="20577"/>
          <ac:spMkLst>
            <pc:docMk/>
            <pc:sldMk cId="2032292007" sldId="741"/>
            <ac:spMk id="3" creationId="{00000000-0000-0000-0000-000000000000}"/>
          </ac:spMkLst>
        </pc:spChg>
        <pc:spChg chg="mod">
          <ac:chgData name="GOMEZ, Paula" userId="S::gomezp@who.int::c93cf399-3ed7-4230-9282-8831e3fe5ae7" providerId="AD" clId="Web-{58537FA0-B014-0299-29B3-C06DD9877469}" dt="2023-02-13T09:55:16.761" v="132" actId="20577"/>
          <ac:spMkLst>
            <pc:docMk/>
            <pc:sldMk cId="2032292007" sldId="741"/>
            <ac:spMk id="5" creationId="{00000000-0000-0000-0000-000000000000}"/>
          </ac:spMkLst>
        </pc:spChg>
      </pc:sldChg>
      <pc:sldChg chg="modSp addCm">
        <pc:chgData name="GOMEZ, Paula" userId="S::gomezp@who.int::c93cf399-3ed7-4230-9282-8831e3fe5ae7" providerId="AD" clId="Web-{58537FA0-B014-0299-29B3-C06DD9877469}" dt="2023-02-13T09:52:38.163" v="97"/>
        <pc:sldMkLst>
          <pc:docMk/>
          <pc:sldMk cId="3656940155" sldId="744"/>
        </pc:sldMkLst>
        <pc:spChg chg="mod">
          <ac:chgData name="GOMEZ, Paula" userId="S::gomezp@who.int::c93cf399-3ed7-4230-9282-8831e3fe5ae7" providerId="AD" clId="Web-{58537FA0-B014-0299-29B3-C06DD9877469}" dt="2023-02-13T09:50:57.144" v="94" actId="20577"/>
          <ac:spMkLst>
            <pc:docMk/>
            <pc:sldMk cId="3656940155" sldId="744"/>
            <ac:spMk id="9" creationId="{00000000-0000-0000-0000-000000000000}"/>
          </ac:spMkLst>
        </pc:spChg>
        <pc:spChg chg="mod">
          <ac:chgData name="GOMEZ, Paula" userId="S::gomezp@who.int::c93cf399-3ed7-4230-9282-8831e3fe5ae7" providerId="AD" clId="Web-{58537FA0-B014-0299-29B3-C06DD9877469}" dt="2023-02-13T09:42:28.193" v="6" actId="20577"/>
          <ac:spMkLst>
            <pc:docMk/>
            <pc:sldMk cId="3656940155" sldId="744"/>
            <ac:spMk id="12" creationId="{00000000-0000-0000-0000-000000000000}"/>
          </ac:spMkLst>
        </pc:spChg>
      </pc:sldChg>
      <pc:sldChg chg="modSp">
        <pc:chgData name="GOMEZ, Paula" userId="S::gomezp@who.int::c93cf399-3ed7-4230-9282-8831e3fe5ae7" providerId="AD" clId="Web-{58537FA0-B014-0299-29B3-C06DD9877469}" dt="2023-02-13T09:59:56.362" v="142" actId="20577"/>
        <pc:sldMkLst>
          <pc:docMk/>
          <pc:sldMk cId="2820537837" sldId="778"/>
        </pc:sldMkLst>
        <pc:spChg chg="mod">
          <ac:chgData name="GOMEZ, Paula" userId="S::gomezp@who.int::c93cf399-3ed7-4230-9282-8831e3fe5ae7" providerId="AD" clId="Web-{58537FA0-B014-0299-29B3-C06DD9877469}" dt="2023-02-13T09:59:56.362" v="142" actId="20577"/>
          <ac:spMkLst>
            <pc:docMk/>
            <pc:sldMk cId="2820537837" sldId="778"/>
            <ac:spMk id="2" creationId="{00000000-0000-0000-0000-000000000000}"/>
          </ac:spMkLst>
        </pc:spChg>
      </pc:sldChg>
      <pc:sldChg chg="modSp">
        <pc:chgData name="GOMEZ, Paula" userId="S::gomezp@who.int::c93cf399-3ed7-4230-9282-8831e3fe5ae7" providerId="AD" clId="Web-{58537FA0-B014-0299-29B3-C06DD9877469}" dt="2023-02-13T09:47:44.280" v="71" actId="20577"/>
        <pc:sldMkLst>
          <pc:docMk/>
          <pc:sldMk cId="802078924" sldId="780"/>
        </pc:sldMkLst>
        <pc:spChg chg="mod">
          <ac:chgData name="GOMEZ, Paula" userId="S::gomezp@who.int::c93cf399-3ed7-4230-9282-8831e3fe5ae7" providerId="AD" clId="Web-{58537FA0-B014-0299-29B3-C06DD9877469}" dt="2023-02-13T09:47:44.280" v="71" actId="20577"/>
          <ac:spMkLst>
            <pc:docMk/>
            <pc:sldMk cId="802078924" sldId="780"/>
            <ac:spMk id="3" creationId="{00000000-0000-0000-0000-000000000000}"/>
          </ac:spMkLst>
        </pc:spChg>
        <pc:spChg chg="mod">
          <ac:chgData name="GOMEZ, Paula" userId="S::gomezp@who.int::c93cf399-3ed7-4230-9282-8831e3fe5ae7" providerId="AD" clId="Web-{58537FA0-B014-0299-29B3-C06DD9877469}" dt="2023-02-13T09:42:01.630" v="3" actId="20577"/>
          <ac:spMkLst>
            <pc:docMk/>
            <pc:sldMk cId="802078924" sldId="780"/>
            <ac:spMk id="4" creationId="{00000000-0000-0000-0000-000000000000}"/>
          </ac:spMkLst>
        </pc:spChg>
      </pc:sldChg>
      <pc:sldChg chg="modSp">
        <pc:chgData name="GOMEZ, Paula" userId="S::gomezp@who.int::c93cf399-3ed7-4230-9282-8831e3fe5ae7" providerId="AD" clId="Web-{58537FA0-B014-0299-29B3-C06DD9877469}" dt="2023-02-13T09:53:44.633" v="117" actId="20577"/>
        <pc:sldMkLst>
          <pc:docMk/>
          <pc:sldMk cId="941113547" sldId="782"/>
        </pc:sldMkLst>
        <pc:spChg chg="mod">
          <ac:chgData name="GOMEZ, Paula" userId="S::gomezp@who.int::c93cf399-3ed7-4230-9282-8831e3fe5ae7" providerId="AD" clId="Web-{58537FA0-B014-0299-29B3-C06DD9877469}" dt="2023-02-13T09:53:44.633" v="117" actId="20577"/>
          <ac:spMkLst>
            <pc:docMk/>
            <pc:sldMk cId="941113547" sldId="782"/>
            <ac:spMk id="3" creationId="{00000000-0000-0000-0000-000000000000}"/>
          </ac:spMkLst>
        </pc:spChg>
        <pc:spChg chg="mod">
          <ac:chgData name="GOMEZ, Paula" userId="S::gomezp@who.int::c93cf399-3ed7-4230-9282-8831e3fe5ae7" providerId="AD" clId="Web-{58537FA0-B014-0299-29B3-C06DD9877469}" dt="2023-02-13T09:42:37.084" v="9" actId="20577"/>
          <ac:spMkLst>
            <pc:docMk/>
            <pc:sldMk cId="941113547" sldId="782"/>
            <ac:spMk id="4" creationId="{00000000-0000-0000-0000-000000000000}"/>
          </ac:spMkLst>
        </pc:spChg>
      </pc:sldChg>
      <pc:sldChg chg="modSp modCm">
        <pc:chgData name="GOMEZ, Paula" userId="S::gomezp@who.int::c93cf399-3ed7-4230-9282-8831e3fe5ae7" providerId="AD" clId="Web-{58537FA0-B014-0299-29B3-C06DD9877469}" dt="2023-02-13T10:44:26.026" v="179" actId="20577"/>
        <pc:sldMkLst>
          <pc:docMk/>
          <pc:sldMk cId="3993112525" sldId="783"/>
        </pc:sldMkLst>
        <pc:spChg chg="mod">
          <ac:chgData name="GOMEZ, Paula" userId="S::gomezp@who.int::c93cf399-3ed7-4230-9282-8831e3fe5ae7" providerId="AD" clId="Web-{58537FA0-B014-0299-29B3-C06DD9877469}" dt="2023-02-13T10:44:26.026" v="179" actId="20577"/>
          <ac:spMkLst>
            <pc:docMk/>
            <pc:sldMk cId="3993112525" sldId="783"/>
            <ac:spMk id="8" creationId="{00000000-0000-0000-0000-000000000000}"/>
          </ac:spMkLst>
        </pc:spChg>
        <pc:spChg chg="mod">
          <ac:chgData name="GOMEZ, Paula" userId="S::gomezp@who.int::c93cf399-3ed7-4230-9282-8831e3fe5ae7" providerId="AD" clId="Web-{58537FA0-B014-0299-29B3-C06DD9877469}" dt="2023-02-13T09:43:30.601" v="20" actId="20577"/>
          <ac:spMkLst>
            <pc:docMk/>
            <pc:sldMk cId="3993112525" sldId="783"/>
            <ac:spMk id="9" creationId="{00000000-0000-0000-0000-000000000000}"/>
          </ac:spMkLst>
        </pc:spChg>
        <pc:spChg chg="mod">
          <ac:chgData name="GOMEZ, Paula" userId="S::gomezp@who.int::c93cf399-3ed7-4230-9282-8831e3fe5ae7" providerId="AD" clId="Web-{58537FA0-B014-0299-29B3-C06DD9877469}" dt="2023-02-13T09:43:21.007" v="18" actId="20577"/>
          <ac:spMkLst>
            <pc:docMk/>
            <pc:sldMk cId="3993112525" sldId="783"/>
            <ac:spMk id="12" creationId="{00000000-0000-0000-0000-000000000000}"/>
          </ac:spMkLst>
        </pc:spChg>
      </pc:sldChg>
    </pc:docChg>
  </pc:docChgLst>
  <pc:docChgLst>
    <pc:chgData name="GOMEZ, Paula" userId="c93cf399-3ed7-4230-9282-8831e3fe5ae7" providerId="ADAL" clId="{92278B91-1C2B-4336-974D-F218AF95CDFF}"/>
    <pc:docChg chg="undo custSel addSld delSld modSld sldOrd delMainMaster modMainMaster">
      <pc:chgData name="GOMEZ, Paula" userId="c93cf399-3ed7-4230-9282-8831e3fe5ae7" providerId="ADAL" clId="{92278B91-1C2B-4336-974D-F218AF95CDFF}" dt="2022-12-23T10:25:37.378" v="387" actId="2696"/>
      <pc:docMkLst>
        <pc:docMk/>
      </pc:docMkLst>
      <pc:sldChg chg="modSp mod">
        <pc:chgData name="GOMEZ, Paula" userId="c93cf399-3ed7-4230-9282-8831e3fe5ae7" providerId="ADAL" clId="{92278B91-1C2B-4336-974D-F218AF95CDFF}" dt="2022-12-22T16:29:28.794" v="77" actId="20577"/>
        <pc:sldMkLst>
          <pc:docMk/>
          <pc:sldMk cId="0" sldId="256"/>
        </pc:sldMkLst>
        <pc:spChg chg="mod">
          <ac:chgData name="GOMEZ, Paula" userId="c93cf399-3ed7-4230-9282-8831e3fe5ae7" providerId="ADAL" clId="{92278B91-1C2B-4336-974D-F218AF95CDFF}" dt="2022-12-22T16:29:28.794" v="77" actId="20577"/>
          <ac:spMkLst>
            <pc:docMk/>
            <pc:sldMk cId="0" sldId="256"/>
            <ac:spMk id="561" creationId="{00000000-0000-0000-0000-000000000000}"/>
          </ac:spMkLst>
        </pc:spChg>
      </pc:sldChg>
      <pc:sldChg chg="modSp mod">
        <pc:chgData name="GOMEZ, Paula" userId="c93cf399-3ed7-4230-9282-8831e3fe5ae7" providerId="ADAL" clId="{92278B91-1C2B-4336-974D-F218AF95CDFF}" dt="2022-12-23T09:25:48.123" v="216" actId="20577"/>
        <pc:sldMkLst>
          <pc:docMk/>
          <pc:sldMk cId="0" sldId="258"/>
        </pc:sldMkLst>
        <pc:spChg chg="mod">
          <ac:chgData name="GOMEZ, Paula" userId="c93cf399-3ed7-4230-9282-8831e3fe5ae7" providerId="ADAL" clId="{92278B91-1C2B-4336-974D-F218AF95CDFF}" dt="2022-12-23T09:25:48.123" v="216" actId="20577"/>
          <ac:spMkLst>
            <pc:docMk/>
            <pc:sldMk cId="0" sldId="258"/>
            <ac:spMk id="571" creationId="{00000000-0000-0000-0000-000000000000}"/>
          </ac:spMkLst>
        </pc:spChg>
      </pc:sldChg>
      <pc:sldChg chg="del">
        <pc:chgData name="GOMEZ, Paula" userId="c93cf399-3ed7-4230-9282-8831e3fe5ae7" providerId="ADAL" clId="{92278B91-1C2B-4336-974D-F218AF95CDFF}" dt="2022-12-22T16:26:35.570" v="9" actId="2696"/>
        <pc:sldMkLst>
          <pc:docMk/>
          <pc:sldMk cId="0" sldId="259"/>
        </pc:sldMkLst>
      </pc:sldChg>
      <pc:sldChg chg="del">
        <pc:chgData name="GOMEZ, Paula" userId="c93cf399-3ed7-4230-9282-8831e3fe5ae7" providerId="ADAL" clId="{92278B91-1C2B-4336-974D-F218AF95CDFF}" dt="2022-12-22T16:26:38.456" v="10" actId="2696"/>
        <pc:sldMkLst>
          <pc:docMk/>
          <pc:sldMk cId="0" sldId="260"/>
        </pc:sldMkLst>
      </pc:sldChg>
      <pc:sldChg chg="del">
        <pc:chgData name="GOMEZ, Paula" userId="c93cf399-3ed7-4230-9282-8831e3fe5ae7" providerId="ADAL" clId="{92278B91-1C2B-4336-974D-F218AF95CDFF}" dt="2022-12-22T16:26:39.164" v="11" actId="2696"/>
        <pc:sldMkLst>
          <pc:docMk/>
          <pc:sldMk cId="0" sldId="261"/>
        </pc:sldMkLst>
      </pc:sldChg>
      <pc:sldChg chg="del">
        <pc:chgData name="GOMEZ, Paula" userId="c93cf399-3ed7-4230-9282-8831e3fe5ae7" providerId="ADAL" clId="{92278B91-1C2B-4336-974D-F218AF95CDFF}" dt="2022-12-22T16:26:40.437" v="12" actId="2696"/>
        <pc:sldMkLst>
          <pc:docMk/>
          <pc:sldMk cId="0" sldId="262"/>
        </pc:sldMkLst>
      </pc:sldChg>
      <pc:sldChg chg="del">
        <pc:chgData name="GOMEZ, Paula" userId="c93cf399-3ed7-4230-9282-8831e3fe5ae7" providerId="ADAL" clId="{92278B91-1C2B-4336-974D-F218AF95CDFF}" dt="2022-12-22T16:26:42.026" v="13" actId="2696"/>
        <pc:sldMkLst>
          <pc:docMk/>
          <pc:sldMk cId="0" sldId="263"/>
        </pc:sldMkLst>
      </pc:sldChg>
      <pc:sldChg chg="modSp del mod">
        <pc:chgData name="GOMEZ, Paula" userId="c93cf399-3ed7-4230-9282-8831e3fe5ae7" providerId="ADAL" clId="{92278B91-1C2B-4336-974D-F218AF95CDFF}" dt="2022-12-22T16:30:12.230" v="84" actId="2696"/>
        <pc:sldMkLst>
          <pc:docMk/>
          <pc:sldMk cId="0" sldId="264"/>
        </pc:sldMkLst>
        <pc:spChg chg="mod">
          <ac:chgData name="GOMEZ, Paula" userId="c93cf399-3ed7-4230-9282-8831e3fe5ae7" providerId="ADAL" clId="{92278B91-1C2B-4336-974D-F218AF95CDFF}" dt="2022-12-22T16:29:46.659" v="78" actId="21"/>
          <ac:spMkLst>
            <pc:docMk/>
            <pc:sldMk cId="0" sldId="264"/>
            <ac:spMk id="610" creationId="{00000000-0000-0000-0000-000000000000}"/>
          </ac:spMkLst>
        </pc:spChg>
      </pc:sldChg>
      <pc:sldChg chg="modSp mod">
        <pc:chgData name="GOMEZ, Paula" userId="c93cf399-3ed7-4230-9282-8831e3fe5ae7" providerId="ADAL" clId="{92278B91-1C2B-4336-974D-F218AF95CDFF}" dt="2022-12-22T16:28:07.060" v="63" actId="20577"/>
        <pc:sldMkLst>
          <pc:docMk/>
          <pc:sldMk cId="0" sldId="265"/>
        </pc:sldMkLst>
        <pc:spChg chg="mod">
          <ac:chgData name="GOMEZ, Paula" userId="c93cf399-3ed7-4230-9282-8831e3fe5ae7" providerId="ADAL" clId="{92278B91-1C2B-4336-974D-F218AF95CDFF}" dt="2022-12-22T16:28:01.353" v="50" actId="13926"/>
          <ac:spMkLst>
            <pc:docMk/>
            <pc:sldMk cId="0" sldId="265"/>
            <ac:spMk id="616" creationId="{00000000-0000-0000-0000-000000000000}"/>
          </ac:spMkLst>
        </pc:spChg>
        <pc:spChg chg="mod">
          <ac:chgData name="GOMEZ, Paula" userId="c93cf399-3ed7-4230-9282-8831e3fe5ae7" providerId="ADAL" clId="{92278B91-1C2B-4336-974D-F218AF95CDFF}" dt="2022-12-22T16:28:07.060" v="63" actId="20577"/>
          <ac:spMkLst>
            <pc:docMk/>
            <pc:sldMk cId="0" sldId="265"/>
            <ac:spMk id="618" creationId="{00000000-0000-0000-0000-000000000000}"/>
          </ac:spMkLst>
        </pc:spChg>
      </pc:sldChg>
      <pc:sldChg chg="modSp mod">
        <pc:chgData name="GOMEZ, Paula" userId="c93cf399-3ed7-4230-9282-8831e3fe5ae7" providerId="ADAL" clId="{92278B91-1C2B-4336-974D-F218AF95CDFF}" dt="2022-12-23T09:26:19.418" v="221" actId="20577"/>
        <pc:sldMkLst>
          <pc:docMk/>
          <pc:sldMk cId="0" sldId="266"/>
        </pc:sldMkLst>
        <pc:spChg chg="mod">
          <ac:chgData name="GOMEZ, Paula" userId="c93cf399-3ed7-4230-9282-8831e3fe5ae7" providerId="ADAL" clId="{92278B91-1C2B-4336-974D-F218AF95CDFF}" dt="2022-12-23T09:26:19.418" v="221" actId="20577"/>
          <ac:spMkLst>
            <pc:docMk/>
            <pc:sldMk cId="0" sldId="266"/>
            <ac:spMk id="623" creationId="{00000000-0000-0000-0000-000000000000}"/>
          </ac:spMkLst>
        </pc:spChg>
      </pc:sldChg>
      <pc:sldChg chg="modSp mod">
        <pc:chgData name="GOMEZ, Paula" userId="c93cf399-3ed7-4230-9282-8831e3fe5ae7" providerId="ADAL" clId="{92278B91-1C2B-4336-974D-F218AF95CDFF}" dt="2022-12-22T16:30:42.554" v="102" actId="13926"/>
        <pc:sldMkLst>
          <pc:docMk/>
          <pc:sldMk cId="0" sldId="267"/>
        </pc:sldMkLst>
        <pc:spChg chg="mod">
          <ac:chgData name="GOMEZ, Paula" userId="c93cf399-3ed7-4230-9282-8831e3fe5ae7" providerId="ADAL" clId="{92278B91-1C2B-4336-974D-F218AF95CDFF}" dt="2022-12-22T16:30:42.554" v="102" actId="13926"/>
          <ac:spMkLst>
            <pc:docMk/>
            <pc:sldMk cId="0" sldId="267"/>
            <ac:spMk id="628" creationId="{00000000-0000-0000-0000-000000000000}"/>
          </ac:spMkLst>
        </pc:spChg>
      </pc:sldChg>
      <pc:sldChg chg="del">
        <pc:chgData name="GOMEZ, Paula" userId="c93cf399-3ed7-4230-9282-8831e3fe5ae7" providerId="ADAL" clId="{92278B91-1C2B-4336-974D-F218AF95CDFF}" dt="2022-12-22T16:31:02.287" v="103" actId="2696"/>
        <pc:sldMkLst>
          <pc:docMk/>
          <pc:sldMk cId="0" sldId="268"/>
        </pc:sldMkLst>
      </pc:sldChg>
      <pc:sldChg chg="del">
        <pc:chgData name="GOMEZ, Paula" userId="c93cf399-3ed7-4230-9282-8831e3fe5ae7" providerId="ADAL" clId="{92278B91-1C2B-4336-974D-F218AF95CDFF}" dt="2022-12-22T16:31:02.631" v="104" actId="2696"/>
        <pc:sldMkLst>
          <pc:docMk/>
          <pc:sldMk cId="0" sldId="269"/>
        </pc:sldMkLst>
      </pc:sldChg>
      <pc:sldChg chg="del">
        <pc:chgData name="GOMEZ, Paula" userId="c93cf399-3ed7-4230-9282-8831e3fe5ae7" providerId="ADAL" clId="{92278B91-1C2B-4336-974D-F218AF95CDFF}" dt="2022-12-22T16:31:02.858" v="105" actId="2696"/>
        <pc:sldMkLst>
          <pc:docMk/>
          <pc:sldMk cId="0" sldId="270"/>
        </pc:sldMkLst>
      </pc:sldChg>
      <pc:sldChg chg="del">
        <pc:chgData name="GOMEZ, Paula" userId="c93cf399-3ed7-4230-9282-8831e3fe5ae7" providerId="ADAL" clId="{92278B91-1C2B-4336-974D-F218AF95CDFF}" dt="2022-12-22T16:31:03.127" v="106" actId="2696"/>
        <pc:sldMkLst>
          <pc:docMk/>
          <pc:sldMk cId="0" sldId="271"/>
        </pc:sldMkLst>
      </pc:sldChg>
      <pc:sldChg chg="del">
        <pc:chgData name="GOMEZ, Paula" userId="c93cf399-3ed7-4230-9282-8831e3fe5ae7" providerId="ADAL" clId="{92278B91-1C2B-4336-974D-F218AF95CDFF}" dt="2022-12-22T16:31:03.351" v="107" actId="2696"/>
        <pc:sldMkLst>
          <pc:docMk/>
          <pc:sldMk cId="0" sldId="272"/>
        </pc:sldMkLst>
      </pc:sldChg>
      <pc:sldChg chg="del">
        <pc:chgData name="GOMEZ, Paula" userId="c93cf399-3ed7-4230-9282-8831e3fe5ae7" providerId="ADAL" clId="{92278B91-1C2B-4336-974D-F218AF95CDFF}" dt="2022-12-22T16:31:03.579" v="108" actId="2696"/>
        <pc:sldMkLst>
          <pc:docMk/>
          <pc:sldMk cId="0" sldId="273"/>
        </pc:sldMkLst>
      </pc:sldChg>
      <pc:sldChg chg="del">
        <pc:chgData name="GOMEZ, Paula" userId="c93cf399-3ed7-4230-9282-8831e3fe5ae7" providerId="ADAL" clId="{92278B91-1C2B-4336-974D-F218AF95CDFF}" dt="2022-12-22T16:31:03.894" v="109" actId="2696"/>
        <pc:sldMkLst>
          <pc:docMk/>
          <pc:sldMk cId="0" sldId="274"/>
        </pc:sldMkLst>
      </pc:sldChg>
      <pc:sldChg chg="del">
        <pc:chgData name="GOMEZ, Paula" userId="c93cf399-3ed7-4230-9282-8831e3fe5ae7" providerId="ADAL" clId="{92278B91-1C2B-4336-974D-F218AF95CDFF}" dt="2022-12-22T16:31:04.375" v="110" actId="2696"/>
        <pc:sldMkLst>
          <pc:docMk/>
          <pc:sldMk cId="0" sldId="275"/>
        </pc:sldMkLst>
      </pc:sldChg>
      <pc:sldChg chg="del">
        <pc:chgData name="GOMEZ, Paula" userId="c93cf399-3ed7-4230-9282-8831e3fe5ae7" providerId="ADAL" clId="{92278B91-1C2B-4336-974D-F218AF95CDFF}" dt="2022-12-22T16:31:04.613" v="111" actId="2696"/>
        <pc:sldMkLst>
          <pc:docMk/>
          <pc:sldMk cId="0" sldId="276"/>
        </pc:sldMkLst>
      </pc:sldChg>
      <pc:sldChg chg="del">
        <pc:chgData name="GOMEZ, Paula" userId="c93cf399-3ed7-4230-9282-8831e3fe5ae7" providerId="ADAL" clId="{92278B91-1C2B-4336-974D-F218AF95CDFF}" dt="2022-12-22T16:31:04.824" v="112" actId="2696"/>
        <pc:sldMkLst>
          <pc:docMk/>
          <pc:sldMk cId="0" sldId="277"/>
        </pc:sldMkLst>
      </pc:sldChg>
      <pc:sldChg chg="del">
        <pc:chgData name="GOMEZ, Paula" userId="c93cf399-3ed7-4230-9282-8831e3fe5ae7" providerId="ADAL" clId="{92278B91-1C2B-4336-974D-F218AF95CDFF}" dt="2022-12-22T16:31:05.027" v="113" actId="2696"/>
        <pc:sldMkLst>
          <pc:docMk/>
          <pc:sldMk cId="0" sldId="278"/>
        </pc:sldMkLst>
      </pc:sldChg>
      <pc:sldChg chg="del">
        <pc:chgData name="GOMEZ, Paula" userId="c93cf399-3ed7-4230-9282-8831e3fe5ae7" providerId="ADAL" clId="{92278B91-1C2B-4336-974D-F218AF95CDFF}" dt="2022-12-22T16:31:05.238" v="114" actId="2696"/>
        <pc:sldMkLst>
          <pc:docMk/>
          <pc:sldMk cId="0" sldId="279"/>
        </pc:sldMkLst>
      </pc:sldChg>
      <pc:sldChg chg="del">
        <pc:chgData name="GOMEZ, Paula" userId="c93cf399-3ed7-4230-9282-8831e3fe5ae7" providerId="ADAL" clId="{92278B91-1C2B-4336-974D-F218AF95CDFF}" dt="2022-12-22T16:31:05.446" v="115" actId="2696"/>
        <pc:sldMkLst>
          <pc:docMk/>
          <pc:sldMk cId="0" sldId="280"/>
        </pc:sldMkLst>
      </pc:sldChg>
      <pc:sldChg chg="del">
        <pc:chgData name="GOMEZ, Paula" userId="c93cf399-3ed7-4230-9282-8831e3fe5ae7" providerId="ADAL" clId="{92278B91-1C2B-4336-974D-F218AF95CDFF}" dt="2022-12-22T16:31:05.677" v="116" actId="2696"/>
        <pc:sldMkLst>
          <pc:docMk/>
          <pc:sldMk cId="0" sldId="281"/>
        </pc:sldMkLst>
      </pc:sldChg>
      <pc:sldChg chg="del">
        <pc:chgData name="GOMEZ, Paula" userId="c93cf399-3ed7-4230-9282-8831e3fe5ae7" providerId="ADAL" clId="{92278B91-1C2B-4336-974D-F218AF95CDFF}" dt="2022-12-22T16:31:05.851" v="117" actId="2696"/>
        <pc:sldMkLst>
          <pc:docMk/>
          <pc:sldMk cId="0" sldId="282"/>
        </pc:sldMkLst>
      </pc:sldChg>
      <pc:sldChg chg="del">
        <pc:chgData name="GOMEZ, Paula" userId="c93cf399-3ed7-4230-9282-8831e3fe5ae7" providerId="ADAL" clId="{92278B91-1C2B-4336-974D-F218AF95CDFF}" dt="2022-12-22T16:31:06.089" v="118" actId="2696"/>
        <pc:sldMkLst>
          <pc:docMk/>
          <pc:sldMk cId="0" sldId="283"/>
        </pc:sldMkLst>
      </pc:sldChg>
      <pc:sldChg chg="del">
        <pc:chgData name="GOMEZ, Paula" userId="c93cf399-3ed7-4230-9282-8831e3fe5ae7" providerId="ADAL" clId="{92278B91-1C2B-4336-974D-F218AF95CDFF}" dt="2022-12-22T16:31:06.299" v="119" actId="2696"/>
        <pc:sldMkLst>
          <pc:docMk/>
          <pc:sldMk cId="0" sldId="284"/>
        </pc:sldMkLst>
      </pc:sldChg>
      <pc:sldChg chg="del">
        <pc:chgData name="GOMEZ, Paula" userId="c93cf399-3ed7-4230-9282-8831e3fe5ae7" providerId="ADAL" clId="{92278B91-1C2B-4336-974D-F218AF95CDFF}" dt="2022-12-22T16:31:06.515" v="120" actId="2696"/>
        <pc:sldMkLst>
          <pc:docMk/>
          <pc:sldMk cId="0" sldId="285"/>
        </pc:sldMkLst>
      </pc:sldChg>
      <pc:sldChg chg="del">
        <pc:chgData name="GOMEZ, Paula" userId="c93cf399-3ed7-4230-9282-8831e3fe5ae7" providerId="ADAL" clId="{92278B91-1C2B-4336-974D-F218AF95CDFF}" dt="2022-12-22T16:31:06.731" v="121" actId="2696"/>
        <pc:sldMkLst>
          <pc:docMk/>
          <pc:sldMk cId="0" sldId="286"/>
        </pc:sldMkLst>
      </pc:sldChg>
      <pc:sldChg chg="del">
        <pc:chgData name="GOMEZ, Paula" userId="c93cf399-3ed7-4230-9282-8831e3fe5ae7" providerId="ADAL" clId="{92278B91-1C2B-4336-974D-F218AF95CDFF}" dt="2022-12-22T16:31:06.947" v="122" actId="2696"/>
        <pc:sldMkLst>
          <pc:docMk/>
          <pc:sldMk cId="0" sldId="287"/>
        </pc:sldMkLst>
      </pc:sldChg>
      <pc:sldChg chg="del">
        <pc:chgData name="GOMEZ, Paula" userId="c93cf399-3ed7-4230-9282-8831e3fe5ae7" providerId="ADAL" clId="{92278B91-1C2B-4336-974D-F218AF95CDFF}" dt="2022-12-22T16:31:07.168" v="123" actId="2696"/>
        <pc:sldMkLst>
          <pc:docMk/>
          <pc:sldMk cId="0" sldId="288"/>
        </pc:sldMkLst>
      </pc:sldChg>
      <pc:sldChg chg="del">
        <pc:chgData name="GOMEZ, Paula" userId="c93cf399-3ed7-4230-9282-8831e3fe5ae7" providerId="ADAL" clId="{92278B91-1C2B-4336-974D-F218AF95CDFF}" dt="2022-12-22T16:31:07.384" v="124" actId="2696"/>
        <pc:sldMkLst>
          <pc:docMk/>
          <pc:sldMk cId="0" sldId="289"/>
        </pc:sldMkLst>
      </pc:sldChg>
      <pc:sldChg chg="del">
        <pc:chgData name="GOMEZ, Paula" userId="c93cf399-3ed7-4230-9282-8831e3fe5ae7" providerId="ADAL" clId="{92278B91-1C2B-4336-974D-F218AF95CDFF}" dt="2022-12-22T16:31:07.604" v="125" actId="2696"/>
        <pc:sldMkLst>
          <pc:docMk/>
          <pc:sldMk cId="0" sldId="290"/>
        </pc:sldMkLst>
      </pc:sldChg>
      <pc:sldChg chg="del">
        <pc:chgData name="GOMEZ, Paula" userId="c93cf399-3ed7-4230-9282-8831e3fe5ae7" providerId="ADAL" clId="{92278B91-1C2B-4336-974D-F218AF95CDFF}" dt="2022-12-22T16:31:07.837" v="126" actId="2696"/>
        <pc:sldMkLst>
          <pc:docMk/>
          <pc:sldMk cId="0" sldId="291"/>
        </pc:sldMkLst>
      </pc:sldChg>
      <pc:sldChg chg="del">
        <pc:chgData name="GOMEZ, Paula" userId="c93cf399-3ed7-4230-9282-8831e3fe5ae7" providerId="ADAL" clId="{92278B91-1C2B-4336-974D-F218AF95CDFF}" dt="2022-12-22T16:31:08.071" v="127" actId="2696"/>
        <pc:sldMkLst>
          <pc:docMk/>
          <pc:sldMk cId="0" sldId="292"/>
        </pc:sldMkLst>
      </pc:sldChg>
      <pc:sldChg chg="del">
        <pc:chgData name="GOMEZ, Paula" userId="c93cf399-3ed7-4230-9282-8831e3fe5ae7" providerId="ADAL" clId="{92278B91-1C2B-4336-974D-F218AF95CDFF}" dt="2022-12-22T16:31:08.292" v="128" actId="2696"/>
        <pc:sldMkLst>
          <pc:docMk/>
          <pc:sldMk cId="0" sldId="293"/>
        </pc:sldMkLst>
      </pc:sldChg>
      <pc:sldChg chg="del">
        <pc:chgData name="GOMEZ, Paula" userId="c93cf399-3ed7-4230-9282-8831e3fe5ae7" providerId="ADAL" clId="{92278B91-1C2B-4336-974D-F218AF95CDFF}" dt="2022-12-22T16:31:08.507" v="129" actId="2696"/>
        <pc:sldMkLst>
          <pc:docMk/>
          <pc:sldMk cId="0" sldId="294"/>
        </pc:sldMkLst>
      </pc:sldChg>
      <pc:sldChg chg="del">
        <pc:chgData name="GOMEZ, Paula" userId="c93cf399-3ed7-4230-9282-8831e3fe5ae7" providerId="ADAL" clId="{92278B91-1C2B-4336-974D-F218AF95CDFF}" dt="2022-12-22T16:31:08.729" v="130" actId="2696"/>
        <pc:sldMkLst>
          <pc:docMk/>
          <pc:sldMk cId="0" sldId="295"/>
        </pc:sldMkLst>
      </pc:sldChg>
      <pc:sldChg chg="del">
        <pc:chgData name="GOMEZ, Paula" userId="c93cf399-3ed7-4230-9282-8831e3fe5ae7" providerId="ADAL" clId="{92278B91-1C2B-4336-974D-F218AF95CDFF}" dt="2022-12-22T16:31:08.946" v="131" actId="2696"/>
        <pc:sldMkLst>
          <pc:docMk/>
          <pc:sldMk cId="0" sldId="296"/>
        </pc:sldMkLst>
      </pc:sldChg>
      <pc:sldChg chg="del">
        <pc:chgData name="GOMEZ, Paula" userId="c93cf399-3ed7-4230-9282-8831e3fe5ae7" providerId="ADAL" clId="{92278B91-1C2B-4336-974D-F218AF95CDFF}" dt="2022-12-22T16:31:09.193" v="132" actId="2696"/>
        <pc:sldMkLst>
          <pc:docMk/>
          <pc:sldMk cId="0" sldId="297"/>
        </pc:sldMkLst>
      </pc:sldChg>
      <pc:sldChg chg="del">
        <pc:chgData name="GOMEZ, Paula" userId="c93cf399-3ed7-4230-9282-8831e3fe5ae7" providerId="ADAL" clId="{92278B91-1C2B-4336-974D-F218AF95CDFF}" dt="2022-12-22T16:31:09.384" v="133" actId="2696"/>
        <pc:sldMkLst>
          <pc:docMk/>
          <pc:sldMk cId="0" sldId="298"/>
        </pc:sldMkLst>
      </pc:sldChg>
      <pc:sldChg chg="del">
        <pc:chgData name="GOMEZ, Paula" userId="c93cf399-3ed7-4230-9282-8831e3fe5ae7" providerId="ADAL" clId="{92278B91-1C2B-4336-974D-F218AF95CDFF}" dt="2022-12-22T16:31:10.511" v="134" actId="2696"/>
        <pc:sldMkLst>
          <pc:docMk/>
          <pc:sldMk cId="0" sldId="299"/>
        </pc:sldMkLst>
      </pc:sldChg>
      <pc:sldChg chg="del">
        <pc:chgData name="GOMEZ, Paula" userId="c93cf399-3ed7-4230-9282-8831e3fe5ae7" providerId="ADAL" clId="{92278B91-1C2B-4336-974D-F218AF95CDFF}" dt="2022-12-22T16:31:10.816" v="135" actId="2696"/>
        <pc:sldMkLst>
          <pc:docMk/>
          <pc:sldMk cId="0" sldId="300"/>
        </pc:sldMkLst>
      </pc:sldChg>
      <pc:sldChg chg="del">
        <pc:chgData name="GOMEZ, Paula" userId="c93cf399-3ed7-4230-9282-8831e3fe5ae7" providerId="ADAL" clId="{92278B91-1C2B-4336-974D-F218AF95CDFF}" dt="2022-12-22T16:31:11.054" v="136" actId="2696"/>
        <pc:sldMkLst>
          <pc:docMk/>
          <pc:sldMk cId="0" sldId="301"/>
        </pc:sldMkLst>
      </pc:sldChg>
      <pc:sldChg chg="del">
        <pc:chgData name="GOMEZ, Paula" userId="c93cf399-3ed7-4230-9282-8831e3fe5ae7" providerId="ADAL" clId="{92278B91-1C2B-4336-974D-F218AF95CDFF}" dt="2022-12-22T16:31:11.312" v="137" actId="2696"/>
        <pc:sldMkLst>
          <pc:docMk/>
          <pc:sldMk cId="0" sldId="302"/>
        </pc:sldMkLst>
      </pc:sldChg>
      <pc:sldChg chg="del">
        <pc:chgData name="GOMEZ, Paula" userId="c93cf399-3ed7-4230-9282-8831e3fe5ae7" providerId="ADAL" clId="{92278B91-1C2B-4336-974D-F218AF95CDFF}" dt="2022-12-22T16:31:11.567" v="138" actId="2696"/>
        <pc:sldMkLst>
          <pc:docMk/>
          <pc:sldMk cId="0" sldId="303"/>
        </pc:sldMkLst>
      </pc:sldChg>
      <pc:sldChg chg="del">
        <pc:chgData name="GOMEZ, Paula" userId="c93cf399-3ed7-4230-9282-8831e3fe5ae7" providerId="ADAL" clId="{92278B91-1C2B-4336-974D-F218AF95CDFF}" dt="2022-12-22T16:31:13.283" v="141" actId="2696"/>
        <pc:sldMkLst>
          <pc:docMk/>
          <pc:sldMk cId="0" sldId="306"/>
        </pc:sldMkLst>
      </pc:sldChg>
      <pc:sldChg chg="del">
        <pc:chgData name="GOMEZ, Paula" userId="c93cf399-3ed7-4230-9282-8831e3fe5ae7" providerId="ADAL" clId="{92278B91-1C2B-4336-974D-F218AF95CDFF}" dt="2022-12-22T16:31:13.605" v="142" actId="2696"/>
        <pc:sldMkLst>
          <pc:docMk/>
          <pc:sldMk cId="0" sldId="307"/>
        </pc:sldMkLst>
      </pc:sldChg>
      <pc:sldChg chg="del">
        <pc:chgData name="GOMEZ, Paula" userId="c93cf399-3ed7-4230-9282-8831e3fe5ae7" providerId="ADAL" clId="{92278B91-1C2B-4336-974D-F218AF95CDFF}" dt="2022-12-22T16:31:13.865" v="143" actId="2696"/>
        <pc:sldMkLst>
          <pc:docMk/>
          <pc:sldMk cId="0" sldId="308"/>
        </pc:sldMkLst>
      </pc:sldChg>
      <pc:sldChg chg="del">
        <pc:chgData name="GOMEZ, Paula" userId="c93cf399-3ed7-4230-9282-8831e3fe5ae7" providerId="ADAL" clId="{92278B91-1C2B-4336-974D-F218AF95CDFF}" dt="2022-12-22T16:31:14.220" v="144" actId="2696"/>
        <pc:sldMkLst>
          <pc:docMk/>
          <pc:sldMk cId="0" sldId="309"/>
        </pc:sldMkLst>
      </pc:sldChg>
      <pc:sldChg chg="del">
        <pc:chgData name="GOMEZ, Paula" userId="c93cf399-3ed7-4230-9282-8831e3fe5ae7" providerId="ADAL" clId="{92278B91-1C2B-4336-974D-F218AF95CDFF}" dt="2022-12-22T16:31:14.449" v="145" actId="2696"/>
        <pc:sldMkLst>
          <pc:docMk/>
          <pc:sldMk cId="0" sldId="310"/>
        </pc:sldMkLst>
      </pc:sldChg>
      <pc:sldChg chg="del">
        <pc:chgData name="GOMEZ, Paula" userId="c93cf399-3ed7-4230-9282-8831e3fe5ae7" providerId="ADAL" clId="{92278B91-1C2B-4336-974D-F218AF95CDFF}" dt="2022-12-22T16:31:14.726" v="146" actId="2696"/>
        <pc:sldMkLst>
          <pc:docMk/>
          <pc:sldMk cId="0" sldId="311"/>
        </pc:sldMkLst>
      </pc:sldChg>
      <pc:sldChg chg="del">
        <pc:chgData name="GOMEZ, Paula" userId="c93cf399-3ed7-4230-9282-8831e3fe5ae7" providerId="ADAL" clId="{92278B91-1C2B-4336-974D-F218AF95CDFF}" dt="2022-12-22T16:31:15.389" v="147" actId="2696"/>
        <pc:sldMkLst>
          <pc:docMk/>
          <pc:sldMk cId="0" sldId="312"/>
        </pc:sldMkLst>
      </pc:sldChg>
      <pc:sldChg chg="del">
        <pc:chgData name="GOMEZ, Paula" userId="c93cf399-3ed7-4230-9282-8831e3fe5ae7" providerId="ADAL" clId="{92278B91-1C2B-4336-974D-F218AF95CDFF}" dt="2022-12-22T16:31:15.806" v="148" actId="2696"/>
        <pc:sldMkLst>
          <pc:docMk/>
          <pc:sldMk cId="0" sldId="313"/>
        </pc:sldMkLst>
      </pc:sldChg>
      <pc:sldChg chg="del">
        <pc:chgData name="GOMEZ, Paula" userId="c93cf399-3ed7-4230-9282-8831e3fe5ae7" providerId="ADAL" clId="{92278B91-1C2B-4336-974D-F218AF95CDFF}" dt="2022-12-22T16:31:16.064" v="149" actId="2696"/>
        <pc:sldMkLst>
          <pc:docMk/>
          <pc:sldMk cId="0" sldId="314"/>
        </pc:sldMkLst>
      </pc:sldChg>
      <pc:sldChg chg="del">
        <pc:chgData name="GOMEZ, Paula" userId="c93cf399-3ed7-4230-9282-8831e3fe5ae7" providerId="ADAL" clId="{92278B91-1C2B-4336-974D-F218AF95CDFF}" dt="2022-12-22T16:31:16.309" v="150" actId="2696"/>
        <pc:sldMkLst>
          <pc:docMk/>
          <pc:sldMk cId="0" sldId="315"/>
        </pc:sldMkLst>
      </pc:sldChg>
      <pc:sldChg chg="del">
        <pc:chgData name="GOMEZ, Paula" userId="c93cf399-3ed7-4230-9282-8831e3fe5ae7" providerId="ADAL" clId="{92278B91-1C2B-4336-974D-F218AF95CDFF}" dt="2022-12-22T16:31:16.564" v="151" actId="2696"/>
        <pc:sldMkLst>
          <pc:docMk/>
          <pc:sldMk cId="0" sldId="316"/>
        </pc:sldMkLst>
      </pc:sldChg>
      <pc:sldChg chg="del">
        <pc:chgData name="GOMEZ, Paula" userId="c93cf399-3ed7-4230-9282-8831e3fe5ae7" providerId="ADAL" clId="{92278B91-1C2B-4336-974D-F218AF95CDFF}" dt="2022-12-22T16:31:16.879" v="152" actId="2696"/>
        <pc:sldMkLst>
          <pc:docMk/>
          <pc:sldMk cId="0" sldId="317"/>
        </pc:sldMkLst>
      </pc:sldChg>
      <pc:sldChg chg="del">
        <pc:chgData name="GOMEZ, Paula" userId="c93cf399-3ed7-4230-9282-8831e3fe5ae7" providerId="ADAL" clId="{92278B91-1C2B-4336-974D-F218AF95CDFF}" dt="2022-12-22T16:31:17.144" v="153" actId="2696"/>
        <pc:sldMkLst>
          <pc:docMk/>
          <pc:sldMk cId="0" sldId="318"/>
        </pc:sldMkLst>
      </pc:sldChg>
      <pc:sldChg chg="del">
        <pc:chgData name="GOMEZ, Paula" userId="c93cf399-3ed7-4230-9282-8831e3fe5ae7" providerId="ADAL" clId="{92278B91-1C2B-4336-974D-F218AF95CDFF}" dt="2022-12-22T16:31:17.404" v="154" actId="2696"/>
        <pc:sldMkLst>
          <pc:docMk/>
          <pc:sldMk cId="0" sldId="319"/>
        </pc:sldMkLst>
      </pc:sldChg>
      <pc:sldChg chg="del">
        <pc:chgData name="GOMEZ, Paula" userId="c93cf399-3ed7-4230-9282-8831e3fe5ae7" providerId="ADAL" clId="{92278B91-1C2B-4336-974D-F218AF95CDFF}" dt="2022-12-22T16:31:17.802" v="155" actId="2696"/>
        <pc:sldMkLst>
          <pc:docMk/>
          <pc:sldMk cId="0" sldId="320"/>
        </pc:sldMkLst>
      </pc:sldChg>
      <pc:sldChg chg="del">
        <pc:chgData name="GOMEZ, Paula" userId="c93cf399-3ed7-4230-9282-8831e3fe5ae7" providerId="ADAL" clId="{92278B91-1C2B-4336-974D-F218AF95CDFF}" dt="2022-12-22T16:31:18.075" v="156" actId="2696"/>
        <pc:sldMkLst>
          <pc:docMk/>
          <pc:sldMk cId="0" sldId="321"/>
        </pc:sldMkLst>
      </pc:sldChg>
      <pc:sldChg chg="del">
        <pc:chgData name="GOMEZ, Paula" userId="c93cf399-3ed7-4230-9282-8831e3fe5ae7" providerId="ADAL" clId="{92278B91-1C2B-4336-974D-F218AF95CDFF}" dt="2022-12-22T16:31:18.932" v="157" actId="2696"/>
        <pc:sldMkLst>
          <pc:docMk/>
          <pc:sldMk cId="0" sldId="322"/>
        </pc:sldMkLst>
      </pc:sldChg>
      <pc:sldChg chg="del">
        <pc:chgData name="GOMEZ, Paula" userId="c93cf399-3ed7-4230-9282-8831e3fe5ae7" providerId="ADAL" clId="{92278B91-1C2B-4336-974D-F218AF95CDFF}" dt="2022-12-22T16:31:19.795" v="158" actId="2696"/>
        <pc:sldMkLst>
          <pc:docMk/>
          <pc:sldMk cId="0" sldId="323"/>
        </pc:sldMkLst>
      </pc:sldChg>
      <pc:sldChg chg="del">
        <pc:chgData name="GOMEZ, Paula" userId="c93cf399-3ed7-4230-9282-8831e3fe5ae7" providerId="ADAL" clId="{92278B91-1C2B-4336-974D-F218AF95CDFF}" dt="2022-12-22T16:31:20.042" v="159" actId="2696"/>
        <pc:sldMkLst>
          <pc:docMk/>
          <pc:sldMk cId="0" sldId="324"/>
        </pc:sldMkLst>
      </pc:sldChg>
      <pc:sldChg chg="del">
        <pc:chgData name="GOMEZ, Paula" userId="c93cf399-3ed7-4230-9282-8831e3fe5ae7" providerId="ADAL" clId="{92278B91-1C2B-4336-974D-F218AF95CDFF}" dt="2022-12-22T16:31:21.099" v="160" actId="2696"/>
        <pc:sldMkLst>
          <pc:docMk/>
          <pc:sldMk cId="0" sldId="325"/>
        </pc:sldMkLst>
      </pc:sldChg>
      <pc:sldChg chg="del">
        <pc:chgData name="GOMEZ, Paula" userId="c93cf399-3ed7-4230-9282-8831e3fe5ae7" providerId="ADAL" clId="{92278B91-1C2B-4336-974D-F218AF95CDFF}" dt="2022-12-22T16:31:21.448" v="161" actId="2696"/>
        <pc:sldMkLst>
          <pc:docMk/>
          <pc:sldMk cId="0" sldId="326"/>
        </pc:sldMkLst>
      </pc:sldChg>
      <pc:sldChg chg="del">
        <pc:chgData name="GOMEZ, Paula" userId="c93cf399-3ed7-4230-9282-8831e3fe5ae7" providerId="ADAL" clId="{92278B91-1C2B-4336-974D-F218AF95CDFF}" dt="2022-12-22T16:31:21.663" v="162" actId="2696"/>
        <pc:sldMkLst>
          <pc:docMk/>
          <pc:sldMk cId="0" sldId="327"/>
        </pc:sldMkLst>
      </pc:sldChg>
      <pc:sldChg chg="del">
        <pc:chgData name="GOMEZ, Paula" userId="c93cf399-3ed7-4230-9282-8831e3fe5ae7" providerId="ADAL" clId="{92278B91-1C2B-4336-974D-F218AF95CDFF}" dt="2022-12-22T16:31:22.835" v="167" actId="2696"/>
        <pc:sldMkLst>
          <pc:docMk/>
          <pc:sldMk cId="0" sldId="331"/>
        </pc:sldMkLst>
      </pc:sldChg>
      <pc:sldChg chg="del">
        <pc:chgData name="GOMEZ, Paula" userId="c93cf399-3ed7-4230-9282-8831e3fe5ae7" providerId="ADAL" clId="{92278B91-1C2B-4336-974D-F218AF95CDFF}" dt="2022-12-22T16:31:23.041" v="168" actId="2696"/>
        <pc:sldMkLst>
          <pc:docMk/>
          <pc:sldMk cId="0" sldId="332"/>
        </pc:sldMkLst>
      </pc:sldChg>
      <pc:sldChg chg="del">
        <pc:chgData name="GOMEZ, Paula" userId="c93cf399-3ed7-4230-9282-8831e3fe5ae7" providerId="ADAL" clId="{92278B91-1C2B-4336-974D-F218AF95CDFF}" dt="2022-12-22T16:31:23.303" v="169" actId="2696"/>
        <pc:sldMkLst>
          <pc:docMk/>
          <pc:sldMk cId="0" sldId="333"/>
        </pc:sldMkLst>
      </pc:sldChg>
      <pc:sldChg chg="del">
        <pc:chgData name="GOMEZ, Paula" userId="c93cf399-3ed7-4230-9282-8831e3fe5ae7" providerId="ADAL" clId="{92278B91-1C2B-4336-974D-F218AF95CDFF}" dt="2022-12-22T16:31:23.598" v="170" actId="2696"/>
        <pc:sldMkLst>
          <pc:docMk/>
          <pc:sldMk cId="0" sldId="334"/>
        </pc:sldMkLst>
      </pc:sldChg>
      <pc:sldChg chg="del">
        <pc:chgData name="GOMEZ, Paula" userId="c93cf399-3ed7-4230-9282-8831e3fe5ae7" providerId="ADAL" clId="{92278B91-1C2B-4336-974D-F218AF95CDFF}" dt="2022-12-22T16:31:23.817" v="171" actId="2696"/>
        <pc:sldMkLst>
          <pc:docMk/>
          <pc:sldMk cId="0" sldId="335"/>
        </pc:sldMkLst>
      </pc:sldChg>
      <pc:sldChg chg="del">
        <pc:chgData name="GOMEZ, Paula" userId="c93cf399-3ed7-4230-9282-8831e3fe5ae7" providerId="ADAL" clId="{92278B91-1C2B-4336-974D-F218AF95CDFF}" dt="2022-12-22T16:31:24.051" v="172" actId="2696"/>
        <pc:sldMkLst>
          <pc:docMk/>
          <pc:sldMk cId="0" sldId="336"/>
        </pc:sldMkLst>
      </pc:sldChg>
      <pc:sldChg chg="del">
        <pc:chgData name="GOMEZ, Paula" userId="c93cf399-3ed7-4230-9282-8831e3fe5ae7" providerId="ADAL" clId="{92278B91-1C2B-4336-974D-F218AF95CDFF}" dt="2022-12-22T16:31:24.363" v="173" actId="2696"/>
        <pc:sldMkLst>
          <pc:docMk/>
          <pc:sldMk cId="0" sldId="337"/>
        </pc:sldMkLst>
      </pc:sldChg>
      <pc:sldChg chg="del">
        <pc:chgData name="GOMEZ, Paula" userId="c93cf399-3ed7-4230-9282-8831e3fe5ae7" providerId="ADAL" clId="{92278B91-1C2B-4336-974D-F218AF95CDFF}" dt="2022-12-22T16:31:24.591" v="174" actId="2696"/>
        <pc:sldMkLst>
          <pc:docMk/>
          <pc:sldMk cId="0" sldId="338"/>
        </pc:sldMkLst>
      </pc:sldChg>
      <pc:sldChg chg="del">
        <pc:chgData name="GOMEZ, Paula" userId="c93cf399-3ed7-4230-9282-8831e3fe5ae7" providerId="ADAL" clId="{92278B91-1C2B-4336-974D-F218AF95CDFF}" dt="2022-12-22T16:31:25.333" v="175" actId="2696"/>
        <pc:sldMkLst>
          <pc:docMk/>
          <pc:sldMk cId="0" sldId="339"/>
        </pc:sldMkLst>
      </pc:sldChg>
      <pc:sldChg chg="del">
        <pc:chgData name="GOMEZ, Paula" userId="c93cf399-3ed7-4230-9282-8831e3fe5ae7" providerId="ADAL" clId="{92278B91-1C2B-4336-974D-F218AF95CDFF}" dt="2022-12-22T16:31:25.629" v="176" actId="2696"/>
        <pc:sldMkLst>
          <pc:docMk/>
          <pc:sldMk cId="0" sldId="340"/>
        </pc:sldMkLst>
      </pc:sldChg>
      <pc:sldChg chg="del">
        <pc:chgData name="GOMEZ, Paula" userId="c93cf399-3ed7-4230-9282-8831e3fe5ae7" providerId="ADAL" clId="{92278B91-1C2B-4336-974D-F218AF95CDFF}" dt="2022-12-22T16:31:25.878" v="177" actId="2696"/>
        <pc:sldMkLst>
          <pc:docMk/>
          <pc:sldMk cId="0" sldId="341"/>
        </pc:sldMkLst>
      </pc:sldChg>
      <pc:sldChg chg="del">
        <pc:chgData name="GOMEZ, Paula" userId="c93cf399-3ed7-4230-9282-8831e3fe5ae7" providerId="ADAL" clId="{92278B91-1C2B-4336-974D-F218AF95CDFF}" dt="2022-12-22T16:31:26.138" v="178" actId="2696"/>
        <pc:sldMkLst>
          <pc:docMk/>
          <pc:sldMk cId="0" sldId="342"/>
        </pc:sldMkLst>
      </pc:sldChg>
      <pc:sldChg chg="del">
        <pc:chgData name="GOMEZ, Paula" userId="c93cf399-3ed7-4230-9282-8831e3fe5ae7" providerId="ADAL" clId="{92278B91-1C2B-4336-974D-F218AF95CDFF}" dt="2022-12-22T16:31:26.406" v="179" actId="2696"/>
        <pc:sldMkLst>
          <pc:docMk/>
          <pc:sldMk cId="0" sldId="343"/>
        </pc:sldMkLst>
      </pc:sldChg>
      <pc:sldChg chg="add del">
        <pc:chgData name="GOMEZ, Paula" userId="c93cf399-3ed7-4230-9282-8831e3fe5ae7" providerId="ADAL" clId="{92278B91-1C2B-4336-974D-F218AF95CDFF}" dt="2022-12-23T10:13:59.414" v="381" actId="2696"/>
        <pc:sldMkLst>
          <pc:docMk/>
          <pc:sldMk cId="0" sldId="344"/>
        </pc:sldMkLst>
      </pc:sldChg>
      <pc:sldChg chg="add del">
        <pc:chgData name="GOMEZ, Paula" userId="c93cf399-3ed7-4230-9282-8831e3fe5ae7" providerId="ADAL" clId="{92278B91-1C2B-4336-974D-F218AF95CDFF}" dt="2022-12-23T10:14:00.443" v="382" actId="2696"/>
        <pc:sldMkLst>
          <pc:docMk/>
          <pc:sldMk cId="0" sldId="345"/>
        </pc:sldMkLst>
      </pc:sldChg>
      <pc:sldChg chg="modSp add mod">
        <pc:chgData name="GOMEZ, Paula" userId="c93cf399-3ed7-4230-9282-8831e3fe5ae7" providerId="ADAL" clId="{92278B91-1C2B-4336-974D-F218AF95CDFF}" dt="2022-12-23T09:26:46.662" v="224" actId="20577"/>
        <pc:sldMkLst>
          <pc:docMk/>
          <pc:sldMk cId="910325020" sldId="346"/>
        </pc:sldMkLst>
        <pc:spChg chg="mod">
          <ac:chgData name="GOMEZ, Paula" userId="c93cf399-3ed7-4230-9282-8831e3fe5ae7" providerId="ADAL" clId="{92278B91-1C2B-4336-974D-F218AF95CDFF}" dt="2022-12-23T09:26:46.662" v="224" actId="20577"/>
          <ac:spMkLst>
            <pc:docMk/>
            <pc:sldMk cId="910325020" sldId="346"/>
            <ac:spMk id="623" creationId="{00000000-0000-0000-0000-000000000000}"/>
          </ac:spMkLst>
        </pc:spChg>
      </pc:sldChg>
      <pc:sldChg chg="del">
        <pc:chgData name="GOMEZ, Paula" userId="c93cf399-3ed7-4230-9282-8831e3fe5ae7" providerId="ADAL" clId="{92278B91-1C2B-4336-974D-F218AF95CDFF}" dt="2022-12-22T16:31:21.938" v="163" actId="2696"/>
        <pc:sldMkLst>
          <pc:docMk/>
          <pc:sldMk cId="3115833856" sldId="347"/>
        </pc:sldMkLst>
      </pc:sldChg>
      <pc:sldChg chg="add">
        <pc:chgData name="GOMEZ, Paula" userId="c93cf399-3ed7-4230-9282-8831e3fe5ae7" providerId="ADAL" clId="{92278B91-1C2B-4336-974D-F218AF95CDFF}" dt="2022-12-22T16:31:43.167" v="184"/>
        <pc:sldMkLst>
          <pc:docMk/>
          <pc:sldMk cId="3383327739" sldId="347"/>
        </pc:sldMkLst>
      </pc:sldChg>
      <pc:sldChg chg="del">
        <pc:chgData name="GOMEZ, Paula" userId="c93cf399-3ed7-4230-9282-8831e3fe5ae7" providerId="ADAL" clId="{92278B91-1C2B-4336-974D-F218AF95CDFF}" dt="2022-12-22T16:31:22.184" v="164" actId="2696"/>
        <pc:sldMkLst>
          <pc:docMk/>
          <pc:sldMk cId="1049179312" sldId="348"/>
        </pc:sldMkLst>
      </pc:sldChg>
      <pc:sldChg chg="modSp add del mod">
        <pc:chgData name="GOMEZ, Paula" userId="c93cf399-3ed7-4230-9282-8831e3fe5ae7" providerId="ADAL" clId="{92278B91-1C2B-4336-974D-F218AF95CDFF}" dt="2022-12-23T10:25:32.050" v="384" actId="2696"/>
        <pc:sldMkLst>
          <pc:docMk/>
          <pc:sldMk cId="2870440615" sldId="348"/>
        </pc:sldMkLst>
        <pc:spChg chg="mod">
          <ac:chgData name="GOMEZ, Paula" userId="c93cf399-3ed7-4230-9282-8831e3fe5ae7" providerId="ADAL" clId="{92278B91-1C2B-4336-974D-F218AF95CDFF}" dt="2022-12-22T16:33:07.484" v="204" actId="14100"/>
          <ac:spMkLst>
            <pc:docMk/>
            <pc:sldMk cId="2870440615" sldId="348"/>
            <ac:spMk id="623" creationId="{00000000-0000-0000-0000-000000000000}"/>
          </ac:spMkLst>
        </pc:spChg>
      </pc:sldChg>
      <pc:sldChg chg="del">
        <pc:chgData name="GOMEZ, Paula" userId="c93cf399-3ed7-4230-9282-8831e3fe5ae7" providerId="ADAL" clId="{92278B91-1C2B-4336-974D-F218AF95CDFF}" dt="2022-12-22T16:31:22.394" v="165" actId="2696"/>
        <pc:sldMkLst>
          <pc:docMk/>
          <pc:sldMk cId="2781016792" sldId="349"/>
        </pc:sldMkLst>
      </pc:sldChg>
      <pc:sldChg chg="add del">
        <pc:chgData name="GOMEZ, Paula" userId="c93cf399-3ed7-4230-9282-8831e3fe5ae7" providerId="ADAL" clId="{92278B91-1C2B-4336-974D-F218AF95CDFF}" dt="2022-12-23T10:25:34.043" v="385" actId="2696"/>
        <pc:sldMkLst>
          <pc:docMk/>
          <pc:sldMk cId="3941259009" sldId="349"/>
        </pc:sldMkLst>
      </pc:sldChg>
      <pc:sldChg chg="modSp add del mod">
        <pc:chgData name="GOMEZ, Paula" userId="c93cf399-3ed7-4230-9282-8831e3fe5ae7" providerId="ADAL" clId="{92278B91-1C2B-4336-974D-F218AF95CDFF}" dt="2022-12-23T10:25:35.428" v="386" actId="2696"/>
        <pc:sldMkLst>
          <pc:docMk/>
          <pc:sldMk cId="1841344652" sldId="350"/>
        </pc:sldMkLst>
        <pc:spChg chg="mod">
          <ac:chgData name="GOMEZ, Paula" userId="c93cf399-3ed7-4230-9282-8831e3fe5ae7" providerId="ADAL" clId="{92278B91-1C2B-4336-974D-F218AF95CDFF}" dt="2022-12-22T16:33:43.883" v="208" actId="14100"/>
          <ac:spMkLst>
            <pc:docMk/>
            <pc:sldMk cId="1841344652" sldId="350"/>
            <ac:spMk id="623" creationId="{00000000-0000-0000-0000-000000000000}"/>
          </ac:spMkLst>
        </pc:spChg>
      </pc:sldChg>
      <pc:sldChg chg="del">
        <pc:chgData name="GOMEZ, Paula" userId="c93cf399-3ed7-4230-9282-8831e3fe5ae7" providerId="ADAL" clId="{92278B91-1C2B-4336-974D-F218AF95CDFF}" dt="2022-12-22T16:31:22.625" v="166" actId="2696"/>
        <pc:sldMkLst>
          <pc:docMk/>
          <pc:sldMk cId="2003016206" sldId="350"/>
        </pc:sldMkLst>
      </pc:sldChg>
      <pc:sldChg chg="add del">
        <pc:chgData name="GOMEZ, Paula" userId="c93cf399-3ed7-4230-9282-8831e3fe5ae7" providerId="ADAL" clId="{92278B91-1C2B-4336-974D-F218AF95CDFF}" dt="2022-12-23T10:25:37.378" v="387" actId="2696"/>
        <pc:sldMkLst>
          <pc:docMk/>
          <pc:sldMk cId="3180216590" sldId="351"/>
        </pc:sldMkLst>
      </pc:sldChg>
      <pc:sldChg chg="del">
        <pc:chgData name="GOMEZ, Paula" userId="c93cf399-3ed7-4230-9282-8831e3fe5ae7" providerId="ADAL" clId="{92278B91-1C2B-4336-974D-F218AF95CDFF}" dt="2022-12-22T16:31:11.842" v="139" actId="2696"/>
        <pc:sldMkLst>
          <pc:docMk/>
          <pc:sldMk cId="3520485278" sldId="351"/>
        </pc:sldMkLst>
      </pc:sldChg>
      <pc:sldChg chg="add del">
        <pc:chgData name="GOMEZ, Paula" userId="c93cf399-3ed7-4230-9282-8831e3fe5ae7" providerId="ADAL" clId="{92278B91-1C2B-4336-974D-F218AF95CDFF}" dt="2022-12-23T09:28:55.356" v="226" actId="2696"/>
        <pc:sldMkLst>
          <pc:docMk/>
          <pc:sldMk cId="883482304" sldId="352"/>
        </pc:sldMkLst>
      </pc:sldChg>
      <pc:sldChg chg="add del">
        <pc:chgData name="GOMEZ, Paula" userId="c93cf399-3ed7-4230-9282-8831e3fe5ae7" providerId="ADAL" clId="{92278B91-1C2B-4336-974D-F218AF95CDFF}" dt="2022-12-22T16:34:01.768" v="209" actId="2696"/>
        <pc:sldMkLst>
          <pc:docMk/>
          <pc:sldMk cId="2306532822" sldId="352"/>
        </pc:sldMkLst>
      </pc:sldChg>
      <pc:sldChg chg="del">
        <pc:chgData name="GOMEZ, Paula" userId="c93cf399-3ed7-4230-9282-8831e3fe5ae7" providerId="ADAL" clId="{92278B91-1C2B-4336-974D-F218AF95CDFF}" dt="2022-12-22T16:31:12.979" v="140" actId="2696"/>
        <pc:sldMkLst>
          <pc:docMk/>
          <pc:sldMk cId="2620111760" sldId="352"/>
        </pc:sldMkLst>
      </pc:sldChg>
      <pc:sldChg chg="modSp add mod">
        <pc:chgData name="GOMEZ, Paula" userId="c93cf399-3ed7-4230-9282-8831e3fe5ae7" providerId="ADAL" clId="{92278B91-1C2B-4336-974D-F218AF95CDFF}" dt="2022-12-23T09:30:30.453" v="330" actId="20577"/>
        <pc:sldMkLst>
          <pc:docMk/>
          <pc:sldMk cId="164684957" sldId="353"/>
        </pc:sldMkLst>
        <pc:spChg chg="mod">
          <ac:chgData name="GOMEZ, Paula" userId="c93cf399-3ed7-4230-9282-8831e3fe5ae7" providerId="ADAL" clId="{92278B91-1C2B-4336-974D-F218AF95CDFF}" dt="2022-12-23T09:30:30.453" v="330" actId="20577"/>
          <ac:spMkLst>
            <pc:docMk/>
            <pc:sldMk cId="164684957" sldId="353"/>
            <ac:spMk id="616" creationId="{00000000-0000-0000-0000-000000000000}"/>
          </ac:spMkLst>
        </pc:spChg>
        <pc:spChg chg="mod">
          <ac:chgData name="GOMEZ, Paula" userId="c93cf399-3ed7-4230-9282-8831e3fe5ae7" providerId="ADAL" clId="{92278B91-1C2B-4336-974D-F218AF95CDFF}" dt="2022-12-23T09:30:05.399" v="297" actId="20577"/>
          <ac:spMkLst>
            <pc:docMk/>
            <pc:sldMk cId="164684957" sldId="353"/>
            <ac:spMk id="618" creationId="{00000000-0000-0000-0000-000000000000}"/>
          </ac:spMkLst>
        </pc:spChg>
      </pc:sldChg>
      <pc:sldChg chg="add del">
        <pc:chgData name="GOMEZ, Paula" userId="c93cf399-3ed7-4230-9282-8831e3fe5ae7" providerId="ADAL" clId="{92278B91-1C2B-4336-974D-F218AF95CDFF}" dt="2022-12-22T16:34:03.834" v="210" actId="2696"/>
        <pc:sldMkLst>
          <pc:docMk/>
          <pc:sldMk cId="3866254335" sldId="353"/>
        </pc:sldMkLst>
      </pc:sldChg>
      <pc:sldChg chg="modSp add mod ord">
        <pc:chgData name="GOMEZ, Paula" userId="c93cf399-3ed7-4230-9282-8831e3fe5ae7" providerId="ADAL" clId="{92278B91-1C2B-4336-974D-F218AF95CDFF}" dt="2022-12-23T09:29:48.018" v="284" actId="1076"/>
        <pc:sldMkLst>
          <pc:docMk/>
          <pc:sldMk cId="3295624739" sldId="354"/>
        </pc:sldMkLst>
        <pc:spChg chg="mod">
          <ac:chgData name="GOMEZ, Paula" userId="c93cf399-3ed7-4230-9282-8831e3fe5ae7" providerId="ADAL" clId="{92278B91-1C2B-4336-974D-F218AF95CDFF}" dt="2022-12-23T09:29:48.018" v="284" actId="1076"/>
          <ac:spMkLst>
            <pc:docMk/>
            <pc:sldMk cId="3295624739" sldId="354"/>
            <ac:spMk id="623" creationId="{00000000-0000-0000-0000-000000000000}"/>
          </ac:spMkLst>
        </pc:spChg>
      </pc:sldChg>
      <pc:sldChg chg="new del">
        <pc:chgData name="GOMEZ, Paula" userId="c93cf399-3ed7-4230-9282-8831e3fe5ae7" providerId="ADAL" clId="{92278B91-1C2B-4336-974D-F218AF95CDFF}" dt="2022-12-23T10:13:34.559" v="376" actId="680"/>
        <pc:sldMkLst>
          <pc:docMk/>
          <pc:sldMk cId="1693864695" sldId="355"/>
        </pc:sldMkLst>
      </pc:sldChg>
      <pc:sldChg chg="new ord">
        <pc:chgData name="GOMEZ, Paula" userId="c93cf399-3ed7-4230-9282-8831e3fe5ae7" providerId="ADAL" clId="{92278B91-1C2B-4336-974D-F218AF95CDFF}" dt="2022-12-23T10:13:56.320" v="380"/>
        <pc:sldMkLst>
          <pc:docMk/>
          <pc:sldMk cId="2796648425" sldId="355"/>
        </pc:sldMkLst>
      </pc:sldChg>
      <pc:sldChg chg="new">
        <pc:chgData name="GOMEZ, Paula" userId="c93cf399-3ed7-4230-9282-8831e3fe5ae7" providerId="ADAL" clId="{92278B91-1C2B-4336-974D-F218AF95CDFF}" dt="2022-12-23T10:13:49.017" v="378" actId="680"/>
        <pc:sldMkLst>
          <pc:docMk/>
          <pc:sldMk cId="3029491523" sldId="356"/>
        </pc:sldMkLst>
      </pc:sldChg>
      <pc:sldChg chg="new">
        <pc:chgData name="GOMEZ, Paula" userId="c93cf399-3ed7-4230-9282-8831e3fe5ae7" providerId="ADAL" clId="{92278B91-1C2B-4336-974D-F218AF95CDFF}" dt="2022-12-23T10:14:20.897" v="383" actId="680"/>
        <pc:sldMkLst>
          <pc:docMk/>
          <pc:sldMk cId="1324240327" sldId="357"/>
        </pc:sldMkLst>
      </pc:sldChg>
      <pc:sldMasterChg chg="del delSldLayout">
        <pc:chgData name="GOMEZ, Paula" userId="c93cf399-3ed7-4230-9282-8831e3fe5ae7" providerId="ADAL" clId="{92278B91-1C2B-4336-974D-F218AF95CDFF}" dt="2022-12-22T16:31:12.979" v="140" actId="2696"/>
        <pc:sldMasterMkLst>
          <pc:docMk/>
          <pc:sldMasterMk cId="1058408740" sldId="2147483784"/>
        </pc:sldMasterMkLst>
        <pc:sldLayoutChg chg="del">
          <pc:chgData name="GOMEZ, Paula" userId="c93cf399-3ed7-4230-9282-8831e3fe5ae7" providerId="ADAL" clId="{92278B91-1C2B-4336-974D-F218AF95CDFF}" dt="2022-12-22T16:31:12.979" v="140" actId="2696"/>
          <pc:sldLayoutMkLst>
            <pc:docMk/>
            <pc:sldMasterMk cId="1058408740" sldId="2147483784"/>
            <pc:sldLayoutMk cId="2846267648" sldId="2147483785"/>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233654111" sldId="2147483786"/>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458486383" sldId="2147483787"/>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245884457" sldId="2147483788"/>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926581670" sldId="2147483789"/>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396090217" sldId="2147483790"/>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683047041" sldId="2147483791"/>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2160246025" sldId="2147483792"/>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4115344886" sldId="2147483793"/>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828092919" sldId="2147483794"/>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575915089" sldId="2147483795"/>
          </pc:sldLayoutMkLst>
        </pc:sldLayoutChg>
      </pc:sldMasterChg>
      <pc:sldMasterChg chg="modSp mod addSldLayout delSldLayout modSldLayout">
        <pc:chgData name="GOMEZ, Paula" userId="c93cf399-3ed7-4230-9282-8831e3fe5ae7" providerId="ADAL" clId="{92278B91-1C2B-4336-974D-F218AF95CDFF}" dt="2022-12-23T10:14:00.443" v="382" actId="2696"/>
        <pc:sldMasterMkLst>
          <pc:docMk/>
          <pc:sldMasterMk cId="0" sldId="2147483857"/>
        </pc:sldMasterMkLst>
        <pc:spChg chg="mod">
          <ac:chgData name="GOMEZ, Paula" userId="c93cf399-3ed7-4230-9282-8831e3fe5ae7" providerId="ADAL" clId="{92278B91-1C2B-4336-974D-F218AF95CDFF}" dt="2022-12-23T10:10:12.048" v="332" actId="20577"/>
          <ac:spMkLst>
            <pc:docMk/>
            <pc:sldMasterMk cId="0" sldId="2147483857"/>
            <ac:spMk id="12" creationId="{00000000-0000-0000-0000-000000000000}"/>
          </ac:spMkLst>
        </pc:spChg>
        <pc:sldLayoutChg chg="modSp mod">
          <pc:chgData name="GOMEZ, Paula" userId="c93cf399-3ed7-4230-9282-8831e3fe5ae7" providerId="ADAL" clId="{92278B91-1C2B-4336-974D-F218AF95CDFF}" dt="2022-12-23T10:12:33.528" v="364" actId="20577"/>
          <pc:sldLayoutMkLst>
            <pc:docMk/>
            <pc:sldMasterMk cId="0" sldId="2147483857"/>
            <pc:sldLayoutMk cId="0" sldId="2147483663"/>
          </pc:sldLayoutMkLst>
          <pc:spChg chg="mod">
            <ac:chgData name="GOMEZ, Paula" userId="c93cf399-3ed7-4230-9282-8831e3fe5ae7" providerId="ADAL" clId="{92278B91-1C2B-4336-974D-F218AF95CDFF}" dt="2022-12-23T10:12:33.528" v="364" actId="20577"/>
            <ac:spMkLst>
              <pc:docMk/>
              <pc:sldMasterMk cId="0" sldId="2147483857"/>
              <pc:sldLayoutMk cId="0" sldId="2147483663"/>
              <ac:spMk id="11" creationId="{B72ABE9A-94A8-4AF2-9F76-F8E89AC5FF8E}"/>
            </ac:spMkLst>
          </pc:spChg>
        </pc:sldLayoutChg>
        <pc:sldLayoutChg chg="modSp add del mod">
          <pc:chgData name="GOMEZ, Paula" userId="c93cf399-3ed7-4230-9282-8831e3fe5ae7" providerId="ADAL" clId="{92278B91-1C2B-4336-974D-F218AF95CDFF}" dt="2022-12-23T10:14:00.443" v="382" actId="2696"/>
          <pc:sldLayoutMkLst>
            <pc:docMk/>
            <pc:sldMasterMk cId="0" sldId="2147483857"/>
            <pc:sldLayoutMk cId="0" sldId="2147483664"/>
          </pc:sldLayoutMkLst>
          <pc:spChg chg="mod">
            <ac:chgData name="GOMEZ, Paula" userId="c93cf399-3ed7-4230-9282-8831e3fe5ae7" providerId="ADAL" clId="{92278B91-1C2B-4336-974D-F218AF95CDFF}" dt="2022-12-23T10:12:40.024" v="366" actId="20577"/>
            <ac:spMkLst>
              <pc:docMk/>
              <pc:sldMasterMk cId="0" sldId="2147483857"/>
              <pc:sldLayoutMk cId="0" sldId="2147483664"/>
              <ac:spMk id="13" creationId="{D9E0A159-826F-4051-8DE2-B2CC3524E9D6}"/>
            </ac:spMkLst>
          </pc:spChg>
        </pc:sldLayoutChg>
        <pc:sldLayoutChg chg="del">
          <pc:chgData name="GOMEZ, Paula" userId="c93cf399-3ed7-4230-9282-8831e3fe5ae7" providerId="ADAL" clId="{92278B91-1C2B-4336-974D-F218AF95CDFF}" dt="2022-12-22T16:31:22.625" v="166" actId="2696"/>
          <pc:sldLayoutMkLst>
            <pc:docMk/>
            <pc:sldMasterMk cId="0" sldId="2147483857"/>
            <pc:sldLayoutMk cId="0" sldId="2147483665"/>
          </pc:sldLayoutMkLst>
        </pc:sldLayoutChg>
        <pc:sldLayoutChg chg="del">
          <pc:chgData name="GOMEZ, Paula" userId="c93cf399-3ed7-4230-9282-8831e3fe5ae7" providerId="ADAL" clId="{92278B91-1C2B-4336-974D-F218AF95CDFF}" dt="2022-12-22T16:31:11.567" v="138" actId="2696"/>
          <pc:sldLayoutMkLst>
            <pc:docMk/>
            <pc:sldMasterMk cId="0" sldId="2147483857"/>
            <pc:sldLayoutMk cId="0" sldId="2147483666"/>
          </pc:sldLayoutMkLst>
        </pc:sldLayoutChg>
        <pc:sldLayoutChg chg="del">
          <pc:chgData name="GOMEZ, Paula" userId="c93cf399-3ed7-4230-9282-8831e3fe5ae7" providerId="ADAL" clId="{92278B91-1C2B-4336-974D-F218AF95CDFF}" dt="2022-12-22T16:31:09.193" v="132" actId="2696"/>
          <pc:sldLayoutMkLst>
            <pc:docMk/>
            <pc:sldMasterMk cId="0" sldId="2147483857"/>
            <pc:sldLayoutMk cId="0" sldId="2147483674"/>
          </pc:sldLayoutMkLst>
        </pc:sldLayoutChg>
        <pc:sldLayoutChg chg="del">
          <pc:chgData name="GOMEZ, Paula" userId="c93cf399-3ed7-4230-9282-8831e3fe5ae7" providerId="ADAL" clId="{92278B91-1C2B-4336-974D-F218AF95CDFF}" dt="2022-12-22T16:31:08.292" v="128" actId="2696"/>
          <pc:sldLayoutMkLst>
            <pc:docMk/>
            <pc:sldMasterMk cId="0" sldId="2147483857"/>
            <pc:sldLayoutMk cId="0" sldId="2147483678"/>
          </pc:sldLayoutMkLst>
        </pc:sldLayoutChg>
        <pc:sldLayoutChg chg="del">
          <pc:chgData name="GOMEZ, Paula" userId="c93cf399-3ed7-4230-9282-8831e3fe5ae7" providerId="ADAL" clId="{92278B91-1C2B-4336-974D-F218AF95CDFF}" dt="2022-12-22T16:31:14.726" v="146" actId="2696"/>
          <pc:sldLayoutMkLst>
            <pc:docMk/>
            <pc:sldMasterMk cId="0" sldId="2147483857"/>
            <pc:sldLayoutMk cId="0" sldId="2147483681"/>
          </pc:sldLayoutMkLst>
        </pc:sldLayoutChg>
        <pc:sldLayoutChg chg="del">
          <pc:chgData name="GOMEZ, Paula" userId="c93cf399-3ed7-4230-9282-8831e3fe5ae7" providerId="ADAL" clId="{92278B91-1C2B-4336-974D-F218AF95CDFF}" dt="2022-12-22T16:31:11.842" v="139" actId="2696"/>
          <pc:sldLayoutMkLst>
            <pc:docMk/>
            <pc:sldMasterMk cId="0" sldId="2147483857"/>
            <pc:sldLayoutMk cId="0" sldId="2147483685"/>
          </pc:sldLayoutMkLst>
        </pc:sldLayoutChg>
        <pc:sldLayoutChg chg="modSp mod">
          <pc:chgData name="GOMEZ, Paula" userId="c93cf399-3ed7-4230-9282-8831e3fe5ae7" providerId="ADAL" clId="{92278B91-1C2B-4336-974D-F218AF95CDFF}" dt="2022-12-23T10:10:46.620" v="342" actId="20577"/>
          <pc:sldLayoutMkLst>
            <pc:docMk/>
            <pc:sldMasterMk cId="0" sldId="2147483857"/>
            <pc:sldLayoutMk cId="0" sldId="2147483688"/>
          </pc:sldLayoutMkLst>
          <pc:spChg chg="mod">
            <ac:chgData name="GOMEZ, Paula" userId="c93cf399-3ed7-4230-9282-8831e3fe5ae7" providerId="ADAL" clId="{92278B91-1C2B-4336-974D-F218AF95CDFF}" dt="2022-12-23T10:10:46.620" v="342" actId="20577"/>
            <ac:spMkLst>
              <pc:docMk/>
              <pc:sldMasterMk cId="0" sldId="2147483857"/>
              <pc:sldLayoutMk cId="0" sldId="2147483688"/>
              <ac:spMk id="17" creationId="{660E7E6A-58C6-4A0B-A2E9-BED2AD16B39D}"/>
            </ac:spMkLst>
          </pc:spChg>
        </pc:sldLayoutChg>
        <pc:sldLayoutChg chg="modSp mod">
          <pc:chgData name="GOMEZ, Paula" userId="c93cf399-3ed7-4230-9282-8831e3fe5ae7" providerId="ADAL" clId="{92278B91-1C2B-4336-974D-F218AF95CDFF}" dt="2022-12-23T10:11:47.607" v="356" actId="20577"/>
          <pc:sldLayoutMkLst>
            <pc:docMk/>
            <pc:sldMasterMk cId="0" sldId="2147483857"/>
            <pc:sldLayoutMk cId="0" sldId="2147483693"/>
          </pc:sldLayoutMkLst>
          <pc:spChg chg="mod">
            <ac:chgData name="GOMEZ, Paula" userId="c93cf399-3ed7-4230-9282-8831e3fe5ae7" providerId="ADAL" clId="{92278B91-1C2B-4336-974D-F218AF95CDFF}" dt="2022-12-23T10:11:47.607" v="356" actId="20577"/>
            <ac:spMkLst>
              <pc:docMk/>
              <pc:sldMasterMk cId="0" sldId="2147483857"/>
              <pc:sldLayoutMk cId="0" sldId="2147483693"/>
              <ac:spMk id="15" creationId="{9C58AFEB-84A7-409B-8CA4-2A949CD65EE4}"/>
            </ac:spMkLst>
          </pc:spChg>
        </pc:sldLayoutChg>
        <pc:sldLayoutChg chg="modSp mod">
          <pc:chgData name="GOMEZ, Paula" userId="c93cf399-3ed7-4230-9282-8831e3fe5ae7" providerId="ADAL" clId="{92278B91-1C2B-4336-974D-F218AF95CDFF}" dt="2022-12-23T10:10:19.737" v="334" actId="20577"/>
          <pc:sldLayoutMkLst>
            <pc:docMk/>
            <pc:sldMasterMk cId="0" sldId="2147483858"/>
            <pc:sldLayoutMk cId="0" sldId="2147483858"/>
          </pc:sldLayoutMkLst>
          <pc:spChg chg="mod">
            <ac:chgData name="GOMEZ, Paula" userId="c93cf399-3ed7-4230-9282-8831e3fe5ae7" providerId="ADAL" clId="{92278B91-1C2B-4336-974D-F218AF95CDFF}" dt="2022-12-23T10:10:19.737" v="334" actId="20577"/>
            <ac:spMkLst>
              <pc:docMk/>
              <pc:sldMasterMk cId="0" sldId="2147483858"/>
              <pc:sldLayoutMk cId="0" sldId="2147483858"/>
              <ac:spMk id="30" creationId="{00000000-0000-0000-0000-000000000000}"/>
            </ac:spMkLst>
          </pc:spChg>
        </pc:sldLayoutChg>
        <pc:sldLayoutChg chg="modSp mod">
          <pc:chgData name="GOMEZ, Paula" userId="c93cf399-3ed7-4230-9282-8831e3fe5ae7" providerId="ADAL" clId="{92278B91-1C2B-4336-974D-F218AF95CDFF}" dt="2022-12-23T10:10:25.949" v="336" actId="20577"/>
          <pc:sldLayoutMkLst>
            <pc:docMk/>
            <pc:sldMasterMk cId="0" sldId="2147483858"/>
            <pc:sldLayoutMk cId="0" sldId="2147483859"/>
          </pc:sldLayoutMkLst>
          <pc:spChg chg="mod">
            <ac:chgData name="GOMEZ, Paula" userId="c93cf399-3ed7-4230-9282-8831e3fe5ae7" providerId="ADAL" clId="{92278B91-1C2B-4336-974D-F218AF95CDFF}" dt="2022-12-23T10:10:25.949" v="336" actId="20577"/>
            <ac:spMkLst>
              <pc:docMk/>
              <pc:sldMasterMk cId="0" sldId="2147483858"/>
              <pc:sldLayoutMk cId="0" sldId="2147483859"/>
              <ac:spMk id="19" creationId="{4FB9EC17-7A4A-42C0-844A-FAE9224AD6D9}"/>
            </ac:spMkLst>
          </pc:spChg>
        </pc:sldLayoutChg>
        <pc:sldLayoutChg chg="modSp mod">
          <pc:chgData name="GOMEZ, Paula" userId="c93cf399-3ed7-4230-9282-8831e3fe5ae7" providerId="ADAL" clId="{92278B91-1C2B-4336-974D-F218AF95CDFF}" dt="2022-12-23T10:10:32.382" v="338" actId="20577"/>
          <pc:sldLayoutMkLst>
            <pc:docMk/>
            <pc:sldMasterMk cId="0" sldId="2147483858"/>
            <pc:sldLayoutMk cId="0" sldId="2147483860"/>
          </pc:sldLayoutMkLst>
          <pc:spChg chg="mod">
            <ac:chgData name="GOMEZ, Paula" userId="c93cf399-3ed7-4230-9282-8831e3fe5ae7" providerId="ADAL" clId="{92278B91-1C2B-4336-974D-F218AF95CDFF}" dt="2022-12-23T10:10:32.382" v="338" actId="20577"/>
            <ac:spMkLst>
              <pc:docMk/>
              <pc:sldMasterMk cId="0" sldId="2147483858"/>
              <pc:sldLayoutMk cId="0" sldId="2147483860"/>
              <ac:spMk id="14" creationId="{6D77A2D0-07B6-4DC9-BF3F-D4D86706AFC0}"/>
            </ac:spMkLst>
          </pc:spChg>
        </pc:sldLayoutChg>
        <pc:sldLayoutChg chg="modSp mod">
          <pc:chgData name="GOMEZ, Paula" userId="c93cf399-3ed7-4230-9282-8831e3fe5ae7" providerId="ADAL" clId="{92278B91-1C2B-4336-974D-F218AF95CDFF}" dt="2022-12-23T10:10:39.863" v="340" actId="20577"/>
          <pc:sldLayoutMkLst>
            <pc:docMk/>
            <pc:sldMasterMk cId="0" sldId="2147483858"/>
            <pc:sldLayoutMk cId="0" sldId="2147483861"/>
          </pc:sldLayoutMkLst>
          <pc:spChg chg="mod">
            <ac:chgData name="GOMEZ, Paula" userId="c93cf399-3ed7-4230-9282-8831e3fe5ae7" providerId="ADAL" clId="{92278B91-1C2B-4336-974D-F218AF95CDFF}" dt="2022-12-23T10:10:39.863" v="340" actId="20577"/>
            <ac:spMkLst>
              <pc:docMk/>
              <pc:sldMasterMk cId="0" sldId="2147483858"/>
              <pc:sldLayoutMk cId="0" sldId="2147483861"/>
              <ac:spMk id="16" creationId="{387D2A9D-8C51-48D5-AAB1-1B6830323D44}"/>
            </ac:spMkLst>
          </pc:spChg>
        </pc:sldLayoutChg>
        <pc:sldLayoutChg chg="modSp mod">
          <pc:chgData name="GOMEZ, Paula" userId="c93cf399-3ed7-4230-9282-8831e3fe5ae7" providerId="ADAL" clId="{92278B91-1C2B-4336-974D-F218AF95CDFF}" dt="2022-12-23T10:10:56.435" v="344" actId="20577"/>
          <pc:sldLayoutMkLst>
            <pc:docMk/>
            <pc:sldMasterMk cId="0" sldId="2147483858"/>
            <pc:sldLayoutMk cId="0" sldId="2147483862"/>
          </pc:sldLayoutMkLst>
          <pc:spChg chg="mod">
            <ac:chgData name="GOMEZ, Paula" userId="c93cf399-3ed7-4230-9282-8831e3fe5ae7" providerId="ADAL" clId="{92278B91-1C2B-4336-974D-F218AF95CDFF}" dt="2022-12-23T10:10:56.435" v="344" actId="20577"/>
            <ac:spMkLst>
              <pc:docMk/>
              <pc:sldMasterMk cId="0" sldId="2147483858"/>
              <pc:sldLayoutMk cId="0" sldId="2147483862"/>
              <ac:spMk id="17" creationId="{3C2B1344-2951-4BF9-A8E7-A25DB00A13AA}"/>
            </ac:spMkLst>
          </pc:spChg>
        </pc:sldLayoutChg>
        <pc:sldLayoutChg chg="modSp mod">
          <pc:chgData name="GOMEZ, Paula" userId="c93cf399-3ed7-4230-9282-8831e3fe5ae7" providerId="ADAL" clId="{92278B91-1C2B-4336-974D-F218AF95CDFF}" dt="2022-12-23T10:11:10.167" v="352" actId="20577"/>
          <pc:sldLayoutMkLst>
            <pc:docMk/>
            <pc:sldMasterMk cId="0" sldId="2147483858"/>
            <pc:sldLayoutMk cId="0" sldId="2147483863"/>
          </pc:sldLayoutMkLst>
          <pc:spChg chg="mod">
            <ac:chgData name="GOMEZ, Paula" userId="c93cf399-3ed7-4230-9282-8831e3fe5ae7" providerId="ADAL" clId="{92278B91-1C2B-4336-974D-F218AF95CDFF}" dt="2022-12-23T10:11:10.167" v="352" actId="20577"/>
            <ac:spMkLst>
              <pc:docMk/>
              <pc:sldMasterMk cId="0" sldId="2147483858"/>
              <pc:sldLayoutMk cId="0" sldId="2147483863"/>
              <ac:spMk id="17" creationId="{FC59B8AC-21C3-4FD1-8894-F651CF618E5A}"/>
            </ac:spMkLst>
          </pc:spChg>
        </pc:sldLayoutChg>
        <pc:sldLayoutChg chg="modSp mod">
          <pc:chgData name="GOMEZ, Paula" userId="c93cf399-3ed7-4230-9282-8831e3fe5ae7" providerId="ADAL" clId="{92278B91-1C2B-4336-974D-F218AF95CDFF}" dt="2022-12-23T10:11:17.148" v="354" actId="20577"/>
          <pc:sldLayoutMkLst>
            <pc:docMk/>
            <pc:sldMasterMk cId="0" sldId="2147483858"/>
            <pc:sldLayoutMk cId="0" sldId="2147483864"/>
          </pc:sldLayoutMkLst>
          <pc:spChg chg="mod">
            <ac:chgData name="GOMEZ, Paula" userId="c93cf399-3ed7-4230-9282-8831e3fe5ae7" providerId="ADAL" clId="{92278B91-1C2B-4336-974D-F218AF95CDFF}" dt="2022-12-23T10:11:17.148" v="354" actId="20577"/>
            <ac:spMkLst>
              <pc:docMk/>
              <pc:sldMasterMk cId="0" sldId="2147483858"/>
              <pc:sldLayoutMk cId="0" sldId="2147483864"/>
              <ac:spMk id="17" creationId="{39A47447-8C7E-4ECF-8C93-D256B20DF19A}"/>
            </ac:spMkLst>
          </pc:spChg>
        </pc:sldLayoutChg>
        <pc:sldLayoutChg chg="modSp mod">
          <pc:chgData name="GOMEZ, Paula" userId="c93cf399-3ed7-4230-9282-8831e3fe5ae7" providerId="ADAL" clId="{92278B91-1C2B-4336-974D-F218AF95CDFF}" dt="2022-12-23T10:11:54.874" v="358" actId="20577"/>
          <pc:sldLayoutMkLst>
            <pc:docMk/>
            <pc:sldMasterMk cId="0" sldId="2147483858"/>
            <pc:sldLayoutMk cId="0" sldId="2147483865"/>
          </pc:sldLayoutMkLst>
          <pc:spChg chg="mod">
            <ac:chgData name="GOMEZ, Paula" userId="c93cf399-3ed7-4230-9282-8831e3fe5ae7" providerId="ADAL" clId="{92278B91-1C2B-4336-974D-F218AF95CDFF}" dt="2022-12-23T10:11:54.874" v="358" actId="20577"/>
            <ac:spMkLst>
              <pc:docMk/>
              <pc:sldMasterMk cId="0" sldId="2147483858"/>
              <pc:sldLayoutMk cId="0" sldId="2147483865"/>
              <ac:spMk id="13" creationId="{5ED6CE63-6EAD-482C-8486-AF107FF2CF4A}"/>
            </ac:spMkLst>
          </pc:spChg>
        </pc:sldLayoutChg>
        <pc:sldLayoutChg chg="modSp mod">
          <pc:chgData name="GOMEZ, Paula" userId="c93cf399-3ed7-4230-9282-8831e3fe5ae7" providerId="ADAL" clId="{92278B91-1C2B-4336-974D-F218AF95CDFF}" dt="2022-12-23T10:12:01.309" v="360" actId="20577"/>
          <pc:sldLayoutMkLst>
            <pc:docMk/>
            <pc:sldMasterMk cId="0" sldId="2147483858"/>
            <pc:sldLayoutMk cId="0" sldId="2147483866"/>
          </pc:sldLayoutMkLst>
          <pc:spChg chg="mod">
            <ac:chgData name="GOMEZ, Paula" userId="c93cf399-3ed7-4230-9282-8831e3fe5ae7" providerId="ADAL" clId="{92278B91-1C2B-4336-974D-F218AF95CDFF}" dt="2022-12-23T10:12:01.309" v="360" actId="20577"/>
            <ac:spMkLst>
              <pc:docMk/>
              <pc:sldMasterMk cId="0" sldId="2147483858"/>
              <pc:sldLayoutMk cId="0" sldId="2147483866"/>
              <ac:spMk id="15" creationId="{ABFF1854-6D68-4094-8B10-07AB555897A7}"/>
            </ac:spMkLst>
          </pc:spChg>
        </pc:sldLayoutChg>
        <pc:sldLayoutChg chg="modSp mod">
          <pc:chgData name="GOMEZ, Paula" userId="c93cf399-3ed7-4230-9282-8831e3fe5ae7" providerId="ADAL" clId="{92278B91-1C2B-4336-974D-F218AF95CDFF}" dt="2022-12-23T10:12:11.677" v="362" actId="20577"/>
          <pc:sldLayoutMkLst>
            <pc:docMk/>
            <pc:sldMasterMk cId="0" sldId="2147483858"/>
            <pc:sldLayoutMk cId="0" sldId="2147483867"/>
          </pc:sldLayoutMkLst>
          <pc:spChg chg="mod">
            <ac:chgData name="GOMEZ, Paula" userId="c93cf399-3ed7-4230-9282-8831e3fe5ae7" providerId="ADAL" clId="{92278B91-1C2B-4336-974D-F218AF95CDFF}" dt="2022-12-23T10:12:11.677" v="362" actId="20577"/>
            <ac:spMkLst>
              <pc:docMk/>
              <pc:sldMasterMk cId="0" sldId="2147483858"/>
              <pc:sldLayoutMk cId="0" sldId="2147483867"/>
              <ac:spMk id="14" creationId="{38A8EE72-C2FF-43D1-BFC9-83FA79AC7651}"/>
            </ac:spMkLst>
          </pc:spChg>
        </pc:sldLayoutChg>
        <pc:sldLayoutChg chg="modSp mod">
          <pc:chgData name="GOMEZ, Paula" userId="c93cf399-3ed7-4230-9282-8831e3fe5ae7" providerId="ADAL" clId="{92278B91-1C2B-4336-974D-F218AF95CDFF}" dt="2022-12-23T10:12:46.402" v="368" actId="20577"/>
          <pc:sldLayoutMkLst>
            <pc:docMk/>
            <pc:sldMasterMk cId="0" sldId="2147483858"/>
            <pc:sldLayoutMk cId="0" sldId="2147483870"/>
          </pc:sldLayoutMkLst>
          <pc:spChg chg="mod">
            <ac:chgData name="GOMEZ, Paula" userId="c93cf399-3ed7-4230-9282-8831e3fe5ae7" providerId="ADAL" clId="{92278B91-1C2B-4336-974D-F218AF95CDFF}" dt="2022-12-23T10:12:46.402" v="368" actId="20577"/>
            <ac:spMkLst>
              <pc:docMk/>
              <pc:sldMasterMk cId="0" sldId="2147483858"/>
              <pc:sldLayoutMk cId="0" sldId="2147483870"/>
              <ac:spMk id="12" creationId="{E626017B-5D24-48E1-BB4F-0087CF885B53}"/>
            </ac:spMkLst>
          </pc:spChg>
        </pc:sldLayoutChg>
        <pc:sldLayoutChg chg="modSp mod">
          <pc:chgData name="GOMEZ, Paula" userId="c93cf399-3ed7-4230-9282-8831e3fe5ae7" providerId="ADAL" clId="{92278B91-1C2B-4336-974D-F218AF95CDFF}" dt="2022-12-23T10:12:53.846" v="370" actId="20577"/>
          <pc:sldLayoutMkLst>
            <pc:docMk/>
            <pc:sldMasterMk cId="0" sldId="2147483858"/>
            <pc:sldLayoutMk cId="0" sldId="2147483871"/>
          </pc:sldLayoutMkLst>
          <pc:spChg chg="mod">
            <ac:chgData name="GOMEZ, Paula" userId="c93cf399-3ed7-4230-9282-8831e3fe5ae7" providerId="ADAL" clId="{92278B91-1C2B-4336-974D-F218AF95CDFF}" dt="2022-12-23T10:12:53.846" v="370" actId="20577"/>
            <ac:spMkLst>
              <pc:docMk/>
              <pc:sldMasterMk cId="0" sldId="2147483858"/>
              <pc:sldLayoutMk cId="0" sldId="2147483871"/>
              <ac:spMk id="13" creationId="{125D5255-C6E6-47A6-A6D0-E2A1F4A31D21}"/>
            </ac:spMkLst>
          </pc:spChg>
        </pc:sldLayoutChg>
        <pc:sldLayoutChg chg="modSp mod">
          <pc:chgData name="GOMEZ, Paula" userId="c93cf399-3ed7-4230-9282-8831e3fe5ae7" providerId="ADAL" clId="{92278B91-1C2B-4336-974D-F218AF95CDFF}" dt="2022-12-23T10:13:00.260" v="372" actId="20577"/>
          <pc:sldLayoutMkLst>
            <pc:docMk/>
            <pc:sldMasterMk cId="0" sldId="2147483858"/>
            <pc:sldLayoutMk cId="0" sldId="2147483872"/>
          </pc:sldLayoutMkLst>
          <pc:spChg chg="mod">
            <ac:chgData name="GOMEZ, Paula" userId="c93cf399-3ed7-4230-9282-8831e3fe5ae7" providerId="ADAL" clId="{92278B91-1C2B-4336-974D-F218AF95CDFF}" dt="2022-12-23T10:13:00.260" v="372" actId="20577"/>
            <ac:spMkLst>
              <pc:docMk/>
              <pc:sldMasterMk cId="0" sldId="2147483858"/>
              <pc:sldLayoutMk cId="0" sldId="2147483872"/>
              <ac:spMk id="13" creationId="{1D82FDFB-62E1-44B4-A20A-976843DD33E1}"/>
            </ac:spMkLst>
          </pc:spChg>
        </pc:sldLayoutChg>
        <pc:sldLayoutChg chg="modSp mod">
          <pc:chgData name="GOMEZ, Paula" userId="c93cf399-3ed7-4230-9282-8831e3fe5ae7" providerId="ADAL" clId="{92278B91-1C2B-4336-974D-F218AF95CDFF}" dt="2022-12-23T10:13:07.596" v="374" actId="20577"/>
          <pc:sldLayoutMkLst>
            <pc:docMk/>
            <pc:sldMasterMk cId="0" sldId="2147483858"/>
            <pc:sldLayoutMk cId="0" sldId="2147483873"/>
          </pc:sldLayoutMkLst>
          <pc:spChg chg="mod">
            <ac:chgData name="GOMEZ, Paula" userId="c93cf399-3ed7-4230-9282-8831e3fe5ae7" providerId="ADAL" clId="{92278B91-1C2B-4336-974D-F218AF95CDFF}" dt="2022-12-23T10:13:07.596" v="374" actId="20577"/>
            <ac:spMkLst>
              <pc:docMk/>
              <pc:sldMasterMk cId="0" sldId="2147483858"/>
              <pc:sldLayoutMk cId="0" sldId="2147483873"/>
              <ac:spMk id="13" creationId="{F4AD986A-76B2-465D-A889-73C16033B289}"/>
            </ac:spMkLst>
          </pc:spChg>
        </pc:sldLayoutChg>
      </pc:sldMasterChg>
    </pc:docChg>
  </pc:docChgLst>
  <pc:docChgLst>
    <pc:chgData name="GOMEZ, Paula" userId="c93cf399-3ed7-4230-9282-8831e3fe5ae7" providerId="ADAL" clId="{2380DCF9-F583-47AA-AA2E-BFEE6D0450CD}"/>
    <pc:docChg chg="undo custSel modSld">
      <pc:chgData name="GOMEZ, Paula" userId="c93cf399-3ed7-4230-9282-8831e3fe5ae7" providerId="ADAL" clId="{2380DCF9-F583-47AA-AA2E-BFEE6D0450CD}" dt="2023-03-06T09:59:34.632" v="741" actId="20577"/>
      <pc:docMkLst>
        <pc:docMk/>
      </pc:docMkLst>
      <pc:sldChg chg="addSp modSp mod modNotesTx">
        <pc:chgData name="GOMEZ, Paula" userId="c93cf399-3ed7-4230-9282-8831e3fe5ae7" providerId="ADAL" clId="{2380DCF9-F583-47AA-AA2E-BFEE6D0450CD}" dt="2023-03-06T09:38:46.673" v="110" actId="14100"/>
        <pc:sldMkLst>
          <pc:docMk/>
          <pc:sldMk cId="3016115784" sldId="700"/>
        </pc:sldMkLst>
        <pc:spChg chg="mod">
          <ac:chgData name="GOMEZ, Paula" userId="c93cf399-3ed7-4230-9282-8831e3fe5ae7" providerId="ADAL" clId="{2380DCF9-F583-47AA-AA2E-BFEE6D0450CD}" dt="2023-03-06T09:35:44.105" v="60" actId="1076"/>
          <ac:spMkLst>
            <pc:docMk/>
            <pc:sldMk cId="3016115784" sldId="700"/>
            <ac:spMk id="5" creationId="{00000000-0000-0000-0000-000000000000}"/>
          </ac:spMkLst>
        </pc:spChg>
        <pc:spChg chg="mod">
          <ac:chgData name="GOMEZ, Paula" userId="c93cf399-3ed7-4230-9282-8831e3fe5ae7" providerId="ADAL" clId="{2380DCF9-F583-47AA-AA2E-BFEE6D0450CD}" dt="2023-03-06T09:37:04.037" v="76" actId="20577"/>
          <ac:spMkLst>
            <pc:docMk/>
            <pc:sldMk cId="3016115784" sldId="700"/>
            <ac:spMk id="20" creationId="{00000000-0000-0000-0000-000000000000}"/>
          </ac:spMkLst>
        </pc:spChg>
        <pc:spChg chg="add mod">
          <ac:chgData name="GOMEZ, Paula" userId="c93cf399-3ed7-4230-9282-8831e3fe5ae7" providerId="ADAL" clId="{2380DCF9-F583-47AA-AA2E-BFEE6D0450CD}" dt="2023-03-06T09:38:46.673" v="110" actId="14100"/>
          <ac:spMkLst>
            <pc:docMk/>
            <pc:sldMk cId="3016115784" sldId="700"/>
            <ac:spMk id="21" creationId="{08F5B58B-1B7F-4562-8B1A-215D35798576}"/>
          </ac:spMkLst>
        </pc:spChg>
        <pc:grpChg chg="mod">
          <ac:chgData name="GOMEZ, Paula" userId="c93cf399-3ed7-4230-9282-8831e3fe5ae7" providerId="ADAL" clId="{2380DCF9-F583-47AA-AA2E-BFEE6D0450CD}" dt="2023-03-06T09:38:40.248" v="108" actId="14100"/>
          <ac:grpSpMkLst>
            <pc:docMk/>
            <pc:sldMk cId="3016115784" sldId="700"/>
            <ac:grpSpMk id="2" creationId="{2CB56657-69E8-1348-AB85-90B53DC989E1}"/>
          </ac:grpSpMkLst>
        </pc:grpChg>
      </pc:sldChg>
      <pc:sldChg chg="modSp mod">
        <pc:chgData name="GOMEZ, Paula" userId="c93cf399-3ed7-4230-9282-8831e3fe5ae7" providerId="ADAL" clId="{2380DCF9-F583-47AA-AA2E-BFEE6D0450CD}" dt="2023-03-06T09:41:00.098" v="124" actId="20577"/>
        <pc:sldMkLst>
          <pc:docMk/>
          <pc:sldMk cId="269567329" sldId="705"/>
        </pc:sldMkLst>
        <pc:spChg chg="mod">
          <ac:chgData name="GOMEZ, Paula" userId="c93cf399-3ed7-4230-9282-8831e3fe5ae7" providerId="ADAL" clId="{2380DCF9-F583-47AA-AA2E-BFEE6D0450CD}" dt="2023-03-06T09:41:00.098" v="124" actId="20577"/>
          <ac:spMkLst>
            <pc:docMk/>
            <pc:sldMk cId="269567329" sldId="705"/>
            <ac:spMk id="3" creationId="{00000000-0000-0000-0000-000000000000}"/>
          </ac:spMkLst>
        </pc:spChg>
      </pc:sldChg>
      <pc:sldChg chg="modSp mod">
        <pc:chgData name="GOMEZ, Paula" userId="c93cf399-3ed7-4230-9282-8831e3fe5ae7" providerId="ADAL" clId="{2380DCF9-F583-47AA-AA2E-BFEE6D0450CD}" dt="2023-03-06T09:56:14.030" v="598" actId="20577"/>
        <pc:sldMkLst>
          <pc:docMk/>
          <pc:sldMk cId="802078924" sldId="780"/>
        </pc:sldMkLst>
        <pc:spChg chg="mod">
          <ac:chgData name="GOMEZ, Paula" userId="c93cf399-3ed7-4230-9282-8831e3fe5ae7" providerId="ADAL" clId="{2380DCF9-F583-47AA-AA2E-BFEE6D0450CD}" dt="2023-03-06T09:56:14.030" v="598" actId="20577"/>
          <ac:spMkLst>
            <pc:docMk/>
            <pc:sldMk cId="802078924" sldId="780"/>
            <ac:spMk id="3" creationId="{00000000-0000-0000-0000-000000000000}"/>
          </ac:spMkLst>
        </pc:spChg>
      </pc:sldChg>
      <pc:sldChg chg="modSp mod">
        <pc:chgData name="GOMEZ, Paula" userId="c93cf399-3ed7-4230-9282-8831e3fe5ae7" providerId="ADAL" clId="{2380DCF9-F583-47AA-AA2E-BFEE6D0450CD}" dt="2023-03-06T09:54:38.728" v="513" actId="20577"/>
        <pc:sldMkLst>
          <pc:docMk/>
          <pc:sldMk cId="2966053822" sldId="803"/>
        </pc:sldMkLst>
        <pc:spChg chg="mod">
          <ac:chgData name="GOMEZ, Paula" userId="c93cf399-3ed7-4230-9282-8831e3fe5ae7" providerId="ADAL" clId="{2380DCF9-F583-47AA-AA2E-BFEE6D0450CD}" dt="2023-03-06T09:54:38.728" v="513" actId="20577"/>
          <ac:spMkLst>
            <pc:docMk/>
            <pc:sldMk cId="2966053822" sldId="803"/>
            <ac:spMk id="9" creationId="{00000000-0000-0000-0000-000000000000}"/>
          </ac:spMkLst>
        </pc:spChg>
      </pc:sldChg>
      <pc:sldChg chg="modSp mod addCm">
        <pc:chgData name="GOMEZ, Paula" userId="c93cf399-3ed7-4230-9282-8831e3fe5ae7" providerId="ADAL" clId="{2380DCF9-F583-47AA-AA2E-BFEE6D0450CD}" dt="2023-03-06T09:44:17.619" v="136"/>
        <pc:sldMkLst>
          <pc:docMk/>
          <pc:sldMk cId="505929479" sldId="805"/>
        </pc:sldMkLst>
        <pc:spChg chg="mod">
          <ac:chgData name="GOMEZ, Paula" userId="c93cf399-3ed7-4230-9282-8831e3fe5ae7" providerId="ADAL" clId="{2380DCF9-F583-47AA-AA2E-BFEE6D0450CD}" dt="2023-03-06T09:43:07.552" v="135" actId="20577"/>
          <ac:spMkLst>
            <pc:docMk/>
            <pc:sldMk cId="505929479" sldId="805"/>
            <ac:spMk id="2" creationId="{2A3DAB30-A8C5-5C42-A122-CC027B42CC09}"/>
          </ac:spMkLst>
        </pc:spChg>
        <pc:spChg chg="mod">
          <ac:chgData name="GOMEZ, Paula" userId="c93cf399-3ed7-4230-9282-8831e3fe5ae7" providerId="ADAL" clId="{2380DCF9-F583-47AA-AA2E-BFEE6D0450CD}" dt="2023-03-06T09:42:22.056" v="128" actId="1076"/>
          <ac:spMkLst>
            <pc:docMk/>
            <pc:sldMk cId="505929479" sldId="805"/>
            <ac:spMk id="7" creationId="{317D3C27-E87D-7F31-C0B4-D83C8B373317}"/>
          </ac:spMkLst>
        </pc:spChg>
      </pc:sldChg>
      <pc:sldChg chg="modSp mod">
        <pc:chgData name="GOMEZ, Paula" userId="c93cf399-3ed7-4230-9282-8831e3fe5ae7" providerId="ADAL" clId="{2380DCF9-F583-47AA-AA2E-BFEE6D0450CD}" dt="2023-03-06T09:59:34.632" v="741" actId="20577"/>
        <pc:sldMkLst>
          <pc:docMk/>
          <pc:sldMk cId="763341032" sldId="809"/>
        </pc:sldMkLst>
        <pc:spChg chg="mod">
          <ac:chgData name="GOMEZ, Paula" userId="c93cf399-3ed7-4230-9282-8831e3fe5ae7" providerId="ADAL" clId="{2380DCF9-F583-47AA-AA2E-BFEE6D0450CD}" dt="2023-03-06T09:59:34.632" v="741" actId="20577"/>
          <ac:spMkLst>
            <pc:docMk/>
            <pc:sldMk cId="763341032" sldId="809"/>
            <ac:spMk id="9" creationId="{00000000-0000-0000-0000-000000000000}"/>
          </ac:spMkLst>
        </pc:spChg>
      </pc:sldChg>
    </pc:docChg>
  </pc:docChgLst>
  <pc:docChgLst>
    <pc:chgData name="EZZINE, Hind" userId="S::ezzineh@who.int::edcab00f-6318-46e5-a4a9-188b01ee222f" providerId="AD" clId="Web-{9630CDA3-BB3E-D43E-6E79-7B709CF48E64}"/>
    <pc:docChg chg="modSld">
      <pc:chgData name="EZZINE, Hind" userId="S::ezzineh@who.int::edcab00f-6318-46e5-a4a9-188b01ee222f" providerId="AD" clId="Web-{9630CDA3-BB3E-D43E-6E79-7B709CF48E64}" dt="2024-08-03T23:42:51.196" v="65" actId="20577"/>
      <pc:docMkLst>
        <pc:docMk/>
      </pc:docMkLst>
      <pc:sldChg chg="modSp">
        <pc:chgData name="EZZINE, Hind" userId="S::ezzineh@who.int::edcab00f-6318-46e5-a4a9-188b01ee222f" providerId="AD" clId="Web-{9630CDA3-BB3E-D43E-6E79-7B709CF48E64}" dt="2024-08-03T23:42:51.196" v="65" actId="20577"/>
        <pc:sldMkLst>
          <pc:docMk/>
          <pc:sldMk cId="1070226506" sldId="792"/>
        </pc:sldMkLst>
        <pc:spChg chg="mod">
          <ac:chgData name="EZZINE, Hind" userId="S::ezzineh@who.int::edcab00f-6318-46e5-a4a9-188b01ee222f" providerId="AD" clId="Web-{9630CDA3-BB3E-D43E-6E79-7B709CF48E64}" dt="2024-08-03T23:42:51.196" v="65" actId="20577"/>
          <ac:spMkLst>
            <pc:docMk/>
            <pc:sldMk cId="1070226506" sldId="792"/>
            <ac:spMk id="6" creationId="{00000000-0000-0000-0000-000000000000}"/>
          </ac:spMkLst>
        </pc:spChg>
      </pc:sldChg>
      <pc:sldChg chg="modSp">
        <pc:chgData name="EZZINE, Hind" userId="S::ezzineh@who.int::edcab00f-6318-46e5-a4a9-188b01ee222f" providerId="AD" clId="Web-{9630CDA3-BB3E-D43E-6E79-7B709CF48E64}" dt="2024-08-03T23:33:31.035" v="40" actId="20577"/>
        <pc:sldMkLst>
          <pc:docMk/>
          <pc:sldMk cId="1373856438" sldId="1883"/>
        </pc:sldMkLst>
        <pc:spChg chg="mod">
          <ac:chgData name="EZZINE, Hind" userId="S::ezzineh@who.int::edcab00f-6318-46e5-a4a9-188b01ee222f" providerId="AD" clId="Web-{9630CDA3-BB3E-D43E-6E79-7B709CF48E64}" dt="2024-08-03T23:33:31.035" v="40" actId="20577"/>
          <ac:spMkLst>
            <pc:docMk/>
            <pc:sldMk cId="1373856438" sldId="1883"/>
            <ac:spMk id="3" creationId="{00000000-0000-0000-0000-000000000000}"/>
          </ac:spMkLst>
        </pc:spChg>
      </pc:sldChg>
    </pc:docChg>
  </pc:docChgLst>
  <pc:docChgLst>
    <pc:chgData name="GOMEZ, Paula" userId="S::gomezp@who.int::c93cf399-3ed7-4230-9282-8831e3fe5ae7" providerId="AD" clId="Web-{567CB655-C16D-1FE8-56CE-19A4269A5F80}"/>
    <pc:docChg chg="addSld modSld">
      <pc:chgData name="GOMEZ, Paula" userId="S::gomezp@who.int::c93cf399-3ed7-4230-9282-8831e3fe5ae7" providerId="AD" clId="Web-{567CB655-C16D-1FE8-56CE-19A4269A5F80}" dt="2023-02-13T13:40:31.350" v="932" actId="20577"/>
      <pc:docMkLst>
        <pc:docMk/>
      </pc:docMkLst>
      <pc:sldChg chg="modNotes">
        <pc:chgData name="GOMEZ, Paula" userId="S::gomezp@who.int::c93cf399-3ed7-4230-9282-8831e3fe5ae7" providerId="AD" clId="Web-{567CB655-C16D-1FE8-56CE-19A4269A5F80}" dt="2023-02-13T13:23:38.921" v="675"/>
        <pc:sldMkLst>
          <pc:docMk/>
          <pc:sldMk cId="968233751" sldId="678"/>
        </pc:sldMkLst>
      </pc:sldChg>
      <pc:sldChg chg="modSp add replId modNotes">
        <pc:chgData name="GOMEZ, Paula" userId="S::gomezp@who.int::c93cf399-3ed7-4230-9282-8831e3fe5ae7" providerId="AD" clId="Web-{567CB655-C16D-1FE8-56CE-19A4269A5F80}" dt="2023-02-13T13:40:12.818" v="929" actId="20577"/>
        <pc:sldMkLst>
          <pc:docMk/>
          <pc:sldMk cId="1229805281" sldId="790"/>
        </pc:sldMkLst>
        <pc:spChg chg="mod">
          <ac:chgData name="GOMEZ, Paula" userId="S::gomezp@who.int::c93cf399-3ed7-4230-9282-8831e3fe5ae7" providerId="AD" clId="Web-{567CB655-C16D-1FE8-56CE-19A4269A5F80}" dt="2023-02-13T13:40:12.818" v="929" actId="20577"/>
          <ac:spMkLst>
            <pc:docMk/>
            <pc:sldMk cId="1229805281" sldId="790"/>
            <ac:spMk id="6" creationId="{00000000-0000-0000-0000-000000000000}"/>
          </ac:spMkLst>
        </pc:spChg>
        <pc:spChg chg="mod">
          <ac:chgData name="GOMEZ, Paula" userId="S::gomezp@who.int::c93cf399-3ed7-4230-9282-8831e3fe5ae7" providerId="AD" clId="Web-{567CB655-C16D-1FE8-56CE-19A4269A5F80}" dt="2023-02-13T13:21:27.553" v="646" actId="20577"/>
          <ac:spMkLst>
            <pc:docMk/>
            <pc:sldMk cId="1229805281" sldId="790"/>
            <ac:spMk id="8" creationId="{00000000-0000-0000-0000-000000000000}"/>
          </ac:spMkLst>
        </pc:spChg>
      </pc:sldChg>
      <pc:sldChg chg="modSp add replId">
        <pc:chgData name="GOMEZ, Paula" userId="S::gomezp@who.int::c93cf399-3ed7-4230-9282-8831e3fe5ae7" providerId="AD" clId="Web-{567CB655-C16D-1FE8-56CE-19A4269A5F80}" dt="2023-02-13T13:40:31.350" v="932" actId="20577"/>
        <pc:sldMkLst>
          <pc:docMk/>
          <pc:sldMk cId="1927525972" sldId="791"/>
        </pc:sldMkLst>
        <pc:spChg chg="mod">
          <ac:chgData name="GOMEZ, Paula" userId="S::gomezp@who.int::c93cf399-3ed7-4230-9282-8831e3fe5ae7" providerId="AD" clId="Web-{567CB655-C16D-1FE8-56CE-19A4269A5F80}" dt="2023-02-13T13:40:31.350" v="932" actId="20577"/>
          <ac:spMkLst>
            <pc:docMk/>
            <pc:sldMk cId="1927525972" sldId="791"/>
            <ac:spMk id="6" creationId="{00000000-0000-0000-0000-000000000000}"/>
          </ac:spMkLst>
        </pc:spChg>
        <pc:spChg chg="mod">
          <ac:chgData name="GOMEZ, Paula" userId="S::gomezp@who.int::c93cf399-3ed7-4230-9282-8831e3fe5ae7" providerId="AD" clId="Web-{567CB655-C16D-1FE8-56CE-19A4269A5F80}" dt="2023-02-13T13:21:41.413" v="655" actId="20577"/>
          <ac:spMkLst>
            <pc:docMk/>
            <pc:sldMk cId="1927525972" sldId="791"/>
            <ac:spMk id="8" creationId="{00000000-0000-0000-0000-000000000000}"/>
          </ac:spMkLst>
        </pc:spChg>
      </pc:sldChg>
    </pc:docChg>
  </pc:docChgLst>
  <pc:docChgLst>
    <pc:chgData name="EZZINE, Hind" userId="S::ezzineh@who.int::edcab00f-6318-46e5-a4a9-188b01ee222f" providerId="AD" clId="Web-{BCCC0892-1268-451F-B3BF-1706CFCD5CB6}"/>
    <pc:docChg chg="addSld modSld sldOrd">
      <pc:chgData name="EZZINE, Hind" userId="S::ezzineh@who.int::edcab00f-6318-46e5-a4a9-188b01ee222f" providerId="AD" clId="Web-{BCCC0892-1268-451F-B3BF-1706CFCD5CB6}" dt="2023-03-03T08:09:01.894" v="1539" actId="20577"/>
      <pc:docMkLst>
        <pc:docMk/>
      </pc:docMkLst>
      <pc:sldChg chg="modSp">
        <pc:chgData name="EZZINE, Hind" userId="S::ezzineh@who.int::edcab00f-6318-46e5-a4a9-188b01ee222f" providerId="AD" clId="Web-{BCCC0892-1268-451F-B3BF-1706CFCD5CB6}" dt="2023-03-02T17:47:34.139" v="874" actId="1076"/>
        <pc:sldMkLst>
          <pc:docMk/>
          <pc:sldMk cId="601694295" sldId="657"/>
        </pc:sldMkLst>
        <pc:spChg chg="mod">
          <ac:chgData name="EZZINE, Hind" userId="S::ezzineh@who.int::edcab00f-6318-46e5-a4a9-188b01ee222f" providerId="AD" clId="Web-{BCCC0892-1268-451F-B3BF-1706CFCD5CB6}" dt="2023-03-02T17:47:34.139" v="874" actId="1076"/>
          <ac:spMkLst>
            <pc:docMk/>
            <pc:sldMk cId="601694295" sldId="657"/>
            <ac:spMk id="2" creationId="{00000000-0000-0000-0000-000000000000}"/>
          </ac:spMkLst>
        </pc:spChg>
      </pc:sldChg>
      <pc:sldChg chg="modSp">
        <pc:chgData name="EZZINE, Hind" userId="S::ezzineh@who.int::edcab00f-6318-46e5-a4a9-188b01ee222f" providerId="AD" clId="Web-{BCCC0892-1268-451F-B3BF-1706CFCD5CB6}" dt="2023-03-02T17:49:56.493" v="879" actId="20577"/>
        <pc:sldMkLst>
          <pc:docMk/>
          <pc:sldMk cId="403247568" sldId="731"/>
        </pc:sldMkLst>
        <pc:spChg chg="mod">
          <ac:chgData name="EZZINE, Hind" userId="S::ezzineh@who.int::edcab00f-6318-46e5-a4a9-188b01ee222f" providerId="AD" clId="Web-{BCCC0892-1268-451F-B3BF-1706CFCD5CB6}" dt="2023-03-02T17:49:56.493" v="879" actId="20577"/>
          <ac:spMkLst>
            <pc:docMk/>
            <pc:sldMk cId="403247568" sldId="731"/>
            <ac:spMk id="8" creationId="{5CBB3C73-EEC7-4FC2-8636-AE42E0937EF6}"/>
          </ac:spMkLst>
        </pc:spChg>
        <pc:grpChg chg="mod">
          <ac:chgData name="EZZINE, Hind" userId="S::ezzineh@who.int::edcab00f-6318-46e5-a4a9-188b01ee222f" providerId="AD" clId="Web-{BCCC0892-1268-451F-B3BF-1706CFCD5CB6}" dt="2023-03-02T17:49:48.617" v="877" actId="14100"/>
          <ac:grpSpMkLst>
            <pc:docMk/>
            <pc:sldMk cId="403247568" sldId="731"/>
            <ac:grpSpMk id="10" creationId="{00000000-0000-0000-0000-000000000000}"/>
          </ac:grpSpMkLst>
        </pc:grpChg>
      </pc:sldChg>
      <pc:sldChg chg="modSp">
        <pc:chgData name="EZZINE, Hind" userId="S::ezzineh@who.int::edcab00f-6318-46e5-a4a9-188b01ee222f" providerId="AD" clId="Web-{BCCC0892-1268-451F-B3BF-1706CFCD5CB6}" dt="2023-03-03T08:09:01.894" v="1539" actId="20577"/>
        <pc:sldMkLst>
          <pc:docMk/>
          <pc:sldMk cId="802078924" sldId="780"/>
        </pc:sldMkLst>
        <pc:spChg chg="mod">
          <ac:chgData name="EZZINE, Hind" userId="S::ezzineh@who.int::edcab00f-6318-46e5-a4a9-188b01ee222f" providerId="AD" clId="Web-{BCCC0892-1268-451F-B3BF-1706CFCD5CB6}" dt="2023-03-03T08:09:01.894" v="1539" actId="20577"/>
          <ac:spMkLst>
            <pc:docMk/>
            <pc:sldMk cId="802078924" sldId="780"/>
            <ac:spMk id="3" creationId="{00000000-0000-0000-0000-000000000000}"/>
          </ac:spMkLst>
        </pc:spChg>
      </pc:sldChg>
      <pc:sldChg chg="mod modShow">
        <pc:chgData name="EZZINE, Hind" userId="S::ezzineh@who.int::edcab00f-6318-46e5-a4a9-188b01ee222f" providerId="AD" clId="Web-{BCCC0892-1268-451F-B3BF-1706CFCD5CB6}" dt="2023-03-02T20:42:31.702" v="1464"/>
        <pc:sldMkLst>
          <pc:docMk/>
          <pc:sldMk cId="941113547" sldId="782"/>
        </pc:sldMkLst>
      </pc:sldChg>
      <pc:sldChg chg="mod modShow">
        <pc:chgData name="EZZINE, Hind" userId="S::ezzineh@who.int::edcab00f-6318-46e5-a4a9-188b01ee222f" providerId="AD" clId="Web-{BCCC0892-1268-451F-B3BF-1706CFCD5CB6}" dt="2023-03-02T20:54:56.157" v="1526"/>
        <pc:sldMkLst>
          <pc:docMk/>
          <pc:sldMk cId="3993112525" sldId="783"/>
        </pc:sldMkLst>
      </pc:sldChg>
      <pc:sldChg chg="mod modShow">
        <pc:chgData name="EZZINE, Hind" userId="S::ezzineh@who.int::edcab00f-6318-46e5-a4a9-188b01ee222f" providerId="AD" clId="Web-{BCCC0892-1268-451F-B3BF-1706CFCD5CB6}" dt="2023-03-02T20:55:02.641" v="1527"/>
        <pc:sldMkLst>
          <pc:docMk/>
          <pc:sldMk cId="2071029192" sldId="794"/>
        </pc:sldMkLst>
      </pc:sldChg>
      <pc:sldChg chg="modSp">
        <pc:chgData name="EZZINE, Hind" userId="S::ezzineh@who.int::edcab00f-6318-46e5-a4a9-188b01ee222f" providerId="AD" clId="Web-{BCCC0892-1268-451F-B3BF-1706CFCD5CB6}" dt="2023-03-03T07:38:30.960" v="1535" actId="20577"/>
        <pc:sldMkLst>
          <pc:docMk/>
          <pc:sldMk cId="1893962982" sldId="795"/>
        </pc:sldMkLst>
        <pc:spChg chg="mod">
          <ac:chgData name="EZZINE, Hind" userId="S::ezzineh@who.int::edcab00f-6318-46e5-a4a9-188b01ee222f" providerId="AD" clId="Web-{BCCC0892-1268-451F-B3BF-1706CFCD5CB6}" dt="2023-03-02T20:52:45.995" v="1506" actId="20577"/>
          <ac:spMkLst>
            <pc:docMk/>
            <pc:sldMk cId="1893962982" sldId="795"/>
            <ac:spMk id="2" creationId="{00000000-0000-0000-0000-000000000000}"/>
          </ac:spMkLst>
        </pc:spChg>
        <pc:spChg chg="mod">
          <ac:chgData name="EZZINE, Hind" userId="S::ezzineh@who.int::edcab00f-6318-46e5-a4a9-188b01ee222f" providerId="AD" clId="Web-{BCCC0892-1268-451F-B3BF-1706CFCD5CB6}" dt="2023-03-03T07:38:30.960" v="1535" actId="20577"/>
          <ac:spMkLst>
            <pc:docMk/>
            <pc:sldMk cId="1893962982" sldId="795"/>
            <ac:spMk id="3" creationId="{00000000-0000-0000-0000-000000000000}"/>
          </ac:spMkLst>
        </pc:spChg>
      </pc:sldChg>
      <pc:sldChg chg="mod modShow">
        <pc:chgData name="EZZINE, Hind" userId="S::ezzineh@who.int::edcab00f-6318-46e5-a4a9-188b01ee222f" providerId="AD" clId="Web-{BCCC0892-1268-451F-B3BF-1706CFCD5CB6}" dt="2023-03-02T20:44:25.426" v="1465"/>
        <pc:sldMkLst>
          <pc:docMk/>
          <pc:sldMk cId="3912878377" sldId="796"/>
        </pc:sldMkLst>
      </pc:sldChg>
      <pc:sldChg chg="mod modShow">
        <pc:chgData name="EZZINE, Hind" userId="S::ezzineh@who.int::edcab00f-6318-46e5-a4a9-188b01ee222f" providerId="AD" clId="Web-{BCCC0892-1268-451F-B3BF-1706CFCD5CB6}" dt="2023-03-02T20:21:45.911" v="1326"/>
        <pc:sldMkLst>
          <pc:docMk/>
          <pc:sldMk cId="8333364" sldId="802"/>
        </pc:sldMkLst>
      </pc:sldChg>
      <pc:sldChg chg="modSp">
        <pc:chgData name="EZZINE, Hind" userId="S::ezzineh@who.int::edcab00f-6318-46e5-a4a9-188b01ee222f" providerId="AD" clId="Web-{BCCC0892-1268-451F-B3BF-1706CFCD5CB6}" dt="2023-03-02T20:40:42.354" v="1458" actId="20577"/>
        <pc:sldMkLst>
          <pc:docMk/>
          <pc:sldMk cId="2966053822" sldId="803"/>
        </pc:sldMkLst>
        <pc:spChg chg="mod">
          <ac:chgData name="EZZINE, Hind" userId="S::ezzineh@who.int::edcab00f-6318-46e5-a4a9-188b01ee222f" providerId="AD" clId="Web-{BCCC0892-1268-451F-B3BF-1706CFCD5CB6}" dt="2023-03-02T20:40:42.354" v="1458" actId="20577"/>
          <ac:spMkLst>
            <pc:docMk/>
            <pc:sldMk cId="2966053822" sldId="803"/>
            <ac:spMk id="9" creationId="{00000000-0000-0000-0000-000000000000}"/>
          </ac:spMkLst>
        </pc:spChg>
      </pc:sldChg>
      <pc:sldChg chg="addSp delSp modSp">
        <pc:chgData name="EZZINE, Hind" userId="S::ezzineh@who.int::edcab00f-6318-46e5-a4a9-188b01ee222f" providerId="AD" clId="Web-{BCCC0892-1268-451F-B3BF-1706CFCD5CB6}" dt="2023-03-02T17:39:06.479" v="860" actId="20577"/>
        <pc:sldMkLst>
          <pc:docMk/>
          <pc:sldMk cId="505929479" sldId="805"/>
        </pc:sldMkLst>
        <pc:spChg chg="mod">
          <ac:chgData name="EZZINE, Hind" userId="S::ezzineh@who.int::edcab00f-6318-46e5-a4a9-188b01ee222f" providerId="AD" clId="Web-{BCCC0892-1268-451F-B3BF-1706CFCD5CB6}" dt="2023-03-02T17:39:06.479" v="860" actId="20577"/>
          <ac:spMkLst>
            <pc:docMk/>
            <pc:sldMk cId="505929479" sldId="805"/>
            <ac:spMk id="3" creationId="{00000000-0000-0000-0000-000000000000}"/>
          </ac:spMkLst>
        </pc:spChg>
        <pc:spChg chg="add del mod">
          <ac:chgData name="EZZINE, Hind" userId="S::ezzineh@who.int::edcab00f-6318-46e5-a4a9-188b01ee222f" providerId="AD" clId="Web-{BCCC0892-1268-451F-B3BF-1706CFCD5CB6}" dt="2023-03-02T17:03:08.363" v="154"/>
          <ac:spMkLst>
            <pc:docMk/>
            <pc:sldMk cId="505929479" sldId="805"/>
            <ac:spMk id="5" creationId="{3F81F507-E2C7-4EE2-70DD-C406703D0E58}"/>
          </ac:spMkLst>
        </pc:spChg>
        <pc:spChg chg="add mod">
          <ac:chgData name="EZZINE, Hind" userId="S::ezzineh@who.int::edcab00f-6318-46e5-a4a9-188b01ee222f" providerId="AD" clId="Web-{BCCC0892-1268-451F-B3BF-1706CFCD5CB6}" dt="2023-03-02T17:35:18.636" v="821" actId="20577"/>
          <ac:spMkLst>
            <pc:docMk/>
            <pc:sldMk cId="505929479" sldId="805"/>
            <ac:spMk id="7" creationId="{317D3C27-E87D-7F31-C0B4-D83C8B373317}"/>
          </ac:spMkLst>
        </pc:spChg>
        <pc:picChg chg="add del mod">
          <ac:chgData name="EZZINE, Hind" userId="S::ezzineh@who.int::edcab00f-6318-46e5-a4a9-188b01ee222f" providerId="AD" clId="Web-{BCCC0892-1268-451F-B3BF-1706CFCD5CB6}" dt="2023-03-02T17:03:08.363" v="155"/>
          <ac:picMkLst>
            <pc:docMk/>
            <pc:sldMk cId="505929479" sldId="805"/>
            <ac:picMk id="4" creationId="{E5B8741B-505F-4726-2A0B-A85152B63D6F}"/>
          </ac:picMkLst>
        </pc:picChg>
      </pc:sldChg>
      <pc:sldChg chg="addSp delSp modSp add ord replId">
        <pc:chgData name="EZZINE, Hind" userId="S::ezzineh@who.int::edcab00f-6318-46e5-a4a9-188b01ee222f" providerId="AD" clId="Web-{BCCC0892-1268-451F-B3BF-1706CFCD5CB6}" dt="2023-03-02T20:10:15.390" v="1249" actId="20577"/>
        <pc:sldMkLst>
          <pc:docMk/>
          <pc:sldMk cId="402714753" sldId="806"/>
        </pc:sldMkLst>
        <pc:spChg chg="mod">
          <ac:chgData name="EZZINE, Hind" userId="S::ezzineh@who.int::edcab00f-6318-46e5-a4a9-188b01ee222f" providerId="AD" clId="Web-{BCCC0892-1268-451F-B3BF-1706CFCD5CB6}" dt="2023-03-02T18:09:06.899" v="1087" actId="20577"/>
          <ac:spMkLst>
            <pc:docMk/>
            <pc:sldMk cId="402714753" sldId="806"/>
            <ac:spMk id="2" creationId="{00000000-0000-0000-0000-000000000000}"/>
          </ac:spMkLst>
        </pc:spChg>
        <pc:spChg chg="add del mod">
          <ac:chgData name="EZZINE, Hind" userId="S::ezzineh@who.int::edcab00f-6318-46e5-a4a9-188b01ee222f" providerId="AD" clId="Web-{BCCC0892-1268-451F-B3BF-1706CFCD5CB6}" dt="2023-03-02T18:01:50.979" v="1055"/>
          <ac:spMkLst>
            <pc:docMk/>
            <pc:sldMk cId="402714753" sldId="806"/>
            <ac:spMk id="3" creationId="{D6567AB7-C2D7-4946-F91F-3EDEE772D1CC}"/>
          </ac:spMkLst>
        </pc:spChg>
        <pc:spChg chg="mod topLvl">
          <ac:chgData name="EZZINE, Hind" userId="S::ezzineh@who.int::edcab00f-6318-46e5-a4a9-188b01ee222f" providerId="AD" clId="Web-{BCCC0892-1268-451F-B3BF-1706CFCD5CB6}" dt="2023-03-02T20:10:15.390" v="1249" actId="20577"/>
          <ac:spMkLst>
            <pc:docMk/>
            <pc:sldMk cId="402714753" sldId="806"/>
            <ac:spMk id="7" creationId="{D0113906-96FD-451C-8C6E-084DFA13DAF3}"/>
          </ac:spMkLst>
        </pc:spChg>
        <pc:spChg chg="add del mod topLvl">
          <ac:chgData name="EZZINE, Hind" userId="S::ezzineh@who.int::edcab00f-6318-46e5-a4a9-188b01ee222f" providerId="AD" clId="Web-{BCCC0892-1268-451F-B3BF-1706CFCD5CB6}" dt="2023-03-02T18:04:05.848" v="1072"/>
          <ac:spMkLst>
            <pc:docMk/>
            <pc:sldMk cId="402714753" sldId="806"/>
            <ac:spMk id="8" creationId="{5CBB3C73-EEC7-4FC2-8636-AE42E0937EF6}"/>
          </ac:spMkLst>
        </pc:spChg>
        <pc:spChg chg="del">
          <ac:chgData name="EZZINE, Hind" userId="S::ezzineh@who.int::edcab00f-6318-46e5-a4a9-188b01ee222f" providerId="AD" clId="Web-{BCCC0892-1268-451F-B3BF-1706CFCD5CB6}" dt="2023-03-02T17:51:15.857" v="881"/>
          <ac:spMkLst>
            <pc:docMk/>
            <pc:sldMk cId="402714753" sldId="806"/>
            <ac:spMk id="13" creationId="{00000000-0000-0000-0000-000000000000}"/>
          </ac:spMkLst>
        </pc:spChg>
        <pc:grpChg chg="add del mod">
          <ac:chgData name="EZZINE, Hind" userId="S::ezzineh@who.int::edcab00f-6318-46e5-a4a9-188b01ee222f" providerId="AD" clId="Web-{BCCC0892-1268-451F-B3BF-1706CFCD5CB6}" dt="2023-03-02T18:04:05.848" v="1072"/>
          <ac:grpSpMkLst>
            <pc:docMk/>
            <pc:sldMk cId="402714753" sldId="806"/>
            <ac:grpSpMk id="10" creationId="{00000000-0000-0000-0000-000000000000}"/>
          </ac:grpSpMkLst>
        </pc:grpChg>
      </pc:sldChg>
      <pc:sldChg chg="add mod ord replId modShow">
        <pc:chgData name="EZZINE, Hind" userId="S::ezzineh@who.int::edcab00f-6318-46e5-a4a9-188b01ee222f" providerId="AD" clId="Web-{BCCC0892-1268-451F-B3BF-1706CFCD5CB6}" dt="2023-03-02T20:41:50.075" v="1460"/>
        <pc:sldMkLst>
          <pc:docMk/>
          <pc:sldMk cId="984959827" sldId="807"/>
        </pc:sldMkLst>
      </pc:sldChg>
      <pc:sldChg chg="add mod replId modShow">
        <pc:chgData name="EZZINE, Hind" userId="S::ezzineh@who.int::edcab00f-6318-46e5-a4a9-188b01ee222f" providerId="AD" clId="Web-{BCCC0892-1268-451F-B3BF-1706CFCD5CB6}" dt="2023-03-02T20:21:30.785" v="1324"/>
        <pc:sldMkLst>
          <pc:docMk/>
          <pc:sldMk cId="491388763" sldId="808"/>
        </pc:sldMkLst>
      </pc:sldChg>
      <pc:sldChg chg="add ord replId">
        <pc:chgData name="EZZINE, Hind" userId="S::ezzineh@who.int::edcab00f-6318-46e5-a4a9-188b01ee222f" providerId="AD" clId="Web-{BCCC0892-1268-451F-B3BF-1706CFCD5CB6}" dt="2023-03-02T20:40:59.198" v="1459"/>
        <pc:sldMkLst>
          <pc:docMk/>
          <pc:sldMk cId="763341032" sldId="809"/>
        </pc:sldMkLst>
      </pc:sldChg>
      <pc:sldChg chg="add mod ord replId modShow">
        <pc:chgData name="EZZINE, Hind" userId="S::ezzineh@who.int::edcab00f-6318-46e5-a4a9-188b01ee222f" providerId="AD" clId="Web-{BCCC0892-1268-451F-B3BF-1706CFCD5CB6}" dt="2023-03-02T20:42:16.858" v="1463"/>
        <pc:sldMkLst>
          <pc:docMk/>
          <pc:sldMk cId="1673806597" sldId="810"/>
        </pc:sldMkLst>
      </pc:sldChg>
    </pc:docChg>
  </pc:docChgLst>
  <pc:docChgLst>
    <pc:chgData name="EZZINE, Hind" userId="S::ezzineh@who.int::edcab00f-6318-46e5-a4a9-188b01ee222f" providerId="AD" clId="Web-{F6725851-466D-7BFA-2ECE-59BEBB31CBD8}"/>
    <pc:docChg chg="addSld delSld modSld sldOrd">
      <pc:chgData name="EZZINE, Hind" userId="S::ezzineh@who.int::edcab00f-6318-46e5-a4a9-188b01ee222f" providerId="AD" clId="Web-{F6725851-466D-7BFA-2ECE-59BEBB31CBD8}" dt="2023-02-14T12:50:19.613" v="798"/>
      <pc:docMkLst>
        <pc:docMk/>
      </pc:docMkLst>
      <pc:sldChg chg="del modCm">
        <pc:chgData name="EZZINE, Hind" userId="S::ezzineh@who.int::edcab00f-6318-46e5-a4a9-188b01ee222f" providerId="AD" clId="Web-{F6725851-466D-7BFA-2ECE-59BEBB31CBD8}" dt="2023-02-14T12:49:17.392" v="797"/>
        <pc:sldMkLst>
          <pc:docMk/>
          <pc:sldMk cId="968233751" sldId="678"/>
        </pc:sldMkLst>
      </pc:sldChg>
      <pc:sldChg chg="addSp delSp modSp delAnim modCm modNotes">
        <pc:chgData name="EZZINE, Hind" userId="S::ezzineh@who.int::edcab00f-6318-46e5-a4a9-188b01ee222f" providerId="AD" clId="Web-{F6725851-466D-7BFA-2ECE-59BEBB31CBD8}" dt="2023-02-14T11:51:15.652" v="508"/>
        <pc:sldMkLst>
          <pc:docMk/>
          <pc:sldMk cId="243989627" sldId="716"/>
        </pc:sldMkLst>
        <pc:grpChg chg="add mod">
          <ac:chgData name="EZZINE, Hind" userId="S::ezzineh@who.int::edcab00f-6318-46e5-a4a9-188b01ee222f" providerId="AD" clId="Web-{F6725851-466D-7BFA-2ECE-59BEBB31CBD8}" dt="2023-02-14T10:02:57.888" v="4" actId="1076"/>
          <ac:grpSpMkLst>
            <pc:docMk/>
            <pc:sldMk cId="243989627" sldId="716"/>
            <ac:grpSpMk id="4" creationId="{01612193-ACCE-11A4-3059-C6251F7A8180}"/>
          </ac:grpSpMkLst>
        </pc:grpChg>
        <pc:picChg chg="del">
          <ac:chgData name="EZZINE, Hind" userId="S::ezzineh@who.int::edcab00f-6318-46e5-a4a9-188b01ee222f" providerId="AD" clId="Web-{F6725851-466D-7BFA-2ECE-59BEBB31CBD8}" dt="2023-02-14T10:02:31.793" v="1"/>
          <ac:picMkLst>
            <pc:docMk/>
            <pc:sldMk cId="243989627" sldId="716"/>
            <ac:picMk id="37" creationId="{ED3F3890-C509-457B-B13B-03616228D1BB}"/>
          </ac:picMkLst>
        </pc:picChg>
      </pc:sldChg>
      <pc:sldChg chg="modCm">
        <pc:chgData name="EZZINE, Hind" userId="S::ezzineh@who.int::edcab00f-6318-46e5-a4a9-188b01ee222f" providerId="AD" clId="Web-{F6725851-466D-7BFA-2ECE-59BEBB31CBD8}" dt="2023-02-14T12:50:19.613" v="798"/>
        <pc:sldMkLst>
          <pc:docMk/>
          <pc:sldMk cId="2032292007" sldId="741"/>
        </pc:sldMkLst>
      </pc:sldChg>
      <pc:sldChg chg="delSp mod delAnim modShow delCm modCm">
        <pc:chgData name="EZZINE, Hind" userId="S::ezzineh@who.int::edcab00f-6318-46e5-a4a9-188b01ee222f" providerId="AD" clId="Web-{F6725851-466D-7BFA-2ECE-59BEBB31CBD8}" dt="2023-02-14T12:47:26.841" v="795"/>
        <pc:sldMkLst>
          <pc:docMk/>
          <pc:sldMk cId="3656940155" sldId="744"/>
        </pc:sldMkLst>
        <pc:spChg chg="del">
          <ac:chgData name="EZZINE, Hind" userId="S::ezzineh@who.int::edcab00f-6318-46e5-a4a9-188b01ee222f" providerId="AD" clId="Web-{F6725851-466D-7BFA-2ECE-59BEBB31CBD8}" dt="2023-02-14T11:57:59.558" v="591"/>
          <ac:spMkLst>
            <pc:docMk/>
            <pc:sldMk cId="3656940155" sldId="744"/>
            <ac:spMk id="8" creationId="{00000000-0000-0000-0000-000000000000}"/>
          </ac:spMkLst>
        </pc:spChg>
      </pc:sldChg>
      <pc:sldChg chg="modSp">
        <pc:chgData name="EZZINE, Hind" userId="S::ezzineh@who.int::edcab00f-6318-46e5-a4a9-188b01ee222f" providerId="AD" clId="Web-{F6725851-466D-7BFA-2ECE-59BEBB31CBD8}" dt="2023-02-14T12:22:43.239" v="612" actId="20577"/>
        <pc:sldMkLst>
          <pc:docMk/>
          <pc:sldMk cId="802078924" sldId="780"/>
        </pc:sldMkLst>
        <pc:spChg chg="mod">
          <ac:chgData name="EZZINE, Hind" userId="S::ezzineh@who.int::edcab00f-6318-46e5-a4a9-188b01ee222f" providerId="AD" clId="Web-{F6725851-466D-7BFA-2ECE-59BEBB31CBD8}" dt="2023-02-14T12:22:43.239" v="612" actId="20577"/>
          <ac:spMkLst>
            <pc:docMk/>
            <pc:sldMk cId="802078924" sldId="780"/>
            <ac:spMk id="3" creationId="{00000000-0000-0000-0000-000000000000}"/>
          </ac:spMkLst>
        </pc:spChg>
      </pc:sldChg>
      <pc:sldChg chg="modSp">
        <pc:chgData name="EZZINE, Hind" userId="S::ezzineh@who.int::edcab00f-6318-46e5-a4a9-188b01ee222f" providerId="AD" clId="Web-{F6725851-466D-7BFA-2ECE-59BEBB31CBD8}" dt="2023-02-14T12:04:42.589" v="597" actId="14100"/>
        <pc:sldMkLst>
          <pc:docMk/>
          <pc:sldMk cId="1893962982" sldId="795"/>
        </pc:sldMkLst>
        <pc:spChg chg="mod">
          <ac:chgData name="EZZINE, Hind" userId="S::ezzineh@who.int::edcab00f-6318-46e5-a4a9-188b01ee222f" providerId="AD" clId="Web-{F6725851-466D-7BFA-2ECE-59BEBB31CBD8}" dt="2023-02-14T12:04:42.589" v="597" actId="14100"/>
          <ac:spMkLst>
            <pc:docMk/>
            <pc:sldMk cId="1893962982" sldId="795"/>
            <ac:spMk id="2" creationId="{00000000-0000-0000-0000-000000000000}"/>
          </ac:spMkLst>
        </pc:spChg>
        <pc:spChg chg="mod">
          <ac:chgData name="EZZINE, Hind" userId="S::ezzineh@who.int::edcab00f-6318-46e5-a4a9-188b01ee222f" providerId="AD" clId="Web-{F6725851-466D-7BFA-2ECE-59BEBB31CBD8}" dt="2023-02-14T12:04:28.916" v="596" actId="20577"/>
          <ac:spMkLst>
            <pc:docMk/>
            <pc:sldMk cId="1893962982" sldId="795"/>
            <ac:spMk id="3" creationId="{00000000-0000-0000-0000-000000000000}"/>
          </ac:spMkLst>
        </pc:spChg>
      </pc:sldChg>
      <pc:sldChg chg="delSp modSp add replId delAnim modNotes">
        <pc:chgData name="EZZINE, Hind" userId="S::ezzineh@who.int::edcab00f-6318-46e5-a4a9-188b01ee222f" providerId="AD" clId="Web-{F6725851-466D-7BFA-2ECE-59BEBB31CBD8}" dt="2023-02-14T11:49:48.993" v="491" actId="20577"/>
        <pc:sldMkLst>
          <pc:docMk/>
          <pc:sldMk cId="2321378629" sldId="797"/>
        </pc:sldMkLst>
        <pc:spChg chg="mod">
          <ac:chgData name="EZZINE, Hind" userId="S::ezzineh@who.int::edcab00f-6318-46e5-a4a9-188b01ee222f" providerId="AD" clId="Web-{F6725851-466D-7BFA-2ECE-59BEBB31CBD8}" dt="2023-02-14T11:49:48.993" v="491" actId="20577"/>
          <ac:spMkLst>
            <pc:docMk/>
            <pc:sldMk cId="2321378629" sldId="797"/>
            <ac:spMk id="3" creationId="{87B6F4D2-1884-931A-0CC7-D1827E70807D}"/>
          </ac:spMkLst>
        </pc:spChg>
        <pc:grpChg chg="del">
          <ac:chgData name="EZZINE, Hind" userId="S::ezzineh@who.int::edcab00f-6318-46e5-a4a9-188b01ee222f" providerId="AD" clId="Web-{F6725851-466D-7BFA-2ECE-59BEBB31CBD8}" dt="2023-02-14T10:03:23.670" v="9"/>
          <ac:grpSpMkLst>
            <pc:docMk/>
            <pc:sldMk cId="2321378629" sldId="797"/>
            <ac:grpSpMk id="21" creationId="{BF808492-D75D-44F6-B6B9-26CB83386C70}"/>
          </ac:grpSpMkLst>
        </pc:grpChg>
        <pc:grpChg chg="del">
          <ac:chgData name="EZZINE, Hind" userId="S::ezzineh@who.int::edcab00f-6318-46e5-a4a9-188b01ee222f" providerId="AD" clId="Web-{F6725851-466D-7BFA-2ECE-59BEBB31CBD8}" dt="2023-02-14T10:03:23.670" v="8"/>
          <ac:grpSpMkLst>
            <pc:docMk/>
            <pc:sldMk cId="2321378629" sldId="797"/>
            <ac:grpSpMk id="24" creationId="{9B87477E-6C5B-4B29-B623-B61C7598248B}"/>
          </ac:grpSpMkLst>
        </pc:grpChg>
        <pc:grpChg chg="del">
          <ac:chgData name="EZZINE, Hind" userId="S::ezzineh@who.int::edcab00f-6318-46e5-a4a9-188b01ee222f" providerId="AD" clId="Web-{F6725851-466D-7BFA-2ECE-59BEBB31CBD8}" dt="2023-02-14T10:03:23.670" v="7"/>
          <ac:grpSpMkLst>
            <pc:docMk/>
            <pc:sldMk cId="2321378629" sldId="797"/>
            <ac:grpSpMk id="27" creationId="{ED41B475-49CF-47B7-A1AC-EC08D1A2D36D}"/>
          </ac:grpSpMkLst>
        </pc:grpChg>
        <pc:grpChg chg="del">
          <ac:chgData name="EZZINE, Hind" userId="S::ezzineh@who.int::edcab00f-6318-46e5-a4a9-188b01ee222f" providerId="AD" clId="Web-{F6725851-466D-7BFA-2ECE-59BEBB31CBD8}" dt="2023-02-14T10:03:23.670" v="6"/>
          <ac:grpSpMkLst>
            <pc:docMk/>
            <pc:sldMk cId="2321378629" sldId="797"/>
            <ac:grpSpMk id="30" creationId="{A2D1F235-1A58-4F06-8882-A92FD76B5CF1}"/>
          </ac:grpSpMkLst>
        </pc:grpChg>
        <pc:grpChg chg="del">
          <ac:chgData name="EZZINE, Hind" userId="S::ezzineh@who.int::edcab00f-6318-46e5-a4a9-188b01ee222f" providerId="AD" clId="Web-{F6725851-466D-7BFA-2ECE-59BEBB31CBD8}" dt="2023-02-14T10:03:23.670" v="5"/>
          <ac:grpSpMkLst>
            <pc:docMk/>
            <pc:sldMk cId="2321378629" sldId="797"/>
            <ac:grpSpMk id="33" creationId="{75638335-38DA-4352-9CE5-1F05C3760FBC}"/>
          </ac:grpSpMkLst>
        </pc:grpChg>
        <pc:picChg chg="mod">
          <ac:chgData name="EZZINE, Hind" userId="S::ezzineh@who.int::edcab00f-6318-46e5-a4a9-188b01ee222f" providerId="AD" clId="Web-{F6725851-466D-7BFA-2ECE-59BEBB31CBD8}" dt="2023-02-14T11:30:42.341" v="347" actId="1076"/>
          <ac:picMkLst>
            <pc:docMk/>
            <pc:sldMk cId="2321378629" sldId="797"/>
            <ac:picMk id="37" creationId="{ED3F3890-C509-457B-B13B-03616228D1BB}"/>
          </ac:picMkLst>
        </pc:picChg>
      </pc:sldChg>
      <pc:sldChg chg="addSp delSp modSp add replId modNotes">
        <pc:chgData name="EZZINE, Hind" userId="S::ezzineh@who.int::edcab00f-6318-46e5-a4a9-188b01ee222f" providerId="AD" clId="Web-{F6725851-466D-7BFA-2ECE-59BEBB31CBD8}" dt="2023-02-14T12:03:29.399" v="594" actId="1076"/>
        <pc:sldMkLst>
          <pc:docMk/>
          <pc:sldMk cId="2741953829" sldId="798"/>
        </pc:sldMkLst>
        <pc:spChg chg="mod">
          <ac:chgData name="EZZINE, Hind" userId="S::ezzineh@who.int::edcab00f-6318-46e5-a4a9-188b01ee222f" providerId="AD" clId="Web-{F6725851-466D-7BFA-2ECE-59BEBB31CBD8}" dt="2023-02-14T11:28:04.835" v="329" actId="1076"/>
          <ac:spMkLst>
            <pc:docMk/>
            <pc:sldMk cId="2741953829" sldId="798"/>
            <ac:spMk id="2" creationId="{63919BEF-A3C2-4845-8E73-19E37F176903}"/>
          </ac:spMkLst>
        </pc:spChg>
        <pc:spChg chg="del mod">
          <ac:chgData name="EZZINE, Hind" userId="S::ezzineh@who.int::edcab00f-6318-46e5-a4a9-188b01ee222f" providerId="AD" clId="Web-{F6725851-466D-7BFA-2ECE-59BEBB31CBD8}" dt="2023-02-14T11:06:19.786" v="170"/>
          <ac:spMkLst>
            <pc:docMk/>
            <pc:sldMk cId="2741953829" sldId="798"/>
            <ac:spMk id="3" creationId="{87B6F4D2-1884-931A-0CC7-D1827E70807D}"/>
          </ac:spMkLst>
        </pc:spChg>
        <pc:spChg chg="add mod">
          <ac:chgData name="EZZINE, Hind" userId="S::ezzineh@who.int::edcab00f-6318-46e5-a4a9-188b01ee222f" providerId="AD" clId="Web-{F6725851-466D-7BFA-2ECE-59BEBB31CBD8}" dt="2023-02-14T12:03:29.399" v="594" actId="1076"/>
          <ac:spMkLst>
            <pc:docMk/>
            <pc:sldMk cId="2741953829" sldId="798"/>
            <ac:spMk id="4" creationId="{9D9B7DCC-084C-AE5F-AA6D-8472779466F3}"/>
          </ac:spMkLst>
        </pc:spChg>
        <pc:picChg chg="del">
          <ac:chgData name="EZZINE, Hind" userId="S::ezzineh@who.int::edcab00f-6318-46e5-a4a9-188b01ee222f" providerId="AD" clId="Web-{F6725851-466D-7BFA-2ECE-59BEBB31CBD8}" dt="2023-02-14T10:27:01.246" v="133"/>
          <ac:picMkLst>
            <pc:docMk/>
            <pc:sldMk cId="2741953829" sldId="798"/>
            <ac:picMk id="37" creationId="{ED3F3890-C509-457B-B13B-03616228D1BB}"/>
          </ac:picMkLst>
        </pc:picChg>
      </pc:sldChg>
      <pc:sldChg chg="modSp add replId modNotes">
        <pc:chgData name="EZZINE, Hind" userId="S::ezzineh@who.int::edcab00f-6318-46e5-a4a9-188b01ee222f" providerId="AD" clId="Web-{F6725851-466D-7BFA-2ECE-59BEBB31CBD8}" dt="2023-02-14T11:50:49.292" v="507" actId="20577"/>
        <pc:sldMkLst>
          <pc:docMk/>
          <pc:sldMk cId="25011061" sldId="799"/>
        </pc:sldMkLst>
        <pc:spChg chg="mod">
          <ac:chgData name="EZZINE, Hind" userId="S::ezzineh@who.int::edcab00f-6318-46e5-a4a9-188b01ee222f" providerId="AD" clId="Web-{F6725851-466D-7BFA-2ECE-59BEBB31CBD8}" dt="2023-02-14T11:50:49.292" v="507" actId="20577"/>
          <ac:spMkLst>
            <pc:docMk/>
            <pc:sldMk cId="25011061" sldId="799"/>
            <ac:spMk id="4" creationId="{9D9B7DCC-084C-AE5F-AA6D-8472779466F3}"/>
          </ac:spMkLst>
        </pc:spChg>
      </pc:sldChg>
      <pc:sldChg chg="modSp add replId modNotes">
        <pc:chgData name="EZZINE, Hind" userId="S::ezzineh@who.int::edcab00f-6318-46e5-a4a9-188b01ee222f" providerId="AD" clId="Web-{F6725851-466D-7BFA-2ECE-59BEBB31CBD8}" dt="2023-02-14T11:55:08.239" v="589"/>
        <pc:sldMkLst>
          <pc:docMk/>
          <pc:sldMk cId="1758531365" sldId="800"/>
        </pc:sldMkLst>
        <pc:spChg chg="mod">
          <ac:chgData name="EZZINE, Hind" userId="S::ezzineh@who.int::edcab00f-6318-46e5-a4a9-188b01ee222f" providerId="AD" clId="Web-{F6725851-466D-7BFA-2ECE-59BEBB31CBD8}" dt="2023-02-14T11:54:31.894" v="572" actId="1076"/>
          <ac:spMkLst>
            <pc:docMk/>
            <pc:sldMk cId="1758531365" sldId="800"/>
            <ac:spMk id="4" creationId="{9D9B7DCC-084C-AE5F-AA6D-8472779466F3}"/>
          </ac:spMkLst>
        </pc:spChg>
      </pc:sldChg>
      <pc:sldChg chg="modSp add del replId">
        <pc:chgData name="EZZINE, Hind" userId="S::ezzineh@who.int::edcab00f-6318-46e5-a4a9-188b01ee222f" providerId="AD" clId="Web-{F6725851-466D-7BFA-2ECE-59BEBB31CBD8}" dt="2023-02-14T12:44:04.037" v="766"/>
        <pc:sldMkLst>
          <pc:docMk/>
          <pc:sldMk cId="3244533772" sldId="801"/>
        </pc:sldMkLst>
        <pc:spChg chg="mod">
          <ac:chgData name="EZZINE, Hind" userId="S::ezzineh@who.int::edcab00f-6318-46e5-a4a9-188b01ee222f" providerId="AD" clId="Web-{F6725851-466D-7BFA-2ECE-59BEBB31CBD8}" dt="2023-02-14T12:41:50.157" v="705" actId="20577"/>
          <ac:spMkLst>
            <pc:docMk/>
            <pc:sldMk cId="3244533772" sldId="801"/>
            <ac:spMk id="9" creationId="{00000000-0000-0000-0000-000000000000}"/>
          </ac:spMkLst>
        </pc:spChg>
      </pc:sldChg>
      <pc:sldChg chg="modSp add replId delCm modNotes">
        <pc:chgData name="EZZINE, Hind" userId="S::ezzineh@who.int::edcab00f-6318-46e5-a4a9-188b01ee222f" providerId="AD" clId="Web-{F6725851-466D-7BFA-2ECE-59BEBB31CBD8}" dt="2023-02-14T12:46:16.385" v="793" actId="1076"/>
        <pc:sldMkLst>
          <pc:docMk/>
          <pc:sldMk cId="8333364" sldId="802"/>
        </pc:sldMkLst>
        <pc:spChg chg="mod">
          <ac:chgData name="EZZINE, Hind" userId="S::ezzineh@who.int::edcab00f-6318-46e5-a4a9-188b01ee222f" providerId="AD" clId="Web-{F6725851-466D-7BFA-2ECE-59BEBB31CBD8}" dt="2023-02-14T12:46:16.385" v="793" actId="1076"/>
          <ac:spMkLst>
            <pc:docMk/>
            <pc:sldMk cId="8333364" sldId="802"/>
            <ac:spMk id="9" creationId="{00000000-0000-0000-0000-000000000000}"/>
          </ac:spMkLst>
        </pc:spChg>
      </pc:sldChg>
      <pc:sldChg chg="modSp add ord replId">
        <pc:chgData name="EZZINE, Hind" userId="S::ezzineh@who.int::edcab00f-6318-46e5-a4a9-188b01ee222f" providerId="AD" clId="Web-{F6725851-466D-7BFA-2ECE-59BEBB31CBD8}" dt="2023-02-14T12:46:04.588" v="792" actId="1076"/>
        <pc:sldMkLst>
          <pc:docMk/>
          <pc:sldMk cId="2966053822" sldId="803"/>
        </pc:sldMkLst>
        <pc:spChg chg="mod">
          <ac:chgData name="EZZINE, Hind" userId="S::ezzineh@who.int::edcab00f-6318-46e5-a4a9-188b01ee222f" providerId="AD" clId="Web-{F6725851-466D-7BFA-2ECE-59BEBB31CBD8}" dt="2023-02-14T12:46:04.588" v="792" actId="1076"/>
          <ac:spMkLst>
            <pc:docMk/>
            <pc:sldMk cId="2966053822" sldId="803"/>
            <ac:spMk id="9" creationId="{00000000-0000-0000-0000-000000000000}"/>
          </ac:spMkLst>
        </pc:spChg>
      </pc:sldChg>
    </pc:docChg>
  </pc:docChgLst>
  <pc:docChgLst>
    <pc:chgData name="EZZINE, Hind" userId="S::ezzineh@who.int::edcab00f-6318-46e5-a4a9-188b01ee222f" providerId="AD" clId="Web-{01BCB531-2608-4CB0-9257-71429A467794}"/>
    <pc:docChg chg="modSld">
      <pc:chgData name="EZZINE, Hind" userId="S::ezzineh@who.int::edcab00f-6318-46e5-a4a9-188b01ee222f" providerId="AD" clId="Web-{01BCB531-2608-4CB0-9257-71429A467794}" dt="2023-03-04T10:36:41.395" v="46" actId="20577"/>
      <pc:docMkLst>
        <pc:docMk/>
      </pc:docMkLst>
      <pc:sldChg chg="modSp">
        <pc:chgData name="EZZINE, Hind" userId="S::ezzineh@who.int::edcab00f-6318-46e5-a4a9-188b01ee222f" providerId="AD" clId="Web-{01BCB531-2608-4CB0-9257-71429A467794}" dt="2023-03-04T10:36:41.395" v="46" actId="20577"/>
        <pc:sldMkLst>
          <pc:docMk/>
          <pc:sldMk cId="546786802" sldId="694"/>
        </pc:sldMkLst>
        <pc:spChg chg="mod">
          <ac:chgData name="EZZINE, Hind" userId="S::ezzineh@who.int::edcab00f-6318-46e5-a4a9-188b01ee222f" providerId="AD" clId="Web-{01BCB531-2608-4CB0-9257-71429A467794}" dt="2023-03-04T10:36:41.395" v="46" actId="20577"/>
          <ac:spMkLst>
            <pc:docMk/>
            <pc:sldMk cId="546786802" sldId="694"/>
            <ac:spMk id="35843" creationId="{00000000-0000-0000-0000-000000000000}"/>
          </ac:spMkLst>
        </pc:spChg>
      </pc:sldChg>
    </pc:docChg>
  </pc:docChgLst>
  <pc:docChgLst>
    <pc:chgData name="GOMEZ, Paula" userId="S::gomezp@who.int::c93cf399-3ed7-4230-9282-8831e3fe5ae7" providerId="AD" clId="Web-{FDB885BC-9C25-412B-AFE1-B914F3EAE09E}"/>
    <pc:docChg chg="delSld modSld">
      <pc:chgData name="GOMEZ, Paula" userId="S::gomezp@who.int::c93cf399-3ed7-4230-9282-8831e3fe5ae7" providerId="AD" clId="Web-{FDB885BC-9C25-412B-AFE1-B914F3EAE09E}" dt="2023-03-06T14:44:35.768" v="931"/>
      <pc:docMkLst>
        <pc:docMk/>
      </pc:docMkLst>
      <pc:sldChg chg="modSp">
        <pc:chgData name="GOMEZ, Paula" userId="S::gomezp@who.int::c93cf399-3ed7-4230-9282-8831e3fe5ae7" providerId="AD" clId="Web-{FDB885BC-9C25-412B-AFE1-B914F3EAE09E}" dt="2023-03-06T13:58:27.813" v="0" actId="20577"/>
        <pc:sldMkLst>
          <pc:docMk/>
          <pc:sldMk cId="546786802" sldId="694"/>
        </pc:sldMkLst>
        <pc:spChg chg="mod">
          <ac:chgData name="GOMEZ, Paula" userId="S::gomezp@who.int::c93cf399-3ed7-4230-9282-8831e3fe5ae7" providerId="AD" clId="Web-{FDB885BC-9C25-412B-AFE1-B914F3EAE09E}" dt="2023-03-06T13:58:27.813" v="0" actId="20577"/>
          <ac:spMkLst>
            <pc:docMk/>
            <pc:sldMk cId="546786802" sldId="694"/>
            <ac:spMk id="35843" creationId="{00000000-0000-0000-0000-000000000000}"/>
          </ac:spMkLst>
        </pc:spChg>
      </pc:sldChg>
      <pc:sldChg chg="modSp addCm">
        <pc:chgData name="GOMEZ, Paula" userId="S::gomezp@who.int::c93cf399-3ed7-4230-9282-8831e3fe5ae7" providerId="AD" clId="Web-{FDB885BC-9C25-412B-AFE1-B914F3EAE09E}" dt="2023-03-06T14:37:10.922" v="902"/>
        <pc:sldMkLst>
          <pc:docMk/>
          <pc:sldMk cId="802078924" sldId="780"/>
        </pc:sldMkLst>
        <pc:spChg chg="mod">
          <ac:chgData name="GOMEZ, Paula" userId="S::gomezp@who.int::c93cf399-3ed7-4230-9282-8831e3fe5ae7" providerId="AD" clId="Web-{FDB885BC-9C25-412B-AFE1-B914F3EAE09E}" dt="2023-03-06T14:17:24.093" v="412" actId="20577"/>
          <ac:spMkLst>
            <pc:docMk/>
            <pc:sldMk cId="802078924" sldId="780"/>
            <ac:spMk id="3" creationId="{00000000-0000-0000-0000-000000000000}"/>
          </ac:spMkLst>
        </pc:spChg>
      </pc:sldChg>
      <pc:sldChg chg="del">
        <pc:chgData name="GOMEZ, Paula" userId="S::gomezp@who.int::c93cf399-3ed7-4230-9282-8831e3fe5ae7" providerId="AD" clId="Web-{FDB885BC-9C25-412B-AFE1-B914F3EAE09E}" dt="2023-03-06T14:38:26.612" v="903"/>
        <pc:sldMkLst>
          <pc:docMk/>
          <pc:sldMk cId="941113547" sldId="782"/>
        </pc:sldMkLst>
      </pc:sldChg>
      <pc:sldChg chg="del">
        <pc:chgData name="GOMEZ, Paula" userId="S::gomezp@who.int::c93cf399-3ed7-4230-9282-8831e3fe5ae7" providerId="AD" clId="Web-{FDB885BC-9C25-412B-AFE1-B914F3EAE09E}" dt="2023-03-06T14:38:32.222" v="905"/>
        <pc:sldMkLst>
          <pc:docMk/>
          <pc:sldMk cId="3993112525" sldId="783"/>
        </pc:sldMkLst>
      </pc:sldChg>
      <pc:sldChg chg="del">
        <pc:chgData name="GOMEZ, Paula" userId="S::gomezp@who.int::c93cf399-3ed7-4230-9282-8831e3fe5ae7" providerId="AD" clId="Web-{FDB885BC-9C25-412B-AFE1-B914F3EAE09E}" dt="2023-03-06T14:38:35.097" v="906"/>
        <pc:sldMkLst>
          <pc:docMk/>
          <pc:sldMk cId="2071029192" sldId="794"/>
        </pc:sldMkLst>
      </pc:sldChg>
      <pc:sldChg chg="del">
        <pc:chgData name="GOMEZ, Paula" userId="S::gomezp@who.int::c93cf399-3ed7-4230-9282-8831e3fe5ae7" providerId="AD" clId="Web-{FDB885BC-9C25-412B-AFE1-B914F3EAE09E}" dt="2023-03-06T14:38:29.144" v="904"/>
        <pc:sldMkLst>
          <pc:docMk/>
          <pc:sldMk cId="3912878377" sldId="796"/>
        </pc:sldMkLst>
      </pc:sldChg>
      <pc:sldChg chg="del">
        <pc:chgData name="GOMEZ, Paula" userId="S::gomezp@who.int::c93cf399-3ed7-4230-9282-8831e3fe5ae7" providerId="AD" clId="Web-{FDB885BC-9C25-412B-AFE1-B914F3EAE09E}" dt="2023-03-06T14:33:51.382" v="901"/>
        <pc:sldMkLst>
          <pc:docMk/>
          <pc:sldMk cId="8333364" sldId="802"/>
        </pc:sldMkLst>
      </pc:sldChg>
      <pc:sldChg chg="modSp">
        <pc:chgData name="GOMEZ, Paula" userId="S::gomezp@who.int::c93cf399-3ed7-4230-9282-8831e3fe5ae7" providerId="AD" clId="Web-{FDB885BC-9C25-412B-AFE1-B914F3EAE09E}" dt="2023-03-06T14:26:23.568" v="648" actId="20577"/>
        <pc:sldMkLst>
          <pc:docMk/>
          <pc:sldMk cId="2966053822" sldId="803"/>
        </pc:sldMkLst>
        <pc:spChg chg="mod">
          <ac:chgData name="GOMEZ, Paula" userId="S::gomezp@who.int::c93cf399-3ed7-4230-9282-8831e3fe5ae7" providerId="AD" clId="Web-{FDB885BC-9C25-412B-AFE1-B914F3EAE09E}" dt="2023-03-06T14:26:23.568" v="648" actId="20577"/>
          <ac:spMkLst>
            <pc:docMk/>
            <pc:sldMk cId="2966053822" sldId="803"/>
            <ac:spMk id="9" creationId="{00000000-0000-0000-0000-000000000000}"/>
          </ac:spMkLst>
        </pc:spChg>
      </pc:sldChg>
      <pc:sldChg chg="modSp addCm modCm">
        <pc:chgData name="GOMEZ, Paula" userId="S::gomezp@who.int::c93cf399-3ed7-4230-9282-8831e3fe5ae7" providerId="AD" clId="Web-{FDB885BC-9C25-412B-AFE1-B914F3EAE09E}" dt="2023-03-06T14:44:35.768" v="931"/>
        <pc:sldMkLst>
          <pc:docMk/>
          <pc:sldMk cId="402714753" sldId="806"/>
        </pc:sldMkLst>
        <pc:spChg chg="mod">
          <ac:chgData name="GOMEZ, Paula" userId="S::gomezp@who.int::c93cf399-3ed7-4230-9282-8831e3fe5ae7" providerId="AD" clId="Web-{FDB885BC-9C25-412B-AFE1-B914F3EAE09E}" dt="2023-03-06T14:43:27.593" v="929" actId="20577"/>
          <ac:spMkLst>
            <pc:docMk/>
            <pc:sldMk cId="402714753" sldId="806"/>
            <ac:spMk id="7" creationId="{D0113906-96FD-451C-8C6E-084DFA13DAF3}"/>
          </ac:spMkLst>
        </pc:spChg>
      </pc:sldChg>
      <pc:sldChg chg="del">
        <pc:chgData name="GOMEZ, Paula" userId="S::gomezp@who.int::c93cf399-3ed7-4230-9282-8831e3fe5ae7" providerId="AD" clId="Web-{FDB885BC-9C25-412B-AFE1-B914F3EAE09E}" dt="2023-03-06T14:33:39.366" v="898"/>
        <pc:sldMkLst>
          <pc:docMk/>
          <pc:sldMk cId="984959827" sldId="807"/>
        </pc:sldMkLst>
      </pc:sldChg>
      <pc:sldChg chg="del">
        <pc:chgData name="GOMEZ, Paula" userId="S::gomezp@who.int::c93cf399-3ed7-4230-9282-8831e3fe5ae7" providerId="AD" clId="Web-{FDB885BC-9C25-412B-AFE1-B914F3EAE09E}" dt="2023-03-06T14:33:48.601" v="900"/>
        <pc:sldMkLst>
          <pc:docMk/>
          <pc:sldMk cId="491388763" sldId="808"/>
        </pc:sldMkLst>
      </pc:sldChg>
      <pc:sldChg chg="modSp">
        <pc:chgData name="GOMEZ, Paula" userId="S::gomezp@who.int::c93cf399-3ed7-4230-9282-8831e3fe5ae7" providerId="AD" clId="Web-{FDB885BC-9C25-412B-AFE1-B914F3EAE09E}" dt="2023-03-06T14:33:33.272" v="897" actId="20577"/>
        <pc:sldMkLst>
          <pc:docMk/>
          <pc:sldMk cId="763341032" sldId="809"/>
        </pc:sldMkLst>
        <pc:spChg chg="mod">
          <ac:chgData name="GOMEZ, Paula" userId="S::gomezp@who.int::c93cf399-3ed7-4230-9282-8831e3fe5ae7" providerId="AD" clId="Web-{FDB885BC-9C25-412B-AFE1-B914F3EAE09E}" dt="2023-03-06T14:33:33.272" v="897" actId="20577"/>
          <ac:spMkLst>
            <pc:docMk/>
            <pc:sldMk cId="763341032" sldId="809"/>
            <ac:spMk id="9" creationId="{00000000-0000-0000-0000-000000000000}"/>
          </ac:spMkLst>
        </pc:spChg>
      </pc:sldChg>
      <pc:sldChg chg="del">
        <pc:chgData name="GOMEZ, Paula" userId="S::gomezp@who.int::c93cf399-3ed7-4230-9282-8831e3fe5ae7" providerId="AD" clId="Web-{FDB885BC-9C25-412B-AFE1-B914F3EAE09E}" dt="2023-03-06T14:33:45.054" v="899"/>
        <pc:sldMkLst>
          <pc:docMk/>
          <pc:sldMk cId="1673806597" sldId="810"/>
        </pc:sldMkLst>
      </pc:sldChg>
    </pc:docChg>
  </pc:docChgLst>
  <pc:docChgLst>
    <pc:chgData name="EZZINE, Hind" userId="S::ezzineh@who.int::edcab00f-6318-46e5-a4a9-188b01ee222f" providerId="AD" clId="Web-{9A7DFE66-EAE2-9C3B-4E70-A966DF410599}"/>
    <pc:docChg chg="modSld">
      <pc:chgData name="EZZINE, Hind" userId="S::ezzineh@who.int::edcab00f-6318-46e5-a4a9-188b01ee222f" providerId="AD" clId="Web-{9A7DFE66-EAE2-9C3B-4E70-A966DF410599}" dt="2024-05-14T11:23:01.424" v="104" actId="20577"/>
      <pc:docMkLst>
        <pc:docMk/>
      </pc:docMkLst>
      <pc:sldChg chg="modSp">
        <pc:chgData name="EZZINE, Hind" userId="S::ezzineh@who.int::edcab00f-6318-46e5-a4a9-188b01ee222f" providerId="AD" clId="Web-{9A7DFE66-EAE2-9C3B-4E70-A966DF410599}" dt="2024-05-14T11:13:08.796" v="78" actId="20577"/>
        <pc:sldMkLst>
          <pc:docMk/>
          <pc:sldMk cId="1836358625" sldId="566"/>
        </pc:sldMkLst>
        <pc:spChg chg="mod">
          <ac:chgData name="EZZINE, Hind" userId="S::ezzineh@who.int::edcab00f-6318-46e5-a4a9-188b01ee222f" providerId="AD" clId="Web-{9A7DFE66-EAE2-9C3B-4E70-A966DF410599}" dt="2024-05-14T11:13:08.796" v="78" actId="20577"/>
          <ac:spMkLst>
            <pc:docMk/>
            <pc:sldMk cId="1836358625" sldId="566"/>
            <ac:spMk id="616" creationId="{00000000-0000-0000-0000-000000000000}"/>
          </ac:spMkLst>
        </pc:spChg>
      </pc:sldChg>
      <pc:sldChg chg="modSp">
        <pc:chgData name="EZZINE, Hind" userId="S::ezzineh@who.int::edcab00f-6318-46e5-a4a9-188b01ee222f" providerId="AD" clId="Web-{9A7DFE66-EAE2-9C3B-4E70-A966DF410599}" dt="2024-05-14T11:21:41.564" v="80" actId="20577"/>
        <pc:sldMkLst>
          <pc:docMk/>
          <pc:sldMk cId="1071648385" sldId="748"/>
        </pc:sldMkLst>
        <pc:spChg chg="mod">
          <ac:chgData name="EZZINE, Hind" userId="S::ezzineh@who.int::edcab00f-6318-46e5-a4a9-188b01ee222f" providerId="AD" clId="Web-{9A7DFE66-EAE2-9C3B-4E70-A966DF410599}" dt="2024-05-14T11:21:41.564" v="80" actId="20577"/>
          <ac:spMkLst>
            <pc:docMk/>
            <pc:sldMk cId="1071648385" sldId="748"/>
            <ac:spMk id="6" creationId="{00000000-0000-0000-0000-000000000000}"/>
          </ac:spMkLst>
        </pc:spChg>
      </pc:sldChg>
      <pc:sldChg chg="modSp">
        <pc:chgData name="EZZINE, Hind" userId="S::ezzineh@who.int::edcab00f-6318-46e5-a4a9-188b01ee222f" providerId="AD" clId="Web-{9A7DFE66-EAE2-9C3B-4E70-A966DF410599}" dt="2024-05-14T11:21:50.189" v="83" actId="20577"/>
        <pc:sldMkLst>
          <pc:docMk/>
          <pc:sldMk cId="149093775" sldId="789"/>
        </pc:sldMkLst>
        <pc:spChg chg="mod">
          <ac:chgData name="EZZINE, Hind" userId="S::ezzineh@who.int::edcab00f-6318-46e5-a4a9-188b01ee222f" providerId="AD" clId="Web-{9A7DFE66-EAE2-9C3B-4E70-A966DF410599}" dt="2024-05-14T11:21:50.189" v="83" actId="20577"/>
          <ac:spMkLst>
            <pc:docMk/>
            <pc:sldMk cId="149093775" sldId="789"/>
            <ac:spMk id="6" creationId="{00000000-0000-0000-0000-000000000000}"/>
          </ac:spMkLst>
        </pc:spChg>
      </pc:sldChg>
      <pc:sldChg chg="modSp">
        <pc:chgData name="EZZINE, Hind" userId="S::ezzineh@who.int::edcab00f-6318-46e5-a4a9-188b01ee222f" providerId="AD" clId="Web-{9A7DFE66-EAE2-9C3B-4E70-A966DF410599}" dt="2024-05-14T11:22:29.236" v="88" actId="20577"/>
        <pc:sldMkLst>
          <pc:docMk/>
          <pc:sldMk cId="1229805281" sldId="790"/>
        </pc:sldMkLst>
        <pc:spChg chg="mod">
          <ac:chgData name="EZZINE, Hind" userId="S::ezzineh@who.int::edcab00f-6318-46e5-a4a9-188b01ee222f" providerId="AD" clId="Web-{9A7DFE66-EAE2-9C3B-4E70-A966DF410599}" dt="2024-05-14T11:22:29.236" v="88" actId="20577"/>
          <ac:spMkLst>
            <pc:docMk/>
            <pc:sldMk cId="1229805281" sldId="790"/>
            <ac:spMk id="3" creationId="{91ED658C-F1A7-1083-09A3-0D106085A483}"/>
          </ac:spMkLst>
        </pc:spChg>
      </pc:sldChg>
      <pc:sldChg chg="modSp">
        <pc:chgData name="EZZINE, Hind" userId="S::ezzineh@who.int::edcab00f-6318-46e5-a4a9-188b01ee222f" providerId="AD" clId="Web-{9A7DFE66-EAE2-9C3B-4E70-A966DF410599}" dt="2024-05-14T11:22:34.471" v="90" actId="20577"/>
        <pc:sldMkLst>
          <pc:docMk/>
          <pc:sldMk cId="1927525972" sldId="791"/>
        </pc:sldMkLst>
        <pc:spChg chg="mod">
          <ac:chgData name="EZZINE, Hind" userId="S::ezzineh@who.int::edcab00f-6318-46e5-a4a9-188b01ee222f" providerId="AD" clId="Web-{9A7DFE66-EAE2-9C3B-4E70-A966DF410599}" dt="2024-05-14T11:22:34.471" v="90" actId="20577"/>
          <ac:spMkLst>
            <pc:docMk/>
            <pc:sldMk cId="1927525972" sldId="791"/>
            <ac:spMk id="3" creationId="{91ED658C-F1A7-1083-09A3-0D106085A483}"/>
          </ac:spMkLst>
        </pc:spChg>
      </pc:sldChg>
      <pc:sldChg chg="modSp">
        <pc:chgData name="EZZINE, Hind" userId="S::ezzineh@who.int::edcab00f-6318-46e5-a4a9-188b01ee222f" providerId="AD" clId="Web-{9A7DFE66-EAE2-9C3B-4E70-A966DF410599}" dt="2024-05-14T11:22:47.674" v="95" actId="20577"/>
        <pc:sldMkLst>
          <pc:docMk/>
          <pc:sldMk cId="1070226506" sldId="792"/>
        </pc:sldMkLst>
        <pc:spChg chg="mod">
          <ac:chgData name="EZZINE, Hind" userId="S::ezzineh@who.int::edcab00f-6318-46e5-a4a9-188b01ee222f" providerId="AD" clId="Web-{9A7DFE66-EAE2-9C3B-4E70-A966DF410599}" dt="2024-05-14T11:22:47.674" v="95" actId="20577"/>
          <ac:spMkLst>
            <pc:docMk/>
            <pc:sldMk cId="1070226506" sldId="792"/>
            <ac:spMk id="3" creationId="{91ED658C-F1A7-1083-09A3-0D106085A483}"/>
          </ac:spMkLst>
        </pc:spChg>
      </pc:sldChg>
      <pc:sldChg chg="modSp">
        <pc:chgData name="EZZINE, Hind" userId="S::ezzineh@who.int::edcab00f-6318-46e5-a4a9-188b01ee222f" providerId="AD" clId="Web-{9A7DFE66-EAE2-9C3B-4E70-A966DF410599}" dt="2024-05-14T11:22:47.799" v="96" actId="20577"/>
        <pc:sldMkLst>
          <pc:docMk/>
          <pc:sldMk cId="127482585" sldId="811"/>
        </pc:sldMkLst>
        <pc:spChg chg="mod">
          <ac:chgData name="EZZINE, Hind" userId="S::ezzineh@who.int::edcab00f-6318-46e5-a4a9-188b01ee222f" providerId="AD" clId="Web-{9A7DFE66-EAE2-9C3B-4E70-A966DF410599}" dt="2024-05-14T11:22:47.799" v="96" actId="20577"/>
          <ac:spMkLst>
            <pc:docMk/>
            <pc:sldMk cId="127482585" sldId="811"/>
            <ac:spMk id="3" creationId="{91ED658C-F1A7-1083-09A3-0D106085A483}"/>
          </ac:spMkLst>
        </pc:spChg>
      </pc:sldChg>
      <pc:sldChg chg="modSp">
        <pc:chgData name="EZZINE, Hind" userId="S::ezzineh@who.int::edcab00f-6318-46e5-a4a9-188b01ee222f" providerId="AD" clId="Web-{9A7DFE66-EAE2-9C3B-4E70-A966DF410599}" dt="2024-05-14T11:22:55.830" v="100" actId="20577"/>
        <pc:sldMkLst>
          <pc:docMk/>
          <pc:sldMk cId="2409693925" sldId="1876"/>
        </pc:sldMkLst>
        <pc:spChg chg="mod">
          <ac:chgData name="EZZINE, Hind" userId="S::ezzineh@who.int::edcab00f-6318-46e5-a4a9-188b01ee222f" providerId="AD" clId="Web-{9A7DFE66-EAE2-9C3B-4E70-A966DF410599}" dt="2024-05-14T11:22:55.830" v="100" actId="20577"/>
          <ac:spMkLst>
            <pc:docMk/>
            <pc:sldMk cId="2409693925" sldId="1876"/>
            <ac:spMk id="3" creationId="{91ED658C-F1A7-1083-09A3-0D106085A483}"/>
          </ac:spMkLst>
        </pc:spChg>
      </pc:sldChg>
      <pc:sldChg chg="modSp">
        <pc:chgData name="EZZINE, Hind" userId="S::ezzineh@who.int::edcab00f-6318-46e5-a4a9-188b01ee222f" providerId="AD" clId="Web-{9A7DFE66-EAE2-9C3B-4E70-A966DF410599}" dt="2024-05-14T11:23:01.424" v="104" actId="20577"/>
        <pc:sldMkLst>
          <pc:docMk/>
          <pc:sldMk cId="3114789902" sldId="1877"/>
        </pc:sldMkLst>
        <pc:spChg chg="mod">
          <ac:chgData name="EZZINE, Hind" userId="S::ezzineh@who.int::edcab00f-6318-46e5-a4a9-188b01ee222f" providerId="AD" clId="Web-{9A7DFE66-EAE2-9C3B-4E70-A966DF410599}" dt="2024-05-14T11:23:01.424" v="104" actId="20577"/>
          <ac:spMkLst>
            <pc:docMk/>
            <pc:sldMk cId="3114789902" sldId="1877"/>
            <ac:spMk id="3" creationId="{91ED658C-F1A7-1083-09A3-0D106085A483}"/>
          </ac:spMkLst>
        </pc:spChg>
      </pc:sldChg>
    </pc:docChg>
  </pc:docChgLst>
  <pc:docChgLst>
    <pc:chgData name="GOMEZ, Paula" userId="c93cf399-3ed7-4230-9282-8831e3fe5ae7" providerId="ADAL" clId="{55429538-024F-4385-B418-9871857E9E35}"/>
    <pc:docChg chg="undo custSel modSld modMainMaster">
      <pc:chgData name="GOMEZ, Paula" userId="c93cf399-3ed7-4230-9282-8831e3fe5ae7" providerId="ADAL" clId="{55429538-024F-4385-B418-9871857E9E35}" dt="2023-01-12T16:35:18.955" v="343" actId="1589"/>
      <pc:docMkLst>
        <pc:docMk/>
      </pc:docMkLst>
      <pc:sldChg chg="modSp mod addCm modCm">
        <pc:chgData name="GOMEZ, Paula" userId="c93cf399-3ed7-4230-9282-8831e3fe5ae7" providerId="ADAL" clId="{55429538-024F-4385-B418-9871857E9E35}" dt="2023-01-12T15:57:21.536" v="270" actId="207"/>
        <pc:sldMkLst>
          <pc:docMk/>
          <pc:sldMk cId="0" sldId="265"/>
        </pc:sldMkLst>
        <pc:spChg chg="mod">
          <ac:chgData name="GOMEZ, Paula" userId="c93cf399-3ed7-4230-9282-8831e3fe5ae7" providerId="ADAL" clId="{55429538-024F-4385-B418-9871857E9E35}" dt="2023-01-12T15:57:21.536" v="270" actId="207"/>
          <ac:spMkLst>
            <pc:docMk/>
            <pc:sldMk cId="0" sldId="265"/>
            <ac:spMk id="616" creationId="{00000000-0000-0000-0000-000000000000}"/>
          </ac:spMkLst>
        </pc:spChg>
      </pc:sldChg>
      <pc:sldChg chg="modSp mod">
        <pc:chgData name="GOMEZ, Paula" userId="c93cf399-3ed7-4230-9282-8831e3fe5ae7" providerId="ADAL" clId="{55429538-024F-4385-B418-9871857E9E35}" dt="2023-01-12T15:57:36.230" v="272" actId="207"/>
        <pc:sldMkLst>
          <pc:docMk/>
          <pc:sldMk cId="0" sldId="267"/>
        </pc:sldMkLst>
        <pc:spChg chg="mod">
          <ac:chgData name="GOMEZ, Paula" userId="c93cf399-3ed7-4230-9282-8831e3fe5ae7" providerId="ADAL" clId="{55429538-024F-4385-B418-9871857E9E35}" dt="2023-01-12T15:57:36.230" v="272" actId="207"/>
          <ac:spMkLst>
            <pc:docMk/>
            <pc:sldMk cId="0" sldId="267"/>
            <ac:spMk id="628" creationId="{00000000-0000-0000-0000-000000000000}"/>
          </ac:spMkLst>
        </pc:spChg>
      </pc:sldChg>
      <pc:sldChg chg="addCm">
        <pc:chgData name="GOMEZ, Paula" userId="c93cf399-3ed7-4230-9282-8831e3fe5ae7" providerId="ADAL" clId="{55429538-024F-4385-B418-9871857E9E35}" dt="2023-01-12T16:34:33.819" v="342" actId="1589"/>
        <pc:sldMkLst>
          <pc:docMk/>
          <pc:sldMk cId="3383327739" sldId="347"/>
        </pc:sldMkLst>
      </pc:sldChg>
      <pc:sldChg chg="modSp mod">
        <pc:chgData name="GOMEZ, Paula" userId="c93cf399-3ed7-4230-9282-8831e3fe5ae7" providerId="ADAL" clId="{55429538-024F-4385-B418-9871857E9E35}" dt="2023-01-12T15:43:31.072" v="142" actId="12"/>
        <pc:sldMkLst>
          <pc:docMk/>
          <pc:sldMk cId="1637724898" sldId="359"/>
        </pc:sldMkLst>
        <pc:spChg chg="mod">
          <ac:chgData name="GOMEZ, Paula" userId="c93cf399-3ed7-4230-9282-8831e3fe5ae7" providerId="ADAL" clId="{55429538-024F-4385-B418-9871857E9E35}" dt="2023-01-12T15:43:31.072" v="142" actId="12"/>
          <ac:spMkLst>
            <pc:docMk/>
            <pc:sldMk cId="1637724898" sldId="359"/>
            <ac:spMk id="628" creationId="{00000000-0000-0000-0000-000000000000}"/>
          </ac:spMkLst>
        </pc:spChg>
      </pc:sldChg>
      <pc:sldChg chg="modSp mod">
        <pc:chgData name="GOMEZ, Paula" userId="c93cf399-3ed7-4230-9282-8831e3fe5ae7" providerId="ADAL" clId="{55429538-024F-4385-B418-9871857E9E35}" dt="2023-01-12T15:57:48.639" v="273" actId="2711"/>
        <pc:sldMkLst>
          <pc:docMk/>
          <pc:sldMk cId="1581428562" sldId="364"/>
        </pc:sldMkLst>
        <pc:spChg chg="mod">
          <ac:chgData name="GOMEZ, Paula" userId="c93cf399-3ed7-4230-9282-8831e3fe5ae7" providerId="ADAL" clId="{55429538-024F-4385-B418-9871857E9E35}" dt="2023-01-12T15:57:48.639" v="273" actId="2711"/>
          <ac:spMkLst>
            <pc:docMk/>
            <pc:sldMk cId="1581428562" sldId="364"/>
            <ac:spMk id="3" creationId="{00000000-0000-0000-0000-000000000000}"/>
          </ac:spMkLst>
        </pc:spChg>
      </pc:sldChg>
      <pc:sldChg chg="delSp modSp mod">
        <pc:chgData name="GOMEZ, Paula" userId="c93cf399-3ed7-4230-9282-8831e3fe5ae7" providerId="ADAL" clId="{55429538-024F-4385-B418-9871857E9E35}" dt="2023-01-12T15:38:22.622" v="112" actId="20577"/>
        <pc:sldMkLst>
          <pc:docMk/>
          <pc:sldMk cId="4107252638" sldId="369"/>
        </pc:sldMkLst>
        <pc:spChg chg="mod">
          <ac:chgData name="GOMEZ, Paula" userId="c93cf399-3ed7-4230-9282-8831e3fe5ae7" providerId="ADAL" clId="{55429538-024F-4385-B418-9871857E9E35}" dt="2023-01-12T15:37:51.986" v="87" actId="12"/>
          <ac:spMkLst>
            <pc:docMk/>
            <pc:sldMk cId="4107252638" sldId="369"/>
            <ac:spMk id="3" creationId="{00000000-0000-0000-0000-000000000000}"/>
          </ac:spMkLst>
        </pc:spChg>
        <pc:spChg chg="mod">
          <ac:chgData name="GOMEZ, Paula" userId="c93cf399-3ed7-4230-9282-8831e3fe5ae7" providerId="ADAL" clId="{55429538-024F-4385-B418-9871857E9E35}" dt="2023-01-12T15:36:33.511" v="78" actId="20577"/>
          <ac:spMkLst>
            <pc:docMk/>
            <pc:sldMk cId="4107252638" sldId="369"/>
            <ac:spMk id="5" creationId="{00000000-0000-0000-0000-000000000000}"/>
          </ac:spMkLst>
        </pc:spChg>
        <pc:spChg chg="del">
          <ac:chgData name="GOMEZ, Paula" userId="c93cf399-3ed7-4230-9282-8831e3fe5ae7" providerId="ADAL" clId="{55429538-024F-4385-B418-9871857E9E35}" dt="2023-01-12T15:36:05.652" v="73" actId="478"/>
          <ac:spMkLst>
            <pc:docMk/>
            <pc:sldMk cId="4107252638" sldId="369"/>
            <ac:spMk id="7" creationId="{00000000-0000-0000-0000-000000000000}"/>
          </ac:spMkLst>
        </pc:spChg>
        <pc:spChg chg="mod">
          <ac:chgData name="GOMEZ, Paula" userId="c93cf399-3ed7-4230-9282-8831e3fe5ae7" providerId="ADAL" clId="{55429538-024F-4385-B418-9871857E9E35}" dt="2023-01-12T15:37:10.187" v="81" actId="12"/>
          <ac:spMkLst>
            <pc:docMk/>
            <pc:sldMk cId="4107252638" sldId="369"/>
            <ac:spMk id="8" creationId="{00000000-0000-0000-0000-000000000000}"/>
          </ac:spMkLst>
        </pc:spChg>
        <pc:spChg chg="mod">
          <ac:chgData name="GOMEZ, Paula" userId="c93cf399-3ed7-4230-9282-8831e3fe5ae7" providerId="ADAL" clId="{55429538-024F-4385-B418-9871857E9E35}" dt="2023-01-12T15:37:31.681" v="84" actId="1076"/>
          <ac:spMkLst>
            <pc:docMk/>
            <pc:sldMk cId="4107252638" sldId="369"/>
            <ac:spMk id="10" creationId="{00000000-0000-0000-0000-000000000000}"/>
          </ac:spMkLst>
        </pc:spChg>
        <pc:spChg chg="mod">
          <ac:chgData name="GOMEZ, Paula" userId="c93cf399-3ed7-4230-9282-8831e3fe5ae7" providerId="ADAL" clId="{55429538-024F-4385-B418-9871857E9E35}" dt="2023-01-12T15:38:22.622" v="112" actId="20577"/>
          <ac:spMkLst>
            <pc:docMk/>
            <pc:sldMk cId="4107252638" sldId="369"/>
            <ac:spMk id="14" creationId="{98DFF9A0-4F16-AA68-CDC4-2D36AF8FE77D}"/>
          </ac:spMkLst>
        </pc:spChg>
      </pc:sldChg>
      <pc:sldChg chg="modSp mod">
        <pc:chgData name="GOMEZ, Paula" userId="c93cf399-3ed7-4230-9282-8831e3fe5ae7" providerId="ADAL" clId="{55429538-024F-4385-B418-9871857E9E35}" dt="2023-01-12T15:38:38.827" v="113" actId="20577"/>
        <pc:sldMkLst>
          <pc:docMk/>
          <pc:sldMk cId="3097337804" sldId="370"/>
        </pc:sldMkLst>
        <pc:spChg chg="mod">
          <ac:chgData name="GOMEZ, Paula" userId="c93cf399-3ed7-4230-9282-8831e3fe5ae7" providerId="ADAL" clId="{55429538-024F-4385-B418-9871857E9E35}" dt="2023-01-12T15:38:38.827" v="113" actId="20577"/>
          <ac:spMkLst>
            <pc:docMk/>
            <pc:sldMk cId="3097337804" sldId="370"/>
            <ac:spMk id="3" creationId="{00000000-0000-0000-0000-000000000000}"/>
          </ac:spMkLst>
        </pc:spChg>
      </pc:sldChg>
      <pc:sldChg chg="modSp mod">
        <pc:chgData name="GOMEZ, Paula" userId="c93cf399-3ed7-4230-9282-8831e3fe5ae7" providerId="ADAL" clId="{55429538-024F-4385-B418-9871857E9E35}" dt="2023-01-12T15:41:25.635" v="139" actId="108"/>
        <pc:sldMkLst>
          <pc:docMk/>
          <pc:sldMk cId="25857533" sldId="378"/>
        </pc:sldMkLst>
        <pc:spChg chg="mod">
          <ac:chgData name="GOMEZ, Paula" userId="c93cf399-3ed7-4230-9282-8831e3fe5ae7" providerId="ADAL" clId="{55429538-024F-4385-B418-9871857E9E35}" dt="2023-01-12T15:40:23.244" v="132" actId="108"/>
          <ac:spMkLst>
            <pc:docMk/>
            <pc:sldMk cId="25857533" sldId="378"/>
            <ac:spMk id="3" creationId="{00000000-0000-0000-0000-000000000000}"/>
          </ac:spMkLst>
        </pc:spChg>
        <pc:spChg chg="mod">
          <ac:chgData name="GOMEZ, Paula" userId="c93cf399-3ed7-4230-9282-8831e3fe5ae7" providerId="ADAL" clId="{55429538-024F-4385-B418-9871857E9E35}" dt="2023-01-12T15:40:32.860" v="133" actId="108"/>
          <ac:spMkLst>
            <pc:docMk/>
            <pc:sldMk cId="25857533" sldId="378"/>
            <ac:spMk id="5" creationId="{00000000-0000-0000-0000-000000000000}"/>
          </ac:spMkLst>
        </pc:spChg>
        <pc:spChg chg="mod">
          <ac:chgData name="GOMEZ, Paula" userId="c93cf399-3ed7-4230-9282-8831e3fe5ae7" providerId="ADAL" clId="{55429538-024F-4385-B418-9871857E9E35}" dt="2023-01-12T15:40:50.351" v="134" actId="108"/>
          <ac:spMkLst>
            <pc:docMk/>
            <pc:sldMk cId="25857533" sldId="378"/>
            <ac:spMk id="6" creationId="{00000000-0000-0000-0000-000000000000}"/>
          </ac:spMkLst>
        </pc:spChg>
        <pc:spChg chg="mod">
          <ac:chgData name="GOMEZ, Paula" userId="c93cf399-3ed7-4230-9282-8831e3fe5ae7" providerId="ADAL" clId="{55429538-024F-4385-B418-9871857E9E35}" dt="2023-01-12T15:40:55.489" v="135" actId="108"/>
          <ac:spMkLst>
            <pc:docMk/>
            <pc:sldMk cId="25857533" sldId="378"/>
            <ac:spMk id="9" creationId="{00000000-0000-0000-0000-000000000000}"/>
          </ac:spMkLst>
        </pc:spChg>
        <pc:spChg chg="mod">
          <ac:chgData name="GOMEZ, Paula" userId="c93cf399-3ed7-4230-9282-8831e3fe5ae7" providerId="ADAL" clId="{55429538-024F-4385-B418-9871857E9E35}" dt="2023-01-12T15:40:59.877" v="136" actId="108"/>
          <ac:spMkLst>
            <pc:docMk/>
            <pc:sldMk cId="25857533" sldId="378"/>
            <ac:spMk id="13" creationId="{00000000-0000-0000-0000-000000000000}"/>
          </ac:spMkLst>
        </pc:spChg>
        <pc:spChg chg="mod">
          <ac:chgData name="GOMEZ, Paula" userId="c93cf399-3ed7-4230-9282-8831e3fe5ae7" providerId="ADAL" clId="{55429538-024F-4385-B418-9871857E9E35}" dt="2023-01-12T15:41:04.104" v="137" actId="108"/>
          <ac:spMkLst>
            <pc:docMk/>
            <pc:sldMk cId="25857533" sldId="378"/>
            <ac:spMk id="14" creationId="{00000000-0000-0000-0000-000000000000}"/>
          </ac:spMkLst>
        </pc:spChg>
        <pc:spChg chg="mod">
          <ac:chgData name="GOMEZ, Paula" userId="c93cf399-3ed7-4230-9282-8831e3fe5ae7" providerId="ADAL" clId="{55429538-024F-4385-B418-9871857E9E35}" dt="2023-01-12T15:41:08.540" v="138" actId="108"/>
          <ac:spMkLst>
            <pc:docMk/>
            <pc:sldMk cId="25857533" sldId="378"/>
            <ac:spMk id="16" creationId="{00000000-0000-0000-0000-000000000000}"/>
          </ac:spMkLst>
        </pc:spChg>
        <pc:spChg chg="mod">
          <ac:chgData name="GOMEZ, Paula" userId="c93cf399-3ed7-4230-9282-8831e3fe5ae7" providerId="ADAL" clId="{55429538-024F-4385-B418-9871857E9E35}" dt="2023-01-12T15:41:25.635" v="139" actId="108"/>
          <ac:spMkLst>
            <pc:docMk/>
            <pc:sldMk cId="25857533" sldId="378"/>
            <ac:spMk id="18" creationId="{00000000-0000-0000-0000-000000000000}"/>
          </ac:spMkLst>
        </pc:spChg>
        <pc:spChg chg="mod">
          <ac:chgData name="GOMEZ, Paula" userId="c93cf399-3ed7-4230-9282-8831e3fe5ae7" providerId="ADAL" clId="{55429538-024F-4385-B418-9871857E9E35}" dt="2023-01-12T15:39:00.557" v="128" actId="20577"/>
          <ac:spMkLst>
            <pc:docMk/>
            <pc:sldMk cId="25857533" sldId="378"/>
            <ac:spMk id="21" creationId="{00000000-0000-0000-0000-000000000000}"/>
          </ac:spMkLst>
        </pc:spChg>
      </pc:sldChg>
      <pc:sldChg chg="addCm">
        <pc:chgData name="GOMEZ, Paula" userId="c93cf399-3ed7-4230-9282-8831e3fe5ae7" providerId="ADAL" clId="{55429538-024F-4385-B418-9871857E9E35}" dt="2023-01-12T16:35:18.955" v="343" actId="1589"/>
        <pc:sldMkLst>
          <pc:docMk/>
          <pc:sldMk cId="338036106" sldId="379"/>
        </pc:sldMkLst>
      </pc:sldChg>
      <pc:sldChg chg="addCm modCm">
        <pc:chgData name="GOMEZ, Paula" userId="c93cf399-3ed7-4230-9282-8831e3fe5ae7" providerId="ADAL" clId="{55429538-024F-4385-B418-9871857E9E35}" dt="2023-01-12T15:43:18.649" v="141"/>
        <pc:sldMkLst>
          <pc:docMk/>
          <pc:sldMk cId="165095204" sldId="386"/>
        </pc:sldMkLst>
      </pc:sldChg>
      <pc:sldChg chg="modSp mod">
        <pc:chgData name="GOMEZ, Paula" userId="c93cf399-3ed7-4230-9282-8831e3fe5ae7" providerId="ADAL" clId="{55429538-024F-4385-B418-9871857E9E35}" dt="2023-01-12T15:06:51.911" v="11" actId="27107"/>
        <pc:sldMkLst>
          <pc:docMk/>
          <pc:sldMk cId="3104670594" sldId="392"/>
        </pc:sldMkLst>
        <pc:spChg chg="mod">
          <ac:chgData name="GOMEZ, Paula" userId="c93cf399-3ed7-4230-9282-8831e3fe5ae7" providerId="ADAL" clId="{55429538-024F-4385-B418-9871857E9E35}" dt="2023-01-12T15:06:51.911" v="11" actId="27107"/>
          <ac:spMkLst>
            <pc:docMk/>
            <pc:sldMk cId="3104670594" sldId="392"/>
            <ac:spMk id="2" creationId="{00000000-0000-0000-0000-000000000000}"/>
          </ac:spMkLst>
        </pc:spChg>
      </pc:sldChg>
      <pc:sldChg chg="modSp mod">
        <pc:chgData name="GOMEZ, Paula" userId="c93cf399-3ed7-4230-9282-8831e3fe5ae7" providerId="ADAL" clId="{55429538-024F-4385-B418-9871857E9E35}" dt="2023-01-12T15:07:05.704" v="12" actId="12"/>
        <pc:sldMkLst>
          <pc:docMk/>
          <pc:sldMk cId="1606582639" sldId="393"/>
        </pc:sldMkLst>
        <pc:spChg chg="mod">
          <ac:chgData name="GOMEZ, Paula" userId="c93cf399-3ed7-4230-9282-8831e3fe5ae7" providerId="ADAL" clId="{55429538-024F-4385-B418-9871857E9E35}" dt="2023-01-12T15:07:05.704" v="12" actId="12"/>
          <ac:spMkLst>
            <pc:docMk/>
            <pc:sldMk cId="1606582639" sldId="393"/>
            <ac:spMk id="10" creationId="{00000000-0000-0000-0000-000000000000}"/>
          </ac:spMkLst>
        </pc:spChg>
      </pc:sldChg>
      <pc:sldChg chg="modSp mod">
        <pc:chgData name="GOMEZ, Paula" userId="c93cf399-3ed7-4230-9282-8831e3fe5ae7" providerId="ADAL" clId="{55429538-024F-4385-B418-9871857E9E35}" dt="2023-01-12T15:58:23.435" v="291" actId="20577"/>
        <pc:sldMkLst>
          <pc:docMk/>
          <pc:sldMk cId="1734452706" sldId="394"/>
        </pc:sldMkLst>
        <pc:spChg chg="mod">
          <ac:chgData name="GOMEZ, Paula" userId="c93cf399-3ed7-4230-9282-8831e3fe5ae7" providerId="ADAL" clId="{55429538-024F-4385-B418-9871857E9E35}" dt="2023-01-12T15:58:23.435" v="291" actId="20577"/>
          <ac:spMkLst>
            <pc:docMk/>
            <pc:sldMk cId="1734452706" sldId="394"/>
            <ac:spMk id="5" creationId="{00000000-0000-0000-0000-000000000000}"/>
          </ac:spMkLst>
        </pc:spChg>
      </pc:sldChg>
      <pc:sldChg chg="modSp mod">
        <pc:chgData name="GOMEZ, Paula" userId="c93cf399-3ed7-4230-9282-8831e3fe5ae7" providerId="ADAL" clId="{55429538-024F-4385-B418-9871857E9E35}" dt="2023-01-12T15:58:44.247" v="292" actId="2711"/>
        <pc:sldMkLst>
          <pc:docMk/>
          <pc:sldMk cId="1509476369" sldId="395"/>
        </pc:sldMkLst>
        <pc:spChg chg="mod">
          <ac:chgData name="GOMEZ, Paula" userId="c93cf399-3ed7-4230-9282-8831e3fe5ae7" providerId="ADAL" clId="{55429538-024F-4385-B418-9871857E9E35}" dt="2023-01-12T15:58:44.247" v="292" actId="2711"/>
          <ac:spMkLst>
            <pc:docMk/>
            <pc:sldMk cId="1509476369" sldId="395"/>
            <ac:spMk id="30" creationId="{00000000-0000-0000-0000-000000000000}"/>
          </ac:spMkLst>
        </pc:spChg>
      </pc:sldChg>
      <pc:sldChg chg="modSp mod">
        <pc:chgData name="GOMEZ, Paula" userId="c93cf399-3ed7-4230-9282-8831e3fe5ae7" providerId="ADAL" clId="{55429538-024F-4385-B418-9871857E9E35}" dt="2023-01-12T16:02:28.477" v="299" actId="2711"/>
        <pc:sldMkLst>
          <pc:docMk/>
          <pc:sldMk cId="3988072438" sldId="397"/>
        </pc:sldMkLst>
        <pc:spChg chg="mod">
          <ac:chgData name="GOMEZ, Paula" userId="c93cf399-3ed7-4230-9282-8831e3fe5ae7" providerId="ADAL" clId="{55429538-024F-4385-B418-9871857E9E35}" dt="2023-01-12T16:02:28.477" v="299" actId="2711"/>
          <ac:spMkLst>
            <pc:docMk/>
            <pc:sldMk cId="3988072438" sldId="397"/>
            <ac:spMk id="30" creationId="{00000000-0000-0000-0000-000000000000}"/>
          </ac:spMkLst>
        </pc:spChg>
      </pc:sldChg>
      <pc:sldChg chg="modSp mod">
        <pc:chgData name="GOMEZ, Paula" userId="c93cf399-3ed7-4230-9282-8831e3fe5ae7" providerId="ADAL" clId="{55429538-024F-4385-B418-9871857E9E35}" dt="2023-01-12T16:04:53.372" v="333" actId="1076"/>
        <pc:sldMkLst>
          <pc:docMk/>
          <pc:sldMk cId="1394239756" sldId="398"/>
        </pc:sldMkLst>
        <pc:spChg chg="mod">
          <ac:chgData name="GOMEZ, Paula" userId="c93cf399-3ed7-4230-9282-8831e3fe5ae7" providerId="ADAL" clId="{55429538-024F-4385-B418-9871857E9E35}" dt="2023-01-12T16:03:17.625" v="311" actId="122"/>
          <ac:spMkLst>
            <pc:docMk/>
            <pc:sldMk cId="1394239756" sldId="398"/>
            <ac:spMk id="2" creationId="{00000000-0000-0000-0000-000000000000}"/>
          </ac:spMkLst>
        </pc:spChg>
        <pc:spChg chg="mod">
          <ac:chgData name="GOMEZ, Paula" userId="c93cf399-3ed7-4230-9282-8831e3fe5ae7" providerId="ADAL" clId="{55429538-024F-4385-B418-9871857E9E35}" dt="2023-01-12T16:02:43.324" v="301" actId="255"/>
          <ac:spMkLst>
            <pc:docMk/>
            <pc:sldMk cId="1394239756" sldId="398"/>
            <ac:spMk id="3" creationId="{00000000-0000-0000-0000-000000000000}"/>
          </ac:spMkLst>
        </pc:spChg>
        <pc:spChg chg="mod">
          <ac:chgData name="GOMEZ, Paula" userId="c93cf399-3ed7-4230-9282-8831e3fe5ae7" providerId="ADAL" clId="{55429538-024F-4385-B418-9871857E9E35}" dt="2023-01-12T16:03:47.478" v="315" actId="255"/>
          <ac:spMkLst>
            <pc:docMk/>
            <pc:sldMk cId="1394239756" sldId="398"/>
            <ac:spMk id="4" creationId="{00000000-0000-0000-0000-000000000000}"/>
          </ac:spMkLst>
        </pc:spChg>
        <pc:spChg chg="mod">
          <ac:chgData name="GOMEZ, Paula" userId="c93cf399-3ed7-4230-9282-8831e3fe5ae7" providerId="ADAL" clId="{55429538-024F-4385-B418-9871857E9E35}" dt="2023-01-12T16:03:34.390" v="313" actId="255"/>
          <ac:spMkLst>
            <pc:docMk/>
            <pc:sldMk cId="1394239756" sldId="398"/>
            <ac:spMk id="5" creationId="{00000000-0000-0000-0000-000000000000}"/>
          </ac:spMkLst>
        </pc:spChg>
        <pc:spChg chg="mod">
          <ac:chgData name="GOMEZ, Paula" userId="c93cf399-3ed7-4230-9282-8831e3fe5ae7" providerId="ADAL" clId="{55429538-024F-4385-B418-9871857E9E35}" dt="2023-01-12T16:04:35.846" v="329" actId="14100"/>
          <ac:spMkLst>
            <pc:docMk/>
            <pc:sldMk cId="1394239756" sldId="398"/>
            <ac:spMk id="6" creationId="{00000000-0000-0000-0000-000000000000}"/>
          </ac:spMkLst>
        </pc:spChg>
        <pc:spChg chg="mod">
          <ac:chgData name="GOMEZ, Paula" userId="c93cf399-3ed7-4230-9282-8831e3fe5ae7" providerId="ADAL" clId="{55429538-024F-4385-B418-9871857E9E35}" dt="2023-01-12T16:04:53.372" v="333" actId="1076"/>
          <ac:spMkLst>
            <pc:docMk/>
            <pc:sldMk cId="1394239756" sldId="398"/>
            <ac:spMk id="14" creationId="{00000000-0000-0000-0000-000000000000}"/>
          </ac:spMkLst>
        </pc:spChg>
      </pc:sldChg>
      <pc:sldChg chg="modSp mod">
        <pc:chgData name="GOMEZ, Paula" userId="c93cf399-3ed7-4230-9282-8831e3fe5ae7" providerId="ADAL" clId="{55429538-024F-4385-B418-9871857E9E35}" dt="2023-01-12T15:07:58.680" v="14" actId="12"/>
        <pc:sldMkLst>
          <pc:docMk/>
          <pc:sldMk cId="1345220348" sldId="399"/>
        </pc:sldMkLst>
        <pc:spChg chg="mod">
          <ac:chgData name="GOMEZ, Paula" userId="c93cf399-3ed7-4230-9282-8831e3fe5ae7" providerId="ADAL" clId="{55429538-024F-4385-B418-9871857E9E35}" dt="2023-01-12T15:07:49.553" v="13" actId="12"/>
          <ac:spMkLst>
            <pc:docMk/>
            <pc:sldMk cId="1345220348" sldId="399"/>
            <ac:spMk id="10" creationId="{00000000-0000-0000-0000-000000000000}"/>
          </ac:spMkLst>
        </pc:spChg>
        <pc:spChg chg="mod">
          <ac:chgData name="GOMEZ, Paula" userId="c93cf399-3ed7-4230-9282-8831e3fe5ae7" providerId="ADAL" clId="{55429538-024F-4385-B418-9871857E9E35}" dt="2023-01-12T15:07:58.680" v="14" actId="12"/>
          <ac:spMkLst>
            <pc:docMk/>
            <pc:sldMk cId="1345220348" sldId="399"/>
            <ac:spMk id="11" creationId="{00000000-0000-0000-0000-000000000000}"/>
          </ac:spMkLst>
        </pc:spChg>
      </pc:sldChg>
      <pc:sldChg chg="modSp mod">
        <pc:chgData name="GOMEZ, Paula" userId="c93cf399-3ed7-4230-9282-8831e3fe5ae7" providerId="ADAL" clId="{55429538-024F-4385-B418-9871857E9E35}" dt="2023-01-12T15:08:16.449" v="15" actId="12"/>
        <pc:sldMkLst>
          <pc:docMk/>
          <pc:sldMk cId="1472427350" sldId="401"/>
        </pc:sldMkLst>
        <pc:spChg chg="mod">
          <ac:chgData name="GOMEZ, Paula" userId="c93cf399-3ed7-4230-9282-8831e3fe5ae7" providerId="ADAL" clId="{55429538-024F-4385-B418-9871857E9E35}" dt="2023-01-12T15:08:16.449" v="15" actId="12"/>
          <ac:spMkLst>
            <pc:docMk/>
            <pc:sldMk cId="1472427350" sldId="401"/>
            <ac:spMk id="9" creationId="{00000000-0000-0000-0000-000000000000}"/>
          </ac:spMkLst>
        </pc:spChg>
      </pc:sldChg>
      <pc:sldChg chg="modSp mod">
        <pc:chgData name="GOMEZ, Paula" userId="c93cf399-3ed7-4230-9282-8831e3fe5ae7" providerId="ADAL" clId="{55429538-024F-4385-B418-9871857E9E35}" dt="2023-01-12T15:08:23.697" v="16" actId="108"/>
        <pc:sldMkLst>
          <pc:docMk/>
          <pc:sldMk cId="4099677687" sldId="402"/>
        </pc:sldMkLst>
        <pc:spChg chg="mod">
          <ac:chgData name="GOMEZ, Paula" userId="c93cf399-3ed7-4230-9282-8831e3fe5ae7" providerId="ADAL" clId="{55429538-024F-4385-B418-9871857E9E35}" dt="2023-01-12T15:08:23.697" v="16" actId="108"/>
          <ac:spMkLst>
            <pc:docMk/>
            <pc:sldMk cId="4099677687" sldId="402"/>
            <ac:spMk id="13" creationId="{00000000-0000-0000-0000-000000000000}"/>
          </ac:spMkLst>
        </pc:spChg>
      </pc:sldChg>
      <pc:sldChg chg="modSp mod">
        <pc:chgData name="GOMEZ, Paula" userId="c93cf399-3ed7-4230-9282-8831e3fe5ae7" providerId="ADAL" clId="{55429538-024F-4385-B418-9871857E9E35}" dt="2023-01-12T15:09:14.135" v="18" actId="108"/>
        <pc:sldMkLst>
          <pc:docMk/>
          <pc:sldMk cId="2868094319" sldId="403"/>
        </pc:sldMkLst>
        <pc:spChg chg="mod">
          <ac:chgData name="GOMEZ, Paula" userId="c93cf399-3ed7-4230-9282-8831e3fe5ae7" providerId="ADAL" clId="{55429538-024F-4385-B418-9871857E9E35}" dt="2023-01-12T15:09:14.135" v="18" actId="108"/>
          <ac:spMkLst>
            <pc:docMk/>
            <pc:sldMk cId="2868094319" sldId="403"/>
            <ac:spMk id="4" creationId="{00000000-0000-0000-0000-000000000000}"/>
          </ac:spMkLst>
        </pc:spChg>
        <pc:spChg chg="mod">
          <ac:chgData name="GOMEZ, Paula" userId="c93cf399-3ed7-4230-9282-8831e3fe5ae7" providerId="ADAL" clId="{55429538-024F-4385-B418-9871857E9E35}" dt="2023-01-12T15:08:44.259" v="17" actId="12"/>
          <ac:spMkLst>
            <pc:docMk/>
            <pc:sldMk cId="2868094319" sldId="403"/>
            <ac:spMk id="5" creationId="{00000000-0000-0000-0000-000000000000}"/>
          </ac:spMkLst>
        </pc:spChg>
      </pc:sldChg>
      <pc:sldChg chg="modSp mod">
        <pc:chgData name="GOMEZ, Paula" userId="c93cf399-3ed7-4230-9282-8831e3fe5ae7" providerId="ADAL" clId="{55429538-024F-4385-B418-9871857E9E35}" dt="2023-01-12T15:09:27.457" v="20" actId="1076"/>
        <pc:sldMkLst>
          <pc:docMk/>
          <pc:sldMk cId="4275235869" sldId="404"/>
        </pc:sldMkLst>
        <pc:spChg chg="mod">
          <ac:chgData name="GOMEZ, Paula" userId="c93cf399-3ed7-4230-9282-8831e3fe5ae7" providerId="ADAL" clId="{55429538-024F-4385-B418-9871857E9E35}" dt="2023-01-12T15:09:27.457" v="20" actId="1076"/>
          <ac:spMkLst>
            <pc:docMk/>
            <pc:sldMk cId="4275235869" sldId="404"/>
            <ac:spMk id="7" creationId="{00000000-0000-0000-0000-000000000000}"/>
          </ac:spMkLst>
        </pc:spChg>
      </pc:sldChg>
      <pc:sldChg chg="modSp mod">
        <pc:chgData name="GOMEZ, Paula" userId="c93cf399-3ed7-4230-9282-8831e3fe5ae7" providerId="ADAL" clId="{55429538-024F-4385-B418-9871857E9E35}" dt="2023-01-12T16:06:01.438" v="341" actId="207"/>
        <pc:sldMkLst>
          <pc:docMk/>
          <pc:sldMk cId="1511115771" sldId="405"/>
        </pc:sldMkLst>
        <pc:spChg chg="mod">
          <ac:chgData name="GOMEZ, Paula" userId="c93cf399-3ed7-4230-9282-8831e3fe5ae7" providerId="ADAL" clId="{55429538-024F-4385-B418-9871857E9E35}" dt="2023-01-12T16:06:01.438" v="341" actId="207"/>
          <ac:spMkLst>
            <pc:docMk/>
            <pc:sldMk cId="1511115771" sldId="405"/>
            <ac:spMk id="8" creationId="{00000000-0000-0000-0000-000000000000}"/>
          </ac:spMkLst>
        </pc:spChg>
      </pc:sldChg>
      <pc:sldChg chg="modSp mod">
        <pc:chgData name="GOMEZ, Paula" userId="c93cf399-3ed7-4230-9282-8831e3fe5ae7" providerId="ADAL" clId="{55429538-024F-4385-B418-9871857E9E35}" dt="2023-01-12T15:09:41.378" v="21" actId="12"/>
        <pc:sldMkLst>
          <pc:docMk/>
          <pc:sldMk cId="857359142" sldId="406"/>
        </pc:sldMkLst>
        <pc:spChg chg="mod">
          <ac:chgData name="GOMEZ, Paula" userId="c93cf399-3ed7-4230-9282-8831e3fe5ae7" providerId="ADAL" clId="{55429538-024F-4385-B418-9871857E9E35}" dt="2023-01-12T15:09:41.378" v="21" actId="12"/>
          <ac:spMkLst>
            <pc:docMk/>
            <pc:sldMk cId="857359142" sldId="406"/>
            <ac:spMk id="12" creationId="{00000000-0000-0000-0000-000000000000}"/>
          </ac:spMkLst>
        </pc:spChg>
      </pc:sldChg>
      <pc:sldChg chg="modSp mod">
        <pc:chgData name="GOMEZ, Paula" userId="c93cf399-3ed7-4230-9282-8831e3fe5ae7" providerId="ADAL" clId="{55429538-024F-4385-B418-9871857E9E35}" dt="2023-01-12T15:10:55.584" v="33" actId="5793"/>
        <pc:sldMkLst>
          <pc:docMk/>
          <pc:sldMk cId="3589628932" sldId="407"/>
        </pc:sldMkLst>
        <pc:spChg chg="mod">
          <ac:chgData name="GOMEZ, Paula" userId="c93cf399-3ed7-4230-9282-8831e3fe5ae7" providerId="ADAL" clId="{55429538-024F-4385-B418-9871857E9E35}" dt="2023-01-12T15:09:55.108" v="22" actId="12"/>
          <ac:spMkLst>
            <pc:docMk/>
            <pc:sldMk cId="3589628932" sldId="407"/>
            <ac:spMk id="3" creationId="{00000000-0000-0000-0000-000000000000}"/>
          </ac:spMkLst>
        </pc:spChg>
        <pc:spChg chg="mod">
          <ac:chgData name="GOMEZ, Paula" userId="c93cf399-3ed7-4230-9282-8831e3fe5ae7" providerId="ADAL" clId="{55429538-024F-4385-B418-9871857E9E35}" dt="2023-01-12T15:10:55.584" v="33" actId="5793"/>
          <ac:spMkLst>
            <pc:docMk/>
            <pc:sldMk cId="3589628932" sldId="407"/>
            <ac:spMk id="4" creationId="{00000000-0000-0000-0000-000000000000}"/>
          </ac:spMkLst>
        </pc:spChg>
        <pc:spChg chg="mod">
          <ac:chgData name="GOMEZ, Paula" userId="c93cf399-3ed7-4230-9282-8831e3fe5ae7" providerId="ADAL" clId="{55429538-024F-4385-B418-9871857E9E35}" dt="2023-01-12T15:10:12.979" v="25" actId="12"/>
          <ac:spMkLst>
            <pc:docMk/>
            <pc:sldMk cId="3589628932" sldId="407"/>
            <ac:spMk id="5" creationId="{00000000-0000-0000-0000-000000000000}"/>
          </ac:spMkLst>
        </pc:spChg>
      </pc:sldChg>
      <pc:sldChg chg="modSp mod addCm modCm">
        <pc:chgData name="GOMEZ, Paula" userId="c93cf399-3ed7-4230-9282-8831e3fe5ae7" providerId="ADAL" clId="{55429538-024F-4385-B418-9871857E9E35}" dt="2023-01-12T16:02:07.631" v="298"/>
        <pc:sldMkLst>
          <pc:docMk/>
          <pc:sldMk cId="2202847662" sldId="408"/>
        </pc:sldMkLst>
        <pc:spChg chg="mod">
          <ac:chgData name="GOMEZ, Paula" userId="c93cf399-3ed7-4230-9282-8831e3fe5ae7" providerId="ADAL" clId="{55429538-024F-4385-B418-9871857E9E35}" dt="2023-01-12T15:59:08.905" v="294" actId="20577"/>
          <ac:spMkLst>
            <pc:docMk/>
            <pc:sldMk cId="2202847662" sldId="408"/>
            <ac:spMk id="3" creationId="{00000000-0000-0000-0000-000000000000}"/>
          </ac:spMkLst>
        </pc:spChg>
      </pc:sldChg>
      <pc:sldChg chg="modSp mod">
        <pc:chgData name="GOMEZ, Paula" userId="c93cf399-3ed7-4230-9282-8831e3fe5ae7" providerId="ADAL" clId="{55429538-024F-4385-B418-9871857E9E35}" dt="2023-01-12T15:43:47.491" v="143" actId="20577"/>
        <pc:sldMkLst>
          <pc:docMk/>
          <pc:sldMk cId="536741406" sldId="411"/>
        </pc:sldMkLst>
        <pc:spChg chg="mod">
          <ac:chgData name="GOMEZ, Paula" userId="c93cf399-3ed7-4230-9282-8831e3fe5ae7" providerId="ADAL" clId="{55429538-024F-4385-B418-9871857E9E35}" dt="2023-01-12T15:43:47.491" v="143" actId="20577"/>
          <ac:spMkLst>
            <pc:docMk/>
            <pc:sldMk cId="536741406" sldId="411"/>
            <ac:spMk id="3" creationId="{00000000-0000-0000-0000-000000000000}"/>
          </ac:spMkLst>
        </pc:spChg>
      </pc:sldChg>
      <pc:sldChg chg="modSp mod">
        <pc:chgData name="GOMEZ, Paula" userId="c93cf399-3ed7-4230-9282-8831e3fe5ae7" providerId="ADAL" clId="{55429538-024F-4385-B418-9871857E9E35}" dt="2023-01-12T15:44:44.763" v="151" actId="1038"/>
        <pc:sldMkLst>
          <pc:docMk/>
          <pc:sldMk cId="3744813883" sldId="412"/>
        </pc:sldMkLst>
        <pc:spChg chg="mod">
          <ac:chgData name="GOMEZ, Paula" userId="c93cf399-3ed7-4230-9282-8831e3fe5ae7" providerId="ADAL" clId="{55429538-024F-4385-B418-9871857E9E35}" dt="2023-01-12T15:44:44.763" v="151" actId="1038"/>
          <ac:spMkLst>
            <pc:docMk/>
            <pc:sldMk cId="3744813883" sldId="412"/>
            <ac:spMk id="7" creationId="{7AB254EC-90DE-3D37-867A-38ADA4BBEF1B}"/>
          </ac:spMkLst>
        </pc:spChg>
      </pc:sldChg>
      <pc:sldChg chg="modSp mod">
        <pc:chgData name="GOMEZ, Paula" userId="c93cf399-3ed7-4230-9282-8831e3fe5ae7" providerId="ADAL" clId="{55429538-024F-4385-B418-9871857E9E35}" dt="2023-01-12T15:45:26.134" v="153" actId="313"/>
        <pc:sldMkLst>
          <pc:docMk/>
          <pc:sldMk cId="2495952908" sldId="413"/>
        </pc:sldMkLst>
        <pc:spChg chg="mod">
          <ac:chgData name="GOMEZ, Paula" userId="c93cf399-3ed7-4230-9282-8831e3fe5ae7" providerId="ADAL" clId="{55429538-024F-4385-B418-9871857E9E35}" dt="2023-01-12T15:45:26.134" v="153" actId="313"/>
          <ac:spMkLst>
            <pc:docMk/>
            <pc:sldMk cId="2495952908" sldId="413"/>
            <ac:spMk id="10" creationId="{00000000-0000-0000-0000-000000000000}"/>
          </ac:spMkLst>
        </pc:spChg>
      </pc:sldChg>
      <pc:sldChg chg="modSp mod">
        <pc:chgData name="GOMEZ, Paula" userId="c93cf399-3ed7-4230-9282-8831e3fe5ae7" providerId="ADAL" clId="{55429538-024F-4385-B418-9871857E9E35}" dt="2023-01-12T15:46:19.104" v="167" actId="1076"/>
        <pc:sldMkLst>
          <pc:docMk/>
          <pc:sldMk cId="2350693174" sldId="414"/>
        </pc:sldMkLst>
        <pc:spChg chg="mod">
          <ac:chgData name="GOMEZ, Paula" userId="c93cf399-3ed7-4230-9282-8831e3fe5ae7" providerId="ADAL" clId="{55429538-024F-4385-B418-9871857E9E35}" dt="2023-01-12T15:46:01.993" v="162" actId="1076"/>
          <ac:spMkLst>
            <pc:docMk/>
            <pc:sldMk cId="2350693174" sldId="414"/>
            <ac:spMk id="13" creationId="{00000000-0000-0000-0000-000000000000}"/>
          </ac:spMkLst>
        </pc:spChg>
        <pc:spChg chg="mod">
          <ac:chgData name="GOMEZ, Paula" userId="c93cf399-3ed7-4230-9282-8831e3fe5ae7" providerId="ADAL" clId="{55429538-024F-4385-B418-9871857E9E35}" dt="2023-01-12T15:46:19.104" v="167" actId="1076"/>
          <ac:spMkLst>
            <pc:docMk/>
            <pc:sldMk cId="2350693174" sldId="414"/>
            <ac:spMk id="15" creationId="{00000000-0000-0000-0000-000000000000}"/>
          </ac:spMkLst>
        </pc:spChg>
        <pc:spChg chg="mod">
          <ac:chgData name="GOMEZ, Paula" userId="c93cf399-3ed7-4230-9282-8831e3fe5ae7" providerId="ADAL" clId="{55429538-024F-4385-B418-9871857E9E35}" dt="2023-01-12T15:45:55.009" v="160" actId="1076"/>
          <ac:spMkLst>
            <pc:docMk/>
            <pc:sldMk cId="2350693174" sldId="414"/>
            <ac:spMk id="24" creationId="{00000000-0000-0000-0000-000000000000}"/>
          </ac:spMkLst>
        </pc:spChg>
      </pc:sldChg>
      <pc:sldChg chg="addSp delSp modSp mod addCm delCm modCm">
        <pc:chgData name="GOMEZ, Paula" userId="c93cf399-3ed7-4230-9282-8831e3fe5ae7" providerId="ADAL" clId="{55429538-024F-4385-B418-9871857E9E35}" dt="2023-01-12T15:49:06.969" v="193" actId="255"/>
        <pc:sldMkLst>
          <pc:docMk/>
          <pc:sldMk cId="2446589430" sldId="415"/>
        </pc:sldMkLst>
        <pc:spChg chg="mod">
          <ac:chgData name="GOMEZ, Paula" userId="c93cf399-3ed7-4230-9282-8831e3fe5ae7" providerId="ADAL" clId="{55429538-024F-4385-B418-9871857E9E35}" dt="2023-01-12T15:49:06.969" v="193" actId="255"/>
          <ac:spMkLst>
            <pc:docMk/>
            <pc:sldMk cId="2446589430" sldId="415"/>
            <ac:spMk id="9" creationId="{00000000-0000-0000-0000-000000000000}"/>
          </ac:spMkLst>
        </pc:spChg>
        <pc:picChg chg="del">
          <ac:chgData name="GOMEZ, Paula" userId="c93cf399-3ed7-4230-9282-8831e3fe5ae7" providerId="ADAL" clId="{55429538-024F-4385-B418-9871857E9E35}" dt="2023-01-12T15:47:13.571" v="170" actId="478"/>
          <ac:picMkLst>
            <pc:docMk/>
            <pc:sldMk cId="2446589430" sldId="415"/>
            <ac:picMk id="3" creationId="{6736E542-CD5C-0BF4-4F59-6A51F17C3D06}"/>
          </ac:picMkLst>
        </pc:picChg>
        <pc:picChg chg="add mod modCrop">
          <ac:chgData name="GOMEZ, Paula" userId="c93cf399-3ed7-4230-9282-8831e3fe5ae7" providerId="ADAL" clId="{55429538-024F-4385-B418-9871857E9E35}" dt="2023-01-12T15:48:00.234" v="178" actId="1076"/>
          <ac:picMkLst>
            <pc:docMk/>
            <pc:sldMk cId="2446589430" sldId="415"/>
            <ac:picMk id="4" creationId="{029FA572-C2AF-48AD-B786-3DD7C19E5503}"/>
          </ac:picMkLst>
        </pc:picChg>
      </pc:sldChg>
      <pc:sldChg chg="modSp mod">
        <pc:chgData name="GOMEZ, Paula" userId="c93cf399-3ed7-4230-9282-8831e3fe5ae7" providerId="ADAL" clId="{55429538-024F-4385-B418-9871857E9E35}" dt="2023-01-12T15:48:59.154" v="192" actId="255"/>
        <pc:sldMkLst>
          <pc:docMk/>
          <pc:sldMk cId="3248561" sldId="416"/>
        </pc:sldMkLst>
        <pc:spChg chg="mod">
          <ac:chgData name="GOMEZ, Paula" userId="c93cf399-3ed7-4230-9282-8831e3fe5ae7" providerId="ADAL" clId="{55429538-024F-4385-B418-9871857E9E35}" dt="2023-01-12T15:48:59.154" v="192" actId="255"/>
          <ac:spMkLst>
            <pc:docMk/>
            <pc:sldMk cId="3248561" sldId="416"/>
            <ac:spMk id="8" creationId="{00000000-0000-0000-0000-000000000000}"/>
          </ac:spMkLst>
        </pc:spChg>
      </pc:sldChg>
      <pc:sldChg chg="modSp mod">
        <pc:chgData name="GOMEZ, Paula" userId="c93cf399-3ed7-4230-9282-8831e3fe5ae7" providerId="ADAL" clId="{55429538-024F-4385-B418-9871857E9E35}" dt="2023-01-12T15:49:17.403" v="194" actId="255"/>
        <pc:sldMkLst>
          <pc:docMk/>
          <pc:sldMk cId="715175267" sldId="417"/>
        </pc:sldMkLst>
        <pc:spChg chg="mod">
          <ac:chgData name="GOMEZ, Paula" userId="c93cf399-3ed7-4230-9282-8831e3fe5ae7" providerId="ADAL" clId="{55429538-024F-4385-B418-9871857E9E35}" dt="2023-01-12T15:49:17.403" v="194" actId="255"/>
          <ac:spMkLst>
            <pc:docMk/>
            <pc:sldMk cId="715175267" sldId="417"/>
            <ac:spMk id="16" creationId="{00000000-0000-0000-0000-000000000000}"/>
          </ac:spMkLst>
        </pc:spChg>
      </pc:sldChg>
      <pc:sldChg chg="addCm modCm">
        <pc:chgData name="GOMEZ, Paula" userId="c93cf399-3ed7-4230-9282-8831e3fe5ae7" providerId="ADAL" clId="{55429538-024F-4385-B418-9871857E9E35}" dt="2023-01-12T15:27:08.054" v="37"/>
        <pc:sldMkLst>
          <pc:docMk/>
          <pc:sldMk cId="2230079753" sldId="426"/>
        </pc:sldMkLst>
      </pc:sldChg>
      <pc:sldChg chg="modSp mod addCm modCm">
        <pc:chgData name="GOMEZ, Paula" userId="c93cf399-3ed7-4230-9282-8831e3fe5ae7" providerId="ADAL" clId="{55429538-024F-4385-B418-9871857E9E35}" dt="2023-01-12T15:31:00.665" v="43"/>
        <pc:sldMkLst>
          <pc:docMk/>
          <pc:sldMk cId="723761686" sldId="427"/>
        </pc:sldMkLst>
        <pc:spChg chg="mod">
          <ac:chgData name="GOMEZ, Paula" userId="c93cf399-3ed7-4230-9282-8831e3fe5ae7" providerId="ADAL" clId="{55429538-024F-4385-B418-9871857E9E35}" dt="2023-01-12T15:11:25.373" v="35" actId="12"/>
          <ac:spMkLst>
            <pc:docMk/>
            <pc:sldMk cId="723761686" sldId="427"/>
            <ac:spMk id="4" creationId="{B8798144-C516-5348-A5F5-C41C25162F89}"/>
          </ac:spMkLst>
        </pc:spChg>
        <pc:graphicFrameChg chg="mod modGraphic">
          <ac:chgData name="GOMEZ, Paula" userId="c93cf399-3ed7-4230-9282-8831e3fe5ae7" providerId="ADAL" clId="{55429538-024F-4385-B418-9871857E9E35}" dt="2023-01-12T15:29:25.693" v="41" actId="1076"/>
          <ac:graphicFrameMkLst>
            <pc:docMk/>
            <pc:sldMk cId="723761686" sldId="427"/>
            <ac:graphicFrameMk id="5" creationId="{00000000-0000-0000-0000-000000000000}"/>
          </ac:graphicFrameMkLst>
        </pc:graphicFrameChg>
      </pc:sldChg>
      <pc:sldChg chg="modSp mod addCm modCm">
        <pc:chgData name="GOMEZ, Paula" userId="c93cf399-3ed7-4230-9282-8831e3fe5ae7" providerId="ADAL" clId="{55429538-024F-4385-B418-9871857E9E35}" dt="2023-01-12T15:34:22.012" v="47"/>
        <pc:sldMkLst>
          <pc:docMk/>
          <pc:sldMk cId="2190798897" sldId="432"/>
        </pc:sldMkLst>
        <pc:spChg chg="mod">
          <ac:chgData name="GOMEZ, Paula" userId="c93cf399-3ed7-4230-9282-8831e3fe5ae7" providerId="ADAL" clId="{55429538-024F-4385-B418-9871857E9E35}" dt="2023-01-12T15:31:41.430" v="45" actId="20577"/>
          <ac:spMkLst>
            <pc:docMk/>
            <pc:sldMk cId="2190798897" sldId="432"/>
            <ac:spMk id="4" creationId="{B8798144-C516-5348-A5F5-C41C25162F89}"/>
          </ac:spMkLst>
        </pc:spChg>
      </pc:sldChg>
      <pc:sldChg chg="modSp mod">
        <pc:chgData name="GOMEZ, Paula" userId="c93cf399-3ed7-4230-9282-8831e3fe5ae7" providerId="ADAL" clId="{55429538-024F-4385-B418-9871857E9E35}" dt="2023-01-12T15:11:13.813" v="34" actId="12"/>
        <pc:sldMkLst>
          <pc:docMk/>
          <pc:sldMk cId="1557536171" sldId="435"/>
        </pc:sldMkLst>
        <pc:spChg chg="mod">
          <ac:chgData name="GOMEZ, Paula" userId="c93cf399-3ed7-4230-9282-8831e3fe5ae7" providerId="ADAL" clId="{55429538-024F-4385-B418-9871857E9E35}" dt="2023-01-12T15:11:13.813" v="34" actId="12"/>
          <ac:spMkLst>
            <pc:docMk/>
            <pc:sldMk cId="1557536171" sldId="435"/>
            <ac:spMk id="3" creationId="{00000000-0000-0000-0000-000000000000}"/>
          </ac:spMkLst>
        </pc:spChg>
      </pc:sldChg>
      <pc:sldChg chg="modSp mod addCm">
        <pc:chgData name="GOMEZ, Paula" userId="c93cf399-3ed7-4230-9282-8831e3fe5ae7" providerId="ADAL" clId="{55429538-024F-4385-B418-9871857E9E35}" dt="2023-01-12T15:51:52.983" v="218" actId="1589"/>
        <pc:sldMkLst>
          <pc:docMk/>
          <pc:sldMk cId="2360786987" sldId="436"/>
        </pc:sldMkLst>
        <pc:spChg chg="mod">
          <ac:chgData name="GOMEZ, Paula" userId="c93cf399-3ed7-4230-9282-8831e3fe5ae7" providerId="ADAL" clId="{55429538-024F-4385-B418-9871857E9E35}" dt="2023-01-12T15:51:29.354" v="217" actId="1076"/>
          <ac:spMkLst>
            <pc:docMk/>
            <pc:sldMk cId="2360786987" sldId="436"/>
            <ac:spMk id="3" creationId="{00000000-0000-0000-0000-000000000000}"/>
          </ac:spMkLst>
        </pc:spChg>
      </pc:sldChg>
      <pc:sldChg chg="modSp mod">
        <pc:chgData name="GOMEZ, Paula" userId="c93cf399-3ed7-4230-9282-8831e3fe5ae7" providerId="ADAL" clId="{55429538-024F-4385-B418-9871857E9E35}" dt="2023-01-12T15:49:45.202" v="198" actId="20577"/>
        <pc:sldMkLst>
          <pc:docMk/>
          <pc:sldMk cId="368204158" sldId="437"/>
        </pc:sldMkLst>
        <pc:spChg chg="mod">
          <ac:chgData name="GOMEZ, Paula" userId="c93cf399-3ed7-4230-9282-8831e3fe5ae7" providerId="ADAL" clId="{55429538-024F-4385-B418-9871857E9E35}" dt="2023-01-12T15:49:45.202" v="198" actId="20577"/>
          <ac:spMkLst>
            <pc:docMk/>
            <pc:sldMk cId="368204158" sldId="437"/>
            <ac:spMk id="3" creationId="{00000000-0000-0000-0000-000000000000}"/>
          </ac:spMkLst>
        </pc:spChg>
      </pc:sldChg>
      <pc:sldChg chg="modSp mod addCm modCm">
        <pc:chgData name="GOMEZ, Paula" userId="c93cf399-3ed7-4230-9282-8831e3fe5ae7" providerId="ADAL" clId="{55429538-024F-4385-B418-9871857E9E35}" dt="2023-01-12T15:51:07.687" v="214"/>
        <pc:sldMkLst>
          <pc:docMk/>
          <pc:sldMk cId="752267235" sldId="440"/>
        </pc:sldMkLst>
        <pc:spChg chg="mod">
          <ac:chgData name="GOMEZ, Paula" userId="c93cf399-3ed7-4230-9282-8831e3fe5ae7" providerId="ADAL" clId="{55429538-024F-4385-B418-9871857E9E35}" dt="2023-01-12T15:50:49.094" v="212" actId="20577"/>
          <ac:spMkLst>
            <pc:docMk/>
            <pc:sldMk cId="752267235" sldId="440"/>
            <ac:spMk id="4" creationId="{B8798144-C516-5348-A5F5-C41C25162F89}"/>
          </ac:spMkLst>
        </pc:spChg>
      </pc:sldChg>
      <pc:sldMasterChg chg="modSp mod modSldLayout">
        <pc:chgData name="GOMEZ, Paula" userId="c93cf399-3ed7-4230-9282-8831e3fe5ae7" providerId="ADAL" clId="{55429538-024F-4385-B418-9871857E9E35}" dt="2023-01-12T16:05:29.916" v="339" actId="20577"/>
        <pc:sldMasterMkLst>
          <pc:docMk/>
          <pc:sldMasterMk cId="0" sldId="2147483857"/>
        </pc:sldMasterMkLst>
        <pc:spChg chg="mod">
          <ac:chgData name="GOMEZ, Paula" userId="c93cf399-3ed7-4230-9282-8831e3fe5ae7" providerId="ADAL" clId="{55429538-024F-4385-B418-9871857E9E35}" dt="2023-01-12T15:52:25.267" v="229" actId="20577"/>
          <ac:spMkLst>
            <pc:docMk/>
            <pc:sldMasterMk cId="0" sldId="2147483857"/>
            <ac:spMk id="12" creationId="{00000000-0000-0000-0000-000000000000}"/>
          </ac:spMkLst>
        </pc:spChg>
        <pc:sldLayoutChg chg="modSp mod">
          <pc:chgData name="GOMEZ, Paula" userId="c93cf399-3ed7-4230-9282-8831e3fe5ae7" providerId="ADAL" clId="{55429538-024F-4385-B418-9871857E9E35}" dt="2023-01-12T16:05:29.916" v="339" actId="20577"/>
          <pc:sldLayoutMkLst>
            <pc:docMk/>
            <pc:sldMasterMk cId="0" sldId="2147483857"/>
            <pc:sldLayoutMk cId="0" sldId="2147483663"/>
          </pc:sldLayoutMkLst>
          <pc:spChg chg="mod">
            <ac:chgData name="GOMEZ, Paula" userId="c93cf399-3ed7-4230-9282-8831e3fe5ae7" providerId="ADAL" clId="{55429538-024F-4385-B418-9871857E9E35}" dt="2023-01-12T16:05:29.916" v="339" actId="20577"/>
            <ac:spMkLst>
              <pc:docMk/>
              <pc:sldMasterMk cId="0" sldId="2147483857"/>
              <pc:sldLayoutMk cId="0" sldId="2147483663"/>
              <ac:spMk id="11" creationId="{B72ABE9A-94A8-4AF2-9F76-F8E89AC5FF8E}"/>
            </ac:spMkLst>
          </pc:spChg>
        </pc:sldLayoutChg>
        <pc:sldLayoutChg chg="modSp mod">
          <pc:chgData name="GOMEZ, Paula" userId="c93cf399-3ed7-4230-9282-8831e3fe5ae7" providerId="ADAL" clId="{55429538-024F-4385-B418-9871857E9E35}" dt="2023-01-12T15:52:56.994" v="239" actId="20577"/>
          <pc:sldLayoutMkLst>
            <pc:docMk/>
            <pc:sldMasterMk cId="0" sldId="2147483857"/>
            <pc:sldLayoutMk cId="0" sldId="2147483688"/>
          </pc:sldLayoutMkLst>
          <pc:spChg chg="mod">
            <ac:chgData name="GOMEZ, Paula" userId="c93cf399-3ed7-4230-9282-8831e3fe5ae7" providerId="ADAL" clId="{55429538-024F-4385-B418-9871857E9E35}" dt="2023-01-12T15:52:56.994" v="239" actId="20577"/>
            <ac:spMkLst>
              <pc:docMk/>
              <pc:sldMasterMk cId="0" sldId="2147483857"/>
              <pc:sldLayoutMk cId="0" sldId="2147483688"/>
              <ac:spMk id="17" creationId="{660E7E6A-58C6-4A0B-A2E9-BED2AD16B39D}"/>
            </ac:spMkLst>
          </pc:spChg>
        </pc:sldLayoutChg>
        <pc:sldLayoutChg chg="modSp mod">
          <pc:chgData name="GOMEZ, Paula" userId="c93cf399-3ed7-4230-9282-8831e3fe5ae7" providerId="ADAL" clId="{55429538-024F-4385-B418-9871857E9E35}" dt="2023-01-12T15:53:22.141" v="247" actId="20577"/>
          <pc:sldLayoutMkLst>
            <pc:docMk/>
            <pc:sldMasterMk cId="0" sldId="2147483857"/>
            <pc:sldLayoutMk cId="0" sldId="2147483693"/>
          </pc:sldLayoutMkLst>
          <pc:spChg chg="mod">
            <ac:chgData name="GOMEZ, Paula" userId="c93cf399-3ed7-4230-9282-8831e3fe5ae7" providerId="ADAL" clId="{55429538-024F-4385-B418-9871857E9E35}" dt="2023-01-12T15:53:22.141" v="247" actId="20577"/>
            <ac:spMkLst>
              <pc:docMk/>
              <pc:sldMasterMk cId="0" sldId="2147483857"/>
              <pc:sldLayoutMk cId="0" sldId="2147483693"/>
              <ac:spMk id="15" creationId="{9C58AFEB-84A7-409B-8CA4-2A949CD65EE4}"/>
            </ac:spMkLst>
          </pc:spChg>
        </pc:sldLayoutChg>
        <pc:sldLayoutChg chg="modSp mod">
          <pc:chgData name="GOMEZ, Paula" userId="c93cf399-3ed7-4230-9282-8831e3fe5ae7" providerId="ADAL" clId="{55429538-024F-4385-B418-9871857E9E35}" dt="2023-01-12T15:52:34.521" v="231" actId="20577"/>
          <pc:sldLayoutMkLst>
            <pc:docMk/>
            <pc:sldMasterMk cId="0" sldId="2147483858"/>
            <pc:sldLayoutMk cId="0" sldId="2147483858"/>
          </pc:sldLayoutMkLst>
          <pc:spChg chg="mod">
            <ac:chgData name="GOMEZ, Paula" userId="c93cf399-3ed7-4230-9282-8831e3fe5ae7" providerId="ADAL" clId="{55429538-024F-4385-B418-9871857E9E35}" dt="2023-01-12T15:52:34.521" v="231" actId="20577"/>
            <ac:spMkLst>
              <pc:docMk/>
              <pc:sldMasterMk cId="0" sldId="2147483858"/>
              <pc:sldLayoutMk cId="0" sldId="2147483858"/>
              <ac:spMk id="30" creationId="{00000000-0000-0000-0000-000000000000}"/>
            </ac:spMkLst>
          </pc:spChg>
        </pc:sldLayoutChg>
        <pc:sldLayoutChg chg="modSp mod">
          <pc:chgData name="GOMEZ, Paula" userId="c93cf399-3ed7-4230-9282-8831e3fe5ae7" providerId="ADAL" clId="{55429538-024F-4385-B418-9871857E9E35}" dt="2023-01-12T15:52:40.318" v="233" actId="20577"/>
          <pc:sldLayoutMkLst>
            <pc:docMk/>
            <pc:sldMasterMk cId="0" sldId="2147483858"/>
            <pc:sldLayoutMk cId="0" sldId="2147483859"/>
          </pc:sldLayoutMkLst>
          <pc:spChg chg="mod">
            <ac:chgData name="GOMEZ, Paula" userId="c93cf399-3ed7-4230-9282-8831e3fe5ae7" providerId="ADAL" clId="{55429538-024F-4385-B418-9871857E9E35}" dt="2023-01-12T15:52:40.318" v="233" actId="20577"/>
            <ac:spMkLst>
              <pc:docMk/>
              <pc:sldMasterMk cId="0" sldId="2147483858"/>
              <pc:sldLayoutMk cId="0" sldId="2147483859"/>
              <ac:spMk id="19" creationId="{4FB9EC17-7A4A-42C0-844A-FAE9224AD6D9}"/>
            </ac:spMkLst>
          </pc:spChg>
        </pc:sldLayoutChg>
        <pc:sldLayoutChg chg="modSp mod">
          <pc:chgData name="GOMEZ, Paula" userId="c93cf399-3ed7-4230-9282-8831e3fe5ae7" providerId="ADAL" clId="{55429538-024F-4385-B418-9871857E9E35}" dt="2023-01-12T15:52:45.683" v="235" actId="20577"/>
          <pc:sldLayoutMkLst>
            <pc:docMk/>
            <pc:sldMasterMk cId="0" sldId="2147483858"/>
            <pc:sldLayoutMk cId="0" sldId="2147483860"/>
          </pc:sldLayoutMkLst>
          <pc:spChg chg="mod">
            <ac:chgData name="GOMEZ, Paula" userId="c93cf399-3ed7-4230-9282-8831e3fe5ae7" providerId="ADAL" clId="{55429538-024F-4385-B418-9871857E9E35}" dt="2023-01-12T15:52:45.683" v="235" actId="20577"/>
            <ac:spMkLst>
              <pc:docMk/>
              <pc:sldMasterMk cId="0" sldId="2147483858"/>
              <pc:sldLayoutMk cId="0" sldId="2147483860"/>
              <ac:spMk id="14" creationId="{6D77A2D0-07B6-4DC9-BF3F-D4D86706AFC0}"/>
            </ac:spMkLst>
          </pc:spChg>
        </pc:sldLayoutChg>
        <pc:sldLayoutChg chg="modSp mod">
          <pc:chgData name="GOMEZ, Paula" userId="c93cf399-3ed7-4230-9282-8831e3fe5ae7" providerId="ADAL" clId="{55429538-024F-4385-B418-9871857E9E35}" dt="2023-01-12T15:52:51.099" v="237" actId="20577"/>
          <pc:sldLayoutMkLst>
            <pc:docMk/>
            <pc:sldMasterMk cId="0" sldId="2147483858"/>
            <pc:sldLayoutMk cId="0" sldId="2147483861"/>
          </pc:sldLayoutMkLst>
          <pc:spChg chg="mod">
            <ac:chgData name="GOMEZ, Paula" userId="c93cf399-3ed7-4230-9282-8831e3fe5ae7" providerId="ADAL" clId="{55429538-024F-4385-B418-9871857E9E35}" dt="2023-01-12T15:52:51.099" v="237" actId="20577"/>
            <ac:spMkLst>
              <pc:docMk/>
              <pc:sldMasterMk cId="0" sldId="2147483858"/>
              <pc:sldLayoutMk cId="0" sldId="2147483861"/>
              <ac:spMk id="16" creationId="{387D2A9D-8C51-48D5-AAB1-1B6830323D44}"/>
            </ac:spMkLst>
          </pc:spChg>
        </pc:sldLayoutChg>
        <pc:sldLayoutChg chg="modSp mod">
          <pc:chgData name="GOMEZ, Paula" userId="c93cf399-3ed7-4230-9282-8831e3fe5ae7" providerId="ADAL" clId="{55429538-024F-4385-B418-9871857E9E35}" dt="2023-01-12T15:53:01.660" v="241" actId="20577"/>
          <pc:sldLayoutMkLst>
            <pc:docMk/>
            <pc:sldMasterMk cId="0" sldId="2147483858"/>
            <pc:sldLayoutMk cId="0" sldId="2147483862"/>
          </pc:sldLayoutMkLst>
          <pc:spChg chg="mod">
            <ac:chgData name="GOMEZ, Paula" userId="c93cf399-3ed7-4230-9282-8831e3fe5ae7" providerId="ADAL" clId="{55429538-024F-4385-B418-9871857E9E35}" dt="2023-01-12T15:53:01.660" v="241" actId="20577"/>
            <ac:spMkLst>
              <pc:docMk/>
              <pc:sldMasterMk cId="0" sldId="2147483858"/>
              <pc:sldLayoutMk cId="0" sldId="2147483862"/>
              <ac:spMk id="17" creationId="{3C2B1344-2951-4BF9-A8E7-A25DB00A13AA}"/>
            </ac:spMkLst>
          </pc:spChg>
        </pc:sldLayoutChg>
        <pc:sldLayoutChg chg="modSp mod">
          <pc:chgData name="GOMEZ, Paula" userId="c93cf399-3ed7-4230-9282-8831e3fe5ae7" providerId="ADAL" clId="{55429538-024F-4385-B418-9871857E9E35}" dt="2023-01-12T15:53:06.846" v="243" actId="20577"/>
          <pc:sldLayoutMkLst>
            <pc:docMk/>
            <pc:sldMasterMk cId="0" sldId="2147483858"/>
            <pc:sldLayoutMk cId="0" sldId="2147483863"/>
          </pc:sldLayoutMkLst>
          <pc:spChg chg="mod">
            <ac:chgData name="GOMEZ, Paula" userId="c93cf399-3ed7-4230-9282-8831e3fe5ae7" providerId="ADAL" clId="{55429538-024F-4385-B418-9871857E9E35}" dt="2023-01-12T15:53:06.846" v="243" actId="20577"/>
            <ac:spMkLst>
              <pc:docMk/>
              <pc:sldMasterMk cId="0" sldId="2147483858"/>
              <pc:sldLayoutMk cId="0" sldId="2147483863"/>
              <ac:spMk id="17" creationId="{FC59B8AC-21C3-4FD1-8894-F651CF618E5A}"/>
            </ac:spMkLst>
          </pc:spChg>
        </pc:sldLayoutChg>
        <pc:sldLayoutChg chg="modSp mod">
          <pc:chgData name="GOMEZ, Paula" userId="c93cf399-3ed7-4230-9282-8831e3fe5ae7" providerId="ADAL" clId="{55429538-024F-4385-B418-9871857E9E35}" dt="2023-01-12T15:53:12.924" v="245" actId="20577"/>
          <pc:sldLayoutMkLst>
            <pc:docMk/>
            <pc:sldMasterMk cId="0" sldId="2147483858"/>
            <pc:sldLayoutMk cId="0" sldId="2147483864"/>
          </pc:sldLayoutMkLst>
          <pc:spChg chg="mod">
            <ac:chgData name="GOMEZ, Paula" userId="c93cf399-3ed7-4230-9282-8831e3fe5ae7" providerId="ADAL" clId="{55429538-024F-4385-B418-9871857E9E35}" dt="2023-01-12T15:53:12.924" v="245" actId="20577"/>
            <ac:spMkLst>
              <pc:docMk/>
              <pc:sldMasterMk cId="0" sldId="2147483858"/>
              <pc:sldLayoutMk cId="0" sldId="2147483864"/>
              <ac:spMk id="17" creationId="{39A47447-8C7E-4ECF-8C93-D256B20DF19A}"/>
            </ac:spMkLst>
          </pc:spChg>
        </pc:sldLayoutChg>
        <pc:sldLayoutChg chg="modSp mod">
          <pc:chgData name="GOMEZ, Paula" userId="c93cf399-3ed7-4230-9282-8831e3fe5ae7" providerId="ADAL" clId="{55429538-024F-4385-B418-9871857E9E35}" dt="2023-01-12T15:53:29.094" v="249" actId="20577"/>
          <pc:sldLayoutMkLst>
            <pc:docMk/>
            <pc:sldMasterMk cId="0" sldId="2147483858"/>
            <pc:sldLayoutMk cId="0" sldId="2147483865"/>
          </pc:sldLayoutMkLst>
          <pc:spChg chg="mod">
            <ac:chgData name="GOMEZ, Paula" userId="c93cf399-3ed7-4230-9282-8831e3fe5ae7" providerId="ADAL" clId="{55429538-024F-4385-B418-9871857E9E35}" dt="2023-01-12T15:53:29.094" v="249" actId="20577"/>
            <ac:spMkLst>
              <pc:docMk/>
              <pc:sldMasterMk cId="0" sldId="2147483858"/>
              <pc:sldLayoutMk cId="0" sldId="2147483865"/>
              <ac:spMk id="13" creationId="{5ED6CE63-6EAD-482C-8486-AF107FF2CF4A}"/>
            </ac:spMkLst>
          </pc:spChg>
        </pc:sldLayoutChg>
        <pc:sldLayoutChg chg="modSp mod">
          <pc:chgData name="GOMEZ, Paula" userId="c93cf399-3ed7-4230-9282-8831e3fe5ae7" providerId="ADAL" clId="{55429538-024F-4385-B418-9871857E9E35}" dt="2023-01-12T15:53:34.467" v="251" actId="20577"/>
          <pc:sldLayoutMkLst>
            <pc:docMk/>
            <pc:sldMasterMk cId="0" sldId="2147483858"/>
            <pc:sldLayoutMk cId="0" sldId="2147483866"/>
          </pc:sldLayoutMkLst>
          <pc:spChg chg="mod">
            <ac:chgData name="GOMEZ, Paula" userId="c93cf399-3ed7-4230-9282-8831e3fe5ae7" providerId="ADAL" clId="{55429538-024F-4385-B418-9871857E9E35}" dt="2023-01-12T15:53:34.467" v="251" actId="20577"/>
            <ac:spMkLst>
              <pc:docMk/>
              <pc:sldMasterMk cId="0" sldId="2147483858"/>
              <pc:sldLayoutMk cId="0" sldId="2147483866"/>
              <ac:spMk id="15" creationId="{ABFF1854-6D68-4094-8B10-07AB555897A7}"/>
            </ac:spMkLst>
          </pc:spChg>
        </pc:sldLayoutChg>
        <pc:sldLayoutChg chg="modSp mod">
          <pc:chgData name="GOMEZ, Paula" userId="c93cf399-3ed7-4230-9282-8831e3fe5ae7" providerId="ADAL" clId="{55429538-024F-4385-B418-9871857E9E35}" dt="2023-01-12T15:53:42.341" v="253" actId="20577"/>
          <pc:sldLayoutMkLst>
            <pc:docMk/>
            <pc:sldMasterMk cId="0" sldId="2147483858"/>
            <pc:sldLayoutMk cId="0" sldId="2147483867"/>
          </pc:sldLayoutMkLst>
          <pc:spChg chg="mod">
            <ac:chgData name="GOMEZ, Paula" userId="c93cf399-3ed7-4230-9282-8831e3fe5ae7" providerId="ADAL" clId="{55429538-024F-4385-B418-9871857E9E35}" dt="2023-01-12T15:53:42.341" v="253" actId="20577"/>
            <ac:spMkLst>
              <pc:docMk/>
              <pc:sldMasterMk cId="0" sldId="2147483858"/>
              <pc:sldLayoutMk cId="0" sldId="2147483867"/>
              <ac:spMk id="14" creationId="{38A8EE72-C2FF-43D1-BFC9-83FA79AC7651}"/>
            </ac:spMkLst>
          </pc:spChg>
        </pc:sldLayoutChg>
        <pc:sldLayoutChg chg="modSp mod">
          <pc:chgData name="GOMEZ, Paula" userId="c93cf399-3ed7-4230-9282-8831e3fe5ae7" providerId="ADAL" clId="{55429538-024F-4385-B418-9871857E9E35}" dt="2023-01-12T16:05:16.408" v="335" actId="20577"/>
          <pc:sldLayoutMkLst>
            <pc:docMk/>
            <pc:sldMasterMk cId="0" sldId="2147483858"/>
            <pc:sldLayoutMk cId="2884475595" sldId="2147483868"/>
          </pc:sldLayoutMkLst>
          <pc:spChg chg="mod">
            <ac:chgData name="GOMEZ, Paula" userId="c93cf399-3ed7-4230-9282-8831e3fe5ae7" providerId="ADAL" clId="{55429538-024F-4385-B418-9871857E9E35}" dt="2023-01-12T16:05:16.408" v="335" actId="20577"/>
            <ac:spMkLst>
              <pc:docMk/>
              <pc:sldMasterMk cId="0" sldId="2147483858"/>
              <pc:sldLayoutMk cId="2884475595" sldId="2147483868"/>
              <ac:spMk id="11" creationId="{B72ABE9A-94A8-4AF2-9F76-F8E89AC5FF8E}"/>
            </ac:spMkLst>
          </pc:spChg>
        </pc:sldLayoutChg>
        <pc:sldLayoutChg chg="modSp mod">
          <pc:chgData name="GOMEZ, Paula" userId="c93cf399-3ed7-4230-9282-8831e3fe5ae7" providerId="ADAL" clId="{55429538-024F-4385-B418-9871857E9E35}" dt="2023-01-12T16:05:23.654" v="337" actId="20577"/>
          <pc:sldLayoutMkLst>
            <pc:docMk/>
            <pc:sldMasterMk cId="0" sldId="2147483858"/>
            <pc:sldLayoutMk cId="721061141" sldId="2147483869"/>
          </pc:sldLayoutMkLst>
          <pc:spChg chg="mod">
            <ac:chgData name="GOMEZ, Paula" userId="c93cf399-3ed7-4230-9282-8831e3fe5ae7" providerId="ADAL" clId="{55429538-024F-4385-B418-9871857E9E35}" dt="2023-01-12T16:05:23.654" v="337" actId="20577"/>
            <ac:spMkLst>
              <pc:docMk/>
              <pc:sldMasterMk cId="0" sldId="2147483858"/>
              <pc:sldLayoutMk cId="721061141" sldId="2147483869"/>
              <ac:spMk id="11" creationId="{B72ABE9A-94A8-4AF2-9F76-F8E89AC5FF8E}"/>
            </ac:spMkLst>
          </pc:spChg>
        </pc:sldLayoutChg>
        <pc:sldLayoutChg chg="modSp mod">
          <pc:chgData name="GOMEZ, Paula" userId="c93cf399-3ed7-4230-9282-8831e3fe5ae7" providerId="ADAL" clId="{55429538-024F-4385-B418-9871857E9E35}" dt="2023-01-12T15:53:52.850" v="255" actId="20577"/>
          <pc:sldLayoutMkLst>
            <pc:docMk/>
            <pc:sldMasterMk cId="0" sldId="2147483858"/>
            <pc:sldLayoutMk cId="0" sldId="2147483874"/>
          </pc:sldLayoutMkLst>
          <pc:spChg chg="mod">
            <ac:chgData name="GOMEZ, Paula" userId="c93cf399-3ed7-4230-9282-8831e3fe5ae7" providerId="ADAL" clId="{55429538-024F-4385-B418-9871857E9E35}" dt="2023-01-12T15:53:52.850" v="255" actId="20577"/>
            <ac:spMkLst>
              <pc:docMk/>
              <pc:sldMasterMk cId="0" sldId="2147483858"/>
              <pc:sldLayoutMk cId="0" sldId="2147483874"/>
              <ac:spMk id="16" creationId="{7A342DE3-5AD5-4246-8409-4ED162654160}"/>
            </ac:spMkLst>
          </pc:spChg>
        </pc:sldLayoutChg>
      </pc:sldMasterChg>
      <pc:sldMasterChg chg="modSldLayout">
        <pc:chgData name="GOMEZ, Paula" userId="c93cf399-3ed7-4230-9282-8831e3fe5ae7" providerId="ADAL" clId="{55429538-024F-4385-B418-9871857E9E35}" dt="2023-01-12T15:52:14.154" v="227" actId="20577"/>
        <pc:sldMasterMkLst>
          <pc:docMk/>
          <pc:sldMasterMk cId="0" sldId="2147483877"/>
        </pc:sldMasterMkLst>
        <pc:sldLayoutChg chg="modSp mod">
          <pc:chgData name="GOMEZ, Paula" userId="c93cf399-3ed7-4230-9282-8831e3fe5ae7" providerId="ADAL" clId="{55429538-024F-4385-B418-9871857E9E35}" dt="2023-01-12T15:52:14.154" v="227" actId="20577"/>
          <pc:sldLayoutMkLst>
            <pc:docMk/>
            <pc:sldMasterMk cId="0" sldId="2147483878"/>
            <pc:sldLayoutMk cId="0" sldId="2147483889"/>
          </pc:sldLayoutMkLst>
          <pc:spChg chg="mod">
            <ac:chgData name="GOMEZ, Paula" userId="c93cf399-3ed7-4230-9282-8831e3fe5ae7" providerId="ADAL" clId="{55429538-024F-4385-B418-9871857E9E35}" dt="2023-01-12T15:52:14.154" v="227" actId="20577"/>
            <ac:spMkLst>
              <pc:docMk/>
              <pc:sldMasterMk cId="0" sldId="2147483878"/>
              <pc:sldLayoutMk cId="0" sldId="2147483889"/>
              <ac:spMk id="15" creationId="{ABFF1854-6D68-4094-8B10-07AB555897A7}"/>
            </ac:spMkLst>
          </pc:spChg>
        </pc:sldLayoutChg>
      </pc:sldMasterChg>
    </pc:docChg>
  </pc:docChgLst>
  <pc:docChgLst>
    <pc:chgData name="EZZINE, Hind" userId="S::ezzineh@who.int::edcab00f-6318-46e5-a4a9-188b01ee222f" providerId="AD" clId="Web-{52DEB82A-BBAF-474B-B371-4A394BAE3856}"/>
    <pc:docChg chg="modSld">
      <pc:chgData name="EZZINE, Hind" userId="S::ezzineh@who.int::edcab00f-6318-46e5-a4a9-188b01ee222f" providerId="AD" clId="Web-{52DEB82A-BBAF-474B-B371-4A394BAE3856}" dt="2023-01-25T11:24:14.280" v="29" actId="20577"/>
      <pc:docMkLst>
        <pc:docMk/>
      </pc:docMkLst>
      <pc:sldChg chg="modSp">
        <pc:chgData name="EZZINE, Hind" userId="S::ezzineh@who.int::edcab00f-6318-46e5-a4a9-188b01ee222f" providerId="AD" clId="Web-{52DEB82A-BBAF-474B-B371-4A394BAE3856}" dt="2023-01-25T11:23:18.669" v="9" actId="20577"/>
        <pc:sldMkLst>
          <pc:docMk/>
          <pc:sldMk cId="221592950" sldId="527"/>
        </pc:sldMkLst>
        <pc:spChg chg="mod">
          <ac:chgData name="EZZINE, Hind" userId="S::ezzineh@who.int::edcab00f-6318-46e5-a4a9-188b01ee222f" providerId="AD" clId="Web-{52DEB82A-BBAF-474B-B371-4A394BAE3856}" dt="2023-01-25T11:23:18.669" v="9" actId="20577"/>
          <ac:spMkLst>
            <pc:docMk/>
            <pc:sldMk cId="221592950" sldId="527"/>
            <ac:spMk id="8" creationId="{00000000-0000-0000-0000-000000000000}"/>
          </ac:spMkLst>
        </pc:spChg>
      </pc:sldChg>
      <pc:sldChg chg="modSp">
        <pc:chgData name="EZZINE, Hind" userId="S::ezzineh@who.int::edcab00f-6318-46e5-a4a9-188b01ee222f" providerId="AD" clId="Web-{52DEB82A-BBAF-474B-B371-4A394BAE3856}" dt="2023-01-25T11:23:26.638" v="10" actId="20577"/>
        <pc:sldMkLst>
          <pc:docMk/>
          <pc:sldMk cId="621419854" sldId="528"/>
        </pc:sldMkLst>
        <pc:spChg chg="mod">
          <ac:chgData name="EZZINE, Hind" userId="S::ezzineh@who.int::edcab00f-6318-46e5-a4a9-188b01ee222f" providerId="AD" clId="Web-{52DEB82A-BBAF-474B-B371-4A394BAE3856}" dt="2023-01-25T11:23:26.638" v="10" actId="20577"/>
          <ac:spMkLst>
            <pc:docMk/>
            <pc:sldMk cId="621419854" sldId="528"/>
            <ac:spMk id="4" creationId="{00000000-0000-0000-0000-000000000000}"/>
          </ac:spMkLst>
        </pc:spChg>
      </pc:sldChg>
      <pc:sldChg chg="modSp">
        <pc:chgData name="EZZINE, Hind" userId="S::ezzineh@who.int::edcab00f-6318-46e5-a4a9-188b01ee222f" providerId="AD" clId="Web-{52DEB82A-BBAF-474B-B371-4A394BAE3856}" dt="2023-01-25T11:23:30.951" v="12" actId="20577"/>
        <pc:sldMkLst>
          <pc:docMk/>
          <pc:sldMk cId="1118460709" sldId="529"/>
        </pc:sldMkLst>
        <pc:spChg chg="mod">
          <ac:chgData name="EZZINE, Hind" userId="S::ezzineh@who.int::edcab00f-6318-46e5-a4a9-188b01ee222f" providerId="AD" clId="Web-{52DEB82A-BBAF-474B-B371-4A394BAE3856}" dt="2023-01-25T11:23:30.951" v="12" actId="20577"/>
          <ac:spMkLst>
            <pc:docMk/>
            <pc:sldMk cId="1118460709" sldId="529"/>
            <ac:spMk id="29" creationId="{00000000-0000-0000-0000-000000000000}"/>
          </ac:spMkLst>
        </pc:spChg>
      </pc:sldChg>
      <pc:sldChg chg="modSp">
        <pc:chgData name="EZZINE, Hind" userId="S::ezzineh@who.int::edcab00f-6318-46e5-a4a9-188b01ee222f" providerId="AD" clId="Web-{52DEB82A-BBAF-474B-B371-4A394BAE3856}" dt="2023-01-25T11:23:36.357" v="14" actId="20577"/>
        <pc:sldMkLst>
          <pc:docMk/>
          <pc:sldMk cId="3734107051" sldId="530"/>
        </pc:sldMkLst>
        <pc:spChg chg="mod">
          <ac:chgData name="EZZINE, Hind" userId="S::ezzineh@who.int::edcab00f-6318-46e5-a4a9-188b01ee222f" providerId="AD" clId="Web-{52DEB82A-BBAF-474B-B371-4A394BAE3856}" dt="2023-01-25T11:23:36.357" v="14" actId="20577"/>
          <ac:spMkLst>
            <pc:docMk/>
            <pc:sldMk cId="3734107051" sldId="530"/>
            <ac:spMk id="8" creationId="{00000000-0000-0000-0000-000000000000}"/>
          </ac:spMkLst>
        </pc:spChg>
      </pc:sldChg>
      <pc:sldChg chg="modSp">
        <pc:chgData name="EZZINE, Hind" userId="S::ezzineh@who.int::edcab00f-6318-46e5-a4a9-188b01ee222f" providerId="AD" clId="Web-{52DEB82A-BBAF-474B-B371-4A394BAE3856}" dt="2023-01-25T11:23:40.435" v="16" actId="20577"/>
        <pc:sldMkLst>
          <pc:docMk/>
          <pc:sldMk cId="1337507520" sldId="531"/>
        </pc:sldMkLst>
        <pc:spChg chg="mod">
          <ac:chgData name="EZZINE, Hind" userId="S::ezzineh@who.int::edcab00f-6318-46e5-a4a9-188b01ee222f" providerId="AD" clId="Web-{52DEB82A-BBAF-474B-B371-4A394BAE3856}" dt="2023-01-25T11:23:40.435" v="16" actId="20577"/>
          <ac:spMkLst>
            <pc:docMk/>
            <pc:sldMk cId="1337507520" sldId="531"/>
            <ac:spMk id="5" creationId="{00000000-0000-0000-0000-000000000000}"/>
          </ac:spMkLst>
        </pc:spChg>
      </pc:sldChg>
      <pc:sldChg chg="modSp">
        <pc:chgData name="EZZINE, Hind" userId="S::ezzineh@who.int::edcab00f-6318-46e5-a4a9-188b01ee222f" providerId="AD" clId="Web-{52DEB82A-BBAF-474B-B371-4A394BAE3856}" dt="2023-01-25T11:23:48.514" v="19" actId="20577"/>
        <pc:sldMkLst>
          <pc:docMk/>
          <pc:sldMk cId="270242481" sldId="532"/>
        </pc:sldMkLst>
        <pc:spChg chg="mod">
          <ac:chgData name="EZZINE, Hind" userId="S::ezzineh@who.int::edcab00f-6318-46e5-a4a9-188b01ee222f" providerId="AD" clId="Web-{52DEB82A-BBAF-474B-B371-4A394BAE3856}" dt="2023-01-25T11:23:48.514" v="19" actId="20577"/>
          <ac:spMkLst>
            <pc:docMk/>
            <pc:sldMk cId="270242481" sldId="532"/>
            <ac:spMk id="6" creationId="{00000000-0000-0000-0000-000000000000}"/>
          </ac:spMkLst>
        </pc:spChg>
      </pc:sldChg>
      <pc:sldChg chg="modSp">
        <pc:chgData name="EZZINE, Hind" userId="S::ezzineh@who.int::edcab00f-6318-46e5-a4a9-188b01ee222f" providerId="AD" clId="Web-{52DEB82A-BBAF-474B-B371-4A394BAE3856}" dt="2023-01-25T11:23:55.764" v="23" actId="20577"/>
        <pc:sldMkLst>
          <pc:docMk/>
          <pc:sldMk cId="2080759769" sldId="533"/>
        </pc:sldMkLst>
        <pc:spChg chg="mod">
          <ac:chgData name="EZZINE, Hind" userId="S::ezzineh@who.int::edcab00f-6318-46e5-a4a9-188b01ee222f" providerId="AD" clId="Web-{52DEB82A-BBAF-474B-B371-4A394BAE3856}" dt="2023-01-25T11:23:55.764" v="23" actId="20577"/>
          <ac:spMkLst>
            <pc:docMk/>
            <pc:sldMk cId="2080759769" sldId="533"/>
            <ac:spMk id="5" creationId="{00000000-0000-0000-0000-000000000000}"/>
          </ac:spMkLst>
        </pc:spChg>
      </pc:sldChg>
      <pc:sldChg chg="modSp">
        <pc:chgData name="EZZINE, Hind" userId="S::ezzineh@who.int::edcab00f-6318-46e5-a4a9-188b01ee222f" providerId="AD" clId="Web-{52DEB82A-BBAF-474B-B371-4A394BAE3856}" dt="2023-01-25T11:24:02.389" v="25" actId="20577"/>
        <pc:sldMkLst>
          <pc:docMk/>
          <pc:sldMk cId="469322891" sldId="534"/>
        </pc:sldMkLst>
        <pc:spChg chg="mod">
          <ac:chgData name="EZZINE, Hind" userId="S::ezzineh@who.int::edcab00f-6318-46e5-a4a9-188b01ee222f" providerId="AD" clId="Web-{52DEB82A-BBAF-474B-B371-4A394BAE3856}" dt="2023-01-25T11:24:02.389" v="25" actId="20577"/>
          <ac:spMkLst>
            <pc:docMk/>
            <pc:sldMk cId="469322891" sldId="534"/>
            <ac:spMk id="8" creationId="{00000000-0000-0000-0000-000000000000}"/>
          </ac:spMkLst>
        </pc:spChg>
      </pc:sldChg>
      <pc:sldChg chg="modSp">
        <pc:chgData name="EZZINE, Hind" userId="S::ezzineh@who.int::edcab00f-6318-46e5-a4a9-188b01ee222f" providerId="AD" clId="Web-{52DEB82A-BBAF-474B-B371-4A394BAE3856}" dt="2023-01-25T11:23:08.247" v="4" actId="20577"/>
        <pc:sldMkLst>
          <pc:docMk/>
          <pc:sldMk cId="3597161335" sldId="550"/>
        </pc:sldMkLst>
        <pc:spChg chg="mod">
          <ac:chgData name="EZZINE, Hind" userId="S::ezzineh@who.int::edcab00f-6318-46e5-a4a9-188b01ee222f" providerId="AD" clId="Web-{52DEB82A-BBAF-474B-B371-4A394BAE3856}" dt="2023-01-25T11:23:08.247" v="4" actId="20577"/>
          <ac:spMkLst>
            <pc:docMk/>
            <pc:sldMk cId="3597161335" sldId="550"/>
            <ac:spMk id="3" creationId="{00000000-0000-0000-0000-000000000000}"/>
          </ac:spMkLst>
        </pc:spChg>
      </pc:sldChg>
      <pc:sldChg chg="modSp">
        <pc:chgData name="EZZINE, Hind" userId="S::ezzineh@who.int::edcab00f-6318-46e5-a4a9-188b01ee222f" providerId="AD" clId="Web-{52DEB82A-BBAF-474B-B371-4A394BAE3856}" dt="2023-01-25T11:23:14.341" v="7" actId="20577"/>
        <pc:sldMkLst>
          <pc:docMk/>
          <pc:sldMk cId="638735230" sldId="553"/>
        </pc:sldMkLst>
        <pc:spChg chg="mod">
          <ac:chgData name="EZZINE, Hind" userId="S::ezzineh@who.int::edcab00f-6318-46e5-a4a9-188b01ee222f" providerId="AD" clId="Web-{52DEB82A-BBAF-474B-B371-4A394BAE3856}" dt="2023-01-25T11:23:14.341" v="7" actId="20577"/>
          <ac:spMkLst>
            <pc:docMk/>
            <pc:sldMk cId="638735230" sldId="553"/>
            <ac:spMk id="10" creationId="{00000000-0000-0000-0000-000000000000}"/>
          </ac:spMkLst>
        </pc:spChg>
      </pc:sldChg>
      <pc:sldChg chg="modSp">
        <pc:chgData name="EZZINE, Hind" userId="S::ezzineh@who.int::edcab00f-6318-46e5-a4a9-188b01ee222f" providerId="AD" clId="Web-{52DEB82A-BBAF-474B-B371-4A394BAE3856}" dt="2023-01-25T11:22:50.106" v="1" actId="20577"/>
        <pc:sldMkLst>
          <pc:docMk/>
          <pc:sldMk cId="1323910757" sldId="555"/>
        </pc:sldMkLst>
        <pc:spChg chg="mod">
          <ac:chgData name="EZZINE, Hind" userId="S::ezzineh@who.int::edcab00f-6318-46e5-a4a9-188b01ee222f" providerId="AD" clId="Web-{52DEB82A-BBAF-474B-B371-4A394BAE3856}" dt="2023-01-25T11:22:50.106" v="1" actId="20577"/>
          <ac:spMkLst>
            <pc:docMk/>
            <pc:sldMk cId="1323910757" sldId="555"/>
            <ac:spMk id="2" creationId="{00000000-0000-0000-0000-000000000000}"/>
          </ac:spMkLst>
        </pc:spChg>
      </pc:sldChg>
      <pc:sldChg chg="modSp">
        <pc:chgData name="EZZINE, Hind" userId="S::ezzineh@who.int::edcab00f-6318-46e5-a4a9-188b01ee222f" providerId="AD" clId="Web-{52DEB82A-BBAF-474B-B371-4A394BAE3856}" dt="2023-01-25T11:22:55.684" v="2" actId="20577"/>
        <pc:sldMkLst>
          <pc:docMk/>
          <pc:sldMk cId="2924936375" sldId="556"/>
        </pc:sldMkLst>
        <pc:spChg chg="mod">
          <ac:chgData name="EZZINE, Hind" userId="S::ezzineh@who.int::edcab00f-6318-46e5-a4a9-188b01ee222f" providerId="AD" clId="Web-{52DEB82A-BBAF-474B-B371-4A394BAE3856}" dt="2023-01-25T11:22:55.684" v="2" actId="20577"/>
          <ac:spMkLst>
            <pc:docMk/>
            <pc:sldMk cId="2924936375" sldId="556"/>
            <ac:spMk id="3" creationId="{91ED658C-F1A7-1083-09A3-0D106085A483}"/>
          </ac:spMkLst>
        </pc:spChg>
      </pc:sldChg>
      <pc:sldChg chg="modSp">
        <pc:chgData name="EZZINE, Hind" userId="S::ezzineh@who.int::edcab00f-6318-46e5-a4a9-188b01ee222f" providerId="AD" clId="Web-{52DEB82A-BBAF-474B-B371-4A394BAE3856}" dt="2023-01-25T11:24:07.780" v="27" actId="20577"/>
        <pc:sldMkLst>
          <pc:docMk/>
          <pc:sldMk cId="1011718205" sldId="562"/>
        </pc:sldMkLst>
        <pc:spChg chg="mod">
          <ac:chgData name="EZZINE, Hind" userId="S::ezzineh@who.int::edcab00f-6318-46e5-a4a9-188b01ee222f" providerId="AD" clId="Web-{52DEB82A-BBAF-474B-B371-4A394BAE3856}" dt="2023-01-25T11:24:07.780" v="27" actId="20577"/>
          <ac:spMkLst>
            <pc:docMk/>
            <pc:sldMk cId="1011718205" sldId="562"/>
            <ac:spMk id="2" creationId="{00000000-0000-0000-0000-000000000000}"/>
          </ac:spMkLst>
        </pc:spChg>
      </pc:sldChg>
      <pc:sldChg chg="modSp">
        <pc:chgData name="EZZINE, Hind" userId="S::ezzineh@who.int::edcab00f-6318-46e5-a4a9-188b01ee222f" providerId="AD" clId="Web-{52DEB82A-BBAF-474B-B371-4A394BAE3856}" dt="2023-01-25T11:24:14.280" v="29" actId="20577"/>
        <pc:sldMkLst>
          <pc:docMk/>
          <pc:sldMk cId="213193096" sldId="563"/>
        </pc:sldMkLst>
        <pc:spChg chg="mod">
          <ac:chgData name="EZZINE, Hind" userId="S::ezzineh@who.int::edcab00f-6318-46e5-a4a9-188b01ee222f" providerId="AD" clId="Web-{52DEB82A-BBAF-474B-B371-4A394BAE3856}" dt="2023-01-25T11:24:14.280" v="29" actId="20577"/>
          <ac:spMkLst>
            <pc:docMk/>
            <pc:sldMk cId="213193096" sldId="563"/>
            <ac:spMk id="3" creationId="{91ED658C-F1A7-1083-09A3-0D106085A483}"/>
          </ac:spMkLst>
        </pc:spChg>
      </pc:sldChg>
      <pc:sldChg chg="modSp">
        <pc:chgData name="EZZINE, Hind" userId="S::ezzineh@who.int::edcab00f-6318-46e5-a4a9-188b01ee222f" providerId="AD" clId="Web-{52DEB82A-BBAF-474B-B371-4A394BAE3856}" dt="2023-01-25T11:23:51.873" v="21" actId="20577"/>
        <pc:sldMkLst>
          <pc:docMk/>
          <pc:sldMk cId="1063061220" sldId="564"/>
        </pc:sldMkLst>
        <pc:spChg chg="mod">
          <ac:chgData name="EZZINE, Hind" userId="S::ezzineh@who.int::edcab00f-6318-46e5-a4a9-188b01ee222f" providerId="AD" clId="Web-{52DEB82A-BBAF-474B-B371-4A394BAE3856}" dt="2023-01-25T11:23:51.873" v="21" actId="20577"/>
          <ac:spMkLst>
            <pc:docMk/>
            <pc:sldMk cId="1063061220" sldId="564"/>
            <ac:spMk id="6" creationId="{00000000-0000-0000-0000-000000000000}"/>
          </ac:spMkLst>
        </pc:spChg>
      </pc:sldChg>
    </pc:docChg>
  </pc:docChgLst>
  <pc:docChgLst>
    <pc:chgData name="EZZINE, Hind" userId="S::ezzineh@who.int::edcab00f-6318-46e5-a4a9-188b01ee222f" providerId="AD" clId="Web-{2C952F94-E721-D67A-E497-B2B96781EB4C}"/>
    <pc:docChg chg="modSld">
      <pc:chgData name="EZZINE, Hind" userId="S::ezzineh@who.int::edcab00f-6318-46e5-a4a9-188b01ee222f" providerId="AD" clId="Web-{2C952F94-E721-D67A-E497-B2B96781EB4C}" dt="2023-04-26T17:27:00.340" v="6" actId="20577"/>
      <pc:docMkLst>
        <pc:docMk/>
      </pc:docMkLst>
      <pc:sldChg chg="modSp addCm">
        <pc:chgData name="EZZINE, Hind" userId="S::ezzineh@who.int::edcab00f-6318-46e5-a4a9-188b01ee222f" providerId="AD" clId="Web-{2C952F94-E721-D67A-E497-B2B96781EB4C}" dt="2023-04-26T17:27:00.340" v="6" actId="20577"/>
        <pc:sldMkLst>
          <pc:docMk/>
          <pc:sldMk cId="2409693925" sldId="1876"/>
        </pc:sldMkLst>
        <pc:spChg chg="mod">
          <ac:chgData name="EZZINE, Hind" userId="S::ezzineh@who.int::edcab00f-6318-46e5-a4a9-188b01ee222f" providerId="AD" clId="Web-{2C952F94-E721-D67A-E497-B2B96781EB4C}" dt="2023-04-26T17:27:00.340" v="6" actId="20577"/>
          <ac:spMkLst>
            <pc:docMk/>
            <pc:sldMk cId="2409693925" sldId="1876"/>
            <ac:spMk id="6" creationId="{00000000-0000-0000-0000-000000000000}"/>
          </ac:spMkLst>
        </pc:spChg>
      </pc:sldChg>
    </pc:docChg>
  </pc:docChgLst>
  <pc:docChgLst>
    <pc:chgData name="EZZINE, Hind" userId="S::ezzineh@who.int::edcab00f-6318-46e5-a4a9-188b01ee222f" providerId="AD" clId="Web-{5CE45DDF-F372-4BA2-53E8-D9F37A068F02}"/>
    <pc:docChg chg="mod addSld delSld modSld">
      <pc:chgData name="EZZINE, Hind" userId="S::ezzineh@who.int::edcab00f-6318-46e5-a4a9-188b01ee222f" providerId="AD" clId="Web-{5CE45DDF-F372-4BA2-53E8-D9F37A068F02}" dt="2023-02-13T08:22:28.550" v="83" actId="1076"/>
      <pc:docMkLst>
        <pc:docMk/>
      </pc:docMkLst>
      <pc:sldChg chg="del">
        <pc:chgData name="EZZINE, Hind" userId="S::ezzineh@who.int::edcab00f-6318-46e5-a4a9-188b01ee222f" providerId="AD" clId="Web-{5CE45DDF-F372-4BA2-53E8-D9F37A068F02}" dt="2023-02-13T07:41:30.103" v="0"/>
        <pc:sldMkLst>
          <pc:docMk/>
          <pc:sldMk cId="2033389759" sldId="542"/>
        </pc:sldMkLst>
      </pc:sldChg>
      <pc:sldChg chg="addCm">
        <pc:chgData name="EZZINE, Hind" userId="S::ezzineh@who.int::edcab00f-6318-46e5-a4a9-188b01ee222f" providerId="AD" clId="Web-{5CE45DDF-F372-4BA2-53E8-D9F37A068F02}" dt="2023-02-13T08:11:46.785" v="81"/>
        <pc:sldMkLst>
          <pc:docMk/>
          <pc:sldMk cId="968233751" sldId="678"/>
        </pc:sldMkLst>
      </pc:sldChg>
      <pc:sldChg chg="modSp">
        <pc:chgData name="EZZINE, Hind" userId="S::ezzineh@who.int::edcab00f-6318-46e5-a4a9-188b01ee222f" providerId="AD" clId="Web-{5CE45DDF-F372-4BA2-53E8-D9F37A068F02}" dt="2023-02-13T08:07:59.827" v="77" actId="20577"/>
        <pc:sldMkLst>
          <pc:docMk/>
          <pc:sldMk cId="813874922" sldId="692"/>
        </pc:sldMkLst>
        <pc:spChg chg="mod">
          <ac:chgData name="EZZINE, Hind" userId="S::ezzineh@who.int::edcab00f-6318-46e5-a4a9-188b01ee222f" providerId="AD" clId="Web-{5CE45DDF-F372-4BA2-53E8-D9F37A068F02}" dt="2023-02-13T08:07:59.827" v="77" actId="20577"/>
          <ac:spMkLst>
            <pc:docMk/>
            <pc:sldMk cId="813874922" sldId="692"/>
            <ac:spMk id="6" creationId="{784231F1-061F-D04A-91C2-934E6F5F604B}"/>
          </ac:spMkLst>
        </pc:spChg>
      </pc:sldChg>
      <pc:sldChg chg="modSp">
        <pc:chgData name="EZZINE, Hind" userId="S::ezzineh@who.int::edcab00f-6318-46e5-a4a9-188b01ee222f" providerId="AD" clId="Web-{5CE45DDF-F372-4BA2-53E8-D9F37A068F02}" dt="2023-02-13T08:08:11.952" v="78" actId="1076"/>
        <pc:sldMkLst>
          <pc:docMk/>
          <pc:sldMk cId="2159683855" sldId="693"/>
        </pc:sldMkLst>
        <pc:picChg chg="mod">
          <ac:chgData name="EZZINE, Hind" userId="S::ezzineh@who.int::edcab00f-6318-46e5-a4a9-188b01ee222f" providerId="AD" clId="Web-{5CE45DDF-F372-4BA2-53E8-D9F37A068F02}" dt="2023-02-13T08:08:11.952" v="78" actId="1076"/>
          <ac:picMkLst>
            <pc:docMk/>
            <pc:sldMk cId="2159683855" sldId="693"/>
            <ac:picMk id="5" creationId="{00000000-0000-0000-0000-000000000000}"/>
          </ac:picMkLst>
        </pc:picChg>
      </pc:sldChg>
      <pc:sldChg chg="modSp">
        <pc:chgData name="EZZINE, Hind" userId="S::ezzineh@who.int::edcab00f-6318-46e5-a4a9-188b01ee222f" providerId="AD" clId="Web-{5CE45DDF-F372-4BA2-53E8-D9F37A068F02}" dt="2023-02-13T08:01:16.474" v="44" actId="1076"/>
        <pc:sldMkLst>
          <pc:docMk/>
          <pc:sldMk cId="3396628058" sldId="699"/>
        </pc:sldMkLst>
        <pc:spChg chg="mod">
          <ac:chgData name="EZZINE, Hind" userId="S::ezzineh@who.int::edcab00f-6318-46e5-a4a9-188b01ee222f" providerId="AD" clId="Web-{5CE45DDF-F372-4BA2-53E8-D9F37A068F02}" dt="2023-02-13T08:01:16.474" v="44" actId="1076"/>
          <ac:spMkLst>
            <pc:docMk/>
            <pc:sldMk cId="3396628058" sldId="699"/>
            <ac:spMk id="2" creationId="{F9DAA676-D6A4-C446-809A-C2B33BCE70A1}"/>
          </ac:spMkLst>
        </pc:spChg>
      </pc:sldChg>
      <pc:sldChg chg="modSp">
        <pc:chgData name="EZZINE, Hind" userId="S::ezzineh@who.int::edcab00f-6318-46e5-a4a9-188b01ee222f" providerId="AD" clId="Web-{5CE45DDF-F372-4BA2-53E8-D9F37A068F02}" dt="2023-02-13T08:07:28.061" v="76" actId="1076"/>
        <pc:sldMkLst>
          <pc:docMk/>
          <pc:sldMk cId="1352639935" sldId="703"/>
        </pc:sldMkLst>
        <pc:spChg chg="mod">
          <ac:chgData name="EZZINE, Hind" userId="S::ezzineh@who.int::edcab00f-6318-46e5-a4a9-188b01ee222f" providerId="AD" clId="Web-{5CE45DDF-F372-4BA2-53E8-D9F37A068F02}" dt="2023-02-13T08:07:28.061" v="76" actId="1076"/>
          <ac:spMkLst>
            <pc:docMk/>
            <pc:sldMk cId="1352639935" sldId="703"/>
            <ac:spMk id="3" creationId="{00000000-0000-0000-0000-000000000000}"/>
          </ac:spMkLst>
        </pc:spChg>
      </pc:sldChg>
      <pc:sldChg chg="del">
        <pc:chgData name="EZZINE, Hind" userId="S::ezzineh@who.int::edcab00f-6318-46e5-a4a9-188b01ee222f" providerId="AD" clId="Web-{5CE45DDF-F372-4BA2-53E8-D9F37A068F02}" dt="2023-02-13T07:41:49.323" v="1"/>
        <pc:sldMkLst>
          <pc:docMk/>
          <pc:sldMk cId="3743198533" sldId="706"/>
        </pc:sldMkLst>
      </pc:sldChg>
      <pc:sldChg chg="add del">
        <pc:chgData name="EZZINE, Hind" userId="S::ezzineh@who.int::edcab00f-6318-46e5-a4a9-188b01ee222f" providerId="AD" clId="Web-{5CE45DDF-F372-4BA2-53E8-D9F37A068F02}" dt="2023-02-13T07:44:01.154" v="4"/>
        <pc:sldMkLst>
          <pc:docMk/>
          <pc:sldMk cId="649279050" sldId="710"/>
        </pc:sldMkLst>
      </pc:sldChg>
      <pc:sldChg chg="del">
        <pc:chgData name="EZZINE, Hind" userId="S::ezzineh@who.int::edcab00f-6318-46e5-a4a9-188b01ee222f" providerId="AD" clId="Web-{5CE45DDF-F372-4BA2-53E8-D9F37A068F02}" dt="2023-02-13T07:44:15.482" v="5"/>
        <pc:sldMkLst>
          <pc:docMk/>
          <pc:sldMk cId="2380799590" sldId="718"/>
        </pc:sldMkLst>
      </pc:sldChg>
      <pc:sldChg chg="del">
        <pc:chgData name="EZZINE, Hind" userId="S::ezzineh@who.int::edcab00f-6318-46e5-a4a9-188b01ee222f" providerId="AD" clId="Web-{5CE45DDF-F372-4BA2-53E8-D9F37A068F02}" dt="2023-02-13T07:45:06.124" v="8"/>
        <pc:sldMkLst>
          <pc:docMk/>
          <pc:sldMk cId="1991032476" sldId="721"/>
        </pc:sldMkLst>
      </pc:sldChg>
      <pc:sldChg chg="modSp">
        <pc:chgData name="EZZINE, Hind" userId="S::ezzineh@who.int::edcab00f-6318-46e5-a4a9-188b01ee222f" providerId="AD" clId="Web-{5CE45DDF-F372-4BA2-53E8-D9F37A068F02}" dt="2023-02-13T07:48:25.800" v="19" actId="20577"/>
        <pc:sldMkLst>
          <pc:docMk/>
          <pc:sldMk cId="403247568" sldId="731"/>
        </pc:sldMkLst>
        <pc:spChg chg="mod">
          <ac:chgData name="EZZINE, Hind" userId="S::ezzineh@who.int::edcab00f-6318-46e5-a4a9-188b01ee222f" providerId="AD" clId="Web-{5CE45DDF-F372-4BA2-53E8-D9F37A068F02}" dt="2023-02-13T07:47:51.815" v="15" actId="20577"/>
          <ac:spMkLst>
            <pc:docMk/>
            <pc:sldMk cId="403247568" sldId="731"/>
            <ac:spMk id="2" creationId="{00000000-0000-0000-0000-000000000000}"/>
          </ac:spMkLst>
        </pc:spChg>
        <pc:spChg chg="mod">
          <ac:chgData name="EZZINE, Hind" userId="S::ezzineh@who.int::edcab00f-6318-46e5-a4a9-188b01ee222f" providerId="AD" clId="Web-{5CE45DDF-F372-4BA2-53E8-D9F37A068F02}" dt="2023-02-13T07:48:17.097" v="17" actId="20577"/>
          <ac:spMkLst>
            <pc:docMk/>
            <pc:sldMk cId="403247568" sldId="731"/>
            <ac:spMk id="8" creationId="{5CBB3C73-EEC7-4FC2-8636-AE42E0937EF6}"/>
          </ac:spMkLst>
        </pc:spChg>
        <pc:spChg chg="mod">
          <ac:chgData name="EZZINE, Hind" userId="S::ezzineh@who.int::edcab00f-6318-46e5-a4a9-188b01ee222f" providerId="AD" clId="Web-{5CE45DDF-F372-4BA2-53E8-D9F37A068F02}" dt="2023-02-13T07:48:25.800" v="19" actId="20577"/>
          <ac:spMkLst>
            <pc:docMk/>
            <pc:sldMk cId="403247568" sldId="731"/>
            <ac:spMk id="13" creationId="{00000000-0000-0000-0000-000000000000}"/>
          </ac:spMkLst>
        </pc:spChg>
        <pc:grpChg chg="mod">
          <ac:chgData name="EZZINE, Hind" userId="S::ezzineh@who.int::edcab00f-6318-46e5-a4a9-188b01ee222f" providerId="AD" clId="Web-{5CE45DDF-F372-4BA2-53E8-D9F37A068F02}" dt="2023-02-13T07:47:33.159" v="11" actId="1076"/>
          <ac:grpSpMkLst>
            <pc:docMk/>
            <pc:sldMk cId="403247568" sldId="731"/>
            <ac:grpSpMk id="10" creationId="{00000000-0000-0000-0000-000000000000}"/>
          </ac:grpSpMkLst>
        </pc:grpChg>
      </pc:sldChg>
      <pc:sldChg chg="modSp">
        <pc:chgData name="EZZINE, Hind" userId="S::ezzineh@who.int::edcab00f-6318-46e5-a4a9-188b01ee222f" providerId="AD" clId="Web-{5CE45DDF-F372-4BA2-53E8-D9F37A068F02}" dt="2023-02-13T08:05:25.074" v="70" actId="20577"/>
        <pc:sldMkLst>
          <pc:docMk/>
          <pc:sldMk cId="3087842915" sldId="740"/>
        </pc:sldMkLst>
        <pc:spChg chg="mod">
          <ac:chgData name="EZZINE, Hind" userId="S::ezzineh@who.int::edcab00f-6318-46e5-a4a9-188b01ee222f" providerId="AD" clId="Web-{5CE45DDF-F372-4BA2-53E8-D9F37A068F02}" dt="2023-02-13T08:05:25.074" v="70" actId="20577"/>
          <ac:spMkLst>
            <pc:docMk/>
            <pc:sldMk cId="3087842915" sldId="740"/>
            <ac:spMk id="8" creationId="{91FE9A81-6936-4621-91EB-9CF8F8E1EC17}"/>
          </ac:spMkLst>
        </pc:spChg>
        <pc:spChg chg="mod">
          <ac:chgData name="EZZINE, Hind" userId="S::ezzineh@who.int::edcab00f-6318-46e5-a4a9-188b01ee222f" providerId="AD" clId="Web-{5CE45DDF-F372-4BA2-53E8-D9F37A068F02}" dt="2023-02-13T08:05:10.198" v="68"/>
          <ac:spMkLst>
            <pc:docMk/>
            <pc:sldMk cId="3087842915" sldId="740"/>
            <ac:spMk id="10" creationId="{3C372945-DD50-4A1C-AF44-4F99A7B5FC62}"/>
          </ac:spMkLst>
        </pc:spChg>
        <pc:spChg chg="mod">
          <ac:chgData name="EZZINE, Hind" userId="S::ezzineh@who.int::edcab00f-6318-46e5-a4a9-188b01ee222f" providerId="AD" clId="Web-{5CE45DDF-F372-4BA2-53E8-D9F37A068F02}" dt="2023-02-13T08:05:05.214" v="67"/>
          <ac:spMkLst>
            <pc:docMk/>
            <pc:sldMk cId="3087842915" sldId="740"/>
            <ac:spMk id="12" creationId="{4BA2AA18-E931-4E18-97D1-53996ADD88AB}"/>
          </ac:spMkLst>
        </pc:spChg>
        <pc:spChg chg="mod">
          <ac:chgData name="EZZINE, Hind" userId="S::ezzineh@who.int::edcab00f-6318-46e5-a4a9-188b01ee222f" providerId="AD" clId="Web-{5CE45DDF-F372-4BA2-53E8-D9F37A068F02}" dt="2023-02-13T08:05:02.870" v="66"/>
          <ac:spMkLst>
            <pc:docMk/>
            <pc:sldMk cId="3087842915" sldId="740"/>
            <ac:spMk id="14" creationId="{F4E5D390-7773-4C71-ABB9-DAE08FF2EC1A}"/>
          </ac:spMkLst>
        </pc:spChg>
        <pc:spChg chg="mod">
          <ac:chgData name="EZZINE, Hind" userId="S::ezzineh@who.int::edcab00f-6318-46e5-a4a9-188b01ee222f" providerId="AD" clId="Web-{5CE45DDF-F372-4BA2-53E8-D9F37A068F02}" dt="2023-02-13T08:04:56.979" v="63"/>
          <ac:spMkLst>
            <pc:docMk/>
            <pc:sldMk cId="3087842915" sldId="740"/>
            <ac:spMk id="16" creationId="{2A036377-927B-45B4-B0CA-5CA6E48E7331}"/>
          </ac:spMkLst>
        </pc:spChg>
        <pc:spChg chg="mod">
          <ac:chgData name="EZZINE, Hind" userId="S::ezzineh@who.int::edcab00f-6318-46e5-a4a9-188b01ee222f" providerId="AD" clId="Web-{5CE45DDF-F372-4BA2-53E8-D9F37A068F02}" dt="2023-02-13T08:04:57.026" v="64"/>
          <ac:spMkLst>
            <pc:docMk/>
            <pc:sldMk cId="3087842915" sldId="740"/>
            <ac:spMk id="18" creationId="{0DA5CB11-8937-48A8-B505-38486E66A63D}"/>
          </ac:spMkLst>
        </pc:spChg>
        <pc:spChg chg="mod">
          <ac:chgData name="EZZINE, Hind" userId="S::ezzineh@who.int::edcab00f-6318-46e5-a4a9-188b01ee222f" providerId="AD" clId="Web-{5CE45DDF-F372-4BA2-53E8-D9F37A068F02}" dt="2023-02-13T08:04:47.573" v="62" actId="1076"/>
          <ac:spMkLst>
            <pc:docMk/>
            <pc:sldMk cId="3087842915" sldId="740"/>
            <ac:spMk id="19" creationId="{2A797B0B-D148-43D5-AFB9-EE2DDFE2118B}"/>
          </ac:spMkLst>
        </pc:spChg>
        <pc:spChg chg="mod">
          <ac:chgData name="EZZINE, Hind" userId="S::ezzineh@who.int::edcab00f-6318-46e5-a4a9-188b01ee222f" providerId="AD" clId="Web-{5CE45DDF-F372-4BA2-53E8-D9F37A068F02}" dt="2023-02-13T08:04:59.932" v="65"/>
          <ac:spMkLst>
            <pc:docMk/>
            <pc:sldMk cId="3087842915" sldId="740"/>
            <ac:spMk id="20" creationId="{E0121D4B-2C2E-41E6-A0D1-CA48AB069417}"/>
          </ac:spMkLst>
        </pc:spChg>
        <pc:spChg chg="mod">
          <ac:chgData name="EZZINE, Hind" userId="S::ezzineh@who.int::edcab00f-6318-46e5-a4a9-188b01ee222f" providerId="AD" clId="Web-{5CE45DDF-F372-4BA2-53E8-D9F37A068F02}" dt="2023-02-13T08:04:22.260" v="56"/>
          <ac:spMkLst>
            <pc:docMk/>
            <pc:sldMk cId="3087842915" sldId="740"/>
            <ac:spMk id="22" creationId="{34C0D3D0-8029-4B40-91B8-0DE73990809A}"/>
          </ac:spMkLst>
        </pc:spChg>
        <pc:spChg chg="mod">
          <ac:chgData name="EZZINE, Hind" userId="S::ezzineh@who.int::edcab00f-6318-46e5-a4a9-188b01ee222f" providerId="AD" clId="Web-{5CE45DDF-F372-4BA2-53E8-D9F37A068F02}" dt="2023-02-13T08:04:22.322" v="57"/>
          <ac:spMkLst>
            <pc:docMk/>
            <pc:sldMk cId="3087842915" sldId="740"/>
            <ac:spMk id="24" creationId="{E71367A1-8034-4ABD-A8B5-35C0FC3AC84F}"/>
          </ac:spMkLst>
        </pc:spChg>
        <pc:spChg chg="mod">
          <ac:chgData name="EZZINE, Hind" userId="S::ezzineh@who.int::edcab00f-6318-46e5-a4a9-188b01ee222f" providerId="AD" clId="Web-{5CE45DDF-F372-4BA2-53E8-D9F37A068F02}" dt="2023-02-13T08:03:19.446" v="51"/>
          <ac:spMkLst>
            <pc:docMk/>
            <pc:sldMk cId="3087842915" sldId="740"/>
            <ac:spMk id="25" creationId="{18ECF0FD-4E8B-4FF2-A2B5-C60FC6F45392}"/>
          </ac:spMkLst>
        </pc:spChg>
        <pc:spChg chg="mod">
          <ac:chgData name="EZZINE, Hind" userId="S::ezzineh@who.int::edcab00f-6318-46e5-a4a9-188b01ee222f" providerId="AD" clId="Web-{5CE45DDF-F372-4BA2-53E8-D9F37A068F02}" dt="2023-02-13T08:04:22.353" v="58"/>
          <ac:spMkLst>
            <pc:docMk/>
            <pc:sldMk cId="3087842915" sldId="740"/>
            <ac:spMk id="26" creationId="{7384CD6D-F911-4BF8-8C53-EF37F41C510A}"/>
          </ac:spMkLst>
        </pc:spChg>
      </pc:sldChg>
      <pc:sldChg chg="del">
        <pc:chgData name="EZZINE, Hind" userId="S::ezzineh@who.int::edcab00f-6318-46e5-a4a9-188b01ee222f" providerId="AD" clId="Web-{5CE45DDF-F372-4BA2-53E8-D9F37A068F02}" dt="2023-02-13T07:44:23.451" v="6"/>
        <pc:sldMkLst>
          <pc:docMk/>
          <pc:sldMk cId="3836643346" sldId="742"/>
        </pc:sldMkLst>
      </pc:sldChg>
      <pc:sldChg chg="del">
        <pc:chgData name="EZZINE, Hind" userId="S::ezzineh@who.int::edcab00f-6318-46e5-a4a9-188b01ee222f" providerId="AD" clId="Web-{5CE45DDF-F372-4BA2-53E8-D9F37A068F02}" dt="2023-02-13T07:44:24.826" v="7"/>
        <pc:sldMkLst>
          <pc:docMk/>
          <pc:sldMk cId="2656484418" sldId="743"/>
        </pc:sldMkLst>
      </pc:sldChg>
      <pc:sldChg chg="addSp modSp">
        <pc:chgData name="EZZINE, Hind" userId="S::ezzineh@who.int::edcab00f-6318-46e5-a4a9-188b01ee222f" providerId="AD" clId="Web-{5CE45DDF-F372-4BA2-53E8-D9F37A068F02}" dt="2023-02-13T08:22:28.550" v="83" actId="1076"/>
        <pc:sldMkLst>
          <pc:docMk/>
          <pc:sldMk cId="2326439097" sldId="777"/>
        </pc:sldMkLst>
        <pc:picChg chg="add mod">
          <ac:chgData name="EZZINE, Hind" userId="S::ezzineh@who.int::edcab00f-6318-46e5-a4a9-188b01ee222f" providerId="AD" clId="Web-{5CE45DDF-F372-4BA2-53E8-D9F37A068F02}" dt="2023-02-13T08:22:28.550" v="83" actId="1076"/>
          <ac:picMkLst>
            <pc:docMk/>
            <pc:sldMk cId="2326439097" sldId="777"/>
            <ac:picMk id="4" creationId="{4DAD6BA0-8D48-0B41-A8B9-ED1C636D943C}"/>
          </ac:picMkLst>
        </pc:picChg>
      </pc:sldChg>
      <pc:sldChg chg="modSp addCm">
        <pc:chgData name="EZZINE, Hind" userId="S::ezzineh@who.int::edcab00f-6318-46e5-a4a9-188b01ee222f" providerId="AD" clId="Web-{5CE45DDF-F372-4BA2-53E8-D9F37A068F02}" dt="2023-02-13T08:10:17.393" v="80"/>
        <pc:sldMkLst>
          <pc:docMk/>
          <pc:sldMk cId="3993112525" sldId="783"/>
        </pc:sldMkLst>
        <pc:spChg chg="mod">
          <ac:chgData name="EZZINE, Hind" userId="S::ezzineh@who.int::edcab00f-6318-46e5-a4a9-188b01ee222f" providerId="AD" clId="Web-{5CE45DDF-F372-4BA2-53E8-D9F37A068F02}" dt="2023-02-13T07:57:49.251" v="36" actId="20577"/>
          <ac:spMkLst>
            <pc:docMk/>
            <pc:sldMk cId="3993112525" sldId="783"/>
            <ac:spMk id="8" creationId="{00000000-0000-0000-0000-000000000000}"/>
          </ac:spMkLst>
        </pc:spChg>
        <pc:spChg chg="mod">
          <ac:chgData name="EZZINE, Hind" userId="S::ezzineh@who.int::edcab00f-6318-46e5-a4a9-188b01ee222f" providerId="AD" clId="Web-{5CE45DDF-F372-4BA2-53E8-D9F37A068F02}" dt="2023-02-13T08:00:15.567" v="40" actId="1076"/>
          <ac:spMkLst>
            <pc:docMk/>
            <pc:sldMk cId="3993112525" sldId="783"/>
            <ac:spMk id="9" creationId="{00000000-0000-0000-0000-000000000000}"/>
          </ac:spMkLst>
        </pc:spChg>
      </pc:sldChg>
      <pc:sldChg chg="del">
        <pc:chgData name="EZZINE, Hind" userId="S::ezzineh@who.int::edcab00f-6318-46e5-a4a9-188b01ee222f" providerId="AD" clId="Web-{5CE45DDF-F372-4BA2-53E8-D9F37A068F02}" dt="2023-02-13T07:45:15.796" v="9"/>
        <pc:sldMkLst>
          <pc:docMk/>
          <pc:sldMk cId="1323049806" sldId="784"/>
        </pc:sldMkLst>
      </pc:sldChg>
    </pc:docChg>
  </pc:docChgLst>
  <pc:docChgLst>
    <pc:chgData name="GOMEZ, Paula" userId="S::gomezp@who.int::c93cf399-3ed7-4230-9282-8831e3fe5ae7" providerId="AD" clId="Web-{4D402241-158E-DF64-5213-793228184AF6}"/>
    <pc:docChg chg="modSld">
      <pc:chgData name="GOMEZ, Paula" userId="S::gomezp@who.int::c93cf399-3ed7-4230-9282-8831e3fe5ae7" providerId="AD" clId="Web-{4D402241-158E-DF64-5213-793228184AF6}" dt="2023-01-12T15:04:02.075" v="3" actId="20577"/>
      <pc:docMkLst>
        <pc:docMk/>
      </pc:docMkLst>
      <pc:sldChg chg="modSp">
        <pc:chgData name="GOMEZ, Paula" userId="S::gomezp@who.int::c93cf399-3ed7-4230-9282-8831e3fe5ae7" providerId="AD" clId="Web-{4D402241-158E-DF64-5213-793228184AF6}" dt="2023-01-12T15:02:46.339" v="0" actId="20577"/>
        <pc:sldMkLst>
          <pc:docMk/>
          <pc:sldMk cId="0" sldId="265"/>
        </pc:sldMkLst>
        <pc:spChg chg="mod">
          <ac:chgData name="GOMEZ, Paula" userId="S::gomezp@who.int::c93cf399-3ed7-4230-9282-8831e3fe5ae7" providerId="AD" clId="Web-{4D402241-158E-DF64-5213-793228184AF6}" dt="2023-01-12T15:02:46.339" v="0" actId="20577"/>
          <ac:spMkLst>
            <pc:docMk/>
            <pc:sldMk cId="0" sldId="265"/>
            <ac:spMk id="616" creationId="{00000000-0000-0000-0000-000000000000}"/>
          </ac:spMkLst>
        </pc:spChg>
      </pc:sldChg>
      <pc:sldChg chg="modSp">
        <pc:chgData name="GOMEZ, Paula" userId="S::gomezp@who.int::c93cf399-3ed7-4230-9282-8831e3fe5ae7" providerId="AD" clId="Web-{4D402241-158E-DF64-5213-793228184AF6}" dt="2023-01-12T15:04:02.075" v="3" actId="20577"/>
        <pc:sldMkLst>
          <pc:docMk/>
          <pc:sldMk cId="1734452706" sldId="394"/>
        </pc:sldMkLst>
        <pc:spChg chg="mod">
          <ac:chgData name="GOMEZ, Paula" userId="S::gomezp@who.int::c93cf399-3ed7-4230-9282-8831e3fe5ae7" providerId="AD" clId="Web-{4D402241-158E-DF64-5213-793228184AF6}" dt="2023-01-12T15:04:02.075" v="3" actId="20577"/>
          <ac:spMkLst>
            <pc:docMk/>
            <pc:sldMk cId="1734452706" sldId="394"/>
            <ac:spMk id="6" creationId="{00000000-0000-0000-0000-000000000000}"/>
          </ac:spMkLst>
        </pc:spChg>
      </pc:sldChg>
    </pc:docChg>
  </pc:docChgLst>
  <pc:docChgLst>
    <pc:chgData name="EZZINE, Hind" userId="S::ezzineh@who.int::edcab00f-6318-46e5-a4a9-188b01ee222f" providerId="AD" clId="Web-{776EC15F-9239-4065-A38D-34230D823F65}"/>
    <pc:docChg chg="modSld">
      <pc:chgData name="EZZINE, Hind" userId="S::ezzineh@who.int::edcab00f-6318-46e5-a4a9-188b01ee222f" providerId="AD" clId="Web-{776EC15F-9239-4065-A38D-34230D823F65}" dt="2023-03-03T11:10:25.449" v="506" actId="20577"/>
      <pc:docMkLst>
        <pc:docMk/>
      </pc:docMkLst>
      <pc:sldChg chg="modSp">
        <pc:chgData name="EZZINE, Hind" userId="S::ezzineh@who.int::edcab00f-6318-46e5-a4a9-188b01ee222f" providerId="AD" clId="Web-{776EC15F-9239-4065-A38D-34230D823F65}" dt="2023-03-03T10:33:54.127" v="232" actId="20577"/>
        <pc:sldMkLst>
          <pc:docMk/>
          <pc:sldMk cId="802078924" sldId="780"/>
        </pc:sldMkLst>
        <pc:spChg chg="mod">
          <ac:chgData name="EZZINE, Hind" userId="S::ezzineh@who.int::edcab00f-6318-46e5-a4a9-188b01ee222f" providerId="AD" clId="Web-{776EC15F-9239-4065-A38D-34230D823F65}" dt="2023-03-03T10:18:12.261" v="97" actId="1076"/>
          <ac:spMkLst>
            <pc:docMk/>
            <pc:sldMk cId="802078924" sldId="780"/>
            <ac:spMk id="2" creationId="{00000000-0000-0000-0000-000000000000}"/>
          </ac:spMkLst>
        </pc:spChg>
        <pc:spChg chg="mod">
          <ac:chgData name="EZZINE, Hind" userId="S::ezzineh@who.int::edcab00f-6318-46e5-a4a9-188b01ee222f" providerId="AD" clId="Web-{776EC15F-9239-4065-A38D-34230D823F65}" dt="2023-03-03T10:33:54.127" v="232" actId="20577"/>
          <ac:spMkLst>
            <pc:docMk/>
            <pc:sldMk cId="802078924" sldId="780"/>
            <ac:spMk id="3" creationId="{00000000-0000-0000-0000-000000000000}"/>
          </ac:spMkLst>
        </pc:spChg>
        <pc:spChg chg="mod">
          <ac:chgData name="EZZINE, Hind" userId="S::ezzineh@who.int::edcab00f-6318-46e5-a4a9-188b01ee222f" providerId="AD" clId="Web-{776EC15F-9239-4065-A38D-34230D823F65}" dt="2023-03-03T10:18:02.776" v="96" actId="1076"/>
          <ac:spMkLst>
            <pc:docMk/>
            <pc:sldMk cId="802078924" sldId="780"/>
            <ac:spMk id="4" creationId="{00000000-0000-0000-0000-000000000000}"/>
          </ac:spMkLst>
        </pc:spChg>
        <pc:picChg chg="mod">
          <ac:chgData name="EZZINE, Hind" userId="S::ezzineh@who.int::edcab00f-6318-46e5-a4a9-188b01ee222f" providerId="AD" clId="Web-{776EC15F-9239-4065-A38D-34230D823F65}" dt="2023-03-03T10:33:46.329" v="231" actId="1076"/>
          <ac:picMkLst>
            <pc:docMk/>
            <pc:sldMk cId="802078924" sldId="780"/>
            <ac:picMk id="7" creationId="{00000000-0000-0000-0000-000000000000}"/>
          </ac:picMkLst>
        </pc:picChg>
      </pc:sldChg>
      <pc:sldChg chg="modSp">
        <pc:chgData name="EZZINE, Hind" userId="S::ezzineh@who.int::edcab00f-6318-46e5-a4a9-188b01ee222f" providerId="AD" clId="Web-{776EC15F-9239-4065-A38D-34230D823F65}" dt="2023-03-03T10:41:16.066" v="236" actId="20577"/>
        <pc:sldMkLst>
          <pc:docMk/>
          <pc:sldMk cId="1893962982" sldId="795"/>
        </pc:sldMkLst>
        <pc:spChg chg="mod">
          <ac:chgData name="EZZINE, Hind" userId="S::ezzineh@who.int::edcab00f-6318-46e5-a4a9-188b01ee222f" providerId="AD" clId="Web-{776EC15F-9239-4065-A38D-34230D823F65}" dt="2023-03-03T10:34:27.831" v="234" actId="20577"/>
          <ac:spMkLst>
            <pc:docMk/>
            <pc:sldMk cId="1893962982" sldId="795"/>
            <ac:spMk id="2" creationId="{00000000-0000-0000-0000-000000000000}"/>
          </ac:spMkLst>
        </pc:spChg>
        <pc:spChg chg="mod">
          <ac:chgData name="EZZINE, Hind" userId="S::ezzineh@who.int::edcab00f-6318-46e5-a4a9-188b01ee222f" providerId="AD" clId="Web-{776EC15F-9239-4065-A38D-34230D823F65}" dt="2023-03-03T10:41:16.066" v="236" actId="20577"/>
          <ac:spMkLst>
            <pc:docMk/>
            <pc:sldMk cId="1893962982" sldId="795"/>
            <ac:spMk id="3" creationId="{00000000-0000-0000-0000-000000000000}"/>
          </ac:spMkLst>
        </pc:spChg>
      </pc:sldChg>
      <pc:sldChg chg="modSp">
        <pc:chgData name="EZZINE, Hind" userId="S::ezzineh@who.int::edcab00f-6318-46e5-a4a9-188b01ee222f" providerId="AD" clId="Web-{776EC15F-9239-4065-A38D-34230D823F65}" dt="2023-03-03T11:09:05.508" v="489" actId="1076"/>
        <pc:sldMkLst>
          <pc:docMk/>
          <pc:sldMk cId="2966053822" sldId="803"/>
        </pc:sldMkLst>
        <pc:spChg chg="mod">
          <ac:chgData name="EZZINE, Hind" userId="S::ezzineh@who.int::edcab00f-6318-46e5-a4a9-188b01ee222f" providerId="AD" clId="Web-{776EC15F-9239-4065-A38D-34230D823F65}" dt="2023-03-03T11:09:05.508" v="489" actId="1076"/>
          <ac:spMkLst>
            <pc:docMk/>
            <pc:sldMk cId="2966053822" sldId="803"/>
            <ac:spMk id="9" creationId="{00000000-0000-0000-0000-000000000000}"/>
          </ac:spMkLst>
        </pc:spChg>
        <pc:spChg chg="mod">
          <ac:chgData name="EZZINE, Hind" userId="S::ezzineh@who.int::edcab00f-6318-46e5-a4a9-188b01ee222f" providerId="AD" clId="Web-{776EC15F-9239-4065-A38D-34230D823F65}" dt="2023-03-03T11:08:55.086" v="487" actId="20577"/>
          <ac:spMkLst>
            <pc:docMk/>
            <pc:sldMk cId="2966053822" sldId="803"/>
            <ac:spMk id="12" creationId="{00000000-0000-0000-0000-000000000000}"/>
          </ac:spMkLst>
        </pc:spChg>
      </pc:sldChg>
      <pc:sldChg chg="delSp modSp">
        <pc:chgData name="EZZINE, Hind" userId="S::ezzineh@who.int::edcab00f-6318-46e5-a4a9-188b01ee222f" providerId="AD" clId="Web-{776EC15F-9239-4065-A38D-34230D823F65}" dt="2023-03-03T11:10:25.449" v="506" actId="20577"/>
        <pc:sldMkLst>
          <pc:docMk/>
          <pc:sldMk cId="763341032" sldId="809"/>
        </pc:sldMkLst>
        <pc:spChg chg="del">
          <ac:chgData name="EZZINE, Hind" userId="S::ezzineh@who.int::edcab00f-6318-46e5-a4a9-188b01ee222f" providerId="AD" clId="Web-{776EC15F-9239-4065-A38D-34230D823F65}" dt="2023-03-03T11:08:28.553" v="480"/>
          <ac:spMkLst>
            <pc:docMk/>
            <pc:sldMk cId="763341032" sldId="809"/>
            <ac:spMk id="5" creationId="{46E36202-888B-40DA-9BF1-9C4597812EEC}"/>
          </ac:spMkLst>
        </pc:spChg>
        <pc:spChg chg="mod">
          <ac:chgData name="EZZINE, Hind" userId="S::ezzineh@who.int::edcab00f-6318-46e5-a4a9-188b01ee222f" providerId="AD" clId="Web-{776EC15F-9239-4065-A38D-34230D823F65}" dt="2023-03-03T11:10:25.449" v="506" actId="20577"/>
          <ac:spMkLst>
            <pc:docMk/>
            <pc:sldMk cId="763341032" sldId="809"/>
            <ac:spMk id="9" creationId="{00000000-0000-0000-0000-000000000000}"/>
          </ac:spMkLst>
        </pc:spChg>
      </pc:sldChg>
    </pc:docChg>
  </pc:docChgLst>
  <pc:docChgLst>
    <pc:chgData name="EZZINE, Hind" userId="S::ezzineh@who.int::edcab00f-6318-46e5-a4a9-188b01ee222f" providerId="AD" clId="Web-{75D57F56-8B4C-6A68-9827-2411C7072910}"/>
    <pc:docChg chg="modSld">
      <pc:chgData name="EZZINE, Hind" userId="S::ezzineh@who.int::edcab00f-6318-46e5-a4a9-188b01ee222f" providerId="AD" clId="Web-{75D57F56-8B4C-6A68-9827-2411C7072910}" dt="2023-04-26T16:26:40.842" v="11" actId="20577"/>
      <pc:docMkLst>
        <pc:docMk/>
      </pc:docMkLst>
      <pc:sldChg chg="modSp addCm modCm">
        <pc:chgData name="EZZINE, Hind" userId="S::ezzineh@who.int::edcab00f-6318-46e5-a4a9-188b01ee222f" providerId="AD" clId="Web-{75D57F56-8B4C-6A68-9827-2411C7072910}" dt="2023-04-26T16:26:40.842" v="11" actId="20577"/>
        <pc:sldMkLst>
          <pc:docMk/>
          <pc:sldMk cId="127482585" sldId="811"/>
        </pc:sldMkLst>
        <pc:spChg chg="mod">
          <ac:chgData name="EZZINE, Hind" userId="S::ezzineh@who.int::edcab00f-6318-46e5-a4a9-188b01ee222f" providerId="AD" clId="Web-{75D57F56-8B4C-6A68-9827-2411C7072910}" dt="2023-04-26T16:26:40.842" v="11" actId="20577"/>
          <ac:spMkLst>
            <pc:docMk/>
            <pc:sldMk cId="127482585" sldId="811"/>
            <ac:spMk id="6" creationId="{00000000-0000-0000-0000-000000000000}"/>
          </ac:spMkLst>
        </pc:spChg>
      </pc:sldChg>
    </pc:docChg>
  </pc:docChgLst>
  <pc:docChgLst>
    <pc:chgData name="EZZINE, Hind" userId="S::ezzineh@who.int::edcab00f-6318-46e5-a4a9-188b01ee222f" providerId="AD" clId="Web-{4402E667-3CC7-57E6-FFAF-C4790A04F9B9}"/>
    <pc:docChg chg="modSld">
      <pc:chgData name="EZZINE, Hind" userId="S::ezzineh@who.int::edcab00f-6318-46e5-a4a9-188b01ee222f" providerId="AD" clId="Web-{4402E667-3CC7-57E6-FFAF-C4790A04F9B9}" dt="2024-08-01T11:28:29.554" v="5" actId="1076"/>
      <pc:docMkLst>
        <pc:docMk/>
      </pc:docMkLst>
      <pc:sldChg chg="modSp">
        <pc:chgData name="EZZINE, Hind" userId="S::ezzineh@who.int::edcab00f-6318-46e5-a4a9-188b01ee222f" providerId="AD" clId="Web-{4402E667-3CC7-57E6-FFAF-C4790A04F9B9}" dt="2024-08-01T11:28:29.554" v="5" actId="1076"/>
        <pc:sldMkLst>
          <pc:docMk/>
          <pc:sldMk cId="0" sldId="257"/>
        </pc:sldMkLst>
        <pc:spChg chg="mod">
          <ac:chgData name="EZZINE, Hind" userId="S::ezzineh@who.int::edcab00f-6318-46e5-a4a9-188b01ee222f" providerId="AD" clId="Web-{4402E667-3CC7-57E6-FFAF-C4790A04F9B9}" dt="2024-08-01T11:28:29.554" v="5" actId="1076"/>
          <ac:spMkLst>
            <pc:docMk/>
            <pc:sldMk cId="0" sldId="257"/>
            <ac:spMk id="567" creationId="{00000000-0000-0000-0000-000000000000}"/>
          </ac:spMkLst>
        </pc:spChg>
      </pc:sldChg>
    </pc:docChg>
  </pc:docChgLst>
  <pc:docChgLst>
    <pc:chgData name="GOMEZ, Paula" userId="S::gomezp@who.int::c93cf399-3ed7-4230-9282-8831e3fe5ae7" providerId="AD" clId="Web-{B1D53FFD-991D-49AA-B1AC-DB8613DCEDD9}"/>
    <pc:docChg chg="modSld">
      <pc:chgData name="GOMEZ, Paula" userId="S::gomezp@who.int::c93cf399-3ed7-4230-9282-8831e3fe5ae7" providerId="AD" clId="Web-{B1D53FFD-991D-49AA-B1AC-DB8613DCEDD9}" dt="2023-03-06T09:24:12.949" v="81"/>
      <pc:docMkLst>
        <pc:docMk/>
      </pc:docMkLst>
      <pc:sldChg chg="modSp addCm">
        <pc:chgData name="GOMEZ, Paula" userId="S::gomezp@who.int::c93cf399-3ed7-4230-9282-8831e3fe5ae7" providerId="AD" clId="Web-{B1D53FFD-991D-49AA-B1AC-DB8613DCEDD9}" dt="2023-03-06T09:18:29.675" v="42"/>
        <pc:sldMkLst>
          <pc:docMk/>
          <pc:sldMk cId="546786802" sldId="694"/>
        </pc:sldMkLst>
        <pc:spChg chg="mod">
          <ac:chgData name="GOMEZ, Paula" userId="S::gomezp@who.int::c93cf399-3ed7-4230-9282-8831e3fe5ae7" providerId="AD" clId="Web-{B1D53FFD-991D-49AA-B1AC-DB8613DCEDD9}" dt="2023-03-06T09:07:57.409" v="35" actId="20577"/>
          <ac:spMkLst>
            <pc:docMk/>
            <pc:sldMk cId="546786802" sldId="694"/>
            <ac:spMk id="35843" creationId="{00000000-0000-0000-0000-000000000000}"/>
          </ac:spMkLst>
        </pc:spChg>
      </pc:sldChg>
      <pc:sldChg chg="modSp">
        <pc:chgData name="GOMEZ, Paula" userId="S::gomezp@who.int::c93cf399-3ed7-4230-9282-8831e3fe5ae7" providerId="AD" clId="Web-{B1D53FFD-991D-49AA-B1AC-DB8613DCEDD9}" dt="2023-03-06T09:07:24.252" v="22" actId="20577"/>
        <pc:sldMkLst>
          <pc:docMk/>
          <pc:sldMk cId="150067153" sldId="695"/>
        </pc:sldMkLst>
        <pc:spChg chg="mod">
          <ac:chgData name="GOMEZ, Paula" userId="S::gomezp@who.int::c93cf399-3ed7-4230-9282-8831e3fe5ae7" providerId="AD" clId="Web-{B1D53FFD-991D-49AA-B1AC-DB8613DCEDD9}" dt="2023-03-06T09:07:24.252" v="22" actId="20577"/>
          <ac:spMkLst>
            <pc:docMk/>
            <pc:sldMk cId="150067153" sldId="695"/>
            <ac:spMk id="35843" creationId="{00000000-0000-0000-0000-000000000000}"/>
          </ac:spMkLst>
        </pc:spChg>
      </pc:sldChg>
      <pc:sldChg chg="modSp">
        <pc:chgData name="GOMEZ, Paula" userId="S::gomezp@who.int::c93cf399-3ed7-4230-9282-8831e3fe5ae7" providerId="AD" clId="Web-{B1D53FFD-991D-49AA-B1AC-DB8613DCEDD9}" dt="2023-03-06T09:07:18.096" v="16" actId="20577"/>
        <pc:sldMkLst>
          <pc:docMk/>
          <pc:sldMk cId="2802238008" sldId="696"/>
        </pc:sldMkLst>
        <pc:spChg chg="mod">
          <ac:chgData name="GOMEZ, Paula" userId="S::gomezp@who.int::c93cf399-3ed7-4230-9282-8831e3fe5ae7" providerId="AD" clId="Web-{B1D53FFD-991D-49AA-B1AC-DB8613DCEDD9}" dt="2023-03-06T09:07:18.096" v="16" actId="20577"/>
          <ac:spMkLst>
            <pc:docMk/>
            <pc:sldMk cId="2802238008" sldId="696"/>
            <ac:spMk id="35843" creationId="{00000000-0000-0000-0000-000000000000}"/>
          </ac:spMkLst>
        </pc:spChg>
      </pc:sldChg>
      <pc:sldChg chg="modSp">
        <pc:chgData name="GOMEZ, Paula" userId="S::gomezp@who.int::c93cf399-3ed7-4230-9282-8831e3fe5ae7" providerId="AD" clId="Web-{B1D53FFD-991D-49AA-B1AC-DB8613DCEDD9}" dt="2023-03-06T09:14:28.981" v="40" actId="20577"/>
        <pc:sldMkLst>
          <pc:docMk/>
          <pc:sldMk cId="928481985" sldId="697"/>
        </pc:sldMkLst>
        <pc:spChg chg="mod">
          <ac:chgData name="GOMEZ, Paula" userId="S::gomezp@who.int::c93cf399-3ed7-4230-9282-8831e3fe5ae7" providerId="AD" clId="Web-{B1D53FFD-991D-49AA-B1AC-DB8613DCEDD9}" dt="2023-03-06T09:14:28.981" v="40" actId="20577"/>
          <ac:spMkLst>
            <pc:docMk/>
            <pc:sldMk cId="928481985" sldId="697"/>
            <ac:spMk id="35843" creationId="{00000000-0000-0000-0000-000000000000}"/>
          </ac:spMkLst>
        </pc:spChg>
      </pc:sldChg>
      <pc:sldChg chg="modSp">
        <pc:chgData name="GOMEZ, Paula" userId="S::gomezp@who.int::c93cf399-3ed7-4230-9282-8831e3fe5ae7" providerId="AD" clId="Web-{B1D53FFD-991D-49AA-B1AC-DB8613DCEDD9}" dt="2023-03-06T09:06:31.204" v="7" actId="20577"/>
        <pc:sldMkLst>
          <pc:docMk/>
          <pc:sldMk cId="125235171" sldId="698"/>
        </pc:sldMkLst>
        <pc:spChg chg="mod">
          <ac:chgData name="GOMEZ, Paula" userId="S::gomezp@who.int::c93cf399-3ed7-4230-9282-8831e3fe5ae7" providerId="AD" clId="Web-{B1D53FFD-991D-49AA-B1AC-DB8613DCEDD9}" dt="2023-03-06T09:06:31.204" v="7" actId="20577"/>
          <ac:spMkLst>
            <pc:docMk/>
            <pc:sldMk cId="125235171" sldId="698"/>
            <ac:spMk id="35843" creationId="{00000000-0000-0000-0000-000000000000}"/>
          </ac:spMkLst>
        </pc:spChg>
      </pc:sldChg>
      <pc:sldChg chg="modNotes">
        <pc:chgData name="GOMEZ, Paula" userId="S::gomezp@who.int::c93cf399-3ed7-4230-9282-8831e3fe5ae7" providerId="AD" clId="Web-{B1D53FFD-991D-49AA-B1AC-DB8613DCEDD9}" dt="2023-03-06T09:24:12.949" v="81"/>
        <pc:sldMkLst>
          <pc:docMk/>
          <pc:sldMk cId="3016115784" sldId="700"/>
        </pc:sldMkLst>
      </pc:sldChg>
      <pc:sldChg chg="modSp addCm">
        <pc:chgData name="GOMEZ, Paula" userId="S::gomezp@who.int::c93cf399-3ed7-4230-9282-8831e3fe5ae7" providerId="AD" clId="Web-{B1D53FFD-991D-49AA-B1AC-DB8613DCEDD9}" dt="2023-03-06T09:17:42.330" v="41"/>
        <pc:sldMkLst>
          <pc:docMk/>
          <pc:sldMk cId="1178367863" sldId="804"/>
        </pc:sldMkLst>
        <pc:spChg chg="mod">
          <ac:chgData name="GOMEZ, Paula" userId="S::gomezp@who.int::c93cf399-3ed7-4230-9282-8831e3fe5ae7" providerId="AD" clId="Web-{B1D53FFD-991D-49AA-B1AC-DB8613DCEDD9}" dt="2023-03-06T09:12:37.088" v="38" actId="20577"/>
          <ac:spMkLst>
            <pc:docMk/>
            <pc:sldMk cId="1178367863" sldId="804"/>
            <ac:spMk id="2" creationId="{00000000-0000-0000-0000-000000000000}"/>
          </ac:spMkLst>
        </pc:spChg>
      </pc:sldChg>
    </pc:docChg>
  </pc:docChgLst>
  <pc:docChgLst>
    <pc:chgData name="EZZINE, Hind" userId="S::ezzineh@who.int::edcab00f-6318-46e5-a4a9-188b01ee222f" providerId="AD" clId="Web-{27712D7E-F3FF-2A2B-26B6-FB02F4BBE906}"/>
    <pc:docChg chg="addSld modSld sldOrd">
      <pc:chgData name="EZZINE, Hind" userId="S::ezzineh@who.int::edcab00f-6318-46e5-a4a9-188b01ee222f" providerId="AD" clId="Web-{27712D7E-F3FF-2A2B-26B6-FB02F4BBE906}" dt="2023-09-18T14:56:13.917" v="118" actId="1076"/>
      <pc:docMkLst>
        <pc:docMk/>
      </pc:docMkLst>
      <pc:sldChg chg="mod modShow addCm">
        <pc:chgData name="EZZINE, Hind" userId="S::ezzineh@who.int::edcab00f-6318-46e5-a4a9-188b01ee222f" providerId="AD" clId="Web-{27712D7E-F3FF-2A2B-26B6-FB02F4BBE906}" dt="2023-09-18T13:15:30.480" v="85"/>
        <pc:sldMkLst>
          <pc:docMk/>
          <pc:sldMk cId="3273506029" sldId="671"/>
        </pc:sldMkLst>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27712D7E-F3FF-2A2B-26B6-FB02F4BBE906}" dt="2023-09-18T13:13:47.070" v="83"/>
              <pc2:cmMkLst xmlns:pc2="http://schemas.microsoft.com/office/powerpoint/2019/9/main/command">
                <pc:docMk/>
                <pc:sldMk cId="3273506029" sldId="671"/>
                <pc2:cmMk id="{A2A9D7C6-8BC4-4101-BA28-0D192C8C3003}"/>
              </pc2:cmMkLst>
            </pc226:cmChg>
          </p:ext>
        </pc:extLst>
      </pc:sldChg>
      <pc:sldChg chg="modSp">
        <pc:chgData name="EZZINE, Hind" userId="S::ezzineh@who.int::edcab00f-6318-46e5-a4a9-188b01ee222f" providerId="AD" clId="Web-{27712D7E-F3FF-2A2B-26B6-FB02F4BBE906}" dt="2023-09-18T13:05:30.441" v="43" actId="20577"/>
        <pc:sldMkLst>
          <pc:docMk/>
          <pc:sldMk cId="802078924" sldId="780"/>
        </pc:sldMkLst>
        <pc:spChg chg="mod">
          <ac:chgData name="EZZINE, Hind" userId="S::ezzineh@who.int::edcab00f-6318-46e5-a4a9-188b01ee222f" providerId="AD" clId="Web-{27712D7E-F3FF-2A2B-26B6-FB02F4BBE906}" dt="2023-09-18T13:05:30.441" v="43" actId="20577"/>
          <ac:spMkLst>
            <pc:docMk/>
            <pc:sldMk cId="802078924" sldId="780"/>
            <ac:spMk id="8" creationId="{00000000-0000-0000-0000-000000000000}"/>
          </ac:spMkLst>
        </pc:spChg>
      </pc:sldChg>
      <pc:sldChg chg="modSp">
        <pc:chgData name="EZZINE, Hind" userId="S::ezzineh@who.int::edcab00f-6318-46e5-a4a9-188b01ee222f" providerId="AD" clId="Web-{27712D7E-F3FF-2A2B-26B6-FB02F4BBE906}" dt="2023-09-18T13:06:32.678" v="51" actId="20577"/>
        <pc:sldMkLst>
          <pc:docMk/>
          <pc:sldMk cId="2307738603" sldId="781"/>
        </pc:sldMkLst>
        <pc:spChg chg="mod">
          <ac:chgData name="EZZINE, Hind" userId="S::ezzineh@who.int::edcab00f-6318-46e5-a4a9-188b01ee222f" providerId="AD" clId="Web-{27712D7E-F3FF-2A2B-26B6-FB02F4BBE906}" dt="2023-09-18T13:06:32.678" v="51" actId="20577"/>
          <ac:spMkLst>
            <pc:docMk/>
            <pc:sldMk cId="2307738603" sldId="781"/>
            <ac:spMk id="3" creationId="{00000000-0000-0000-0000-000000000000}"/>
          </ac:spMkLst>
        </pc:spChg>
      </pc:sldChg>
      <pc:sldChg chg="modSp">
        <pc:chgData name="EZZINE, Hind" userId="S::ezzineh@who.int::edcab00f-6318-46e5-a4a9-188b01ee222f" providerId="AD" clId="Web-{27712D7E-F3FF-2A2B-26B6-FB02F4BBE906}" dt="2023-09-18T13:07:11.336" v="53" actId="20577"/>
        <pc:sldMkLst>
          <pc:docMk/>
          <pc:sldMk cId="2486208477" sldId="788"/>
        </pc:sldMkLst>
        <pc:spChg chg="mod">
          <ac:chgData name="EZZINE, Hind" userId="S::ezzineh@who.int::edcab00f-6318-46e5-a4a9-188b01ee222f" providerId="AD" clId="Web-{27712D7E-F3FF-2A2B-26B6-FB02F4BBE906}" dt="2023-09-18T13:07:11.336" v="53" actId="20577"/>
          <ac:spMkLst>
            <pc:docMk/>
            <pc:sldMk cId="2486208477" sldId="788"/>
            <ac:spMk id="3" creationId="{00000000-0000-0000-0000-000000000000}"/>
          </ac:spMkLst>
        </pc:spChg>
      </pc:sldChg>
      <pc:sldChg chg="addSp delSp modSp">
        <pc:chgData name="EZZINE, Hind" userId="S::ezzineh@who.int::edcab00f-6318-46e5-a4a9-188b01ee222f" providerId="AD" clId="Web-{27712D7E-F3FF-2A2B-26B6-FB02F4BBE906}" dt="2023-09-18T13:07:31.540" v="61"/>
        <pc:sldMkLst>
          <pc:docMk/>
          <pc:sldMk cId="149093775" sldId="789"/>
        </pc:sldMkLst>
        <pc:spChg chg="add del mod">
          <ac:chgData name="EZZINE, Hind" userId="S::ezzineh@who.int::edcab00f-6318-46e5-a4a9-188b01ee222f" providerId="AD" clId="Web-{27712D7E-F3FF-2A2B-26B6-FB02F4BBE906}" dt="2023-09-18T13:07:24.274" v="57"/>
          <ac:spMkLst>
            <pc:docMk/>
            <pc:sldMk cId="149093775" sldId="789"/>
            <ac:spMk id="4" creationId="{FF29E449-657D-9205-1792-10ABB815DA00}"/>
          </ac:spMkLst>
        </pc:spChg>
        <pc:spChg chg="add del mod">
          <ac:chgData name="EZZINE, Hind" userId="S::ezzineh@who.int::edcab00f-6318-46e5-a4a9-188b01ee222f" providerId="AD" clId="Web-{27712D7E-F3FF-2A2B-26B6-FB02F4BBE906}" dt="2023-09-18T13:07:31.540" v="61"/>
          <ac:spMkLst>
            <pc:docMk/>
            <pc:sldMk cId="149093775" sldId="789"/>
            <ac:spMk id="8" creationId="{25A33F32-E364-4C61-CD05-F227D3341808}"/>
          </ac:spMkLst>
        </pc:spChg>
      </pc:sldChg>
      <pc:sldChg chg="modSp addCm">
        <pc:chgData name="EZZINE, Hind" userId="S::ezzineh@who.int::edcab00f-6318-46e5-a4a9-188b01ee222f" providerId="AD" clId="Web-{27712D7E-F3FF-2A2B-26B6-FB02F4BBE906}" dt="2023-09-18T14:18:39.312" v="112"/>
        <pc:sldMkLst>
          <pc:docMk/>
          <pc:sldMk cId="1070226506" sldId="792"/>
        </pc:sldMkLst>
        <pc:spChg chg="mod">
          <ac:chgData name="EZZINE, Hind" userId="S::ezzineh@who.int::edcab00f-6318-46e5-a4a9-188b01ee222f" providerId="AD" clId="Web-{27712D7E-F3FF-2A2B-26B6-FB02F4BBE906}" dt="2023-09-18T14:18:14.077" v="111" actId="1076"/>
          <ac:spMkLst>
            <pc:docMk/>
            <pc:sldMk cId="1070226506" sldId="792"/>
            <ac:spMk id="6" creationId="{00000000-0000-0000-0000-000000000000}"/>
          </ac:spMkLst>
        </pc:spChg>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27712D7E-F3FF-2A2B-26B6-FB02F4BBE906}" dt="2023-09-18T14:18:39.312" v="112"/>
              <pc2:cmMkLst xmlns:pc2="http://schemas.microsoft.com/office/powerpoint/2019/9/main/command">
                <pc:docMk/>
                <pc:sldMk cId="1070226506" sldId="792"/>
                <pc2:cmMk id="{C78C64C0-07E5-4C9D-B363-F1455CFB9341}"/>
              </pc2:cmMkLst>
            </pc226:cmChg>
          </p:ext>
        </pc:extLst>
      </pc:sldChg>
      <pc:sldChg chg="modSp ord addCm">
        <pc:chgData name="EZZINE, Hind" userId="S::ezzineh@who.int::edcab00f-6318-46e5-a4a9-188b01ee222f" providerId="AD" clId="Web-{27712D7E-F3FF-2A2B-26B6-FB02F4BBE906}" dt="2023-09-18T14:48:19.883" v="116" actId="20577"/>
        <pc:sldMkLst>
          <pc:docMk/>
          <pc:sldMk cId="1893962982" sldId="795"/>
        </pc:sldMkLst>
        <pc:spChg chg="mod">
          <ac:chgData name="EZZINE, Hind" userId="S::ezzineh@who.int::edcab00f-6318-46e5-a4a9-188b01ee222f" providerId="AD" clId="Web-{27712D7E-F3FF-2A2B-26B6-FB02F4BBE906}" dt="2023-09-18T14:48:19.883" v="116" actId="20577"/>
          <ac:spMkLst>
            <pc:docMk/>
            <pc:sldMk cId="1893962982" sldId="795"/>
            <ac:spMk id="3" creationId="{00000000-0000-0000-0000-000000000000}"/>
          </ac:spMkLst>
        </pc:spChg>
        <pc:spChg chg="mod">
          <ac:chgData name="EZZINE, Hind" userId="S::ezzineh@who.int::edcab00f-6318-46e5-a4a9-188b01ee222f" providerId="AD" clId="Web-{27712D7E-F3FF-2A2B-26B6-FB02F4BBE906}" dt="2023-09-18T13:05:39.613" v="45" actId="20577"/>
          <ac:spMkLst>
            <pc:docMk/>
            <pc:sldMk cId="1893962982" sldId="795"/>
            <ac:spMk id="8" creationId="{00000000-0000-0000-0000-000000000000}"/>
          </ac:spMkLst>
        </pc:spChg>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27712D7E-F3FF-2A2B-26B6-FB02F4BBE906}" dt="2023-09-18T14:38:52.269" v="115"/>
              <pc2:cmMkLst xmlns:pc2="http://schemas.microsoft.com/office/powerpoint/2019/9/main/command">
                <pc:docMk/>
                <pc:sldMk cId="1893962982" sldId="795"/>
                <pc2:cmMk id="{08CDAF4F-ED7D-4118-8293-92C988BBB4F2}"/>
              </pc2:cmMkLst>
            </pc226:cmChg>
          </p:ext>
        </pc:extLst>
      </pc:sldChg>
      <pc:sldChg chg="modSp">
        <pc:chgData name="EZZINE, Hind" userId="S::ezzineh@who.int::edcab00f-6318-46e5-a4a9-188b01ee222f" providerId="AD" clId="Web-{27712D7E-F3FF-2A2B-26B6-FB02F4BBE906}" dt="2023-09-18T13:06:13.380" v="47" actId="20577"/>
        <pc:sldMkLst>
          <pc:docMk/>
          <pc:sldMk cId="2966053822" sldId="803"/>
        </pc:sldMkLst>
        <pc:spChg chg="mod">
          <ac:chgData name="EZZINE, Hind" userId="S::ezzineh@who.int::edcab00f-6318-46e5-a4a9-188b01ee222f" providerId="AD" clId="Web-{27712D7E-F3FF-2A2B-26B6-FB02F4BBE906}" dt="2023-09-18T13:06:13.380" v="47" actId="20577"/>
          <ac:spMkLst>
            <pc:docMk/>
            <pc:sldMk cId="2966053822" sldId="803"/>
            <ac:spMk id="4" creationId="{00000000-0000-0000-0000-000000000000}"/>
          </ac:spMkLst>
        </pc:spChg>
      </pc:sldChg>
      <pc:sldChg chg="modSp">
        <pc:chgData name="EZZINE, Hind" userId="S::ezzineh@who.int::edcab00f-6318-46e5-a4a9-188b01ee222f" providerId="AD" clId="Web-{27712D7E-F3FF-2A2B-26B6-FB02F4BBE906}" dt="2023-09-18T14:56:13.917" v="118" actId="1076"/>
        <pc:sldMkLst>
          <pc:docMk/>
          <pc:sldMk cId="763341032" sldId="809"/>
        </pc:sldMkLst>
        <pc:spChg chg="mod">
          <ac:chgData name="EZZINE, Hind" userId="S::ezzineh@who.int::edcab00f-6318-46e5-a4a9-188b01ee222f" providerId="AD" clId="Web-{27712D7E-F3FF-2A2B-26B6-FB02F4BBE906}" dt="2023-09-18T13:06:21.021" v="49" actId="20577"/>
          <ac:spMkLst>
            <pc:docMk/>
            <pc:sldMk cId="763341032" sldId="809"/>
            <ac:spMk id="4" creationId="{00000000-0000-0000-0000-000000000000}"/>
          </ac:spMkLst>
        </pc:spChg>
        <pc:spChg chg="mod">
          <ac:chgData name="EZZINE, Hind" userId="S::ezzineh@who.int::edcab00f-6318-46e5-a4a9-188b01ee222f" providerId="AD" clId="Web-{27712D7E-F3FF-2A2B-26B6-FB02F4BBE906}" dt="2023-09-18T14:56:13.917" v="118" actId="1076"/>
          <ac:spMkLst>
            <pc:docMk/>
            <pc:sldMk cId="763341032" sldId="809"/>
            <ac:spMk id="9" creationId="{00000000-0000-0000-0000-000000000000}"/>
          </ac:spMkLst>
        </pc:spChg>
      </pc:sldChg>
      <pc:sldChg chg="modSp add replId addCm">
        <pc:chgData name="EZZINE, Hind" userId="S::ezzineh@who.int::edcab00f-6318-46e5-a4a9-188b01ee222f" providerId="AD" clId="Web-{27712D7E-F3FF-2A2B-26B6-FB02F4BBE906}" dt="2023-09-18T13:14:43.213" v="84"/>
        <pc:sldMkLst>
          <pc:docMk/>
          <pc:sldMk cId="3633436746" sldId="1882"/>
        </pc:sldMkLst>
        <pc:spChg chg="mod">
          <ac:chgData name="EZZINE, Hind" userId="S::ezzineh@who.int::edcab00f-6318-46e5-a4a9-188b01ee222f" providerId="AD" clId="Web-{27712D7E-F3FF-2A2B-26B6-FB02F4BBE906}" dt="2023-09-18T13:04:55.221" v="33" actId="20577"/>
          <ac:spMkLst>
            <pc:docMk/>
            <pc:sldMk cId="3633436746" sldId="1882"/>
            <ac:spMk id="3" creationId="{00000000-0000-0000-0000-000000000000}"/>
          </ac:spMkLst>
        </pc:spChg>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27712D7E-F3FF-2A2B-26B6-FB02F4BBE906}" dt="2023-09-18T13:14:43.213" v="84"/>
              <pc2:cmMkLst xmlns:pc2="http://schemas.microsoft.com/office/powerpoint/2019/9/main/command">
                <pc:docMk/>
                <pc:sldMk cId="3633436746" sldId="1882"/>
                <pc2:cmMk id="{CA363866-DDC5-479F-88D5-D18158C7A43A}"/>
              </pc2:cmMkLst>
            </pc226:cmChg>
          </p:ext>
        </pc:extLst>
      </pc:sldChg>
      <pc:sldChg chg="modSp add replId">
        <pc:chgData name="EZZINE, Hind" userId="S::ezzineh@who.int::edcab00f-6318-46e5-a4a9-188b01ee222f" providerId="AD" clId="Web-{27712D7E-F3FF-2A2B-26B6-FB02F4BBE906}" dt="2023-09-18T14:19:21.485" v="113" actId="1076"/>
        <pc:sldMkLst>
          <pc:docMk/>
          <pc:sldMk cId="1373856438" sldId="1883"/>
        </pc:sldMkLst>
        <pc:spChg chg="mod">
          <ac:chgData name="EZZINE, Hind" userId="S::ezzineh@who.int::edcab00f-6318-46e5-a4a9-188b01ee222f" providerId="AD" clId="Web-{27712D7E-F3FF-2A2B-26B6-FB02F4BBE906}" dt="2023-09-18T14:19:21.485" v="113" actId="1076"/>
          <ac:spMkLst>
            <pc:docMk/>
            <pc:sldMk cId="1373856438" sldId="1883"/>
            <ac:spMk id="3" creationId="{00000000-0000-0000-0000-000000000000}"/>
          </ac:spMkLst>
        </pc:spChg>
      </pc:sldChg>
    </pc:docChg>
  </pc:docChgLst>
  <pc:docChgLst>
    <pc:chgData name="EZZINE, Hind" userId="S::ezzineh@who.int::edcab00f-6318-46e5-a4a9-188b01ee222f" providerId="AD" clId="Web-{71EE979F-516A-40A7-AA30-BCB7FDDAEE8A}"/>
    <pc:docChg chg="modSld">
      <pc:chgData name="EZZINE, Hind" userId="S::ezzineh@who.int::edcab00f-6318-46e5-a4a9-188b01ee222f" providerId="AD" clId="Web-{71EE979F-516A-40A7-AA30-BCB7FDDAEE8A}" dt="2023-03-02T15:06:37.032" v="24" actId="20577"/>
      <pc:docMkLst>
        <pc:docMk/>
      </pc:docMkLst>
      <pc:sldChg chg="modSp">
        <pc:chgData name="EZZINE, Hind" userId="S::ezzineh@who.int::edcab00f-6318-46e5-a4a9-188b01ee222f" providerId="AD" clId="Web-{71EE979F-516A-40A7-AA30-BCB7FDDAEE8A}" dt="2023-03-02T15:06:37.032" v="24" actId="20577"/>
        <pc:sldMkLst>
          <pc:docMk/>
          <pc:sldMk cId="813874922" sldId="692"/>
        </pc:sldMkLst>
        <pc:spChg chg="mod">
          <ac:chgData name="EZZINE, Hind" userId="S::ezzineh@who.int::edcab00f-6318-46e5-a4a9-188b01ee222f" providerId="AD" clId="Web-{71EE979F-516A-40A7-AA30-BCB7FDDAEE8A}" dt="2023-03-02T15:06:37.032" v="24" actId="20577"/>
          <ac:spMkLst>
            <pc:docMk/>
            <pc:sldMk cId="813874922" sldId="692"/>
            <ac:spMk id="2" creationId="{AD89A233-DD56-F840-BA8E-FF65A54DFFF3}"/>
          </ac:spMkLst>
        </pc:spChg>
        <pc:spChg chg="mod">
          <ac:chgData name="EZZINE, Hind" userId="S::ezzineh@who.int::edcab00f-6318-46e5-a4a9-188b01ee222f" providerId="AD" clId="Web-{71EE979F-516A-40A7-AA30-BCB7FDDAEE8A}" dt="2023-03-02T15:04:50.576" v="22" actId="20577"/>
          <ac:spMkLst>
            <pc:docMk/>
            <pc:sldMk cId="813874922" sldId="692"/>
            <ac:spMk id="6" creationId="{784231F1-061F-D04A-91C2-934E6F5F604B}"/>
          </ac:spMkLst>
        </pc:spChg>
      </pc:sldChg>
    </pc:docChg>
  </pc:docChgLst>
  <pc:docChgLst>
    <pc:chgData name="GOMEZ, Paula" userId="c93cf399-3ed7-4230-9282-8831e3fe5ae7" providerId="ADAL" clId="{84A2EE2C-CC66-4B41-85CE-14599C5EAADB}"/>
    <pc:docChg chg="custSel addSld modSld sldOrd delMainMaster modMainMaster">
      <pc:chgData name="GOMEZ, Paula" userId="c93cf399-3ed7-4230-9282-8831e3fe5ae7" providerId="ADAL" clId="{84A2EE2C-CC66-4B41-85CE-14599C5EAADB}" dt="2023-03-07T15:17:53.696" v="625"/>
      <pc:docMkLst>
        <pc:docMk/>
      </pc:docMkLst>
      <pc:sldChg chg="modSp mod">
        <pc:chgData name="GOMEZ, Paula" userId="c93cf399-3ed7-4230-9282-8831e3fe5ae7" providerId="ADAL" clId="{84A2EE2C-CC66-4B41-85CE-14599C5EAADB}" dt="2023-03-07T13:58:25.181" v="8" actId="14100"/>
        <pc:sldMkLst>
          <pc:docMk/>
          <pc:sldMk cId="0" sldId="256"/>
        </pc:sldMkLst>
        <pc:spChg chg="mod">
          <ac:chgData name="GOMEZ, Paula" userId="c93cf399-3ed7-4230-9282-8831e3fe5ae7" providerId="ADAL" clId="{84A2EE2C-CC66-4B41-85CE-14599C5EAADB}" dt="2023-03-07T13:58:25.181" v="8" actId="14100"/>
          <ac:spMkLst>
            <pc:docMk/>
            <pc:sldMk cId="0" sldId="256"/>
            <ac:spMk id="560" creationId="{00000000-0000-0000-0000-000000000000}"/>
          </ac:spMkLst>
        </pc:spChg>
      </pc:sldChg>
      <pc:sldChg chg="addSp delSp modSp mod">
        <pc:chgData name="GOMEZ, Paula" userId="c93cf399-3ed7-4230-9282-8831e3fe5ae7" providerId="ADAL" clId="{84A2EE2C-CC66-4B41-85CE-14599C5EAADB}" dt="2023-03-07T13:58:34.745" v="10"/>
        <pc:sldMkLst>
          <pc:docMk/>
          <pc:sldMk cId="0" sldId="257"/>
        </pc:sldMkLst>
        <pc:spChg chg="del">
          <ac:chgData name="GOMEZ, Paula" userId="c93cf399-3ed7-4230-9282-8831e3fe5ae7" providerId="ADAL" clId="{84A2EE2C-CC66-4B41-85CE-14599C5EAADB}" dt="2023-03-07T13:58:33.350" v="9" actId="478"/>
          <ac:spMkLst>
            <pc:docMk/>
            <pc:sldMk cId="0" sldId="257"/>
            <ac:spMk id="2" creationId="{1CF51151-1C32-4180-9DA7-040429C6BD2C}"/>
          </ac:spMkLst>
        </pc:spChg>
        <pc:spChg chg="add mod">
          <ac:chgData name="GOMEZ, Paula" userId="c93cf399-3ed7-4230-9282-8831e3fe5ae7" providerId="ADAL" clId="{84A2EE2C-CC66-4B41-85CE-14599C5EAADB}" dt="2023-03-07T13:58:34.745" v="10"/>
          <ac:spMkLst>
            <pc:docMk/>
            <pc:sldMk cId="0" sldId="257"/>
            <ac:spMk id="6" creationId="{44C8FE4C-57CE-401F-8215-1C14E03AD520}"/>
          </ac:spMkLst>
        </pc:spChg>
        <pc:spChg chg="del mod">
          <ac:chgData name="GOMEZ, Paula" userId="c93cf399-3ed7-4230-9282-8831e3fe5ae7" providerId="ADAL" clId="{84A2EE2C-CC66-4B41-85CE-14599C5EAADB}" dt="2023-03-07T13:58:06.358" v="4" actId="478"/>
          <ac:spMkLst>
            <pc:docMk/>
            <pc:sldMk cId="0" sldId="257"/>
            <ac:spMk id="568" creationId="{00000000-0000-0000-0000-000000000000}"/>
          </ac:spMkLst>
        </pc:spChg>
      </pc:sldChg>
      <pc:sldChg chg="addSp delSp modSp mod">
        <pc:chgData name="GOMEZ, Paula" userId="c93cf399-3ed7-4230-9282-8831e3fe5ae7" providerId="ADAL" clId="{84A2EE2C-CC66-4B41-85CE-14599C5EAADB}" dt="2023-03-07T13:58:40.854" v="12"/>
        <pc:sldMkLst>
          <pc:docMk/>
          <pc:sldMk cId="0" sldId="258"/>
        </pc:sldMkLst>
        <pc:spChg chg="del">
          <ac:chgData name="GOMEZ, Paula" userId="c93cf399-3ed7-4230-9282-8831e3fe5ae7" providerId="ADAL" clId="{84A2EE2C-CC66-4B41-85CE-14599C5EAADB}" dt="2023-03-07T13:58:39.775" v="11" actId="478"/>
          <ac:spMkLst>
            <pc:docMk/>
            <pc:sldMk cId="0" sldId="258"/>
            <ac:spMk id="2" creationId="{4E96311E-7FDB-499F-98C6-B3DF9C3752D3}"/>
          </ac:spMkLst>
        </pc:spChg>
        <pc:spChg chg="add mod">
          <ac:chgData name="GOMEZ, Paula" userId="c93cf399-3ed7-4230-9282-8831e3fe5ae7" providerId="ADAL" clId="{84A2EE2C-CC66-4B41-85CE-14599C5EAADB}" dt="2023-03-07T13:58:40.854" v="12"/>
          <ac:spMkLst>
            <pc:docMk/>
            <pc:sldMk cId="0" sldId="258"/>
            <ac:spMk id="6" creationId="{BC187945-31F8-410B-A480-2CA6C62FED02}"/>
          </ac:spMkLst>
        </pc:spChg>
        <pc:spChg chg="del mod">
          <ac:chgData name="GOMEZ, Paula" userId="c93cf399-3ed7-4230-9282-8831e3fe5ae7" providerId="ADAL" clId="{84A2EE2C-CC66-4B41-85CE-14599C5EAADB}" dt="2023-03-07T13:57:59.982" v="3" actId="478"/>
          <ac:spMkLst>
            <pc:docMk/>
            <pc:sldMk cId="0" sldId="258"/>
            <ac:spMk id="573" creationId="{00000000-0000-0000-0000-000000000000}"/>
          </ac:spMkLst>
        </pc:spChg>
      </pc:sldChg>
      <pc:sldChg chg="addSp delSp modSp mod">
        <pc:chgData name="GOMEZ, Paula" userId="c93cf399-3ed7-4230-9282-8831e3fe5ae7" providerId="ADAL" clId="{84A2EE2C-CC66-4B41-85CE-14599C5EAADB}" dt="2023-03-07T13:58:47.932" v="14"/>
        <pc:sldMkLst>
          <pc:docMk/>
          <pc:sldMk cId="0" sldId="265"/>
        </pc:sldMkLst>
        <pc:spChg chg="del">
          <ac:chgData name="GOMEZ, Paula" userId="c93cf399-3ed7-4230-9282-8831e3fe5ae7" providerId="ADAL" clId="{84A2EE2C-CC66-4B41-85CE-14599C5EAADB}" dt="2023-03-07T13:58:47.096" v="13" actId="478"/>
          <ac:spMkLst>
            <pc:docMk/>
            <pc:sldMk cId="0" sldId="265"/>
            <ac:spMk id="2" creationId="{883FBFAE-26E6-4770-A67E-D91E60C24F9A}"/>
          </ac:spMkLst>
        </pc:spChg>
        <pc:spChg chg="add mod">
          <ac:chgData name="GOMEZ, Paula" userId="c93cf399-3ed7-4230-9282-8831e3fe5ae7" providerId="ADAL" clId="{84A2EE2C-CC66-4B41-85CE-14599C5EAADB}" dt="2023-03-07T13:58:47.932" v="14"/>
          <ac:spMkLst>
            <pc:docMk/>
            <pc:sldMk cId="0" sldId="265"/>
            <ac:spMk id="7" creationId="{4ABD003C-7A71-487F-B476-FD65F06273CF}"/>
          </ac:spMkLst>
        </pc:spChg>
        <pc:spChg chg="del">
          <ac:chgData name="GOMEZ, Paula" userId="c93cf399-3ed7-4230-9282-8831e3fe5ae7" providerId="ADAL" clId="{84A2EE2C-CC66-4B41-85CE-14599C5EAADB}" dt="2023-03-07T13:57:54.688" v="2" actId="478"/>
          <ac:spMkLst>
            <pc:docMk/>
            <pc:sldMk cId="0" sldId="265"/>
            <ac:spMk id="619" creationId="{00000000-0000-0000-0000-000000000000}"/>
          </ac:spMkLst>
        </pc:spChg>
      </pc:sldChg>
      <pc:sldChg chg="addSp delSp modSp mod">
        <pc:chgData name="GOMEZ, Paula" userId="c93cf399-3ed7-4230-9282-8831e3fe5ae7" providerId="ADAL" clId="{84A2EE2C-CC66-4B41-85CE-14599C5EAADB}" dt="2023-03-07T14:05:42.164" v="140"/>
        <pc:sldMkLst>
          <pc:docMk/>
          <pc:sldMk cId="2796648425" sldId="355"/>
        </pc:sldMkLst>
        <pc:spChg chg="del">
          <ac:chgData name="GOMEZ, Paula" userId="c93cf399-3ed7-4230-9282-8831e3fe5ae7" providerId="ADAL" clId="{84A2EE2C-CC66-4B41-85CE-14599C5EAADB}" dt="2023-03-07T14:05:40.731" v="139" actId="478"/>
          <ac:spMkLst>
            <pc:docMk/>
            <pc:sldMk cId="2796648425" sldId="355"/>
            <ac:spMk id="2" creationId="{FE09BB76-E6C7-4B37-962C-AA1266214D34}"/>
          </ac:spMkLst>
        </pc:spChg>
        <pc:spChg chg="add mod">
          <ac:chgData name="GOMEZ, Paula" userId="c93cf399-3ed7-4230-9282-8831e3fe5ae7" providerId="ADAL" clId="{84A2EE2C-CC66-4B41-85CE-14599C5EAADB}" dt="2023-03-07T14:05:42.164" v="140"/>
          <ac:spMkLst>
            <pc:docMk/>
            <pc:sldMk cId="2796648425" sldId="355"/>
            <ac:spMk id="4" creationId="{BE0CCB44-E1D1-491C-AB3A-5A536323EE4F}"/>
          </ac:spMkLst>
        </pc:spChg>
      </pc:sldChg>
      <pc:sldChg chg="addSp delSp modSp mod">
        <pc:chgData name="GOMEZ, Paula" userId="c93cf399-3ed7-4230-9282-8831e3fe5ae7" providerId="ADAL" clId="{84A2EE2C-CC66-4B41-85CE-14599C5EAADB}" dt="2023-03-07T14:05:35.932" v="138"/>
        <pc:sldMkLst>
          <pc:docMk/>
          <pc:sldMk cId="3029491523" sldId="356"/>
        </pc:sldMkLst>
        <pc:spChg chg="del">
          <ac:chgData name="GOMEZ, Paula" userId="c93cf399-3ed7-4230-9282-8831e3fe5ae7" providerId="ADAL" clId="{84A2EE2C-CC66-4B41-85CE-14599C5EAADB}" dt="2023-03-07T14:05:35.347" v="137" actId="478"/>
          <ac:spMkLst>
            <pc:docMk/>
            <pc:sldMk cId="3029491523" sldId="356"/>
            <ac:spMk id="4" creationId="{2B955501-1E95-4F85-824F-639D7A54EA1C}"/>
          </ac:spMkLst>
        </pc:spChg>
        <pc:spChg chg="add mod">
          <ac:chgData name="GOMEZ, Paula" userId="c93cf399-3ed7-4230-9282-8831e3fe5ae7" providerId="ADAL" clId="{84A2EE2C-CC66-4B41-85CE-14599C5EAADB}" dt="2023-03-07T14:05:35.932" v="138"/>
          <ac:spMkLst>
            <pc:docMk/>
            <pc:sldMk cId="3029491523" sldId="356"/>
            <ac:spMk id="5" creationId="{AB015CC7-728E-4025-BC5B-F6FD049225F4}"/>
          </ac:spMkLst>
        </pc:spChg>
      </pc:sldChg>
      <pc:sldChg chg="addSp delSp modSp mod">
        <pc:chgData name="GOMEZ, Paula" userId="c93cf399-3ed7-4230-9282-8831e3fe5ae7" providerId="ADAL" clId="{84A2EE2C-CC66-4B41-85CE-14599C5EAADB}" dt="2023-03-07T14:05:47.018" v="142"/>
        <pc:sldMkLst>
          <pc:docMk/>
          <pc:sldMk cId="2210347919" sldId="368"/>
        </pc:sldMkLst>
        <pc:spChg chg="del">
          <ac:chgData name="GOMEZ, Paula" userId="c93cf399-3ed7-4230-9282-8831e3fe5ae7" providerId="ADAL" clId="{84A2EE2C-CC66-4B41-85CE-14599C5EAADB}" dt="2023-03-07T14:05:46.420" v="141" actId="478"/>
          <ac:spMkLst>
            <pc:docMk/>
            <pc:sldMk cId="2210347919" sldId="368"/>
            <ac:spMk id="2" creationId="{0267E1F1-06DC-46B7-81DE-338ABD8E38D6}"/>
          </ac:spMkLst>
        </pc:spChg>
        <pc:spChg chg="add mod">
          <ac:chgData name="GOMEZ, Paula" userId="c93cf399-3ed7-4230-9282-8831e3fe5ae7" providerId="ADAL" clId="{84A2EE2C-CC66-4B41-85CE-14599C5EAADB}" dt="2023-03-07T14:05:47.018" v="142"/>
          <ac:spMkLst>
            <pc:docMk/>
            <pc:sldMk cId="2210347919" sldId="368"/>
            <ac:spMk id="3" creationId="{BA9525B5-815C-4A47-B19F-D7A02509DB10}"/>
          </ac:spMkLst>
        </pc:spChg>
      </pc:sldChg>
      <pc:sldChg chg="addSp delSp modSp mod">
        <pc:chgData name="GOMEZ, Paula" userId="c93cf399-3ed7-4230-9282-8831e3fe5ae7" providerId="ADAL" clId="{84A2EE2C-CC66-4B41-85CE-14599C5EAADB}" dt="2023-03-07T14:05:53.700" v="144"/>
        <pc:sldMkLst>
          <pc:docMk/>
          <pc:sldMk cId="2741091063" sldId="565"/>
        </pc:sldMkLst>
        <pc:spChg chg="del">
          <ac:chgData name="GOMEZ, Paula" userId="c93cf399-3ed7-4230-9282-8831e3fe5ae7" providerId="ADAL" clId="{84A2EE2C-CC66-4B41-85CE-14599C5EAADB}" dt="2023-03-07T14:05:53.043" v="143" actId="478"/>
          <ac:spMkLst>
            <pc:docMk/>
            <pc:sldMk cId="2741091063" sldId="565"/>
            <ac:spMk id="3" creationId="{BFC9F7BB-C523-4F1B-88D0-9E3E5F3900EB}"/>
          </ac:spMkLst>
        </pc:spChg>
        <pc:spChg chg="add mod">
          <ac:chgData name="GOMEZ, Paula" userId="c93cf399-3ed7-4230-9282-8831e3fe5ae7" providerId="ADAL" clId="{84A2EE2C-CC66-4B41-85CE-14599C5EAADB}" dt="2023-03-07T14:05:53.700" v="144"/>
          <ac:spMkLst>
            <pc:docMk/>
            <pc:sldMk cId="2741091063" sldId="565"/>
            <ac:spMk id="4" creationId="{5D6F4A12-4D8C-472F-8D39-2A8610DF7967}"/>
          </ac:spMkLst>
        </pc:spChg>
      </pc:sldChg>
      <pc:sldChg chg="addSp delSp modSp mod">
        <pc:chgData name="GOMEZ, Paula" userId="c93cf399-3ed7-4230-9282-8831e3fe5ae7" providerId="ADAL" clId="{84A2EE2C-CC66-4B41-85CE-14599C5EAADB}" dt="2023-03-07T13:58:57.011" v="17"/>
        <pc:sldMkLst>
          <pc:docMk/>
          <pc:sldMk cId="1836358625" sldId="566"/>
        </pc:sldMkLst>
        <pc:spChg chg="del">
          <ac:chgData name="GOMEZ, Paula" userId="c93cf399-3ed7-4230-9282-8831e3fe5ae7" providerId="ADAL" clId="{84A2EE2C-CC66-4B41-85CE-14599C5EAADB}" dt="2023-03-07T13:58:53.192" v="15" actId="478"/>
          <ac:spMkLst>
            <pc:docMk/>
            <pc:sldMk cId="1836358625" sldId="566"/>
            <ac:spMk id="2" creationId="{BAA42969-ABFC-49B6-A314-5BC0261599FC}"/>
          </ac:spMkLst>
        </pc:spChg>
        <pc:spChg chg="add mod">
          <ac:chgData name="GOMEZ, Paula" userId="c93cf399-3ed7-4230-9282-8831e3fe5ae7" providerId="ADAL" clId="{84A2EE2C-CC66-4B41-85CE-14599C5EAADB}" dt="2023-03-07T13:58:57.011" v="17"/>
          <ac:spMkLst>
            <pc:docMk/>
            <pc:sldMk cId="1836358625" sldId="566"/>
            <ac:spMk id="7" creationId="{79614135-27EB-4B8F-A1C3-BDEEBDB9BBCC}"/>
          </ac:spMkLst>
        </pc:spChg>
        <pc:spChg chg="del">
          <ac:chgData name="GOMEZ, Paula" userId="c93cf399-3ed7-4230-9282-8831e3fe5ae7" providerId="ADAL" clId="{84A2EE2C-CC66-4B41-85CE-14599C5EAADB}" dt="2023-03-07T13:58:55.889" v="16" actId="478"/>
          <ac:spMkLst>
            <pc:docMk/>
            <pc:sldMk cId="1836358625" sldId="566"/>
            <ac:spMk id="619" creationId="{00000000-0000-0000-0000-000000000000}"/>
          </ac:spMkLst>
        </pc:spChg>
      </pc:sldChg>
      <pc:sldChg chg="addSp delSp modSp mod">
        <pc:chgData name="GOMEZ, Paula" userId="c93cf399-3ed7-4230-9282-8831e3fe5ae7" providerId="ADAL" clId="{84A2EE2C-CC66-4B41-85CE-14599C5EAADB}" dt="2023-03-07T13:59:02.431" v="19"/>
        <pc:sldMkLst>
          <pc:docMk/>
          <pc:sldMk cId="340648290" sldId="615"/>
        </pc:sldMkLst>
        <pc:spChg chg="del">
          <ac:chgData name="GOMEZ, Paula" userId="c93cf399-3ed7-4230-9282-8831e3fe5ae7" providerId="ADAL" clId="{84A2EE2C-CC66-4B41-85CE-14599C5EAADB}" dt="2023-03-07T13:59:01.760" v="18" actId="478"/>
          <ac:spMkLst>
            <pc:docMk/>
            <pc:sldMk cId="340648290" sldId="615"/>
            <ac:spMk id="3" creationId="{CB50D0B1-041E-467F-92C8-8B2D0490DA16}"/>
          </ac:spMkLst>
        </pc:spChg>
        <pc:spChg chg="add mod">
          <ac:chgData name="GOMEZ, Paula" userId="c93cf399-3ed7-4230-9282-8831e3fe5ae7" providerId="ADAL" clId="{84A2EE2C-CC66-4B41-85CE-14599C5EAADB}" dt="2023-03-07T13:59:02.431" v="19"/>
          <ac:spMkLst>
            <pc:docMk/>
            <pc:sldMk cId="340648290" sldId="615"/>
            <ac:spMk id="4" creationId="{E46A24C5-6DD1-4A89-8EF5-368C55EDDE72}"/>
          </ac:spMkLst>
        </pc:spChg>
      </pc:sldChg>
      <pc:sldChg chg="addSp delSp modSp mod ord">
        <pc:chgData name="GOMEZ, Paula" userId="c93cf399-3ed7-4230-9282-8831e3fe5ae7" providerId="ADAL" clId="{84A2EE2C-CC66-4B41-85CE-14599C5EAADB}" dt="2023-03-07T14:36:50.692" v="536"/>
        <pc:sldMkLst>
          <pc:docMk/>
          <pc:sldMk cId="601694295" sldId="657"/>
        </pc:sldMkLst>
        <pc:spChg chg="mod">
          <ac:chgData name="GOMEZ, Paula" userId="c93cf399-3ed7-4230-9282-8831e3fe5ae7" providerId="ADAL" clId="{84A2EE2C-CC66-4B41-85CE-14599C5EAADB}" dt="2023-03-07T14:26:21.159" v="395" actId="20577"/>
          <ac:spMkLst>
            <pc:docMk/>
            <pc:sldMk cId="601694295" sldId="657"/>
            <ac:spMk id="2" creationId="{00000000-0000-0000-0000-000000000000}"/>
          </ac:spMkLst>
        </pc:spChg>
        <pc:spChg chg="mod">
          <ac:chgData name="GOMEZ, Paula" userId="c93cf399-3ed7-4230-9282-8831e3fe5ae7" providerId="ADAL" clId="{84A2EE2C-CC66-4B41-85CE-14599C5EAADB}" dt="2023-03-07T14:24:13.283" v="349" actId="113"/>
          <ac:spMkLst>
            <pc:docMk/>
            <pc:sldMk cId="601694295" sldId="657"/>
            <ac:spMk id="3" creationId="{00000000-0000-0000-0000-000000000000}"/>
          </ac:spMkLst>
        </pc:spChg>
        <pc:spChg chg="del">
          <ac:chgData name="GOMEZ, Paula" userId="c93cf399-3ed7-4230-9282-8831e3fe5ae7" providerId="ADAL" clId="{84A2EE2C-CC66-4B41-85CE-14599C5EAADB}" dt="2023-03-07T14:05:03.904" v="127" actId="478"/>
          <ac:spMkLst>
            <pc:docMk/>
            <pc:sldMk cId="601694295" sldId="657"/>
            <ac:spMk id="4" creationId="{BC500AC6-A0A6-4463-A4D6-3C517CC6F8D7}"/>
          </ac:spMkLst>
        </pc:spChg>
        <pc:spChg chg="add mod">
          <ac:chgData name="GOMEZ, Paula" userId="c93cf399-3ed7-4230-9282-8831e3fe5ae7" providerId="ADAL" clId="{84A2EE2C-CC66-4B41-85CE-14599C5EAADB}" dt="2023-03-07T14:05:04.579" v="128"/>
          <ac:spMkLst>
            <pc:docMk/>
            <pc:sldMk cId="601694295" sldId="657"/>
            <ac:spMk id="5" creationId="{52647953-9A94-42FD-A839-B7FF1D724D6A}"/>
          </ac:spMkLst>
        </pc:spChg>
      </pc:sldChg>
      <pc:sldChg chg="addSp delSp modSp mod modClrScheme chgLayout">
        <pc:chgData name="GOMEZ, Paula" userId="c93cf399-3ed7-4230-9282-8831e3fe5ae7" providerId="ADAL" clId="{84A2EE2C-CC66-4B41-85CE-14599C5EAADB}" dt="2023-03-07T14:36:05.130" v="532" actId="207"/>
        <pc:sldMkLst>
          <pc:docMk/>
          <pc:sldMk cId="3273506029" sldId="671"/>
        </pc:sldMkLst>
        <pc:spChg chg="mod ord">
          <ac:chgData name="GOMEZ, Paula" userId="c93cf399-3ed7-4230-9282-8831e3fe5ae7" providerId="ADAL" clId="{84A2EE2C-CC66-4B41-85CE-14599C5EAADB}" dt="2023-03-07T14:36:05.130" v="532" actId="207"/>
          <ac:spMkLst>
            <pc:docMk/>
            <pc:sldMk cId="3273506029" sldId="671"/>
            <ac:spMk id="2" creationId="{00000000-0000-0000-0000-000000000000}"/>
          </ac:spMkLst>
        </pc:spChg>
        <pc:spChg chg="del">
          <ac:chgData name="GOMEZ, Paula" userId="c93cf399-3ed7-4230-9282-8831e3fe5ae7" providerId="ADAL" clId="{84A2EE2C-CC66-4B41-85CE-14599C5EAADB}" dt="2023-03-07T14:05:09.819" v="129" actId="478"/>
          <ac:spMkLst>
            <pc:docMk/>
            <pc:sldMk cId="3273506029" sldId="671"/>
            <ac:spMk id="3" creationId="{33E9AD50-0DBE-4C66-A572-255B5E7B9680}"/>
          </ac:spMkLst>
        </pc:spChg>
        <pc:spChg chg="add mod ord">
          <ac:chgData name="GOMEZ, Paula" userId="c93cf399-3ed7-4230-9282-8831e3fe5ae7" providerId="ADAL" clId="{84A2EE2C-CC66-4B41-85CE-14599C5EAADB}" dt="2023-03-07T14:35:49.018" v="516" actId="700"/>
          <ac:spMkLst>
            <pc:docMk/>
            <pc:sldMk cId="3273506029" sldId="671"/>
            <ac:spMk id="4" creationId="{D0D01CEA-0434-47FD-8A2A-C22687185ACE}"/>
          </ac:spMkLst>
        </pc:spChg>
        <pc:spChg chg="add mod ord">
          <ac:chgData name="GOMEZ, Paula" userId="c93cf399-3ed7-4230-9282-8831e3fe5ae7" providerId="ADAL" clId="{84A2EE2C-CC66-4B41-85CE-14599C5EAADB}" dt="2023-03-07T14:35:56.834" v="530" actId="20577"/>
          <ac:spMkLst>
            <pc:docMk/>
            <pc:sldMk cId="3273506029" sldId="671"/>
            <ac:spMk id="5" creationId="{2897E678-7649-47F6-8B43-57794C71971B}"/>
          </ac:spMkLst>
        </pc:spChg>
      </pc:sldChg>
      <pc:sldChg chg="addSp delSp modSp mod">
        <pc:chgData name="GOMEZ, Paula" userId="c93cf399-3ed7-4230-9282-8831e3fe5ae7" providerId="ADAL" clId="{84A2EE2C-CC66-4B41-85CE-14599C5EAADB}" dt="2023-03-07T13:59:09.439" v="21"/>
        <pc:sldMkLst>
          <pc:docMk/>
          <pc:sldMk cId="813874922" sldId="692"/>
        </pc:sldMkLst>
        <pc:spChg chg="del">
          <ac:chgData name="GOMEZ, Paula" userId="c93cf399-3ed7-4230-9282-8831e3fe5ae7" providerId="ADAL" clId="{84A2EE2C-CC66-4B41-85CE-14599C5EAADB}" dt="2023-03-07T13:59:08.158" v="20" actId="478"/>
          <ac:spMkLst>
            <pc:docMk/>
            <pc:sldMk cId="813874922" sldId="692"/>
            <ac:spMk id="3" creationId="{75444296-AE2D-41F9-AA27-0B32A23E29A9}"/>
          </ac:spMkLst>
        </pc:spChg>
        <pc:spChg chg="add mod">
          <ac:chgData name="GOMEZ, Paula" userId="c93cf399-3ed7-4230-9282-8831e3fe5ae7" providerId="ADAL" clId="{84A2EE2C-CC66-4B41-85CE-14599C5EAADB}" dt="2023-03-07T13:59:09.439" v="21"/>
          <ac:spMkLst>
            <pc:docMk/>
            <pc:sldMk cId="813874922" sldId="692"/>
            <ac:spMk id="9" creationId="{63B5E3F2-F2D3-4610-9361-7EFC70859BFA}"/>
          </ac:spMkLst>
        </pc:spChg>
      </pc:sldChg>
      <pc:sldChg chg="addSp delSp modSp mod">
        <pc:chgData name="GOMEZ, Paula" userId="c93cf399-3ed7-4230-9282-8831e3fe5ae7" providerId="ADAL" clId="{84A2EE2C-CC66-4B41-85CE-14599C5EAADB}" dt="2023-03-07T13:59:24.849" v="25"/>
        <pc:sldMkLst>
          <pc:docMk/>
          <pc:sldMk cId="2159683855" sldId="693"/>
        </pc:sldMkLst>
        <pc:spChg chg="del">
          <ac:chgData name="GOMEZ, Paula" userId="c93cf399-3ed7-4230-9282-8831e3fe5ae7" providerId="ADAL" clId="{84A2EE2C-CC66-4B41-85CE-14599C5EAADB}" dt="2023-03-07T13:59:24.136" v="24" actId="478"/>
          <ac:spMkLst>
            <pc:docMk/>
            <pc:sldMk cId="2159683855" sldId="693"/>
            <ac:spMk id="3" creationId="{13103856-E03B-44ED-9364-C18C269F0E36}"/>
          </ac:spMkLst>
        </pc:spChg>
        <pc:spChg chg="add mod">
          <ac:chgData name="GOMEZ, Paula" userId="c93cf399-3ed7-4230-9282-8831e3fe5ae7" providerId="ADAL" clId="{84A2EE2C-CC66-4B41-85CE-14599C5EAADB}" dt="2023-03-07T13:59:24.849" v="25"/>
          <ac:spMkLst>
            <pc:docMk/>
            <pc:sldMk cId="2159683855" sldId="693"/>
            <ac:spMk id="6" creationId="{6C1A6EDD-4A51-4068-B2B0-EF1595499584}"/>
          </ac:spMkLst>
        </pc:spChg>
      </pc:sldChg>
      <pc:sldChg chg="addSp delSp modSp mod">
        <pc:chgData name="GOMEZ, Paula" userId="c93cf399-3ed7-4230-9282-8831e3fe5ae7" providerId="ADAL" clId="{84A2EE2C-CC66-4B41-85CE-14599C5EAADB}" dt="2023-03-07T14:21:30.686" v="333" actId="14100"/>
        <pc:sldMkLst>
          <pc:docMk/>
          <pc:sldMk cId="546786802" sldId="694"/>
        </pc:sldMkLst>
        <pc:spChg chg="del">
          <ac:chgData name="GOMEZ, Paula" userId="c93cf399-3ed7-4230-9282-8831e3fe5ae7" providerId="ADAL" clId="{84A2EE2C-CC66-4B41-85CE-14599C5EAADB}" dt="2023-03-07T13:59:34.790" v="26" actId="478"/>
          <ac:spMkLst>
            <pc:docMk/>
            <pc:sldMk cId="546786802" sldId="694"/>
            <ac:spMk id="2" creationId="{E422E761-67C4-48DE-8035-12D7C147C20C}"/>
          </ac:spMkLst>
        </pc:spChg>
        <pc:spChg chg="add mod">
          <ac:chgData name="GOMEZ, Paula" userId="c93cf399-3ed7-4230-9282-8831e3fe5ae7" providerId="ADAL" clId="{84A2EE2C-CC66-4B41-85CE-14599C5EAADB}" dt="2023-03-07T14:21:30.686" v="333" actId="14100"/>
          <ac:spMkLst>
            <pc:docMk/>
            <pc:sldMk cId="546786802" sldId="694"/>
            <ac:spMk id="11" creationId="{827F5837-A73C-4356-92DE-55D16DCEDB93}"/>
          </ac:spMkLst>
        </pc:spChg>
      </pc:sldChg>
      <pc:sldChg chg="addSp delSp modSp mod">
        <pc:chgData name="GOMEZ, Paula" userId="c93cf399-3ed7-4230-9282-8831e3fe5ae7" providerId="ADAL" clId="{84A2EE2C-CC66-4B41-85CE-14599C5EAADB}" dt="2023-03-07T14:21:35.870" v="334" actId="14100"/>
        <pc:sldMkLst>
          <pc:docMk/>
          <pc:sldMk cId="150067153" sldId="695"/>
        </pc:sldMkLst>
        <pc:spChg chg="del">
          <ac:chgData name="GOMEZ, Paula" userId="c93cf399-3ed7-4230-9282-8831e3fe5ae7" providerId="ADAL" clId="{84A2EE2C-CC66-4B41-85CE-14599C5EAADB}" dt="2023-03-07T13:59:42.215" v="28" actId="478"/>
          <ac:spMkLst>
            <pc:docMk/>
            <pc:sldMk cId="150067153" sldId="695"/>
            <ac:spMk id="2" creationId="{D4547B04-6337-487E-86D1-4090F4BA0011}"/>
          </ac:spMkLst>
        </pc:spChg>
        <pc:spChg chg="add mod">
          <ac:chgData name="GOMEZ, Paula" userId="c93cf399-3ed7-4230-9282-8831e3fe5ae7" providerId="ADAL" clId="{84A2EE2C-CC66-4B41-85CE-14599C5EAADB}" dt="2023-03-07T14:21:35.870" v="334" actId="14100"/>
          <ac:spMkLst>
            <pc:docMk/>
            <pc:sldMk cId="150067153" sldId="695"/>
            <ac:spMk id="8" creationId="{1D09B783-A02E-46D3-8293-0DCF2B074912}"/>
          </ac:spMkLst>
        </pc:spChg>
      </pc:sldChg>
      <pc:sldChg chg="addSp delSp modSp mod">
        <pc:chgData name="GOMEZ, Paula" userId="c93cf399-3ed7-4230-9282-8831e3fe5ae7" providerId="ADAL" clId="{84A2EE2C-CC66-4B41-85CE-14599C5EAADB}" dt="2023-03-07T14:21:41.078" v="335" actId="14100"/>
        <pc:sldMkLst>
          <pc:docMk/>
          <pc:sldMk cId="2802238008" sldId="696"/>
        </pc:sldMkLst>
        <pc:spChg chg="del">
          <ac:chgData name="GOMEZ, Paula" userId="c93cf399-3ed7-4230-9282-8831e3fe5ae7" providerId="ADAL" clId="{84A2EE2C-CC66-4B41-85CE-14599C5EAADB}" dt="2023-03-07T13:59:47.358" v="30" actId="478"/>
          <ac:spMkLst>
            <pc:docMk/>
            <pc:sldMk cId="2802238008" sldId="696"/>
            <ac:spMk id="2" creationId="{6ECC7ACF-26B7-4CCE-93A2-97B171CC54B7}"/>
          </ac:spMkLst>
        </pc:spChg>
        <pc:spChg chg="add mod">
          <ac:chgData name="GOMEZ, Paula" userId="c93cf399-3ed7-4230-9282-8831e3fe5ae7" providerId="ADAL" clId="{84A2EE2C-CC66-4B41-85CE-14599C5EAADB}" dt="2023-03-07T14:21:41.078" v="335" actId="14100"/>
          <ac:spMkLst>
            <pc:docMk/>
            <pc:sldMk cId="2802238008" sldId="696"/>
            <ac:spMk id="10" creationId="{187A29B5-7EED-4B9E-A68D-44A2CADE85D1}"/>
          </ac:spMkLst>
        </pc:spChg>
      </pc:sldChg>
      <pc:sldChg chg="addSp delSp modSp mod">
        <pc:chgData name="GOMEZ, Paula" userId="c93cf399-3ed7-4230-9282-8831e3fe5ae7" providerId="ADAL" clId="{84A2EE2C-CC66-4B41-85CE-14599C5EAADB}" dt="2023-03-07T14:29:45.649" v="400" actId="20577"/>
        <pc:sldMkLst>
          <pc:docMk/>
          <pc:sldMk cId="928481985" sldId="697"/>
        </pc:sldMkLst>
        <pc:spChg chg="del">
          <ac:chgData name="GOMEZ, Paula" userId="c93cf399-3ed7-4230-9282-8831e3fe5ae7" providerId="ADAL" clId="{84A2EE2C-CC66-4B41-85CE-14599C5EAADB}" dt="2023-03-07T13:59:53.868" v="32" actId="478"/>
          <ac:spMkLst>
            <pc:docMk/>
            <pc:sldMk cId="928481985" sldId="697"/>
            <ac:spMk id="2" creationId="{6CBA793E-BBB1-41DE-8463-551695F112DA}"/>
          </ac:spMkLst>
        </pc:spChg>
        <pc:spChg chg="mod">
          <ac:chgData name="GOMEZ, Paula" userId="c93cf399-3ed7-4230-9282-8831e3fe5ae7" providerId="ADAL" clId="{84A2EE2C-CC66-4B41-85CE-14599C5EAADB}" dt="2023-03-07T14:29:45.649" v="400" actId="20577"/>
          <ac:spMkLst>
            <pc:docMk/>
            <pc:sldMk cId="928481985" sldId="697"/>
            <ac:spMk id="8" creationId="{00000000-0000-0000-0000-000000000000}"/>
          </ac:spMkLst>
        </pc:spChg>
        <pc:spChg chg="add mod">
          <ac:chgData name="GOMEZ, Paula" userId="c93cf399-3ed7-4230-9282-8831e3fe5ae7" providerId="ADAL" clId="{84A2EE2C-CC66-4B41-85CE-14599C5EAADB}" dt="2023-03-07T14:21:45.542" v="336" actId="14100"/>
          <ac:spMkLst>
            <pc:docMk/>
            <pc:sldMk cId="928481985" sldId="697"/>
            <ac:spMk id="9" creationId="{84E5D144-EE17-414A-B259-4BF8573A2E8B}"/>
          </ac:spMkLst>
        </pc:spChg>
      </pc:sldChg>
      <pc:sldChg chg="addSp delSp modSp mod">
        <pc:chgData name="GOMEZ, Paula" userId="c93cf399-3ed7-4230-9282-8831e3fe5ae7" providerId="ADAL" clId="{84A2EE2C-CC66-4B41-85CE-14599C5EAADB}" dt="2023-03-07T14:29:51.495" v="402" actId="20577"/>
        <pc:sldMkLst>
          <pc:docMk/>
          <pc:sldMk cId="125235171" sldId="698"/>
        </pc:sldMkLst>
        <pc:spChg chg="del">
          <ac:chgData name="GOMEZ, Paula" userId="c93cf399-3ed7-4230-9282-8831e3fe5ae7" providerId="ADAL" clId="{84A2EE2C-CC66-4B41-85CE-14599C5EAADB}" dt="2023-03-07T13:59:59.667" v="34" actId="478"/>
          <ac:spMkLst>
            <pc:docMk/>
            <pc:sldMk cId="125235171" sldId="698"/>
            <ac:spMk id="2" creationId="{90FCF9ED-0181-4D4E-A136-80119EAFE8B7}"/>
          </ac:spMkLst>
        </pc:spChg>
        <pc:spChg chg="mod">
          <ac:chgData name="GOMEZ, Paula" userId="c93cf399-3ed7-4230-9282-8831e3fe5ae7" providerId="ADAL" clId="{84A2EE2C-CC66-4B41-85CE-14599C5EAADB}" dt="2023-03-07T14:29:51.495" v="402" actId="20577"/>
          <ac:spMkLst>
            <pc:docMk/>
            <pc:sldMk cId="125235171" sldId="698"/>
            <ac:spMk id="7" creationId="{00000000-0000-0000-0000-000000000000}"/>
          </ac:spMkLst>
        </pc:spChg>
        <pc:spChg chg="add mod">
          <ac:chgData name="GOMEZ, Paula" userId="c93cf399-3ed7-4230-9282-8831e3fe5ae7" providerId="ADAL" clId="{84A2EE2C-CC66-4B41-85CE-14599C5EAADB}" dt="2023-03-07T14:21:50.366" v="337" actId="14100"/>
          <ac:spMkLst>
            <pc:docMk/>
            <pc:sldMk cId="125235171" sldId="698"/>
            <ac:spMk id="8" creationId="{5B452C41-56C7-465A-89F6-8F522FAD1E06}"/>
          </ac:spMkLst>
        </pc:spChg>
      </pc:sldChg>
      <pc:sldChg chg="addSp delSp modSp mod">
        <pc:chgData name="GOMEZ, Paula" userId="c93cf399-3ed7-4230-9282-8831e3fe5ae7" providerId="ADAL" clId="{84A2EE2C-CC66-4B41-85CE-14599C5EAADB}" dt="2023-03-07T14:30:40.555" v="425" actId="20577"/>
        <pc:sldMkLst>
          <pc:docMk/>
          <pc:sldMk cId="3396628058" sldId="699"/>
        </pc:sldMkLst>
        <pc:spChg chg="del">
          <ac:chgData name="GOMEZ, Paula" userId="c93cf399-3ed7-4230-9282-8831e3fe5ae7" providerId="ADAL" clId="{84A2EE2C-CC66-4B41-85CE-14599C5EAADB}" dt="2023-03-07T14:00:05.830" v="36" actId="478"/>
          <ac:spMkLst>
            <pc:docMk/>
            <pc:sldMk cId="3396628058" sldId="699"/>
            <ac:spMk id="3" creationId="{924A3FC0-F88C-408D-ADB4-D91B6EB425EC}"/>
          </ac:spMkLst>
        </pc:spChg>
        <pc:spChg chg="mod">
          <ac:chgData name="GOMEZ, Paula" userId="c93cf399-3ed7-4230-9282-8831e3fe5ae7" providerId="ADAL" clId="{84A2EE2C-CC66-4B41-85CE-14599C5EAADB}" dt="2023-03-07T14:30:40.555" v="425" actId="20577"/>
          <ac:spMkLst>
            <pc:docMk/>
            <pc:sldMk cId="3396628058" sldId="699"/>
            <ac:spMk id="4" creationId="{00000000-0000-0000-0000-000000000000}"/>
          </ac:spMkLst>
        </pc:spChg>
        <pc:spChg chg="add mod">
          <ac:chgData name="GOMEZ, Paula" userId="c93cf399-3ed7-4230-9282-8831e3fe5ae7" providerId="ADAL" clId="{84A2EE2C-CC66-4B41-85CE-14599C5EAADB}" dt="2023-03-07T14:21:55.478" v="338" actId="14100"/>
          <ac:spMkLst>
            <pc:docMk/>
            <pc:sldMk cId="3396628058" sldId="699"/>
            <ac:spMk id="6" creationId="{76EC53C3-A3F0-4A3D-8115-382EEC3FBD07}"/>
          </ac:spMkLst>
        </pc:spChg>
      </pc:sldChg>
      <pc:sldChg chg="addSp delSp modSp mod">
        <pc:chgData name="GOMEZ, Paula" userId="c93cf399-3ed7-4230-9282-8831e3fe5ae7" providerId="ADAL" clId="{84A2EE2C-CC66-4B41-85CE-14599C5EAADB}" dt="2023-03-07T14:30:53.504" v="432" actId="20577"/>
        <pc:sldMkLst>
          <pc:docMk/>
          <pc:sldMk cId="3016115784" sldId="700"/>
        </pc:sldMkLst>
        <pc:spChg chg="del">
          <ac:chgData name="GOMEZ, Paula" userId="c93cf399-3ed7-4230-9282-8831e3fe5ae7" providerId="ADAL" clId="{84A2EE2C-CC66-4B41-85CE-14599C5EAADB}" dt="2023-03-07T14:00:11.516" v="38" actId="478"/>
          <ac:spMkLst>
            <pc:docMk/>
            <pc:sldMk cId="3016115784" sldId="700"/>
            <ac:spMk id="3" creationId="{593BE535-F857-4C46-ABAF-4EE811DB54EE}"/>
          </ac:spMkLst>
        </pc:spChg>
        <pc:spChg chg="mod">
          <ac:chgData name="GOMEZ, Paula" userId="c93cf399-3ed7-4230-9282-8831e3fe5ae7" providerId="ADAL" clId="{84A2EE2C-CC66-4B41-85CE-14599C5EAADB}" dt="2023-03-07T14:30:53.504" v="432" actId="20577"/>
          <ac:spMkLst>
            <pc:docMk/>
            <pc:sldMk cId="3016115784" sldId="700"/>
            <ac:spMk id="16" creationId="{00000000-0000-0000-0000-000000000000}"/>
          </ac:spMkLst>
        </pc:spChg>
        <pc:spChg chg="add mod">
          <ac:chgData name="GOMEZ, Paula" userId="c93cf399-3ed7-4230-9282-8831e3fe5ae7" providerId="ADAL" clId="{84A2EE2C-CC66-4B41-85CE-14599C5EAADB}" dt="2023-03-07T14:22:01.775" v="339" actId="14100"/>
          <ac:spMkLst>
            <pc:docMk/>
            <pc:sldMk cId="3016115784" sldId="700"/>
            <ac:spMk id="22" creationId="{15FECC1C-0985-4B66-8368-941B61A30AF7}"/>
          </ac:spMkLst>
        </pc:spChg>
      </pc:sldChg>
      <pc:sldChg chg="addSp delSp modSp mod">
        <pc:chgData name="GOMEZ, Paula" userId="c93cf399-3ed7-4230-9282-8831e3fe5ae7" providerId="ADAL" clId="{84A2EE2C-CC66-4B41-85CE-14599C5EAADB}" dt="2023-03-07T14:31:06.268" v="436" actId="20577"/>
        <pc:sldMkLst>
          <pc:docMk/>
          <pc:sldMk cId="949597538" sldId="701"/>
        </pc:sldMkLst>
        <pc:spChg chg="del">
          <ac:chgData name="GOMEZ, Paula" userId="c93cf399-3ed7-4230-9282-8831e3fe5ae7" providerId="ADAL" clId="{84A2EE2C-CC66-4B41-85CE-14599C5EAADB}" dt="2023-03-07T14:00:17.055" v="40" actId="478"/>
          <ac:spMkLst>
            <pc:docMk/>
            <pc:sldMk cId="949597538" sldId="701"/>
            <ac:spMk id="3" creationId="{54BBF2D6-6086-4AAB-B945-5E33A2C842A2}"/>
          </ac:spMkLst>
        </pc:spChg>
        <pc:spChg chg="mod">
          <ac:chgData name="GOMEZ, Paula" userId="c93cf399-3ed7-4230-9282-8831e3fe5ae7" providerId="ADAL" clId="{84A2EE2C-CC66-4B41-85CE-14599C5EAADB}" dt="2023-03-07T14:31:06.268" v="436" actId="20577"/>
          <ac:spMkLst>
            <pc:docMk/>
            <pc:sldMk cId="949597538" sldId="701"/>
            <ac:spMk id="7" creationId="{00000000-0000-0000-0000-000000000000}"/>
          </ac:spMkLst>
        </pc:spChg>
        <pc:spChg chg="add mod">
          <ac:chgData name="GOMEZ, Paula" userId="c93cf399-3ed7-4230-9282-8831e3fe5ae7" providerId="ADAL" clId="{84A2EE2C-CC66-4B41-85CE-14599C5EAADB}" dt="2023-03-07T14:22:07.102" v="340" actId="14100"/>
          <ac:spMkLst>
            <pc:docMk/>
            <pc:sldMk cId="949597538" sldId="701"/>
            <ac:spMk id="8" creationId="{1B795C04-BAB4-4187-BEC6-E6F252436CF7}"/>
          </ac:spMkLst>
        </pc:spChg>
      </pc:sldChg>
      <pc:sldChg chg="addSp delSp modSp mod">
        <pc:chgData name="GOMEZ, Paula" userId="c93cf399-3ed7-4230-9282-8831e3fe5ae7" providerId="ADAL" clId="{84A2EE2C-CC66-4B41-85CE-14599C5EAADB}" dt="2023-03-07T14:31:36.394" v="440" actId="20577"/>
        <pc:sldMkLst>
          <pc:docMk/>
          <pc:sldMk cId="1352639935" sldId="703"/>
        </pc:sldMkLst>
        <pc:spChg chg="del">
          <ac:chgData name="GOMEZ, Paula" userId="c93cf399-3ed7-4230-9282-8831e3fe5ae7" providerId="ADAL" clId="{84A2EE2C-CC66-4B41-85CE-14599C5EAADB}" dt="2023-03-07T14:00:33.991" v="45" actId="478"/>
          <ac:spMkLst>
            <pc:docMk/>
            <pc:sldMk cId="1352639935" sldId="703"/>
            <ac:spMk id="2" creationId="{9E631E58-2608-43E8-8C8B-2C4CE8392D4F}"/>
          </ac:spMkLst>
        </pc:spChg>
        <pc:spChg chg="mod">
          <ac:chgData name="GOMEZ, Paula" userId="c93cf399-3ed7-4230-9282-8831e3fe5ae7" providerId="ADAL" clId="{84A2EE2C-CC66-4B41-85CE-14599C5EAADB}" dt="2023-03-07T14:31:36.394" v="440" actId="20577"/>
          <ac:spMkLst>
            <pc:docMk/>
            <pc:sldMk cId="1352639935" sldId="703"/>
            <ac:spMk id="5" creationId="{00000000-0000-0000-0000-000000000000}"/>
          </ac:spMkLst>
        </pc:spChg>
        <pc:spChg chg="add mod">
          <ac:chgData name="GOMEZ, Paula" userId="c93cf399-3ed7-4230-9282-8831e3fe5ae7" providerId="ADAL" clId="{84A2EE2C-CC66-4B41-85CE-14599C5EAADB}" dt="2023-03-07T14:00:34.569" v="46"/>
          <ac:spMkLst>
            <pc:docMk/>
            <pc:sldMk cId="1352639935" sldId="703"/>
            <ac:spMk id="8" creationId="{8580CAD4-F384-44CC-8609-0029C6D9CFA3}"/>
          </ac:spMkLst>
        </pc:spChg>
      </pc:sldChg>
      <pc:sldChg chg="addSp delSp modSp mod">
        <pc:chgData name="GOMEZ, Paula" userId="c93cf399-3ed7-4230-9282-8831e3fe5ae7" providerId="ADAL" clId="{84A2EE2C-CC66-4B41-85CE-14599C5EAADB}" dt="2023-03-07T14:31:44.233" v="444" actId="20577"/>
        <pc:sldMkLst>
          <pc:docMk/>
          <pc:sldMk cId="128101066" sldId="704"/>
        </pc:sldMkLst>
        <pc:spChg chg="del">
          <ac:chgData name="GOMEZ, Paula" userId="c93cf399-3ed7-4230-9282-8831e3fe5ae7" providerId="ADAL" clId="{84A2EE2C-CC66-4B41-85CE-14599C5EAADB}" dt="2023-03-07T14:00:46.023" v="49" actId="478"/>
          <ac:spMkLst>
            <pc:docMk/>
            <pc:sldMk cId="128101066" sldId="704"/>
            <ac:spMk id="2" creationId="{48F0B51F-9266-42F5-AFA1-7F620C57C235}"/>
          </ac:spMkLst>
        </pc:spChg>
        <pc:spChg chg="add mod">
          <ac:chgData name="GOMEZ, Paula" userId="c93cf399-3ed7-4230-9282-8831e3fe5ae7" providerId="ADAL" clId="{84A2EE2C-CC66-4B41-85CE-14599C5EAADB}" dt="2023-03-07T14:00:46.639" v="50"/>
          <ac:spMkLst>
            <pc:docMk/>
            <pc:sldMk cId="128101066" sldId="704"/>
            <ac:spMk id="8" creationId="{634DC277-910D-483F-84FA-2E8F356A0095}"/>
          </ac:spMkLst>
        </pc:spChg>
        <pc:spChg chg="mod">
          <ac:chgData name="GOMEZ, Paula" userId="c93cf399-3ed7-4230-9282-8831e3fe5ae7" providerId="ADAL" clId="{84A2EE2C-CC66-4B41-85CE-14599C5EAADB}" dt="2023-03-07T14:31:44.233" v="444" actId="20577"/>
          <ac:spMkLst>
            <pc:docMk/>
            <pc:sldMk cId="128101066" sldId="704"/>
            <ac:spMk id="12" creationId="{00000000-0000-0000-0000-000000000000}"/>
          </ac:spMkLst>
        </pc:spChg>
      </pc:sldChg>
      <pc:sldChg chg="addSp delSp modSp mod">
        <pc:chgData name="GOMEZ, Paula" userId="c93cf399-3ed7-4230-9282-8831e3fe5ae7" providerId="ADAL" clId="{84A2EE2C-CC66-4B41-85CE-14599C5EAADB}" dt="2023-03-07T14:31:51.328" v="446" actId="20577"/>
        <pc:sldMkLst>
          <pc:docMk/>
          <pc:sldMk cId="269567329" sldId="705"/>
        </pc:sldMkLst>
        <pc:spChg chg="del">
          <ac:chgData name="GOMEZ, Paula" userId="c93cf399-3ed7-4230-9282-8831e3fe5ae7" providerId="ADAL" clId="{84A2EE2C-CC66-4B41-85CE-14599C5EAADB}" dt="2023-03-07T14:00:51.847" v="51" actId="478"/>
          <ac:spMkLst>
            <pc:docMk/>
            <pc:sldMk cId="269567329" sldId="705"/>
            <ac:spMk id="5" creationId="{609F1C11-EB2A-4827-87DC-4023DD469630}"/>
          </ac:spMkLst>
        </pc:spChg>
        <pc:spChg chg="add mod">
          <ac:chgData name="GOMEZ, Paula" userId="c93cf399-3ed7-4230-9282-8831e3fe5ae7" providerId="ADAL" clId="{84A2EE2C-CC66-4B41-85CE-14599C5EAADB}" dt="2023-03-07T14:00:52.424" v="52"/>
          <ac:spMkLst>
            <pc:docMk/>
            <pc:sldMk cId="269567329" sldId="705"/>
            <ac:spMk id="8" creationId="{3C5687EC-2BC3-49AD-BE06-8AA27F43C249}"/>
          </ac:spMkLst>
        </pc:spChg>
        <pc:spChg chg="mod">
          <ac:chgData name="GOMEZ, Paula" userId="c93cf399-3ed7-4230-9282-8831e3fe5ae7" providerId="ADAL" clId="{84A2EE2C-CC66-4B41-85CE-14599C5EAADB}" dt="2023-03-07T14:31:51.328" v="446" actId="20577"/>
          <ac:spMkLst>
            <pc:docMk/>
            <pc:sldMk cId="269567329" sldId="705"/>
            <ac:spMk id="9" creationId="{00000000-0000-0000-0000-000000000000}"/>
          </ac:spMkLst>
        </pc:spChg>
      </pc:sldChg>
      <pc:sldChg chg="addSp delSp modSp mod">
        <pc:chgData name="GOMEZ, Paula" userId="c93cf399-3ed7-4230-9282-8831e3fe5ae7" providerId="ADAL" clId="{84A2EE2C-CC66-4B41-85CE-14599C5EAADB}" dt="2023-03-07T14:32:05.338" v="452" actId="20577"/>
        <pc:sldMkLst>
          <pc:docMk/>
          <pc:sldMk cId="1910500755" sldId="708"/>
        </pc:sldMkLst>
        <pc:spChg chg="mod">
          <ac:chgData name="GOMEZ, Paula" userId="c93cf399-3ed7-4230-9282-8831e3fe5ae7" providerId="ADAL" clId="{84A2EE2C-CC66-4B41-85CE-14599C5EAADB}" dt="2023-03-07T14:32:05.338" v="452" actId="20577"/>
          <ac:spMkLst>
            <pc:docMk/>
            <pc:sldMk cId="1910500755" sldId="708"/>
            <ac:spMk id="3" creationId="{00000000-0000-0000-0000-000000000000}"/>
          </ac:spMkLst>
        </pc:spChg>
        <pc:spChg chg="del">
          <ac:chgData name="GOMEZ, Paula" userId="c93cf399-3ed7-4230-9282-8831e3fe5ae7" providerId="ADAL" clId="{84A2EE2C-CC66-4B41-85CE-14599C5EAADB}" dt="2023-03-07T14:01:12.775" v="57" actId="478"/>
          <ac:spMkLst>
            <pc:docMk/>
            <pc:sldMk cId="1910500755" sldId="708"/>
            <ac:spMk id="4" creationId="{CB449351-090E-44B1-8464-71CC4E285E88}"/>
          </ac:spMkLst>
        </pc:spChg>
        <pc:spChg chg="add mod">
          <ac:chgData name="GOMEZ, Paula" userId="c93cf399-3ed7-4230-9282-8831e3fe5ae7" providerId="ADAL" clId="{84A2EE2C-CC66-4B41-85CE-14599C5EAADB}" dt="2023-03-07T14:01:13.365" v="58"/>
          <ac:spMkLst>
            <pc:docMk/>
            <pc:sldMk cId="1910500755" sldId="708"/>
            <ac:spMk id="9" creationId="{E84E939E-07A4-46FC-A12A-A56FE7CE95C8}"/>
          </ac:spMkLst>
        </pc:spChg>
      </pc:sldChg>
      <pc:sldChg chg="addSp delSp modSp mod">
        <pc:chgData name="GOMEZ, Paula" userId="c93cf399-3ed7-4230-9282-8831e3fe5ae7" providerId="ADAL" clId="{84A2EE2C-CC66-4B41-85CE-14599C5EAADB}" dt="2023-03-07T14:32:14.280" v="456" actId="20577"/>
        <pc:sldMkLst>
          <pc:docMk/>
          <pc:sldMk cId="2142077826" sldId="711"/>
        </pc:sldMkLst>
        <pc:spChg chg="mod">
          <ac:chgData name="GOMEZ, Paula" userId="c93cf399-3ed7-4230-9282-8831e3fe5ae7" providerId="ADAL" clId="{84A2EE2C-CC66-4B41-85CE-14599C5EAADB}" dt="2023-03-07T14:32:14.280" v="456" actId="20577"/>
          <ac:spMkLst>
            <pc:docMk/>
            <pc:sldMk cId="2142077826" sldId="711"/>
            <ac:spMk id="4" creationId="{00000000-0000-0000-0000-000000000000}"/>
          </ac:spMkLst>
        </pc:spChg>
        <pc:spChg chg="del">
          <ac:chgData name="GOMEZ, Paula" userId="c93cf399-3ed7-4230-9282-8831e3fe5ae7" providerId="ADAL" clId="{84A2EE2C-CC66-4B41-85CE-14599C5EAADB}" dt="2023-03-07T14:01:26.831" v="61" actId="478"/>
          <ac:spMkLst>
            <pc:docMk/>
            <pc:sldMk cId="2142077826" sldId="711"/>
            <ac:spMk id="5" creationId="{17E454C2-A5E7-481A-9696-CFDBA9BD8065}"/>
          </ac:spMkLst>
        </pc:spChg>
        <pc:spChg chg="add mod">
          <ac:chgData name="GOMEZ, Paula" userId="c93cf399-3ed7-4230-9282-8831e3fe5ae7" providerId="ADAL" clId="{84A2EE2C-CC66-4B41-85CE-14599C5EAADB}" dt="2023-03-07T14:01:27.349" v="62"/>
          <ac:spMkLst>
            <pc:docMk/>
            <pc:sldMk cId="2142077826" sldId="711"/>
            <ac:spMk id="8" creationId="{CEF451F0-7076-4BB3-8854-66E91610C4A2}"/>
          </ac:spMkLst>
        </pc:spChg>
      </pc:sldChg>
      <pc:sldChg chg="addSp delSp modSp mod">
        <pc:chgData name="GOMEZ, Paula" userId="c93cf399-3ed7-4230-9282-8831e3fe5ae7" providerId="ADAL" clId="{84A2EE2C-CC66-4B41-85CE-14599C5EAADB}" dt="2023-03-07T14:32:18.835" v="458" actId="20577"/>
        <pc:sldMkLst>
          <pc:docMk/>
          <pc:sldMk cId="123925734" sldId="712"/>
        </pc:sldMkLst>
        <pc:spChg chg="del">
          <ac:chgData name="GOMEZ, Paula" userId="c93cf399-3ed7-4230-9282-8831e3fe5ae7" providerId="ADAL" clId="{84A2EE2C-CC66-4B41-85CE-14599C5EAADB}" dt="2023-03-07T14:01:32.831" v="63" actId="478"/>
          <ac:spMkLst>
            <pc:docMk/>
            <pc:sldMk cId="123925734" sldId="712"/>
            <ac:spMk id="4" creationId="{28194B52-E527-498E-ACA1-27013E9DD2A8}"/>
          </ac:spMkLst>
        </pc:spChg>
        <pc:spChg chg="mod">
          <ac:chgData name="GOMEZ, Paula" userId="c93cf399-3ed7-4230-9282-8831e3fe5ae7" providerId="ADAL" clId="{84A2EE2C-CC66-4B41-85CE-14599C5EAADB}" dt="2023-03-07T14:32:18.835" v="458" actId="20577"/>
          <ac:spMkLst>
            <pc:docMk/>
            <pc:sldMk cId="123925734" sldId="712"/>
            <ac:spMk id="7" creationId="{00000000-0000-0000-0000-000000000000}"/>
          </ac:spMkLst>
        </pc:spChg>
        <pc:spChg chg="add mod">
          <ac:chgData name="GOMEZ, Paula" userId="c93cf399-3ed7-4230-9282-8831e3fe5ae7" providerId="ADAL" clId="{84A2EE2C-CC66-4B41-85CE-14599C5EAADB}" dt="2023-03-07T14:01:33.656" v="64"/>
          <ac:spMkLst>
            <pc:docMk/>
            <pc:sldMk cId="123925734" sldId="712"/>
            <ac:spMk id="8" creationId="{BEC08C02-0D4E-4B73-B3E2-DA279C575BD3}"/>
          </ac:spMkLst>
        </pc:spChg>
      </pc:sldChg>
      <pc:sldChg chg="addSp delSp modSp mod">
        <pc:chgData name="GOMEZ, Paula" userId="c93cf399-3ed7-4230-9282-8831e3fe5ae7" providerId="ADAL" clId="{84A2EE2C-CC66-4B41-85CE-14599C5EAADB}" dt="2023-03-07T14:32:23.083" v="460" actId="20577"/>
        <pc:sldMkLst>
          <pc:docMk/>
          <pc:sldMk cId="4157100448" sldId="713"/>
        </pc:sldMkLst>
        <pc:spChg chg="del">
          <ac:chgData name="GOMEZ, Paula" userId="c93cf399-3ed7-4230-9282-8831e3fe5ae7" providerId="ADAL" clId="{84A2EE2C-CC66-4B41-85CE-14599C5EAADB}" dt="2023-03-07T14:01:39.919" v="65" actId="478"/>
          <ac:spMkLst>
            <pc:docMk/>
            <pc:sldMk cId="4157100448" sldId="713"/>
            <ac:spMk id="4" creationId="{1D2B6E84-AD26-4DBF-BD83-C390CA1C8916}"/>
          </ac:spMkLst>
        </pc:spChg>
        <pc:spChg chg="mod">
          <ac:chgData name="GOMEZ, Paula" userId="c93cf399-3ed7-4230-9282-8831e3fe5ae7" providerId="ADAL" clId="{84A2EE2C-CC66-4B41-85CE-14599C5EAADB}" dt="2023-03-07T14:32:23.083" v="460" actId="20577"/>
          <ac:spMkLst>
            <pc:docMk/>
            <pc:sldMk cId="4157100448" sldId="713"/>
            <ac:spMk id="7" creationId="{00000000-0000-0000-0000-000000000000}"/>
          </ac:spMkLst>
        </pc:spChg>
        <pc:spChg chg="add mod">
          <ac:chgData name="GOMEZ, Paula" userId="c93cf399-3ed7-4230-9282-8831e3fe5ae7" providerId="ADAL" clId="{84A2EE2C-CC66-4B41-85CE-14599C5EAADB}" dt="2023-03-07T14:01:40.843" v="66"/>
          <ac:spMkLst>
            <pc:docMk/>
            <pc:sldMk cId="4157100448" sldId="713"/>
            <ac:spMk id="8" creationId="{27DAF159-9090-4DC3-BDDF-F6813B8A92F3}"/>
          </ac:spMkLst>
        </pc:spChg>
      </pc:sldChg>
      <pc:sldChg chg="addSp delSp modSp mod">
        <pc:chgData name="GOMEZ, Paula" userId="c93cf399-3ed7-4230-9282-8831e3fe5ae7" providerId="ADAL" clId="{84A2EE2C-CC66-4B41-85CE-14599C5EAADB}" dt="2023-03-07T14:32:28.212" v="462" actId="20577"/>
        <pc:sldMkLst>
          <pc:docMk/>
          <pc:sldMk cId="1287665442" sldId="714"/>
        </pc:sldMkLst>
        <pc:spChg chg="del">
          <ac:chgData name="GOMEZ, Paula" userId="c93cf399-3ed7-4230-9282-8831e3fe5ae7" providerId="ADAL" clId="{84A2EE2C-CC66-4B41-85CE-14599C5EAADB}" dt="2023-03-07T14:01:45.718" v="67" actId="478"/>
          <ac:spMkLst>
            <pc:docMk/>
            <pc:sldMk cId="1287665442" sldId="714"/>
            <ac:spMk id="4" creationId="{89FE5160-8B30-4E4C-803D-2EEC8E487F4E}"/>
          </ac:spMkLst>
        </pc:spChg>
        <pc:spChg chg="mod">
          <ac:chgData name="GOMEZ, Paula" userId="c93cf399-3ed7-4230-9282-8831e3fe5ae7" providerId="ADAL" clId="{84A2EE2C-CC66-4B41-85CE-14599C5EAADB}" dt="2023-03-07T14:32:28.212" v="462" actId="20577"/>
          <ac:spMkLst>
            <pc:docMk/>
            <pc:sldMk cId="1287665442" sldId="714"/>
            <ac:spMk id="7" creationId="{00000000-0000-0000-0000-000000000000}"/>
          </ac:spMkLst>
        </pc:spChg>
        <pc:spChg chg="add mod">
          <ac:chgData name="GOMEZ, Paula" userId="c93cf399-3ed7-4230-9282-8831e3fe5ae7" providerId="ADAL" clId="{84A2EE2C-CC66-4B41-85CE-14599C5EAADB}" dt="2023-03-07T14:01:46.314" v="68"/>
          <ac:spMkLst>
            <pc:docMk/>
            <pc:sldMk cId="1287665442" sldId="714"/>
            <ac:spMk id="8" creationId="{87CF0B4F-2ADD-48E6-95CC-2808E04D30E7}"/>
          </ac:spMkLst>
        </pc:spChg>
      </pc:sldChg>
      <pc:sldChg chg="addSp delSp modSp mod">
        <pc:chgData name="GOMEZ, Paula" userId="c93cf399-3ed7-4230-9282-8831e3fe5ae7" providerId="ADAL" clId="{84A2EE2C-CC66-4B41-85CE-14599C5EAADB}" dt="2023-03-07T14:32:32.344" v="464" actId="20577"/>
        <pc:sldMkLst>
          <pc:docMk/>
          <pc:sldMk cId="3081865850" sldId="715"/>
        </pc:sldMkLst>
        <pc:spChg chg="del">
          <ac:chgData name="GOMEZ, Paula" userId="c93cf399-3ed7-4230-9282-8831e3fe5ae7" providerId="ADAL" clId="{84A2EE2C-CC66-4B41-85CE-14599C5EAADB}" dt="2023-03-07T14:01:52.631" v="69" actId="478"/>
          <ac:spMkLst>
            <pc:docMk/>
            <pc:sldMk cId="3081865850" sldId="715"/>
            <ac:spMk id="4" creationId="{D9F1F126-F017-4285-935D-8FA1DFD63388}"/>
          </ac:spMkLst>
        </pc:spChg>
        <pc:spChg chg="mod">
          <ac:chgData name="GOMEZ, Paula" userId="c93cf399-3ed7-4230-9282-8831e3fe5ae7" providerId="ADAL" clId="{84A2EE2C-CC66-4B41-85CE-14599C5EAADB}" dt="2023-03-07T14:32:32.344" v="464" actId="20577"/>
          <ac:spMkLst>
            <pc:docMk/>
            <pc:sldMk cId="3081865850" sldId="715"/>
            <ac:spMk id="7" creationId="{00000000-0000-0000-0000-000000000000}"/>
          </ac:spMkLst>
        </pc:spChg>
        <pc:spChg chg="add mod">
          <ac:chgData name="GOMEZ, Paula" userId="c93cf399-3ed7-4230-9282-8831e3fe5ae7" providerId="ADAL" clId="{84A2EE2C-CC66-4B41-85CE-14599C5EAADB}" dt="2023-03-07T14:01:53.106" v="70"/>
          <ac:spMkLst>
            <pc:docMk/>
            <pc:sldMk cId="3081865850" sldId="715"/>
            <ac:spMk id="8" creationId="{3DFE12DB-7E2A-4E65-B442-75FDF2DBDECC}"/>
          </ac:spMkLst>
        </pc:spChg>
      </pc:sldChg>
      <pc:sldChg chg="addSp delSp modSp mod">
        <pc:chgData name="GOMEZ, Paula" userId="c93cf399-3ed7-4230-9282-8831e3fe5ae7" providerId="ADAL" clId="{84A2EE2C-CC66-4B41-85CE-14599C5EAADB}" dt="2023-03-07T14:32:36.096" v="466" actId="20577"/>
        <pc:sldMkLst>
          <pc:docMk/>
          <pc:sldMk cId="243989627" sldId="716"/>
        </pc:sldMkLst>
        <pc:spChg chg="del">
          <ac:chgData name="GOMEZ, Paula" userId="c93cf399-3ed7-4230-9282-8831e3fe5ae7" providerId="ADAL" clId="{84A2EE2C-CC66-4B41-85CE-14599C5EAADB}" dt="2023-03-07T14:01:58.197" v="71" actId="478"/>
          <ac:spMkLst>
            <pc:docMk/>
            <pc:sldMk cId="243989627" sldId="716"/>
            <ac:spMk id="5" creationId="{3DECD834-A89F-4E8B-B987-2EAB16C8E0EF}"/>
          </ac:spMkLst>
        </pc:spChg>
        <pc:spChg chg="mod">
          <ac:chgData name="GOMEZ, Paula" userId="c93cf399-3ed7-4230-9282-8831e3fe5ae7" providerId="ADAL" clId="{84A2EE2C-CC66-4B41-85CE-14599C5EAADB}" dt="2023-03-07T14:32:36.096" v="466" actId="20577"/>
          <ac:spMkLst>
            <pc:docMk/>
            <pc:sldMk cId="243989627" sldId="716"/>
            <ac:spMk id="36" creationId="{00000000-0000-0000-0000-000000000000}"/>
          </ac:spMkLst>
        </pc:spChg>
        <pc:spChg chg="add mod">
          <ac:chgData name="GOMEZ, Paula" userId="c93cf399-3ed7-4230-9282-8831e3fe5ae7" providerId="ADAL" clId="{84A2EE2C-CC66-4B41-85CE-14599C5EAADB}" dt="2023-03-07T14:01:59.056" v="72"/>
          <ac:spMkLst>
            <pc:docMk/>
            <pc:sldMk cId="243989627" sldId="716"/>
            <ac:spMk id="37" creationId="{086A3DC2-60A3-442F-BD66-D647C8753C66}"/>
          </ac:spMkLst>
        </pc:spChg>
      </pc:sldChg>
      <pc:sldChg chg="addSp delSp modSp mod">
        <pc:chgData name="GOMEZ, Paula" userId="c93cf399-3ed7-4230-9282-8831e3fe5ae7" providerId="ADAL" clId="{84A2EE2C-CC66-4B41-85CE-14599C5EAADB}" dt="2023-03-07T14:32:57.609" v="476" actId="20577"/>
        <pc:sldMkLst>
          <pc:docMk/>
          <pc:sldMk cId="1238170049" sldId="717"/>
        </pc:sldMkLst>
        <pc:spChg chg="del">
          <ac:chgData name="GOMEZ, Paula" userId="c93cf399-3ed7-4230-9282-8831e3fe5ae7" providerId="ADAL" clId="{84A2EE2C-CC66-4B41-85CE-14599C5EAADB}" dt="2023-03-07T14:02:35.229" v="81" actId="478"/>
          <ac:spMkLst>
            <pc:docMk/>
            <pc:sldMk cId="1238170049" sldId="717"/>
            <ac:spMk id="4" creationId="{7EAC0402-724B-4C09-B0CC-0E328B69BC86}"/>
          </ac:spMkLst>
        </pc:spChg>
        <pc:spChg chg="add mod">
          <ac:chgData name="GOMEZ, Paula" userId="c93cf399-3ed7-4230-9282-8831e3fe5ae7" providerId="ADAL" clId="{84A2EE2C-CC66-4B41-85CE-14599C5EAADB}" dt="2023-03-07T14:02:35.747" v="82"/>
          <ac:spMkLst>
            <pc:docMk/>
            <pc:sldMk cId="1238170049" sldId="717"/>
            <ac:spMk id="4" creationId="{BF999B7E-2689-4F8D-B73C-3A59D3940E07}"/>
          </ac:spMkLst>
        </pc:spChg>
        <pc:spChg chg="mod">
          <ac:chgData name="GOMEZ, Paula" userId="c93cf399-3ed7-4230-9282-8831e3fe5ae7" providerId="ADAL" clId="{84A2EE2C-CC66-4B41-85CE-14599C5EAADB}" dt="2023-03-07T14:32:57.609" v="476" actId="20577"/>
          <ac:spMkLst>
            <pc:docMk/>
            <pc:sldMk cId="1238170049" sldId="717"/>
            <ac:spMk id="19" creationId="{00000000-0000-0000-0000-000000000000}"/>
          </ac:spMkLst>
        </pc:spChg>
      </pc:sldChg>
      <pc:sldChg chg="addSp delSp modSp mod">
        <pc:chgData name="GOMEZ, Paula" userId="c93cf399-3ed7-4230-9282-8831e3fe5ae7" providerId="ADAL" clId="{84A2EE2C-CC66-4B41-85CE-14599C5EAADB}" dt="2023-03-07T14:03:25.717" v="98"/>
        <pc:sldMkLst>
          <pc:docMk/>
          <pc:sldMk cId="1474007971" sldId="720"/>
        </pc:sldMkLst>
        <pc:spChg chg="del">
          <ac:chgData name="GOMEZ, Paula" userId="c93cf399-3ed7-4230-9282-8831e3fe5ae7" providerId="ADAL" clId="{84A2EE2C-CC66-4B41-85CE-14599C5EAADB}" dt="2023-03-07T14:03:25.185" v="97" actId="478"/>
          <ac:spMkLst>
            <pc:docMk/>
            <pc:sldMk cId="1474007971" sldId="720"/>
            <ac:spMk id="4" creationId="{84ED667C-8FF3-4A99-98BE-ABD359860B2D}"/>
          </ac:spMkLst>
        </pc:spChg>
        <pc:spChg chg="add mod">
          <ac:chgData name="GOMEZ, Paula" userId="c93cf399-3ed7-4230-9282-8831e3fe5ae7" providerId="ADAL" clId="{84A2EE2C-CC66-4B41-85CE-14599C5EAADB}" dt="2023-03-07T14:03:25.717" v="98"/>
          <ac:spMkLst>
            <pc:docMk/>
            <pc:sldMk cId="1474007971" sldId="720"/>
            <ac:spMk id="7" creationId="{513AA057-7424-468A-9028-5E91A0F96476}"/>
          </ac:spMkLst>
        </pc:spChg>
      </pc:sldChg>
      <pc:sldChg chg="addSp delSp modSp mod">
        <pc:chgData name="GOMEZ, Paula" userId="c93cf399-3ed7-4230-9282-8831e3fe5ae7" providerId="ADAL" clId="{84A2EE2C-CC66-4B41-85CE-14599C5EAADB}" dt="2023-03-07T14:03:31.205" v="100"/>
        <pc:sldMkLst>
          <pc:docMk/>
          <pc:sldMk cId="2220537509" sldId="722"/>
        </pc:sldMkLst>
        <pc:spChg chg="del">
          <ac:chgData name="GOMEZ, Paula" userId="c93cf399-3ed7-4230-9282-8831e3fe5ae7" providerId="ADAL" clId="{84A2EE2C-CC66-4B41-85CE-14599C5EAADB}" dt="2023-03-07T14:03:30.349" v="99" actId="478"/>
          <ac:spMkLst>
            <pc:docMk/>
            <pc:sldMk cId="2220537509" sldId="722"/>
            <ac:spMk id="3" creationId="{DE2661D8-E295-4219-BE4E-362E08F3B9B8}"/>
          </ac:spMkLst>
        </pc:spChg>
        <pc:spChg chg="add mod">
          <ac:chgData name="GOMEZ, Paula" userId="c93cf399-3ed7-4230-9282-8831e3fe5ae7" providerId="ADAL" clId="{84A2EE2C-CC66-4B41-85CE-14599C5EAADB}" dt="2023-03-07T14:03:31.205" v="100"/>
          <ac:spMkLst>
            <pc:docMk/>
            <pc:sldMk cId="2220537509" sldId="722"/>
            <ac:spMk id="8" creationId="{720B8977-AAFC-40D4-8F70-C9BA5DE26922}"/>
          </ac:spMkLst>
        </pc:spChg>
      </pc:sldChg>
      <pc:sldChg chg="addSp delSp modSp mod">
        <pc:chgData name="GOMEZ, Paula" userId="c93cf399-3ed7-4230-9282-8831e3fe5ae7" providerId="ADAL" clId="{84A2EE2C-CC66-4B41-85CE-14599C5EAADB}" dt="2023-03-07T15:00:30.113" v="622" actId="33524"/>
        <pc:sldMkLst>
          <pc:docMk/>
          <pc:sldMk cId="3601323411" sldId="723"/>
        </pc:sldMkLst>
        <pc:spChg chg="mod">
          <ac:chgData name="GOMEZ, Paula" userId="c93cf399-3ed7-4230-9282-8831e3fe5ae7" providerId="ADAL" clId="{84A2EE2C-CC66-4B41-85CE-14599C5EAADB}" dt="2023-03-07T15:00:30.113" v="622" actId="33524"/>
          <ac:spMkLst>
            <pc:docMk/>
            <pc:sldMk cId="3601323411" sldId="723"/>
            <ac:spMk id="2" creationId="{F4B4962F-6747-4417-9F09-9A40A79EA9F6}"/>
          </ac:spMkLst>
        </pc:spChg>
        <pc:spChg chg="del">
          <ac:chgData name="GOMEZ, Paula" userId="c93cf399-3ed7-4230-9282-8831e3fe5ae7" providerId="ADAL" clId="{84A2EE2C-CC66-4B41-85CE-14599C5EAADB}" dt="2023-03-07T14:03:42.748" v="101" actId="478"/>
          <ac:spMkLst>
            <pc:docMk/>
            <pc:sldMk cId="3601323411" sldId="723"/>
            <ac:spMk id="3" creationId="{DD492E23-09CA-4991-A634-10774E440A09}"/>
          </ac:spMkLst>
        </pc:spChg>
        <pc:spChg chg="add mod">
          <ac:chgData name="GOMEZ, Paula" userId="c93cf399-3ed7-4230-9282-8831e3fe5ae7" providerId="ADAL" clId="{84A2EE2C-CC66-4B41-85CE-14599C5EAADB}" dt="2023-03-07T14:03:43.798" v="102"/>
          <ac:spMkLst>
            <pc:docMk/>
            <pc:sldMk cId="3601323411" sldId="723"/>
            <ac:spMk id="7" creationId="{DD0141CB-23F9-46B3-BDDA-1F2CB863CFC8}"/>
          </ac:spMkLst>
        </pc:spChg>
      </pc:sldChg>
      <pc:sldChg chg="addSp delSp modSp mod">
        <pc:chgData name="GOMEZ, Paula" userId="c93cf399-3ed7-4230-9282-8831e3fe5ae7" providerId="ADAL" clId="{84A2EE2C-CC66-4B41-85CE-14599C5EAADB}" dt="2023-03-07T14:23:35.495" v="347" actId="13926"/>
        <pc:sldMkLst>
          <pc:docMk/>
          <pc:sldMk cId="321445684" sldId="725"/>
        </pc:sldMkLst>
        <pc:spChg chg="del">
          <ac:chgData name="GOMEZ, Paula" userId="c93cf399-3ed7-4230-9282-8831e3fe5ae7" providerId="ADAL" clId="{84A2EE2C-CC66-4B41-85CE-14599C5EAADB}" dt="2023-03-07T14:03:49.189" v="103" actId="478"/>
          <ac:spMkLst>
            <pc:docMk/>
            <pc:sldMk cId="321445684" sldId="725"/>
            <ac:spMk id="3" creationId="{3F4FE6DE-9A7D-464D-A62E-FDB4805CB5B3}"/>
          </ac:spMkLst>
        </pc:spChg>
        <pc:spChg chg="add mod">
          <ac:chgData name="GOMEZ, Paula" userId="c93cf399-3ed7-4230-9282-8831e3fe5ae7" providerId="ADAL" clId="{84A2EE2C-CC66-4B41-85CE-14599C5EAADB}" dt="2023-03-07T14:03:50.272" v="104"/>
          <ac:spMkLst>
            <pc:docMk/>
            <pc:sldMk cId="321445684" sldId="725"/>
            <ac:spMk id="3" creationId="{C9B96B1D-057D-458E-94EE-3ED218094F22}"/>
          </ac:spMkLst>
        </pc:spChg>
        <pc:spChg chg="mod">
          <ac:chgData name="GOMEZ, Paula" userId="c93cf399-3ed7-4230-9282-8831e3fe5ae7" providerId="ADAL" clId="{84A2EE2C-CC66-4B41-85CE-14599C5EAADB}" dt="2023-03-07T14:23:35.495" v="347" actId="13926"/>
          <ac:spMkLst>
            <pc:docMk/>
            <pc:sldMk cId="321445684" sldId="725"/>
            <ac:spMk id="19" creationId="{2EDE2067-8227-48EC-A2D7-FFF5D49211A6}"/>
          </ac:spMkLst>
        </pc:spChg>
        <pc:spChg chg="mod">
          <ac:chgData name="GOMEZ, Paula" userId="c93cf399-3ed7-4230-9282-8831e3fe5ae7" providerId="ADAL" clId="{84A2EE2C-CC66-4B41-85CE-14599C5EAADB}" dt="2023-03-07T14:23:32.273" v="346" actId="13926"/>
          <ac:spMkLst>
            <pc:docMk/>
            <pc:sldMk cId="321445684" sldId="725"/>
            <ac:spMk id="20" creationId="{00000000-0000-0000-0000-000000000000}"/>
          </ac:spMkLst>
        </pc:spChg>
        <pc:spChg chg="mod">
          <ac:chgData name="GOMEZ, Paula" userId="c93cf399-3ed7-4230-9282-8831e3fe5ae7" providerId="ADAL" clId="{84A2EE2C-CC66-4B41-85CE-14599C5EAADB}" dt="2023-03-07T14:23:29.199" v="345" actId="13926"/>
          <ac:spMkLst>
            <pc:docMk/>
            <pc:sldMk cId="321445684" sldId="725"/>
            <ac:spMk id="21" creationId="{00000000-0000-0000-0000-000000000000}"/>
          </ac:spMkLst>
        </pc:spChg>
      </pc:sldChg>
      <pc:sldChg chg="addSp delSp modSp mod">
        <pc:chgData name="GOMEZ, Paula" userId="c93cf399-3ed7-4230-9282-8831e3fe5ae7" providerId="ADAL" clId="{84A2EE2C-CC66-4B41-85CE-14599C5EAADB}" dt="2023-03-07T14:03:56.069" v="106"/>
        <pc:sldMkLst>
          <pc:docMk/>
          <pc:sldMk cId="1059456838" sldId="729"/>
        </pc:sldMkLst>
        <pc:spChg chg="del">
          <ac:chgData name="GOMEZ, Paula" userId="c93cf399-3ed7-4230-9282-8831e3fe5ae7" providerId="ADAL" clId="{84A2EE2C-CC66-4B41-85CE-14599C5EAADB}" dt="2023-03-07T14:03:55.484" v="105" actId="478"/>
          <ac:spMkLst>
            <pc:docMk/>
            <pc:sldMk cId="1059456838" sldId="729"/>
            <ac:spMk id="3" creationId="{118C0BCC-9988-4544-BEC6-250226732BDD}"/>
          </ac:spMkLst>
        </pc:spChg>
        <pc:spChg chg="add mod">
          <ac:chgData name="GOMEZ, Paula" userId="c93cf399-3ed7-4230-9282-8831e3fe5ae7" providerId="ADAL" clId="{84A2EE2C-CC66-4B41-85CE-14599C5EAADB}" dt="2023-03-07T14:03:56.069" v="106"/>
          <ac:spMkLst>
            <pc:docMk/>
            <pc:sldMk cId="1059456838" sldId="729"/>
            <ac:spMk id="13" creationId="{ACCF1D4D-B94C-4E80-BAD2-88512D22297F}"/>
          </ac:spMkLst>
        </pc:spChg>
      </pc:sldChg>
      <pc:sldChg chg="addSp delSp modSp mod">
        <pc:chgData name="GOMEZ, Paula" userId="c93cf399-3ed7-4230-9282-8831e3fe5ae7" providerId="ADAL" clId="{84A2EE2C-CC66-4B41-85CE-14599C5EAADB}" dt="2023-03-07T14:04:05.559" v="108"/>
        <pc:sldMkLst>
          <pc:docMk/>
          <pc:sldMk cId="1232171348" sldId="730"/>
        </pc:sldMkLst>
        <pc:spChg chg="del">
          <ac:chgData name="GOMEZ, Paula" userId="c93cf399-3ed7-4230-9282-8831e3fe5ae7" providerId="ADAL" clId="{84A2EE2C-CC66-4B41-85CE-14599C5EAADB}" dt="2023-03-07T14:04:01.899" v="107" actId="478"/>
          <ac:spMkLst>
            <pc:docMk/>
            <pc:sldMk cId="1232171348" sldId="730"/>
            <ac:spMk id="3" creationId="{75AF505F-C6E1-4BCF-8E7A-6AE73AFB8253}"/>
          </ac:spMkLst>
        </pc:spChg>
        <pc:spChg chg="add mod">
          <ac:chgData name="GOMEZ, Paula" userId="c93cf399-3ed7-4230-9282-8831e3fe5ae7" providerId="ADAL" clId="{84A2EE2C-CC66-4B41-85CE-14599C5EAADB}" dt="2023-03-07T14:04:05.559" v="108"/>
          <ac:spMkLst>
            <pc:docMk/>
            <pc:sldMk cId="1232171348" sldId="730"/>
            <ac:spMk id="29" creationId="{F2718FA4-FD61-400C-86F2-4436A781980C}"/>
          </ac:spMkLst>
        </pc:spChg>
      </pc:sldChg>
      <pc:sldChg chg="addSp delSp modSp mod">
        <pc:chgData name="GOMEZ, Paula" userId="c93cf399-3ed7-4230-9282-8831e3fe5ae7" providerId="ADAL" clId="{84A2EE2C-CC66-4B41-85CE-14599C5EAADB}" dt="2023-03-07T14:04:11.513" v="110"/>
        <pc:sldMkLst>
          <pc:docMk/>
          <pc:sldMk cId="403247568" sldId="731"/>
        </pc:sldMkLst>
        <pc:spChg chg="del">
          <ac:chgData name="GOMEZ, Paula" userId="c93cf399-3ed7-4230-9282-8831e3fe5ae7" providerId="ADAL" clId="{84A2EE2C-CC66-4B41-85CE-14599C5EAADB}" dt="2023-03-07T14:04:10.925" v="109" actId="478"/>
          <ac:spMkLst>
            <pc:docMk/>
            <pc:sldMk cId="403247568" sldId="731"/>
            <ac:spMk id="3" creationId="{FB0FEBB0-E6EF-451A-952E-49D57E09189B}"/>
          </ac:spMkLst>
        </pc:spChg>
        <pc:spChg chg="add mod">
          <ac:chgData name="GOMEZ, Paula" userId="c93cf399-3ed7-4230-9282-8831e3fe5ae7" providerId="ADAL" clId="{84A2EE2C-CC66-4B41-85CE-14599C5EAADB}" dt="2023-03-07T14:04:11.513" v="110"/>
          <ac:spMkLst>
            <pc:docMk/>
            <pc:sldMk cId="403247568" sldId="731"/>
            <ac:spMk id="9" creationId="{A4AE9A45-1B4D-484A-9234-1A6ABF4FB534}"/>
          </ac:spMkLst>
        </pc:spChg>
      </pc:sldChg>
      <pc:sldChg chg="addSp delSp modSp mod">
        <pc:chgData name="GOMEZ, Paula" userId="c93cf399-3ed7-4230-9282-8831e3fe5ae7" providerId="ADAL" clId="{84A2EE2C-CC66-4B41-85CE-14599C5EAADB}" dt="2023-03-07T14:31:40.122" v="442" actId="20577"/>
        <pc:sldMkLst>
          <pc:docMk/>
          <pc:sldMk cId="444403266" sldId="738"/>
        </pc:sldMkLst>
        <pc:spChg chg="del">
          <ac:chgData name="GOMEZ, Paula" userId="c93cf399-3ed7-4230-9282-8831e3fe5ae7" providerId="ADAL" clId="{84A2EE2C-CC66-4B41-85CE-14599C5EAADB}" dt="2023-03-07T14:00:40.310" v="47" actId="478"/>
          <ac:spMkLst>
            <pc:docMk/>
            <pc:sldMk cId="444403266" sldId="738"/>
            <ac:spMk id="2" creationId="{DD2A3679-34C0-48B5-9B86-333405FB155A}"/>
          </ac:spMkLst>
        </pc:spChg>
        <pc:spChg chg="add mod">
          <ac:chgData name="GOMEZ, Paula" userId="c93cf399-3ed7-4230-9282-8831e3fe5ae7" providerId="ADAL" clId="{84A2EE2C-CC66-4B41-85CE-14599C5EAADB}" dt="2023-03-07T14:00:40.878" v="48"/>
          <ac:spMkLst>
            <pc:docMk/>
            <pc:sldMk cId="444403266" sldId="738"/>
            <ac:spMk id="7" creationId="{20372B74-606E-4345-B877-0337D60BCD28}"/>
          </ac:spMkLst>
        </pc:spChg>
        <pc:spChg chg="mod">
          <ac:chgData name="GOMEZ, Paula" userId="c93cf399-3ed7-4230-9282-8831e3fe5ae7" providerId="ADAL" clId="{84A2EE2C-CC66-4B41-85CE-14599C5EAADB}" dt="2023-03-07T14:31:40.122" v="442" actId="20577"/>
          <ac:spMkLst>
            <pc:docMk/>
            <pc:sldMk cId="444403266" sldId="738"/>
            <ac:spMk id="8" creationId="{00000000-0000-0000-0000-000000000000}"/>
          </ac:spMkLst>
        </pc:spChg>
      </pc:sldChg>
      <pc:sldChg chg="addSp delSp modSp mod">
        <pc:chgData name="GOMEZ, Paula" userId="c93cf399-3ed7-4230-9282-8831e3fe5ae7" providerId="ADAL" clId="{84A2EE2C-CC66-4B41-85CE-14599C5EAADB}" dt="2023-03-07T14:31:32.202" v="438" actId="20577"/>
        <pc:sldMkLst>
          <pc:docMk/>
          <pc:sldMk cId="3328757768" sldId="739"/>
        </pc:sldMkLst>
        <pc:spChg chg="del">
          <ac:chgData name="GOMEZ, Paula" userId="c93cf399-3ed7-4230-9282-8831e3fe5ae7" providerId="ADAL" clId="{84A2EE2C-CC66-4B41-85CE-14599C5EAADB}" dt="2023-03-07T14:00:22.583" v="42" actId="478"/>
          <ac:spMkLst>
            <pc:docMk/>
            <pc:sldMk cId="3328757768" sldId="739"/>
            <ac:spMk id="2" creationId="{2C1398C4-0071-4EAF-AF3C-64BDACA2128F}"/>
          </ac:spMkLst>
        </pc:spChg>
        <pc:spChg chg="mod">
          <ac:chgData name="GOMEZ, Paula" userId="c93cf399-3ed7-4230-9282-8831e3fe5ae7" providerId="ADAL" clId="{84A2EE2C-CC66-4B41-85CE-14599C5EAADB}" dt="2023-03-07T14:31:32.202" v="438" actId="20577"/>
          <ac:spMkLst>
            <pc:docMk/>
            <pc:sldMk cId="3328757768" sldId="739"/>
            <ac:spMk id="3" creationId="{00000000-0000-0000-0000-000000000000}"/>
          </ac:spMkLst>
        </pc:spChg>
        <pc:spChg chg="add mod">
          <ac:chgData name="GOMEZ, Paula" userId="c93cf399-3ed7-4230-9282-8831e3fe5ae7" providerId="ADAL" clId="{84A2EE2C-CC66-4B41-85CE-14599C5EAADB}" dt="2023-03-07T14:00:26.683" v="44" actId="14100"/>
          <ac:spMkLst>
            <pc:docMk/>
            <pc:sldMk cId="3328757768" sldId="739"/>
            <ac:spMk id="4" creationId="{770F7CFF-3980-487B-AA33-14A66C3B4270}"/>
          </ac:spMkLst>
        </pc:spChg>
      </pc:sldChg>
      <pc:sldChg chg="addSp delSp modSp mod">
        <pc:chgData name="GOMEZ, Paula" userId="c93cf399-3ed7-4230-9282-8831e3fe5ae7" providerId="ADAL" clId="{84A2EE2C-CC66-4B41-85CE-14599C5EAADB}" dt="2023-03-07T14:32:10.503" v="454" actId="20577"/>
        <pc:sldMkLst>
          <pc:docMk/>
          <pc:sldMk cId="3087842915" sldId="740"/>
        </pc:sldMkLst>
        <pc:spChg chg="del">
          <ac:chgData name="GOMEZ, Paula" userId="c93cf399-3ed7-4230-9282-8831e3fe5ae7" providerId="ADAL" clId="{84A2EE2C-CC66-4B41-85CE-14599C5EAADB}" dt="2023-03-07T14:01:19.304" v="59" actId="478"/>
          <ac:spMkLst>
            <pc:docMk/>
            <pc:sldMk cId="3087842915" sldId="740"/>
            <ac:spMk id="3" creationId="{A4233372-9C3C-4F06-93FA-9DB807E0C9E6}"/>
          </ac:spMkLst>
        </pc:spChg>
        <pc:spChg chg="mod">
          <ac:chgData name="GOMEZ, Paula" userId="c93cf399-3ed7-4230-9282-8831e3fe5ae7" providerId="ADAL" clId="{84A2EE2C-CC66-4B41-85CE-14599C5EAADB}" dt="2023-03-07T14:32:10.503" v="454" actId="20577"/>
          <ac:spMkLst>
            <pc:docMk/>
            <pc:sldMk cId="3087842915" sldId="740"/>
            <ac:spMk id="7" creationId="{00000000-0000-0000-0000-000000000000}"/>
          </ac:spMkLst>
        </pc:spChg>
        <pc:spChg chg="add mod">
          <ac:chgData name="GOMEZ, Paula" userId="c93cf399-3ed7-4230-9282-8831e3fe5ae7" providerId="ADAL" clId="{84A2EE2C-CC66-4B41-85CE-14599C5EAADB}" dt="2023-03-07T14:01:19.911" v="60"/>
          <ac:spMkLst>
            <pc:docMk/>
            <pc:sldMk cId="3087842915" sldId="740"/>
            <ac:spMk id="27" creationId="{1EFD045A-99DC-4D63-B2EE-022C1996A3DA}"/>
          </ac:spMkLst>
        </pc:spChg>
      </pc:sldChg>
      <pc:sldChg chg="addSp delSp modSp mod">
        <pc:chgData name="GOMEZ, Paula" userId="c93cf399-3ed7-4230-9282-8831e3fe5ae7" providerId="ADAL" clId="{84A2EE2C-CC66-4B41-85CE-14599C5EAADB}" dt="2023-03-07T14:35:04.553" v="515" actId="20577"/>
        <pc:sldMkLst>
          <pc:docMk/>
          <pc:sldMk cId="2032292007" sldId="741"/>
        </pc:sldMkLst>
        <pc:spChg chg="del">
          <ac:chgData name="GOMEZ, Paula" userId="c93cf399-3ed7-4230-9282-8831e3fe5ae7" providerId="ADAL" clId="{84A2EE2C-CC66-4B41-85CE-14599C5EAADB}" dt="2023-03-07T14:03:12.781" v="93" actId="478"/>
          <ac:spMkLst>
            <pc:docMk/>
            <pc:sldMk cId="2032292007" sldId="741"/>
            <ac:spMk id="2" creationId="{EC72D85E-3A8C-44AE-A339-9D3A91EFB4D2}"/>
          </ac:spMkLst>
        </pc:spChg>
        <pc:spChg chg="mod">
          <ac:chgData name="GOMEZ, Paula" userId="c93cf399-3ed7-4230-9282-8831e3fe5ae7" providerId="ADAL" clId="{84A2EE2C-CC66-4B41-85CE-14599C5EAADB}" dt="2023-03-07T14:35:04.553" v="515" actId="20577"/>
          <ac:spMkLst>
            <pc:docMk/>
            <pc:sldMk cId="2032292007" sldId="741"/>
            <ac:spMk id="4" creationId="{00000000-0000-0000-0000-000000000000}"/>
          </ac:spMkLst>
        </pc:spChg>
        <pc:spChg chg="add mod">
          <ac:chgData name="GOMEZ, Paula" userId="c93cf399-3ed7-4230-9282-8831e3fe5ae7" providerId="ADAL" clId="{84A2EE2C-CC66-4B41-85CE-14599C5EAADB}" dt="2023-03-07T14:03:13.261" v="94"/>
          <ac:spMkLst>
            <pc:docMk/>
            <pc:sldMk cId="2032292007" sldId="741"/>
            <ac:spMk id="7" creationId="{E086DA1E-5520-4AF8-9D9B-53673783E92B}"/>
          </ac:spMkLst>
        </pc:spChg>
      </pc:sldChg>
      <pc:sldChg chg="addSp delSp modSp mod">
        <pc:chgData name="GOMEZ, Paula" userId="c93cf399-3ed7-4230-9282-8831e3fe5ae7" providerId="ADAL" clId="{84A2EE2C-CC66-4B41-85CE-14599C5EAADB}" dt="2023-03-07T14:04:35.352" v="118"/>
        <pc:sldMkLst>
          <pc:docMk/>
          <pc:sldMk cId="2901433845" sldId="747"/>
        </pc:sldMkLst>
        <pc:spChg chg="del">
          <ac:chgData name="GOMEZ, Paula" userId="c93cf399-3ed7-4230-9282-8831e3fe5ae7" providerId="ADAL" clId="{84A2EE2C-CC66-4B41-85CE-14599C5EAADB}" dt="2023-03-07T14:04:34.868" v="117" actId="478"/>
          <ac:spMkLst>
            <pc:docMk/>
            <pc:sldMk cId="2901433845" sldId="747"/>
            <ac:spMk id="5" creationId="{008FC33A-424C-41E0-A909-95B9CD6845E4}"/>
          </ac:spMkLst>
        </pc:spChg>
        <pc:spChg chg="add mod">
          <ac:chgData name="GOMEZ, Paula" userId="c93cf399-3ed7-4230-9282-8831e3fe5ae7" providerId="ADAL" clId="{84A2EE2C-CC66-4B41-85CE-14599C5EAADB}" dt="2023-03-07T14:04:35.352" v="118"/>
          <ac:spMkLst>
            <pc:docMk/>
            <pc:sldMk cId="2901433845" sldId="747"/>
            <ac:spMk id="6" creationId="{BD966BD9-9B52-4872-AF5A-5E8887C42EA6}"/>
          </ac:spMkLst>
        </pc:spChg>
      </pc:sldChg>
      <pc:sldChg chg="addSp delSp modSp mod">
        <pc:chgData name="GOMEZ, Paula" userId="c93cf399-3ed7-4230-9282-8831e3fe5ae7" providerId="ADAL" clId="{84A2EE2C-CC66-4B41-85CE-14599C5EAADB}" dt="2023-03-07T14:04:52.564" v="124"/>
        <pc:sldMkLst>
          <pc:docMk/>
          <pc:sldMk cId="1071648385" sldId="748"/>
        </pc:sldMkLst>
        <pc:spChg chg="del">
          <ac:chgData name="GOMEZ, Paula" userId="c93cf399-3ed7-4230-9282-8831e3fe5ae7" providerId="ADAL" clId="{84A2EE2C-CC66-4B41-85CE-14599C5EAADB}" dt="2023-03-07T14:04:51.956" v="123" actId="478"/>
          <ac:spMkLst>
            <pc:docMk/>
            <pc:sldMk cId="1071648385" sldId="748"/>
            <ac:spMk id="4" creationId="{F3510F64-F627-4BCA-AD2D-18DDB39B64CC}"/>
          </ac:spMkLst>
        </pc:spChg>
        <pc:spChg chg="add mod">
          <ac:chgData name="GOMEZ, Paula" userId="c93cf399-3ed7-4230-9282-8831e3fe5ae7" providerId="ADAL" clId="{84A2EE2C-CC66-4B41-85CE-14599C5EAADB}" dt="2023-03-07T14:04:52.564" v="124"/>
          <ac:spMkLst>
            <pc:docMk/>
            <pc:sldMk cId="1071648385" sldId="748"/>
            <ac:spMk id="7" creationId="{198AD648-1ACB-4A44-9E7E-AE0AC38ECF52}"/>
          </ac:spMkLst>
        </pc:spChg>
      </pc:sldChg>
      <pc:sldChg chg="addSp delSp modSp mod">
        <pc:chgData name="GOMEZ, Paula" userId="c93cf399-3ed7-4230-9282-8831e3fe5ae7" providerId="ADAL" clId="{84A2EE2C-CC66-4B41-85CE-14599C5EAADB}" dt="2023-03-07T14:04:46.578" v="122"/>
        <pc:sldMkLst>
          <pc:docMk/>
          <pc:sldMk cId="2326439097" sldId="777"/>
        </pc:sldMkLst>
        <pc:spChg chg="del">
          <ac:chgData name="GOMEZ, Paula" userId="c93cf399-3ed7-4230-9282-8831e3fe5ae7" providerId="ADAL" clId="{84A2EE2C-CC66-4B41-85CE-14599C5EAADB}" dt="2023-03-07T14:04:46.009" v="121" actId="478"/>
          <ac:spMkLst>
            <pc:docMk/>
            <pc:sldMk cId="2326439097" sldId="777"/>
            <ac:spMk id="6" creationId="{4D1889ED-B62C-4A4F-84B9-6EC835B8D430}"/>
          </ac:spMkLst>
        </pc:spChg>
        <pc:spChg chg="add mod">
          <ac:chgData name="GOMEZ, Paula" userId="c93cf399-3ed7-4230-9282-8831e3fe5ae7" providerId="ADAL" clId="{84A2EE2C-CC66-4B41-85CE-14599C5EAADB}" dt="2023-03-07T14:04:46.578" v="122"/>
          <ac:spMkLst>
            <pc:docMk/>
            <pc:sldMk cId="2326439097" sldId="777"/>
            <ac:spMk id="7" creationId="{16C972D4-D0C3-4428-ABCC-8B77CF050A3B}"/>
          </ac:spMkLst>
        </pc:spChg>
      </pc:sldChg>
      <pc:sldChg chg="addSp delSp modSp mod">
        <pc:chgData name="GOMEZ, Paula" userId="c93cf399-3ed7-4230-9282-8831e3fe5ae7" providerId="ADAL" clId="{84A2EE2C-CC66-4B41-85CE-14599C5EAADB}" dt="2023-03-07T14:04:40.724" v="120"/>
        <pc:sldMkLst>
          <pc:docMk/>
          <pc:sldMk cId="2820537837" sldId="778"/>
        </pc:sldMkLst>
        <pc:spChg chg="del">
          <ac:chgData name="GOMEZ, Paula" userId="c93cf399-3ed7-4230-9282-8831e3fe5ae7" providerId="ADAL" clId="{84A2EE2C-CC66-4B41-85CE-14599C5EAADB}" dt="2023-03-07T14:04:40.220" v="119" actId="478"/>
          <ac:spMkLst>
            <pc:docMk/>
            <pc:sldMk cId="2820537837" sldId="778"/>
            <ac:spMk id="5" creationId="{6AB865EC-9921-409C-A2FC-1F5653F8F8EE}"/>
          </ac:spMkLst>
        </pc:spChg>
        <pc:spChg chg="add mod">
          <ac:chgData name="GOMEZ, Paula" userId="c93cf399-3ed7-4230-9282-8831e3fe5ae7" providerId="ADAL" clId="{84A2EE2C-CC66-4B41-85CE-14599C5EAADB}" dt="2023-03-07T14:04:40.724" v="120"/>
          <ac:spMkLst>
            <pc:docMk/>
            <pc:sldMk cId="2820537837" sldId="778"/>
            <ac:spMk id="7" creationId="{6F4B6D6F-6330-4AF0-A914-EC0C643CB88A}"/>
          </ac:spMkLst>
        </pc:spChg>
      </pc:sldChg>
      <pc:sldChg chg="addSp delSp modSp mod">
        <pc:chgData name="GOMEZ, Paula" userId="c93cf399-3ed7-4230-9282-8831e3fe5ae7" providerId="ADAL" clId="{84A2EE2C-CC66-4B41-85CE-14599C5EAADB}" dt="2023-03-07T14:32:01.067" v="450" actId="20577"/>
        <pc:sldMkLst>
          <pc:docMk/>
          <pc:sldMk cId="1170542433" sldId="779"/>
        </pc:sldMkLst>
        <pc:spChg chg="del">
          <ac:chgData name="GOMEZ, Paula" userId="c93cf399-3ed7-4230-9282-8831e3fe5ae7" providerId="ADAL" clId="{84A2EE2C-CC66-4B41-85CE-14599C5EAADB}" dt="2023-03-07T14:01:07.235" v="55" actId="478"/>
          <ac:spMkLst>
            <pc:docMk/>
            <pc:sldMk cId="1170542433" sldId="779"/>
            <ac:spMk id="2" creationId="{B0A0D4C4-361E-40F4-B3AE-8F394CB84224}"/>
          </ac:spMkLst>
        </pc:spChg>
        <pc:spChg chg="mod">
          <ac:chgData name="GOMEZ, Paula" userId="c93cf399-3ed7-4230-9282-8831e3fe5ae7" providerId="ADAL" clId="{84A2EE2C-CC66-4B41-85CE-14599C5EAADB}" dt="2023-03-07T14:32:01.067" v="450" actId="20577"/>
          <ac:spMkLst>
            <pc:docMk/>
            <pc:sldMk cId="1170542433" sldId="779"/>
            <ac:spMk id="3" creationId="{00000000-0000-0000-0000-000000000000}"/>
          </ac:spMkLst>
        </pc:spChg>
        <pc:spChg chg="add mod">
          <ac:chgData name="GOMEZ, Paula" userId="c93cf399-3ed7-4230-9282-8831e3fe5ae7" providerId="ADAL" clId="{84A2EE2C-CC66-4B41-85CE-14599C5EAADB}" dt="2023-03-07T14:01:07.960" v="56"/>
          <ac:spMkLst>
            <pc:docMk/>
            <pc:sldMk cId="1170542433" sldId="779"/>
            <ac:spMk id="4" creationId="{F7FFEA00-0BEC-4099-B95D-FB55AF300B75}"/>
          </ac:spMkLst>
        </pc:spChg>
      </pc:sldChg>
      <pc:sldChg chg="addSp delSp modSp mod modCm">
        <pc:chgData name="GOMEZ, Paula" userId="c93cf399-3ed7-4230-9282-8831e3fe5ae7" providerId="ADAL" clId="{84A2EE2C-CC66-4B41-85CE-14599C5EAADB}" dt="2023-03-07T14:33:02.139" v="478" actId="20577"/>
        <pc:sldMkLst>
          <pc:docMk/>
          <pc:sldMk cId="802078924" sldId="780"/>
        </pc:sldMkLst>
        <pc:spChg chg="del">
          <ac:chgData name="GOMEZ, Paula" userId="c93cf399-3ed7-4230-9282-8831e3fe5ae7" providerId="ADAL" clId="{84A2EE2C-CC66-4B41-85CE-14599C5EAADB}" dt="2023-03-07T14:02:40.901" v="83" actId="478"/>
          <ac:spMkLst>
            <pc:docMk/>
            <pc:sldMk cId="802078924" sldId="780"/>
            <ac:spMk id="5" creationId="{86C6B43F-DDBE-4394-8D28-6334F9B3AA80}"/>
          </ac:spMkLst>
        </pc:spChg>
        <pc:spChg chg="mod">
          <ac:chgData name="GOMEZ, Paula" userId="c93cf399-3ed7-4230-9282-8831e3fe5ae7" providerId="ADAL" clId="{84A2EE2C-CC66-4B41-85CE-14599C5EAADB}" dt="2023-03-07T14:33:02.139" v="478" actId="20577"/>
          <ac:spMkLst>
            <pc:docMk/>
            <pc:sldMk cId="802078924" sldId="780"/>
            <ac:spMk id="8" creationId="{00000000-0000-0000-0000-000000000000}"/>
          </ac:spMkLst>
        </pc:spChg>
        <pc:spChg chg="add mod">
          <ac:chgData name="GOMEZ, Paula" userId="c93cf399-3ed7-4230-9282-8831e3fe5ae7" providerId="ADAL" clId="{84A2EE2C-CC66-4B41-85CE-14599C5EAADB}" dt="2023-03-07T14:02:41.581" v="84"/>
          <ac:spMkLst>
            <pc:docMk/>
            <pc:sldMk cId="802078924" sldId="780"/>
            <ac:spMk id="9" creationId="{F42D2AE9-EA84-4DA3-9F47-D3B263DCDFB5}"/>
          </ac:spMkLst>
        </pc:spChg>
      </pc:sldChg>
      <pc:sldChg chg="addSp delSp modSp mod ord">
        <pc:chgData name="GOMEZ, Paula" userId="c93cf399-3ed7-4230-9282-8831e3fe5ae7" providerId="ADAL" clId="{84A2EE2C-CC66-4B41-85CE-14599C5EAADB}" dt="2023-03-07T14:33:33.444" v="486"/>
        <pc:sldMkLst>
          <pc:docMk/>
          <pc:sldMk cId="2307738603" sldId="781"/>
        </pc:sldMkLst>
        <pc:spChg chg="del">
          <ac:chgData name="GOMEZ, Paula" userId="c93cf399-3ed7-4230-9282-8831e3fe5ae7" providerId="ADAL" clId="{84A2EE2C-CC66-4B41-85CE-14599C5EAADB}" dt="2023-03-07T14:03:18.069" v="95" actId="478"/>
          <ac:spMkLst>
            <pc:docMk/>
            <pc:sldMk cId="2307738603" sldId="781"/>
            <ac:spMk id="2" creationId="{43F6E8CC-5F6A-44A6-865B-3C4344BCE7DA}"/>
          </ac:spMkLst>
        </pc:spChg>
        <pc:spChg chg="add mod">
          <ac:chgData name="GOMEZ, Paula" userId="c93cf399-3ed7-4230-9282-8831e3fe5ae7" providerId="ADAL" clId="{84A2EE2C-CC66-4B41-85CE-14599C5EAADB}" dt="2023-03-07T14:03:19.044" v="96"/>
          <ac:spMkLst>
            <pc:docMk/>
            <pc:sldMk cId="2307738603" sldId="781"/>
            <ac:spMk id="4" creationId="{0E19D869-7DA2-4925-B764-514FF14A40C7}"/>
          </ac:spMkLst>
        </pc:spChg>
      </pc:sldChg>
      <pc:sldChg chg="addSp delSp modSp mod modClrScheme chgLayout">
        <pc:chgData name="GOMEZ, Paula" userId="c93cf399-3ed7-4230-9282-8831e3fe5ae7" providerId="ADAL" clId="{84A2EE2C-CC66-4B41-85CE-14599C5EAADB}" dt="2023-03-07T14:36:23.376" v="534" actId="14100"/>
        <pc:sldMkLst>
          <pc:docMk/>
          <pc:sldMk cId="3505071509" sldId="785"/>
        </pc:sldMkLst>
        <pc:spChg chg="mod ord">
          <ac:chgData name="GOMEZ, Paula" userId="c93cf399-3ed7-4230-9282-8831e3fe5ae7" providerId="ADAL" clId="{84A2EE2C-CC66-4B41-85CE-14599C5EAADB}" dt="2023-03-07T14:36:23.376" v="534" actId="14100"/>
          <ac:spMkLst>
            <pc:docMk/>
            <pc:sldMk cId="3505071509" sldId="785"/>
            <ac:spMk id="2" creationId="{00000000-0000-0000-0000-000000000000}"/>
          </ac:spMkLst>
        </pc:spChg>
        <pc:spChg chg="del">
          <ac:chgData name="GOMEZ, Paula" userId="c93cf399-3ed7-4230-9282-8831e3fe5ae7" providerId="ADAL" clId="{84A2EE2C-CC66-4B41-85CE-14599C5EAADB}" dt="2023-03-07T14:03:06.853" v="91" actId="478"/>
          <ac:spMkLst>
            <pc:docMk/>
            <pc:sldMk cId="3505071509" sldId="785"/>
            <ac:spMk id="3" creationId="{035AF989-4981-4EF1-A115-77B84F836881}"/>
          </ac:spMkLst>
        </pc:spChg>
        <pc:spChg chg="add mod ord">
          <ac:chgData name="GOMEZ, Paula" userId="c93cf399-3ed7-4230-9282-8831e3fe5ae7" providerId="ADAL" clId="{84A2EE2C-CC66-4B41-85CE-14599C5EAADB}" dt="2023-03-07T14:33:59.471" v="488" actId="700"/>
          <ac:spMkLst>
            <pc:docMk/>
            <pc:sldMk cId="3505071509" sldId="785"/>
            <ac:spMk id="4" creationId="{F89FFDB2-09E3-4DA6-89F4-C5A2DF6DB53D}"/>
          </ac:spMkLst>
        </pc:spChg>
        <pc:spChg chg="add del mod ord">
          <ac:chgData name="GOMEZ, Paula" userId="c93cf399-3ed7-4230-9282-8831e3fe5ae7" providerId="ADAL" clId="{84A2EE2C-CC66-4B41-85CE-14599C5EAADB}" dt="2023-03-07T14:33:59.471" v="488" actId="700"/>
          <ac:spMkLst>
            <pc:docMk/>
            <pc:sldMk cId="3505071509" sldId="785"/>
            <ac:spMk id="5" creationId="{40F37C6B-026E-44EE-9AEF-CD34D674E313}"/>
          </ac:spMkLst>
        </pc:spChg>
        <pc:spChg chg="add mod ord">
          <ac:chgData name="GOMEZ, Paula" userId="c93cf399-3ed7-4230-9282-8831e3fe5ae7" providerId="ADAL" clId="{84A2EE2C-CC66-4B41-85CE-14599C5EAADB}" dt="2023-03-07T14:34:10.386" v="506" actId="20577"/>
          <ac:spMkLst>
            <pc:docMk/>
            <pc:sldMk cId="3505071509" sldId="785"/>
            <ac:spMk id="6" creationId="{B95C1002-D417-4D4B-8B60-4215269B08EF}"/>
          </ac:spMkLst>
        </pc:spChg>
      </pc:sldChg>
      <pc:sldChg chg="addSp delSp modSp mod">
        <pc:chgData name="GOMEZ, Paula" userId="c93cf399-3ed7-4230-9282-8831e3fe5ae7" providerId="ADAL" clId="{84A2EE2C-CC66-4B41-85CE-14599C5EAADB}" dt="2023-03-07T14:04:16.696" v="112"/>
        <pc:sldMkLst>
          <pc:docMk/>
          <pc:sldMk cId="121631996" sldId="786"/>
        </pc:sldMkLst>
        <pc:spChg chg="del">
          <ac:chgData name="GOMEZ, Paula" userId="c93cf399-3ed7-4230-9282-8831e3fe5ae7" providerId="ADAL" clId="{84A2EE2C-CC66-4B41-85CE-14599C5EAADB}" dt="2023-03-07T14:04:16.180" v="111" actId="478"/>
          <ac:spMkLst>
            <pc:docMk/>
            <pc:sldMk cId="121631996" sldId="786"/>
            <ac:spMk id="3" creationId="{58134126-B1FC-4C94-8027-19B80DE15C02}"/>
          </ac:spMkLst>
        </pc:spChg>
        <pc:spChg chg="add mod">
          <ac:chgData name="GOMEZ, Paula" userId="c93cf399-3ed7-4230-9282-8831e3fe5ae7" providerId="ADAL" clId="{84A2EE2C-CC66-4B41-85CE-14599C5EAADB}" dt="2023-03-07T14:04:16.696" v="112"/>
          <ac:spMkLst>
            <pc:docMk/>
            <pc:sldMk cId="121631996" sldId="786"/>
            <ac:spMk id="8" creationId="{F0D0A738-F36D-4F79-ABAA-672FAD1D2642}"/>
          </ac:spMkLst>
        </pc:spChg>
      </pc:sldChg>
      <pc:sldChg chg="addSp delSp modSp mod">
        <pc:chgData name="GOMEZ, Paula" userId="c93cf399-3ed7-4230-9282-8831e3fe5ae7" providerId="ADAL" clId="{84A2EE2C-CC66-4B41-85CE-14599C5EAADB}" dt="2023-03-07T14:04:30.049" v="116"/>
        <pc:sldMkLst>
          <pc:docMk/>
          <pc:sldMk cId="2486208477" sldId="788"/>
        </pc:sldMkLst>
        <pc:spChg chg="del">
          <ac:chgData name="GOMEZ, Paula" userId="c93cf399-3ed7-4230-9282-8831e3fe5ae7" providerId="ADAL" clId="{84A2EE2C-CC66-4B41-85CE-14599C5EAADB}" dt="2023-03-07T14:04:29.476" v="115" actId="478"/>
          <ac:spMkLst>
            <pc:docMk/>
            <pc:sldMk cId="2486208477" sldId="788"/>
            <ac:spMk id="2" creationId="{63678A69-556F-4CB2-B27C-FF2AF96A9D18}"/>
          </ac:spMkLst>
        </pc:spChg>
        <pc:spChg chg="add mod">
          <ac:chgData name="GOMEZ, Paula" userId="c93cf399-3ed7-4230-9282-8831e3fe5ae7" providerId="ADAL" clId="{84A2EE2C-CC66-4B41-85CE-14599C5EAADB}" dt="2023-03-07T14:04:30.049" v="116"/>
          <ac:spMkLst>
            <pc:docMk/>
            <pc:sldMk cId="2486208477" sldId="788"/>
            <ac:spMk id="4" creationId="{C86A0052-F512-4E20-BB44-2A9A8BA6E73E}"/>
          </ac:spMkLst>
        </pc:spChg>
      </pc:sldChg>
      <pc:sldChg chg="addSp delSp modSp mod">
        <pc:chgData name="GOMEZ, Paula" userId="c93cf399-3ed7-4230-9282-8831e3fe5ae7" providerId="ADAL" clId="{84A2EE2C-CC66-4B41-85CE-14599C5EAADB}" dt="2023-03-07T14:04:58.493" v="126"/>
        <pc:sldMkLst>
          <pc:docMk/>
          <pc:sldMk cId="149093775" sldId="789"/>
        </pc:sldMkLst>
        <pc:spChg chg="del">
          <ac:chgData name="GOMEZ, Paula" userId="c93cf399-3ed7-4230-9282-8831e3fe5ae7" providerId="ADAL" clId="{84A2EE2C-CC66-4B41-85CE-14599C5EAADB}" dt="2023-03-07T14:04:57.907" v="125" actId="478"/>
          <ac:spMkLst>
            <pc:docMk/>
            <pc:sldMk cId="149093775" sldId="789"/>
            <ac:spMk id="4" creationId="{1C39EF8F-1252-4504-8C03-DE3762DA4B8D}"/>
          </ac:spMkLst>
        </pc:spChg>
        <pc:spChg chg="add mod">
          <ac:chgData name="GOMEZ, Paula" userId="c93cf399-3ed7-4230-9282-8831e3fe5ae7" providerId="ADAL" clId="{84A2EE2C-CC66-4B41-85CE-14599C5EAADB}" dt="2023-03-07T14:04:58.493" v="126"/>
          <ac:spMkLst>
            <pc:docMk/>
            <pc:sldMk cId="149093775" sldId="789"/>
            <ac:spMk id="7" creationId="{2A5C690B-7624-4008-A8C1-D7806BA4888D}"/>
          </ac:spMkLst>
        </pc:spChg>
      </pc:sldChg>
      <pc:sldChg chg="addSp delSp modSp mod">
        <pc:chgData name="GOMEZ, Paula" userId="c93cf399-3ed7-4230-9282-8831e3fe5ae7" providerId="ADAL" clId="{84A2EE2C-CC66-4B41-85CE-14599C5EAADB}" dt="2023-03-07T14:56:03.522" v="540" actId="207"/>
        <pc:sldMkLst>
          <pc:docMk/>
          <pc:sldMk cId="1229805281" sldId="790"/>
        </pc:sldMkLst>
        <pc:spChg chg="del">
          <ac:chgData name="GOMEZ, Paula" userId="c93cf399-3ed7-4230-9282-8831e3fe5ae7" providerId="ADAL" clId="{84A2EE2C-CC66-4B41-85CE-14599C5EAADB}" dt="2023-03-07T14:05:17.588" v="131" actId="478"/>
          <ac:spMkLst>
            <pc:docMk/>
            <pc:sldMk cId="1229805281" sldId="790"/>
            <ac:spMk id="2" creationId="{93FF5AFF-1D9D-4548-A17F-D98A73C40EBA}"/>
          </ac:spMkLst>
        </pc:spChg>
        <pc:spChg chg="mod">
          <ac:chgData name="GOMEZ, Paula" userId="c93cf399-3ed7-4230-9282-8831e3fe5ae7" providerId="ADAL" clId="{84A2EE2C-CC66-4B41-85CE-14599C5EAADB}" dt="2023-03-07T14:36:57.269" v="537" actId="20577"/>
          <ac:spMkLst>
            <pc:docMk/>
            <pc:sldMk cId="1229805281" sldId="790"/>
            <ac:spMk id="3" creationId="{91ED658C-F1A7-1083-09A3-0D106085A483}"/>
          </ac:spMkLst>
        </pc:spChg>
        <pc:spChg chg="mod">
          <ac:chgData name="GOMEZ, Paula" userId="c93cf399-3ed7-4230-9282-8831e3fe5ae7" providerId="ADAL" clId="{84A2EE2C-CC66-4B41-85CE-14599C5EAADB}" dt="2023-03-07T14:56:03.522" v="540" actId="207"/>
          <ac:spMkLst>
            <pc:docMk/>
            <pc:sldMk cId="1229805281" sldId="790"/>
            <ac:spMk id="6" creationId="{00000000-0000-0000-0000-000000000000}"/>
          </ac:spMkLst>
        </pc:spChg>
        <pc:spChg chg="add mod">
          <ac:chgData name="GOMEZ, Paula" userId="c93cf399-3ed7-4230-9282-8831e3fe5ae7" providerId="ADAL" clId="{84A2EE2C-CC66-4B41-85CE-14599C5EAADB}" dt="2023-03-07T14:05:18.252" v="132"/>
          <ac:spMkLst>
            <pc:docMk/>
            <pc:sldMk cId="1229805281" sldId="790"/>
            <ac:spMk id="7" creationId="{3F0E667C-4373-4A92-AFB6-96A8C34095C9}"/>
          </ac:spMkLst>
        </pc:spChg>
      </pc:sldChg>
      <pc:sldChg chg="addSp delSp modSp mod">
        <pc:chgData name="GOMEZ, Paula" userId="c93cf399-3ed7-4230-9282-8831e3fe5ae7" providerId="ADAL" clId="{84A2EE2C-CC66-4B41-85CE-14599C5EAADB}" dt="2023-03-07T14:58:11.664" v="556" actId="33524"/>
        <pc:sldMkLst>
          <pc:docMk/>
          <pc:sldMk cId="1927525972" sldId="791"/>
        </pc:sldMkLst>
        <pc:spChg chg="del">
          <ac:chgData name="GOMEZ, Paula" userId="c93cf399-3ed7-4230-9282-8831e3fe5ae7" providerId="ADAL" clId="{84A2EE2C-CC66-4B41-85CE-14599C5EAADB}" dt="2023-03-07T14:05:23.339" v="133" actId="478"/>
          <ac:spMkLst>
            <pc:docMk/>
            <pc:sldMk cId="1927525972" sldId="791"/>
            <ac:spMk id="2" creationId="{B3635591-267C-4718-88AE-D8E5A9BC120A}"/>
          </ac:spMkLst>
        </pc:spChg>
        <pc:spChg chg="mod">
          <ac:chgData name="GOMEZ, Paula" userId="c93cf399-3ed7-4230-9282-8831e3fe5ae7" providerId="ADAL" clId="{84A2EE2C-CC66-4B41-85CE-14599C5EAADB}" dt="2023-03-07T14:37:00.299" v="538" actId="20577"/>
          <ac:spMkLst>
            <pc:docMk/>
            <pc:sldMk cId="1927525972" sldId="791"/>
            <ac:spMk id="3" creationId="{91ED658C-F1A7-1083-09A3-0D106085A483}"/>
          </ac:spMkLst>
        </pc:spChg>
        <pc:spChg chg="mod">
          <ac:chgData name="GOMEZ, Paula" userId="c93cf399-3ed7-4230-9282-8831e3fe5ae7" providerId="ADAL" clId="{84A2EE2C-CC66-4B41-85CE-14599C5EAADB}" dt="2023-03-07T14:58:11.664" v="556" actId="33524"/>
          <ac:spMkLst>
            <pc:docMk/>
            <pc:sldMk cId="1927525972" sldId="791"/>
            <ac:spMk id="6" creationId="{00000000-0000-0000-0000-000000000000}"/>
          </ac:spMkLst>
        </pc:spChg>
        <pc:spChg chg="add mod">
          <ac:chgData name="GOMEZ, Paula" userId="c93cf399-3ed7-4230-9282-8831e3fe5ae7" providerId="ADAL" clId="{84A2EE2C-CC66-4B41-85CE-14599C5EAADB}" dt="2023-03-07T14:05:23.847" v="134"/>
          <ac:spMkLst>
            <pc:docMk/>
            <pc:sldMk cId="1927525972" sldId="791"/>
            <ac:spMk id="7" creationId="{EDC93200-AEC9-4622-9A0A-149748855B2A}"/>
          </ac:spMkLst>
        </pc:spChg>
      </pc:sldChg>
      <pc:sldChg chg="addSp delSp modSp mod">
        <pc:chgData name="GOMEZ, Paula" userId="c93cf399-3ed7-4230-9282-8831e3fe5ae7" providerId="ADAL" clId="{84A2EE2C-CC66-4B41-85CE-14599C5EAADB}" dt="2023-03-07T14:37:05.980" v="539" actId="20577"/>
        <pc:sldMkLst>
          <pc:docMk/>
          <pc:sldMk cId="1070226506" sldId="792"/>
        </pc:sldMkLst>
        <pc:spChg chg="del">
          <ac:chgData name="GOMEZ, Paula" userId="c93cf399-3ed7-4230-9282-8831e3fe5ae7" providerId="ADAL" clId="{84A2EE2C-CC66-4B41-85CE-14599C5EAADB}" dt="2023-03-07T14:05:28.570" v="135" actId="478"/>
          <ac:spMkLst>
            <pc:docMk/>
            <pc:sldMk cId="1070226506" sldId="792"/>
            <ac:spMk id="2" creationId="{6E7F6566-0C03-47C9-9859-0CDC33E4A1EC}"/>
          </ac:spMkLst>
        </pc:spChg>
        <pc:spChg chg="mod">
          <ac:chgData name="GOMEZ, Paula" userId="c93cf399-3ed7-4230-9282-8831e3fe5ae7" providerId="ADAL" clId="{84A2EE2C-CC66-4B41-85CE-14599C5EAADB}" dt="2023-03-07T14:37:05.980" v="539" actId="20577"/>
          <ac:spMkLst>
            <pc:docMk/>
            <pc:sldMk cId="1070226506" sldId="792"/>
            <ac:spMk id="3" creationId="{91ED658C-F1A7-1083-09A3-0D106085A483}"/>
          </ac:spMkLst>
        </pc:spChg>
        <pc:spChg chg="add mod">
          <ac:chgData name="GOMEZ, Paula" userId="c93cf399-3ed7-4230-9282-8831e3fe5ae7" providerId="ADAL" clId="{84A2EE2C-CC66-4B41-85CE-14599C5EAADB}" dt="2023-03-07T14:05:29.283" v="136"/>
          <ac:spMkLst>
            <pc:docMk/>
            <pc:sldMk cId="1070226506" sldId="792"/>
            <ac:spMk id="7" creationId="{4A4FF666-0872-47E9-95A6-7F8845B5C226}"/>
          </ac:spMkLst>
        </pc:spChg>
      </pc:sldChg>
      <pc:sldChg chg="addSp delSp modSp mod">
        <pc:chgData name="GOMEZ, Paula" userId="c93cf399-3ed7-4230-9282-8831e3fe5ae7" providerId="ADAL" clId="{84A2EE2C-CC66-4B41-85CE-14599C5EAADB}" dt="2023-03-07T14:33:06.609" v="480" actId="20577"/>
        <pc:sldMkLst>
          <pc:docMk/>
          <pc:sldMk cId="1893962982" sldId="795"/>
        </pc:sldMkLst>
        <pc:spChg chg="del">
          <ac:chgData name="GOMEZ, Paula" userId="c93cf399-3ed7-4230-9282-8831e3fe5ae7" providerId="ADAL" clId="{84A2EE2C-CC66-4B41-85CE-14599C5EAADB}" dt="2023-03-07T14:02:47.261" v="85" actId="478"/>
          <ac:spMkLst>
            <pc:docMk/>
            <pc:sldMk cId="1893962982" sldId="795"/>
            <ac:spMk id="5" creationId="{570B59A6-E2DF-453D-B170-F00738C24DD1}"/>
          </ac:spMkLst>
        </pc:spChg>
        <pc:spChg chg="mod">
          <ac:chgData name="GOMEZ, Paula" userId="c93cf399-3ed7-4230-9282-8831e3fe5ae7" providerId="ADAL" clId="{84A2EE2C-CC66-4B41-85CE-14599C5EAADB}" dt="2023-03-07T14:33:06.609" v="480" actId="20577"/>
          <ac:spMkLst>
            <pc:docMk/>
            <pc:sldMk cId="1893962982" sldId="795"/>
            <ac:spMk id="8" creationId="{00000000-0000-0000-0000-000000000000}"/>
          </ac:spMkLst>
        </pc:spChg>
        <pc:spChg chg="add mod">
          <ac:chgData name="GOMEZ, Paula" userId="c93cf399-3ed7-4230-9282-8831e3fe5ae7" providerId="ADAL" clId="{84A2EE2C-CC66-4B41-85CE-14599C5EAADB}" dt="2023-03-07T14:02:47.844" v="86"/>
          <ac:spMkLst>
            <pc:docMk/>
            <pc:sldMk cId="1893962982" sldId="795"/>
            <ac:spMk id="9" creationId="{8C5E76FB-04C7-4BB3-B4E1-7D2EB3A07D93}"/>
          </ac:spMkLst>
        </pc:spChg>
      </pc:sldChg>
      <pc:sldChg chg="addSp delSp modSp mod">
        <pc:chgData name="GOMEZ, Paula" userId="c93cf399-3ed7-4230-9282-8831e3fe5ae7" providerId="ADAL" clId="{84A2EE2C-CC66-4B41-85CE-14599C5EAADB}" dt="2023-03-07T14:32:40.675" v="468" actId="20577"/>
        <pc:sldMkLst>
          <pc:docMk/>
          <pc:sldMk cId="2321378629" sldId="797"/>
        </pc:sldMkLst>
        <pc:spChg chg="del">
          <ac:chgData name="GOMEZ, Paula" userId="c93cf399-3ed7-4230-9282-8831e3fe5ae7" providerId="ADAL" clId="{84A2EE2C-CC66-4B41-85CE-14599C5EAADB}" dt="2023-03-07T14:02:05.045" v="73" actId="478"/>
          <ac:spMkLst>
            <pc:docMk/>
            <pc:sldMk cId="2321378629" sldId="797"/>
            <ac:spMk id="4" creationId="{C1F8FFEE-F52B-4635-8C69-9E3EBB74AA49}"/>
          </ac:spMkLst>
        </pc:spChg>
        <pc:spChg chg="add mod">
          <ac:chgData name="GOMEZ, Paula" userId="c93cf399-3ed7-4230-9282-8831e3fe5ae7" providerId="ADAL" clId="{84A2EE2C-CC66-4B41-85CE-14599C5EAADB}" dt="2023-03-07T14:02:05.783" v="74"/>
          <ac:spMkLst>
            <pc:docMk/>
            <pc:sldMk cId="2321378629" sldId="797"/>
            <ac:spMk id="7" creationId="{B60A147B-37D0-403C-A7F4-EA7135220127}"/>
          </ac:spMkLst>
        </pc:spChg>
        <pc:spChg chg="mod">
          <ac:chgData name="GOMEZ, Paula" userId="c93cf399-3ed7-4230-9282-8831e3fe5ae7" providerId="ADAL" clId="{84A2EE2C-CC66-4B41-85CE-14599C5EAADB}" dt="2023-03-07T14:32:40.675" v="468" actId="20577"/>
          <ac:spMkLst>
            <pc:docMk/>
            <pc:sldMk cId="2321378629" sldId="797"/>
            <ac:spMk id="36" creationId="{00000000-0000-0000-0000-000000000000}"/>
          </ac:spMkLst>
        </pc:spChg>
      </pc:sldChg>
      <pc:sldChg chg="addSp delSp modSp mod">
        <pc:chgData name="GOMEZ, Paula" userId="c93cf399-3ed7-4230-9282-8831e3fe5ae7" providerId="ADAL" clId="{84A2EE2C-CC66-4B41-85CE-14599C5EAADB}" dt="2023-03-07T14:32:44.472" v="470" actId="20577"/>
        <pc:sldMkLst>
          <pc:docMk/>
          <pc:sldMk cId="2741953829" sldId="798"/>
        </pc:sldMkLst>
        <pc:spChg chg="del">
          <ac:chgData name="GOMEZ, Paula" userId="c93cf399-3ed7-4230-9282-8831e3fe5ae7" providerId="ADAL" clId="{84A2EE2C-CC66-4B41-85CE-14599C5EAADB}" dt="2023-03-07T14:02:11.534" v="75" actId="478"/>
          <ac:spMkLst>
            <pc:docMk/>
            <pc:sldMk cId="2741953829" sldId="798"/>
            <ac:spMk id="3" creationId="{8BEF99EF-03CD-4822-AB8E-143839E954C4}"/>
          </ac:spMkLst>
        </pc:spChg>
        <pc:spChg chg="add mod">
          <ac:chgData name="GOMEZ, Paula" userId="c93cf399-3ed7-4230-9282-8831e3fe5ae7" providerId="ADAL" clId="{84A2EE2C-CC66-4B41-85CE-14599C5EAADB}" dt="2023-03-07T14:02:12.011" v="76"/>
          <ac:spMkLst>
            <pc:docMk/>
            <pc:sldMk cId="2741953829" sldId="798"/>
            <ac:spMk id="6" creationId="{EB61BAF1-76DF-4350-901F-BFA0367DB9FE}"/>
          </ac:spMkLst>
        </pc:spChg>
        <pc:spChg chg="mod">
          <ac:chgData name="GOMEZ, Paula" userId="c93cf399-3ed7-4230-9282-8831e3fe5ae7" providerId="ADAL" clId="{84A2EE2C-CC66-4B41-85CE-14599C5EAADB}" dt="2023-03-07T14:32:44.472" v="470" actId="20577"/>
          <ac:spMkLst>
            <pc:docMk/>
            <pc:sldMk cId="2741953829" sldId="798"/>
            <ac:spMk id="36" creationId="{00000000-0000-0000-0000-000000000000}"/>
          </ac:spMkLst>
        </pc:spChg>
      </pc:sldChg>
      <pc:sldChg chg="addSp delSp modSp mod">
        <pc:chgData name="GOMEZ, Paula" userId="c93cf399-3ed7-4230-9282-8831e3fe5ae7" providerId="ADAL" clId="{84A2EE2C-CC66-4B41-85CE-14599C5EAADB}" dt="2023-03-07T14:32:48.248" v="472" actId="20577"/>
        <pc:sldMkLst>
          <pc:docMk/>
          <pc:sldMk cId="25011061" sldId="799"/>
        </pc:sldMkLst>
        <pc:spChg chg="del">
          <ac:chgData name="GOMEZ, Paula" userId="c93cf399-3ed7-4230-9282-8831e3fe5ae7" providerId="ADAL" clId="{84A2EE2C-CC66-4B41-85CE-14599C5EAADB}" dt="2023-03-07T14:02:17.238" v="77" actId="478"/>
          <ac:spMkLst>
            <pc:docMk/>
            <pc:sldMk cId="25011061" sldId="799"/>
            <ac:spMk id="3" creationId="{32C371CB-2860-4E4E-8328-47E5AFA9570F}"/>
          </ac:spMkLst>
        </pc:spChg>
        <pc:spChg chg="add mod">
          <ac:chgData name="GOMEZ, Paula" userId="c93cf399-3ed7-4230-9282-8831e3fe5ae7" providerId="ADAL" clId="{84A2EE2C-CC66-4B41-85CE-14599C5EAADB}" dt="2023-03-07T14:02:17.808" v="78"/>
          <ac:spMkLst>
            <pc:docMk/>
            <pc:sldMk cId="25011061" sldId="799"/>
            <ac:spMk id="6" creationId="{83E1F5A2-D1C4-474F-8AFA-CB50D6C49C41}"/>
          </ac:spMkLst>
        </pc:spChg>
        <pc:spChg chg="mod">
          <ac:chgData name="GOMEZ, Paula" userId="c93cf399-3ed7-4230-9282-8831e3fe5ae7" providerId="ADAL" clId="{84A2EE2C-CC66-4B41-85CE-14599C5EAADB}" dt="2023-03-07T14:32:48.248" v="472" actId="20577"/>
          <ac:spMkLst>
            <pc:docMk/>
            <pc:sldMk cId="25011061" sldId="799"/>
            <ac:spMk id="36" creationId="{00000000-0000-0000-0000-000000000000}"/>
          </ac:spMkLst>
        </pc:spChg>
      </pc:sldChg>
      <pc:sldChg chg="addSp delSp modSp mod">
        <pc:chgData name="GOMEZ, Paula" userId="c93cf399-3ed7-4230-9282-8831e3fe5ae7" providerId="ADAL" clId="{84A2EE2C-CC66-4B41-85CE-14599C5EAADB}" dt="2023-03-07T14:32:53.063" v="474" actId="20577"/>
        <pc:sldMkLst>
          <pc:docMk/>
          <pc:sldMk cId="1758531365" sldId="800"/>
        </pc:sldMkLst>
        <pc:spChg chg="del">
          <ac:chgData name="GOMEZ, Paula" userId="c93cf399-3ed7-4230-9282-8831e3fe5ae7" providerId="ADAL" clId="{84A2EE2C-CC66-4B41-85CE-14599C5EAADB}" dt="2023-03-07T14:02:22.974" v="79" actId="478"/>
          <ac:spMkLst>
            <pc:docMk/>
            <pc:sldMk cId="1758531365" sldId="800"/>
            <ac:spMk id="3" creationId="{CF19316B-6F53-4EEE-86DC-CC7033AB3EEA}"/>
          </ac:spMkLst>
        </pc:spChg>
        <pc:spChg chg="add mod">
          <ac:chgData name="GOMEZ, Paula" userId="c93cf399-3ed7-4230-9282-8831e3fe5ae7" providerId="ADAL" clId="{84A2EE2C-CC66-4B41-85CE-14599C5EAADB}" dt="2023-03-07T14:02:23.736" v="80"/>
          <ac:spMkLst>
            <pc:docMk/>
            <pc:sldMk cId="1758531365" sldId="800"/>
            <ac:spMk id="6" creationId="{1B96B496-687A-4111-AFCB-C22595242093}"/>
          </ac:spMkLst>
        </pc:spChg>
        <pc:spChg chg="mod">
          <ac:chgData name="GOMEZ, Paula" userId="c93cf399-3ed7-4230-9282-8831e3fe5ae7" providerId="ADAL" clId="{84A2EE2C-CC66-4B41-85CE-14599C5EAADB}" dt="2023-03-07T14:32:53.063" v="474" actId="20577"/>
          <ac:spMkLst>
            <pc:docMk/>
            <pc:sldMk cId="1758531365" sldId="800"/>
            <ac:spMk id="36" creationId="{00000000-0000-0000-0000-000000000000}"/>
          </ac:spMkLst>
        </pc:spChg>
      </pc:sldChg>
      <pc:sldChg chg="addSp delSp modSp mod">
        <pc:chgData name="GOMEZ, Paula" userId="c93cf399-3ed7-4230-9282-8831e3fe5ae7" providerId="ADAL" clId="{84A2EE2C-CC66-4B41-85CE-14599C5EAADB}" dt="2023-03-07T15:00:07.506" v="620" actId="1076"/>
        <pc:sldMkLst>
          <pc:docMk/>
          <pc:sldMk cId="2966053822" sldId="803"/>
        </pc:sldMkLst>
        <pc:spChg chg="del">
          <ac:chgData name="GOMEZ, Paula" userId="c93cf399-3ed7-4230-9282-8831e3fe5ae7" providerId="ADAL" clId="{84A2EE2C-CC66-4B41-85CE-14599C5EAADB}" dt="2023-03-07T14:02:52.629" v="87" actId="478"/>
          <ac:spMkLst>
            <pc:docMk/>
            <pc:sldMk cId="2966053822" sldId="803"/>
            <ac:spMk id="2" creationId="{5FA8F3B5-166B-456D-B9F0-C13978FD2967}"/>
          </ac:spMkLst>
        </pc:spChg>
        <pc:spChg chg="mod">
          <ac:chgData name="GOMEZ, Paula" userId="c93cf399-3ed7-4230-9282-8831e3fe5ae7" providerId="ADAL" clId="{84A2EE2C-CC66-4B41-85CE-14599C5EAADB}" dt="2023-03-07T14:33:10.482" v="482" actId="20577"/>
          <ac:spMkLst>
            <pc:docMk/>
            <pc:sldMk cId="2966053822" sldId="803"/>
            <ac:spMk id="4" creationId="{00000000-0000-0000-0000-000000000000}"/>
          </ac:spMkLst>
        </pc:spChg>
        <pc:spChg chg="add mod">
          <ac:chgData name="GOMEZ, Paula" userId="c93cf399-3ed7-4230-9282-8831e3fe5ae7" providerId="ADAL" clId="{84A2EE2C-CC66-4B41-85CE-14599C5EAADB}" dt="2023-03-07T14:02:54.690" v="88"/>
          <ac:spMkLst>
            <pc:docMk/>
            <pc:sldMk cId="2966053822" sldId="803"/>
            <ac:spMk id="6" creationId="{920807E2-1C3A-4B2B-B036-D71FB9BE8CFB}"/>
          </ac:spMkLst>
        </pc:spChg>
        <pc:spChg chg="mod">
          <ac:chgData name="GOMEZ, Paula" userId="c93cf399-3ed7-4230-9282-8831e3fe5ae7" providerId="ADAL" clId="{84A2EE2C-CC66-4B41-85CE-14599C5EAADB}" dt="2023-03-07T15:00:07.506" v="620" actId="1076"/>
          <ac:spMkLst>
            <pc:docMk/>
            <pc:sldMk cId="2966053822" sldId="803"/>
            <ac:spMk id="12" creationId="{00000000-0000-0000-0000-000000000000}"/>
          </ac:spMkLst>
        </pc:spChg>
      </pc:sldChg>
      <pc:sldChg chg="addSp delSp modSp mod modClrScheme chgLayout">
        <pc:chgData name="GOMEZ, Paula" userId="c93cf399-3ed7-4230-9282-8831e3fe5ae7" providerId="ADAL" clId="{84A2EE2C-CC66-4B41-85CE-14599C5EAADB}" dt="2023-03-07T14:20:36.191" v="331" actId="1076"/>
        <pc:sldMkLst>
          <pc:docMk/>
          <pc:sldMk cId="1178367863" sldId="804"/>
        </pc:sldMkLst>
        <pc:spChg chg="mod ord">
          <ac:chgData name="GOMEZ, Paula" userId="c93cf399-3ed7-4230-9282-8831e3fe5ae7" providerId="ADAL" clId="{84A2EE2C-CC66-4B41-85CE-14599C5EAADB}" dt="2023-03-07T14:20:36.191" v="331" actId="1076"/>
          <ac:spMkLst>
            <pc:docMk/>
            <pc:sldMk cId="1178367863" sldId="804"/>
            <ac:spMk id="2" creationId="{00000000-0000-0000-0000-000000000000}"/>
          </ac:spMkLst>
        </pc:spChg>
        <pc:spChg chg="del">
          <ac:chgData name="GOMEZ, Paula" userId="c93cf399-3ed7-4230-9282-8831e3fe5ae7" providerId="ADAL" clId="{84A2EE2C-CC66-4B41-85CE-14599C5EAADB}" dt="2023-03-07T13:59:15.871" v="22" actId="478"/>
          <ac:spMkLst>
            <pc:docMk/>
            <pc:sldMk cId="1178367863" sldId="804"/>
            <ac:spMk id="3" creationId="{BCD9F45B-5C25-47E2-A123-74A93E1AF10E}"/>
          </ac:spMkLst>
        </pc:spChg>
        <pc:spChg chg="mod ord">
          <ac:chgData name="GOMEZ, Paula" userId="c93cf399-3ed7-4230-9282-8831e3fe5ae7" providerId="ADAL" clId="{84A2EE2C-CC66-4B41-85CE-14599C5EAADB}" dt="2023-03-07T14:20:33.718" v="330" actId="1076"/>
          <ac:spMkLst>
            <pc:docMk/>
            <pc:sldMk cId="1178367863" sldId="804"/>
            <ac:spMk id="4" creationId="{3C413FBB-E21E-D207-477F-903909E85DF6}"/>
          </ac:spMkLst>
        </pc:spChg>
        <pc:spChg chg="add mod ord">
          <ac:chgData name="GOMEZ, Paula" userId="c93cf399-3ed7-4230-9282-8831e3fe5ae7" providerId="ADAL" clId="{84A2EE2C-CC66-4B41-85CE-14599C5EAADB}" dt="2023-03-07T14:20:09.027" v="326" actId="700"/>
          <ac:spMkLst>
            <pc:docMk/>
            <pc:sldMk cId="1178367863" sldId="804"/>
            <ac:spMk id="7" creationId="{9E926432-1E1D-48AD-A2A7-41BFF9F35012}"/>
          </ac:spMkLst>
        </pc:spChg>
      </pc:sldChg>
      <pc:sldChg chg="addSp delSp modSp mod">
        <pc:chgData name="GOMEZ, Paula" userId="c93cf399-3ed7-4230-9282-8831e3fe5ae7" providerId="ADAL" clId="{84A2EE2C-CC66-4B41-85CE-14599C5EAADB}" dt="2023-03-07T14:31:56.538" v="448" actId="20577"/>
        <pc:sldMkLst>
          <pc:docMk/>
          <pc:sldMk cId="505929479" sldId="805"/>
        </pc:sldMkLst>
        <pc:spChg chg="del">
          <ac:chgData name="GOMEZ, Paula" userId="c93cf399-3ed7-4230-9282-8831e3fe5ae7" providerId="ADAL" clId="{84A2EE2C-CC66-4B41-85CE-14599C5EAADB}" dt="2023-03-07T14:01:00.479" v="53" actId="478"/>
          <ac:spMkLst>
            <pc:docMk/>
            <pc:sldMk cId="505929479" sldId="805"/>
            <ac:spMk id="4" creationId="{697E8DC7-512B-48D7-9373-06DFE9C35162}"/>
          </ac:spMkLst>
        </pc:spChg>
        <pc:spChg chg="add mod">
          <ac:chgData name="GOMEZ, Paula" userId="c93cf399-3ed7-4230-9282-8831e3fe5ae7" providerId="ADAL" clId="{84A2EE2C-CC66-4B41-85CE-14599C5EAADB}" dt="2023-03-07T14:01:01.685" v="54"/>
          <ac:spMkLst>
            <pc:docMk/>
            <pc:sldMk cId="505929479" sldId="805"/>
            <ac:spMk id="8" creationId="{9825877C-39FC-48CC-8A18-97F042854C88}"/>
          </ac:spMkLst>
        </pc:spChg>
        <pc:spChg chg="mod">
          <ac:chgData name="GOMEZ, Paula" userId="c93cf399-3ed7-4230-9282-8831e3fe5ae7" providerId="ADAL" clId="{84A2EE2C-CC66-4B41-85CE-14599C5EAADB}" dt="2023-03-07T14:31:56.538" v="448" actId="20577"/>
          <ac:spMkLst>
            <pc:docMk/>
            <pc:sldMk cId="505929479" sldId="805"/>
            <ac:spMk id="9" creationId="{00000000-0000-0000-0000-000000000000}"/>
          </ac:spMkLst>
        </pc:spChg>
      </pc:sldChg>
      <pc:sldChg chg="addSp delSp modSp mod">
        <pc:chgData name="GOMEZ, Paula" userId="c93cf399-3ed7-4230-9282-8831e3fe5ae7" providerId="ADAL" clId="{84A2EE2C-CC66-4B41-85CE-14599C5EAADB}" dt="2023-03-07T14:04:24.277" v="114"/>
        <pc:sldMkLst>
          <pc:docMk/>
          <pc:sldMk cId="402714753" sldId="806"/>
        </pc:sldMkLst>
        <pc:spChg chg="del">
          <ac:chgData name="GOMEZ, Paula" userId="c93cf399-3ed7-4230-9282-8831e3fe5ae7" providerId="ADAL" clId="{84A2EE2C-CC66-4B41-85CE-14599C5EAADB}" dt="2023-03-07T14:04:23.604" v="113" actId="478"/>
          <ac:spMkLst>
            <pc:docMk/>
            <pc:sldMk cId="402714753" sldId="806"/>
            <ac:spMk id="3" creationId="{14A39C43-1A8A-4649-94E6-16E77C7598FE}"/>
          </ac:spMkLst>
        </pc:spChg>
        <pc:spChg chg="add mod">
          <ac:chgData name="GOMEZ, Paula" userId="c93cf399-3ed7-4230-9282-8831e3fe5ae7" providerId="ADAL" clId="{84A2EE2C-CC66-4B41-85CE-14599C5EAADB}" dt="2023-03-07T14:04:24.277" v="114"/>
          <ac:spMkLst>
            <pc:docMk/>
            <pc:sldMk cId="402714753" sldId="806"/>
            <ac:spMk id="8" creationId="{C8E8C9F6-7DC8-4FE6-9A30-6EE4E800E581}"/>
          </ac:spMkLst>
        </pc:spChg>
      </pc:sldChg>
      <pc:sldChg chg="addSp delSp modSp mod">
        <pc:chgData name="GOMEZ, Paula" userId="c93cf399-3ed7-4230-9282-8831e3fe5ae7" providerId="ADAL" clId="{84A2EE2C-CC66-4B41-85CE-14599C5EAADB}" dt="2023-03-07T15:00:14.899" v="621" actId="255"/>
        <pc:sldMkLst>
          <pc:docMk/>
          <pc:sldMk cId="763341032" sldId="809"/>
        </pc:sldMkLst>
        <pc:spChg chg="del">
          <ac:chgData name="GOMEZ, Paula" userId="c93cf399-3ed7-4230-9282-8831e3fe5ae7" providerId="ADAL" clId="{84A2EE2C-CC66-4B41-85CE-14599C5EAADB}" dt="2023-03-07T14:02:59.245" v="89" actId="478"/>
          <ac:spMkLst>
            <pc:docMk/>
            <pc:sldMk cId="763341032" sldId="809"/>
            <ac:spMk id="2" creationId="{4C5FA9F5-CF3D-44BE-AB75-8CA795AC9A7E}"/>
          </ac:spMkLst>
        </pc:spChg>
        <pc:spChg chg="mod">
          <ac:chgData name="GOMEZ, Paula" userId="c93cf399-3ed7-4230-9282-8831e3fe5ae7" providerId="ADAL" clId="{84A2EE2C-CC66-4B41-85CE-14599C5EAADB}" dt="2023-03-07T14:33:15.240" v="484" actId="20577"/>
          <ac:spMkLst>
            <pc:docMk/>
            <pc:sldMk cId="763341032" sldId="809"/>
            <ac:spMk id="4" creationId="{00000000-0000-0000-0000-000000000000}"/>
          </ac:spMkLst>
        </pc:spChg>
        <pc:spChg chg="add mod">
          <ac:chgData name="GOMEZ, Paula" userId="c93cf399-3ed7-4230-9282-8831e3fe5ae7" providerId="ADAL" clId="{84A2EE2C-CC66-4B41-85CE-14599C5EAADB}" dt="2023-03-07T14:03:00.024" v="90"/>
          <ac:spMkLst>
            <pc:docMk/>
            <pc:sldMk cId="763341032" sldId="809"/>
            <ac:spMk id="6" creationId="{7686820F-7712-47E5-934A-06F62C90C669}"/>
          </ac:spMkLst>
        </pc:spChg>
        <pc:spChg chg="mod">
          <ac:chgData name="GOMEZ, Paula" userId="c93cf399-3ed7-4230-9282-8831e3fe5ae7" providerId="ADAL" clId="{84A2EE2C-CC66-4B41-85CE-14599C5EAADB}" dt="2023-03-07T15:00:14.899" v="621" actId="255"/>
          <ac:spMkLst>
            <pc:docMk/>
            <pc:sldMk cId="763341032" sldId="809"/>
            <ac:spMk id="12" creationId="{00000000-0000-0000-0000-000000000000}"/>
          </ac:spMkLst>
        </pc:spChg>
      </pc:sldChg>
      <pc:sldChg chg="modSp add mod ord">
        <pc:chgData name="GOMEZ, Paula" userId="c93cf399-3ed7-4230-9282-8831e3fe5ae7" providerId="ADAL" clId="{84A2EE2C-CC66-4B41-85CE-14599C5EAADB}" dt="2023-03-07T14:30:23.084" v="414" actId="20577"/>
        <pc:sldMkLst>
          <pc:docMk/>
          <pc:sldMk cId="806871871" sldId="810"/>
        </pc:sldMkLst>
        <pc:spChg chg="mod">
          <ac:chgData name="GOMEZ, Paula" userId="c93cf399-3ed7-4230-9282-8831e3fe5ae7" providerId="ADAL" clId="{84A2EE2C-CC66-4B41-85CE-14599C5EAADB}" dt="2023-03-07T14:30:23.084" v="414" actId="20577"/>
          <ac:spMkLst>
            <pc:docMk/>
            <pc:sldMk cId="806871871" sldId="810"/>
            <ac:spMk id="2" creationId="{00000000-0000-0000-0000-000000000000}"/>
          </ac:spMkLst>
        </pc:spChg>
      </pc:sldChg>
      <pc:sldChg chg="modSp add mod">
        <pc:chgData name="GOMEZ, Paula" userId="c93cf399-3ed7-4230-9282-8831e3fe5ae7" providerId="ADAL" clId="{84A2EE2C-CC66-4B41-85CE-14599C5EAADB}" dt="2023-03-07T14:58:29.158" v="557" actId="13926"/>
        <pc:sldMkLst>
          <pc:docMk/>
          <pc:sldMk cId="127482585" sldId="811"/>
        </pc:sldMkLst>
        <pc:spChg chg="mod">
          <ac:chgData name="GOMEZ, Paula" userId="c93cf399-3ed7-4230-9282-8831e3fe5ae7" providerId="ADAL" clId="{84A2EE2C-CC66-4B41-85CE-14599C5EAADB}" dt="2023-03-07T14:58:29.158" v="557" actId="13926"/>
          <ac:spMkLst>
            <pc:docMk/>
            <pc:sldMk cId="127482585" sldId="811"/>
            <ac:spMk id="6" creationId="{00000000-0000-0000-0000-000000000000}"/>
          </ac:spMkLst>
        </pc:spChg>
        <pc:spChg chg="mod">
          <ac:chgData name="GOMEZ, Paula" userId="c93cf399-3ed7-4230-9282-8831e3fe5ae7" providerId="ADAL" clId="{84A2EE2C-CC66-4B41-85CE-14599C5EAADB}" dt="2023-03-07T14:57:37.034" v="552" actId="20577"/>
          <ac:spMkLst>
            <pc:docMk/>
            <pc:sldMk cId="127482585" sldId="811"/>
            <ac:spMk id="8" creationId="{00000000-0000-0000-0000-000000000000}"/>
          </ac:spMkLst>
        </pc:spChg>
      </pc:sldChg>
      <pc:sldChg chg="add">
        <pc:chgData name="GOMEZ, Paula" userId="c93cf399-3ed7-4230-9282-8831e3fe5ae7" providerId="ADAL" clId="{84A2EE2C-CC66-4B41-85CE-14599C5EAADB}" dt="2023-03-07T15:17:53.696" v="625"/>
        <pc:sldMkLst>
          <pc:docMk/>
          <pc:sldMk cId="130080302" sldId="1869"/>
        </pc:sldMkLst>
      </pc:sldChg>
      <pc:sldMasterChg chg="modSldLayout">
        <pc:chgData name="GOMEZ, Paula" userId="c93cf399-3ed7-4230-9282-8831e3fe5ae7" providerId="ADAL" clId="{84A2EE2C-CC66-4B41-85CE-14599C5EAADB}" dt="2023-03-07T15:08:34.644" v="624" actId="1035"/>
        <pc:sldMasterMkLst>
          <pc:docMk/>
          <pc:sldMasterMk cId="0" sldId="2147483682"/>
        </pc:sldMasterMkLst>
        <pc:sldLayoutChg chg="modSp mod">
          <pc:chgData name="GOMEZ, Paula" userId="c93cf399-3ed7-4230-9282-8831e3fe5ae7" providerId="ADAL" clId="{84A2EE2C-CC66-4B41-85CE-14599C5EAADB}" dt="2023-03-07T15:08:34.644" v="624" actId="1035"/>
          <pc:sldLayoutMkLst>
            <pc:docMk/>
            <pc:sldMasterMk cId="0" sldId="2147483682"/>
            <pc:sldLayoutMk cId="0" sldId="2147483683"/>
          </pc:sldLayoutMkLst>
          <pc:picChg chg="mod">
            <ac:chgData name="GOMEZ, Paula" userId="c93cf399-3ed7-4230-9282-8831e3fe5ae7" providerId="ADAL" clId="{84A2EE2C-CC66-4B41-85CE-14599C5EAADB}" dt="2023-03-07T15:08:34.644" v="624" actId="1035"/>
            <ac:picMkLst>
              <pc:docMk/>
              <pc:sldMasterMk cId="0" sldId="2147483682"/>
              <pc:sldLayoutMk cId="0" sldId="2147483683"/>
              <ac:picMk id="17" creationId="{0066D8E5-801A-4B01-83B4-EBE258844B0A}"/>
            </ac:picMkLst>
          </pc:picChg>
        </pc:sldLayoutChg>
      </pc:sldMasterChg>
      <pc:sldMasterChg chg="del delSldLayout">
        <pc:chgData name="GOMEZ, Paula" userId="c93cf399-3ed7-4230-9282-8831e3fe5ae7" providerId="ADAL" clId="{84A2EE2C-CC66-4B41-85CE-14599C5EAADB}" dt="2023-03-07T14:13:09.056" v="256" actId="2696"/>
        <pc:sldMasterMkLst>
          <pc:docMk/>
          <pc:sldMasterMk cId="980484382" sldId="2147483790"/>
        </pc:sldMasterMkLst>
        <pc:sldLayoutChg chg="del">
          <pc:chgData name="GOMEZ, Paula" userId="c93cf399-3ed7-4230-9282-8831e3fe5ae7" providerId="ADAL" clId="{84A2EE2C-CC66-4B41-85CE-14599C5EAADB}" dt="2023-03-07T14:13:09.005" v="245" actId="2696"/>
          <pc:sldLayoutMkLst>
            <pc:docMk/>
            <pc:sldMasterMk cId="980484382" sldId="2147483790"/>
            <pc:sldLayoutMk cId="3074936361" sldId="2147483791"/>
          </pc:sldLayoutMkLst>
        </pc:sldLayoutChg>
        <pc:sldLayoutChg chg="del">
          <pc:chgData name="GOMEZ, Paula" userId="c93cf399-3ed7-4230-9282-8831e3fe5ae7" providerId="ADAL" clId="{84A2EE2C-CC66-4B41-85CE-14599C5EAADB}" dt="2023-03-07T14:13:09.009" v="246" actId="2696"/>
          <pc:sldLayoutMkLst>
            <pc:docMk/>
            <pc:sldMasterMk cId="980484382" sldId="2147483790"/>
            <pc:sldLayoutMk cId="1875329345" sldId="2147483792"/>
          </pc:sldLayoutMkLst>
        </pc:sldLayoutChg>
        <pc:sldLayoutChg chg="del">
          <pc:chgData name="GOMEZ, Paula" userId="c93cf399-3ed7-4230-9282-8831e3fe5ae7" providerId="ADAL" clId="{84A2EE2C-CC66-4B41-85CE-14599C5EAADB}" dt="2023-03-07T14:13:09.014" v="247" actId="2696"/>
          <pc:sldLayoutMkLst>
            <pc:docMk/>
            <pc:sldMasterMk cId="980484382" sldId="2147483790"/>
            <pc:sldLayoutMk cId="684596246" sldId="2147483793"/>
          </pc:sldLayoutMkLst>
        </pc:sldLayoutChg>
        <pc:sldLayoutChg chg="del">
          <pc:chgData name="GOMEZ, Paula" userId="c93cf399-3ed7-4230-9282-8831e3fe5ae7" providerId="ADAL" clId="{84A2EE2C-CC66-4B41-85CE-14599C5EAADB}" dt="2023-03-07T14:13:09.018" v="248" actId="2696"/>
          <pc:sldLayoutMkLst>
            <pc:docMk/>
            <pc:sldMasterMk cId="980484382" sldId="2147483790"/>
            <pc:sldLayoutMk cId="964093978" sldId="2147483794"/>
          </pc:sldLayoutMkLst>
        </pc:sldLayoutChg>
        <pc:sldLayoutChg chg="del">
          <pc:chgData name="GOMEZ, Paula" userId="c93cf399-3ed7-4230-9282-8831e3fe5ae7" providerId="ADAL" clId="{84A2EE2C-CC66-4B41-85CE-14599C5EAADB}" dt="2023-03-07T14:13:09.021" v="249" actId="2696"/>
          <pc:sldLayoutMkLst>
            <pc:docMk/>
            <pc:sldMasterMk cId="980484382" sldId="2147483790"/>
            <pc:sldLayoutMk cId="3650567435" sldId="2147483795"/>
          </pc:sldLayoutMkLst>
        </pc:sldLayoutChg>
        <pc:sldLayoutChg chg="del">
          <pc:chgData name="GOMEZ, Paula" userId="c93cf399-3ed7-4230-9282-8831e3fe5ae7" providerId="ADAL" clId="{84A2EE2C-CC66-4B41-85CE-14599C5EAADB}" dt="2023-03-07T14:13:09.024" v="250" actId="2696"/>
          <pc:sldLayoutMkLst>
            <pc:docMk/>
            <pc:sldMasterMk cId="980484382" sldId="2147483790"/>
            <pc:sldLayoutMk cId="2361487163" sldId="2147483796"/>
          </pc:sldLayoutMkLst>
        </pc:sldLayoutChg>
        <pc:sldLayoutChg chg="del">
          <pc:chgData name="GOMEZ, Paula" userId="c93cf399-3ed7-4230-9282-8831e3fe5ae7" providerId="ADAL" clId="{84A2EE2C-CC66-4B41-85CE-14599C5EAADB}" dt="2023-03-07T14:13:09.032" v="251" actId="2696"/>
          <pc:sldLayoutMkLst>
            <pc:docMk/>
            <pc:sldMasterMk cId="980484382" sldId="2147483790"/>
            <pc:sldLayoutMk cId="3222906640" sldId="2147483797"/>
          </pc:sldLayoutMkLst>
        </pc:sldLayoutChg>
        <pc:sldLayoutChg chg="del">
          <pc:chgData name="GOMEZ, Paula" userId="c93cf399-3ed7-4230-9282-8831e3fe5ae7" providerId="ADAL" clId="{84A2EE2C-CC66-4B41-85CE-14599C5EAADB}" dt="2023-03-07T14:13:09.036" v="252" actId="2696"/>
          <pc:sldLayoutMkLst>
            <pc:docMk/>
            <pc:sldMasterMk cId="980484382" sldId="2147483790"/>
            <pc:sldLayoutMk cId="3310770230" sldId="2147483798"/>
          </pc:sldLayoutMkLst>
        </pc:sldLayoutChg>
        <pc:sldLayoutChg chg="del">
          <pc:chgData name="GOMEZ, Paula" userId="c93cf399-3ed7-4230-9282-8831e3fe5ae7" providerId="ADAL" clId="{84A2EE2C-CC66-4B41-85CE-14599C5EAADB}" dt="2023-03-07T14:13:09.040" v="253" actId="2696"/>
          <pc:sldLayoutMkLst>
            <pc:docMk/>
            <pc:sldMasterMk cId="980484382" sldId="2147483790"/>
            <pc:sldLayoutMk cId="762588066" sldId="2147483799"/>
          </pc:sldLayoutMkLst>
        </pc:sldLayoutChg>
        <pc:sldLayoutChg chg="del">
          <pc:chgData name="GOMEZ, Paula" userId="c93cf399-3ed7-4230-9282-8831e3fe5ae7" providerId="ADAL" clId="{84A2EE2C-CC66-4B41-85CE-14599C5EAADB}" dt="2023-03-07T14:13:09.049" v="254" actId="2696"/>
          <pc:sldLayoutMkLst>
            <pc:docMk/>
            <pc:sldMasterMk cId="980484382" sldId="2147483790"/>
            <pc:sldLayoutMk cId="4161100890" sldId="2147483800"/>
          </pc:sldLayoutMkLst>
        </pc:sldLayoutChg>
        <pc:sldLayoutChg chg="del">
          <pc:chgData name="GOMEZ, Paula" userId="c93cf399-3ed7-4230-9282-8831e3fe5ae7" providerId="ADAL" clId="{84A2EE2C-CC66-4B41-85CE-14599C5EAADB}" dt="2023-03-07T14:13:09.052" v="255" actId="2696"/>
          <pc:sldLayoutMkLst>
            <pc:docMk/>
            <pc:sldMasterMk cId="980484382" sldId="2147483790"/>
            <pc:sldLayoutMk cId="3544538891" sldId="2147483801"/>
          </pc:sldLayoutMkLst>
        </pc:sldLayoutChg>
      </pc:sldMasterChg>
      <pc:sldMasterChg chg="addSp modSp delSldLayout modSldLayout">
        <pc:chgData name="GOMEZ, Paula" userId="c93cf399-3ed7-4230-9282-8831e3fe5ae7" providerId="ADAL" clId="{84A2EE2C-CC66-4B41-85CE-14599C5EAADB}" dt="2023-03-07T14:19:27.236" v="324" actId="2696"/>
        <pc:sldMasterMkLst>
          <pc:docMk/>
          <pc:sldMasterMk cId="0" sldId="2147483838"/>
        </pc:sldMasterMkLst>
        <pc:picChg chg="add mod">
          <ac:chgData name="GOMEZ, Paula" userId="c93cf399-3ed7-4230-9282-8831e3fe5ae7" providerId="ADAL" clId="{84A2EE2C-CC66-4B41-85CE-14599C5EAADB}" dt="2023-03-07T14:18:18.593" v="304"/>
          <ac:picMkLst>
            <pc:docMk/>
            <pc:sldMasterMk cId="0" sldId="2147483838"/>
            <ac:picMk id="15" creationId="{E6D74BB6-7EE9-4FB5-B126-91730C16DF5C}"/>
          </ac:picMkLst>
        </pc:picChg>
        <pc:sldLayoutChg chg="addSp modSp">
          <pc:chgData name="GOMEZ, Paula" userId="c93cf399-3ed7-4230-9282-8831e3fe5ae7" providerId="ADAL" clId="{84A2EE2C-CC66-4B41-85CE-14599C5EAADB}" dt="2023-03-07T14:19:01.320" v="317"/>
          <pc:sldLayoutMkLst>
            <pc:docMk/>
            <pc:sldMasterMk cId="0" sldId="2147483838"/>
            <pc:sldLayoutMk cId="0" sldId="2147483663"/>
          </pc:sldLayoutMkLst>
          <pc:picChg chg="add mod">
            <ac:chgData name="GOMEZ, Paula" userId="c93cf399-3ed7-4230-9282-8831e3fe5ae7" providerId="ADAL" clId="{84A2EE2C-CC66-4B41-85CE-14599C5EAADB}" dt="2023-03-07T14:19:01.320" v="317"/>
            <ac:picMkLst>
              <pc:docMk/>
              <pc:sldMasterMk cId="0" sldId="2147483838"/>
              <pc:sldLayoutMk cId="0" sldId="2147483663"/>
              <ac:picMk id="12" creationId="{B65401C5-884D-49FF-A5FA-5E3DC2C11F8A}"/>
            </ac:picMkLst>
          </pc:picChg>
        </pc:sldLayoutChg>
        <pc:sldLayoutChg chg="addSp modSp">
          <pc:chgData name="GOMEZ, Paula" userId="c93cf399-3ed7-4230-9282-8831e3fe5ae7" providerId="ADAL" clId="{84A2EE2C-CC66-4B41-85CE-14599C5EAADB}" dt="2023-03-07T14:19:05.455" v="318"/>
          <pc:sldLayoutMkLst>
            <pc:docMk/>
            <pc:sldMasterMk cId="0" sldId="2147483838"/>
            <pc:sldLayoutMk cId="0" sldId="2147483664"/>
          </pc:sldLayoutMkLst>
          <pc:picChg chg="add mod">
            <ac:chgData name="GOMEZ, Paula" userId="c93cf399-3ed7-4230-9282-8831e3fe5ae7" providerId="ADAL" clId="{84A2EE2C-CC66-4B41-85CE-14599C5EAADB}" dt="2023-03-07T14:19:05.455" v="318"/>
            <ac:picMkLst>
              <pc:docMk/>
              <pc:sldMasterMk cId="0" sldId="2147483838"/>
              <pc:sldLayoutMk cId="0" sldId="2147483664"/>
              <ac:picMk id="14" creationId="{9A06D6E8-8634-491F-8997-2E5B7FF7C8A5}"/>
            </ac:picMkLst>
          </pc:picChg>
        </pc:sldLayoutChg>
        <pc:sldLayoutChg chg="addSp modSp">
          <pc:chgData name="GOMEZ, Paula" userId="c93cf399-3ed7-4230-9282-8831e3fe5ae7" providerId="ADAL" clId="{84A2EE2C-CC66-4B41-85CE-14599C5EAADB}" dt="2023-03-07T14:18:33.251" v="309"/>
          <pc:sldLayoutMkLst>
            <pc:docMk/>
            <pc:sldMasterMk cId="0" sldId="2147483838"/>
            <pc:sldLayoutMk cId="0" sldId="2147483688"/>
          </pc:sldLayoutMkLst>
          <pc:picChg chg="add mod">
            <ac:chgData name="GOMEZ, Paula" userId="c93cf399-3ed7-4230-9282-8831e3fe5ae7" providerId="ADAL" clId="{84A2EE2C-CC66-4B41-85CE-14599C5EAADB}" dt="2023-03-07T14:18:33.251" v="309"/>
            <ac:picMkLst>
              <pc:docMk/>
              <pc:sldMasterMk cId="0" sldId="2147483838"/>
              <pc:sldLayoutMk cId="0" sldId="2147483688"/>
              <ac:picMk id="18" creationId="{C7716496-673D-47D1-8017-92D3E659C2A5}"/>
            </ac:picMkLst>
          </pc:picChg>
        </pc:sldLayoutChg>
        <pc:sldLayoutChg chg="addSp modSp">
          <pc:chgData name="GOMEZ, Paula" userId="c93cf399-3ed7-4230-9282-8831e3fe5ae7" providerId="ADAL" clId="{84A2EE2C-CC66-4B41-85CE-14599C5EAADB}" dt="2023-03-07T14:18:48.156" v="313"/>
          <pc:sldLayoutMkLst>
            <pc:docMk/>
            <pc:sldMasterMk cId="0" sldId="2147483838"/>
            <pc:sldLayoutMk cId="0" sldId="2147483693"/>
          </pc:sldLayoutMkLst>
          <pc:picChg chg="add mod">
            <ac:chgData name="GOMEZ, Paula" userId="c93cf399-3ed7-4230-9282-8831e3fe5ae7" providerId="ADAL" clId="{84A2EE2C-CC66-4B41-85CE-14599C5EAADB}" dt="2023-03-07T14:18:48.156" v="313"/>
            <ac:picMkLst>
              <pc:docMk/>
              <pc:sldMasterMk cId="0" sldId="2147483838"/>
              <pc:sldLayoutMk cId="0" sldId="2147483693"/>
              <ac:picMk id="16" creationId="{F4D2BD65-0B85-4CAB-AEEB-FBD2DE9CDB19}"/>
            </ac:picMkLst>
          </pc:picChg>
        </pc:sldLayoutChg>
        <pc:sldLayoutChg chg="addSp modSp">
          <pc:chgData name="GOMEZ, Paula" userId="c93cf399-3ed7-4230-9282-8831e3fe5ae7" providerId="ADAL" clId="{84A2EE2C-CC66-4B41-85CE-14599C5EAADB}" dt="2023-03-07T14:19:11.226" v="320"/>
          <pc:sldLayoutMkLst>
            <pc:docMk/>
            <pc:sldMasterMk cId="0" sldId="2147483838"/>
            <pc:sldLayoutMk cId="4205336573" sldId="2147483775"/>
          </pc:sldLayoutMkLst>
          <pc:picChg chg="add mod">
            <ac:chgData name="GOMEZ, Paula" userId="c93cf399-3ed7-4230-9282-8831e3fe5ae7" providerId="ADAL" clId="{84A2EE2C-CC66-4B41-85CE-14599C5EAADB}" dt="2023-03-07T14:19:11.226" v="320"/>
            <ac:picMkLst>
              <pc:docMk/>
              <pc:sldMasterMk cId="0" sldId="2147483838"/>
              <pc:sldLayoutMk cId="4205336573" sldId="2147483775"/>
              <ac:picMk id="14" creationId="{248B15B5-207D-4670-88EC-3FBEE8BAED3E}"/>
            </ac:picMkLst>
          </pc:picChg>
        </pc:sldLayoutChg>
        <pc:sldLayoutChg chg="addSp modSp">
          <pc:chgData name="GOMEZ, Paula" userId="c93cf399-3ed7-4230-9282-8831e3fe5ae7" providerId="ADAL" clId="{84A2EE2C-CC66-4B41-85CE-14599C5EAADB}" dt="2023-03-07T14:19:08.463" v="319"/>
          <pc:sldLayoutMkLst>
            <pc:docMk/>
            <pc:sldMasterMk cId="0" sldId="2147483838"/>
            <pc:sldLayoutMk cId="1194917028" sldId="2147483776"/>
          </pc:sldLayoutMkLst>
          <pc:picChg chg="add mod">
            <ac:chgData name="GOMEZ, Paula" userId="c93cf399-3ed7-4230-9282-8831e3fe5ae7" providerId="ADAL" clId="{84A2EE2C-CC66-4B41-85CE-14599C5EAADB}" dt="2023-03-07T14:19:08.463" v="319"/>
            <ac:picMkLst>
              <pc:docMk/>
              <pc:sldMasterMk cId="0" sldId="2147483838"/>
              <pc:sldLayoutMk cId="1194917028" sldId="2147483776"/>
              <ac:picMk id="14" creationId="{CA9E92A1-9B2C-41F4-8F0C-2B7C7CA5E919}"/>
            </ac:picMkLst>
          </pc:picChg>
        </pc:sldLayoutChg>
        <pc:sldLayoutChg chg="addSp modSp">
          <pc:chgData name="GOMEZ, Paula" userId="c93cf399-3ed7-4230-9282-8831e3fe5ae7" providerId="ADAL" clId="{84A2EE2C-CC66-4B41-85CE-14599C5EAADB}" dt="2023-03-07T14:18:21.610" v="305"/>
          <pc:sldLayoutMkLst>
            <pc:docMk/>
            <pc:sldMasterMk cId="0" sldId="2147483838"/>
            <pc:sldLayoutMk cId="0" sldId="2147483839"/>
          </pc:sldLayoutMkLst>
          <pc:picChg chg="add mod">
            <ac:chgData name="GOMEZ, Paula" userId="c93cf399-3ed7-4230-9282-8831e3fe5ae7" providerId="ADAL" clId="{84A2EE2C-CC66-4B41-85CE-14599C5EAADB}" dt="2023-03-07T14:18:21.610" v="305"/>
            <ac:picMkLst>
              <pc:docMk/>
              <pc:sldMasterMk cId="0" sldId="2147483838"/>
              <pc:sldLayoutMk cId="0" sldId="2147483839"/>
              <ac:picMk id="15" creationId="{FDA0228A-7A1C-4A66-932A-9E5CA905DDC4}"/>
            </ac:picMkLst>
          </pc:picChg>
        </pc:sldLayoutChg>
        <pc:sldLayoutChg chg="addSp modSp">
          <pc:chgData name="GOMEZ, Paula" userId="c93cf399-3ed7-4230-9282-8831e3fe5ae7" providerId="ADAL" clId="{84A2EE2C-CC66-4B41-85CE-14599C5EAADB}" dt="2023-03-07T14:18:24.810" v="306"/>
          <pc:sldLayoutMkLst>
            <pc:docMk/>
            <pc:sldMasterMk cId="0" sldId="2147483838"/>
            <pc:sldLayoutMk cId="0" sldId="2147483840"/>
          </pc:sldLayoutMkLst>
          <pc:picChg chg="add mod">
            <ac:chgData name="GOMEZ, Paula" userId="c93cf399-3ed7-4230-9282-8831e3fe5ae7" providerId="ADAL" clId="{84A2EE2C-CC66-4B41-85CE-14599C5EAADB}" dt="2023-03-07T14:18:24.810" v="306"/>
            <ac:picMkLst>
              <pc:docMk/>
              <pc:sldMasterMk cId="0" sldId="2147483838"/>
              <pc:sldLayoutMk cId="0" sldId="2147483840"/>
              <ac:picMk id="20" creationId="{259BA422-4D22-41F9-B38C-3B33C958933A}"/>
            </ac:picMkLst>
          </pc:picChg>
        </pc:sldLayoutChg>
        <pc:sldLayoutChg chg="addSp modSp">
          <pc:chgData name="GOMEZ, Paula" userId="c93cf399-3ed7-4230-9282-8831e3fe5ae7" providerId="ADAL" clId="{84A2EE2C-CC66-4B41-85CE-14599C5EAADB}" dt="2023-03-07T14:18:27.805" v="307"/>
          <pc:sldLayoutMkLst>
            <pc:docMk/>
            <pc:sldMasterMk cId="0" sldId="2147483838"/>
            <pc:sldLayoutMk cId="0" sldId="2147483841"/>
          </pc:sldLayoutMkLst>
          <pc:picChg chg="add mod">
            <ac:chgData name="GOMEZ, Paula" userId="c93cf399-3ed7-4230-9282-8831e3fe5ae7" providerId="ADAL" clId="{84A2EE2C-CC66-4B41-85CE-14599C5EAADB}" dt="2023-03-07T14:18:27.805" v="307"/>
            <ac:picMkLst>
              <pc:docMk/>
              <pc:sldMasterMk cId="0" sldId="2147483838"/>
              <pc:sldLayoutMk cId="0" sldId="2147483841"/>
              <ac:picMk id="15" creationId="{EE60A8AF-5534-4559-A886-9964CD740997}"/>
            </ac:picMkLst>
          </pc:picChg>
        </pc:sldLayoutChg>
        <pc:sldLayoutChg chg="addSp modSp">
          <pc:chgData name="GOMEZ, Paula" userId="c93cf399-3ed7-4230-9282-8831e3fe5ae7" providerId="ADAL" clId="{84A2EE2C-CC66-4B41-85CE-14599C5EAADB}" dt="2023-03-07T14:18:30.568" v="308"/>
          <pc:sldLayoutMkLst>
            <pc:docMk/>
            <pc:sldMasterMk cId="0" sldId="2147483838"/>
            <pc:sldLayoutMk cId="0" sldId="2147483842"/>
          </pc:sldLayoutMkLst>
          <pc:picChg chg="add mod">
            <ac:chgData name="GOMEZ, Paula" userId="c93cf399-3ed7-4230-9282-8831e3fe5ae7" providerId="ADAL" clId="{84A2EE2C-CC66-4B41-85CE-14599C5EAADB}" dt="2023-03-07T14:18:30.568" v="308"/>
            <ac:picMkLst>
              <pc:docMk/>
              <pc:sldMasterMk cId="0" sldId="2147483838"/>
              <pc:sldLayoutMk cId="0" sldId="2147483842"/>
              <ac:picMk id="17" creationId="{3B83A9D1-2D99-4C75-B220-A7668441DEFD}"/>
            </ac:picMkLst>
          </pc:picChg>
        </pc:sldLayoutChg>
        <pc:sldLayoutChg chg="addSp modSp">
          <pc:chgData name="GOMEZ, Paula" userId="c93cf399-3ed7-4230-9282-8831e3fe5ae7" providerId="ADAL" clId="{84A2EE2C-CC66-4B41-85CE-14599C5EAADB}" dt="2023-03-07T14:18:37.133" v="310"/>
          <pc:sldLayoutMkLst>
            <pc:docMk/>
            <pc:sldMasterMk cId="0" sldId="2147483838"/>
            <pc:sldLayoutMk cId="0" sldId="2147483843"/>
          </pc:sldLayoutMkLst>
          <pc:picChg chg="add mod">
            <ac:chgData name="GOMEZ, Paula" userId="c93cf399-3ed7-4230-9282-8831e3fe5ae7" providerId="ADAL" clId="{84A2EE2C-CC66-4B41-85CE-14599C5EAADB}" dt="2023-03-07T14:18:37.133" v="310"/>
            <ac:picMkLst>
              <pc:docMk/>
              <pc:sldMasterMk cId="0" sldId="2147483838"/>
              <pc:sldLayoutMk cId="0" sldId="2147483843"/>
              <ac:picMk id="18" creationId="{5D1AE9D6-1898-42A9-B1F3-4A10FF33A086}"/>
            </ac:picMkLst>
          </pc:picChg>
        </pc:sldLayoutChg>
        <pc:sldLayoutChg chg="addSp modSp">
          <pc:chgData name="GOMEZ, Paula" userId="c93cf399-3ed7-4230-9282-8831e3fe5ae7" providerId="ADAL" clId="{84A2EE2C-CC66-4B41-85CE-14599C5EAADB}" dt="2023-03-07T14:18:40.070" v="311"/>
          <pc:sldLayoutMkLst>
            <pc:docMk/>
            <pc:sldMasterMk cId="0" sldId="2147483838"/>
            <pc:sldLayoutMk cId="0" sldId="2147483844"/>
          </pc:sldLayoutMkLst>
          <pc:picChg chg="add mod">
            <ac:chgData name="GOMEZ, Paula" userId="c93cf399-3ed7-4230-9282-8831e3fe5ae7" providerId="ADAL" clId="{84A2EE2C-CC66-4B41-85CE-14599C5EAADB}" dt="2023-03-07T14:18:40.070" v="311"/>
            <ac:picMkLst>
              <pc:docMk/>
              <pc:sldMasterMk cId="0" sldId="2147483838"/>
              <pc:sldLayoutMk cId="0" sldId="2147483844"/>
              <ac:picMk id="18" creationId="{BDC0F2DC-3640-4E36-8DBF-3140DCF55976}"/>
            </ac:picMkLst>
          </pc:picChg>
        </pc:sldLayoutChg>
        <pc:sldLayoutChg chg="addSp modSp">
          <pc:chgData name="GOMEZ, Paula" userId="c93cf399-3ed7-4230-9282-8831e3fe5ae7" providerId="ADAL" clId="{84A2EE2C-CC66-4B41-85CE-14599C5EAADB}" dt="2023-03-07T14:18:42.743" v="312"/>
          <pc:sldLayoutMkLst>
            <pc:docMk/>
            <pc:sldMasterMk cId="0" sldId="2147483838"/>
            <pc:sldLayoutMk cId="0" sldId="2147483845"/>
          </pc:sldLayoutMkLst>
          <pc:picChg chg="add mod">
            <ac:chgData name="GOMEZ, Paula" userId="c93cf399-3ed7-4230-9282-8831e3fe5ae7" providerId="ADAL" clId="{84A2EE2C-CC66-4B41-85CE-14599C5EAADB}" dt="2023-03-07T14:18:42.743" v="312"/>
            <ac:picMkLst>
              <pc:docMk/>
              <pc:sldMasterMk cId="0" sldId="2147483838"/>
              <pc:sldLayoutMk cId="0" sldId="2147483845"/>
              <ac:picMk id="18" creationId="{02D0C8C6-B96C-40DC-984D-54A7C9E848B4}"/>
            </ac:picMkLst>
          </pc:picChg>
        </pc:sldLayoutChg>
        <pc:sldLayoutChg chg="addSp modSp">
          <pc:chgData name="GOMEZ, Paula" userId="c93cf399-3ed7-4230-9282-8831e3fe5ae7" providerId="ADAL" clId="{84A2EE2C-CC66-4B41-85CE-14599C5EAADB}" dt="2023-03-07T14:18:51.328" v="314"/>
          <pc:sldLayoutMkLst>
            <pc:docMk/>
            <pc:sldMasterMk cId="0" sldId="2147483838"/>
            <pc:sldLayoutMk cId="0" sldId="2147483847"/>
          </pc:sldLayoutMkLst>
          <pc:picChg chg="add mod">
            <ac:chgData name="GOMEZ, Paula" userId="c93cf399-3ed7-4230-9282-8831e3fe5ae7" providerId="ADAL" clId="{84A2EE2C-CC66-4B41-85CE-14599C5EAADB}" dt="2023-03-07T14:18:51.328" v="314"/>
            <ac:picMkLst>
              <pc:docMk/>
              <pc:sldMasterMk cId="0" sldId="2147483838"/>
              <pc:sldLayoutMk cId="0" sldId="2147483847"/>
              <ac:picMk id="14" creationId="{B13CD874-8CDD-4597-80A2-746C4CF09566}"/>
            </ac:picMkLst>
          </pc:picChg>
        </pc:sldLayoutChg>
        <pc:sldLayoutChg chg="addSp modSp">
          <pc:chgData name="GOMEZ, Paula" userId="c93cf399-3ed7-4230-9282-8831e3fe5ae7" providerId="ADAL" clId="{84A2EE2C-CC66-4B41-85CE-14599C5EAADB}" dt="2023-03-07T14:18:55.458" v="315"/>
          <pc:sldLayoutMkLst>
            <pc:docMk/>
            <pc:sldMasterMk cId="0" sldId="2147483838"/>
            <pc:sldLayoutMk cId="0" sldId="2147483848"/>
          </pc:sldLayoutMkLst>
          <pc:picChg chg="add mod">
            <ac:chgData name="GOMEZ, Paula" userId="c93cf399-3ed7-4230-9282-8831e3fe5ae7" providerId="ADAL" clId="{84A2EE2C-CC66-4B41-85CE-14599C5EAADB}" dt="2023-03-07T14:18:55.458" v="315"/>
            <ac:picMkLst>
              <pc:docMk/>
              <pc:sldMasterMk cId="0" sldId="2147483838"/>
              <pc:sldLayoutMk cId="0" sldId="2147483848"/>
              <ac:picMk id="16" creationId="{95565F4B-CA96-4551-A1C1-D0051032D9D9}"/>
            </ac:picMkLst>
          </pc:picChg>
        </pc:sldLayoutChg>
        <pc:sldLayoutChg chg="addSp modSp">
          <pc:chgData name="GOMEZ, Paula" userId="c93cf399-3ed7-4230-9282-8831e3fe5ae7" providerId="ADAL" clId="{84A2EE2C-CC66-4B41-85CE-14599C5EAADB}" dt="2023-03-07T14:18:58.572" v="316"/>
          <pc:sldLayoutMkLst>
            <pc:docMk/>
            <pc:sldMasterMk cId="0" sldId="2147483838"/>
            <pc:sldLayoutMk cId="0" sldId="2147483849"/>
          </pc:sldLayoutMkLst>
          <pc:picChg chg="add mod">
            <ac:chgData name="GOMEZ, Paula" userId="c93cf399-3ed7-4230-9282-8831e3fe5ae7" providerId="ADAL" clId="{84A2EE2C-CC66-4B41-85CE-14599C5EAADB}" dt="2023-03-07T14:18:58.572" v="316"/>
            <ac:picMkLst>
              <pc:docMk/>
              <pc:sldMasterMk cId="0" sldId="2147483838"/>
              <pc:sldLayoutMk cId="0" sldId="2147483849"/>
              <ac:picMk id="15" creationId="{A55AEEFF-2DEA-4E97-BB9A-F10E24F159D9}"/>
            </ac:picMkLst>
          </pc:picChg>
        </pc:sldLayoutChg>
        <pc:sldLayoutChg chg="del">
          <pc:chgData name="GOMEZ, Paula" userId="c93cf399-3ed7-4230-9282-8831e3fe5ae7" providerId="ADAL" clId="{84A2EE2C-CC66-4B41-85CE-14599C5EAADB}" dt="2023-03-07T14:19:23.547" v="321" actId="2696"/>
          <pc:sldLayoutMkLst>
            <pc:docMk/>
            <pc:sldMasterMk cId="0" sldId="2147483838"/>
            <pc:sldLayoutMk cId="0" sldId="2147483850"/>
          </pc:sldLayoutMkLst>
        </pc:sldLayoutChg>
        <pc:sldLayoutChg chg="del">
          <pc:chgData name="GOMEZ, Paula" userId="c93cf399-3ed7-4230-9282-8831e3fe5ae7" providerId="ADAL" clId="{84A2EE2C-CC66-4B41-85CE-14599C5EAADB}" dt="2023-03-07T14:19:24.484" v="322" actId="2696"/>
          <pc:sldLayoutMkLst>
            <pc:docMk/>
            <pc:sldMasterMk cId="0" sldId="2147483838"/>
            <pc:sldLayoutMk cId="0" sldId="2147483851"/>
          </pc:sldLayoutMkLst>
        </pc:sldLayoutChg>
        <pc:sldLayoutChg chg="del">
          <pc:chgData name="GOMEZ, Paula" userId="c93cf399-3ed7-4230-9282-8831e3fe5ae7" providerId="ADAL" clId="{84A2EE2C-CC66-4B41-85CE-14599C5EAADB}" dt="2023-03-07T14:19:25.395" v="323" actId="2696"/>
          <pc:sldLayoutMkLst>
            <pc:docMk/>
            <pc:sldMasterMk cId="0" sldId="2147483838"/>
            <pc:sldLayoutMk cId="0" sldId="2147483852"/>
          </pc:sldLayoutMkLst>
        </pc:sldLayoutChg>
        <pc:sldLayoutChg chg="del">
          <pc:chgData name="GOMEZ, Paula" userId="c93cf399-3ed7-4230-9282-8831e3fe5ae7" providerId="ADAL" clId="{84A2EE2C-CC66-4B41-85CE-14599C5EAADB}" dt="2023-03-07T14:19:27.236" v="324" actId="2696"/>
          <pc:sldLayoutMkLst>
            <pc:docMk/>
            <pc:sldMasterMk cId="0" sldId="2147483838"/>
            <pc:sldLayoutMk cId="0" sldId="2147483853"/>
          </pc:sldLayoutMkLst>
        </pc:sldLayoutChg>
      </pc:sldMasterChg>
      <pc:sldMasterChg chg="addSp modSp mod delSldLayout modSldLayout">
        <pc:chgData name="GOMEZ, Paula" userId="c93cf399-3ed7-4230-9282-8831e3fe5ae7" providerId="ADAL" clId="{84A2EE2C-CC66-4B41-85CE-14599C5EAADB}" dt="2023-03-07T14:19:43.076" v="325"/>
        <pc:sldMasterMkLst>
          <pc:docMk/>
          <pc:sldMasterMk cId="0" sldId="2147483858"/>
        </pc:sldMasterMkLst>
        <pc:spChg chg="mod">
          <ac:chgData name="GOMEZ, Paula" userId="c93cf399-3ed7-4230-9282-8831e3fe5ae7" providerId="ADAL" clId="{84A2EE2C-CC66-4B41-85CE-14599C5EAADB}" dt="2023-03-07T14:08:18.041" v="152" actId="20577"/>
          <ac:spMkLst>
            <pc:docMk/>
            <pc:sldMasterMk cId="0" sldId="2147483858"/>
            <ac:spMk id="12" creationId="{00000000-0000-0000-0000-000000000000}"/>
          </ac:spMkLst>
        </pc:spChg>
        <pc:picChg chg="add mod">
          <ac:chgData name="GOMEZ, Paula" userId="c93cf399-3ed7-4230-9282-8831e3fe5ae7" providerId="ADAL" clId="{84A2EE2C-CC66-4B41-85CE-14599C5EAADB}" dt="2023-03-07T14:14:00.470" v="261" actId="1076"/>
          <ac:picMkLst>
            <pc:docMk/>
            <pc:sldMasterMk cId="0" sldId="2147483858"/>
            <ac:picMk id="15" creationId="{6E6B376F-375F-4E48-8677-0A94968B2E74}"/>
          </ac:picMkLst>
        </pc:picChg>
        <pc:sldLayoutChg chg="addSp delSp modSp del mod">
          <pc:chgData name="GOMEZ, Paula" userId="c93cf399-3ed7-4230-9282-8831e3fe5ae7" providerId="ADAL" clId="{84A2EE2C-CC66-4B41-85CE-14599C5EAADB}" dt="2023-03-07T14:15:21.083" v="280" actId="2696"/>
          <pc:sldLayoutMkLst>
            <pc:docMk/>
            <pc:sldMasterMk cId="0" sldId="2147483858"/>
            <pc:sldLayoutMk cId="0" sldId="2147483673"/>
          </pc:sldLayoutMkLst>
          <pc:spChg chg="del">
            <ac:chgData name="GOMEZ, Paula" userId="c93cf399-3ed7-4230-9282-8831e3fe5ae7" providerId="ADAL" clId="{84A2EE2C-CC66-4B41-85CE-14599C5EAADB}" dt="2023-03-07T14:10:16.101" v="189" actId="478"/>
            <ac:spMkLst>
              <pc:docMk/>
              <pc:sldMasterMk cId="0" sldId="2147483858"/>
              <pc:sldLayoutMk cId="0" sldId="2147483673"/>
              <ac:spMk id="13" creationId="{A4249E05-72E4-40D7-AF64-84932FD983A0}"/>
            </ac:spMkLst>
          </pc:spChg>
          <pc:spChg chg="add mod">
            <ac:chgData name="GOMEZ, Paula" userId="c93cf399-3ed7-4230-9282-8831e3fe5ae7" providerId="ADAL" clId="{84A2EE2C-CC66-4B41-85CE-14599C5EAADB}" dt="2023-03-07T14:10:17.320" v="190"/>
            <ac:spMkLst>
              <pc:docMk/>
              <pc:sldMasterMk cId="0" sldId="2147483858"/>
              <pc:sldLayoutMk cId="0" sldId="2147483673"/>
              <ac:spMk id="14" creationId="{7B237616-5F20-4219-B008-401E592B6635}"/>
            </ac:spMkLst>
          </pc:spChg>
        </pc:sldLayoutChg>
        <pc:sldLayoutChg chg="addSp delSp modSp mod">
          <pc:chgData name="GOMEZ, Paula" userId="c93cf399-3ed7-4230-9282-8831e3fe5ae7" providerId="ADAL" clId="{84A2EE2C-CC66-4B41-85CE-14599C5EAADB}" dt="2023-03-07T14:14:08.715" v="262"/>
          <pc:sldLayoutMkLst>
            <pc:docMk/>
            <pc:sldMasterMk cId="0" sldId="2147483858"/>
            <pc:sldLayoutMk cId="0" sldId="2147483859"/>
          </pc:sldLayoutMkLst>
          <pc:spChg chg="add del mod">
            <ac:chgData name="GOMEZ, Paula" userId="c93cf399-3ed7-4230-9282-8831e3fe5ae7" providerId="ADAL" clId="{84A2EE2C-CC66-4B41-85CE-14599C5EAADB}" dt="2023-03-07T14:08:25.968" v="153" actId="478"/>
            <ac:spMkLst>
              <pc:docMk/>
              <pc:sldMasterMk cId="0" sldId="2147483858"/>
              <pc:sldLayoutMk cId="0" sldId="2147483859"/>
              <ac:spMk id="15" creationId="{53948773-C250-44C0-BA2E-758728CBF437}"/>
            </ac:spMkLst>
          </pc:spChg>
          <pc:spChg chg="add mod">
            <ac:chgData name="GOMEZ, Paula" userId="c93cf399-3ed7-4230-9282-8831e3fe5ae7" providerId="ADAL" clId="{84A2EE2C-CC66-4B41-85CE-14599C5EAADB}" dt="2023-03-07T14:08:26.740" v="154"/>
            <ac:spMkLst>
              <pc:docMk/>
              <pc:sldMasterMk cId="0" sldId="2147483858"/>
              <pc:sldLayoutMk cId="0" sldId="2147483859"/>
              <ac:spMk id="16" creationId="{48B31642-6FDE-4EB2-9029-36F9A3E18017}"/>
            </ac:spMkLst>
          </pc:spChg>
          <pc:spChg chg="del">
            <ac:chgData name="GOMEZ, Paula" userId="c93cf399-3ed7-4230-9282-8831e3fe5ae7" providerId="ADAL" clId="{84A2EE2C-CC66-4B41-85CE-14599C5EAADB}" dt="2023-03-07T14:07:59.814" v="147" actId="478"/>
            <ac:spMkLst>
              <pc:docMk/>
              <pc:sldMasterMk cId="0" sldId="2147483858"/>
              <pc:sldLayoutMk cId="0" sldId="2147483859"/>
              <ac:spMk id="30" creationId="{00000000-0000-0000-0000-000000000000}"/>
            </ac:spMkLst>
          </pc:spChg>
          <pc:picChg chg="add mod">
            <ac:chgData name="GOMEZ, Paula" userId="c93cf399-3ed7-4230-9282-8831e3fe5ae7" providerId="ADAL" clId="{84A2EE2C-CC66-4B41-85CE-14599C5EAADB}" dt="2023-03-07T14:14:08.715" v="262"/>
            <ac:picMkLst>
              <pc:docMk/>
              <pc:sldMasterMk cId="0" sldId="2147483858"/>
              <pc:sldLayoutMk cId="0" sldId="2147483859"/>
              <ac:picMk id="17" creationId="{0066D8E5-801A-4B01-83B4-EBE258844B0A}"/>
            </ac:picMkLst>
          </pc:picChg>
        </pc:sldLayoutChg>
        <pc:sldLayoutChg chg="addSp delSp modSp mod">
          <pc:chgData name="GOMEZ, Paula" userId="c93cf399-3ed7-4230-9282-8831e3fe5ae7" providerId="ADAL" clId="{84A2EE2C-CC66-4B41-85CE-14599C5EAADB}" dt="2023-03-07T14:14:14.083" v="263"/>
          <pc:sldLayoutMkLst>
            <pc:docMk/>
            <pc:sldMasterMk cId="0" sldId="2147483858"/>
            <pc:sldLayoutMk cId="0" sldId="2147483860"/>
          </pc:sldLayoutMkLst>
          <pc:spChg chg="del">
            <ac:chgData name="GOMEZ, Paula" userId="c93cf399-3ed7-4230-9282-8831e3fe5ae7" providerId="ADAL" clId="{84A2EE2C-CC66-4B41-85CE-14599C5EAADB}" dt="2023-03-07T14:08:31.154" v="155" actId="478"/>
            <ac:spMkLst>
              <pc:docMk/>
              <pc:sldMasterMk cId="0" sldId="2147483858"/>
              <pc:sldLayoutMk cId="0" sldId="2147483860"/>
              <ac:spMk id="19" creationId="{4FB9EC17-7A4A-42C0-844A-FAE9224AD6D9}"/>
            </ac:spMkLst>
          </pc:spChg>
          <pc:spChg chg="add mod">
            <ac:chgData name="GOMEZ, Paula" userId="c93cf399-3ed7-4230-9282-8831e3fe5ae7" providerId="ADAL" clId="{84A2EE2C-CC66-4B41-85CE-14599C5EAADB}" dt="2023-03-07T14:08:31.758" v="156"/>
            <ac:spMkLst>
              <pc:docMk/>
              <pc:sldMasterMk cId="0" sldId="2147483858"/>
              <pc:sldLayoutMk cId="0" sldId="2147483860"/>
              <ac:spMk id="20" creationId="{70E05D85-8E04-460B-A7A2-34FCB446AE5C}"/>
            </ac:spMkLst>
          </pc:spChg>
          <pc:picChg chg="add mod">
            <ac:chgData name="GOMEZ, Paula" userId="c93cf399-3ed7-4230-9282-8831e3fe5ae7" providerId="ADAL" clId="{84A2EE2C-CC66-4B41-85CE-14599C5EAADB}" dt="2023-03-07T14:14:14.083" v="263"/>
            <ac:picMkLst>
              <pc:docMk/>
              <pc:sldMasterMk cId="0" sldId="2147483858"/>
              <pc:sldLayoutMk cId="0" sldId="2147483860"/>
              <ac:picMk id="21" creationId="{E649B99E-2235-4741-BFDF-11ECE0C7DF0A}"/>
            </ac:picMkLst>
          </pc:picChg>
        </pc:sldLayoutChg>
        <pc:sldLayoutChg chg="addSp delSp modSp mod">
          <pc:chgData name="GOMEZ, Paula" userId="c93cf399-3ed7-4230-9282-8831e3fe5ae7" providerId="ADAL" clId="{84A2EE2C-CC66-4B41-85CE-14599C5EAADB}" dt="2023-03-07T14:14:17.320" v="264"/>
          <pc:sldLayoutMkLst>
            <pc:docMk/>
            <pc:sldMasterMk cId="0" sldId="2147483858"/>
            <pc:sldLayoutMk cId="0" sldId="2147483861"/>
          </pc:sldLayoutMkLst>
          <pc:spChg chg="del">
            <ac:chgData name="GOMEZ, Paula" userId="c93cf399-3ed7-4230-9282-8831e3fe5ae7" providerId="ADAL" clId="{84A2EE2C-CC66-4B41-85CE-14599C5EAADB}" dt="2023-03-07T14:08:36.466" v="157" actId="478"/>
            <ac:spMkLst>
              <pc:docMk/>
              <pc:sldMasterMk cId="0" sldId="2147483858"/>
              <pc:sldLayoutMk cId="0" sldId="2147483861"/>
              <ac:spMk id="14" creationId="{6D77A2D0-07B6-4DC9-BF3F-D4D86706AFC0}"/>
            </ac:spMkLst>
          </pc:spChg>
          <pc:spChg chg="add mod">
            <ac:chgData name="GOMEZ, Paula" userId="c93cf399-3ed7-4230-9282-8831e3fe5ae7" providerId="ADAL" clId="{84A2EE2C-CC66-4B41-85CE-14599C5EAADB}" dt="2023-03-07T14:08:37.001" v="158"/>
            <ac:spMkLst>
              <pc:docMk/>
              <pc:sldMasterMk cId="0" sldId="2147483858"/>
              <pc:sldLayoutMk cId="0" sldId="2147483861"/>
              <ac:spMk id="15" creationId="{2B1A4B4F-E762-499B-B163-CBF4BD9FFE67}"/>
            </ac:spMkLst>
          </pc:spChg>
          <pc:picChg chg="add mod">
            <ac:chgData name="GOMEZ, Paula" userId="c93cf399-3ed7-4230-9282-8831e3fe5ae7" providerId="ADAL" clId="{84A2EE2C-CC66-4B41-85CE-14599C5EAADB}" dt="2023-03-07T14:14:17.320" v="264"/>
            <ac:picMkLst>
              <pc:docMk/>
              <pc:sldMasterMk cId="0" sldId="2147483858"/>
              <pc:sldLayoutMk cId="0" sldId="2147483861"/>
              <ac:picMk id="16" creationId="{B1925508-DAF9-4DEE-BD11-9AC54839A60C}"/>
            </ac:picMkLst>
          </pc:picChg>
        </pc:sldLayoutChg>
        <pc:sldLayoutChg chg="addSp delSp modSp mod">
          <pc:chgData name="GOMEZ, Paula" userId="c93cf399-3ed7-4230-9282-8831e3fe5ae7" providerId="ADAL" clId="{84A2EE2C-CC66-4B41-85CE-14599C5EAADB}" dt="2023-03-07T14:14:21.187" v="265"/>
          <pc:sldLayoutMkLst>
            <pc:docMk/>
            <pc:sldMasterMk cId="0" sldId="2147483858"/>
            <pc:sldLayoutMk cId="0" sldId="2147483862"/>
          </pc:sldLayoutMkLst>
          <pc:spChg chg="del">
            <ac:chgData name="GOMEZ, Paula" userId="c93cf399-3ed7-4230-9282-8831e3fe5ae7" providerId="ADAL" clId="{84A2EE2C-CC66-4B41-85CE-14599C5EAADB}" dt="2023-03-07T14:08:41.777" v="159" actId="478"/>
            <ac:spMkLst>
              <pc:docMk/>
              <pc:sldMasterMk cId="0" sldId="2147483858"/>
              <pc:sldLayoutMk cId="0" sldId="2147483862"/>
              <ac:spMk id="16" creationId="{387D2A9D-8C51-48D5-AAB1-1B6830323D44}"/>
            </ac:spMkLst>
          </pc:spChg>
          <pc:spChg chg="add mod">
            <ac:chgData name="GOMEZ, Paula" userId="c93cf399-3ed7-4230-9282-8831e3fe5ae7" providerId="ADAL" clId="{84A2EE2C-CC66-4B41-85CE-14599C5EAADB}" dt="2023-03-07T14:08:42.263" v="160"/>
            <ac:spMkLst>
              <pc:docMk/>
              <pc:sldMasterMk cId="0" sldId="2147483858"/>
              <pc:sldLayoutMk cId="0" sldId="2147483862"/>
              <ac:spMk id="17" creationId="{872F70AB-1573-4CB4-88BA-D1C3869C83E2}"/>
            </ac:spMkLst>
          </pc:spChg>
          <pc:picChg chg="add mod">
            <ac:chgData name="GOMEZ, Paula" userId="c93cf399-3ed7-4230-9282-8831e3fe5ae7" providerId="ADAL" clId="{84A2EE2C-CC66-4B41-85CE-14599C5EAADB}" dt="2023-03-07T14:14:21.187" v="265"/>
            <ac:picMkLst>
              <pc:docMk/>
              <pc:sldMasterMk cId="0" sldId="2147483858"/>
              <pc:sldLayoutMk cId="0" sldId="2147483862"/>
              <ac:picMk id="18" creationId="{08D07934-A153-43EB-8309-1C97C9E41E21}"/>
            </ac:picMkLst>
          </pc:picChg>
        </pc:sldLayoutChg>
        <pc:sldLayoutChg chg="addSp delSp modSp mod">
          <pc:chgData name="GOMEZ, Paula" userId="c93cf399-3ed7-4230-9282-8831e3fe5ae7" providerId="ADAL" clId="{84A2EE2C-CC66-4B41-85CE-14599C5EAADB}" dt="2023-03-07T14:14:24.475" v="266"/>
          <pc:sldLayoutMkLst>
            <pc:docMk/>
            <pc:sldMasterMk cId="0" sldId="2147483858"/>
            <pc:sldLayoutMk cId="0" sldId="2147483863"/>
          </pc:sldLayoutMkLst>
          <pc:spChg chg="del">
            <ac:chgData name="GOMEZ, Paula" userId="c93cf399-3ed7-4230-9282-8831e3fe5ae7" providerId="ADAL" clId="{84A2EE2C-CC66-4B41-85CE-14599C5EAADB}" dt="2023-03-07T14:08:46.598" v="161" actId="478"/>
            <ac:spMkLst>
              <pc:docMk/>
              <pc:sldMasterMk cId="0" sldId="2147483858"/>
              <pc:sldLayoutMk cId="0" sldId="2147483863"/>
              <ac:spMk id="17" creationId="{3C2B1344-2951-4BF9-A8E7-A25DB00A13AA}"/>
            </ac:spMkLst>
          </pc:spChg>
          <pc:spChg chg="add mod">
            <ac:chgData name="GOMEZ, Paula" userId="c93cf399-3ed7-4230-9282-8831e3fe5ae7" providerId="ADAL" clId="{84A2EE2C-CC66-4B41-85CE-14599C5EAADB}" dt="2023-03-07T14:08:47.056" v="162"/>
            <ac:spMkLst>
              <pc:docMk/>
              <pc:sldMasterMk cId="0" sldId="2147483858"/>
              <pc:sldLayoutMk cId="0" sldId="2147483863"/>
              <ac:spMk id="18" creationId="{65AEC099-417E-4C14-9DEE-008823125F5E}"/>
            </ac:spMkLst>
          </pc:spChg>
          <pc:picChg chg="add mod">
            <ac:chgData name="GOMEZ, Paula" userId="c93cf399-3ed7-4230-9282-8831e3fe5ae7" providerId="ADAL" clId="{84A2EE2C-CC66-4B41-85CE-14599C5EAADB}" dt="2023-03-07T14:14:24.475" v="266"/>
            <ac:picMkLst>
              <pc:docMk/>
              <pc:sldMasterMk cId="0" sldId="2147483858"/>
              <pc:sldLayoutMk cId="0" sldId="2147483863"/>
              <ac:picMk id="19" creationId="{C5D03EFD-EAA8-4ADD-914F-626F239F25A1}"/>
            </ac:picMkLst>
          </pc:picChg>
        </pc:sldLayoutChg>
        <pc:sldLayoutChg chg="addSp delSp modSp mod">
          <pc:chgData name="GOMEZ, Paula" userId="c93cf399-3ed7-4230-9282-8831e3fe5ae7" providerId="ADAL" clId="{84A2EE2C-CC66-4B41-85CE-14599C5EAADB}" dt="2023-03-07T14:14:29.227" v="267"/>
          <pc:sldLayoutMkLst>
            <pc:docMk/>
            <pc:sldMasterMk cId="0" sldId="2147483858"/>
            <pc:sldLayoutMk cId="0" sldId="2147483864"/>
          </pc:sldLayoutMkLst>
          <pc:spChg chg="del">
            <ac:chgData name="GOMEZ, Paula" userId="c93cf399-3ed7-4230-9282-8831e3fe5ae7" providerId="ADAL" clId="{84A2EE2C-CC66-4B41-85CE-14599C5EAADB}" dt="2023-03-07T14:08:51.490" v="163" actId="478"/>
            <ac:spMkLst>
              <pc:docMk/>
              <pc:sldMasterMk cId="0" sldId="2147483858"/>
              <pc:sldLayoutMk cId="0" sldId="2147483864"/>
              <ac:spMk id="17" creationId="{FC59B8AC-21C3-4FD1-8894-F651CF618E5A}"/>
            </ac:spMkLst>
          </pc:spChg>
          <pc:spChg chg="add mod">
            <ac:chgData name="GOMEZ, Paula" userId="c93cf399-3ed7-4230-9282-8831e3fe5ae7" providerId="ADAL" clId="{84A2EE2C-CC66-4B41-85CE-14599C5EAADB}" dt="2023-03-07T14:08:52.023" v="164"/>
            <ac:spMkLst>
              <pc:docMk/>
              <pc:sldMasterMk cId="0" sldId="2147483858"/>
              <pc:sldLayoutMk cId="0" sldId="2147483864"/>
              <ac:spMk id="18" creationId="{229C83A1-8259-4B67-BF6B-509C67601F63}"/>
            </ac:spMkLst>
          </pc:spChg>
          <pc:picChg chg="add mod">
            <ac:chgData name="GOMEZ, Paula" userId="c93cf399-3ed7-4230-9282-8831e3fe5ae7" providerId="ADAL" clId="{84A2EE2C-CC66-4B41-85CE-14599C5EAADB}" dt="2023-03-07T14:14:29.227" v="267"/>
            <ac:picMkLst>
              <pc:docMk/>
              <pc:sldMasterMk cId="0" sldId="2147483858"/>
              <pc:sldLayoutMk cId="0" sldId="2147483864"/>
              <ac:picMk id="19" creationId="{4A8C3826-35A9-40A3-82CD-A7403BD654F8}"/>
            </ac:picMkLst>
          </pc:picChg>
        </pc:sldLayoutChg>
        <pc:sldLayoutChg chg="addSp delSp modSp mod">
          <pc:chgData name="GOMEZ, Paula" userId="c93cf399-3ed7-4230-9282-8831e3fe5ae7" providerId="ADAL" clId="{84A2EE2C-CC66-4B41-85CE-14599C5EAADB}" dt="2023-03-07T14:14:32.545" v="268"/>
          <pc:sldLayoutMkLst>
            <pc:docMk/>
            <pc:sldMasterMk cId="0" sldId="2147483858"/>
            <pc:sldLayoutMk cId="0" sldId="2147483865"/>
          </pc:sldLayoutMkLst>
          <pc:spChg chg="del">
            <ac:chgData name="GOMEZ, Paula" userId="c93cf399-3ed7-4230-9282-8831e3fe5ae7" providerId="ADAL" clId="{84A2EE2C-CC66-4B41-85CE-14599C5EAADB}" dt="2023-03-07T14:08:59.253" v="165" actId="478"/>
            <ac:spMkLst>
              <pc:docMk/>
              <pc:sldMasterMk cId="0" sldId="2147483858"/>
              <pc:sldLayoutMk cId="0" sldId="2147483865"/>
              <ac:spMk id="17" creationId="{39A47447-8C7E-4ECF-8C93-D256B20DF19A}"/>
            </ac:spMkLst>
          </pc:spChg>
          <pc:spChg chg="add mod">
            <ac:chgData name="GOMEZ, Paula" userId="c93cf399-3ed7-4230-9282-8831e3fe5ae7" providerId="ADAL" clId="{84A2EE2C-CC66-4B41-85CE-14599C5EAADB}" dt="2023-03-07T14:09:00.274" v="166"/>
            <ac:spMkLst>
              <pc:docMk/>
              <pc:sldMasterMk cId="0" sldId="2147483858"/>
              <pc:sldLayoutMk cId="0" sldId="2147483865"/>
              <ac:spMk id="18" creationId="{D9C1A36C-9515-449B-8622-B9AE700E6B6A}"/>
            </ac:spMkLst>
          </pc:spChg>
          <pc:picChg chg="add mod">
            <ac:chgData name="GOMEZ, Paula" userId="c93cf399-3ed7-4230-9282-8831e3fe5ae7" providerId="ADAL" clId="{84A2EE2C-CC66-4B41-85CE-14599C5EAADB}" dt="2023-03-07T14:14:32.545" v="268"/>
            <ac:picMkLst>
              <pc:docMk/>
              <pc:sldMasterMk cId="0" sldId="2147483858"/>
              <pc:sldLayoutMk cId="0" sldId="2147483865"/>
              <ac:picMk id="19" creationId="{69D65096-FB55-4EBF-9042-4D1548D9FAD0}"/>
            </ac:picMkLst>
          </pc:picChg>
        </pc:sldLayoutChg>
        <pc:sldLayoutChg chg="addSp delSp modSp mod">
          <pc:chgData name="GOMEZ, Paula" userId="c93cf399-3ed7-4230-9282-8831e3fe5ae7" providerId="ADAL" clId="{84A2EE2C-CC66-4B41-85CE-14599C5EAADB}" dt="2023-03-07T14:14:39.025" v="269"/>
          <pc:sldLayoutMkLst>
            <pc:docMk/>
            <pc:sldMasterMk cId="0" sldId="2147483858"/>
            <pc:sldLayoutMk cId="0" sldId="2147483866"/>
          </pc:sldLayoutMkLst>
          <pc:spChg chg="del">
            <ac:chgData name="GOMEZ, Paula" userId="c93cf399-3ed7-4230-9282-8831e3fe5ae7" providerId="ADAL" clId="{84A2EE2C-CC66-4B41-85CE-14599C5EAADB}" dt="2023-03-07T14:09:10.864" v="167" actId="478"/>
            <ac:spMkLst>
              <pc:docMk/>
              <pc:sldMasterMk cId="0" sldId="2147483858"/>
              <pc:sldLayoutMk cId="0" sldId="2147483866"/>
              <ac:spMk id="13" creationId="{5ED6CE63-6EAD-482C-8486-AF107FF2CF4A}"/>
            </ac:spMkLst>
          </pc:spChg>
          <pc:spChg chg="add mod">
            <ac:chgData name="GOMEZ, Paula" userId="c93cf399-3ed7-4230-9282-8831e3fe5ae7" providerId="ADAL" clId="{84A2EE2C-CC66-4B41-85CE-14599C5EAADB}" dt="2023-03-07T14:09:11.467" v="168"/>
            <ac:spMkLst>
              <pc:docMk/>
              <pc:sldMasterMk cId="0" sldId="2147483858"/>
              <pc:sldLayoutMk cId="0" sldId="2147483866"/>
              <ac:spMk id="14" creationId="{D62FD576-D37B-4D82-B247-D78AB11D0C0A}"/>
            </ac:spMkLst>
          </pc:spChg>
          <pc:picChg chg="add mod">
            <ac:chgData name="GOMEZ, Paula" userId="c93cf399-3ed7-4230-9282-8831e3fe5ae7" providerId="ADAL" clId="{84A2EE2C-CC66-4B41-85CE-14599C5EAADB}" dt="2023-03-07T14:14:39.025" v="269"/>
            <ac:picMkLst>
              <pc:docMk/>
              <pc:sldMasterMk cId="0" sldId="2147483858"/>
              <pc:sldLayoutMk cId="0" sldId="2147483866"/>
              <ac:picMk id="15" creationId="{064BB632-606E-4DEC-ABAC-BCFCCF2FC2BA}"/>
            </ac:picMkLst>
          </pc:picChg>
        </pc:sldLayoutChg>
        <pc:sldLayoutChg chg="addSp delSp modSp mod">
          <pc:chgData name="GOMEZ, Paula" userId="c93cf399-3ed7-4230-9282-8831e3fe5ae7" providerId="ADAL" clId="{84A2EE2C-CC66-4B41-85CE-14599C5EAADB}" dt="2023-03-07T14:14:43.204" v="270"/>
          <pc:sldLayoutMkLst>
            <pc:docMk/>
            <pc:sldMasterMk cId="0" sldId="2147483858"/>
            <pc:sldLayoutMk cId="0" sldId="2147483867"/>
          </pc:sldLayoutMkLst>
          <pc:spChg chg="del">
            <ac:chgData name="GOMEZ, Paula" userId="c93cf399-3ed7-4230-9282-8831e3fe5ae7" providerId="ADAL" clId="{84A2EE2C-CC66-4B41-85CE-14599C5EAADB}" dt="2023-03-07T14:09:16.209" v="169" actId="478"/>
            <ac:spMkLst>
              <pc:docMk/>
              <pc:sldMasterMk cId="0" sldId="2147483858"/>
              <pc:sldLayoutMk cId="0" sldId="2147483867"/>
              <ac:spMk id="15" creationId="{ABFF1854-6D68-4094-8B10-07AB555897A7}"/>
            </ac:spMkLst>
          </pc:spChg>
          <pc:spChg chg="add mod">
            <ac:chgData name="GOMEZ, Paula" userId="c93cf399-3ed7-4230-9282-8831e3fe5ae7" providerId="ADAL" clId="{84A2EE2C-CC66-4B41-85CE-14599C5EAADB}" dt="2023-03-07T14:09:16.720" v="170"/>
            <ac:spMkLst>
              <pc:docMk/>
              <pc:sldMasterMk cId="0" sldId="2147483858"/>
              <pc:sldLayoutMk cId="0" sldId="2147483867"/>
              <ac:spMk id="16" creationId="{0CCE94F5-AAE1-4DA4-A462-E94411E1E45A}"/>
            </ac:spMkLst>
          </pc:spChg>
          <pc:picChg chg="add mod">
            <ac:chgData name="GOMEZ, Paula" userId="c93cf399-3ed7-4230-9282-8831e3fe5ae7" providerId="ADAL" clId="{84A2EE2C-CC66-4B41-85CE-14599C5EAADB}" dt="2023-03-07T14:14:43.204" v="270"/>
            <ac:picMkLst>
              <pc:docMk/>
              <pc:sldMasterMk cId="0" sldId="2147483858"/>
              <pc:sldLayoutMk cId="0" sldId="2147483867"/>
              <ac:picMk id="17" creationId="{05F90130-7726-4EC6-9E9B-A626BB91B2C2}"/>
            </ac:picMkLst>
          </pc:picChg>
        </pc:sldLayoutChg>
        <pc:sldLayoutChg chg="addSp delSp modSp mod">
          <pc:chgData name="GOMEZ, Paula" userId="c93cf399-3ed7-4230-9282-8831e3fe5ae7" providerId="ADAL" clId="{84A2EE2C-CC66-4B41-85CE-14599C5EAADB}" dt="2023-03-07T14:14:46.690" v="271"/>
          <pc:sldLayoutMkLst>
            <pc:docMk/>
            <pc:sldMasterMk cId="0" sldId="2147483858"/>
            <pc:sldLayoutMk cId="0" sldId="2147483868"/>
          </pc:sldLayoutMkLst>
          <pc:spChg chg="del">
            <ac:chgData name="GOMEZ, Paula" userId="c93cf399-3ed7-4230-9282-8831e3fe5ae7" providerId="ADAL" clId="{84A2EE2C-CC66-4B41-85CE-14599C5EAADB}" dt="2023-03-07T14:09:21.544" v="171" actId="478"/>
            <ac:spMkLst>
              <pc:docMk/>
              <pc:sldMasterMk cId="0" sldId="2147483858"/>
              <pc:sldLayoutMk cId="0" sldId="2147483868"/>
              <ac:spMk id="14" creationId="{38A8EE72-C2FF-43D1-BFC9-83FA79AC7651}"/>
            </ac:spMkLst>
          </pc:spChg>
          <pc:spChg chg="add mod">
            <ac:chgData name="GOMEZ, Paula" userId="c93cf399-3ed7-4230-9282-8831e3fe5ae7" providerId="ADAL" clId="{84A2EE2C-CC66-4B41-85CE-14599C5EAADB}" dt="2023-03-07T14:09:22.095" v="172"/>
            <ac:spMkLst>
              <pc:docMk/>
              <pc:sldMasterMk cId="0" sldId="2147483858"/>
              <pc:sldLayoutMk cId="0" sldId="2147483868"/>
              <ac:spMk id="15" creationId="{79152A34-B4E7-4E1B-AF08-93DC1B125BF5}"/>
            </ac:spMkLst>
          </pc:spChg>
          <pc:picChg chg="add mod">
            <ac:chgData name="GOMEZ, Paula" userId="c93cf399-3ed7-4230-9282-8831e3fe5ae7" providerId="ADAL" clId="{84A2EE2C-CC66-4B41-85CE-14599C5EAADB}" dt="2023-03-07T14:14:46.690" v="271"/>
            <ac:picMkLst>
              <pc:docMk/>
              <pc:sldMasterMk cId="0" sldId="2147483858"/>
              <pc:sldLayoutMk cId="0" sldId="2147483868"/>
              <ac:picMk id="16" creationId="{3641FD4A-F38C-42F4-8AC6-D3A09B308647}"/>
            </ac:picMkLst>
          </pc:picChg>
        </pc:sldLayoutChg>
        <pc:sldLayoutChg chg="addSp delSp modSp mod">
          <pc:chgData name="GOMEZ, Paula" userId="c93cf399-3ed7-4230-9282-8831e3fe5ae7" providerId="ADAL" clId="{84A2EE2C-CC66-4B41-85CE-14599C5EAADB}" dt="2023-03-07T14:14:50.651" v="272"/>
          <pc:sldLayoutMkLst>
            <pc:docMk/>
            <pc:sldMasterMk cId="0" sldId="2147483858"/>
            <pc:sldLayoutMk cId="2884475595" sldId="2147483869"/>
          </pc:sldLayoutMkLst>
          <pc:spChg chg="del">
            <ac:chgData name="GOMEZ, Paula" userId="c93cf399-3ed7-4230-9282-8831e3fe5ae7" providerId="ADAL" clId="{84A2EE2C-CC66-4B41-85CE-14599C5EAADB}" dt="2023-03-07T14:09:26.846" v="173" actId="478"/>
            <ac:spMkLst>
              <pc:docMk/>
              <pc:sldMasterMk cId="0" sldId="2147483858"/>
              <pc:sldLayoutMk cId="2884475595" sldId="2147483869"/>
              <ac:spMk id="11" creationId="{B72ABE9A-94A8-4AF2-9F76-F8E89AC5FF8E}"/>
            </ac:spMkLst>
          </pc:spChg>
          <pc:spChg chg="add mod">
            <ac:chgData name="GOMEZ, Paula" userId="c93cf399-3ed7-4230-9282-8831e3fe5ae7" providerId="ADAL" clId="{84A2EE2C-CC66-4B41-85CE-14599C5EAADB}" dt="2023-03-07T14:09:27.301" v="174"/>
            <ac:spMkLst>
              <pc:docMk/>
              <pc:sldMasterMk cId="0" sldId="2147483858"/>
              <pc:sldLayoutMk cId="2884475595" sldId="2147483869"/>
              <ac:spMk id="12" creationId="{556F0340-C69B-42E1-8E2E-1F08367408D1}"/>
            </ac:spMkLst>
          </pc:spChg>
          <pc:picChg chg="add mod">
            <ac:chgData name="GOMEZ, Paula" userId="c93cf399-3ed7-4230-9282-8831e3fe5ae7" providerId="ADAL" clId="{84A2EE2C-CC66-4B41-85CE-14599C5EAADB}" dt="2023-03-07T14:14:50.651" v="272"/>
            <ac:picMkLst>
              <pc:docMk/>
              <pc:sldMasterMk cId="0" sldId="2147483858"/>
              <pc:sldLayoutMk cId="2884475595" sldId="2147483869"/>
              <ac:picMk id="13" creationId="{35150B2F-32CA-4F6E-945D-0ABFEEE3265D}"/>
            </ac:picMkLst>
          </pc:picChg>
        </pc:sldLayoutChg>
        <pc:sldLayoutChg chg="addSp delSp modSp mod">
          <pc:chgData name="GOMEZ, Paula" userId="c93cf399-3ed7-4230-9282-8831e3fe5ae7" providerId="ADAL" clId="{84A2EE2C-CC66-4B41-85CE-14599C5EAADB}" dt="2023-03-07T14:14:53.628" v="273"/>
          <pc:sldLayoutMkLst>
            <pc:docMk/>
            <pc:sldMasterMk cId="0" sldId="2147483858"/>
            <pc:sldLayoutMk cId="721061141" sldId="2147483870"/>
          </pc:sldLayoutMkLst>
          <pc:spChg chg="del">
            <ac:chgData name="GOMEZ, Paula" userId="c93cf399-3ed7-4230-9282-8831e3fe5ae7" providerId="ADAL" clId="{84A2EE2C-CC66-4B41-85CE-14599C5EAADB}" dt="2023-03-07T14:09:32.217" v="175" actId="478"/>
            <ac:spMkLst>
              <pc:docMk/>
              <pc:sldMasterMk cId="0" sldId="2147483858"/>
              <pc:sldLayoutMk cId="721061141" sldId="2147483870"/>
              <ac:spMk id="11" creationId="{B72ABE9A-94A8-4AF2-9F76-F8E89AC5FF8E}"/>
            </ac:spMkLst>
          </pc:spChg>
          <pc:spChg chg="add mod">
            <ac:chgData name="GOMEZ, Paula" userId="c93cf399-3ed7-4230-9282-8831e3fe5ae7" providerId="ADAL" clId="{84A2EE2C-CC66-4B41-85CE-14599C5EAADB}" dt="2023-03-07T14:09:32.817" v="176"/>
            <ac:spMkLst>
              <pc:docMk/>
              <pc:sldMasterMk cId="0" sldId="2147483858"/>
              <pc:sldLayoutMk cId="721061141" sldId="2147483870"/>
              <ac:spMk id="12" creationId="{B32E9DD9-1406-4F6A-B60B-52D741FDACFE}"/>
            </ac:spMkLst>
          </pc:spChg>
          <pc:picChg chg="add mod">
            <ac:chgData name="GOMEZ, Paula" userId="c93cf399-3ed7-4230-9282-8831e3fe5ae7" providerId="ADAL" clId="{84A2EE2C-CC66-4B41-85CE-14599C5EAADB}" dt="2023-03-07T14:14:53.628" v="273"/>
            <ac:picMkLst>
              <pc:docMk/>
              <pc:sldMasterMk cId="0" sldId="2147483858"/>
              <pc:sldLayoutMk cId="721061141" sldId="2147483870"/>
              <ac:picMk id="13" creationId="{E8B70638-ADF7-44AC-A25D-C77B64495C5F}"/>
            </ac:picMkLst>
          </pc:picChg>
        </pc:sldLayoutChg>
        <pc:sldLayoutChg chg="addSp delSp modSp mod">
          <pc:chgData name="GOMEZ, Paula" userId="c93cf399-3ed7-4230-9282-8831e3fe5ae7" providerId="ADAL" clId="{84A2EE2C-CC66-4B41-85CE-14599C5EAADB}" dt="2023-03-07T14:14:56.757" v="274"/>
          <pc:sldLayoutMkLst>
            <pc:docMk/>
            <pc:sldMasterMk cId="0" sldId="2147483858"/>
            <pc:sldLayoutMk cId="0" sldId="2147483871"/>
          </pc:sldLayoutMkLst>
          <pc:spChg chg="del">
            <ac:chgData name="GOMEZ, Paula" userId="c93cf399-3ed7-4230-9282-8831e3fe5ae7" providerId="ADAL" clId="{84A2EE2C-CC66-4B41-85CE-14599C5EAADB}" dt="2023-03-07T14:09:39.065" v="177" actId="478"/>
            <ac:spMkLst>
              <pc:docMk/>
              <pc:sldMasterMk cId="0" sldId="2147483858"/>
              <pc:sldLayoutMk cId="0" sldId="2147483871"/>
              <ac:spMk id="12" creationId="{E626017B-5D24-48E1-BB4F-0087CF885B53}"/>
            </ac:spMkLst>
          </pc:spChg>
          <pc:spChg chg="add mod">
            <ac:chgData name="GOMEZ, Paula" userId="c93cf399-3ed7-4230-9282-8831e3fe5ae7" providerId="ADAL" clId="{84A2EE2C-CC66-4B41-85CE-14599C5EAADB}" dt="2023-03-07T14:09:39.547" v="178"/>
            <ac:spMkLst>
              <pc:docMk/>
              <pc:sldMasterMk cId="0" sldId="2147483858"/>
              <pc:sldLayoutMk cId="0" sldId="2147483871"/>
              <ac:spMk id="13" creationId="{20C7BA25-588C-4332-85C8-54BBAFF52C04}"/>
            </ac:spMkLst>
          </pc:spChg>
          <pc:picChg chg="add mod">
            <ac:chgData name="GOMEZ, Paula" userId="c93cf399-3ed7-4230-9282-8831e3fe5ae7" providerId="ADAL" clId="{84A2EE2C-CC66-4B41-85CE-14599C5EAADB}" dt="2023-03-07T14:14:56.757" v="274"/>
            <ac:picMkLst>
              <pc:docMk/>
              <pc:sldMasterMk cId="0" sldId="2147483858"/>
              <pc:sldLayoutMk cId="0" sldId="2147483871"/>
              <ac:picMk id="14" creationId="{F888337B-D747-4DC1-BD5B-F6C88F1CB8AC}"/>
            </ac:picMkLst>
          </pc:picChg>
        </pc:sldLayoutChg>
        <pc:sldLayoutChg chg="addSp delSp modSp mod">
          <pc:chgData name="GOMEZ, Paula" userId="c93cf399-3ed7-4230-9282-8831e3fe5ae7" providerId="ADAL" clId="{84A2EE2C-CC66-4B41-85CE-14599C5EAADB}" dt="2023-03-07T14:14:59.900" v="275"/>
          <pc:sldLayoutMkLst>
            <pc:docMk/>
            <pc:sldMasterMk cId="0" sldId="2147483858"/>
            <pc:sldLayoutMk cId="0" sldId="2147483872"/>
          </pc:sldLayoutMkLst>
          <pc:spChg chg="del">
            <ac:chgData name="GOMEZ, Paula" userId="c93cf399-3ed7-4230-9282-8831e3fe5ae7" providerId="ADAL" clId="{84A2EE2C-CC66-4B41-85CE-14599C5EAADB}" dt="2023-03-07T14:09:44.658" v="179" actId="478"/>
            <ac:spMkLst>
              <pc:docMk/>
              <pc:sldMasterMk cId="0" sldId="2147483858"/>
              <pc:sldLayoutMk cId="0" sldId="2147483872"/>
              <ac:spMk id="13" creationId="{125D5255-C6E6-47A6-A6D0-E2A1F4A31D21}"/>
            </ac:spMkLst>
          </pc:spChg>
          <pc:spChg chg="add mod">
            <ac:chgData name="GOMEZ, Paula" userId="c93cf399-3ed7-4230-9282-8831e3fe5ae7" providerId="ADAL" clId="{84A2EE2C-CC66-4B41-85CE-14599C5EAADB}" dt="2023-03-07T14:09:45.197" v="180"/>
            <ac:spMkLst>
              <pc:docMk/>
              <pc:sldMasterMk cId="0" sldId="2147483858"/>
              <pc:sldLayoutMk cId="0" sldId="2147483872"/>
              <ac:spMk id="14" creationId="{5E8AC6A4-7066-4FE8-A98B-15929E414644}"/>
            </ac:spMkLst>
          </pc:spChg>
          <pc:picChg chg="add mod">
            <ac:chgData name="GOMEZ, Paula" userId="c93cf399-3ed7-4230-9282-8831e3fe5ae7" providerId="ADAL" clId="{84A2EE2C-CC66-4B41-85CE-14599C5EAADB}" dt="2023-03-07T14:14:59.900" v="275"/>
            <ac:picMkLst>
              <pc:docMk/>
              <pc:sldMasterMk cId="0" sldId="2147483858"/>
              <pc:sldLayoutMk cId="0" sldId="2147483872"/>
              <ac:picMk id="15" creationId="{1EF5CC01-D1DF-4615-ABD7-84982DE8D57D}"/>
            </ac:picMkLst>
          </pc:picChg>
        </pc:sldLayoutChg>
        <pc:sldLayoutChg chg="addSp delSp modSp mod">
          <pc:chgData name="GOMEZ, Paula" userId="c93cf399-3ed7-4230-9282-8831e3fe5ae7" providerId="ADAL" clId="{84A2EE2C-CC66-4B41-85CE-14599C5EAADB}" dt="2023-03-07T14:15:02.784" v="276"/>
          <pc:sldLayoutMkLst>
            <pc:docMk/>
            <pc:sldMasterMk cId="0" sldId="2147483858"/>
            <pc:sldLayoutMk cId="0" sldId="2147483873"/>
          </pc:sldLayoutMkLst>
          <pc:spChg chg="del">
            <ac:chgData name="GOMEZ, Paula" userId="c93cf399-3ed7-4230-9282-8831e3fe5ae7" providerId="ADAL" clId="{84A2EE2C-CC66-4B41-85CE-14599C5EAADB}" dt="2023-03-07T14:09:51.346" v="181" actId="478"/>
            <ac:spMkLst>
              <pc:docMk/>
              <pc:sldMasterMk cId="0" sldId="2147483858"/>
              <pc:sldLayoutMk cId="0" sldId="2147483873"/>
              <ac:spMk id="13" creationId="{1D82FDFB-62E1-44B4-A20A-976843DD33E1}"/>
            </ac:spMkLst>
          </pc:spChg>
          <pc:spChg chg="add mod">
            <ac:chgData name="GOMEZ, Paula" userId="c93cf399-3ed7-4230-9282-8831e3fe5ae7" providerId="ADAL" clId="{84A2EE2C-CC66-4B41-85CE-14599C5EAADB}" dt="2023-03-07T14:09:51.819" v="182"/>
            <ac:spMkLst>
              <pc:docMk/>
              <pc:sldMasterMk cId="0" sldId="2147483858"/>
              <pc:sldLayoutMk cId="0" sldId="2147483873"/>
              <ac:spMk id="14" creationId="{F87F169B-D7F5-40A3-88D6-47E36261D706}"/>
            </ac:spMkLst>
          </pc:spChg>
          <pc:picChg chg="add mod">
            <ac:chgData name="GOMEZ, Paula" userId="c93cf399-3ed7-4230-9282-8831e3fe5ae7" providerId="ADAL" clId="{84A2EE2C-CC66-4B41-85CE-14599C5EAADB}" dt="2023-03-07T14:15:02.784" v="276"/>
            <ac:picMkLst>
              <pc:docMk/>
              <pc:sldMasterMk cId="0" sldId="2147483858"/>
              <pc:sldLayoutMk cId="0" sldId="2147483873"/>
              <ac:picMk id="15" creationId="{443C3D46-0DFC-4EE8-AEB3-8FFAC1462508}"/>
            </ac:picMkLst>
          </pc:picChg>
        </pc:sldLayoutChg>
        <pc:sldLayoutChg chg="addSp delSp modSp mod">
          <pc:chgData name="GOMEZ, Paula" userId="c93cf399-3ed7-4230-9282-8831e3fe5ae7" providerId="ADAL" clId="{84A2EE2C-CC66-4B41-85CE-14599C5EAADB}" dt="2023-03-07T14:15:05.651" v="277"/>
          <pc:sldLayoutMkLst>
            <pc:docMk/>
            <pc:sldMasterMk cId="0" sldId="2147483858"/>
            <pc:sldLayoutMk cId="0" sldId="2147483874"/>
          </pc:sldLayoutMkLst>
          <pc:spChg chg="del">
            <ac:chgData name="GOMEZ, Paula" userId="c93cf399-3ed7-4230-9282-8831e3fe5ae7" providerId="ADAL" clId="{84A2EE2C-CC66-4B41-85CE-14599C5EAADB}" dt="2023-03-07T14:09:57.313" v="183" actId="478"/>
            <ac:spMkLst>
              <pc:docMk/>
              <pc:sldMasterMk cId="0" sldId="2147483858"/>
              <pc:sldLayoutMk cId="0" sldId="2147483874"/>
              <ac:spMk id="13" creationId="{F4AD986A-76B2-465D-A889-73C16033B289}"/>
            </ac:spMkLst>
          </pc:spChg>
          <pc:spChg chg="add mod">
            <ac:chgData name="GOMEZ, Paula" userId="c93cf399-3ed7-4230-9282-8831e3fe5ae7" providerId="ADAL" clId="{84A2EE2C-CC66-4B41-85CE-14599C5EAADB}" dt="2023-03-07T14:09:58.410" v="184"/>
            <ac:spMkLst>
              <pc:docMk/>
              <pc:sldMasterMk cId="0" sldId="2147483858"/>
              <pc:sldLayoutMk cId="0" sldId="2147483874"/>
              <ac:spMk id="14" creationId="{8B4A92BB-EDB6-4FC8-8544-7D6176A3E6F7}"/>
            </ac:spMkLst>
          </pc:spChg>
          <pc:picChg chg="add mod">
            <ac:chgData name="GOMEZ, Paula" userId="c93cf399-3ed7-4230-9282-8831e3fe5ae7" providerId="ADAL" clId="{84A2EE2C-CC66-4B41-85CE-14599C5EAADB}" dt="2023-03-07T14:15:05.651" v="277"/>
            <ac:picMkLst>
              <pc:docMk/>
              <pc:sldMasterMk cId="0" sldId="2147483858"/>
              <pc:sldLayoutMk cId="0" sldId="2147483874"/>
              <ac:picMk id="15" creationId="{313502BA-F4C1-4C72-9DC7-AC609875DE43}"/>
            </ac:picMkLst>
          </pc:picChg>
        </pc:sldLayoutChg>
        <pc:sldLayoutChg chg="addSp delSp modSp mod">
          <pc:chgData name="GOMEZ, Paula" userId="c93cf399-3ed7-4230-9282-8831e3fe5ae7" providerId="ADAL" clId="{84A2EE2C-CC66-4B41-85CE-14599C5EAADB}" dt="2023-03-07T14:15:09.795" v="278"/>
          <pc:sldLayoutMkLst>
            <pc:docMk/>
            <pc:sldMasterMk cId="0" sldId="2147483858"/>
            <pc:sldLayoutMk cId="0" sldId="2147483875"/>
          </pc:sldLayoutMkLst>
          <pc:spChg chg="add mod">
            <ac:chgData name="GOMEZ, Paula" userId="c93cf399-3ed7-4230-9282-8831e3fe5ae7" providerId="ADAL" clId="{84A2EE2C-CC66-4B41-85CE-14599C5EAADB}" dt="2023-03-07T14:10:04.363" v="186"/>
            <ac:spMkLst>
              <pc:docMk/>
              <pc:sldMasterMk cId="0" sldId="2147483858"/>
              <pc:sldLayoutMk cId="0" sldId="2147483875"/>
              <ac:spMk id="13" creationId="{B0F17AB7-4B05-4F3B-8105-E053E762C480}"/>
            </ac:spMkLst>
          </pc:spChg>
          <pc:spChg chg="del">
            <ac:chgData name="GOMEZ, Paula" userId="c93cf399-3ed7-4230-9282-8831e3fe5ae7" providerId="ADAL" clId="{84A2EE2C-CC66-4B41-85CE-14599C5EAADB}" dt="2023-03-07T14:10:03.889" v="185" actId="478"/>
            <ac:spMkLst>
              <pc:docMk/>
              <pc:sldMasterMk cId="0" sldId="2147483858"/>
              <pc:sldLayoutMk cId="0" sldId="2147483875"/>
              <ac:spMk id="16" creationId="{7A342DE3-5AD5-4246-8409-4ED162654160}"/>
            </ac:spMkLst>
          </pc:spChg>
          <pc:picChg chg="add mod">
            <ac:chgData name="GOMEZ, Paula" userId="c93cf399-3ed7-4230-9282-8831e3fe5ae7" providerId="ADAL" clId="{84A2EE2C-CC66-4B41-85CE-14599C5EAADB}" dt="2023-03-07T14:15:09.795" v="278"/>
            <ac:picMkLst>
              <pc:docMk/>
              <pc:sldMasterMk cId="0" sldId="2147483858"/>
              <pc:sldLayoutMk cId="0" sldId="2147483875"/>
              <ac:picMk id="14" creationId="{D3F578A8-D154-4229-8879-D0E8853A0CCC}"/>
            </ac:picMkLst>
          </pc:picChg>
        </pc:sldLayoutChg>
        <pc:sldLayoutChg chg="addSp delSp modSp mod">
          <pc:chgData name="GOMEZ, Paula" userId="c93cf399-3ed7-4230-9282-8831e3fe5ae7" providerId="ADAL" clId="{84A2EE2C-CC66-4B41-85CE-14599C5EAADB}" dt="2023-03-07T14:15:13.035" v="279"/>
          <pc:sldLayoutMkLst>
            <pc:docMk/>
            <pc:sldMasterMk cId="0" sldId="2147483858"/>
            <pc:sldLayoutMk cId="0" sldId="2147483876"/>
          </pc:sldLayoutMkLst>
          <pc:spChg chg="del">
            <ac:chgData name="GOMEZ, Paula" userId="c93cf399-3ed7-4230-9282-8831e3fe5ae7" providerId="ADAL" clId="{84A2EE2C-CC66-4B41-85CE-14599C5EAADB}" dt="2023-03-07T14:10:09.321" v="187" actId="478"/>
            <ac:spMkLst>
              <pc:docMk/>
              <pc:sldMasterMk cId="0" sldId="2147483858"/>
              <pc:sldLayoutMk cId="0" sldId="2147483876"/>
              <ac:spMk id="12" creationId="{2B78463F-9F2E-42EB-9F34-9AEE91562C29}"/>
            </ac:spMkLst>
          </pc:spChg>
          <pc:spChg chg="add mod">
            <ac:chgData name="GOMEZ, Paula" userId="c93cf399-3ed7-4230-9282-8831e3fe5ae7" providerId="ADAL" clId="{84A2EE2C-CC66-4B41-85CE-14599C5EAADB}" dt="2023-03-07T14:10:09.920" v="188"/>
            <ac:spMkLst>
              <pc:docMk/>
              <pc:sldMasterMk cId="0" sldId="2147483858"/>
              <pc:sldLayoutMk cId="0" sldId="2147483876"/>
              <ac:spMk id="13" creationId="{895344E3-17C1-4B60-80B6-26B817E3B2B9}"/>
            </ac:spMkLst>
          </pc:spChg>
          <pc:picChg chg="add mod">
            <ac:chgData name="GOMEZ, Paula" userId="c93cf399-3ed7-4230-9282-8831e3fe5ae7" providerId="ADAL" clId="{84A2EE2C-CC66-4B41-85CE-14599C5EAADB}" dt="2023-03-07T14:15:13.035" v="279"/>
            <ac:picMkLst>
              <pc:docMk/>
              <pc:sldMasterMk cId="0" sldId="2147483858"/>
              <pc:sldLayoutMk cId="0" sldId="2147483876"/>
              <ac:picMk id="14" creationId="{0C50C9F3-79EF-42A8-B100-9A05C3CA767D}"/>
            </ac:picMkLst>
          </pc:picChg>
        </pc:sldLayoutChg>
        <pc:sldLayoutChg chg="delSp">
          <pc:chgData name="GOMEZ, Paula" userId="c93cf399-3ed7-4230-9282-8831e3fe5ae7" providerId="ADAL" clId="{84A2EE2C-CC66-4B41-85CE-14599C5EAADB}" dt="2023-03-07T14:19:43.076" v="325"/>
          <pc:sldLayoutMkLst>
            <pc:docMk/>
            <pc:sldMasterMk cId="0" sldId="2147483858"/>
            <pc:sldLayoutMk cId="3208662180" sldId="2147483877"/>
          </pc:sldLayoutMkLst>
          <pc:picChg chg="del">
            <ac:chgData name="GOMEZ, Paula" userId="c93cf399-3ed7-4230-9282-8831e3fe5ae7" providerId="ADAL" clId="{84A2EE2C-CC66-4B41-85CE-14599C5EAADB}" dt="2023-03-07T14:19:43.076" v="325"/>
            <ac:picMkLst>
              <pc:docMk/>
              <pc:sldMasterMk cId="0" sldId="2147483858"/>
              <pc:sldLayoutMk cId="3208662180" sldId="2147483877"/>
              <ac:picMk id="284" creationId="{00000000-0000-0000-0000-000000000000}"/>
            </ac:picMkLst>
          </pc:picChg>
          <pc:picChg chg="del">
            <ac:chgData name="GOMEZ, Paula" userId="c93cf399-3ed7-4230-9282-8831e3fe5ae7" providerId="ADAL" clId="{84A2EE2C-CC66-4B41-85CE-14599C5EAADB}" dt="2023-03-07T14:19:43.076" v="325"/>
            <ac:picMkLst>
              <pc:docMk/>
              <pc:sldMasterMk cId="0" sldId="2147483858"/>
              <pc:sldLayoutMk cId="3208662180" sldId="2147483877"/>
              <ac:picMk id="285" creationId="{00000000-0000-0000-0000-000000000000}"/>
            </ac:picMkLst>
          </pc:picChg>
          <pc:picChg chg="del">
            <ac:chgData name="GOMEZ, Paula" userId="c93cf399-3ed7-4230-9282-8831e3fe5ae7" providerId="ADAL" clId="{84A2EE2C-CC66-4B41-85CE-14599C5EAADB}" dt="2023-03-07T14:19:43.076" v="325"/>
            <ac:picMkLst>
              <pc:docMk/>
              <pc:sldMasterMk cId="0" sldId="2147483858"/>
              <pc:sldLayoutMk cId="3208662180" sldId="2147483877"/>
              <ac:picMk id="286" creationId="{00000000-0000-0000-0000-000000000000}"/>
            </ac:picMkLst>
          </pc:picChg>
          <pc:picChg chg="del">
            <ac:chgData name="GOMEZ, Paula" userId="c93cf399-3ed7-4230-9282-8831e3fe5ae7" providerId="ADAL" clId="{84A2EE2C-CC66-4B41-85CE-14599C5EAADB}" dt="2023-03-07T14:19:43.076" v="325"/>
            <ac:picMkLst>
              <pc:docMk/>
              <pc:sldMasterMk cId="0" sldId="2147483858"/>
              <pc:sldLayoutMk cId="3208662180" sldId="2147483877"/>
              <ac:picMk id="287" creationId="{00000000-0000-0000-0000-000000000000}"/>
            </ac:picMkLst>
          </pc:picChg>
          <pc:picChg chg="del">
            <ac:chgData name="GOMEZ, Paula" userId="c93cf399-3ed7-4230-9282-8831e3fe5ae7" providerId="ADAL" clId="{84A2EE2C-CC66-4B41-85CE-14599C5EAADB}" dt="2023-03-07T14:19:43.076" v="325"/>
            <ac:picMkLst>
              <pc:docMk/>
              <pc:sldMasterMk cId="0" sldId="2147483858"/>
              <pc:sldLayoutMk cId="3208662180" sldId="2147483877"/>
              <ac:picMk id="288" creationId="{00000000-0000-0000-0000-000000000000}"/>
            </ac:picMkLst>
          </pc:picChg>
        </pc:sldLayoutChg>
      </pc:sldMasterChg>
      <pc:sldMasterChg chg="addSp delSp modSp mod delSldLayout modSldLayout">
        <pc:chgData name="GOMEZ, Paula" userId="c93cf399-3ed7-4230-9282-8831e3fe5ae7" providerId="ADAL" clId="{84A2EE2C-CC66-4B41-85CE-14599C5EAADB}" dt="2023-03-07T14:17:15.341" v="303"/>
        <pc:sldMasterMkLst>
          <pc:docMk/>
          <pc:sldMasterMk cId="0" sldId="2147483878"/>
        </pc:sldMasterMkLst>
        <pc:spChg chg="del">
          <ac:chgData name="GOMEZ, Paula" userId="c93cf399-3ed7-4230-9282-8831e3fe5ae7" providerId="ADAL" clId="{84A2EE2C-CC66-4B41-85CE-14599C5EAADB}" dt="2023-03-07T14:10:22.346" v="191" actId="478"/>
          <ac:spMkLst>
            <pc:docMk/>
            <pc:sldMasterMk cId="0" sldId="2147483878"/>
            <ac:spMk id="12" creationId="{00000000-0000-0000-0000-000000000000}"/>
          </ac:spMkLst>
        </pc:spChg>
        <pc:spChg chg="add mod">
          <ac:chgData name="GOMEZ, Paula" userId="c93cf399-3ed7-4230-9282-8831e3fe5ae7" providerId="ADAL" clId="{84A2EE2C-CC66-4B41-85CE-14599C5EAADB}" dt="2023-03-07T14:10:22.910" v="192"/>
          <ac:spMkLst>
            <pc:docMk/>
            <pc:sldMasterMk cId="0" sldId="2147483878"/>
            <ac:spMk id="15" creationId="{8EBE519E-09D6-4443-9AE0-7A729C000FA8}"/>
          </ac:spMkLst>
        </pc:spChg>
        <pc:picChg chg="add mod">
          <ac:chgData name="GOMEZ, Paula" userId="c93cf399-3ed7-4230-9282-8831e3fe5ae7" providerId="ADAL" clId="{84A2EE2C-CC66-4B41-85CE-14599C5EAADB}" dt="2023-03-07T14:15:24.417" v="281"/>
          <ac:picMkLst>
            <pc:docMk/>
            <pc:sldMasterMk cId="0" sldId="2147483878"/>
            <ac:picMk id="16" creationId="{9133AD6F-3046-4A3E-8884-74720F6885E7}"/>
          </ac:picMkLst>
        </pc:picChg>
        <pc:sldLayoutChg chg="addSp delSp modSp del mod">
          <pc:chgData name="GOMEZ, Paula" userId="c93cf399-3ed7-4230-9282-8831e3fe5ae7" providerId="ADAL" clId="{84A2EE2C-CC66-4B41-85CE-14599C5EAADB}" dt="2023-03-07T14:16:49.924" v="302" actId="2696"/>
          <pc:sldLayoutMkLst>
            <pc:docMk/>
            <pc:sldMasterMk cId="0" sldId="2147483878"/>
            <pc:sldLayoutMk cId="0" sldId="2147483742"/>
          </pc:sldLayoutMkLst>
          <pc:spChg chg="del">
            <ac:chgData name="GOMEZ, Paula" userId="c93cf399-3ed7-4230-9282-8831e3fe5ae7" providerId="ADAL" clId="{84A2EE2C-CC66-4B41-85CE-14599C5EAADB}" dt="2023-03-07T14:12:48.825" v="238" actId="478"/>
            <ac:spMkLst>
              <pc:docMk/>
              <pc:sldMasterMk cId="0" sldId="2147483878"/>
              <pc:sldLayoutMk cId="0" sldId="2147483742"/>
              <ac:spMk id="13" creationId="{A4249E05-72E4-40D7-AF64-84932FD983A0}"/>
            </ac:spMkLst>
          </pc:spChg>
          <pc:spChg chg="add del mod">
            <ac:chgData name="GOMEZ, Paula" userId="c93cf399-3ed7-4230-9282-8831e3fe5ae7" providerId="ADAL" clId="{84A2EE2C-CC66-4B41-85CE-14599C5EAADB}" dt="2023-03-07T14:12:45.551" v="237"/>
            <ac:spMkLst>
              <pc:docMk/>
              <pc:sldMasterMk cId="0" sldId="2147483878"/>
              <pc:sldLayoutMk cId="0" sldId="2147483742"/>
              <ac:spMk id="14" creationId="{4FA9A34D-7DDD-408D-A6FA-0D3B90C2C24A}"/>
            </ac:spMkLst>
          </pc:spChg>
          <pc:spChg chg="add mod">
            <ac:chgData name="GOMEZ, Paula" userId="c93cf399-3ed7-4230-9282-8831e3fe5ae7" providerId="ADAL" clId="{84A2EE2C-CC66-4B41-85CE-14599C5EAADB}" dt="2023-03-07T14:12:49.889" v="239"/>
            <ac:spMkLst>
              <pc:docMk/>
              <pc:sldMasterMk cId="0" sldId="2147483878"/>
              <pc:sldLayoutMk cId="0" sldId="2147483742"/>
              <ac:spMk id="15" creationId="{62321DCB-E7F3-42A7-945D-1FE1DC582563}"/>
            </ac:spMkLst>
          </pc:spChg>
          <pc:spChg chg="del">
            <ac:chgData name="GOMEZ, Paula" userId="c93cf399-3ed7-4230-9282-8831e3fe5ae7" providerId="ADAL" clId="{84A2EE2C-CC66-4B41-85CE-14599C5EAADB}" dt="2023-03-07T14:12:40.877" v="235" actId="478"/>
            <ac:spMkLst>
              <pc:docMk/>
              <pc:sldMasterMk cId="0" sldId="2147483878"/>
              <pc:sldLayoutMk cId="0" sldId="2147483742"/>
              <ac:spMk id="438" creationId="{00000000-0000-0000-0000-000000000000}"/>
            </ac:spMkLst>
          </pc:spChg>
        </pc:sldLayoutChg>
        <pc:sldLayoutChg chg="del">
          <pc:chgData name="GOMEZ, Paula" userId="c93cf399-3ed7-4230-9282-8831e3fe5ae7" providerId="ADAL" clId="{84A2EE2C-CC66-4B41-85CE-14599C5EAADB}" dt="2023-03-07T14:12:56.046" v="240" actId="2696"/>
          <pc:sldLayoutMkLst>
            <pc:docMk/>
            <pc:sldMasterMk cId="0" sldId="2147483878"/>
            <pc:sldLayoutMk cId="0" sldId="2147483743"/>
          </pc:sldLayoutMkLst>
        </pc:sldLayoutChg>
        <pc:sldLayoutChg chg="del">
          <pc:chgData name="GOMEZ, Paula" userId="c93cf399-3ed7-4230-9282-8831e3fe5ae7" providerId="ADAL" clId="{84A2EE2C-CC66-4B41-85CE-14599C5EAADB}" dt="2023-03-07T14:12:58.532" v="241" actId="2696"/>
          <pc:sldLayoutMkLst>
            <pc:docMk/>
            <pc:sldMasterMk cId="0" sldId="2147483878"/>
            <pc:sldLayoutMk cId="0" sldId="2147483744"/>
          </pc:sldLayoutMkLst>
        </pc:sldLayoutChg>
        <pc:sldLayoutChg chg="del">
          <pc:chgData name="GOMEZ, Paula" userId="c93cf399-3ed7-4230-9282-8831e3fe5ae7" providerId="ADAL" clId="{84A2EE2C-CC66-4B41-85CE-14599C5EAADB}" dt="2023-03-07T14:12:59.524" v="242" actId="2696"/>
          <pc:sldLayoutMkLst>
            <pc:docMk/>
            <pc:sldMasterMk cId="0" sldId="2147483878"/>
            <pc:sldLayoutMk cId="0" sldId="2147483745"/>
          </pc:sldLayoutMkLst>
        </pc:sldLayoutChg>
        <pc:sldLayoutChg chg="del">
          <pc:chgData name="GOMEZ, Paula" userId="c93cf399-3ed7-4230-9282-8831e3fe5ae7" providerId="ADAL" clId="{84A2EE2C-CC66-4B41-85CE-14599C5EAADB}" dt="2023-03-07T14:13:02.365" v="243" actId="2696"/>
          <pc:sldLayoutMkLst>
            <pc:docMk/>
            <pc:sldMasterMk cId="0" sldId="2147483878"/>
            <pc:sldLayoutMk cId="0" sldId="2147483746"/>
          </pc:sldLayoutMkLst>
        </pc:sldLayoutChg>
        <pc:sldLayoutChg chg="del">
          <pc:chgData name="GOMEZ, Paula" userId="c93cf399-3ed7-4230-9282-8831e3fe5ae7" providerId="ADAL" clId="{84A2EE2C-CC66-4B41-85CE-14599C5EAADB}" dt="2023-03-07T14:13:03.733" v="244" actId="2696"/>
          <pc:sldLayoutMkLst>
            <pc:docMk/>
            <pc:sldMasterMk cId="0" sldId="2147483878"/>
            <pc:sldLayoutMk cId="0" sldId="2147483747"/>
          </pc:sldLayoutMkLst>
        </pc:sldLayoutChg>
        <pc:sldLayoutChg chg="addSp delSp modSp mod">
          <pc:chgData name="GOMEZ, Paula" userId="c93cf399-3ed7-4230-9282-8831e3fe5ae7" providerId="ADAL" clId="{84A2EE2C-CC66-4B41-85CE-14599C5EAADB}" dt="2023-03-07T14:15:28.512" v="282"/>
          <pc:sldLayoutMkLst>
            <pc:docMk/>
            <pc:sldMasterMk cId="0" sldId="2147483878"/>
            <pc:sldLayoutMk cId="0" sldId="2147483879"/>
          </pc:sldLayoutMkLst>
          <pc:spChg chg="add mod">
            <ac:chgData name="GOMEZ, Paula" userId="c93cf399-3ed7-4230-9282-8831e3fe5ae7" providerId="ADAL" clId="{84A2EE2C-CC66-4B41-85CE-14599C5EAADB}" dt="2023-03-07T14:10:28.195" v="194"/>
            <ac:spMkLst>
              <pc:docMk/>
              <pc:sldMasterMk cId="0" sldId="2147483878"/>
              <pc:sldLayoutMk cId="0" sldId="2147483879"/>
              <ac:spMk id="15" creationId="{513CDCB5-394E-4637-AEB3-C0F0AF5A30FA}"/>
            </ac:spMkLst>
          </pc:spChg>
          <pc:spChg chg="del">
            <ac:chgData name="GOMEZ, Paula" userId="c93cf399-3ed7-4230-9282-8831e3fe5ae7" providerId="ADAL" clId="{84A2EE2C-CC66-4B41-85CE-14599C5EAADB}" dt="2023-03-07T14:10:27.549" v="193" actId="478"/>
            <ac:spMkLst>
              <pc:docMk/>
              <pc:sldMasterMk cId="0" sldId="2147483878"/>
              <pc:sldLayoutMk cId="0" sldId="2147483879"/>
              <ac:spMk id="30" creationId="{00000000-0000-0000-0000-000000000000}"/>
            </ac:spMkLst>
          </pc:spChg>
          <pc:picChg chg="add mod">
            <ac:chgData name="GOMEZ, Paula" userId="c93cf399-3ed7-4230-9282-8831e3fe5ae7" providerId="ADAL" clId="{84A2EE2C-CC66-4B41-85CE-14599C5EAADB}" dt="2023-03-07T14:15:28.512" v="282"/>
            <ac:picMkLst>
              <pc:docMk/>
              <pc:sldMasterMk cId="0" sldId="2147483878"/>
              <pc:sldLayoutMk cId="0" sldId="2147483879"/>
              <ac:picMk id="16" creationId="{58A63704-AE59-4708-9599-F3FDB566133C}"/>
            </ac:picMkLst>
          </pc:picChg>
        </pc:sldLayoutChg>
        <pc:sldLayoutChg chg="addSp delSp modSp mod">
          <pc:chgData name="GOMEZ, Paula" userId="c93cf399-3ed7-4230-9282-8831e3fe5ae7" providerId="ADAL" clId="{84A2EE2C-CC66-4B41-85CE-14599C5EAADB}" dt="2023-03-07T14:15:31.444" v="283"/>
          <pc:sldLayoutMkLst>
            <pc:docMk/>
            <pc:sldMasterMk cId="0" sldId="2147483878"/>
            <pc:sldLayoutMk cId="0" sldId="2147483880"/>
          </pc:sldLayoutMkLst>
          <pc:spChg chg="del">
            <ac:chgData name="GOMEZ, Paula" userId="c93cf399-3ed7-4230-9282-8831e3fe5ae7" providerId="ADAL" clId="{84A2EE2C-CC66-4B41-85CE-14599C5EAADB}" dt="2023-03-07T14:10:34.841" v="195" actId="478"/>
            <ac:spMkLst>
              <pc:docMk/>
              <pc:sldMasterMk cId="0" sldId="2147483878"/>
              <pc:sldLayoutMk cId="0" sldId="2147483880"/>
              <ac:spMk id="19" creationId="{4FB9EC17-7A4A-42C0-844A-FAE9224AD6D9}"/>
            </ac:spMkLst>
          </pc:spChg>
          <pc:spChg chg="add mod">
            <ac:chgData name="GOMEZ, Paula" userId="c93cf399-3ed7-4230-9282-8831e3fe5ae7" providerId="ADAL" clId="{84A2EE2C-CC66-4B41-85CE-14599C5EAADB}" dt="2023-03-07T14:10:35.288" v="196"/>
            <ac:spMkLst>
              <pc:docMk/>
              <pc:sldMasterMk cId="0" sldId="2147483878"/>
              <pc:sldLayoutMk cId="0" sldId="2147483880"/>
              <ac:spMk id="20" creationId="{B9D7155A-2990-4C45-BF78-E62B61EE4A34}"/>
            </ac:spMkLst>
          </pc:spChg>
          <pc:picChg chg="add mod">
            <ac:chgData name="GOMEZ, Paula" userId="c93cf399-3ed7-4230-9282-8831e3fe5ae7" providerId="ADAL" clId="{84A2EE2C-CC66-4B41-85CE-14599C5EAADB}" dt="2023-03-07T14:15:31.444" v="283"/>
            <ac:picMkLst>
              <pc:docMk/>
              <pc:sldMasterMk cId="0" sldId="2147483878"/>
              <pc:sldLayoutMk cId="0" sldId="2147483880"/>
              <ac:picMk id="21" creationId="{5C3B78E6-7DBC-472B-A6B0-A35120B316CF}"/>
            </ac:picMkLst>
          </pc:picChg>
        </pc:sldLayoutChg>
        <pc:sldLayoutChg chg="addSp delSp modSp mod">
          <pc:chgData name="GOMEZ, Paula" userId="c93cf399-3ed7-4230-9282-8831e3fe5ae7" providerId="ADAL" clId="{84A2EE2C-CC66-4B41-85CE-14599C5EAADB}" dt="2023-03-07T14:15:34.414" v="284"/>
          <pc:sldLayoutMkLst>
            <pc:docMk/>
            <pc:sldMasterMk cId="0" sldId="2147483878"/>
            <pc:sldLayoutMk cId="0" sldId="2147483881"/>
          </pc:sldLayoutMkLst>
          <pc:spChg chg="del">
            <ac:chgData name="GOMEZ, Paula" userId="c93cf399-3ed7-4230-9282-8831e3fe5ae7" providerId="ADAL" clId="{84A2EE2C-CC66-4B41-85CE-14599C5EAADB}" dt="2023-03-07T14:10:40.001" v="197" actId="478"/>
            <ac:spMkLst>
              <pc:docMk/>
              <pc:sldMasterMk cId="0" sldId="2147483878"/>
              <pc:sldLayoutMk cId="0" sldId="2147483881"/>
              <ac:spMk id="14" creationId="{6D77A2D0-07B6-4DC9-BF3F-D4D86706AFC0}"/>
            </ac:spMkLst>
          </pc:spChg>
          <pc:spChg chg="add mod">
            <ac:chgData name="GOMEZ, Paula" userId="c93cf399-3ed7-4230-9282-8831e3fe5ae7" providerId="ADAL" clId="{84A2EE2C-CC66-4B41-85CE-14599C5EAADB}" dt="2023-03-07T14:10:40.530" v="198"/>
            <ac:spMkLst>
              <pc:docMk/>
              <pc:sldMasterMk cId="0" sldId="2147483878"/>
              <pc:sldLayoutMk cId="0" sldId="2147483881"/>
              <ac:spMk id="15" creationId="{D64E503E-C05C-43E4-920D-35E6A27B4DAF}"/>
            </ac:spMkLst>
          </pc:spChg>
          <pc:picChg chg="add mod">
            <ac:chgData name="GOMEZ, Paula" userId="c93cf399-3ed7-4230-9282-8831e3fe5ae7" providerId="ADAL" clId="{84A2EE2C-CC66-4B41-85CE-14599C5EAADB}" dt="2023-03-07T14:15:34.414" v="284"/>
            <ac:picMkLst>
              <pc:docMk/>
              <pc:sldMasterMk cId="0" sldId="2147483878"/>
              <pc:sldLayoutMk cId="0" sldId="2147483881"/>
              <ac:picMk id="16" creationId="{3226A208-5C39-489E-9C24-3FC9F7FB9E2B}"/>
            </ac:picMkLst>
          </pc:picChg>
        </pc:sldLayoutChg>
        <pc:sldLayoutChg chg="addSp delSp modSp mod">
          <pc:chgData name="GOMEZ, Paula" userId="c93cf399-3ed7-4230-9282-8831e3fe5ae7" providerId="ADAL" clId="{84A2EE2C-CC66-4B41-85CE-14599C5EAADB}" dt="2023-03-07T14:15:37.590" v="285"/>
          <pc:sldLayoutMkLst>
            <pc:docMk/>
            <pc:sldMasterMk cId="0" sldId="2147483878"/>
            <pc:sldLayoutMk cId="0" sldId="2147483882"/>
          </pc:sldLayoutMkLst>
          <pc:spChg chg="del">
            <ac:chgData name="GOMEZ, Paula" userId="c93cf399-3ed7-4230-9282-8831e3fe5ae7" providerId="ADAL" clId="{84A2EE2C-CC66-4B41-85CE-14599C5EAADB}" dt="2023-03-07T14:10:45.417" v="199" actId="478"/>
            <ac:spMkLst>
              <pc:docMk/>
              <pc:sldMasterMk cId="0" sldId="2147483878"/>
              <pc:sldLayoutMk cId="0" sldId="2147483882"/>
              <ac:spMk id="16" creationId="{387D2A9D-8C51-48D5-AAB1-1B6830323D44}"/>
            </ac:spMkLst>
          </pc:spChg>
          <pc:spChg chg="add mod">
            <ac:chgData name="GOMEZ, Paula" userId="c93cf399-3ed7-4230-9282-8831e3fe5ae7" providerId="ADAL" clId="{84A2EE2C-CC66-4B41-85CE-14599C5EAADB}" dt="2023-03-07T14:10:45.999" v="200"/>
            <ac:spMkLst>
              <pc:docMk/>
              <pc:sldMasterMk cId="0" sldId="2147483878"/>
              <pc:sldLayoutMk cId="0" sldId="2147483882"/>
              <ac:spMk id="17" creationId="{4A56552C-89E3-4B78-95A4-A6F0D97CDF79}"/>
            </ac:spMkLst>
          </pc:spChg>
          <pc:picChg chg="add mod">
            <ac:chgData name="GOMEZ, Paula" userId="c93cf399-3ed7-4230-9282-8831e3fe5ae7" providerId="ADAL" clId="{84A2EE2C-CC66-4B41-85CE-14599C5EAADB}" dt="2023-03-07T14:15:37.590" v="285"/>
            <ac:picMkLst>
              <pc:docMk/>
              <pc:sldMasterMk cId="0" sldId="2147483878"/>
              <pc:sldLayoutMk cId="0" sldId="2147483882"/>
              <ac:picMk id="18" creationId="{8649F718-2F66-40C9-A451-823CC2D9015C}"/>
            </ac:picMkLst>
          </pc:picChg>
        </pc:sldLayoutChg>
        <pc:sldLayoutChg chg="addSp delSp modSp mod">
          <pc:chgData name="GOMEZ, Paula" userId="c93cf399-3ed7-4230-9282-8831e3fe5ae7" providerId="ADAL" clId="{84A2EE2C-CC66-4B41-85CE-14599C5EAADB}" dt="2023-03-07T14:15:40.725" v="286"/>
          <pc:sldLayoutMkLst>
            <pc:docMk/>
            <pc:sldMasterMk cId="0" sldId="2147483878"/>
            <pc:sldLayoutMk cId="0" sldId="2147483883"/>
          </pc:sldLayoutMkLst>
          <pc:spChg chg="del">
            <ac:chgData name="GOMEZ, Paula" userId="c93cf399-3ed7-4230-9282-8831e3fe5ae7" providerId="ADAL" clId="{84A2EE2C-CC66-4B41-85CE-14599C5EAADB}" dt="2023-03-07T14:10:51.969" v="201" actId="478"/>
            <ac:spMkLst>
              <pc:docMk/>
              <pc:sldMasterMk cId="0" sldId="2147483878"/>
              <pc:sldLayoutMk cId="0" sldId="2147483883"/>
              <ac:spMk id="17" creationId="{660E7E6A-58C6-4A0B-A2E9-BED2AD16B39D}"/>
            </ac:spMkLst>
          </pc:spChg>
          <pc:spChg chg="add mod">
            <ac:chgData name="GOMEZ, Paula" userId="c93cf399-3ed7-4230-9282-8831e3fe5ae7" providerId="ADAL" clId="{84A2EE2C-CC66-4B41-85CE-14599C5EAADB}" dt="2023-03-07T14:10:52.555" v="202"/>
            <ac:spMkLst>
              <pc:docMk/>
              <pc:sldMasterMk cId="0" sldId="2147483878"/>
              <pc:sldLayoutMk cId="0" sldId="2147483883"/>
              <ac:spMk id="18" creationId="{01ECDBE4-8EEB-4D85-B90B-5C0309686DDE}"/>
            </ac:spMkLst>
          </pc:spChg>
          <pc:picChg chg="add mod">
            <ac:chgData name="GOMEZ, Paula" userId="c93cf399-3ed7-4230-9282-8831e3fe5ae7" providerId="ADAL" clId="{84A2EE2C-CC66-4B41-85CE-14599C5EAADB}" dt="2023-03-07T14:15:40.725" v="286"/>
            <ac:picMkLst>
              <pc:docMk/>
              <pc:sldMasterMk cId="0" sldId="2147483878"/>
              <pc:sldLayoutMk cId="0" sldId="2147483883"/>
              <ac:picMk id="19" creationId="{BF8848AE-657E-4792-B8D1-F0E7104E5865}"/>
            </ac:picMkLst>
          </pc:picChg>
        </pc:sldLayoutChg>
        <pc:sldLayoutChg chg="addSp delSp modSp mod">
          <pc:chgData name="GOMEZ, Paula" userId="c93cf399-3ed7-4230-9282-8831e3fe5ae7" providerId="ADAL" clId="{84A2EE2C-CC66-4B41-85CE-14599C5EAADB}" dt="2023-03-07T14:15:43.809" v="287"/>
          <pc:sldLayoutMkLst>
            <pc:docMk/>
            <pc:sldMasterMk cId="0" sldId="2147483878"/>
            <pc:sldLayoutMk cId="0" sldId="2147483884"/>
          </pc:sldLayoutMkLst>
          <pc:spChg chg="del">
            <ac:chgData name="GOMEZ, Paula" userId="c93cf399-3ed7-4230-9282-8831e3fe5ae7" providerId="ADAL" clId="{84A2EE2C-CC66-4B41-85CE-14599C5EAADB}" dt="2023-03-07T14:10:57.385" v="203" actId="478"/>
            <ac:spMkLst>
              <pc:docMk/>
              <pc:sldMasterMk cId="0" sldId="2147483878"/>
              <pc:sldLayoutMk cId="0" sldId="2147483884"/>
              <ac:spMk id="17" creationId="{3C2B1344-2951-4BF9-A8E7-A25DB00A13AA}"/>
            </ac:spMkLst>
          </pc:spChg>
          <pc:spChg chg="add mod">
            <ac:chgData name="GOMEZ, Paula" userId="c93cf399-3ed7-4230-9282-8831e3fe5ae7" providerId="ADAL" clId="{84A2EE2C-CC66-4B41-85CE-14599C5EAADB}" dt="2023-03-07T14:10:57.807" v="204"/>
            <ac:spMkLst>
              <pc:docMk/>
              <pc:sldMasterMk cId="0" sldId="2147483878"/>
              <pc:sldLayoutMk cId="0" sldId="2147483884"/>
              <ac:spMk id="18" creationId="{130C4FCD-9C6A-44EF-86DE-F9316529A7E7}"/>
            </ac:spMkLst>
          </pc:spChg>
          <pc:picChg chg="add mod">
            <ac:chgData name="GOMEZ, Paula" userId="c93cf399-3ed7-4230-9282-8831e3fe5ae7" providerId="ADAL" clId="{84A2EE2C-CC66-4B41-85CE-14599C5EAADB}" dt="2023-03-07T14:15:43.809" v="287"/>
            <ac:picMkLst>
              <pc:docMk/>
              <pc:sldMasterMk cId="0" sldId="2147483878"/>
              <pc:sldLayoutMk cId="0" sldId="2147483884"/>
              <ac:picMk id="19" creationId="{7F66C895-8A79-4EEF-9260-2A5264C2F34C}"/>
            </ac:picMkLst>
          </pc:picChg>
        </pc:sldLayoutChg>
        <pc:sldLayoutChg chg="addSp delSp modSp mod">
          <pc:chgData name="GOMEZ, Paula" userId="c93cf399-3ed7-4230-9282-8831e3fe5ae7" providerId="ADAL" clId="{84A2EE2C-CC66-4B41-85CE-14599C5EAADB}" dt="2023-03-07T14:15:46.892" v="288"/>
          <pc:sldLayoutMkLst>
            <pc:docMk/>
            <pc:sldMasterMk cId="0" sldId="2147483878"/>
            <pc:sldLayoutMk cId="0" sldId="2147483885"/>
          </pc:sldLayoutMkLst>
          <pc:spChg chg="del">
            <ac:chgData name="GOMEZ, Paula" userId="c93cf399-3ed7-4230-9282-8831e3fe5ae7" providerId="ADAL" clId="{84A2EE2C-CC66-4B41-85CE-14599C5EAADB}" dt="2023-03-07T14:11:02.424" v="205" actId="478"/>
            <ac:spMkLst>
              <pc:docMk/>
              <pc:sldMasterMk cId="0" sldId="2147483878"/>
              <pc:sldLayoutMk cId="0" sldId="2147483885"/>
              <ac:spMk id="17" creationId="{FC59B8AC-21C3-4FD1-8894-F651CF618E5A}"/>
            </ac:spMkLst>
          </pc:spChg>
          <pc:spChg chg="add mod">
            <ac:chgData name="GOMEZ, Paula" userId="c93cf399-3ed7-4230-9282-8831e3fe5ae7" providerId="ADAL" clId="{84A2EE2C-CC66-4B41-85CE-14599C5EAADB}" dt="2023-03-07T14:11:02.864" v="206"/>
            <ac:spMkLst>
              <pc:docMk/>
              <pc:sldMasterMk cId="0" sldId="2147483878"/>
              <pc:sldLayoutMk cId="0" sldId="2147483885"/>
              <ac:spMk id="18" creationId="{34F96817-FE6C-48FD-8AF3-DC0AC9EB5D73}"/>
            </ac:spMkLst>
          </pc:spChg>
          <pc:picChg chg="add mod">
            <ac:chgData name="GOMEZ, Paula" userId="c93cf399-3ed7-4230-9282-8831e3fe5ae7" providerId="ADAL" clId="{84A2EE2C-CC66-4B41-85CE-14599C5EAADB}" dt="2023-03-07T14:15:46.892" v="288"/>
            <ac:picMkLst>
              <pc:docMk/>
              <pc:sldMasterMk cId="0" sldId="2147483878"/>
              <pc:sldLayoutMk cId="0" sldId="2147483885"/>
              <ac:picMk id="19" creationId="{0D38075A-6D72-4A8D-9F2F-7CCC98656CAE}"/>
            </ac:picMkLst>
          </pc:picChg>
        </pc:sldLayoutChg>
        <pc:sldLayoutChg chg="addSp delSp modSp mod">
          <pc:chgData name="GOMEZ, Paula" userId="c93cf399-3ed7-4230-9282-8831e3fe5ae7" providerId="ADAL" clId="{84A2EE2C-CC66-4B41-85CE-14599C5EAADB}" dt="2023-03-07T14:15:51.168" v="289"/>
          <pc:sldLayoutMkLst>
            <pc:docMk/>
            <pc:sldMasterMk cId="0" sldId="2147483878"/>
            <pc:sldLayoutMk cId="0" sldId="2147483886"/>
          </pc:sldLayoutMkLst>
          <pc:spChg chg="del">
            <ac:chgData name="GOMEZ, Paula" userId="c93cf399-3ed7-4230-9282-8831e3fe5ae7" providerId="ADAL" clId="{84A2EE2C-CC66-4B41-85CE-14599C5EAADB}" dt="2023-03-07T14:11:08.553" v="207" actId="478"/>
            <ac:spMkLst>
              <pc:docMk/>
              <pc:sldMasterMk cId="0" sldId="2147483878"/>
              <pc:sldLayoutMk cId="0" sldId="2147483886"/>
              <ac:spMk id="17" creationId="{39A47447-8C7E-4ECF-8C93-D256B20DF19A}"/>
            </ac:spMkLst>
          </pc:spChg>
          <pc:spChg chg="add mod">
            <ac:chgData name="GOMEZ, Paula" userId="c93cf399-3ed7-4230-9282-8831e3fe5ae7" providerId="ADAL" clId="{84A2EE2C-CC66-4B41-85CE-14599C5EAADB}" dt="2023-03-07T14:11:09.193" v="208"/>
            <ac:spMkLst>
              <pc:docMk/>
              <pc:sldMasterMk cId="0" sldId="2147483878"/>
              <pc:sldLayoutMk cId="0" sldId="2147483886"/>
              <ac:spMk id="18" creationId="{770A5E2C-3439-4C5E-BF53-C18B90DC7293}"/>
            </ac:spMkLst>
          </pc:spChg>
          <pc:picChg chg="add mod">
            <ac:chgData name="GOMEZ, Paula" userId="c93cf399-3ed7-4230-9282-8831e3fe5ae7" providerId="ADAL" clId="{84A2EE2C-CC66-4B41-85CE-14599C5EAADB}" dt="2023-03-07T14:15:51.168" v="289"/>
            <ac:picMkLst>
              <pc:docMk/>
              <pc:sldMasterMk cId="0" sldId="2147483878"/>
              <pc:sldLayoutMk cId="0" sldId="2147483886"/>
              <ac:picMk id="19" creationId="{120E6161-4284-491C-9C21-F840A61DB608}"/>
            </ac:picMkLst>
          </pc:picChg>
        </pc:sldLayoutChg>
        <pc:sldLayoutChg chg="addSp delSp modSp mod">
          <pc:chgData name="GOMEZ, Paula" userId="c93cf399-3ed7-4230-9282-8831e3fe5ae7" providerId="ADAL" clId="{84A2EE2C-CC66-4B41-85CE-14599C5EAADB}" dt="2023-03-07T14:17:15.341" v="303"/>
          <pc:sldLayoutMkLst>
            <pc:docMk/>
            <pc:sldMasterMk cId="0" sldId="2147483878"/>
            <pc:sldLayoutMk cId="0" sldId="2147483887"/>
          </pc:sldLayoutMkLst>
          <pc:spChg chg="del">
            <ac:chgData name="GOMEZ, Paula" userId="c93cf399-3ed7-4230-9282-8831e3fe5ae7" providerId="ADAL" clId="{84A2EE2C-CC66-4B41-85CE-14599C5EAADB}" dt="2023-03-07T14:11:18.614" v="209" actId="478"/>
            <ac:spMkLst>
              <pc:docMk/>
              <pc:sldMasterMk cId="0" sldId="2147483878"/>
              <pc:sldLayoutMk cId="0" sldId="2147483887"/>
              <ac:spMk id="15" creationId="{9C58AFEB-84A7-409B-8CA4-2A949CD65EE4}"/>
            </ac:spMkLst>
          </pc:spChg>
          <pc:spChg chg="add mod">
            <ac:chgData name="GOMEZ, Paula" userId="c93cf399-3ed7-4230-9282-8831e3fe5ae7" providerId="ADAL" clId="{84A2EE2C-CC66-4B41-85CE-14599C5EAADB}" dt="2023-03-07T14:11:19.140" v="210"/>
            <ac:spMkLst>
              <pc:docMk/>
              <pc:sldMasterMk cId="0" sldId="2147483878"/>
              <pc:sldLayoutMk cId="0" sldId="2147483887"/>
              <ac:spMk id="16" creationId="{F4F40958-2E45-4212-AD8C-FD84E5DD3CAA}"/>
            </ac:spMkLst>
          </pc:spChg>
          <pc:picChg chg="add mod">
            <ac:chgData name="GOMEZ, Paula" userId="c93cf399-3ed7-4230-9282-8831e3fe5ae7" providerId="ADAL" clId="{84A2EE2C-CC66-4B41-85CE-14599C5EAADB}" dt="2023-03-07T14:17:15.341" v="303"/>
            <ac:picMkLst>
              <pc:docMk/>
              <pc:sldMasterMk cId="0" sldId="2147483878"/>
              <pc:sldLayoutMk cId="0" sldId="2147483887"/>
              <ac:picMk id="17" creationId="{0AA6F92D-B960-4546-A649-B6BEE46CCB70}"/>
            </ac:picMkLst>
          </pc:picChg>
        </pc:sldLayoutChg>
        <pc:sldLayoutChg chg="addSp delSp modSp mod">
          <pc:chgData name="GOMEZ, Paula" userId="c93cf399-3ed7-4230-9282-8831e3fe5ae7" providerId="ADAL" clId="{84A2EE2C-CC66-4B41-85CE-14599C5EAADB}" dt="2023-03-07T14:15:58.700" v="290"/>
          <pc:sldLayoutMkLst>
            <pc:docMk/>
            <pc:sldMasterMk cId="0" sldId="2147483878"/>
            <pc:sldLayoutMk cId="0" sldId="2147483888"/>
          </pc:sldLayoutMkLst>
          <pc:spChg chg="del">
            <ac:chgData name="GOMEZ, Paula" userId="c93cf399-3ed7-4230-9282-8831e3fe5ae7" providerId="ADAL" clId="{84A2EE2C-CC66-4B41-85CE-14599C5EAADB}" dt="2023-03-07T14:11:26.513" v="211" actId="478"/>
            <ac:spMkLst>
              <pc:docMk/>
              <pc:sldMasterMk cId="0" sldId="2147483878"/>
              <pc:sldLayoutMk cId="0" sldId="2147483888"/>
              <ac:spMk id="13" creationId="{5ED6CE63-6EAD-482C-8486-AF107FF2CF4A}"/>
            </ac:spMkLst>
          </pc:spChg>
          <pc:spChg chg="add mod">
            <ac:chgData name="GOMEZ, Paula" userId="c93cf399-3ed7-4230-9282-8831e3fe5ae7" providerId="ADAL" clId="{84A2EE2C-CC66-4B41-85CE-14599C5EAADB}" dt="2023-03-07T14:11:27.726" v="212"/>
            <ac:spMkLst>
              <pc:docMk/>
              <pc:sldMasterMk cId="0" sldId="2147483878"/>
              <pc:sldLayoutMk cId="0" sldId="2147483888"/>
              <ac:spMk id="14" creationId="{C5CFC1BD-6604-4D6A-8BB7-AD4A51B1B2A8}"/>
            </ac:spMkLst>
          </pc:spChg>
          <pc:picChg chg="add mod">
            <ac:chgData name="GOMEZ, Paula" userId="c93cf399-3ed7-4230-9282-8831e3fe5ae7" providerId="ADAL" clId="{84A2EE2C-CC66-4B41-85CE-14599C5EAADB}" dt="2023-03-07T14:15:58.700" v="290"/>
            <ac:picMkLst>
              <pc:docMk/>
              <pc:sldMasterMk cId="0" sldId="2147483878"/>
              <pc:sldLayoutMk cId="0" sldId="2147483888"/>
              <ac:picMk id="15" creationId="{EB6877C4-4607-4DA9-8F59-5E723C32F42F}"/>
            </ac:picMkLst>
          </pc:picChg>
        </pc:sldLayoutChg>
        <pc:sldLayoutChg chg="addSp delSp modSp mod">
          <pc:chgData name="GOMEZ, Paula" userId="c93cf399-3ed7-4230-9282-8831e3fe5ae7" providerId="ADAL" clId="{84A2EE2C-CC66-4B41-85CE-14599C5EAADB}" dt="2023-03-07T14:16:02.895" v="291"/>
          <pc:sldLayoutMkLst>
            <pc:docMk/>
            <pc:sldMasterMk cId="0" sldId="2147483878"/>
            <pc:sldLayoutMk cId="0" sldId="2147483889"/>
          </pc:sldLayoutMkLst>
          <pc:spChg chg="del">
            <ac:chgData name="GOMEZ, Paula" userId="c93cf399-3ed7-4230-9282-8831e3fe5ae7" providerId="ADAL" clId="{84A2EE2C-CC66-4B41-85CE-14599C5EAADB}" dt="2023-03-07T14:11:32.536" v="213" actId="478"/>
            <ac:spMkLst>
              <pc:docMk/>
              <pc:sldMasterMk cId="0" sldId="2147483878"/>
              <pc:sldLayoutMk cId="0" sldId="2147483889"/>
              <ac:spMk id="15" creationId="{ABFF1854-6D68-4094-8B10-07AB555897A7}"/>
            </ac:spMkLst>
          </pc:spChg>
          <pc:spChg chg="add mod">
            <ac:chgData name="GOMEZ, Paula" userId="c93cf399-3ed7-4230-9282-8831e3fe5ae7" providerId="ADAL" clId="{84A2EE2C-CC66-4B41-85CE-14599C5EAADB}" dt="2023-03-07T14:11:33.183" v="214"/>
            <ac:spMkLst>
              <pc:docMk/>
              <pc:sldMasterMk cId="0" sldId="2147483878"/>
              <pc:sldLayoutMk cId="0" sldId="2147483889"/>
              <ac:spMk id="16" creationId="{FD5E746A-49BB-4900-BCB1-05745BE3E65E}"/>
            </ac:spMkLst>
          </pc:spChg>
          <pc:picChg chg="add mod">
            <ac:chgData name="GOMEZ, Paula" userId="c93cf399-3ed7-4230-9282-8831e3fe5ae7" providerId="ADAL" clId="{84A2EE2C-CC66-4B41-85CE-14599C5EAADB}" dt="2023-03-07T14:16:02.895" v="291"/>
            <ac:picMkLst>
              <pc:docMk/>
              <pc:sldMasterMk cId="0" sldId="2147483878"/>
              <pc:sldLayoutMk cId="0" sldId="2147483889"/>
              <ac:picMk id="17" creationId="{616EA00B-B940-44FD-97E3-E6BC64559EBE}"/>
            </ac:picMkLst>
          </pc:picChg>
        </pc:sldLayoutChg>
        <pc:sldLayoutChg chg="addSp delSp modSp mod">
          <pc:chgData name="GOMEZ, Paula" userId="c93cf399-3ed7-4230-9282-8831e3fe5ae7" providerId="ADAL" clId="{84A2EE2C-CC66-4B41-85CE-14599C5EAADB}" dt="2023-03-07T14:16:07.083" v="292"/>
          <pc:sldLayoutMkLst>
            <pc:docMk/>
            <pc:sldMasterMk cId="0" sldId="2147483878"/>
            <pc:sldLayoutMk cId="0" sldId="2147483890"/>
          </pc:sldLayoutMkLst>
          <pc:spChg chg="del">
            <ac:chgData name="GOMEZ, Paula" userId="c93cf399-3ed7-4230-9282-8831e3fe5ae7" providerId="ADAL" clId="{84A2EE2C-CC66-4B41-85CE-14599C5EAADB}" dt="2023-03-07T14:11:38.031" v="215" actId="478"/>
            <ac:spMkLst>
              <pc:docMk/>
              <pc:sldMasterMk cId="0" sldId="2147483878"/>
              <pc:sldLayoutMk cId="0" sldId="2147483890"/>
              <ac:spMk id="15" creationId="{ABFF1854-6D68-4094-8B10-07AB555897A7}"/>
            </ac:spMkLst>
          </pc:spChg>
          <pc:spChg chg="add mod">
            <ac:chgData name="GOMEZ, Paula" userId="c93cf399-3ed7-4230-9282-8831e3fe5ae7" providerId="ADAL" clId="{84A2EE2C-CC66-4B41-85CE-14599C5EAADB}" dt="2023-03-07T14:11:38.587" v="216"/>
            <ac:spMkLst>
              <pc:docMk/>
              <pc:sldMasterMk cId="0" sldId="2147483878"/>
              <pc:sldLayoutMk cId="0" sldId="2147483890"/>
              <ac:spMk id="16" creationId="{0D9945B3-F04B-4C9B-8DA2-58EB1BEEE1AA}"/>
            </ac:spMkLst>
          </pc:spChg>
          <pc:picChg chg="add mod">
            <ac:chgData name="GOMEZ, Paula" userId="c93cf399-3ed7-4230-9282-8831e3fe5ae7" providerId="ADAL" clId="{84A2EE2C-CC66-4B41-85CE-14599C5EAADB}" dt="2023-03-07T14:16:07.083" v="292"/>
            <ac:picMkLst>
              <pc:docMk/>
              <pc:sldMasterMk cId="0" sldId="2147483878"/>
              <pc:sldLayoutMk cId="0" sldId="2147483890"/>
              <ac:picMk id="17" creationId="{AAACEB21-12C7-45C5-9AE5-8EEDCD7165F2}"/>
            </ac:picMkLst>
          </pc:picChg>
        </pc:sldLayoutChg>
        <pc:sldLayoutChg chg="addSp delSp modSp mod">
          <pc:chgData name="GOMEZ, Paula" userId="c93cf399-3ed7-4230-9282-8831e3fe5ae7" providerId="ADAL" clId="{84A2EE2C-CC66-4B41-85CE-14599C5EAADB}" dt="2023-03-07T14:16:10.808" v="293"/>
          <pc:sldLayoutMkLst>
            <pc:docMk/>
            <pc:sldMasterMk cId="0" sldId="2147483878"/>
            <pc:sldLayoutMk cId="0" sldId="2147483891"/>
          </pc:sldLayoutMkLst>
          <pc:spChg chg="del">
            <ac:chgData name="GOMEZ, Paula" userId="c93cf399-3ed7-4230-9282-8831e3fe5ae7" providerId="ADAL" clId="{84A2EE2C-CC66-4B41-85CE-14599C5EAADB}" dt="2023-03-07T14:11:43.441" v="217" actId="478"/>
            <ac:spMkLst>
              <pc:docMk/>
              <pc:sldMasterMk cId="0" sldId="2147483878"/>
              <pc:sldLayoutMk cId="0" sldId="2147483891"/>
              <ac:spMk id="14" creationId="{38A8EE72-C2FF-43D1-BFC9-83FA79AC7651}"/>
            </ac:spMkLst>
          </pc:spChg>
          <pc:spChg chg="add mod">
            <ac:chgData name="GOMEZ, Paula" userId="c93cf399-3ed7-4230-9282-8831e3fe5ae7" providerId="ADAL" clId="{84A2EE2C-CC66-4B41-85CE-14599C5EAADB}" dt="2023-03-07T14:11:43.922" v="218"/>
            <ac:spMkLst>
              <pc:docMk/>
              <pc:sldMasterMk cId="0" sldId="2147483878"/>
              <pc:sldLayoutMk cId="0" sldId="2147483891"/>
              <ac:spMk id="15" creationId="{E08F2D86-9E69-427C-9D25-69DF2F773CEC}"/>
            </ac:spMkLst>
          </pc:spChg>
          <pc:picChg chg="add mod">
            <ac:chgData name="GOMEZ, Paula" userId="c93cf399-3ed7-4230-9282-8831e3fe5ae7" providerId="ADAL" clId="{84A2EE2C-CC66-4B41-85CE-14599C5EAADB}" dt="2023-03-07T14:16:10.808" v="293"/>
            <ac:picMkLst>
              <pc:docMk/>
              <pc:sldMasterMk cId="0" sldId="2147483878"/>
              <pc:sldLayoutMk cId="0" sldId="2147483891"/>
              <ac:picMk id="16" creationId="{FE8066DE-3200-40D1-9D97-B14454198CD6}"/>
            </ac:picMkLst>
          </pc:picChg>
        </pc:sldLayoutChg>
        <pc:sldLayoutChg chg="addSp delSp modSp mod">
          <pc:chgData name="GOMEZ, Paula" userId="c93cf399-3ed7-4230-9282-8831e3fe5ae7" providerId="ADAL" clId="{84A2EE2C-CC66-4B41-85CE-14599C5EAADB}" dt="2023-03-07T14:16:15.283" v="294"/>
          <pc:sldLayoutMkLst>
            <pc:docMk/>
            <pc:sldMasterMk cId="0" sldId="2147483878"/>
            <pc:sldLayoutMk cId="0" sldId="2147483892"/>
          </pc:sldLayoutMkLst>
          <pc:spChg chg="del">
            <ac:chgData name="GOMEZ, Paula" userId="c93cf399-3ed7-4230-9282-8831e3fe5ae7" providerId="ADAL" clId="{84A2EE2C-CC66-4B41-85CE-14599C5EAADB}" dt="2023-03-07T14:11:56.985" v="219" actId="478"/>
            <ac:spMkLst>
              <pc:docMk/>
              <pc:sldMasterMk cId="0" sldId="2147483878"/>
              <pc:sldLayoutMk cId="0" sldId="2147483892"/>
              <ac:spMk id="13" creationId="{D9E0A159-826F-4051-8DE2-B2CC3524E9D6}"/>
            </ac:spMkLst>
          </pc:spChg>
          <pc:spChg chg="add mod">
            <ac:chgData name="GOMEZ, Paula" userId="c93cf399-3ed7-4230-9282-8831e3fe5ae7" providerId="ADAL" clId="{84A2EE2C-CC66-4B41-85CE-14599C5EAADB}" dt="2023-03-07T14:11:57.466" v="220"/>
            <ac:spMkLst>
              <pc:docMk/>
              <pc:sldMasterMk cId="0" sldId="2147483878"/>
              <pc:sldLayoutMk cId="0" sldId="2147483892"/>
              <ac:spMk id="14" creationId="{8CD010F5-8246-46B0-905F-1A2A31EDB263}"/>
            </ac:spMkLst>
          </pc:spChg>
          <pc:picChg chg="add mod">
            <ac:chgData name="GOMEZ, Paula" userId="c93cf399-3ed7-4230-9282-8831e3fe5ae7" providerId="ADAL" clId="{84A2EE2C-CC66-4B41-85CE-14599C5EAADB}" dt="2023-03-07T14:16:15.283" v="294"/>
            <ac:picMkLst>
              <pc:docMk/>
              <pc:sldMasterMk cId="0" sldId="2147483878"/>
              <pc:sldLayoutMk cId="0" sldId="2147483892"/>
              <ac:picMk id="15" creationId="{ACE0268F-9041-4FF5-AE4B-55D4AE4AE031}"/>
            </ac:picMkLst>
          </pc:picChg>
        </pc:sldLayoutChg>
        <pc:sldLayoutChg chg="addSp delSp modSp mod">
          <pc:chgData name="GOMEZ, Paula" userId="c93cf399-3ed7-4230-9282-8831e3fe5ae7" providerId="ADAL" clId="{84A2EE2C-CC66-4B41-85CE-14599C5EAADB}" dt="2023-03-07T14:16:19.731" v="295"/>
          <pc:sldLayoutMkLst>
            <pc:docMk/>
            <pc:sldMasterMk cId="0" sldId="2147483878"/>
            <pc:sldLayoutMk cId="0" sldId="2147483893"/>
          </pc:sldLayoutMkLst>
          <pc:spChg chg="del">
            <ac:chgData name="GOMEZ, Paula" userId="c93cf399-3ed7-4230-9282-8831e3fe5ae7" providerId="ADAL" clId="{84A2EE2C-CC66-4B41-85CE-14599C5EAADB}" dt="2023-03-07T14:12:01.902" v="221" actId="478"/>
            <ac:spMkLst>
              <pc:docMk/>
              <pc:sldMasterMk cId="0" sldId="2147483878"/>
              <pc:sldLayoutMk cId="0" sldId="2147483893"/>
              <ac:spMk id="13" creationId="{D9E0A159-826F-4051-8DE2-B2CC3524E9D6}"/>
            </ac:spMkLst>
          </pc:spChg>
          <pc:spChg chg="add mod">
            <ac:chgData name="GOMEZ, Paula" userId="c93cf399-3ed7-4230-9282-8831e3fe5ae7" providerId="ADAL" clId="{84A2EE2C-CC66-4B41-85CE-14599C5EAADB}" dt="2023-03-07T14:12:02.386" v="222"/>
            <ac:spMkLst>
              <pc:docMk/>
              <pc:sldMasterMk cId="0" sldId="2147483878"/>
              <pc:sldLayoutMk cId="0" sldId="2147483893"/>
              <ac:spMk id="14" creationId="{95EDD48D-0208-4D08-A2FB-1C6B8F756CB3}"/>
            </ac:spMkLst>
          </pc:spChg>
          <pc:picChg chg="add mod">
            <ac:chgData name="GOMEZ, Paula" userId="c93cf399-3ed7-4230-9282-8831e3fe5ae7" providerId="ADAL" clId="{84A2EE2C-CC66-4B41-85CE-14599C5EAADB}" dt="2023-03-07T14:16:19.731" v="295"/>
            <ac:picMkLst>
              <pc:docMk/>
              <pc:sldMasterMk cId="0" sldId="2147483878"/>
              <pc:sldLayoutMk cId="0" sldId="2147483893"/>
              <ac:picMk id="15" creationId="{B9072B2D-2A24-4AC6-94A2-3786A33BE828}"/>
            </ac:picMkLst>
          </pc:picChg>
        </pc:sldLayoutChg>
        <pc:sldLayoutChg chg="addSp delSp modSp mod">
          <pc:chgData name="GOMEZ, Paula" userId="c93cf399-3ed7-4230-9282-8831e3fe5ae7" providerId="ADAL" clId="{84A2EE2C-CC66-4B41-85CE-14599C5EAADB}" dt="2023-03-07T14:16:22.833" v="296"/>
          <pc:sldLayoutMkLst>
            <pc:docMk/>
            <pc:sldMasterMk cId="0" sldId="2147483878"/>
            <pc:sldLayoutMk cId="0" sldId="2147483894"/>
          </pc:sldLayoutMkLst>
          <pc:spChg chg="del">
            <ac:chgData name="GOMEZ, Paula" userId="c93cf399-3ed7-4230-9282-8831e3fe5ae7" providerId="ADAL" clId="{84A2EE2C-CC66-4B41-85CE-14599C5EAADB}" dt="2023-03-07T14:12:06.754" v="223" actId="478"/>
            <ac:spMkLst>
              <pc:docMk/>
              <pc:sldMasterMk cId="0" sldId="2147483878"/>
              <pc:sldLayoutMk cId="0" sldId="2147483894"/>
              <ac:spMk id="12" creationId="{E626017B-5D24-48E1-BB4F-0087CF885B53}"/>
            </ac:spMkLst>
          </pc:spChg>
          <pc:spChg chg="add mod">
            <ac:chgData name="GOMEZ, Paula" userId="c93cf399-3ed7-4230-9282-8831e3fe5ae7" providerId="ADAL" clId="{84A2EE2C-CC66-4B41-85CE-14599C5EAADB}" dt="2023-03-07T14:12:07.797" v="224"/>
            <ac:spMkLst>
              <pc:docMk/>
              <pc:sldMasterMk cId="0" sldId="2147483878"/>
              <pc:sldLayoutMk cId="0" sldId="2147483894"/>
              <ac:spMk id="13" creationId="{A28917B5-35AC-4B37-A7F0-7AFE4FD79D6F}"/>
            </ac:spMkLst>
          </pc:spChg>
          <pc:picChg chg="add mod">
            <ac:chgData name="GOMEZ, Paula" userId="c93cf399-3ed7-4230-9282-8831e3fe5ae7" providerId="ADAL" clId="{84A2EE2C-CC66-4B41-85CE-14599C5EAADB}" dt="2023-03-07T14:16:22.833" v="296"/>
            <ac:picMkLst>
              <pc:docMk/>
              <pc:sldMasterMk cId="0" sldId="2147483878"/>
              <pc:sldLayoutMk cId="0" sldId="2147483894"/>
              <ac:picMk id="14" creationId="{731D7192-2747-467D-8141-B10CF419C877}"/>
            </ac:picMkLst>
          </pc:picChg>
        </pc:sldLayoutChg>
        <pc:sldLayoutChg chg="addSp delSp modSp mod">
          <pc:chgData name="GOMEZ, Paula" userId="c93cf399-3ed7-4230-9282-8831e3fe5ae7" providerId="ADAL" clId="{84A2EE2C-CC66-4B41-85CE-14599C5EAADB}" dt="2023-03-07T14:16:26.912" v="297"/>
          <pc:sldLayoutMkLst>
            <pc:docMk/>
            <pc:sldMasterMk cId="0" sldId="2147483878"/>
            <pc:sldLayoutMk cId="0" sldId="2147483895"/>
          </pc:sldLayoutMkLst>
          <pc:spChg chg="del">
            <ac:chgData name="GOMEZ, Paula" userId="c93cf399-3ed7-4230-9282-8831e3fe5ae7" providerId="ADAL" clId="{84A2EE2C-CC66-4B41-85CE-14599C5EAADB}" dt="2023-03-07T14:12:12.232" v="225" actId="478"/>
            <ac:spMkLst>
              <pc:docMk/>
              <pc:sldMasterMk cId="0" sldId="2147483878"/>
              <pc:sldLayoutMk cId="0" sldId="2147483895"/>
              <ac:spMk id="13" creationId="{125D5255-C6E6-47A6-A6D0-E2A1F4A31D21}"/>
            </ac:spMkLst>
          </pc:spChg>
          <pc:spChg chg="add mod">
            <ac:chgData name="GOMEZ, Paula" userId="c93cf399-3ed7-4230-9282-8831e3fe5ae7" providerId="ADAL" clId="{84A2EE2C-CC66-4B41-85CE-14599C5EAADB}" dt="2023-03-07T14:12:12.713" v="226"/>
            <ac:spMkLst>
              <pc:docMk/>
              <pc:sldMasterMk cId="0" sldId="2147483878"/>
              <pc:sldLayoutMk cId="0" sldId="2147483895"/>
              <ac:spMk id="14" creationId="{F3A68DF0-CA9E-4E12-9C4F-D0B800F2A464}"/>
            </ac:spMkLst>
          </pc:spChg>
          <pc:picChg chg="add mod">
            <ac:chgData name="GOMEZ, Paula" userId="c93cf399-3ed7-4230-9282-8831e3fe5ae7" providerId="ADAL" clId="{84A2EE2C-CC66-4B41-85CE-14599C5EAADB}" dt="2023-03-07T14:16:26.912" v="297"/>
            <ac:picMkLst>
              <pc:docMk/>
              <pc:sldMasterMk cId="0" sldId="2147483878"/>
              <pc:sldLayoutMk cId="0" sldId="2147483895"/>
              <ac:picMk id="15" creationId="{D6E27AF8-F1B0-42DC-A960-E4048191E731}"/>
            </ac:picMkLst>
          </pc:picChg>
        </pc:sldLayoutChg>
        <pc:sldLayoutChg chg="addSp delSp modSp mod">
          <pc:chgData name="GOMEZ, Paula" userId="c93cf399-3ed7-4230-9282-8831e3fe5ae7" providerId="ADAL" clId="{84A2EE2C-CC66-4B41-85CE-14599C5EAADB}" dt="2023-03-07T14:16:31.032" v="298"/>
          <pc:sldLayoutMkLst>
            <pc:docMk/>
            <pc:sldMasterMk cId="0" sldId="2147483878"/>
            <pc:sldLayoutMk cId="0" sldId="2147483896"/>
          </pc:sldLayoutMkLst>
          <pc:spChg chg="del">
            <ac:chgData name="GOMEZ, Paula" userId="c93cf399-3ed7-4230-9282-8831e3fe5ae7" providerId="ADAL" clId="{84A2EE2C-CC66-4B41-85CE-14599C5EAADB}" dt="2023-03-07T14:12:17.280" v="227" actId="478"/>
            <ac:spMkLst>
              <pc:docMk/>
              <pc:sldMasterMk cId="0" sldId="2147483878"/>
              <pc:sldLayoutMk cId="0" sldId="2147483896"/>
              <ac:spMk id="13" creationId="{1D82FDFB-62E1-44B4-A20A-976843DD33E1}"/>
            </ac:spMkLst>
          </pc:spChg>
          <pc:spChg chg="add mod">
            <ac:chgData name="GOMEZ, Paula" userId="c93cf399-3ed7-4230-9282-8831e3fe5ae7" providerId="ADAL" clId="{84A2EE2C-CC66-4B41-85CE-14599C5EAADB}" dt="2023-03-07T14:12:17.761" v="228"/>
            <ac:spMkLst>
              <pc:docMk/>
              <pc:sldMasterMk cId="0" sldId="2147483878"/>
              <pc:sldLayoutMk cId="0" sldId="2147483896"/>
              <ac:spMk id="14" creationId="{AC038749-2777-4217-82D9-77B707ACC2F4}"/>
            </ac:spMkLst>
          </pc:spChg>
          <pc:picChg chg="add mod">
            <ac:chgData name="GOMEZ, Paula" userId="c93cf399-3ed7-4230-9282-8831e3fe5ae7" providerId="ADAL" clId="{84A2EE2C-CC66-4B41-85CE-14599C5EAADB}" dt="2023-03-07T14:16:31.032" v="298"/>
            <ac:picMkLst>
              <pc:docMk/>
              <pc:sldMasterMk cId="0" sldId="2147483878"/>
              <pc:sldLayoutMk cId="0" sldId="2147483896"/>
              <ac:picMk id="15" creationId="{2EDA994E-7046-46FB-80C0-AB2B0B5EBED8}"/>
            </ac:picMkLst>
          </pc:picChg>
        </pc:sldLayoutChg>
        <pc:sldLayoutChg chg="addSp delSp modSp mod">
          <pc:chgData name="GOMEZ, Paula" userId="c93cf399-3ed7-4230-9282-8831e3fe5ae7" providerId="ADAL" clId="{84A2EE2C-CC66-4B41-85CE-14599C5EAADB}" dt="2023-03-07T14:16:34.398" v="299"/>
          <pc:sldLayoutMkLst>
            <pc:docMk/>
            <pc:sldMasterMk cId="0" sldId="2147483878"/>
            <pc:sldLayoutMk cId="0" sldId="2147483897"/>
          </pc:sldLayoutMkLst>
          <pc:spChg chg="del">
            <ac:chgData name="GOMEZ, Paula" userId="c93cf399-3ed7-4230-9282-8831e3fe5ae7" providerId="ADAL" clId="{84A2EE2C-CC66-4B41-85CE-14599C5EAADB}" dt="2023-03-07T14:12:23.145" v="229" actId="478"/>
            <ac:spMkLst>
              <pc:docMk/>
              <pc:sldMasterMk cId="0" sldId="2147483878"/>
              <pc:sldLayoutMk cId="0" sldId="2147483897"/>
              <ac:spMk id="13" creationId="{F4AD986A-76B2-465D-A889-73C16033B289}"/>
            </ac:spMkLst>
          </pc:spChg>
          <pc:spChg chg="add mod">
            <ac:chgData name="GOMEZ, Paula" userId="c93cf399-3ed7-4230-9282-8831e3fe5ae7" providerId="ADAL" clId="{84A2EE2C-CC66-4B41-85CE-14599C5EAADB}" dt="2023-03-07T14:12:23.797" v="230"/>
            <ac:spMkLst>
              <pc:docMk/>
              <pc:sldMasterMk cId="0" sldId="2147483878"/>
              <pc:sldLayoutMk cId="0" sldId="2147483897"/>
              <ac:spMk id="14" creationId="{A529405F-E986-4917-82BD-719135025DE9}"/>
            </ac:spMkLst>
          </pc:spChg>
          <pc:picChg chg="add mod">
            <ac:chgData name="GOMEZ, Paula" userId="c93cf399-3ed7-4230-9282-8831e3fe5ae7" providerId="ADAL" clId="{84A2EE2C-CC66-4B41-85CE-14599C5EAADB}" dt="2023-03-07T14:16:34.398" v="299"/>
            <ac:picMkLst>
              <pc:docMk/>
              <pc:sldMasterMk cId="0" sldId="2147483878"/>
              <pc:sldLayoutMk cId="0" sldId="2147483897"/>
              <ac:picMk id="15" creationId="{2F8F2352-B460-4373-A161-28FA670021EC}"/>
            </ac:picMkLst>
          </pc:picChg>
        </pc:sldLayoutChg>
        <pc:sldLayoutChg chg="addSp delSp modSp mod">
          <pc:chgData name="GOMEZ, Paula" userId="c93cf399-3ed7-4230-9282-8831e3fe5ae7" providerId="ADAL" clId="{84A2EE2C-CC66-4B41-85CE-14599C5EAADB}" dt="2023-03-07T14:16:38.308" v="300"/>
          <pc:sldLayoutMkLst>
            <pc:docMk/>
            <pc:sldMasterMk cId="0" sldId="2147483878"/>
            <pc:sldLayoutMk cId="0" sldId="2147483898"/>
          </pc:sldLayoutMkLst>
          <pc:spChg chg="add mod">
            <ac:chgData name="GOMEZ, Paula" userId="c93cf399-3ed7-4230-9282-8831e3fe5ae7" providerId="ADAL" clId="{84A2EE2C-CC66-4B41-85CE-14599C5EAADB}" dt="2023-03-07T14:12:28.536" v="232"/>
            <ac:spMkLst>
              <pc:docMk/>
              <pc:sldMasterMk cId="0" sldId="2147483878"/>
              <pc:sldLayoutMk cId="0" sldId="2147483898"/>
              <ac:spMk id="13" creationId="{4048A72F-A5E1-469B-A9ED-760E9C1D4DC4}"/>
            </ac:spMkLst>
          </pc:spChg>
          <pc:spChg chg="del">
            <ac:chgData name="GOMEZ, Paula" userId="c93cf399-3ed7-4230-9282-8831e3fe5ae7" providerId="ADAL" clId="{84A2EE2C-CC66-4B41-85CE-14599C5EAADB}" dt="2023-03-07T14:12:28.056" v="231" actId="478"/>
            <ac:spMkLst>
              <pc:docMk/>
              <pc:sldMasterMk cId="0" sldId="2147483878"/>
              <pc:sldLayoutMk cId="0" sldId="2147483898"/>
              <ac:spMk id="16" creationId="{7A342DE3-5AD5-4246-8409-4ED162654160}"/>
            </ac:spMkLst>
          </pc:spChg>
          <pc:picChg chg="add mod">
            <ac:chgData name="GOMEZ, Paula" userId="c93cf399-3ed7-4230-9282-8831e3fe5ae7" providerId="ADAL" clId="{84A2EE2C-CC66-4B41-85CE-14599C5EAADB}" dt="2023-03-07T14:16:38.308" v="300"/>
            <ac:picMkLst>
              <pc:docMk/>
              <pc:sldMasterMk cId="0" sldId="2147483878"/>
              <pc:sldLayoutMk cId="0" sldId="2147483898"/>
              <ac:picMk id="14" creationId="{FD20A992-FF6A-4890-894F-A417C2AF4A3E}"/>
            </ac:picMkLst>
          </pc:picChg>
        </pc:sldLayoutChg>
        <pc:sldLayoutChg chg="addSp delSp modSp mod">
          <pc:chgData name="GOMEZ, Paula" userId="c93cf399-3ed7-4230-9282-8831e3fe5ae7" providerId="ADAL" clId="{84A2EE2C-CC66-4B41-85CE-14599C5EAADB}" dt="2023-03-07T14:16:41.514" v="301"/>
          <pc:sldLayoutMkLst>
            <pc:docMk/>
            <pc:sldMasterMk cId="0" sldId="2147483878"/>
            <pc:sldLayoutMk cId="0" sldId="2147483899"/>
          </pc:sldLayoutMkLst>
          <pc:spChg chg="del">
            <ac:chgData name="GOMEZ, Paula" userId="c93cf399-3ed7-4230-9282-8831e3fe5ae7" providerId="ADAL" clId="{84A2EE2C-CC66-4B41-85CE-14599C5EAADB}" dt="2023-03-07T14:12:34.776" v="233" actId="478"/>
            <ac:spMkLst>
              <pc:docMk/>
              <pc:sldMasterMk cId="0" sldId="2147483878"/>
              <pc:sldLayoutMk cId="0" sldId="2147483899"/>
              <ac:spMk id="12" creationId="{2B78463F-9F2E-42EB-9F34-9AEE91562C29}"/>
            </ac:spMkLst>
          </pc:spChg>
          <pc:spChg chg="add mod">
            <ac:chgData name="GOMEZ, Paula" userId="c93cf399-3ed7-4230-9282-8831e3fe5ae7" providerId="ADAL" clId="{84A2EE2C-CC66-4B41-85CE-14599C5EAADB}" dt="2023-03-07T14:12:35.264" v="234"/>
            <ac:spMkLst>
              <pc:docMk/>
              <pc:sldMasterMk cId="0" sldId="2147483878"/>
              <pc:sldLayoutMk cId="0" sldId="2147483899"/>
              <ac:spMk id="13" creationId="{E6CB98D8-2178-4634-A31A-DCBF2EADEF31}"/>
            </ac:spMkLst>
          </pc:spChg>
          <pc:picChg chg="add mod">
            <ac:chgData name="GOMEZ, Paula" userId="c93cf399-3ed7-4230-9282-8831e3fe5ae7" providerId="ADAL" clId="{84A2EE2C-CC66-4B41-85CE-14599C5EAADB}" dt="2023-03-07T14:16:41.514" v="301"/>
            <ac:picMkLst>
              <pc:docMk/>
              <pc:sldMasterMk cId="0" sldId="2147483878"/>
              <pc:sldLayoutMk cId="0" sldId="2147483899"/>
              <ac:picMk id="14" creationId="{5317770C-906B-4FD5-B0AC-CBE871416F1F}"/>
            </ac:picMkLst>
          </pc:picChg>
        </pc:sldLayoutChg>
      </pc:sldMasterChg>
    </pc:docChg>
  </pc:docChgLst>
  <pc:docChgLst>
    <pc:chgData name="EZZINE, Hind" userId="S::ezzineh@who.int::edcab00f-6318-46e5-a4a9-188b01ee222f" providerId="AD" clId="Web-{62DD47D6-17C2-9AC6-6E1E-3E7320ACD25D}"/>
    <pc:docChg chg="modSld">
      <pc:chgData name="EZZINE, Hind" userId="S::ezzineh@who.int::edcab00f-6318-46e5-a4a9-188b01ee222f" providerId="AD" clId="Web-{62DD47D6-17C2-9AC6-6E1E-3E7320ACD25D}" dt="2023-05-12T06:37:44.373" v="16"/>
      <pc:docMkLst>
        <pc:docMk/>
      </pc:docMkLst>
      <pc:sldChg chg="modNotes">
        <pc:chgData name="EZZINE, Hind" userId="S::ezzineh@who.int::edcab00f-6318-46e5-a4a9-188b01ee222f" providerId="AD" clId="Web-{62DD47D6-17C2-9AC6-6E1E-3E7320ACD25D}" dt="2023-05-12T06:36:45.215" v="0"/>
        <pc:sldMkLst>
          <pc:docMk/>
          <pc:sldMk cId="1474007971" sldId="720"/>
        </pc:sldMkLst>
      </pc:sldChg>
      <pc:sldChg chg="modNotes">
        <pc:chgData name="EZZINE, Hind" userId="S::ezzineh@who.int::edcab00f-6318-46e5-a4a9-188b01ee222f" providerId="AD" clId="Web-{62DD47D6-17C2-9AC6-6E1E-3E7320ACD25D}" dt="2023-05-12T06:37:06.919" v="5"/>
        <pc:sldMkLst>
          <pc:docMk/>
          <pc:sldMk cId="403247568" sldId="731"/>
        </pc:sldMkLst>
      </pc:sldChg>
      <pc:sldChg chg="modNotes">
        <pc:chgData name="EZZINE, Hind" userId="S::ezzineh@who.int::edcab00f-6318-46e5-a4a9-188b01ee222f" providerId="AD" clId="Web-{62DD47D6-17C2-9AC6-6E1E-3E7320ACD25D}" dt="2023-05-12T06:36:56.356" v="1"/>
        <pc:sldMkLst>
          <pc:docMk/>
          <pc:sldMk cId="2032292007" sldId="741"/>
        </pc:sldMkLst>
      </pc:sldChg>
      <pc:sldChg chg="modNotes">
        <pc:chgData name="EZZINE, Hind" userId="S::ezzineh@who.int::edcab00f-6318-46e5-a4a9-188b01ee222f" providerId="AD" clId="Web-{62DD47D6-17C2-9AC6-6E1E-3E7320ACD25D}" dt="2023-05-12T06:37:30.497" v="11"/>
        <pc:sldMkLst>
          <pc:docMk/>
          <pc:sldMk cId="2901433845" sldId="747"/>
        </pc:sldMkLst>
      </pc:sldChg>
      <pc:sldChg chg="modNotes">
        <pc:chgData name="EZZINE, Hind" userId="S::ezzineh@who.int::edcab00f-6318-46e5-a4a9-188b01ee222f" providerId="AD" clId="Web-{62DD47D6-17C2-9AC6-6E1E-3E7320ACD25D}" dt="2023-05-12T06:37:44.373" v="16"/>
        <pc:sldMkLst>
          <pc:docMk/>
          <pc:sldMk cId="2326439097" sldId="777"/>
        </pc:sldMkLst>
      </pc:sldChg>
      <pc:sldChg chg="modNotes">
        <pc:chgData name="EZZINE, Hind" userId="S::ezzineh@who.int::edcab00f-6318-46e5-a4a9-188b01ee222f" providerId="AD" clId="Web-{62DD47D6-17C2-9AC6-6E1E-3E7320ACD25D}" dt="2023-05-12T06:37:39.435" v="12"/>
        <pc:sldMkLst>
          <pc:docMk/>
          <pc:sldMk cId="2820537837" sldId="778"/>
        </pc:sldMkLst>
      </pc:sldChg>
      <pc:sldChg chg="modNotes">
        <pc:chgData name="EZZINE, Hind" userId="S::ezzineh@who.int::edcab00f-6318-46e5-a4a9-188b01ee222f" providerId="AD" clId="Web-{62DD47D6-17C2-9AC6-6E1E-3E7320ACD25D}" dt="2023-05-12T06:37:12.450" v="7"/>
        <pc:sldMkLst>
          <pc:docMk/>
          <pc:sldMk cId="121631996" sldId="786"/>
        </pc:sldMkLst>
      </pc:sldChg>
      <pc:sldChg chg="modNotes">
        <pc:chgData name="EZZINE, Hind" userId="S::ezzineh@who.int::edcab00f-6318-46e5-a4a9-188b01ee222f" providerId="AD" clId="Web-{62DD47D6-17C2-9AC6-6E1E-3E7320ACD25D}" dt="2023-05-12T06:37:16.731" v="10"/>
        <pc:sldMkLst>
          <pc:docMk/>
          <pc:sldMk cId="402714753" sldId="806"/>
        </pc:sldMkLst>
      </pc:sldChg>
    </pc:docChg>
  </pc:docChgLst>
  <pc:docChgLst>
    <pc:chgData name="GOMEZ, Paula" userId="S::gomezp@who.int::c93cf399-3ed7-4230-9282-8831e3fe5ae7" providerId="AD" clId="Web-{C07E4059-664F-1543-A686-57E98DAD668F}"/>
    <pc:docChg chg="modSld">
      <pc:chgData name="GOMEZ, Paula" userId="S::gomezp@who.int::c93cf399-3ed7-4230-9282-8831e3fe5ae7" providerId="AD" clId="Web-{C07E4059-664F-1543-A686-57E98DAD668F}" dt="2024-11-12T13:55:23.235" v="11" actId="20577"/>
      <pc:docMkLst>
        <pc:docMk/>
      </pc:docMkLst>
      <pc:sldChg chg="modSp">
        <pc:chgData name="GOMEZ, Paula" userId="S::gomezp@who.int::c93cf399-3ed7-4230-9282-8831e3fe5ae7" providerId="AD" clId="Web-{C07E4059-664F-1543-A686-57E98DAD668F}" dt="2024-11-12T13:55:23.235" v="11" actId="20577"/>
        <pc:sldMkLst>
          <pc:docMk/>
          <pc:sldMk cId="3029491523" sldId="356"/>
        </pc:sldMkLst>
        <pc:spChg chg="mod">
          <ac:chgData name="GOMEZ, Paula" userId="S::gomezp@who.int::c93cf399-3ed7-4230-9282-8831e3fe5ae7" providerId="AD" clId="Web-{C07E4059-664F-1543-A686-57E98DAD668F}" dt="2024-11-12T13:55:23.235" v="11" actId="20577"/>
          <ac:spMkLst>
            <pc:docMk/>
            <pc:sldMk cId="3029491523" sldId="356"/>
            <ac:spMk id="3" creationId="{C008FED0-F84A-4217-BFD9-B68A791C301C}"/>
          </ac:spMkLst>
        </pc:spChg>
      </pc:sldChg>
    </pc:docChg>
  </pc:docChgLst>
  <pc:docChgLst>
    <pc:chgData name="GOMEZ, Paula" userId="c93cf399-3ed7-4230-9282-8831e3fe5ae7" providerId="ADAL" clId="{9EFA6E13-DA11-41A9-A718-0D71BBA743A0}"/>
    <pc:docChg chg="undo custSel modSld delMainMaster modMainMaster">
      <pc:chgData name="GOMEZ, Paula" userId="c93cf399-3ed7-4230-9282-8831e3fe5ae7" providerId="ADAL" clId="{9EFA6E13-DA11-41A9-A718-0D71BBA743A0}" dt="2023-01-19T17:51:14.528" v="209" actId="20577"/>
      <pc:docMkLst>
        <pc:docMk/>
      </pc:docMkLst>
      <pc:sldChg chg="addSp delSp modSp mod modClrScheme chgLayout">
        <pc:chgData name="GOMEZ, Paula" userId="c93cf399-3ed7-4230-9282-8831e3fe5ae7" providerId="ADAL" clId="{9EFA6E13-DA11-41A9-A718-0D71BBA743A0}" dt="2023-01-19T16:28:16.419" v="58" actId="478"/>
        <pc:sldMkLst>
          <pc:docMk/>
          <pc:sldMk cId="0" sldId="265"/>
        </pc:sldMkLst>
        <pc:spChg chg="add del mod ord">
          <ac:chgData name="GOMEZ, Paula" userId="c93cf399-3ed7-4230-9282-8831e3fe5ae7" providerId="ADAL" clId="{9EFA6E13-DA11-41A9-A718-0D71BBA743A0}" dt="2023-01-19T16:27:30.960" v="53" actId="700"/>
          <ac:spMkLst>
            <pc:docMk/>
            <pc:sldMk cId="0" sldId="265"/>
            <ac:spMk id="2" creationId="{E4B47CAD-68AE-429E-833A-08509FDFA9C4}"/>
          </ac:spMkLst>
        </pc:spChg>
        <pc:spChg chg="add del mod ord">
          <ac:chgData name="GOMEZ, Paula" userId="c93cf399-3ed7-4230-9282-8831e3fe5ae7" providerId="ADAL" clId="{9EFA6E13-DA11-41A9-A718-0D71BBA743A0}" dt="2023-01-19T16:27:30.960" v="53" actId="700"/>
          <ac:spMkLst>
            <pc:docMk/>
            <pc:sldMk cId="0" sldId="265"/>
            <ac:spMk id="3" creationId="{6601DD3D-C8EF-41FC-B734-2B02B680ADF1}"/>
          </ac:spMkLst>
        </pc:spChg>
        <pc:spChg chg="add del mod ord">
          <ac:chgData name="GOMEZ, Paula" userId="c93cf399-3ed7-4230-9282-8831e3fe5ae7" providerId="ADAL" clId="{9EFA6E13-DA11-41A9-A718-0D71BBA743A0}" dt="2023-01-19T16:27:56.488" v="55" actId="700"/>
          <ac:spMkLst>
            <pc:docMk/>
            <pc:sldMk cId="0" sldId="265"/>
            <ac:spMk id="4" creationId="{B7C1A8FE-C1FA-46CC-9702-D6D7C351E24D}"/>
          </ac:spMkLst>
        </pc:spChg>
        <pc:spChg chg="add del mod ord">
          <ac:chgData name="GOMEZ, Paula" userId="c93cf399-3ed7-4230-9282-8831e3fe5ae7" providerId="ADAL" clId="{9EFA6E13-DA11-41A9-A718-0D71BBA743A0}" dt="2023-01-19T16:27:56.488" v="55" actId="700"/>
          <ac:spMkLst>
            <pc:docMk/>
            <pc:sldMk cId="0" sldId="265"/>
            <ac:spMk id="5" creationId="{5F7D2014-ACA2-47DF-8CEE-93624AB96585}"/>
          </ac:spMkLst>
        </pc:spChg>
        <pc:spChg chg="add del mod ord">
          <ac:chgData name="GOMEZ, Paula" userId="c93cf399-3ed7-4230-9282-8831e3fe5ae7" providerId="ADAL" clId="{9EFA6E13-DA11-41A9-A718-0D71BBA743A0}" dt="2023-01-19T16:28:11.489" v="57" actId="478"/>
          <ac:spMkLst>
            <pc:docMk/>
            <pc:sldMk cId="0" sldId="265"/>
            <ac:spMk id="6" creationId="{D0E9D406-8CD4-4E7A-A6E0-3D872ED2D679}"/>
          </ac:spMkLst>
        </pc:spChg>
        <pc:spChg chg="add del mod ord">
          <ac:chgData name="GOMEZ, Paula" userId="c93cf399-3ed7-4230-9282-8831e3fe5ae7" providerId="ADAL" clId="{9EFA6E13-DA11-41A9-A718-0D71BBA743A0}" dt="2023-01-19T16:28:16.419" v="58" actId="478"/>
          <ac:spMkLst>
            <pc:docMk/>
            <pc:sldMk cId="0" sldId="265"/>
            <ac:spMk id="7" creationId="{A36F2E6F-953A-4E35-870A-7A47DB46C536}"/>
          </ac:spMkLst>
        </pc:spChg>
      </pc:sldChg>
      <pc:sldChg chg="modSp mod delCm">
        <pc:chgData name="GOMEZ, Paula" userId="c93cf399-3ed7-4230-9282-8831e3fe5ae7" providerId="ADAL" clId="{9EFA6E13-DA11-41A9-A718-0D71BBA743A0}" dt="2023-01-19T16:33:24.316" v="120" actId="1592"/>
        <pc:sldMkLst>
          <pc:docMk/>
          <pc:sldMk cId="3971814728" sldId="450"/>
        </pc:sldMkLst>
        <pc:spChg chg="mod">
          <ac:chgData name="GOMEZ, Paula" userId="c93cf399-3ed7-4230-9282-8831e3fe5ae7" providerId="ADAL" clId="{9EFA6E13-DA11-41A9-A718-0D71BBA743A0}" dt="2023-01-19T16:33:16.087" v="119" actId="20577"/>
          <ac:spMkLst>
            <pc:docMk/>
            <pc:sldMk cId="3971814728" sldId="450"/>
            <ac:spMk id="13" creationId="{00000000-0000-0000-0000-000000000000}"/>
          </ac:spMkLst>
        </pc:spChg>
      </pc:sldChg>
      <pc:sldChg chg="modSp mod">
        <pc:chgData name="GOMEZ, Paula" userId="c93cf399-3ed7-4230-9282-8831e3fe5ae7" providerId="ADAL" clId="{9EFA6E13-DA11-41A9-A718-0D71BBA743A0}" dt="2023-01-19T16:34:41.382" v="122" actId="14100"/>
        <pc:sldMkLst>
          <pc:docMk/>
          <pc:sldMk cId="969178468" sldId="456"/>
        </pc:sldMkLst>
        <pc:spChg chg="mod">
          <ac:chgData name="GOMEZ, Paula" userId="c93cf399-3ed7-4230-9282-8831e3fe5ae7" providerId="ADAL" clId="{9EFA6E13-DA11-41A9-A718-0D71BBA743A0}" dt="2023-01-19T16:34:41.382" v="122" actId="14100"/>
          <ac:spMkLst>
            <pc:docMk/>
            <pc:sldMk cId="969178468" sldId="456"/>
            <ac:spMk id="24" creationId="{00000000-0000-0000-0000-000000000000}"/>
          </ac:spMkLst>
        </pc:spChg>
      </pc:sldChg>
      <pc:sldChg chg="modNotesTx">
        <pc:chgData name="GOMEZ, Paula" userId="c93cf399-3ed7-4230-9282-8831e3fe5ae7" providerId="ADAL" clId="{9EFA6E13-DA11-41A9-A718-0D71BBA743A0}" dt="2023-01-19T17:51:14.528" v="209" actId="20577"/>
        <pc:sldMkLst>
          <pc:docMk/>
          <pc:sldMk cId="3301035901" sldId="457"/>
        </pc:sldMkLst>
      </pc:sldChg>
      <pc:sldChg chg="modSp mod">
        <pc:chgData name="GOMEZ, Paula" userId="c93cf399-3ed7-4230-9282-8831e3fe5ae7" providerId="ADAL" clId="{9EFA6E13-DA11-41A9-A718-0D71BBA743A0}" dt="2023-01-19T16:35:53.844" v="123" actId="1076"/>
        <pc:sldMkLst>
          <pc:docMk/>
          <pc:sldMk cId="2073530854" sldId="470"/>
        </pc:sldMkLst>
        <pc:spChg chg="mod">
          <ac:chgData name="GOMEZ, Paula" userId="c93cf399-3ed7-4230-9282-8831e3fe5ae7" providerId="ADAL" clId="{9EFA6E13-DA11-41A9-A718-0D71BBA743A0}" dt="2023-01-19T16:35:53.844" v="123" actId="1076"/>
          <ac:spMkLst>
            <pc:docMk/>
            <pc:sldMk cId="2073530854" sldId="470"/>
            <ac:spMk id="2" creationId="{00000000-0000-0000-0000-000000000000}"/>
          </ac:spMkLst>
        </pc:spChg>
      </pc:sldChg>
      <pc:sldChg chg="modSp mod">
        <pc:chgData name="GOMEZ, Paula" userId="c93cf399-3ed7-4230-9282-8831e3fe5ae7" providerId="ADAL" clId="{9EFA6E13-DA11-41A9-A718-0D71BBA743A0}" dt="2023-01-19T16:36:09.916" v="140" actId="1076"/>
        <pc:sldMkLst>
          <pc:docMk/>
          <pc:sldMk cId="846375809" sldId="471"/>
        </pc:sldMkLst>
        <pc:spChg chg="mod">
          <ac:chgData name="GOMEZ, Paula" userId="c93cf399-3ed7-4230-9282-8831e3fe5ae7" providerId="ADAL" clId="{9EFA6E13-DA11-41A9-A718-0D71BBA743A0}" dt="2023-01-19T16:36:09.916" v="140" actId="1076"/>
          <ac:spMkLst>
            <pc:docMk/>
            <pc:sldMk cId="846375809" sldId="471"/>
            <ac:spMk id="2" creationId="{00000000-0000-0000-0000-000000000000}"/>
          </ac:spMkLst>
        </pc:spChg>
        <pc:spChg chg="mod">
          <ac:chgData name="GOMEZ, Paula" userId="c93cf399-3ed7-4230-9282-8831e3fe5ae7" providerId="ADAL" clId="{9EFA6E13-DA11-41A9-A718-0D71BBA743A0}" dt="2023-01-19T16:36:05.286" v="139" actId="1036"/>
          <ac:spMkLst>
            <pc:docMk/>
            <pc:sldMk cId="846375809" sldId="471"/>
            <ac:spMk id="3" creationId="{00000000-0000-0000-0000-000000000000}"/>
          </ac:spMkLst>
        </pc:spChg>
        <pc:spChg chg="mod">
          <ac:chgData name="GOMEZ, Paula" userId="c93cf399-3ed7-4230-9282-8831e3fe5ae7" providerId="ADAL" clId="{9EFA6E13-DA11-41A9-A718-0D71BBA743A0}" dt="2023-01-19T16:36:05.286" v="139" actId="1036"/>
          <ac:spMkLst>
            <pc:docMk/>
            <pc:sldMk cId="846375809" sldId="471"/>
            <ac:spMk id="4" creationId="{00000000-0000-0000-0000-000000000000}"/>
          </ac:spMkLst>
        </pc:spChg>
        <pc:spChg chg="mod">
          <ac:chgData name="GOMEZ, Paula" userId="c93cf399-3ed7-4230-9282-8831e3fe5ae7" providerId="ADAL" clId="{9EFA6E13-DA11-41A9-A718-0D71BBA743A0}" dt="2023-01-19T16:36:05.286" v="139" actId="1036"/>
          <ac:spMkLst>
            <pc:docMk/>
            <pc:sldMk cId="846375809" sldId="471"/>
            <ac:spMk id="5" creationId="{00000000-0000-0000-0000-000000000000}"/>
          </ac:spMkLst>
        </pc:spChg>
      </pc:sldChg>
      <pc:sldChg chg="modSp mod">
        <pc:chgData name="GOMEZ, Paula" userId="c93cf399-3ed7-4230-9282-8831e3fe5ae7" providerId="ADAL" clId="{9EFA6E13-DA11-41A9-A718-0D71BBA743A0}" dt="2023-01-19T16:36:20.804" v="142" actId="1076"/>
        <pc:sldMkLst>
          <pc:docMk/>
          <pc:sldMk cId="2100529079" sldId="473"/>
        </pc:sldMkLst>
        <pc:spChg chg="mod">
          <ac:chgData name="GOMEZ, Paula" userId="c93cf399-3ed7-4230-9282-8831e3fe5ae7" providerId="ADAL" clId="{9EFA6E13-DA11-41A9-A718-0D71BBA743A0}" dt="2023-01-19T16:36:20.804" v="142" actId="1076"/>
          <ac:spMkLst>
            <pc:docMk/>
            <pc:sldMk cId="2100529079" sldId="473"/>
            <ac:spMk id="2" creationId="{00000000-0000-0000-0000-000000000000}"/>
          </ac:spMkLst>
        </pc:spChg>
        <pc:spChg chg="mod">
          <ac:chgData name="GOMEZ, Paula" userId="c93cf399-3ed7-4230-9282-8831e3fe5ae7" providerId="ADAL" clId="{9EFA6E13-DA11-41A9-A718-0D71BBA743A0}" dt="2023-01-19T16:36:17.981" v="141" actId="1076"/>
          <ac:spMkLst>
            <pc:docMk/>
            <pc:sldMk cId="2100529079" sldId="473"/>
            <ac:spMk id="3" creationId="{00000000-0000-0000-0000-000000000000}"/>
          </ac:spMkLst>
        </pc:spChg>
      </pc:sldChg>
      <pc:sldChg chg="modSp mod">
        <pc:chgData name="GOMEZ, Paula" userId="c93cf399-3ed7-4230-9282-8831e3fe5ae7" providerId="ADAL" clId="{9EFA6E13-DA11-41A9-A718-0D71BBA743A0}" dt="2023-01-19T16:36:30.140" v="144" actId="1076"/>
        <pc:sldMkLst>
          <pc:docMk/>
          <pc:sldMk cId="3907581316" sldId="474"/>
        </pc:sldMkLst>
        <pc:spChg chg="mod">
          <ac:chgData name="GOMEZ, Paula" userId="c93cf399-3ed7-4230-9282-8831e3fe5ae7" providerId="ADAL" clId="{9EFA6E13-DA11-41A9-A718-0D71BBA743A0}" dt="2023-01-19T16:36:26.484" v="143" actId="1076"/>
          <ac:spMkLst>
            <pc:docMk/>
            <pc:sldMk cId="3907581316" sldId="474"/>
            <ac:spMk id="2" creationId="{00000000-0000-0000-0000-000000000000}"/>
          </ac:spMkLst>
        </pc:spChg>
        <pc:spChg chg="mod">
          <ac:chgData name="GOMEZ, Paula" userId="c93cf399-3ed7-4230-9282-8831e3fe5ae7" providerId="ADAL" clId="{9EFA6E13-DA11-41A9-A718-0D71BBA743A0}" dt="2023-01-19T16:36:30.140" v="144" actId="1076"/>
          <ac:spMkLst>
            <pc:docMk/>
            <pc:sldMk cId="3907581316" sldId="474"/>
            <ac:spMk id="3" creationId="{00000000-0000-0000-0000-000000000000}"/>
          </ac:spMkLst>
        </pc:spChg>
      </pc:sldChg>
      <pc:sldChg chg="addSp delSp modSp mod modClrScheme chgLayout">
        <pc:chgData name="GOMEZ, Paula" userId="c93cf399-3ed7-4230-9282-8831e3fe5ae7" providerId="ADAL" clId="{9EFA6E13-DA11-41A9-A718-0D71BBA743A0}" dt="2023-01-19T16:32:52.083" v="118" actId="1076"/>
        <pc:sldMkLst>
          <pc:docMk/>
          <pc:sldMk cId="2442500140" sldId="507"/>
        </pc:sldMkLst>
        <pc:spChg chg="mod ord">
          <ac:chgData name="GOMEZ, Paula" userId="c93cf399-3ed7-4230-9282-8831e3fe5ae7" providerId="ADAL" clId="{9EFA6E13-DA11-41A9-A718-0D71BBA743A0}" dt="2023-01-19T16:32:22.682" v="93" actId="14100"/>
          <ac:spMkLst>
            <pc:docMk/>
            <pc:sldMk cId="2442500140" sldId="507"/>
            <ac:spMk id="2" creationId="{00000000-0000-0000-0000-000000000000}"/>
          </ac:spMkLst>
        </pc:spChg>
        <pc:spChg chg="add del mod ord">
          <ac:chgData name="GOMEZ, Paula" userId="c93cf399-3ed7-4230-9282-8831e3fe5ae7" providerId="ADAL" clId="{9EFA6E13-DA11-41A9-A718-0D71BBA743A0}" dt="2023-01-19T16:32:35.065" v="95" actId="478"/>
          <ac:spMkLst>
            <pc:docMk/>
            <pc:sldMk cId="2442500140" sldId="507"/>
            <ac:spMk id="3" creationId="{2CC0BCB2-653B-40E5-8528-2EB1F52DFA50}"/>
          </ac:spMkLst>
        </pc:spChg>
        <pc:spChg chg="mod">
          <ac:chgData name="GOMEZ, Paula" userId="c93cf399-3ed7-4230-9282-8831e3fe5ae7" providerId="ADAL" clId="{9EFA6E13-DA11-41A9-A718-0D71BBA743A0}" dt="2023-01-19T16:32:52.083" v="118" actId="1076"/>
          <ac:spMkLst>
            <pc:docMk/>
            <pc:sldMk cId="2442500140" sldId="507"/>
            <ac:spMk id="6" creationId="{00000000-0000-0000-0000-000000000000}"/>
          </ac:spMkLst>
        </pc:spChg>
        <pc:spChg chg="mod">
          <ac:chgData name="GOMEZ, Paula" userId="c93cf399-3ed7-4230-9282-8831e3fe5ae7" providerId="ADAL" clId="{9EFA6E13-DA11-41A9-A718-0D71BBA743A0}" dt="2023-01-19T16:32:30.873" v="94" actId="2711"/>
          <ac:spMkLst>
            <pc:docMk/>
            <pc:sldMk cId="2442500140" sldId="507"/>
            <ac:spMk id="9" creationId="{00000000-0000-0000-0000-000000000000}"/>
          </ac:spMkLst>
        </pc:spChg>
        <pc:picChg chg="mod">
          <ac:chgData name="GOMEZ, Paula" userId="c93cf399-3ed7-4230-9282-8831e3fe5ae7" providerId="ADAL" clId="{9EFA6E13-DA11-41A9-A718-0D71BBA743A0}" dt="2023-01-19T16:32:43.642" v="117" actId="1038"/>
          <ac:picMkLst>
            <pc:docMk/>
            <pc:sldMk cId="2442500140" sldId="507"/>
            <ac:picMk id="4" creationId="{00000000-0000-0000-0000-000000000000}"/>
          </ac:picMkLst>
        </pc:picChg>
      </pc:sldChg>
      <pc:sldChg chg="modSp">
        <pc:chgData name="GOMEZ, Paula" userId="c93cf399-3ed7-4230-9282-8831e3fe5ae7" providerId="ADAL" clId="{9EFA6E13-DA11-41A9-A718-0D71BBA743A0}" dt="2023-01-19T16:32:06.867" v="92"/>
        <pc:sldMkLst>
          <pc:docMk/>
          <pc:sldMk cId="2959694941" sldId="518"/>
        </pc:sldMkLst>
        <pc:picChg chg="mod">
          <ac:chgData name="GOMEZ, Paula" userId="c93cf399-3ed7-4230-9282-8831e3fe5ae7" providerId="ADAL" clId="{9EFA6E13-DA11-41A9-A718-0D71BBA743A0}" dt="2023-01-19T16:32:06.867" v="92"/>
          <ac:picMkLst>
            <pc:docMk/>
            <pc:sldMk cId="2959694941" sldId="518"/>
            <ac:picMk id="4" creationId="{00000000-0000-0000-0000-000000000000}"/>
          </ac:picMkLst>
        </pc:picChg>
      </pc:sldChg>
      <pc:sldChg chg="modSp mod">
        <pc:chgData name="GOMEZ, Paula" userId="c93cf399-3ed7-4230-9282-8831e3fe5ae7" providerId="ADAL" clId="{9EFA6E13-DA11-41A9-A718-0D71BBA743A0}" dt="2023-01-19T16:34:23.976" v="121" actId="14100"/>
        <pc:sldMkLst>
          <pc:docMk/>
          <pc:sldMk cId="2033389759" sldId="542"/>
        </pc:sldMkLst>
        <pc:spChg chg="mod">
          <ac:chgData name="GOMEZ, Paula" userId="c93cf399-3ed7-4230-9282-8831e3fe5ae7" providerId="ADAL" clId="{9EFA6E13-DA11-41A9-A718-0D71BBA743A0}" dt="2023-01-19T16:34:23.976" v="121" actId="14100"/>
          <ac:spMkLst>
            <pc:docMk/>
            <pc:sldMk cId="2033389759" sldId="542"/>
            <ac:spMk id="6" creationId="{00000000-0000-0000-0000-000000000000}"/>
          </ac:spMkLst>
        </pc:spChg>
      </pc:sldChg>
      <pc:sldChg chg="addCm modNotesTx">
        <pc:chgData name="GOMEZ, Paula" userId="c93cf399-3ed7-4230-9282-8831e3fe5ae7" providerId="ADAL" clId="{9EFA6E13-DA11-41A9-A718-0D71BBA743A0}" dt="2023-01-19T17:46:59.460" v="148" actId="33524"/>
        <pc:sldMkLst>
          <pc:docMk/>
          <pc:sldMk cId="3960562795" sldId="544"/>
        </pc:sldMkLst>
      </pc:sldChg>
      <pc:sldChg chg="modNotesTx">
        <pc:chgData name="GOMEZ, Paula" userId="c93cf399-3ed7-4230-9282-8831e3fe5ae7" providerId="ADAL" clId="{9EFA6E13-DA11-41A9-A718-0D71BBA743A0}" dt="2023-01-19T17:48:13.061" v="149" actId="33524"/>
        <pc:sldMkLst>
          <pc:docMk/>
          <pc:sldMk cId="2924936375" sldId="556"/>
        </pc:sldMkLst>
      </pc:sldChg>
      <pc:sldChg chg="modSp mod">
        <pc:chgData name="GOMEZ, Paula" userId="c93cf399-3ed7-4230-9282-8831e3fe5ae7" providerId="ADAL" clId="{9EFA6E13-DA11-41A9-A718-0D71BBA743A0}" dt="2023-01-19T16:29:15.133" v="60" actId="27636"/>
        <pc:sldMkLst>
          <pc:docMk/>
          <pc:sldMk cId="2216733254" sldId="557"/>
        </pc:sldMkLst>
        <pc:spChg chg="mod">
          <ac:chgData name="GOMEZ, Paula" userId="c93cf399-3ed7-4230-9282-8831e3fe5ae7" providerId="ADAL" clId="{9EFA6E13-DA11-41A9-A718-0D71BBA743A0}" dt="2023-01-19T16:29:15.133" v="60" actId="27636"/>
          <ac:spMkLst>
            <pc:docMk/>
            <pc:sldMk cId="2216733254" sldId="557"/>
            <ac:spMk id="7" creationId="{00000000-0000-0000-0000-000000000000}"/>
          </ac:spMkLst>
        </pc:spChg>
      </pc:sldChg>
      <pc:sldChg chg="modNotesTx">
        <pc:chgData name="GOMEZ, Paula" userId="c93cf399-3ed7-4230-9282-8831e3fe5ae7" providerId="ADAL" clId="{9EFA6E13-DA11-41A9-A718-0D71BBA743A0}" dt="2023-01-19T17:49:37.508" v="155" actId="33524"/>
        <pc:sldMkLst>
          <pc:docMk/>
          <pc:sldMk cId="213193096" sldId="563"/>
        </pc:sldMkLst>
      </pc:sldChg>
      <pc:sldChg chg="modSp">
        <pc:chgData name="GOMEZ, Paula" userId="c93cf399-3ed7-4230-9282-8831e3fe5ae7" providerId="ADAL" clId="{9EFA6E13-DA11-41A9-A718-0D71BBA743A0}" dt="2023-01-19T16:31:57.678" v="91"/>
        <pc:sldMkLst>
          <pc:docMk/>
          <pc:sldMk cId="2741091063" sldId="565"/>
        </pc:sldMkLst>
        <pc:spChg chg="mod">
          <ac:chgData name="GOMEZ, Paula" userId="c93cf399-3ed7-4230-9282-8831e3fe5ae7" providerId="ADAL" clId="{9EFA6E13-DA11-41A9-A718-0D71BBA743A0}" dt="2023-01-19T16:31:57.678" v="91"/>
          <ac:spMkLst>
            <pc:docMk/>
            <pc:sldMk cId="2741091063" sldId="565"/>
            <ac:spMk id="2" creationId="{D146A8C7-CD42-3C35-7E5D-E7211479AE5A}"/>
          </ac:spMkLst>
        </pc:spChg>
      </pc:sldChg>
      <pc:sldMasterChg chg="del delSldLayout">
        <pc:chgData name="GOMEZ, Paula" userId="c93cf399-3ed7-4230-9282-8831e3fe5ae7" providerId="ADAL" clId="{9EFA6E13-DA11-41A9-A718-0D71BBA743A0}" dt="2023-01-19T16:31:54.798" v="77" actId="2696"/>
        <pc:sldMasterMkLst>
          <pc:docMk/>
          <pc:sldMasterMk cId="3027511922" sldId="2147483694"/>
        </pc:sldMasterMkLst>
        <pc:sldLayoutChg chg="del">
          <pc:chgData name="GOMEZ, Paula" userId="c93cf399-3ed7-4230-9282-8831e3fe5ae7" providerId="ADAL" clId="{9EFA6E13-DA11-41A9-A718-0D71BBA743A0}" dt="2023-01-19T16:31:54.727" v="66" actId="2696"/>
          <pc:sldLayoutMkLst>
            <pc:docMk/>
            <pc:sldMasterMk cId="3027511922" sldId="2147483694"/>
            <pc:sldLayoutMk cId="2512462483" sldId="2147483695"/>
          </pc:sldLayoutMkLst>
        </pc:sldLayoutChg>
        <pc:sldLayoutChg chg="del">
          <pc:chgData name="GOMEZ, Paula" userId="c93cf399-3ed7-4230-9282-8831e3fe5ae7" providerId="ADAL" clId="{9EFA6E13-DA11-41A9-A718-0D71BBA743A0}" dt="2023-01-19T16:31:54.732" v="67" actId="2696"/>
          <pc:sldLayoutMkLst>
            <pc:docMk/>
            <pc:sldMasterMk cId="3027511922" sldId="2147483694"/>
            <pc:sldLayoutMk cId="2981980259" sldId="2147483696"/>
          </pc:sldLayoutMkLst>
        </pc:sldLayoutChg>
        <pc:sldLayoutChg chg="del">
          <pc:chgData name="GOMEZ, Paula" userId="c93cf399-3ed7-4230-9282-8831e3fe5ae7" providerId="ADAL" clId="{9EFA6E13-DA11-41A9-A718-0D71BBA743A0}" dt="2023-01-19T16:31:54.738" v="68" actId="2696"/>
          <pc:sldLayoutMkLst>
            <pc:docMk/>
            <pc:sldMasterMk cId="3027511922" sldId="2147483694"/>
            <pc:sldLayoutMk cId="328889666" sldId="2147483697"/>
          </pc:sldLayoutMkLst>
        </pc:sldLayoutChg>
        <pc:sldLayoutChg chg="del">
          <pc:chgData name="GOMEZ, Paula" userId="c93cf399-3ed7-4230-9282-8831e3fe5ae7" providerId="ADAL" clId="{9EFA6E13-DA11-41A9-A718-0D71BBA743A0}" dt="2023-01-19T16:31:54.742" v="69" actId="2696"/>
          <pc:sldLayoutMkLst>
            <pc:docMk/>
            <pc:sldMasterMk cId="3027511922" sldId="2147483694"/>
            <pc:sldLayoutMk cId="2903954883" sldId="2147483698"/>
          </pc:sldLayoutMkLst>
        </pc:sldLayoutChg>
        <pc:sldLayoutChg chg="del">
          <pc:chgData name="GOMEZ, Paula" userId="c93cf399-3ed7-4230-9282-8831e3fe5ae7" providerId="ADAL" clId="{9EFA6E13-DA11-41A9-A718-0D71BBA743A0}" dt="2023-01-19T16:31:54.747" v="70" actId="2696"/>
          <pc:sldLayoutMkLst>
            <pc:docMk/>
            <pc:sldMasterMk cId="3027511922" sldId="2147483694"/>
            <pc:sldLayoutMk cId="348181139" sldId="2147483699"/>
          </pc:sldLayoutMkLst>
        </pc:sldLayoutChg>
        <pc:sldLayoutChg chg="del">
          <pc:chgData name="GOMEZ, Paula" userId="c93cf399-3ed7-4230-9282-8831e3fe5ae7" providerId="ADAL" clId="{9EFA6E13-DA11-41A9-A718-0D71BBA743A0}" dt="2023-01-19T16:31:54.764" v="71" actId="2696"/>
          <pc:sldLayoutMkLst>
            <pc:docMk/>
            <pc:sldMasterMk cId="3027511922" sldId="2147483694"/>
            <pc:sldLayoutMk cId="1871236778" sldId="2147483700"/>
          </pc:sldLayoutMkLst>
        </pc:sldLayoutChg>
        <pc:sldLayoutChg chg="del">
          <pc:chgData name="GOMEZ, Paula" userId="c93cf399-3ed7-4230-9282-8831e3fe5ae7" providerId="ADAL" clId="{9EFA6E13-DA11-41A9-A718-0D71BBA743A0}" dt="2023-01-19T16:31:54.768" v="72" actId="2696"/>
          <pc:sldLayoutMkLst>
            <pc:docMk/>
            <pc:sldMasterMk cId="3027511922" sldId="2147483694"/>
            <pc:sldLayoutMk cId="2056529043" sldId="2147483701"/>
          </pc:sldLayoutMkLst>
        </pc:sldLayoutChg>
        <pc:sldLayoutChg chg="del">
          <pc:chgData name="GOMEZ, Paula" userId="c93cf399-3ed7-4230-9282-8831e3fe5ae7" providerId="ADAL" clId="{9EFA6E13-DA11-41A9-A718-0D71BBA743A0}" dt="2023-01-19T16:31:54.771" v="73" actId="2696"/>
          <pc:sldLayoutMkLst>
            <pc:docMk/>
            <pc:sldMasterMk cId="3027511922" sldId="2147483694"/>
            <pc:sldLayoutMk cId="2563895860" sldId="2147483702"/>
          </pc:sldLayoutMkLst>
        </pc:sldLayoutChg>
        <pc:sldLayoutChg chg="del">
          <pc:chgData name="GOMEZ, Paula" userId="c93cf399-3ed7-4230-9282-8831e3fe5ae7" providerId="ADAL" clId="{9EFA6E13-DA11-41A9-A718-0D71BBA743A0}" dt="2023-01-19T16:31:54.781" v="74" actId="2696"/>
          <pc:sldLayoutMkLst>
            <pc:docMk/>
            <pc:sldMasterMk cId="3027511922" sldId="2147483694"/>
            <pc:sldLayoutMk cId="2998012542" sldId="2147483703"/>
          </pc:sldLayoutMkLst>
        </pc:sldLayoutChg>
        <pc:sldLayoutChg chg="del">
          <pc:chgData name="GOMEZ, Paula" userId="c93cf399-3ed7-4230-9282-8831e3fe5ae7" providerId="ADAL" clId="{9EFA6E13-DA11-41A9-A718-0D71BBA743A0}" dt="2023-01-19T16:31:54.784" v="75" actId="2696"/>
          <pc:sldLayoutMkLst>
            <pc:docMk/>
            <pc:sldMasterMk cId="3027511922" sldId="2147483694"/>
            <pc:sldLayoutMk cId="359831834" sldId="2147483704"/>
          </pc:sldLayoutMkLst>
        </pc:sldLayoutChg>
        <pc:sldLayoutChg chg="del">
          <pc:chgData name="GOMEZ, Paula" userId="c93cf399-3ed7-4230-9282-8831e3fe5ae7" providerId="ADAL" clId="{9EFA6E13-DA11-41A9-A718-0D71BBA743A0}" dt="2023-01-19T16:31:54.787" v="76" actId="2696"/>
          <pc:sldLayoutMkLst>
            <pc:docMk/>
            <pc:sldMasterMk cId="3027511922" sldId="2147483694"/>
            <pc:sldLayoutMk cId="1126155643" sldId="2147483705"/>
          </pc:sldLayoutMkLst>
        </pc:sldLayoutChg>
      </pc:sldMasterChg>
      <pc:sldMasterChg chg="del delSldLayout">
        <pc:chgData name="GOMEZ, Paula" userId="c93cf399-3ed7-4230-9282-8831e3fe5ae7" providerId="ADAL" clId="{9EFA6E13-DA11-41A9-A718-0D71BBA743A0}" dt="2023-01-19T16:31:55.381" v="89" actId="2696"/>
        <pc:sldMasterMkLst>
          <pc:docMk/>
          <pc:sldMasterMk cId="1057631024" sldId="2147483758"/>
        </pc:sldMasterMkLst>
        <pc:sldLayoutChg chg="del">
          <pc:chgData name="GOMEZ, Paula" userId="c93cf399-3ed7-4230-9282-8831e3fe5ae7" providerId="ADAL" clId="{9EFA6E13-DA11-41A9-A718-0D71BBA743A0}" dt="2023-01-19T16:31:55.320" v="78" actId="2696"/>
          <pc:sldLayoutMkLst>
            <pc:docMk/>
            <pc:sldMasterMk cId="1057631024" sldId="2147483758"/>
            <pc:sldLayoutMk cId="60392578" sldId="2147483759"/>
          </pc:sldLayoutMkLst>
        </pc:sldLayoutChg>
        <pc:sldLayoutChg chg="del">
          <pc:chgData name="GOMEZ, Paula" userId="c93cf399-3ed7-4230-9282-8831e3fe5ae7" providerId="ADAL" clId="{9EFA6E13-DA11-41A9-A718-0D71BBA743A0}" dt="2023-01-19T16:31:55.324" v="79" actId="2696"/>
          <pc:sldLayoutMkLst>
            <pc:docMk/>
            <pc:sldMasterMk cId="1057631024" sldId="2147483758"/>
            <pc:sldLayoutMk cId="2176522879" sldId="2147483760"/>
          </pc:sldLayoutMkLst>
        </pc:sldLayoutChg>
        <pc:sldLayoutChg chg="del">
          <pc:chgData name="GOMEZ, Paula" userId="c93cf399-3ed7-4230-9282-8831e3fe5ae7" providerId="ADAL" clId="{9EFA6E13-DA11-41A9-A718-0D71BBA743A0}" dt="2023-01-19T16:31:55.331" v="80" actId="2696"/>
          <pc:sldLayoutMkLst>
            <pc:docMk/>
            <pc:sldMasterMk cId="1057631024" sldId="2147483758"/>
            <pc:sldLayoutMk cId="2034085176" sldId="2147483761"/>
          </pc:sldLayoutMkLst>
        </pc:sldLayoutChg>
        <pc:sldLayoutChg chg="del">
          <pc:chgData name="GOMEZ, Paula" userId="c93cf399-3ed7-4230-9282-8831e3fe5ae7" providerId="ADAL" clId="{9EFA6E13-DA11-41A9-A718-0D71BBA743A0}" dt="2023-01-19T16:31:55.335" v="81" actId="2696"/>
          <pc:sldLayoutMkLst>
            <pc:docMk/>
            <pc:sldMasterMk cId="1057631024" sldId="2147483758"/>
            <pc:sldLayoutMk cId="4013162641" sldId="2147483762"/>
          </pc:sldLayoutMkLst>
        </pc:sldLayoutChg>
        <pc:sldLayoutChg chg="del">
          <pc:chgData name="GOMEZ, Paula" userId="c93cf399-3ed7-4230-9282-8831e3fe5ae7" providerId="ADAL" clId="{9EFA6E13-DA11-41A9-A718-0D71BBA743A0}" dt="2023-01-19T16:31:55.338" v="82" actId="2696"/>
          <pc:sldLayoutMkLst>
            <pc:docMk/>
            <pc:sldMasterMk cId="1057631024" sldId="2147483758"/>
            <pc:sldLayoutMk cId="2714598530" sldId="2147483763"/>
          </pc:sldLayoutMkLst>
        </pc:sldLayoutChg>
        <pc:sldLayoutChg chg="del">
          <pc:chgData name="GOMEZ, Paula" userId="c93cf399-3ed7-4230-9282-8831e3fe5ae7" providerId="ADAL" clId="{9EFA6E13-DA11-41A9-A718-0D71BBA743A0}" dt="2023-01-19T16:31:55.348" v="83" actId="2696"/>
          <pc:sldLayoutMkLst>
            <pc:docMk/>
            <pc:sldMasterMk cId="1057631024" sldId="2147483758"/>
            <pc:sldLayoutMk cId="1984070389" sldId="2147483764"/>
          </pc:sldLayoutMkLst>
        </pc:sldLayoutChg>
        <pc:sldLayoutChg chg="del">
          <pc:chgData name="GOMEZ, Paula" userId="c93cf399-3ed7-4230-9282-8831e3fe5ae7" providerId="ADAL" clId="{9EFA6E13-DA11-41A9-A718-0D71BBA743A0}" dt="2023-01-19T16:31:55.351" v="84" actId="2696"/>
          <pc:sldLayoutMkLst>
            <pc:docMk/>
            <pc:sldMasterMk cId="1057631024" sldId="2147483758"/>
            <pc:sldLayoutMk cId="4204093328" sldId="2147483765"/>
          </pc:sldLayoutMkLst>
        </pc:sldLayoutChg>
        <pc:sldLayoutChg chg="del">
          <pc:chgData name="GOMEZ, Paula" userId="c93cf399-3ed7-4230-9282-8831e3fe5ae7" providerId="ADAL" clId="{9EFA6E13-DA11-41A9-A718-0D71BBA743A0}" dt="2023-01-19T16:31:55.353" v="85" actId="2696"/>
          <pc:sldLayoutMkLst>
            <pc:docMk/>
            <pc:sldMasterMk cId="1057631024" sldId="2147483758"/>
            <pc:sldLayoutMk cId="3171964841" sldId="2147483766"/>
          </pc:sldLayoutMkLst>
        </pc:sldLayoutChg>
        <pc:sldLayoutChg chg="del">
          <pc:chgData name="GOMEZ, Paula" userId="c93cf399-3ed7-4230-9282-8831e3fe5ae7" providerId="ADAL" clId="{9EFA6E13-DA11-41A9-A718-0D71BBA743A0}" dt="2023-01-19T16:31:55.364" v="86" actId="2696"/>
          <pc:sldLayoutMkLst>
            <pc:docMk/>
            <pc:sldMasterMk cId="1057631024" sldId="2147483758"/>
            <pc:sldLayoutMk cId="2143944274" sldId="2147483767"/>
          </pc:sldLayoutMkLst>
        </pc:sldLayoutChg>
        <pc:sldLayoutChg chg="del">
          <pc:chgData name="GOMEZ, Paula" userId="c93cf399-3ed7-4230-9282-8831e3fe5ae7" providerId="ADAL" clId="{9EFA6E13-DA11-41A9-A718-0D71BBA743A0}" dt="2023-01-19T16:31:55.367" v="87" actId="2696"/>
          <pc:sldLayoutMkLst>
            <pc:docMk/>
            <pc:sldMasterMk cId="1057631024" sldId="2147483758"/>
            <pc:sldLayoutMk cId="1819288208" sldId="2147483768"/>
          </pc:sldLayoutMkLst>
        </pc:sldLayoutChg>
        <pc:sldLayoutChg chg="del">
          <pc:chgData name="GOMEZ, Paula" userId="c93cf399-3ed7-4230-9282-8831e3fe5ae7" providerId="ADAL" clId="{9EFA6E13-DA11-41A9-A718-0D71BBA743A0}" dt="2023-01-19T16:31:55.370" v="88" actId="2696"/>
          <pc:sldLayoutMkLst>
            <pc:docMk/>
            <pc:sldMasterMk cId="1057631024" sldId="2147483758"/>
            <pc:sldLayoutMk cId="301536455" sldId="2147483769"/>
          </pc:sldLayoutMkLst>
        </pc:sldLayoutChg>
      </pc:sldMasterChg>
      <pc:sldMasterChg chg="modSp mod delSldLayout modSldLayout">
        <pc:chgData name="GOMEZ, Paula" userId="c93cf399-3ed7-4230-9282-8831e3fe5ae7" providerId="ADAL" clId="{9EFA6E13-DA11-41A9-A718-0D71BBA743A0}" dt="2023-01-19T16:29:59.451" v="64" actId="1076"/>
        <pc:sldMasterMkLst>
          <pc:docMk/>
          <pc:sldMasterMk cId="0" sldId="2147483857"/>
        </pc:sldMasterMkLst>
        <pc:spChg chg="mod">
          <ac:chgData name="GOMEZ, Paula" userId="c93cf399-3ed7-4230-9282-8831e3fe5ae7" providerId="ADAL" clId="{9EFA6E13-DA11-41A9-A718-0D71BBA743A0}" dt="2023-01-19T16:22:46.222" v="1" actId="20577"/>
          <ac:spMkLst>
            <pc:docMk/>
            <pc:sldMasterMk cId="0" sldId="2147483857"/>
            <ac:spMk id="12" creationId="{00000000-0000-0000-0000-000000000000}"/>
          </ac:spMkLst>
        </pc:spChg>
        <pc:sldLayoutChg chg="modSp mod">
          <pc:chgData name="GOMEZ, Paula" userId="c93cf399-3ed7-4230-9282-8831e3fe5ae7" providerId="ADAL" clId="{9EFA6E13-DA11-41A9-A718-0D71BBA743A0}" dt="2023-01-19T16:24:38.474" v="27" actId="20577"/>
          <pc:sldLayoutMkLst>
            <pc:docMk/>
            <pc:sldMasterMk cId="0" sldId="2147483857"/>
            <pc:sldLayoutMk cId="0" sldId="2147483663"/>
          </pc:sldLayoutMkLst>
          <pc:spChg chg="mod">
            <ac:chgData name="GOMEZ, Paula" userId="c93cf399-3ed7-4230-9282-8831e3fe5ae7" providerId="ADAL" clId="{9EFA6E13-DA11-41A9-A718-0D71BBA743A0}" dt="2023-01-19T16:24:38.474" v="27" actId="20577"/>
            <ac:spMkLst>
              <pc:docMk/>
              <pc:sldMasterMk cId="0" sldId="2147483857"/>
              <pc:sldLayoutMk cId="0" sldId="2147483663"/>
              <ac:spMk id="11" creationId="{B72ABE9A-94A8-4AF2-9F76-F8E89AC5FF8E}"/>
            </ac:spMkLst>
          </pc:spChg>
        </pc:sldLayoutChg>
        <pc:sldLayoutChg chg="del">
          <pc:chgData name="GOMEZ, Paula" userId="c93cf399-3ed7-4230-9282-8831e3fe5ae7" providerId="ADAL" clId="{9EFA6E13-DA11-41A9-A718-0D71BBA743A0}" dt="2023-01-19T16:26:23.814" v="51" actId="2696"/>
          <pc:sldLayoutMkLst>
            <pc:docMk/>
            <pc:sldMasterMk cId="0" sldId="2147483857"/>
            <pc:sldLayoutMk cId="0" sldId="2147483675"/>
          </pc:sldLayoutMkLst>
        </pc:sldLayoutChg>
        <pc:sldLayoutChg chg="del">
          <pc:chgData name="GOMEZ, Paula" userId="c93cf399-3ed7-4230-9282-8831e3fe5ae7" providerId="ADAL" clId="{9EFA6E13-DA11-41A9-A718-0D71BBA743A0}" dt="2023-01-19T16:26:02.550" v="46" actId="2696"/>
          <pc:sldLayoutMkLst>
            <pc:docMk/>
            <pc:sldMasterMk cId="0" sldId="2147483857"/>
            <pc:sldLayoutMk cId="0" sldId="2147483676"/>
          </pc:sldLayoutMkLst>
        </pc:sldLayoutChg>
        <pc:sldLayoutChg chg="del">
          <pc:chgData name="GOMEZ, Paula" userId="c93cf399-3ed7-4230-9282-8831e3fe5ae7" providerId="ADAL" clId="{9EFA6E13-DA11-41A9-A718-0D71BBA743A0}" dt="2023-01-19T16:25:58.541" v="45" actId="2696"/>
          <pc:sldLayoutMkLst>
            <pc:docMk/>
            <pc:sldMasterMk cId="0" sldId="2147483857"/>
            <pc:sldLayoutMk cId="0" sldId="2147483677"/>
          </pc:sldLayoutMkLst>
        </pc:sldLayoutChg>
        <pc:sldLayoutChg chg="del">
          <pc:chgData name="GOMEZ, Paula" userId="c93cf399-3ed7-4230-9282-8831e3fe5ae7" providerId="ADAL" clId="{9EFA6E13-DA11-41A9-A718-0D71BBA743A0}" dt="2023-01-19T16:25:53.352" v="44" actId="2696"/>
          <pc:sldLayoutMkLst>
            <pc:docMk/>
            <pc:sldMasterMk cId="0" sldId="2147483857"/>
            <pc:sldLayoutMk cId="0" sldId="2147483679"/>
          </pc:sldLayoutMkLst>
        </pc:sldLayoutChg>
        <pc:sldLayoutChg chg="del">
          <pc:chgData name="GOMEZ, Paula" userId="c93cf399-3ed7-4230-9282-8831e3fe5ae7" providerId="ADAL" clId="{9EFA6E13-DA11-41A9-A718-0D71BBA743A0}" dt="2023-01-19T16:25:48.429" v="43" actId="2696"/>
          <pc:sldLayoutMkLst>
            <pc:docMk/>
            <pc:sldMasterMk cId="0" sldId="2147483857"/>
            <pc:sldLayoutMk cId="0" sldId="2147483680"/>
          </pc:sldLayoutMkLst>
        </pc:sldLayoutChg>
        <pc:sldLayoutChg chg="modSp mod">
          <pc:chgData name="GOMEZ, Paula" userId="c93cf399-3ed7-4230-9282-8831e3fe5ae7" providerId="ADAL" clId="{9EFA6E13-DA11-41A9-A718-0D71BBA743A0}" dt="2023-01-19T16:24:10.108" v="18" actId="20577"/>
          <pc:sldLayoutMkLst>
            <pc:docMk/>
            <pc:sldMasterMk cId="0" sldId="2147483857"/>
            <pc:sldLayoutMk cId="0" sldId="2147483693"/>
          </pc:sldLayoutMkLst>
          <pc:spChg chg="mod">
            <ac:chgData name="GOMEZ, Paula" userId="c93cf399-3ed7-4230-9282-8831e3fe5ae7" providerId="ADAL" clId="{9EFA6E13-DA11-41A9-A718-0D71BBA743A0}" dt="2023-01-19T16:24:10.108" v="18" actId="20577"/>
            <ac:spMkLst>
              <pc:docMk/>
              <pc:sldMasterMk cId="0" sldId="2147483857"/>
              <pc:sldLayoutMk cId="0" sldId="2147483693"/>
              <ac:spMk id="15" creationId="{9C58AFEB-84A7-409B-8CA4-2A949CD65EE4}"/>
            </ac:spMkLst>
          </pc:spChg>
        </pc:sldLayoutChg>
        <pc:sldLayoutChg chg="del">
          <pc:chgData name="GOMEZ, Paula" userId="c93cf399-3ed7-4230-9282-8831e3fe5ae7" providerId="ADAL" clId="{9EFA6E13-DA11-41A9-A718-0D71BBA743A0}" dt="2023-01-19T16:25:41.176" v="42" actId="2696"/>
          <pc:sldLayoutMkLst>
            <pc:docMk/>
            <pc:sldMasterMk cId="0" sldId="2147483857"/>
            <pc:sldLayoutMk cId="2613072162" sldId="2147483718"/>
          </pc:sldLayoutMkLst>
        </pc:sldLayoutChg>
        <pc:sldLayoutChg chg="modSp mod">
          <pc:chgData name="GOMEZ, Paula" userId="c93cf399-3ed7-4230-9282-8831e3fe5ae7" providerId="ADAL" clId="{9EFA6E13-DA11-41A9-A718-0D71BBA743A0}" dt="2023-01-19T16:29:52.187" v="63" actId="1076"/>
          <pc:sldLayoutMkLst>
            <pc:docMk/>
            <pc:sldMasterMk cId="0" sldId="2147483858"/>
            <pc:sldLayoutMk cId="0" sldId="2147483858"/>
          </pc:sldLayoutMkLst>
          <pc:spChg chg="mod">
            <ac:chgData name="GOMEZ, Paula" userId="c93cf399-3ed7-4230-9282-8831e3fe5ae7" providerId="ADAL" clId="{9EFA6E13-DA11-41A9-A718-0D71BBA743A0}" dt="2023-01-19T16:29:52.187" v="63" actId="1076"/>
            <ac:spMkLst>
              <pc:docMk/>
              <pc:sldMasterMk cId="0" sldId="2147483858"/>
              <pc:sldLayoutMk cId="0" sldId="2147483858"/>
              <ac:spMk id="26" creationId="{00000000-0000-0000-0000-000000000000}"/>
            </ac:spMkLst>
          </pc:spChg>
          <pc:spChg chg="mod">
            <ac:chgData name="GOMEZ, Paula" userId="c93cf399-3ed7-4230-9282-8831e3fe5ae7" providerId="ADAL" clId="{9EFA6E13-DA11-41A9-A718-0D71BBA743A0}" dt="2023-01-19T16:22:58.147" v="3" actId="20577"/>
            <ac:spMkLst>
              <pc:docMk/>
              <pc:sldMasterMk cId="0" sldId="2147483858"/>
              <pc:sldLayoutMk cId="0" sldId="2147483858"/>
              <ac:spMk id="30" creationId="{00000000-0000-0000-0000-000000000000}"/>
            </ac:spMkLst>
          </pc:spChg>
        </pc:sldLayoutChg>
        <pc:sldLayoutChg chg="modSp mod">
          <pc:chgData name="GOMEZ, Paula" userId="c93cf399-3ed7-4230-9282-8831e3fe5ae7" providerId="ADAL" clId="{9EFA6E13-DA11-41A9-A718-0D71BBA743A0}" dt="2023-01-19T16:29:59.451" v="64" actId="1076"/>
          <pc:sldLayoutMkLst>
            <pc:docMk/>
            <pc:sldMasterMk cId="0" sldId="2147483858"/>
            <pc:sldLayoutMk cId="0" sldId="2147483859"/>
          </pc:sldLayoutMkLst>
          <pc:spChg chg="mod">
            <ac:chgData name="GOMEZ, Paula" userId="c93cf399-3ed7-4230-9282-8831e3fe5ae7" providerId="ADAL" clId="{9EFA6E13-DA11-41A9-A718-0D71BBA743A0}" dt="2023-01-19T16:23:07.387" v="5" actId="20577"/>
            <ac:spMkLst>
              <pc:docMk/>
              <pc:sldMasterMk cId="0" sldId="2147483858"/>
              <pc:sldLayoutMk cId="0" sldId="2147483859"/>
              <ac:spMk id="19" creationId="{4FB9EC17-7A4A-42C0-844A-FAE9224AD6D9}"/>
            </ac:spMkLst>
          </pc:spChg>
          <pc:spChg chg="mod">
            <ac:chgData name="GOMEZ, Paula" userId="c93cf399-3ed7-4230-9282-8831e3fe5ae7" providerId="ADAL" clId="{9EFA6E13-DA11-41A9-A718-0D71BBA743A0}" dt="2023-01-19T16:29:59.451" v="64" actId="1076"/>
            <ac:spMkLst>
              <pc:docMk/>
              <pc:sldMasterMk cId="0" sldId="2147483858"/>
              <pc:sldLayoutMk cId="0" sldId="2147483859"/>
              <ac:spMk id="43" creationId="{00000000-0000-0000-0000-000000000000}"/>
            </ac:spMkLst>
          </pc:spChg>
        </pc:sldLayoutChg>
        <pc:sldLayoutChg chg="modSp mod">
          <pc:chgData name="GOMEZ, Paula" userId="c93cf399-3ed7-4230-9282-8831e3fe5ae7" providerId="ADAL" clId="{9EFA6E13-DA11-41A9-A718-0D71BBA743A0}" dt="2023-01-19T16:23:15.515" v="7" actId="20577"/>
          <pc:sldLayoutMkLst>
            <pc:docMk/>
            <pc:sldMasterMk cId="0" sldId="2147483858"/>
            <pc:sldLayoutMk cId="0" sldId="2147483860"/>
          </pc:sldLayoutMkLst>
          <pc:spChg chg="mod">
            <ac:chgData name="GOMEZ, Paula" userId="c93cf399-3ed7-4230-9282-8831e3fe5ae7" providerId="ADAL" clId="{9EFA6E13-DA11-41A9-A718-0D71BBA743A0}" dt="2023-01-19T16:23:15.515" v="7" actId="20577"/>
            <ac:spMkLst>
              <pc:docMk/>
              <pc:sldMasterMk cId="0" sldId="2147483858"/>
              <pc:sldLayoutMk cId="0" sldId="2147483860"/>
              <ac:spMk id="14" creationId="{6D77A2D0-07B6-4DC9-BF3F-D4D86706AFC0}"/>
            </ac:spMkLst>
          </pc:spChg>
        </pc:sldLayoutChg>
        <pc:sldLayoutChg chg="modSp mod">
          <pc:chgData name="GOMEZ, Paula" userId="c93cf399-3ed7-4230-9282-8831e3fe5ae7" providerId="ADAL" clId="{9EFA6E13-DA11-41A9-A718-0D71BBA743A0}" dt="2023-01-19T16:29:15.090" v="59" actId="1076"/>
          <pc:sldLayoutMkLst>
            <pc:docMk/>
            <pc:sldMasterMk cId="0" sldId="2147483858"/>
            <pc:sldLayoutMk cId="0" sldId="2147483861"/>
          </pc:sldLayoutMkLst>
          <pc:spChg chg="mod">
            <ac:chgData name="GOMEZ, Paula" userId="c93cf399-3ed7-4230-9282-8831e3fe5ae7" providerId="ADAL" clId="{9EFA6E13-DA11-41A9-A718-0D71BBA743A0}" dt="2023-01-19T16:23:22.734" v="9" actId="20577"/>
            <ac:spMkLst>
              <pc:docMk/>
              <pc:sldMasterMk cId="0" sldId="2147483858"/>
              <pc:sldLayoutMk cId="0" sldId="2147483861"/>
              <ac:spMk id="16" creationId="{387D2A9D-8C51-48D5-AAB1-1B6830323D44}"/>
            </ac:spMkLst>
          </pc:spChg>
          <pc:spChg chg="mod">
            <ac:chgData name="GOMEZ, Paula" userId="c93cf399-3ed7-4230-9282-8831e3fe5ae7" providerId="ADAL" clId="{9EFA6E13-DA11-41A9-A718-0D71BBA743A0}" dt="2023-01-19T16:29:15.090" v="59" actId="1076"/>
            <ac:spMkLst>
              <pc:docMk/>
              <pc:sldMasterMk cId="0" sldId="2147483858"/>
              <pc:sldLayoutMk cId="0" sldId="2147483861"/>
              <ac:spMk id="107" creationId="{00000000-0000-0000-0000-000000000000}"/>
            </ac:spMkLst>
          </pc:spChg>
        </pc:sldLayoutChg>
        <pc:sldLayoutChg chg="modSp mod">
          <pc:chgData name="GOMEZ, Paula" userId="c93cf399-3ed7-4230-9282-8831e3fe5ae7" providerId="ADAL" clId="{9EFA6E13-DA11-41A9-A718-0D71BBA743A0}" dt="2023-01-19T16:23:44.912" v="12" actId="20577"/>
          <pc:sldLayoutMkLst>
            <pc:docMk/>
            <pc:sldMasterMk cId="0" sldId="2147483858"/>
            <pc:sldLayoutMk cId="0" sldId="2147483862"/>
          </pc:sldLayoutMkLst>
          <pc:spChg chg="mod">
            <ac:chgData name="GOMEZ, Paula" userId="c93cf399-3ed7-4230-9282-8831e3fe5ae7" providerId="ADAL" clId="{9EFA6E13-DA11-41A9-A718-0D71BBA743A0}" dt="2023-01-19T16:23:44.912" v="12" actId="20577"/>
            <ac:spMkLst>
              <pc:docMk/>
              <pc:sldMasterMk cId="0" sldId="2147483858"/>
              <pc:sldLayoutMk cId="0" sldId="2147483862"/>
              <ac:spMk id="17" creationId="{3C2B1344-2951-4BF9-A8E7-A25DB00A13AA}"/>
            </ac:spMkLst>
          </pc:spChg>
          <pc:spChg chg="mod">
            <ac:chgData name="GOMEZ, Paula" userId="c93cf399-3ed7-4230-9282-8831e3fe5ae7" providerId="ADAL" clId="{9EFA6E13-DA11-41A9-A718-0D71BBA743A0}" dt="2023-01-19T16:23:35.863" v="10" actId="1076"/>
            <ac:spMkLst>
              <pc:docMk/>
              <pc:sldMasterMk cId="0" sldId="2147483858"/>
              <pc:sldLayoutMk cId="0" sldId="2147483862"/>
              <ac:spMk id="147" creationId="{00000000-0000-0000-0000-000000000000}"/>
            </ac:spMkLst>
          </pc:spChg>
        </pc:sldLayoutChg>
        <pc:sldLayoutChg chg="modSp mod">
          <pc:chgData name="GOMEZ, Paula" userId="c93cf399-3ed7-4230-9282-8831e3fe5ae7" providerId="ADAL" clId="{9EFA6E13-DA11-41A9-A718-0D71BBA743A0}" dt="2023-01-19T16:29:24.578" v="61" actId="1076"/>
          <pc:sldLayoutMkLst>
            <pc:docMk/>
            <pc:sldMasterMk cId="0" sldId="2147483858"/>
            <pc:sldLayoutMk cId="0" sldId="2147483863"/>
          </pc:sldLayoutMkLst>
          <pc:spChg chg="mod">
            <ac:chgData name="GOMEZ, Paula" userId="c93cf399-3ed7-4230-9282-8831e3fe5ae7" providerId="ADAL" clId="{9EFA6E13-DA11-41A9-A718-0D71BBA743A0}" dt="2023-01-19T16:23:52.556" v="14" actId="20577"/>
            <ac:spMkLst>
              <pc:docMk/>
              <pc:sldMasterMk cId="0" sldId="2147483858"/>
              <pc:sldLayoutMk cId="0" sldId="2147483863"/>
              <ac:spMk id="17" creationId="{FC59B8AC-21C3-4FD1-8894-F651CF618E5A}"/>
            </ac:spMkLst>
          </pc:spChg>
          <pc:spChg chg="mod">
            <ac:chgData name="GOMEZ, Paula" userId="c93cf399-3ed7-4230-9282-8831e3fe5ae7" providerId="ADAL" clId="{9EFA6E13-DA11-41A9-A718-0D71BBA743A0}" dt="2023-01-19T16:29:24.578" v="61" actId="1076"/>
            <ac:spMkLst>
              <pc:docMk/>
              <pc:sldMasterMk cId="0" sldId="2147483858"/>
              <pc:sldLayoutMk cId="0" sldId="2147483863"/>
              <ac:spMk id="167" creationId="{00000000-0000-0000-0000-000000000000}"/>
            </ac:spMkLst>
          </pc:spChg>
        </pc:sldLayoutChg>
        <pc:sldLayoutChg chg="modSp mod">
          <pc:chgData name="GOMEZ, Paula" userId="c93cf399-3ed7-4230-9282-8831e3fe5ae7" providerId="ADAL" clId="{9EFA6E13-DA11-41A9-A718-0D71BBA743A0}" dt="2023-01-19T16:29:39.730" v="62" actId="1076"/>
          <pc:sldLayoutMkLst>
            <pc:docMk/>
            <pc:sldMasterMk cId="0" sldId="2147483858"/>
            <pc:sldLayoutMk cId="0" sldId="2147483864"/>
          </pc:sldLayoutMkLst>
          <pc:spChg chg="mod">
            <ac:chgData name="GOMEZ, Paula" userId="c93cf399-3ed7-4230-9282-8831e3fe5ae7" providerId="ADAL" clId="{9EFA6E13-DA11-41A9-A718-0D71BBA743A0}" dt="2023-01-19T16:24:00.271" v="16" actId="20577"/>
            <ac:spMkLst>
              <pc:docMk/>
              <pc:sldMasterMk cId="0" sldId="2147483858"/>
              <pc:sldLayoutMk cId="0" sldId="2147483864"/>
              <ac:spMk id="17" creationId="{39A47447-8C7E-4ECF-8C93-D256B20DF19A}"/>
            </ac:spMkLst>
          </pc:spChg>
          <pc:spChg chg="mod">
            <ac:chgData name="GOMEZ, Paula" userId="c93cf399-3ed7-4230-9282-8831e3fe5ae7" providerId="ADAL" clId="{9EFA6E13-DA11-41A9-A718-0D71BBA743A0}" dt="2023-01-19T16:29:39.730" v="62" actId="1076"/>
            <ac:spMkLst>
              <pc:docMk/>
              <pc:sldMasterMk cId="0" sldId="2147483858"/>
              <pc:sldLayoutMk cId="0" sldId="2147483864"/>
              <ac:spMk id="187" creationId="{00000000-0000-0000-0000-000000000000}"/>
            </ac:spMkLst>
          </pc:spChg>
        </pc:sldLayoutChg>
        <pc:sldLayoutChg chg="modSp mod">
          <pc:chgData name="GOMEZ, Paula" userId="c93cf399-3ed7-4230-9282-8831e3fe5ae7" providerId="ADAL" clId="{9EFA6E13-DA11-41A9-A718-0D71BBA743A0}" dt="2023-01-19T16:24:18.057" v="21" actId="20577"/>
          <pc:sldLayoutMkLst>
            <pc:docMk/>
            <pc:sldMasterMk cId="0" sldId="2147483858"/>
            <pc:sldLayoutMk cId="0" sldId="2147483865"/>
          </pc:sldLayoutMkLst>
          <pc:spChg chg="mod">
            <ac:chgData name="GOMEZ, Paula" userId="c93cf399-3ed7-4230-9282-8831e3fe5ae7" providerId="ADAL" clId="{9EFA6E13-DA11-41A9-A718-0D71BBA743A0}" dt="2023-01-19T16:24:18.057" v="21" actId="20577"/>
            <ac:spMkLst>
              <pc:docMk/>
              <pc:sldMasterMk cId="0" sldId="2147483858"/>
              <pc:sldLayoutMk cId="0" sldId="2147483865"/>
              <ac:spMk id="13" creationId="{5ED6CE63-6EAD-482C-8486-AF107FF2CF4A}"/>
            </ac:spMkLst>
          </pc:spChg>
        </pc:sldLayoutChg>
        <pc:sldLayoutChg chg="modSp mod">
          <pc:chgData name="GOMEZ, Paula" userId="c93cf399-3ed7-4230-9282-8831e3fe5ae7" providerId="ADAL" clId="{9EFA6E13-DA11-41A9-A718-0D71BBA743A0}" dt="2023-01-19T16:24:24.114" v="23" actId="20577"/>
          <pc:sldLayoutMkLst>
            <pc:docMk/>
            <pc:sldMasterMk cId="0" sldId="2147483858"/>
            <pc:sldLayoutMk cId="0" sldId="2147483866"/>
          </pc:sldLayoutMkLst>
          <pc:spChg chg="mod">
            <ac:chgData name="GOMEZ, Paula" userId="c93cf399-3ed7-4230-9282-8831e3fe5ae7" providerId="ADAL" clId="{9EFA6E13-DA11-41A9-A718-0D71BBA743A0}" dt="2023-01-19T16:24:24.114" v="23" actId="20577"/>
            <ac:spMkLst>
              <pc:docMk/>
              <pc:sldMasterMk cId="0" sldId="2147483858"/>
              <pc:sldLayoutMk cId="0" sldId="2147483866"/>
              <ac:spMk id="15" creationId="{ABFF1854-6D68-4094-8B10-07AB555897A7}"/>
            </ac:spMkLst>
          </pc:spChg>
        </pc:sldLayoutChg>
        <pc:sldLayoutChg chg="modSp mod">
          <pc:chgData name="GOMEZ, Paula" userId="c93cf399-3ed7-4230-9282-8831e3fe5ae7" providerId="ADAL" clId="{9EFA6E13-DA11-41A9-A718-0D71BBA743A0}" dt="2023-01-19T16:24:30.874" v="25" actId="20577"/>
          <pc:sldLayoutMkLst>
            <pc:docMk/>
            <pc:sldMasterMk cId="0" sldId="2147483858"/>
            <pc:sldLayoutMk cId="0" sldId="2147483867"/>
          </pc:sldLayoutMkLst>
          <pc:spChg chg="mod">
            <ac:chgData name="GOMEZ, Paula" userId="c93cf399-3ed7-4230-9282-8831e3fe5ae7" providerId="ADAL" clId="{9EFA6E13-DA11-41A9-A718-0D71BBA743A0}" dt="2023-01-19T16:24:30.874" v="25" actId="20577"/>
            <ac:spMkLst>
              <pc:docMk/>
              <pc:sldMasterMk cId="0" sldId="2147483858"/>
              <pc:sldLayoutMk cId="0" sldId="2147483867"/>
              <ac:spMk id="14" creationId="{38A8EE72-C2FF-43D1-BFC9-83FA79AC7651}"/>
            </ac:spMkLst>
          </pc:spChg>
        </pc:sldLayoutChg>
        <pc:sldLayoutChg chg="modSp mod">
          <pc:chgData name="GOMEZ, Paula" userId="c93cf399-3ed7-4230-9282-8831e3fe5ae7" providerId="ADAL" clId="{9EFA6E13-DA11-41A9-A718-0D71BBA743A0}" dt="2023-01-19T16:24:43.509" v="29" actId="20577"/>
          <pc:sldLayoutMkLst>
            <pc:docMk/>
            <pc:sldMasterMk cId="0" sldId="2147483858"/>
            <pc:sldLayoutMk cId="2884475595" sldId="2147483868"/>
          </pc:sldLayoutMkLst>
          <pc:spChg chg="mod">
            <ac:chgData name="GOMEZ, Paula" userId="c93cf399-3ed7-4230-9282-8831e3fe5ae7" providerId="ADAL" clId="{9EFA6E13-DA11-41A9-A718-0D71BBA743A0}" dt="2023-01-19T16:24:43.509" v="29" actId="20577"/>
            <ac:spMkLst>
              <pc:docMk/>
              <pc:sldMasterMk cId="0" sldId="2147483858"/>
              <pc:sldLayoutMk cId="2884475595" sldId="2147483868"/>
              <ac:spMk id="11" creationId="{B72ABE9A-94A8-4AF2-9F76-F8E89AC5FF8E}"/>
            </ac:spMkLst>
          </pc:spChg>
        </pc:sldLayoutChg>
        <pc:sldLayoutChg chg="modSp mod">
          <pc:chgData name="GOMEZ, Paula" userId="c93cf399-3ed7-4230-9282-8831e3fe5ae7" providerId="ADAL" clId="{9EFA6E13-DA11-41A9-A718-0D71BBA743A0}" dt="2023-01-19T16:24:49.241" v="31" actId="20577"/>
          <pc:sldLayoutMkLst>
            <pc:docMk/>
            <pc:sldMasterMk cId="0" sldId="2147483858"/>
            <pc:sldLayoutMk cId="721061141" sldId="2147483869"/>
          </pc:sldLayoutMkLst>
          <pc:spChg chg="mod">
            <ac:chgData name="GOMEZ, Paula" userId="c93cf399-3ed7-4230-9282-8831e3fe5ae7" providerId="ADAL" clId="{9EFA6E13-DA11-41A9-A718-0D71BBA743A0}" dt="2023-01-19T16:24:49.241" v="31" actId="20577"/>
            <ac:spMkLst>
              <pc:docMk/>
              <pc:sldMasterMk cId="0" sldId="2147483858"/>
              <pc:sldLayoutMk cId="721061141" sldId="2147483869"/>
              <ac:spMk id="11" creationId="{B72ABE9A-94A8-4AF2-9F76-F8E89AC5FF8E}"/>
            </ac:spMkLst>
          </pc:spChg>
        </pc:sldLayoutChg>
        <pc:sldLayoutChg chg="modSp mod">
          <pc:chgData name="GOMEZ, Paula" userId="c93cf399-3ed7-4230-9282-8831e3fe5ae7" providerId="ADAL" clId="{9EFA6E13-DA11-41A9-A718-0D71BBA743A0}" dt="2023-01-19T16:24:55.248" v="33" actId="20577"/>
          <pc:sldLayoutMkLst>
            <pc:docMk/>
            <pc:sldMasterMk cId="0" sldId="2147483858"/>
            <pc:sldLayoutMk cId="0" sldId="2147483870"/>
          </pc:sldLayoutMkLst>
          <pc:spChg chg="mod">
            <ac:chgData name="GOMEZ, Paula" userId="c93cf399-3ed7-4230-9282-8831e3fe5ae7" providerId="ADAL" clId="{9EFA6E13-DA11-41A9-A718-0D71BBA743A0}" dt="2023-01-19T16:24:55.248" v="33" actId="20577"/>
            <ac:spMkLst>
              <pc:docMk/>
              <pc:sldMasterMk cId="0" sldId="2147483858"/>
              <pc:sldLayoutMk cId="0" sldId="2147483870"/>
              <ac:spMk id="12" creationId="{E626017B-5D24-48E1-BB4F-0087CF885B53}"/>
            </ac:spMkLst>
          </pc:spChg>
        </pc:sldLayoutChg>
        <pc:sldLayoutChg chg="modSp mod">
          <pc:chgData name="GOMEZ, Paula" userId="c93cf399-3ed7-4230-9282-8831e3fe5ae7" providerId="ADAL" clId="{9EFA6E13-DA11-41A9-A718-0D71BBA743A0}" dt="2023-01-19T16:25:04.539" v="35" actId="20577"/>
          <pc:sldLayoutMkLst>
            <pc:docMk/>
            <pc:sldMasterMk cId="0" sldId="2147483858"/>
            <pc:sldLayoutMk cId="0" sldId="2147483871"/>
          </pc:sldLayoutMkLst>
          <pc:spChg chg="mod">
            <ac:chgData name="GOMEZ, Paula" userId="c93cf399-3ed7-4230-9282-8831e3fe5ae7" providerId="ADAL" clId="{9EFA6E13-DA11-41A9-A718-0D71BBA743A0}" dt="2023-01-19T16:25:04.539" v="35" actId="20577"/>
            <ac:spMkLst>
              <pc:docMk/>
              <pc:sldMasterMk cId="0" sldId="2147483858"/>
              <pc:sldLayoutMk cId="0" sldId="2147483871"/>
              <ac:spMk id="13" creationId="{125D5255-C6E6-47A6-A6D0-E2A1F4A31D21}"/>
            </ac:spMkLst>
          </pc:spChg>
        </pc:sldLayoutChg>
        <pc:sldLayoutChg chg="modSp mod">
          <pc:chgData name="GOMEZ, Paula" userId="c93cf399-3ed7-4230-9282-8831e3fe5ae7" providerId="ADAL" clId="{9EFA6E13-DA11-41A9-A718-0D71BBA743A0}" dt="2023-01-19T16:25:11.900" v="37" actId="20577"/>
          <pc:sldLayoutMkLst>
            <pc:docMk/>
            <pc:sldMasterMk cId="0" sldId="2147483858"/>
            <pc:sldLayoutMk cId="0" sldId="2147483872"/>
          </pc:sldLayoutMkLst>
          <pc:spChg chg="mod">
            <ac:chgData name="GOMEZ, Paula" userId="c93cf399-3ed7-4230-9282-8831e3fe5ae7" providerId="ADAL" clId="{9EFA6E13-DA11-41A9-A718-0D71BBA743A0}" dt="2023-01-19T16:25:11.900" v="37" actId="20577"/>
            <ac:spMkLst>
              <pc:docMk/>
              <pc:sldMasterMk cId="0" sldId="2147483858"/>
              <pc:sldLayoutMk cId="0" sldId="2147483872"/>
              <ac:spMk id="13" creationId="{1D82FDFB-62E1-44B4-A20A-976843DD33E1}"/>
            </ac:spMkLst>
          </pc:spChg>
        </pc:sldLayoutChg>
        <pc:sldLayoutChg chg="modSp mod">
          <pc:chgData name="GOMEZ, Paula" userId="c93cf399-3ed7-4230-9282-8831e3fe5ae7" providerId="ADAL" clId="{9EFA6E13-DA11-41A9-A718-0D71BBA743A0}" dt="2023-01-19T16:25:17.726" v="39" actId="20577"/>
          <pc:sldLayoutMkLst>
            <pc:docMk/>
            <pc:sldMasterMk cId="0" sldId="2147483858"/>
            <pc:sldLayoutMk cId="0" sldId="2147483873"/>
          </pc:sldLayoutMkLst>
          <pc:spChg chg="mod">
            <ac:chgData name="GOMEZ, Paula" userId="c93cf399-3ed7-4230-9282-8831e3fe5ae7" providerId="ADAL" clId="{9EFA6E13-DA11-41A9-A718-0D71BBA743A0}" dt="2023-01-19T16:25:17.726" v="39" actId="20577"/>
            <ac:spMkLst>
              <pc:docMk/>
              <pc:sldMasterMk cId="0" sldId="2147483858"/>
              <pc:sldLayoutMk cId="0" sldId="2147483873"/>
              <ac:spMk id="13" creationId="{F4AD986A-76B2-465D-A889-73C16033B289}"/>
            </ac:spMkLst>
          </pc:spChg>
        </pc:sldLayoutChg>
        <pc:sldLayoutChg chg="modSp mod">
          <pc:chgData name="GOMEZ, Paula" userId="c93cf399-3ed7-4230-9282-8831e3fe5ae7" providerId="ADAL" clId="{9EFA6E13-DA11-41A9-A718-0D71BBA743A0}" dt="2023-01-19T16:25:23.646" v="41" actId="20577"/>
          <pc:sldLayoutMkLst>
            <pc:docMk/>
            <pc:sldMasterMk cId="0" sldId="2147483858"/>
            <pc:sldLayoutMk cId="0" sldId="2147483874"/>
          </pc:sldLayoutMkLst>
          <pc:spChg chg="mod">
            <ac:chgData name="GOMEZ, Paula" userId="c93cf399-3ed7-4230-9282-8831e3fe5ae7" providerId="ADAL" clId="{9EFA6E13-DA11-41A9-A718-0D71BBA743A0}" dt="2023-01-19T16:25:23.646" v="41" actId="20577"/>
            <ac:spMkLst>
              <pc:docMk/>
              <pc:sldMasterMk cId="0" sldId="2147483858"/>
              <pc:sldLayoutMk cId="0" sldId="2147483874"/>
              <ac:spMk id="16" creationId="{7A342DE3-5AD5-4246-8409-4ED162654160}"/>
            </ac:spMkLst>
          </pc:spChg>
        </pc:sldLayoutChg>
        <pc:sldLayoutChg chg="modSp mod">
          <pc:chgData name="GOMEZ, Paula" userId="c93cf399-3ed7-4230-9282-8831e3fe5ae7" providerId="ADAL" clId="{9EFA6E13-DA11-41A9-A718-0D71BBA743A0}" dt="2023-01-19T16:26:09.930" v="48" actId="20577"/>
          <pc:sldLayoutMkLst>
            <pc:docMk/>
            <pc:sldMasterMk cId="0" sldId="2147483858"/>
            <pc:sldLayoutMk cId="0" sldId="2147483875"/>
          </pc:sldLayoutMkLst>
          <pc:spChg chg="mod">
            <ac:chgData name="GOMEZ, Paula" userId="c93cf399-3ed7-4230-9282-8831e3fe5ae7" providerId="ADAL" clId="{9EFA6E13-DA11-41A9-A718-0D71BBA743A0}" dt="2023-01-19T16:26:09.930" v="48" actId="20577"/>
            <ac:spMkLst>
              <pc:docMk/>
              <pc:sldMasterMk cId="0" sldId="2147483858"/>
              <pc:sldLayoutMk cId="0" sldId="2147483875"/>
              <ac:spMk id="12" creationId="{2B78463F-9F2E-42EB-9F34-9AEE91562C29}"/>
            </ac:spMkLst>
          </pc:spChg>
        </pc:sldLayoutChg>
        <pc:sldLayoutChg chg="modSp mod">
          <pc:chgData name="GOMEZ, Paula" userId="c93cf399-3ed7-4230-9282-8831e3fe5ae7" providerId="ADAL" clId="{9EFA6E13-DA11-41A9-A718-0D71BBA743A0}" dt="2023-01-19T16:26:17.195" v="50" actId="20577"/>
          <pc:sldLayoutMkLst>
            <pc:docMk/>
            <pc:sldMasterMk cId="0" sldId="2147483858"/>
            <pc:sldLayoutMk cId="0" sldId="2147483876"/>
          </pc:sldLayoutMkLst>
          <pc:spChg chg="mod">
            <ac:chgData name="GOMEZ, Paula" userId="c93cf399-3ed7-4230-9282-8831e3fe5ae7" providerId="ADAL" clId="{9EFA6E13-DA11-41A9-A718-0D71BBA743A0}" dt="2023-01-19T16:26:17.195" v="50" actId="20577"/>
            <ac:spMkLst>
              <pc:docMk/>
              <pc:sldMasterMk cId="0" sldId="2147483858"/>
              <pc:sldLayoutMk cId="0" sldId="2147483876"/>
              <ac:spMk id="13" creationId="{A4249E05-72E4-40D7-AF64-84932FD983A0}"/>
            </ac:spMkLst>
          </pc:spChg>
        </pc:sldLayoutChg>
      </pc:sldMasterChg>
    </pc:docChg>
  </pc:docChgLst>
  <pc:docChgLst>
    <pc:chgData name="EZZINE, Hind" userId="S::ezzineh@who.int::edcab00f-6318-46e5-a4a9-188b01ee222f" providerId="AD" clId="Web-{0E50B1A9-4233-1950-0E49-0BAD135365BF}"/>
    <pc:docChg chg="addSld modSld">
      <pc:chgData name="EZZINE, Hind" userId="S::ezzineh@who.int::edcab00f-6318-46e5-a4a9-188b01ee222f" providerId="AD" clId="Web-{0E50B1A9-4233-1950-0E49-0BAD135365BF}" dt="2023-04-27T09:19:15.329" v="395" actId="20577"/>
      <pc:docMkLst>
        <pc:docMk/>
      </pc:docMkLst>
      <pc:sldChg chg="modSp">
        <pc:chgData name="EZZINE, Hind" userId="S::ezzineh@who.int::edcab00f-6318-46e5-a4a9-188b01ee222f" providerId="AD" clId="Web-{0E50B1A9-4233-1950-0E49-0BAD135365BF}" dt="2023-04-27T08:51:26.391" v="250" actId="20577"/>
        <pc:sldMkLst>
          <pc:docMk/>
          <pc:sldMk cId="1229805281" sldId="790"/>
        </pc:sldMkLst>
        <pc:spChg chg="mod">
          <ac:chgData name="EZZINE, Hind" userId="S::ezzineh@who.int::edcab00f-6318-46e5-a4a9-188b01ee222f" providerId="AD" clId="Web-{0E50B1A9-4233-1950-0E49-0BAD135365BF}" dt="2023-04-27T08:51:26.391" v="250" actId="20577"/>
          <ac:spMkLst>
            <pc:docMk/>
            <pc:sldMk cId="1229805281" sldId="790"/>
            <ac:spMk id="6" creationId="{00000000-0000-0000-0000-000000000000}"/>
          </ac:spMkLst>
        </pc:spChg>
        <pc:spChg chg="mod">
          <ac:chgData name="EZZINE, Hind" userId="S::ezzineh@who.int::edcab00f-6318-46e5-a4a9-188b01ee222f" providerId="AD" clId="Web-{0E50B1A9-4233-1950-0E49-0BAD135365BF}" dt="2023-04-27T08:42:55.387" v="201" actId="1076"/>
          <ac:spMkLst>
            <pc:docMk/>
            <pc:sldMk cId="1229805281" sldId="790"/>
            <ac:spMk id="8" creationId="{00000000-0000-0000-0000-000000000000}"/>
          </ac:spMkLst>
        </pc:spChg>
      </pc:sldChg>
      <pc:sldChg chg="modSp addCm modCm">
        <pc:chgData name="EZZINE, Hind" userId="S::ezzineh@who.int::edcab00f-6318-46e5-a4a9-188b01ee222f" providerId="AD" clId="Web-{0E50B1A9-4233-1950-0E49-0BAD135365BF}" dt="2023-04-27T08:47:09.866" v="205" actId="20577"/>
        <pc:sldMkLst>
          <pc:docMk/>
          <pc:sldMk cId="127482585" sldId="811"/>
        </pc:sldMkLst>
        <pc:spChg chg="mod">
          <ac:chgData name="EZZINE, Hind" userId="S::ezzineh@who.int::edcab00f-6318-46e5-a4a9-188b01ee222f" providerId="AD" clId="Web-{0E50B1A9-4233-1950-0E49-0BAD135365BF}" dt="2023-04-27T08:47:09.866" v="205" actId="20577"/>
          <ac:spMkLst>
            <pc:docMk/>
            <pc:sldMk cId="127482585" sldId="811"/>
            <ac:spMk id="6" creationId="{00000000-0000-0000-0000-000000000000}"/>
          </ac:spMkLst>
        </pc:spChg>
      </pc:sldChg>
      <pc:sldChg chg="modSp addCm modCm">
        <pc:chgData name="EZZINE, Hind" userId="S::ezzineh@who.int::edcab00f-6318-46e5-a4a9-188b01ee222f" providerId="AD" clId="Web-{0E50B1A9-4233-1950-0E49-0BAD135365BF}" dt="2023-04-27T09:09:48.448" v="363" actId="20577"/>
        <pc:sldMkLst>
          <pc:docMk/>
          <pc:sldMk cId="2409693925" sldId="1876"/>
        </pc:sldMkLst>
        <pc:spChg chg="mod">
          <ac:chgData name="EZZINE, Hind" userId="S::ezzineh@who.int::edcab00f-6318-46e5-a4a9-188b01ee222f" providerId="AD" clId="Web-{0E50B1A9-4233-1950-0E49-0BAD135365BF}" dt="2023-04-27T09:09:48.448" v="363" actId="20577"/>
          <ac:spMkLst>
            <pc:docMk/>
            <pc:sldMk cId="2409693925" sldId="1876"/>
            <ac:spMk id="6" creationId="{00000000-0000-0000-0000-000000000000}"/>
          </ac:spMkLst>
        </pc:spChg>
      </pc:sldChg>
      <pc:sldChg chg="addSp modSp add replId">
        <pc:chgData name="EZZINE, Hind" userId="S::ezzineh@who.int::edcab00f-6318-46e5-a4a9-188b01ee222f" providerId="AD" clId="Web-{0E50B1A9-4233-1950-0E49-0BAD135365BF}" dt="2023-04-27T09:19:15.329" v="395" actId="20577"/>
        <pc:sldMkLst>
          <pc:docMk/>
          <pc:sldMk cId="3114789902" sldId="1877"/>
        </pc:sldMkLst>
        <pc:spChg chg="add mod">
          <ac:chgData name="EZZINE, Hind" userId="S::ezzineh@who.int::edcab00f-6318-46e5-a4a9-188b01ee222f" providerId="AD" clId="Web-{0E50B1A9-4233-1950-0E49-0BAD135365BF}" dt="2023-04-27T09:19:15.329" v="395" actId="20577"/>
          <ac:spMkLst>
            <pc:docMk/>
            <pc:sldMk cId="3114789902" sldId="1877"/>
            <ac:spMk id="2" creationId="{A3660580-CF70-842B-3892-CF4384C1E5DD}"/>
          </ac:spMkLst>
        </pc:spChg>
        <pc:spChg chg="mod">
          <ac:chgData name="EZZINE, Hind" userId="S::ezzineh@who.int::edcab00f-6318-46e5-a4a9-188b01ee222f" providerId="AD" clId="Web-{0E50B1A9-4233-1950-0E49-0BAD135365BF}" dt="2023-04-27T09:17:58.467" v="383" actId="14100"/>
          <ac:spMkLst>
            <pc:docMk/>
            <pc:sldMk cId="3114789902" sldId="1877"/>
            <ac:spMk id="6" creationId="{00000000-0000-0000-0000-000000000000}"/>
          </ac:spMkLst>
        </pc:spChg>
      </pc:sldChg>
    </pc:docChg>
  </pc:docChgLst>
  <pc:docChgLst>
    <pc:chgData name="EZZINE, Hind" userId="S::ezzineh@who.int::edcab00f-6318-46e5-a4a9-188b01ee222f" providerId="AD" clId="Web-{0037CC81-A94E-9171-8F43-04B722A806C7}"/>
    <pc:docChg chg="modSld">
      <pc:chgData name="EZZINE, Hind" userId="S::ezzineh@who.int::edcab00f-6318-46e5-a4a9-188b01ee222f" providerId="AD" clId="Web-{0037CC81-A94E-9171-8F43-04B722A806C7}" dt="2023-01-13T13:20:02.707" v="122"/>
      <pc:docMkLst>
        <pc:docMk/>
      </pc:docMkLst>
      <pc:sldChg chg="addCm">
        <pc:chgData name="EZZINE, Hind" userId="S::ezzineh@who.int::edcab00f-6318-46e5-a4a9-188b01ee222f" providerId="AD" clId="Web-{0037CC81-A94E-9171-8F43-04B722A806C7}" dt="2023-01-13T11:59:44.908" v="4"/>
        <pc:sldMkLst>
          <pc:docMk/>
          <pc:sldMk cId="0" sldId="265"/>
        </pc:sldMkLst>
      </pc:sldChg>
      <pc:sldChg chg="addCm">
        <pc:chgData name="EZZINE, Hind" userId="S::ezzineh@who.int::edcab00f-6318-46e5-a4a9-188b01ee222f" providerId="AD" clId="Web-{0037CC81-A94E-9171-8F43-04B722A806C7}" dt="2023-01-13T13:17:56.564" v="118"/>
        <pc:sldMkLst>
          <pc:docMk/>
          <pc:sldMk cId="3383327739" sldId="347"/>
        </pc:sldMkLst>
      </pc:sldChg>
      <pc:sldChg chg="addCm">
        <pc:chgData name="EZZINE, Hind" userId="S::ezzineh@who.int::edcab00f-6318-46e5-a4a9-188b01ee222f" providerId="AD" clId="Web-{0037CC81-A94E-9171-8F43-04B722A806C7}" dt="2023-01-13T13:18:08.986" v="119"/>
        <pc:sldMkLst>
          <pc:docMk/>
          <pc:sldMk cId="338036106" sldId="379"/>
        </pc:sldMkLst>
      </pc:sldChg>
      <pc:sldChg chg="addCm">
        <pc:chgData name="EZZINE, Hind" userId="S::ezzineh@who.int::edcab00f-6318-46e5-a4a9-188b01ee222f" providerId="AD" clId="Web-{0037CC81-A94E-9171-8F43-04B722A806C7}" dt="2023-01-13T13:19:23.425" v="120"/>
        <pc:sldMkLst>
          <pc:docMk/>
          <pc:sldMk cId="165095204" sldId="386"/>
        </pc:sldMkLst>
      </pc:sldChg>
      <pc:sldChg chg="delSp modSp addCm delCm modNotes">
        <pc:chgData name="EZZINE, Hind" userId="S::ezzineh@who.int::edcab00f-6318-46e5-a4a9-188b01ee222f" providerId="AD" clId="Web-{0037CC81-A94E-9171-8F43-04B722A806C7}" dt="2023-01-13T12:47:07.490" v="66"/>
        <pc:sldMkLst>
          <pc:docMk/>
          <pc:sldMk cId="2202847662" sldId="408"/>
        </pc:sldMkLst>
        <pc:spChg chg="mod">
          <ac:chgData name="EZZINE, Hind" userId="S::ezzineh@who.int::edcab00f-6318-46e5-a4a9-188b01ee222f" providerId="AD" clId="Web-{0037CC81-A94E-9171-8F43-04B722A806C7}" dt="2023-01-13T12:01:48.504" v="43" actId="20577"/>
          <ac:spMkLst>
            <pc:docMk/>
            <pc:sldMk cId="2202847662" sldId="408"/>
            <ac:spMk id="3" creationId="{00000000-0000-0000-0000-000000000000}"/>
          </ac:spMkLst>
        </pc:spChg>
        <pc:spChg chg="del">
          <ac:chgData name="EZZINE, Hind" userId="S::ezzineh@who.int::edcab00f-6318-46e5-a4a9-188b01ee222f" providerId="AD" clId="Web-{0037CC81-A94E-9171-8F43-04B722A806C7}" dt="2023-01-13T12:00:06.689" v="6"/>
          <ac:spMkLst>
            <pc:docMk/>
            <pc:sldMk cId="2202847662" sldId="408"/>
            <ac:spMk id="5" creationId="{00000000-0000-0000-0000-000000000000}"/>
          </ac:spMkLst>
        </pc:spChg>
      </pc:sldChg>
      <pc:sldChg chg="modSp addCm">
        <pc:chgData name="EZZINE, Hind" userId="S::ezzineh@who.int::edcab00f-6318-46e5-a4a9-188b01ee222f" providerId="AD" clId="Web-{0037CC81-A94E-9171-8F43-04B722A806C7}" dt="2023-01-13T13:05:44.359" v="69" actId="20577"/>
        <pc:sldMkLst>
          <pc:docMk/>
          <pc:sldMk cId="2230079753" sldId="426"/>
        </pc:sldMkLst>
        <pc:spChg chg="mod">
          <ac:chgData name="EZZINE, Hind" userId="S::ezzineh@who.int::edcab00f-6318-46e5-a4a9-188b01ee222f" providerId="AD" clId="Web-{0037CC81-A94E-9171-8F43-04B722A806C7}" dt="2023-01-13T13:05:44.359" v="69" actId="20577"/>
          <ac:spMkLst>
            <pc:docMk/>
            <pc:sldMk cId="2230079753" sldId="426"/>
            <ac:spMk id="2" creationId="{00000000-0000-0000-0000-000000000000}"/>
          </ac:spMkLst>
        </pc:spChg>
      </pc:sldChg>
      <pc:sldChg chg="addSp delSp modSp addCm">
        <pc:chgData name="EZZINE, Hind" userId="S::ezzineh@who.int::edcab00f-6318-46e5-a4a9-188b01ee222f" providerId="AD" clId="Web-{0037CC81-A94E-9171-8F43-04B722A806C7}" dt="2023-01-13T13:14:22.278" v="105" actId="1076"/>
        <pc:sldMkLst>
          <pc:docMk/>
          <pc:sldMk cId="723761686" sldId="427"/>
        </pc:sldMkLst>
        <pc:spChg chg="mod">
          <ac:chgData name="EZZINE, Hind" userId="S::ezzineh@who.int::edcab00f-6318-46e5-a4a9-188b01ee222f" providerId="AD" clId="Web-{0037CC81-A94E-9171-8F43-04B722A806C7}" dt="2023-01-13T13:06:28.798" v="75" actId="20577"/>
          <ac:spMkLst>
            <pc:docMk/>
            <pc:sldMk cId="723761686" sldId="427"/>
            <ac:spMk id="4" creationId="{B8798144-C516-5348-A5F5-C41C25162F89}"/>
          </ac:spMkLst>
        </pc:spChg>
        <pc:graphicFrameChg chg="add del mod modGraphic">
          <ac:chgData name="EZZINE, Hind" userId="S::ezzineh@who.int::edcab00f-6318-46e5-a4a9-188b01ee222f" providerId="AD" clId="Web-{0037CC81-A94E-9171-8F43-04B722A806C7}" dt="2023-01-13T13:14:22.278" v="105" actId="1076"/>
          <ac:graphicFrameMkLst>
            <pc:docMk/>
            <pc:sldMk cId="723761686" sldId="427"/>
            <ac:graphicFrameMk id="5" creationId="{00000000-0000-0000-0000-000000000000}"/>
          </ac:graphicFrameMkLst>
        </pc:graphicFrameChg>
      </pc:sldChg>
      <pc:sldChg chg="modSp">
        <pc:chgData name="EZZINE, Hind" userId="S::ezzineh@who.int::edcab00f-6318-46e5-a4a9-188b01ee222f" providerId="AD" clId="Web-{0037CC81-A94E-9171-8F43-04B722A806C7}" dt="2023-01-13T13:16:05.624" v="112" actId="20577"/>
        <pc:sldMkLst>
          <pc:docMk/>
          <pc:sldMk cId="2545532385" sldId="431"/>
        </pc:sldMkLst>
        <pc:spChg chg="mod">
          <ac:chgData name="EZZINE, Hind" userId="S::ezzineh@who.int::edcab00f-6318-46e5-a4a9-188b01ee222f" providerId="AD" clId="Web-{0037CC81-A94E-9171-8F43-04B722A806C7}" dt="2023-01-13T13:16:05.624" v="112" actId="20577"/>
          <ac:spMkLst>
            <pc:docMk/>
            <pc:sldMk cId="2545532385" sldId="431"/>
            <ac:spMk id="4" creationId="{B8798144-C516-5348-A5F5-C41C25162F89}"/>
          </ac:spMkLst>
        </pc:spChg>
      </pc:sldChg>
      <pc:sldChg chg="modSp addCm">
        <pc:chgData name="EZZINE, Hind" userId="S::ezzineh@who.int::edcab00f-6318-46e5-a4a9-188b01ee222f" providerId="AD" clId="Web-{0037CC81-A94E-9171-8F43-04B722A806C7}" dt="2023-01-13T13:16:35.515" v="117"/>
        <pc:sldMkLst>
          <pc:docMk/>
          <pc:sldMk cId="2190798897" sldId="432"/>
        </pc:sldMkLst>
        <pc:spChg chg="mod">
          <ac:chgData name="EZZINE, Hind" userId="S::ezzineh@who.int::edcab00f-6318-46e5-a4a9-188b01ee222f" providerId="AD" clId="Web-{0037CC81-A94E-9171-8F43-04B722A806C7}" dt="2023-01-13T13:16:22.968" v="116" actId="20577"/>
          <ac:spMkLst>
            <pc:docMk/>
            <pc:sldMk cId="2190798897" sldId="432"/>
            <ac:spMk id="4" creationId="{B8798144-C516-5348-A5F5-C41C25162F89}"/>
          </ac:spMkLst>
        </pc:spChg>
      </pc:sldChg>
      <pc:sldChg chg="modSp">
        <pc:chgData name="EZZINE, Hind" userId="S::ezzineh@who.int::edcab00f-6318-46e5-a4a9-188b01ee222f" providerId="AD" clId="Web-{0037CC81-A94E-9171-8F43-04B722A806C7}" dt="2023-01-13T13:14:41.575" v="106" actId="20577"/>
        <pc:sldMkLst>
          <pc:docMk/>
          <pc:sldMk cId="1313329647" sldId="434"/>
        </pc:sldMkLst>
        <pc:spChg chg="mod">
          <ac:chgData name="EZZINE, Hind" userId="S::ezzineh@who.int::edcab00f-6318-46e5-a4a9-188b01ee222f" providerId="AD" clId="Web-{0037CC81-A94E-9171-8F43-04B722A806C7}" dt="2023-01-13T13:14:41.575" v="106" actId="20577"/>
          <ac:spMkLst>
            <pc:docMk/>
            <pc:sldMk cId="1313329647" sldId="434"/>
            <ac:spMk id="2" creationId="{00000000-0000-0000-0000-000000000000}"/>
          </ac:spMkLst>
        </pc:spChg>
      </pc:sldChg>
      <pc:sldChg chg="addCm">
        <pc:chgData name="EZZINE, Hind" userId="S::ezzineh@who.int::edcab00f-6318-46e5-a4a9-188b01ee222f" providerId="AD" clId="Web-{0037CC81-A94E-9171-8F43-04B722A806C7}" dt="2023-01-13T13:20:02.707" v="122"/>
        <pc:sldMkLst>
          <pc:docMk/>
          <pc:sldMk cId="2360786987" sldId="436"/>
        </pc:sldMkLst>
      </pc:sldChg>
      <pc:sldChg chg="addCm">
        <pc:chgData name="EZZINE, Hind" userId="S::ezzineh@who.int::edcab00f-6318-46e5-a4a9-188b01ee222f" providerId="AD" clId="Web-{0037CC81-A94E-9171-8F43-04B722A806C7}" dt="2023-01-13T13:19:53.129" v="121"/>
        <pc:sldMkLst>
          <pc:docMk/>
          <pc:sldMk cId="752267235" sldId="440"/>
        </pc:sldMkLst>
      </pc:sldChg>
    </pc:docChg>
  </pc:docChgLst>
  <pc:docChgLst>
    <pc:chgData name="EZZINE, Hind" userId="S::ezzineh@who.int::edcab00f-6318-46e5-a4a9-188b01ee222f" providerId="AD" clId="Web-{4085AE26-3D1D-42DC-8A55-3965D5AEBB8B}"/>
    <pc:docChg chg="modSld">
      <pc:chgData name="EZZINE, Hind" userId="S::ezzineh@who.int::edcab00f-6318-46e5-a4a9-188b01ee222f" providerId="AD" clId="Web-{4085AE26-3D1D-42DC-8A55-3965D5AEBB8B}" dt="2023-03-01T09:02:02.243" v="34"/>
      <pc:docMkLst>
        <pc:docMk/>
      </pc:docMkLst>
      <pc:sldChg chg="modSp">
        <pc:chgData name="EZZINE, Hind" userId="S::ezzineh@who.int::edcab00f-6318-46e5-a4a9-188b01ee222f" providerId="AD" clId="Web-{4085AE26-3D1D-42DC-8A55-3965D5AEBB8B}" dt="2023-03-01T08:59:46.551" v="0" actId="20577"/>
        <pc:sldMkLst>
          <pc:docMk/>
          <pc:sldMk cId="2802238008" sldId="696"/>
        </pc:sldMkLst>
        <pc:spChg chg="mod">
          <ac:chgData name="EZZINE, Hind" userId="S::ezzineh@who.int::edcab00f-6318-46e5-a4a9-188b01ee222f" providerId="AD" clId="Web-{4085AE26-3D1D-42DC-8A55-3965D5AEBB8B}" dt="2023-03-01T08:59:46.551" v="0" actId="20577"/>
          <ac:spMkLst>
            <pc:docMk/>
            <pc:sldMk cId="2802238008" sldId="696"/>
            <ac:spMk id="9" creationId="{00000000-0000-0000-0000-000000000000}"/>
          </ac:spMkLst>
        </pc:spChg>
      </pc:sldChg>
      <pc:sldChg chg="modSp">
        <pc:chgData name="EZZINE, Hind" userId="S::ezzineh@who.int::edcab00f-6318-46e5-a4a9-188b01ee222f" providerId="AD" clId="Web-{4085AE26-3D1D-42DC-8A55-3965D5AEBB8B}" dt="2023-03-01T09:02:02.243" v="34"/>
        <pc:sldMkLst>
          <pc:docMk/>
          <pc:sldMk cId="2032292007" sldId="741"/>
        </pc:sldMkLst>
        <pc:spChg chg="mod">
          <ac:chgData name="EZZINE, Hind" userId="S::ezzineh@who.int::edcab00f-6318-46e5-a4a9-188b01ee222f" providerId="AD" clId="Web-{4085AE26-3D1D-42DC-8A55-3965D5AEBB8B}" dt="2023-03-01T09:02:02.243" v="34"/>
          <ac:spMkLst>
            <pc:docMk/>
            <pc:sldMk cId="2032292007" sldId="741"/>
            <ac:spMk id="4" creationId="{00000000-0000-0000-0000-000000000000}"/>
          </ac:spMkLst>
        </pc:spChg>
      </pc:sldChg>
      <pc:sldChg chg="modSp">
        <pc:chgData name="EZZINE, Hind" userId="S::ezzineh@who.int::edcab00f-6318-46e5-a4a9-188b01ee222f" providerId="AD" clId="Web-{4085AE26-3D1D-42DC-8A55-3965D5AEBB8B}" dt="2023-03-01T09:01:42.211" v="33" actId="20577"/>
        <pc:sldMkLst>
          <pc:docMk/>
          <pc:sldMk cId="3505071509" sldId="785"/>
        </pc:sldMkLst>
        <pc:spChg chg="mod">
          <ac:chgData name="EZZINE, Hind" userId="S::ezzineh@who.int::edcab00f-6318-46e5-a4a9-188b01ee222f" providerId="AD" clId="Web-{4085AE26-3D1D-42DC-8A55-3965D5AEBB8B}" dt="2023-03-01T09:01:42.211" v="33" actId="20577"/>
          <ac:spMkLst>
            <pc:docMk/>
            <pc:sldMk cId="3505071509" sldId="785"/>
            <ac:spMk id="2" creationId="{00000000-0000-0000-0000-000000000000}"/>
          </ac:spMkLst>
        </pc:spChg>
      </pc:sldChg>
    </pc:docChg>
  </pc:docChgLst>
  <pc:docChgLst>
    <pc:chgData name="GOMEZ, Paula" userId="S::gomezp@who.int::c93cf399-3ed7-4230-9282-8831e3fe5ae7" providerId="AD" clId="Web-{A0850A07-6FBD-ECC5-F7F4-F2BA8F483A8C}"/>
    <pc:docChg chg="modSld">
      <pc:chgData name="GOMEZ, Paula" userId="S::gomezp@who.int::c93cf399-3ed7-4230-9282-8831e3fe5ae7" providerId="AD" clId="Web-{A0850A07-6FBD-ECC5-F7F4-F2BA8F483A8C}" dt="2023-02-13T14:59:24.103" v="28" actId="20577"/>
      <pc:docMkLst>
        <pc:docMk/>
      </pc:docMkLst>
      <pc:sldChg chg="modSp modCm">
        <pc:chgData name="GOMEZ, Paula" userId="S::gomezp@who.int::c93cf399-3ed7-4230-9282-8831e3fe5ae7" providerId="AD" clId="Web-{A0850A07-6FBD-ECC5-F7F4-F2BA8F483A8C}" dt="2023-02-13T14:59:24.103" v="28" actId="20577"/>
        <pc:sldMkLst>
          <pc:docMk/>
          <pc:sldMk cId="1070226506" sldId="792"/>
        </pc:sldMkLst>
        <pc:spChg chg="mod">
          <ac:chgData name="GOMEZ, Paula" userId="S::gomezp@who.int::c93cf399-3ed7-4230-9282-8831e3fe5ae7" providerId="AD" clId="Web-{A0850A07-6FBD-ECC5-F7F4-F2BA8F483A8C}" dt="2023-02-13T14:59:24.103" v="28" actId="20577"/>
          <ac:spMkLst>
            <pc:docMk/>
            <pc:sldMk cId="1070226506" sldId="792"/>
            <ac:spMk id="6" creationId="{00000000-0000-0000-0000-000000000000}"/>
          </ac:spMkLst>
        </pc:spChg>
      </pc:sldChg>
    </pc:docChg>
  </pc:docChgLst>
  <pc:docChgLst>
    <pc:chgData name="EZZINE, Hind" userId="S::ezzineh@who.int::edcab00f-6318-46e5-a4a9-188b01ee222f" providerId="AD" clId="Web-{D2BB3318-3A4A-3AFB-FFC2-83262EBCA3CD}"/>
    <pc:docChg chg="">
      <pc:chgData name="EZZINE, Hind" userId="S::ezzineh@who.int::edcab00f-6318-46e5-a4a9-188b01ee222f" providerId="AD" clId="Web-{D2BB3318-3A4A-3AFB-FFC2-83262EBCA3CD}" dt="2023-04-27T12:00:54.887" v="1"/>
      <pc:docMkLst>
        <pc:docMk/>
      </pc:docMkLst>
      <pc:sldChg chg="modCm">
        <pc:chgData name="EZZINE, Hind" userId="S::ezzineh@who.int::edcab00f-6318-46e5-a4a9-188b01ee222f" providerId="AD" clId="Web-{D2BB3318-3A4A-3AFB-FFC2-83262EBCA3CD}" dt="2023-04-27T12:00:54.887" v="1"/>
        <pc:sldMkLst>
          <pc:docMk/>
          <pc:sldMk cId="2409693925" sldId="1876"/>
        </pc:sldMkLst>
      </pc:sldChg>
    </pc:docChg>
  </pc:docChgLst>
  <pc:docChgLst>
    <pc:chgData name="GOMEZ, Paula" userId="S::gomezp@who.int::c93cf399-3ed7-4230-9282-8831e3fe5ae7" providerId="AD" clId="Web-{E40F5B5F-15E0-B30D-B23F-65B656AC4525}"/>
    <pc:docChg chg="modSld">
      <pc:chgData name="GOMEZ, Paula" userId="S::gomezp@who.int::c93cf399-3ed7-4230-9282-8831e3fe5ae7" providerId="AD" clId="Web-{E40F5B5F-15E0-B30D-B23F-65B656AC4525}" dt="2023-04-27T14:26:52.854" v="26" actId="20577"/>
      <pc:docMkLst>
        <pc:docMk/>
      </pc:docMkLst>
      <pc:sldChg chg="modSp">
        <pc:chgData name="GOMEZ, Paula" userId="S::gomezp@who.int::c93cf399-3ed7-4230-9282-8831e3fe5ae7" providerId="AD" clId="Web-{E40F5B5F-15E0-B30D-B23F-65B656AC4525}" dt="2023-04-27T14:26:52.854" v="26" actId="20577"/>
        <pc:sldMkLst>
          <pc:docMk/>
          <pc:sldMk cId="403247568" sldId="731"/>
        </pc:sldMkLst>
        <pc:spChg chg="mod">
          <ac:chgData name="GOMEZ, Paula" userId="S::gomezp@who.int::c93cf399-3ed7-4230-9282-8831e3fe5ae7" providerId="AD" clId="Web-{E40F5B5F-15E0-B30D-B23F-65B656AC4525}" dt="2023-04-27T14:26:52.854" v="26" actId="20577"/>
          <ac:spMkLst>
            <pc:docMk/>
            <pc:sldMk cId="403247568" sldId="731"/>
            <ac:spMk id="8" creationId="{5CBB3C73-EEC7-4FC2-8636-AE42E0937EF6}"/>
          </ac:spMkLst>
        </pc:spChg>
      </pc:sldChg>
      <pc:sldChg chg="delCm">
        <pc:chgData name="GOMEZ, Paula" userId="S::gomezp@who.int::c93cf399-3ed7-4230-9282-8831e3fe5ae7" providerId="AD" clId="Web-{E40F5B5F-15E0-B30D-B23F-65B656AC4525}" dt="2023-04-27T14:19:11.388" v="1"/>
        <pc:sldMkLst>
          <pc:docMk/>
          <pc:sldMk cId="2409693925" sldId="1876"/>
        </pc:sldMkLst>
      </pc:sldChg>
    </pc:docChg>
  </pc:docChgLst>
  <pc:docChgLst>
    <pc:chgData name="GOMEZ, Paula" userId="S::gomezp@who.int::c93cf399-3ed7-4230-9282-8831e3fe5ae7" providerId="AD" clId="Web-{4CB42D18-EAC2-E516-4A5B-4829BB4607CF}"/>
    <pc:docChg chg="addSld delSld modSld">
      <pc:chgData name="GOMEZ, Paula" userId="S::gomezp@who.int::c93cf399-3ed7-4230-9282-8831e3fe5ae7" providerId="AD" clId="Web-{4CB42D18-EAC2-E516-4A5B-4829BB4607CF}" dt="2023-01-16T10:46:40.618" v="198"/>
      <pc:docMkLst>
        <pc:docMk/>
      </pc:docMkLst>
      <pc:sldChg chg="modSp delCm">
        <pc:chgData name="GOMEZ, Paula" userId="S::gomezp@who.int::c93cf399-3ed7-4230-9282-8831e3fe5ae7" providerId="AD" clId="Web-{4CB42D18-EAC2-E516-4A5B-4829BB4607CF}" dt="2023-01-16T10:32:45.897" v="10"/>
        <pc:sldMkLst>
          <pc:docMk/>
          <pc:sldMk cId="0" sldId="265"/>
        </pc:sldMkLst>
        <pc:spChg chg="mod">
          <ac:chgData name="GOMEZ, Paula" userId="S::gomezp@who.int::c93cf399-3ed7-4230-9282-8831e3fe5ae7" providerId="AD" clId="Web-{4CB42D18-EAC2-E516-4A5B-4829BB4607CF}" dt="2023-01-16T10:32:45.835" v="9" actId="20577"/>
          <ac:spMkLst>
            <pc:docMk/>
            <pc:sldMk cId="0" sldId="265"/>
            <ac:spMk id="616" creationId="{00000000-0000-0000-0000-000000000000}"/>
          </ac:spMkLst>
        </pc:spChg>
      </pc:sldChg>
      <pc:sldChg chg="modSp delCm">
        <pc:chgData name="GOMEZ, Paula" userId="S::gomezp@who.int::c93cf399-3ed7-4230-9282-8831e3fe5ae7" providerId="AD" clId="Web-{4CB42D18-EAC2-E516-4A5B-4829BB4607CF}" dt="2023-01-16T10:42:07.732" v="165"/>
        <pc:sldMkLst>
          <pc:docMk/>
          <pc:sldMk cId="3383327739" sldId="347"/>
        </pc:sldMkLst>
        <pc:spChg chg="mod">
          <ac:chgData name="GOMEZ, Paula" userId="S::gomezp@who.int::c93cf399-3ed7-4230-9282-8831e3fe5ae7" providerId="AD" clId="Web-{4CB42D18-EAC2-E516-4A5B-4829BB4607CF}" dt="2023-01-16T10:42:03.841" v="164" actId="20577"/>
          <ac:spMkLst>
            <pc:docMk/>
            <pc:sldMk cId="3383327739" sldId="347"/>
            <ac:spMk id="628" creationId="{00000000-0000-0000-0000-000000000000}"/>
          </ac:spMkLst>
        </pc:spChg>
      </pc:sldChg>
      <pc:sldChg chg="del">
        <pc:chgData name="GOMEZ, Paula" userId="S::gomezp@who.int::c93cf399-3ed7-4230-9282-8831e3fe5ae7" providerId="AD" clId="Web-{4CB42D18-EAC2-E516-4A5B-4829BB4607CF}" dt="2023-01-16T10:42:25.372" v="166"/>
        <pc:sldMkLst>
          <pc:docMk/>
          <pc:sldMk cId="338036106" sldId="379"/>
        </pc:sldMkLst>
      </pc:sldChg>
      <pc:sldChg chg="del">
        <pc:chgData name="GOMEZ, Paula" userId="S::gomezp@who.int::c93cf399-3ed7-4230-9282-8831e3fe5ae7" providerId="AD" clId="Web-{4CB42D18-EAC2-E516-4A5B-4829BB4607CF}" dt="2023-01-16T10:42:27.935" v="167"/>
        <pc:sldMkLst>
          <pc:docMk/>
          <pc:sldMk cId="1125427512" sldId="380"/>
        </pc:sldMkLst>
      </pc:sldChg>
      <pc:sldChg chg="del">
        <pc:chgData name="GOMEZ, Paula" userId="S::gomezp@who.int::c93cf399-3ed7-4230-9282-8831e3fe5ae7" providerId="AD" clId="Web-{4CB42D18-EAC2-E516-4A5B-4829BB4607CF}" dt="2023-01-16T10:42:29.841" v="168"/>
        <pc:sldMkLst>
          <pc:docMk/>
          <pc:sldMk cId="3669432854" sldId="381"/>
        </pc:sldMkLst>
      </pc:sldChg>
      <pc:sldChg chg="del">
        <pc:chgData name="GOMEZ, Paula" userId="S::gomezp@who.int::c93cf399-3ed7-4230-9282-8831e3fe5ae7" providerId="AD" clId="Web-{4CB42D18-EAC2-E516-4A5B-4829BB4607CF}" dt="2023-01-16T10:42:32.372" v="169"/>
        <pc:sldMkLst>
          <pc:docMk/>
          <pc:sldMk cId="4088667319" sldId="382"/>
        </pc:sldMkLst>
      </pc:sldChg>
      <pc:sldChg chg="del">
        <pc:chgData name="GOMEZ, Paula" userId="S::gomezp@who.int::c93cf399-3ed7-4230-9282-8831e3fe5ae7" providerId="AD" clId="Web-{4CB42D18-EAC2-E516-4A5B-4829BB4607CF}" dt="2023-01-16T10:42:34.872" v="170"/>
        <pc:sldMkLst>
          <pc:docMk/>
          <pc:sldMk cId="1165208791" sldId="383"/>
        </pc:sldMkLst>
      </pc:sldChg>
      <pc:sldChg chg="modSp delCm">
        <pc:chgData name="GOMEZ, Paula" userId="S::gomezp@who.int::c93cf399-3ed7-4230-9282-8831e3fe5ae7" providerId="AD" clId="Web-{4CB42D18-EAC2-E516-4A5B-4829BB4607CF}" dt="2023-01-16T10:44:14.042" v="174"/>
        <pc:sldMkLst>
          <pc:docMk/>
          <pc:sldMk cId="165095204" sldId="386"/>
        </pc:sldMkLst>
        <pc:spChg chg="mod">
          <ac:chgData name="GOMEZ, Paula" userId="S::gomezp@who.int::c93cf399-3ed7-4230-9282-8831e3fe5ae7" providerId="AD" clId="Web-{4CB42D18-EAC2-E516-4A5B-4829BB4607CF}" dt="2023-01-16T10:44:11.902" v="173" actId="20577"/>
          <ac:spMkLst>
            <pc:docMk/>
            <pc:sldMk cId="165095204" sldId="386"/>
            <ac:spMk id="4" creationId="{B8798144-C516-5348-A5F5-C41C25162F89}"/>
          </ac:spMkLst>
        </pc:spChg>
      </pc:sldChg>
      <pc:sldChg chg="modSp delCm">
        <pc:chgData name="GOMEZ, Paula" userId="S::gomezp@who.int::c93cf399-3ed7-4230-9282-8831e3fe5ae7" providerId="AD" clId="Web-{4CB42D18-EAC2-E516-4A5B-4829BB4607CF}" dt="2023-01-16T10:36:24.409" v="19"/>
        <pc:sldMkLst>
          <pc:docMk/>
          <pc:sldMk cId="2202847662" sldId="408"/>
        </pc:sldMkLst>
        <pc:spChg chg="mod">
          <ac:chgData name="GOMEZ, Paula" userId="S::gomezp@who.int::c93cf399-3ed7-4230-9282-8831e3fe5ae7" providerId="AD" clId="Web-{4CB42D18-EAC2-E516-4A5B-4829BB4607CF}" dt="2023-01-16T10:36:24.284" v="18" actId="20577"/>
          <ac:spMkLst>
            <pc:docMk/>
            <pc:sldMk cId="2202847662" sldId="408"/>
            <ac:spMk id="3" creationId="{00000000-0000-0000-0000-000000000000}"/>
          </ac:spMkLst>
        </pc:spChg>
      </pc:sldChg>
      <pc:sldChg chg="delCm">
        <pc:chgData name="GOMEZ, Paula" userId="S::gomezp@who.int::c93cf399-3ed7-4230-9282-8831e3fe5ae7" providerId="AD" clId="Web-{4CB42D18-EAC2-E516-4A5B-4829BB4607CF}" dt="2023-01-16T10:37:09.330" v="20"/>
        <pc:sldMkLst>
          <pc:docMk/>
          <pc:sldMk cId="2230079753" sldId="426"/>
        </pc:sldMkLst>
      </pc:sldChg>
      <pc:sldChg chg="modSp delCm">
        <pc:chgData name="GOMEZ, Paula" userId="S::gomezp@who.int::c93cf399-3ed7-4230-9282-8831e3fe5ae7" providerId="AD" clId="Web-{4CB42D18-EAC2-E516-4A5B-4829BB4607CF}" dt="2023-01-16T10:40:38.686" v="156"/>
        <pc:sldMkLst>
          <pc:docMk/>
          <pc:sldMk cId="723761686" sldId="427"/>
        </pc:sldMkLst>
        <pc:graphicFrameChg chg="mod modGraphic">
          <ac:chgData name="GOMEZ, Paula" userId="S::gomezp@who.int::c93cf399-3ed7-4230-9282-8831e3fe5ae7" providerId="AD" clId="Web-{4CB42D18-EAC2-E516-4A5B-4829BB4607CF}" dt="2023-01-16T10:40:35.858" v="155"/>
          <ac:graphicFrameMkLst>
            <pc:docMk/>
            <pc:sldMk cId="723761686" sldId="427"/>
            <ac:graphicFrameMk id="5" creationId="{00000000-0000-0000-0000-000000000000}"/>
          </ac:graphicFrameMkLst>
        </pc:graphicFrameChg>
      </pc:sldChg>
      <pc:sldChg chg="modSp">
        <pc:chgData name="GOMEZ, Paula" userId="S::gomezp@who.int::c93cf399-3ed7-4230-9282-8831e3fe5ae7" providerId="AD" clId="Web-{4CB42D18-EAC2-E516-4A5B-4829BB4607CF}" dt="2023-01-16T10:41:10.139" v="157" actId="20577"/>
        <pc:sldMkLst>
          <pc:docMk/>
          <pc:sldMk cId="2545532385" sldId="431"/>
        </pc:sldMkLst>
        <pc:spChg chg="mod">
          <ac:chgData name="GOMEZ, Paula" userId="S::gomezp@who.int::c93cf399-3ed7-4230-9282-8831e3fe5ae7" providerId="AD" clId="Web-{4CB42D18-EAC2-E516-4A5B-4829BB4607CF}" dt="2023-01-16T10:41:10.139" v="157" actId="20577"/>
          <ac:spMkLst>
            <pc:docMk/>
            <pc:sldMk cId="2545532385" sldId="431"/>
            <ac:spMk id="4" creationId="{B8798144-C516-5348-A5F5-C41C25162F89}"/>
          </ac:spMkLst>
        </pc:spChg>
      </pc:sldChg>
      <pc:sldChg chg="modSp delCm">
        <pc:chgData name="GOMEZ, Paula" userId="S::gomezp@who.int::c93cf399-3ed7-4230-9282-8831e3fe5ae7" providerId="AD" clId="Web-{4CB42D18-EAC2-E516-4A5B-4829BB4607CF}" dt="2023-01-16T10:41:38.311" v="159" actId="20577"/>
        <pc:sldMkLst>
          <pc:docMk/>
          <pc:sldMk cId="2190798897" sldId="432"/>
        </pc:sldMkLst>
        <pc:spChg chg="mod">
          <ac:chgData name="GOMEZ, Paula" userId="S::gomezp@who.int::c93cf399-3ed7-4230-9282-8831e3fe5ae7" providerId="AD" clId="Web-{4CB42D18-EAC2-E516-4A5B-4829BB4607CF}" dt="2023-01-16T10:41:38.311" v="159" actId="20577"/>
          <ac:spMkLst>
            <pc:docMk/>
            <pc:sldMk cId="2190798897" sldId="432"/>
            <ac:spMk id="4" creationId="{B8798144-C516-5348-A5F5-C41C25162F89}"/>
          </ac:spMkLst>
        </pc:spChg>
      </pc:sldChg>
      <pc:sldChg chg="delCm">
        <pc:chgData name="GOMEZ, Paula" userId="S::gomezp@who.int::c93cf399-3ed7-4230-9282-8831e3fe5ae7" providerId="AD" clId="Web-{4CB42D18-EAC2-E516-4A5B-4829BB4607CF}" dt="2023-01-16T10:46:40.618" v="198"/>
        <pc:sldMkLst>
          <pc:docMk/>
          <pc:sldMk cId="2360786987" sldId="436"/>
        </pc:sldMkLst>
      </pc:sldChg>
      <pc:sldChg chg="modSp">
        <pc:chgData name="GOMEZ, Paula" userId="S::gomezp@who.int::c93cf399-3ed7-4230-9282-8831e3fe5ae7" providerId="AD" clId="Web-{4CB42D18-EAC2-E516-4A5B-4829BB4607CF}" dt="2023-01-16T10:45:45.807" v="184" actId="14100"/>
        <pc:sldMkLst>
          <pc:docMk/>
          <pc:sldMk cId="2644371204" sldId="439"/>
        </pc:sldMkLst>
        <pc:spChg chg="mod">
          <ac:chgData name="GOMEZ, Paula" userId="S::gomezp@who.int::c93cf399-3ed7-4230-9282-8831e3fe5ae7" providerId="AD" clId="Web-{4CB42D18-EAC2-E516-4A5B-4829BB4607CF}" dt="2023-01-16T10:45:45.807" v="184" actId="14100"/>
          <ac:spMkLst>
            <pc:docMk/>
            <pc:sldMk cId="2644371204" sldId="439"/>
            <ac:spMk id="4" creationId="{B8798144-C516-5348-A5F5-C41C25162F89}"/>
          </ac:spMkLst>
        </pc:spChg>
      </pc:sldChg>
      <pc:sldChg chg="modSp delCm">
        <pc:chgData name="GOMEZ, Paula" userId="S::gomezp@who.int::c93cf399-3ed7-4230-9282-8831e3fe5ae7" providerId="AD" clId="Web-{4CB42D18-EAC2-E516-4A5B-4829BB4607CF}" dt="2023-01-16T10:46:24.978" v="197"/>
        <pc:sldMkLst>
          <pc:docMk/>
          <pc:sldMk cId="752267235" sldId="440"/>
        </pc:sldMkLst>
        <pc:spChg chg="mod">
          <ac:chgData name="GOMEZ, Paula" userId="S::gomezp@who.int::c93cf399-3ed7-4230-9282-8831e3fe5ae7" providerId="AD" clId="Web-{4CB42D18-EAC2-E516-4A5B-4829BB4607CF}" dt="2023-01-16T10:46:20.290" v="196" actId="20577"/>
          <ac:spMkLst>
            <pc:docMk/>
            <pc:sldMk cId="752267235" sldId="440"/>
            <ac:spMk id="4" creationId="{B8798144-C516-5348-A5F5-C41C25162F89}"/>
          </ac:spMkLst>
        </pc:spChg>
      </pc:sldChg>
      <pc:sldChg chg="modSp add replId">
        <pc:chgData name="GOMEZ, Paula" userId="S::gomezp@who.int::c93cf399-3ed7-4230-9282-8831e3fe5ae7" providerId="AD" clId="Web-{4CB42D18-EAC2-E516-4A5B-4829BB4607CF}" dt="2023-01-16T10:46:08.759" v="194" actId="20577"/>
        <pc:sldMkLst>
          <pc:docMk/>
          <pc:sldMk cId="1878662115" sldId="446"/>
        </pc:sldMkLst>
        <pc:spChg chg="mod">
          <ac:chgData name="GOMEZ, Paula" userId="S::gomezp@who.int::c93cf399-3ed7-4230-9282-8831e3fe5ae7" providerId="AD" clId="Web-{4CB42D18-EAC2-E516-4A5B-4829BB4607CF}" dt="2023-01-16T10:46:08.759" v="194" actId="20577"/>
          <ac:spMkLst>
            <pc:docMk/>
            <pc:sldMk cId="1878662115" sldId="446"/>
            <ac:spMk id="4" creationId="{B8798144-C516-5348-A5F5-C41C25162F89}"/>
          </ac:spMkLst>
        </pc:spChg>
      </pc:sldChg>
    </pc:docChg>
  </pc:docChgLst>
  <pc:docChgLst>
    <pc:chgData name="EZZINE, Hind" userId="S::ezzineh@who.int::edcab00f-6318-46e5-a4a9-188b01ee222f" providerId="AD" clId="Web-{04E92DBC-FB3A-E4BE-2755-4F5B526FEC34}"/>
    <pc:docChg chg="modSld">
      <pc:chgData name="EZZINE, Hind" userId="S::ezzineh@who.int::edcab00f-6318-46e5-a4a9-188b01ee222f" providerId="AD" clId="Web-{04E92DBC-FB3A-E4BE-2755-4F5B526FEC34}" dt="2024-05-14T11:58:52.754" v="45" actId="20577"/>
      <pc:docMkLst>
        <pc:docMk/>
      </pc:docMkLst>
      <pc:sldChg chg="modSp">
        <pc:chgData name="EZZINE, Hind" userId="S::ezzineh@who.int::edcab00f-6318-46e5-a4a9-188b01ee222f" providerId="AD" clId="Web-{04E92DBC-FB3A-E4BE-2755-4F5B526FEC34}" dt="2024-05-14T11:55:42.796" v="23" actId="20577"/>
        <pc:sldMkLst>
          <pc:docMk/>
          <pc:sldMk cId="1836358625" sldId="566"/>
        </pc:sldMkLst>
        <pc:spChg chg="mod">
          <ac:chgData name="EZZINE, Hind" userId="S::ezzineh@who.int::edcab00f-6318-46e5-a4a9-188b01ee222f" providerId="AD" clId="Web-{04E92DBC-FB3A-E4BE-2755-4F5B526FEC34}" dt="2024-05-14T11:55:42.796" v="23" actId="20577"/>
          <ac:spMkLst>
            <pc:docMk/>
            <pc:sldMk cId="1836358625" sldId="566"/>
            <ac:spMk id="616" creationId="{00000000-0000-0000-0000-000000000000}"/>
          </ac:spMkLst>
        </pc:spChg>
      </pc:sldChg>
      <pc:sldChg chg="modSp">
        <pc:chgData name="EZZINE, Hind" userId="S::ezzineh@who.int::edcab00f-6318-46e5-a4a9-188b01ee222f" providerId="AD" clId="Web-{04E92DBC-FB3A-E4BE-2755-4F5B526FEC34}" dt="2024-05-14T11:57:36.080" v="29" actId="20577"/>
        <pc:sldMkLst>
          <pc:docMk/>
          <pc:sldMk cId="1474007971" sldId="720"/>
        </pc:sldMkLst>
        <pc:spChg chg="mod">
          <ac:chgData name="EZZINE, Hind" userId="S::ezzineh@who.int::edcab00f-6318-46e5-a4a9-188b01ee222f" providerId="AD" clId="Web-{04E92DBC-FB3A-E4BE-2755-4F5B526FEC34}" dt="2024-05-14T11:57:36.080" v="29" actId="20577"/>
          <ac:spMkLst>
            <pc:docMk/>
            <pc:sldMk cId="1474007971" sldId="720"/>
            <ac:spMk id="6" creationId="{00000000-0000-0000-0000-000000000000}"/>
          </ac:spMkLst>
        </pc:spChg>
      </pc:sldChg>
      <pc:sldChg chg="modSp">
        <pc:chgData name="EZZINE, Hind" userId="S::ezzineh@who.int::edcab00f-6318-46e5-a4a9-188b01ee222f" providerId="AD" clId="Web-{04E92DBC-FB3A-E4BE-2755-4F5B526FEC34}" dt="2024-05-14T11:57:46.455" v="31" actId="20577"/>
        <pc:sldMkLst>
          <pc:docMk/>
          <pc:sldMk cId="2220537509" sldId="722"/>
        </pc:sldMkLst>
        <pc:spChg chg="mod">
          <ac:chgData name="EZZINE, Hind" userId="S::ezzineh@who.int::edcab00f-6318-46e5-a4a9-188b01ee222f" providerId="AD" clId="Web-{04E92DBC-FB3A-E4BE-2755-4F5B526FEC34}" dt="2024-05-14T11:57:46.455" v="31" actId="20577"/>
          <ac:spMkLst>
            <pc:docMk/>
            <pc:sldMk cId="2220537509" sldId="722"/>
            <ac:spMk id="9" creationId="{00000000-0000-0000-0000-000000000000}"/>
          </ac:spMkLst>
        </pc:spChg>
      </pc:sldChg>
      <pc:sldChg chg="modSp">
        <pc:chgData name="EZZINE, Hind" userId="S::ezzineh@who.int::edcab00f-6318-46e5-a4a9-188b01ee222f" providerId="AD" clId="Web-{04E92DBC-FB3A-E4BE-2755-4F5B526FEC34}" dt="2024-05-14T11:57:55.112" v="33" actId="20577"/>
        <pc:sldMkLst>
          <pc:docMk/>
          <pc:sldMk cId="3601323411" sldId="723"/>
        </pc:sldMkLst>
        <pc:spChg chg="mod">
          <ac:chgData name="EZZINE, Hind" userId="S::ezzineh@who.int::edcab00f-6318-46e5-a4a9-188b01ee222f" providerId="AD" clId="Web-{04E92DBC-FB3A-E4BE-2755-4F5B526FEC34}" dt="2024-05-14T11:57:55.112" v="33" actId="20577"/>
          <ac:spMkLst>
            <pc:docMk/>
            <pc:sldMk cId="3601323411" sldId="723"/>
            <ac:spMk id="6" creationId="{00000000-0000-0000-0000-000000000000}"/>
          </ac:spMkLst>
        </pc:spChg>
      </pc:sldChg>
      <pc:sldChg chg="modSp">
        <pc:chgData name="EZZINE, Hind" userId="S::ezzineh@who.int::edcab00f-6318-46e5-a4a9-188b01ee222f" providerId="AD" clId="Web-{04E92DBC-FB3A-E4BE-2755-4F5B526FEC34}" dt="2024-05-14T11:57:59.971" v="35" actId="20577"/>
        <pc:sldMkLst>
          <pc:docMk/>
          <pc:sldMk cId="321445684" sldId="725"/>
        </pc:sldMkLst>
        <pc:spChg chg="mod">
          <ac:chgData name="EZZINE, Hind" userId="S::ezzineh@who.int::edcab00f-6318-46e5-a4a9-188b01ee222f" providerId="AD" clId="Web-{04E92DBC-FB3A-E4BE-2755-4F5B526FEC34}" dt="2024-05-14T11:57:59.971" v="35" actId="20577"/>
          <ac:spMkLst>
            <pc:docMk/>
            <pc:sldMk cId="321445684" sldId="725"/>
            <ac:spMk id="36" creationId="{00000000-0000-0000-0000-000000000000}"/>
          </ac:spMkLst>
        </pc:spChg>
      </pc:sldChg>
      <pc:sldChg chg="modSp">
        <pc:chgData name="EZZINE, Hind" userId="S::ezzineh@who.int::edcab00f-6318-46e5-a4a9-188b01ee222f" providerId="AD" clId="Web-{04E92DBC-FB3A-E4BE-2755-4F5B526FEC34}" dt="2024-05-14T11:58:06.534" v="37" actId="20577"/>
        <pc:sldMkLst>
          <pc:docMk/>
          <pc:sldMk cId="1059456838" sldId="729"/>
        </pc:sldMkLst>
        <pc:spChg chg="mod">
          <ac:chgData name="EZZINE, Hind" userId="S::ezzineh@who.int::edcab00f-6318-46e5-a4a9-188b01ee222f" providerId="AD" clId="Web-{04E92DBC-FB3A-E4BE-2755-4F5B526FEC34}" dt="2024-05-14T11:58:06.534" v="37" actId="20577"/>
          <ac:spMkLst>
            <pc:docMk/>
            <pc:sldMk cId="1059456838" sldId="729"/>
            <ac:spMk id="12" creationId="{00000000-0000-0000-0000-000000000000}"/>
          </ac:spMkLst>
        </pc:spChg>
      </pc:sldChg>
      <pc:sldChg chg="modSp">
        <pc:chgData name="EZZINE, Hind" userId="S::ezzineh@who.int::edcab00f-6318-46e5-a4a9-188b01ee222f" providerId="AD" clId="Web-{04E92DBC-FB3A-E4BE-2755-4F5B526FEC34}" dt="2024-05-14T11:58:13.878" v="40" actId="20577"/>
        <pc:sldMkLst>
          <pc:docMk/>
          <pc:sldMk cId="1232171348" sldId="730"/>
        </pc:sldMkLst>
        <pc:spChg chg="mod">
          <ac:chgData name="EZZINE, Hind" userId="S::ezzineh@who.int::edcab00f-6318-46e5-a4a9-188b01ee222f" providerId="AD" clId="Web-{04E92DBC-FB3A-E4BE-2755-4F5B526FEC34}" dt="2024-05-14T11:58:13.878" v="40" actId="20577"/>
          <ac:spMkLst>
            <pc:docMk/>
            <pc:sldMk cId="1232171348" sldId="730"/>
            <ac:spMk id="28" creationId="{00000000-0000-0000-0000-000000000000}"/>
          </ac:spMkLst>
        </pc:spChg>
      </pc:sldChg>
      <pc:sldChg chg="modSp">
        <pc:chgData name="EZZINE, Hind" userId="S::ezzineh@who.int::edcab00f-6318-46e5-a4a9-188b01ee222f" providerId="AD" clId="Web-{04E92DBC-FB3A-E4BE-2755-4F5B526FEC34}" dt="2024-05-14T11:58:19.409" v="41" actId="20577"/>
        <pc:sldMkLst>
          <pc:docMk/>
          <pc:sldMk cId="403247568" sldId="731"/>
        </pc:sldMkLst>
        <pc:spChg chg="mod">
          <ac:chgData name="EZZINE, Hind" userId="S::ezzineh@who.int::edcab00f-6318-46e5-a4a9-188b01ee222f" providerId="AD" clId="Web-{04E92DBC-FB3A-E4BE-2755-4F5B526FEC34}" dt="2024-05-14T11:58:19.409" v="41" actId="20577"/>
          <ac:spMkLst>
            <pc:docMk/>
            <pc:sldMk cId="403247568" sldId="731"/>
            <ac:spMk id="6" creationId="{00000000-0000-0000-0000-000000000000}"/>
          </ac:spMkLst>
        </pc:spChg>
      </pc:sldChg>
      <pc:sldChg chg="modSp">
        <pc:chgData name="EZZINE, Hind" userId="S::ezzineh@who.int::edcab00f-6318-46e5-a4a9-188b01ee222f" providerId="AD" clId="Web-{04E92DBC-FB3A-E4BE-2755-4F5B526FEC34}" dt="2024-05-14T11:58:52.754" v="45" actId="20577"/>
        <pc:sldMkLst>
          <pc:docMk/>
          <pc:sldMk cId="2901433845" sldId="747"/>
        </pc:sldMkLst>
        <pc:spChg chg="mod">
          <ac:chgData name="EZZINE, Hind" userId="S::ezzineh@who.int::edcab00f-6318-46e5-a4a9-188b01ee222f" providerId="AD" clId="Web-{04E92DBC-FB3A-E4BE-2755-4F5B526FEC34}" dt="2024-05-14T11:58:52.754" v="45" actId="20577"/>
          <ac:spMkLst>
            <pc:docMk/>
            <pc:sldMk cId="2901433845" sldId="747"/>
            <ac:spMk id="4" creationId="{00000000-0000-0000-0000-000000000000}"/>
          </ac:spMkLst>
        </pc:spChg>
      </pc:sldChg>
      <pc:sldChg chg="mod modShow">
        <pc:chgData name="EZZINE, Hind" userId="S::ezzineh@who.int::edcab00f-6318-46e5-a4a9-188b01ee222f" providerId="AD" clId="Web-{04E92DBC-FB3A-E4BE-2755-4F5B526FEC34}" dt="2024-05-14T11:56:25.610" v="25"/>
        <pc:sldMkLst>
          <pc:docMk/>
          <pc:sldMk cId="802078924" sldId="780"/>
        </pc:sldMkLst>
      </pc:sldChg>
      <pc:sldChg chg="modSp">
        <pc:chgData name="EZZINE, Hind" userId="S::ezzineh@who.int::edcab00f-6318-46e5-a4a9-188b01ee222f" providerId="AD" clId="Web-{04E92DBC-FB3A-E4BE-2755-4F5B526FEC34}" dt="2024-05-14T11:58:29.597" v="42" actId="20577"/>
        <pc:sldMkLst>
          <pc:docMk/>
          <pc:sldMk cId="121631996" sldId="786"/>
        </pc:sldMkLst>
        <pc:spChg chg="mod">
          <ac:chgData name="EZZINE, Hind" userId="S::ezzineh@who.int::edcab00f-6318-46e5-a4a9-188b01ee222f" providerId="AD" clId="Web-{04E92DBC-FB3A-E4BE-2755-4F5B526FEC34}" dt="2024-05-14T11:58:29.597" v="42" actId="20577"/>
          <ac:spMkLst>
            <pc:docMk/>
            <pc:sldMk cId="121631996" sldId="786"/>
            <ac:spMk id="6" creationId="{00000000-0000-0000-0000-000000000000}"/>
          </ac:spMkLst>
        </pc:spChg>
      </pc:sldChg>
      <pc:sldChg chg="mod modShow">
        <pc:chgData name="EZZINE, Hind" userId="S::ezzineh@who.int::edcab00f-6318-46e5-a4a9-188b01ee222f" providerId="AD" clId="Web-{04E92DBC-FB3A-E4BE-2755-4F5B526FEC34}" dt="2024-05-14T11:56:32.313" v="26"/>
        <pc:sldMkLst>
          <pc:docMk/>
          <pc:sldMk cId="1893962982" sldId="795"/>
        </pc:sldMkLst>
      </pc:sldChg>
      <pc:sldChg chg="mod modShow">
        <pc:chgData name="EZZINE, Hind" userId="S::ezzineh@who.int::edcab00f-6318-46e5-a4a9-188b01ee222f" providerId="AD" clId="Web-{04E92DBC-FB3A-E4BE-2755-4F5B526FEC34}" dt="2024-05-14T11:56:40.563" v="27"/>
        <pc:sldMkLst>
          <pc:docMk/>
          <pc:sldMk cId="2966053822" sldId="803"/>
        </pc:sldMkLst>
      </pc:sldChg>
      <pc:sldChg chg="modSp">
        <pc:chgData name="EZZINE, Hind" userId="S::ezzineh@who.int::edcab00f-6318-46e5-a4a9-188b01ee222f" providerId="AD" clId="Web-{04E92DBC-FB3A-E4BE-2755-4F5B526FEC34}" dt="2024-05-14T11:58:37.722" v="43" actId="20577"/>
        <pc:sldMkLst>
          <pc:docMk/>
          <pc:sldMk cId="402714753" sldId="806"/>
        </pc:sldMkLst>
        <pc:spChg chg="mod">
          <ac:chgData name="EZZINE, Hind" userId="S::ezzineh@who.int::edcab00f-6318-46e5-a4a9-188b01ee222f" providerId="AD" clId="Web-{04E92DBC-FB3A-E4BE-2755-4F5B526FEC34}" dt="2024-05-14T11:58:37.722" v="43" actId="20577"/>
          <ac:spMkLst>
            <pc:docMk/>
            <pc:sldMk cId="402714753" sldId="806"/>
            <ac:spMk id="6" creationId="{00000000-0000-0000-0000-000000000000}"/>
          </ac:spMkLst>
        </pc:spChg>
      </pc:sldChg>
      <pc:sldChg chg="mod modShow">
        <pc:chgData name="EZZINE, Hind" userId="S::ezzineh@who.int::edcab00f-6318-46e5-a4a9-188b01ee222f" providerId="AD" clId="Web-{04E92DBC-FB3A-E4BE-2755-4F5B526FEC34}" dt="2024-05-14T11:56:45.220" v="28"/>
        <pc:sldMkLst>
          <pc:docMk/>
          <pc:sldMk cId="763341032" sldId="809"/>
        </pc:sldMkLst>
      </pc:sldChg>
      <pc:sldChg chg="mod modShow">
        <pc:chgData name="EZZINE, Hind" userId="S::ezzineh@who.int::edcab00f-6318-46e5-a4a9-188b01ee222f" providerId="AD" clId="Web-{04E92DBC-FB3A-E4BE-2755-4F5B526FEC34}" dt="2024-05-14T11:56:21.922" v="24"/>
        <pc:sldMkLst>
          <pc:docMk/>
          <pc:sldMk cId="3633436746" sldId="1882"/>
        </pc:sldMkLst>
      </pc:sldChg>
    </pc:docChg>
  </pc:docChgLst>
  <pc:docChgLst>
    <pc:chgData name="EZZINE, Hind" userId="S::ezzineh@who.int::edcab00f-6318-46e5-a4a9-188b01ee222f" providerId="AD" clId="Web-{FA44E72C-E6E6-9298-F2F1-BFEED481FBD1}"/>
    <pc:docChg chg="modSld">
      <pc:chgData name="EZZINE, Hind" userId="S::ezzineh@who.int::edcab00f-6318-46e5-a4a9-188b01ee222f" providerId="AD" clId="Web-{FA44E72C-E6E6-9298-F2F1-BFEED481FBD1}" dt="2023-01-24T15:30:30.067" v="43" actId="20577"/>
      <pc:docMkLst>
        <pc:docMk/>
      </pc:docMkLst>
      <pc:sldChg chg="modSp">
        <pc:chgData name="EZZINE, Hind" userId="S::ezzineh@who.int::edcab00f-6318-46e5-a4a9-188b01ee222f" providerId="AD" clId="Web-{FA44E72C-E6E6-9298-F2F1-BFEED481FBD1}" dt="2023-01-24T15:29:56.894" v="38"/>
        <pc:sldMkLst>
          <pc:docMk/>
          <pc:sldMk cId="3734107051" sldId="530"/>
        </pc:sldMkLst>
        <pc:spChg chg="mod">
          <ac:chgData name="EZZINE, Hind" userId="S::ezzineh@who.int::edcab00f-6318-46e5-a4a9-188b01ee222f" providerId="AD" clId="Web-{FA44E72C-E6E6-9298-F2F1-BFEED481FBD1}" dt="2023-01-24T15:29:56.894" v="38"/>
          <ac:spMkLst>
            <pc:docMk/>
            <pc:sldMk cId="3734107051" sldId="530"/>
            <ac:spMk id="7" creationId="{00000000-0000-0000-0000-000000000000}"/>
          </ac:spMkLst>
        </pc:spChg>
      </pc:sldChg>
      <pc:sldChg chg="modSp">
        <pc:chgData name="EZZINE, Hind" userId="S::ezzineh@who.int::edcab00f-6318-46e5-a4a9-188b01ee222f" providerId="AD" clId="Web-{FA44E72C-E6E6-9298-F2F1-BFEED481FBD1}" dt="2023-01-24T15:26:54.090" v="19" actId="20577"/>
        <pc:sldMkLst>
          <pc:docMk/>
          <pc:sldMk cId="3960562795" sldId="544"/>
        </pc:sldMkLst>
        <pc:spChg chg="mod">
          <ac:chgData name="EZZINE, Hind" userId="S::ezzineh@who.int::edcab00f-6318-46e5-a4a9-188b01ee222f" providerId="AD" clId="Web-{FA44E72C-E6E6-9298-F2F1-BFEED481FBD1}" dt="2023-01-24T15:26:54.090" v="19" actId="20577"/>
          <ac:spMkLst>
            <pc:docMk/>
            <pc:sldMk cId="3960562795" sldId="544"/>
            <ac:spMk id="6" creationId="{00000000-0000-0000-0000-000000000000}"/>
          </ac:spMkLst>
        </pc:spChg>
      </pc:sldChg>
      <pc:sldChg chg="modSp">
        <pc:chgData name="EZZINE, Hind" userId="S::ezzineh@who.int::edcab00f-6318-46e5-a4a9-188b01ee222f" providerId="AD" clId="Web-{FA44E72C-E6E6-9298-F2F1-BFEED481FBD1}" dt="2023-01-24T15:27:52.921" v="37" actId="20577"/>
        <pc:sldMkLst>
          <pc:docMk/>
          <pc:sldMk cId="2924936375" sldId="556"/>
        </pc:sldMkLst>
        <pc:spChg chg="mod">
          <ac:chgData name="EZZINE, Hind" userId="S::ezzineh@who.int::edcab00f-6318-46e5-a4a9-188b01ee222f" providerId="AD" clId="Web-{FA44E72C-E6E6-9298-F2F1-BFEED481FBD1}" dt="2023-01-24T15:27:52.921" v="37" actId="20577"/>
          <ac:spMkLst>
            <pc:docMk/>
            <pc:sldMk cId="2924936375" sldId="556"/>
            <ac:spMk id="6" creationId="{00000000-0000-0000-0000-000000000000}"/>
          </ac:spMkLst>
        </pc:spChg>
      </pc:sldChg>
      <pc:sldChg chg="modSp">
        <pc:chgData name="EZZINE, Hind" userId="S::ezzineh@who.int::edcab00f-6318-46e5-a4a9-188b01ee222f" providerId="AD" clId="Web-{FA44E72C-E6E6-9298-F2F1-BFEED481FBD1}" dt="2023-01-24T15:30:30.067" v="43" actId="20577"/>
        <pc:sldMkLst>
          <pc:docMk/>
          <pc:sldMk cId="213193096" sldId="563"/>
        </pc:sldMkLst>
        <pc:spChg chg="mod">
          <ac:chgData name="EZZINE, Hind" userId="S::ezzineh@who.int::edcab00f-6318-46e5-a4a9-188b01ee222f" providerId="AD" clId="Web-{FA44E72C-E6E6-9298-F2F1-BFEED481FBD1}" dt="2023-01-24T15:30:30.067" v="43" actId="20577"/>
          <ac:spMkLst>
            <pc:docMk/>
            <pc:sldMk cId="213193096" sldId="563"/>
            <ac:spMk id="6" creationId="{00000000-0000-0000-0000-000000000000}"/>
          </ac:spMkLst>
        </pc:spChg>
      </pc:sldChg>
      <pc:sldChg chg="modSp">
        <pc:chgData name="EZZINE, Hind" userId="S::ezzineh@who.int::edcab00f-6318-46e5-a4a9-188b01ee222f" providerId="AD" clId="Web-{FA44E72C-E6E6-9298-F2F1-BFEED481FBD1}" dt="2023-01-24T15:25:18.571" v="11" actId="1076"/>
        <pc:sldMkLst>
          <pc:docMk/>
          <pc:sldMk cId="1063061220" sldId="564"/>
        </pc:sldMkLst>
        <pc:spChg chg="mod">
          <ac:chgData name="EZZINE, Hind" userId="S::ezzineh@who.int::edcab00f-6318-46e5-a4a9-188b01ee222f" providerId="AD" clId="Web-{FA44E72C-E6E6-9298-F2F1-BFEED481FBD1}" dt="2023-01-24T15:25:18.571" v="11" actId="1076"/>
          <ac:spMkLst>
            <pc:docMk/>
            <pc:sldMk cId="1063061220" sldId="564"/>
            <ac:spMk id="9" creationId="{00000000-0000-0000-0000-000000000000}"/>
          </ac:spMkLst>
        </pc:spChg>
      </pc:sldChg>
    </pc:docChg>
  </pc:docChgLst>
  <pc:docChgLst>
    <pc:chgData name="GOMEZ, Paula" userId="S::gomezp@who.int::c93cf399-3ed7-4230-9282-8831e3fe5ae7" providerId="AD" clId="Web-{7860CCA9-ABE3-D291-B182-F295C7374F58}"/>
    <pc:docChg chg="modSld">
      <pc:chgData name="GOMEZ, Paula" userId="S::gomezp@who.int::c93cf399-3ed7-4230-9282-8831e3fe5ae7" providerId="AD" clId="Web-{7860CCA9-ABE3-D291-B182-F295C7374F58}" dt="2023-04-27T06:38:08.315" v="235"/>
      <pc:docMkLst>
        <pc:docMk/>
      </pc:docMkLst>
      <pc:sldChg chg="modSp">
        <pc:chgData name="GOMEZ, Paula" userId="S::gomezp@who.int::c93cf399-3ed7-4230-9282-8831e3fe5ae7" providerId="AD" clId="Web-{7860CCA9-ABE3-D291-B182-F295C7374F58}" dt="2023-04-27T06:26:17.466" v="22" actId="20577"/>
        <pc:sldMkLst>
          <pc:docMk/>
          <pc:sldMk cId="1229805281" sldId="790"/>
        </pc:sldMkLst>
        <pc:spChg chg="mod">
          <ac:chgData name="GOMEZ, Paula" userId="S::gomezp@who.int::c93cf399-3ed7-4230-9282-8831e3fe5ae7" providerId="AD" clId="Web-{7860CCA9-ABE3-D291-B182-F295C7374F58}" dt="2023-04-27T06:26:17.466" v="22" actId="20577"/>
          <ac:spMkLst>
            <pc:docMk/>
            <pc:sldMk cId="1229805281" sldId="790"/>
            <ac:spMk id="6" creationId="{00000000-0000-0000-0000-000000000000}"/>
          </ac:spMkLst>
        </pc:spChg>
      </pc:sldChg>
      <pc:sldChg chg="modSp addCm delCm modCm">
        <pc:chgData name="GOMEZ, Paula" userId="S::gomezp@who.int::c93cf399-3ed7-4230-9282-8831e3fe5ae7" providerId="AD" clId="Web-{7860CCA9-ABE3-D291-B182-F295C7374F58}" dt="2023-04-27T06:35:31.404" v="172" actId="20577"/>
        <pc:sldMkLst>
          <pc:docMk/>
          <pc:sldMk cId="127482585" sldId="811"/>
        </pc:sldMkLst>
        <pc:spChg chg="mod">
          <ac:chgData name="GOMEZ, Paula" userId="S::gomezp@who.int::c93cf399-3ed7-4230-9282-8831e3fe5ae7" providerId="AD" clId="Web-{7860CCA9-ABE3-D291-B182-F295C7374F58}" dt="2023-04-27T06:35:31.404" v="172" actId="20577"/>
          <ac:spMkLst>
            <pc:docMk/>
            <pc:sldMk cId="127482585" sldId="811"/>
            <ac:spMk id="6" creationId="{00000000-0000-0000-0000-000000000000}"/>
          </ac:spMkLst>
        </pc:spChg>
      </pc:sldChg>
      <pc:sldChg chg="modSp delCm modCm">
        <pc:chgData name="GOMEZ, Paula" userId="S::gomezp@who.int::c93cf399-3ed7-4230-9282-8831e3fe5ae7" providerId="AD" clId="Web-{7860CCA9-ABE3-D291-B182-F295C7374F58}" dt="2023-04-27T06:38:08.315" v="235"/>
        <pc:sldMkLst>
          <pc:docMk/>
          <pc:sldMk cId="2409693925" sldId="1876"/>
        </pc:sldMkLst>
        <pc:spChg chg="mod">
          <ac:chgData name="GOMEZ, Paula" userId="S::gomezp@who.int::c93cf399-3ed7-4230-9282-8831e3fe5ae7" providerId="AD" clId="Web-{7860CCA9-ABE3-D291-B182-F295C7374F58}" dt="2023-04-27T06:38:03.456" v="234" actId="20577"/>
          <ac:spMkLst>
            <pc:docMk/>
            <pc:sldMk cId="2409693925" sldId="1876"/>
            <ac:spMk id="6" creationId="{00000000-0000-0000-0000-000000000000}"/>
          </ac:spMkLst>
        </pc:spChg>
      </pc:sldChg>
    </pc:docChg>
  </pc:docChgLst>
  <pc:docChgLst>
    <pc:chgData name="EZZINE, Hind" userId="S::ezzineh@who.int::edcab00f-6318-46e5-a4a9-188b01ee222f" providerId="AD" clId="Web-{8DEAB250-99A5-40A5-A61F-164BD0C6D7E8}"/>
    <pc:docChg chg="addSld modSld addMainMaster">
      <pc:chgData name="EZZINE, Hind" userId="S::ezzineh@who.int::edcab00f-6318-46e5-a4a9-188b01ee222f" providerId="AD" clId="Web-{8DEAB250-99A5-40A5-A61F-164BD0C6D7E8}" dt="2023-03-02T16:40:01.517" v="221" actId="20577"/>
      <pc:docMkLst>
        <pc:docMk/>
      </pc:docMkLst>
      <pc:sldChg chg="modSp">
        <pc:chgData name="EZZINE, Hind" userId="S::ezzineh@who.int::edcab00f-6318-46e5-a4a9-188b01ee222f" providerId="AD" clId="Web-{8DEAB250-99A5-40A5-A61F-164BD0C6D7E8}" dt="2023-03-02T15:27:24.293" v="19" actId="20577"/>
        <pc:sldMkLst>
          <pc:docMk/>
          <pc:sldMk cId="546786802" sldId="694"/>
        </pc:sldMkLst>
        <pc:spChg chg="mod">
          <ac:chgData name="EZZINE, Hind" userId="S::ezzineh@who.int::edcab00f-6318-46e5-a4a9-188b01ee222f" providerId="AD" clId="Web-{8DEAB250-99A5-40A5-A61F-164BD0C6D7E8}" dt="2023-03-02T15:27:24.293" v="19" actId="20577"/>
          <ac:spMkLst>
            <pc:docMk/>
            <pc:sldMk cId="546786802" sldId="694"/>
            <ac:spMk id="35843" creationId="{00000000-0000-0000-0000-000000000000}"/>
          </ac:spMkLst>
        </pc:spChg>
      </pc:sldChg>
      <pc:sldChg chg="modNotes">
        <pc:chgData name="EZZINE, Hind" userId="S::ezzineh@who.int::edcab00f-6318-46e5-a4a9-188b01ee222f" providerId="AD" clId="Web-{8DEAB250-99A5-40A5-A61F-164BD0C6D7E8}" dt="2023-03-02T16:06:20.050" v="172"/>
        <pc:sldMkLst>
          <pc:docMk/>
          <pc:sldMk cId="3016115784" sldId="700"/>
        </pc:sldMkLst>
      </pc:sldChg>
      <pc:sldChg chg="addSp delSp modSp add delCm">
        <pc:chgData name="EZZINE, Hind" userId="S::ezzineh@who.int::edcab00f-6318-46e5-a4a9-188b01ee222f" providerId="AD" clId="Web-{8DEAB250-99A5-40A5-A61F-164BD0C6D7E8}" dt="2023-03-02T15:29:07.671" v="21"/>
        <pc:sldMkLst>
          <pc:docMk/>
          <pc:sldMk cId="1178367863" sldId="804"/>
        </pc:sldMkLst>
        <pc:spChg chg="mod">
          <ac:chgData name="EZZINE, Hind" userId="S::ezzineh@who.int::edcab00f-6318-46e5-a4a9-188b01ee222f" providerId="AD" clId="Web-{8DEAB250-99A5-40A5-A61F-164BD0C6D7E8}" dt="2023-03-02T15:10:05.309" v="3" actId="20577"/>
          <ac:spMkLst>
            <pc:docMk/>
            <pc:sldMk cId="1178367863" sldId="804"/>
            <ac:spMk id="2" creationId="{00000000-0000-0000-0000-000000000000}"/>
          </ac:spMkLst>
        </pc:spChg>
        <pc:spChg chg="mod">
          <ac:chgData name="EZZINE, Hind" userId="S::ezzineh@who.int::edcab00f-6318-46e5-a4a9-188b01ee222f" providerId="AD" clId="Web-{8DEAB250-99A5-40A5-A61F-164BD0C6D7E8}" dt="2023-03-02T15:09:54.855" v="2" actId="20577"/>
          <ac:spMkLst>
            <pc:docMk/>
            <pc:sldMk cId="1178367863" sldId="804"/>
            <ac:spMk id="4" creationId="{3C413FBB-E21E-D207-477F-903909E85DF6}"/>
          </ac:spMkLst>
        </pc:spChg>
        <pc:spChg chg="del">
          <ac:chgData name="EZZINE, Hind" userId="S::ezzineh@who.int::edcab00f-6318-46e5-a4a9-188b01ee222f" providerId="AD" clId="Web-{8DEAB250-99A5-40A5-A61F-164BD0C6D7E8}" dt="2023-03-02T15:29:06.843" v="20"/>
          <ac:spMkLst>
            <pc:docMk/>
            <pc:sldMk cId="1178367863" sldId="804"/>
            <ac:spMk id="5" creationId="{0D352227-794F-E55C-3823-E27343692F47}"/>
          </ac:spMkLst>
        </pc:spChg>
        <pc:spChg chg="add">
          <ac:chgData name="EZZINE, Hind" userId="S::ezzineh@who.int::edcab00f-6318-46e5-a4a9-188b01ee222f" providerId="AD" clId="Web-{8DEAB250-99A5-40A5-A61F-164BD0C6D7E8}" dt="2023-03-02T15:29:07.671" v="21"/>
          <ac:spMkLst>
            <pc:docMk/>
            <pc:sldMk cId="1178367863" sldId="804"/>
            <ac:spMk id="6" creationId="{0410F534-06EA-E051-BDDD-D7F63B24DE28}"/>
          </ac:spMkLst>
        </pc:spChg>
      </pc:sldChg>
      <pc:sldChg chg="delSp modSp add replId">
        <pc:chgData name="EZZINE, Hind" userId="S::ezzineh@who.int::edcab00f-6318-46e5-a4a9-188b01ee222f" providerId="AD" clId="Web-{8DEAB250-99A5-40A5-A61F-164BD0C6D7E8}" dt="2023-03-02T16:40:01.517" v="221" actId="20577"/>
        <pc:sldMkLst>
          <pc:docMk/>
          <pc:sldMk cId="505929479" sldId="805"/>
        </pc:sldMkLst>
        <pc:spChg chg="mod">
          <ac:chgData name="EZZINE, Hind" userId="S::ezzineh@who.int::edcab00f-6318-46e5-a4a9-188b01ee222f" providerId="AD" clId="Web-{8DEAB250-99A5-40A5-A61F-164BD0C6D7E8}" dt="2023-03-02T16:26:00.711" v="209" actId="1076"/>
          <ac:spMkLst>
            <pc:docMk/>
            <pc:sldMk cId="505929479" sldId="805"/>
            <ac:spMk id="2" creationId="{2A3DAB30-A8C5-5C42-A122-CC027B42CC09}"/>
          </ac:spMkLst>
        </pc:spChg>
        <pc:spChg chg="mod">
          <ac:chgData name="EZZINE, Hind" userId="S::ezzineh@who.int::edcab00f-6318-46e5-a4a9-188b01ee222f" providerId="AD" clId="Web-{8DEAB250-99A5-40A5-A61F-164BD0C6D7E8}" dt="2023-03-02T16:40:01.517" v="221" actId="20577"/>
          <ac:spMkLst>
            <pc:docMk/>
            <pc:sldMk cId="505929479" sldId="805"/>
            <ac:spMk id="3" creationId="{00000000-0000-0000-0000-000000000000}"/>
          </ac:spMkLst>
        </pc:spChg>
        <pc:picChg chg="del">
          <ac:chgData name="EZZINE, Hind" userId="S::ezzineh@who.int::edcab00f-6318-46e5-a4a9-188b01ee222f" providerId="AD" clId="Web-{8DEAB250-99A5-40A5-A61F-164BD0C6D7E8}" dt="2023-03-02T16:09:31.853" v="179"/>
          <ac:picMkLst>
            <pc:docMk/>
            <pc:sldMk cId="505929479" sldId="805"/>
            <ac:picMk id="4" creationId="{00000000-0000-0000-0000-000000000000}"/>
          </ac:picMkLst>
        </pc:picChg>
      </pc:sldChg>
      <pc:sldMasterChg chg="add addSldLayout">
        <pc:chgData name="EZZINE, Hind" userId="S::ezzineh@who.int::edcab00f-6318-46e5-a4a9-188b01ee222f" providerId="AD" clId="Web-{8DEAB250-99A5-40A5-A61F-164BD0C6D7E8}" dt="2023-03-02T15:09:33.995" v="0"/>
        <pc:sldMasterMkLst>
          <pc:docMk/>
          <pc:sldMasterMk cId="0" sldId="2147483908"/>
        </pc:sldMasterMkLst>
        <pc:sldLayoutChg chg="add">
          <pc:chgData name="EZZINE, Hind" userId="S::ezzineh@who.int::edcab00f-6318-46e5-a4a9-188b01ee222f" providerId="AD" clId="Web-{8DEAB250-99A5-40A5-A61F-164BD0C6D7E8}" dt="2023-03-02T15:09:33.995" v="0"/>
          <pc:sldLayoutMkLst>
            <pc:docMk/>
            <pc:sldMasterMk cId="0" sldId="2147483838"/>
            <pc:sldLayoutMk cId="0" sldId="2147483846"/>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09"/>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10"/>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11"/>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12"/>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13"/>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14"/>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15"/>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16"/>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17"/>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18"/>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19"/>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20"/>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21"/>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22"/>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1194917028" sldId="2147483923"/>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4205336573" sldId="2147483924"/>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25"/>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26"/>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27"/>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28"/>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29"/>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30"/>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31"/>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32"/>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33"/>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34"/>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35"/>
          </pc:sldLayoutMkLst>
        </pc:sldLayoutChg>
        <pc:sldLayoutChg chg="add">
          <pc:chgData name="EZZINE, Hind" userId="S::ezzineh@who.int::edcab00f-6318-46e5-a4a9-188b01ee222f" providerId="AD" clId="Web-{8DEAB250-99A5-40A5-A61F-164BD0C6D7E8}" dt="2023-03-02T15:09:33.995" v="0"/>
          <pc:sldLayoutMkLst>
            <pc:docMk/>
            <pc:sldMasterMk cId="0" sldId="2147483838"/>
            <pc:sldLayoutMk cId="0" sldId="2147483936"/>
          </pc:sldLayoutMkLst>
        </pc:sldLayoutChg>
      </pc:sldMasterChg>
    </pc:docChg>
  </pc:docChgLst>
  <pc:docChgLst>
    <pc:chgData name="GOMEZ, Paula" userId="c93cf399-3ed7-4230-9282-8831e3fe5ae7" providerId="ADAL" clId="{DFD11527-0929-4A3C-A8F1-D2C67D0F9EC2}"/>
    <pc:docChg chg="undo custSel addSld delSld modSld sldOrd">
      <pc:chgData name="GOMEZ, Paula" userId="c93cf399-3ed7-4230-9282-8831e3fe5ae7" providerId="ADAL" clId="{DFD11527-0929-4A3C-A8F1-D2C67D0F9EC2}" dt="2023-05-04T15:29:25.675" v="3654" actId="790"/>
      <pc:docMkLst>
        <pc:docMk/>
      </pc:docMkLst>
      <pc:sldChg chg="modSp mod">
        <pc:chgData name="GOMEZ, Paula" userId="c93cf399-3ed7-4230-9282-8831e3fe5ae7" providerId="ADAL" clId="{DFD11527-0929-4A3C-A8F1-D2C67D0F9EC2}" dt="2023-04-26T14:51:57.894" v="0" actId="14100"/>
        <pc:sldMkLst>
          <pc:docMk/>
          <pc:sldMk cId="0" sldId="258"/>
        </pc:sldMkLst>
        <pc:spChg chg="mod">
          <ac:chgData name="GOMEZ, Paula" userId="c93cf399-3ed7-4230-9282-8831e3fe5ae7" providerId="ADAL" clId="{DFD11527-0929-4A3C-A8F1-D2C67D0F9EC2}" dt="2023-04-26T14:51:57.894" v="0" actId="14100"/>
          <ac:spMkLst>
            <pc:docMk/>
            <pc:sldMk cId="0" sldId="258"/>
            <ac:spMk id="571" creationId="{00000000-0000-0000-0000-000000000000}"/>
          </ac:spMkLst>
        </pc:spChg>
      </pc:sldChg>
      <pc:sldChg chg="modSp mod">
        <pc:chgData name="GOMEZ, Paula" userId="c93cf399-3ed7-4230-9282-8831e3fe5ae7" providerId="ADAL" clId="{DFD11527-0929-4A3C-A8F1-D2C67D0F9EC2}" dt="2023-04-26T15:58:52.759" v="2792" actId="12"/>
        <pc:sldMkLst>
          <pc:docMk/>
          <pc:sldMk cId="0" sldId="265"/>
        </pc:sldMkLst>
        <pc:spChg chg="mod">
          <ac:chgData name="GOMEZ, Paula" userId="c93cf399-3ed7-4230-9282-8831e3fe5ae7" providerId="ADAL" clId="{DFD11527-0929-4A3C-A8F1-D2C67D0F9EC2}" dt="2023-04-26T15:58:52.759" v="2792" actId="12"/>
          <ac:spMkLst>
            <pc:docMk/>
            <pc:sldMk cId="0" sldId="265"/>
            <ac:spMk id="616" creationId="{00000000-0000-0000-0000-000000000000}"/>
          </ac:spMkLst>
        </pc:spChg>
      </pc:sldChg>
      <pc:sldChg chg="modSp mod">
        <pc:chgData name="GOMEZ, Paula" userId="c93cf399-3ed7-4230-9282-8831e3fe5ae7" providerId="ADAL" clId="{DFD11527-0929-4A3C-A8F1-D2C67D0F9EC2}" dt="2023-05-04T14:52:45.578" v="3071" actId="20577"/>
        <pc:sldMkLst>
          <pc:docMk/>
          <pc:sldMk cId="1836358625" sldId="566"/>
        </pc:sldMkLst>
        <pc:spChg chg="mod">
          <ac:chgData name="GOMEZ, Paula" userId="c93cf399-3ed7-4230-9282-8831e3fe5ae7" providerId="ADAL" clId="{DFD11527-0929-4A3C-A8F1-D2C67D0F9EC2}" dt="2023-05-04T14:52:45.578" v="3071" actId="20577"/>
          <ac:spMkLst>
            <pc:docMk/>
            <pc:sldMk cId="1836358625" sldId="566"/>
            <ac:spMk id="616" creationId="{00000000-0000-0000-0000-000000000000}"/>
          </ac:spMkLst>
        </pc:spChg>
      </pc:sldChg>
      <pc:sldChg chg="modSp mod">
        <pc:chgData name="GOMEZ, Paula" userId="c93cf399-3ed7-4230-9282-8831e3fe5ae7" providerId="ADAL" clId="{DFD11527-0929-4A3C-A8F1-D2C67D0F9EC2}" dt="2023-05-04T14:53:04.361" v="3097" actId="20577"/>
        <pc:sldMkLst>
          <pc:docMk/>
          <pc:sldMk cId="340648290" sldId="615"/>
        </pc:sldMkLst>
        <pc:spChg chg="mod">
          <ac:chgData name="GOMEZ, Paula" userId="c93cf399-3ed7-4230-9282-8831e3fe5ae7" providerId="ADAL" clId="{DFD11527-0929-4A3C-A8F1-D2C67D0F9EC2}" dt="2023-05-04T14:53:04.361" v="3097" actId="20577"/>
          <ac:spMkLst>
            <pc:docMk/>
            <pc:sldMk cId="340648290" sldId="615"/>
            <ac:spMk id="2" creationId="{00000000-0000-0000-0000-000000000000}"/>
          </ac:spMkLst>
        </pc:spChg>
      </pc:sldChg>
      <pc:sldChg chg="delSp modSp mod">
        <pc:chgData name="GOMEZ, Paula" userId="c93cf399-3ed7-4230-9282-8831e3fe5ae7" providerId="ADAL" clId="{DFD11527-0929-4A3C-A8F1-D2C67D0F9EC2}" dt="2023-05-04T15:19:54.344" v="3240" actId="113"/>
        <pc:sldMkLst>
          <pc:docMk/>
          <pc:sldMk cId="813874922" sldId="692"/>
        </pc:sldMkLst>
        <pc:spChg chg="mod">
          <ac:chgData name="GOMEZ, Paula" userId="c93cf399-3ed7-4230-9282-8831e3fe5ae7" providerId="ADAL" clId="{DFD11527-0929-4A3C-A8F1-D2C67D0F9EC2}" dt="2023-05-04T15:19:28.903" v="3203" actId="255"/>
          <ac:spMkLst>
            <pc:docMk/>
            <pc:sldMk cId="813874922" sldId="692"/>
            <ac:spMk id="2" creationId="{AD89A233-DD56-F840-BA8E-FF65A54DFFF3}"/>
          </ac:spMkLst>
        </pc:spChg>
        <pc:spChg chg="mod">
          <ac:chgData name="GOMEZ, Paula" userId="c93cf399-3ed7-4230-9282-8831e3fe5ae7" providerId="ADAL" clId="{DFD11527-0929-4A3C-A8F1-D2C67D0F9EC2}" dt="2023-05-04T15:19:54.344" v="3240" actId="113"/>
          <ac:spMkLst>
            <pc:docMk/>
            <pc:sldMk cId="813874922" sldId="692"/>
            <ac:spMk id="4" creationId="{00000000-0000-0000-0000-000000000000}"/>
          </ac:spMkLst>
        </pc:spChg>
        <pc:spChg chg="del mod">
          <ac:chgData name="GOMEZ, Paula" userId="c93cf399-3ed7-4230-9282-8831e3fe5ae7" providerId="ADAL" clId="{DFD11527-0929-4A3C-A8F1-D2C67D0F9EC2}" dt="2023-05-04T15:19:14.799" v="3200" actId="478"/>
          <ac:spMkLst>
            <pc:docMk/>
            <pc:sldMk cId="813874922" sldId="692"/>
            <ac:spMk id="6" creationId="{784231F1-061F-D04A-91C2-934E6F5F604B}"/>
          </ac:spMkLst>
        </pc:spChg>
        <pc:picChg chg="del">
          <ac:chgData name="GOMEZ, Paula" userId="c93cf399-3ed7-4230-9282-8831e3fe5ae7" providerId="ADAL" clId="{DFD11527-0929-4A3C-A8F1-D2C67D0F9EC2}" dt="2023-05-04T15:19:05.037" v="3198" actId="478"/>
          <ac:picMkLst>
            <pc:docMk/>
            <pc:sldMk cId="813874922" sldId="692"/>
            <ac:picMk id="7" creationId="{00000000-0000-0000-0000-000000000000}"/>
          </ac:picMkLst>
        </pc:picChg>
      </pc:sldChg>
      <pc:sldChg chg="delCm">
        <pc:chgData name="GOMEZ, Paula" userId="c93cf399-3ed7-4230-9282-8831e3fe5ae7" providerId="ADAL" clId="{DFD11527-0929-4A3C-A8F1-D2C67D0F9EC2}" dt="2023-05-04T14:53:59.116" v="3105"/>
        <pc:sldMkLst>
          <pc:docMk/>
          <pc:sldMk cId="546786802" sldId="694"/>
        </pc:sldMkLst>
      </pc:sldChg>
      <pc:sldChg chg="modSp mod">
        <pc:chgData name="GOMEZ, Paula" userId="c93cf399-3ed7-4230-9282-8831e3fe5ae7" providerId="ADAL" clId="{DFD11527-0929-4A3C-A8F1-D2C67D0F9EC2}" dt="2023-05-04T14:54:26.700" v="3109" actId="20577"/>
        <pc:sldMkLst>
          <pc:docMk/>
          <pc:sldMk cId="3396628058" sldId="699"/>
        </pc:sldMkLst>
        <pc:spChg chg="mod">
          <ac:chgData name="GOMEZ, Paula" userId="c93cf399-3ed7-4230-9282-8831e3fe5ae7" providerId="ADAL" clId="{DFD11527-0929-4A3C-A8F1-D2C67D0F9EC2}" dt="2023-05-04T14:54:26.700" v="3109" actId="20577"/>
          <ac:spMkLst>
            <pc:docMk/>
            <pc:sldMk cId="3396628058" sldId="699"/>
            <ac:spMk id="4" creationId="{00000000-0000-0000-0000-000000000000}"/>
          </ac:spMkLst>
        </pc:spChg>
      </pc:sldChg>
      <pc:sldChg chg="modSp mod">
        <pc:chgData name="GOMEZ, Paula" userId="c93cf399-3ed7-4230-9282-8831e3fe5ae7" providerId="ADAL" clId="{DFD11527-0929-4A3C-A8F1-D2C67D0F9EC2}" dt="2023-05-04T14:54:31.879" v="3111" actId="20577"/>
        <pc:sldMkLst>
          <pc:docMk/>
          <pc:sldMk cId="3016115784" sldId="700"/>
        </pc:sldMkLst>
        <pc:spChg chg="mod">
          <ac:chgData name="GOMEZ, Paula" userId="c93cf399-3ed7-4230-9282-8831e3fe5ae7" providerId="ADAL" clId="{DFD11527-0929-4A3C-A8F1-D2C67D0F9EC2}" dt="2023-05-04T14:54:31.879" v="3111" actId="20577"/>
          <ac:spMkLst>
            <pc:docMk/>
            <pc:sldMk cId="3016115784" sldId="700"/>
            <ac:spMk id="16" creationId="{00000000-0000-0000-0000-000000000000}"/>
          </ac:spMkLst>
        </pc:spChg>
      </pc:sldChg>
      <pc:sldChg chg="modSp mod">
        <pc:chgData name="GOMEZ, Paula" userId="c93cf399-3ed7-4230-9282-8831e3fe5ae7" providerId="ADAL" clId="{DFD11527-0929-4A3C-A8F1-D2C67D0F9EC2}" dt="2023-05-04T14:54:36.367" v="3113" actId="20577"/>
        <pc:sldMkLst>
          <pc:docMk/>
          <pc:sldMk cId="949597538" sldId="701"/>
        </pc:sldMkLst>
        <pc:spChg chg="mod">
          <ac:chgData name="GOMEZ, Paula" userId="c93cf399-3ed7-4230-9282-8831e3fe5ae7" providerId="ADAL" clId="{DFD11527-0929-4A3C-A8F1-D2C67D0F9EC2}" dt="2023-05-04T14:54:36.367" v="3113" actId="20577"/>
          <ac:spMkLst>
            <pc:docMk/>
            <pc:sldMk cId="949597538" sldId="701"/>
            <ac:spMk id="7" creationId="{00000000-0000-0000-0000-000000000000}"/>
          </ac:spMkLst>
        </pc:spChg>
      </pc:sldChg>
      <pc:sldChg chg="delSp modSp mod">
        <pc:chgData name="GOMEZ, Paula" userId="c93cf399-3ed7-4230-9282-8831e3fe5ae7" providerId="ADAL" clId="{DFD11527-0929-4A3C-A8F1-D2C67D0F9EC2}" dt="2023-05-04T15:23:19.534" v="3345" actId="1076"/>
        <pc:sldMkLst>
          <pc:docMk/>
          <pc:sldMk cId="1352639935" sldId="703"/>
        </pc:sldMkLst>
        <pc:spChg chg="del">
          <ac:chgData name="GOMEZ, Paula" userId="c93cf399-3ed7-4230-9282-8831e3fe5ae7" providerId="ADAL" clId="{DFD11527-0929-4A3C-A8F1-D2C67D0F9EC2}" dt="2023-05-04T15:22:19.575" v="3271" actId="478"/>
          <ac:spMkLst>
            <pc:docMk/>
            <pc:sldMk cId="1352639935" sldId="703"/>
            <ac:spMk id="3" creationId="{00000000-0000-0000-0000-000000000000}"/>
          </ac:spMkLst>
        </pc:spChg>
        <pc:spChg chg="mod">
          <ac:chgData name="GOMEZ, Paula" userId="c93cf399-3ed7-4230-9282-8831e3fe5ae7" providerId="ADAL" clId="{DFD11527-0929-4A3C-A8F1-D2C67D0F9EC2}" dt="2023-05-04T15:22:13.144" v="3270" actId="5793"/>
          <ac:spMkLst>
            <pc:docMk/>
            <pc:sldMk cId="1352639935" sldId="703"/>
            <ac:spMk id="5" creationId="{00000000-0000-0000-0000-000000000000}"/>
          </ac:spMkLst>
        </pc:spChg>
        <pc:spChg chg="mod">
          <ac:chgData name="GOMEZ, Paula" userId="c93cf399-3ed7-4230-9282-8831e3fe5ae7" providerId="ADAL" clId="{DFD11527-0929-4A3C-A8F1-D2C67D0F9EC2}" dt="2023-05-04T15:23:19.534" v="3345" actId="1076"/>
          <ac:spMkLst>
            <pc:docMk/>
            <pc:sldMk cId="1352639935" sldId="703"/>
            <ac:spMk id="11" creationId="{00000000-0000-0000-0000-000000000000}"/>
          </ac:spMkLst>
        </pc:spChg>
      </pc:sldChg>
      <pc:sldChg chg="modSp mod">
        <pc:chgData name="GOMEZ, Paula" userId="c93cf399-3ed7-4230-9282-8831e3fe5ae7" providerId="ADAL" clId="{DFD11527-0929-4A3C-A8F1-D2C67D0F9EC2}" dt="2023-05-04T14:55:03.483" v="3121" actId="20577"/>
        <pc:sldMkLst>
          <pc:docMk/>
          <pc:sldMk cId="128101066" sldId="704"/>
        </pc:sldMkLst>
        <pc:spChg chg="mod">
          <ac:chgData name="GOMEZ, Paula" userId="c93cf399-3ed7-4230-9282-8831e3fe5ae7" providerId="ADAL" clId="{DFD11527-0929-4A3C-A8F1-D2C67D0F9EC2}" dt="2023-05-04T14:55:03.483" v="3121" actId="20577"/>
          <ac:spMkLst>
            <pc:docMk/>
            <pc:sldMk cId="128101066" sldId="704"/>
            <ac:spMk id="12" creationId="{00000000-0000-0000-0000-000000000000}"/>
          </ac:spMkLst>
        </pc:spChg>
      </pc:sldChg>
      <pc:sldChg chg="delSp modSp mod">
        <pc:chgData name="GOMEZ, Paula" userId="c93cf399-3ed7-4230-9282-8831e3fe5ae7" providerId="ADAL" clId="{DFD11527-0929-4A3C-A8F1-D2C67D0F9EC2}" dt="2023-05-04T15:25:51.887" v="3457" actId="1076"/>
        <pc:sldMkLst>
          <pc:docMk/>
          <pc:sldMk cId="269567329" sldId="705"/>
        </pc:sldMkLst>
        <pc:spChg chg="del">
          <ac:chgData name="GOMEZ, Paula" userId="c93cf399-3ed7-4230-9282-8831e3fe5ae7" providerId="ADAL" clId="{DFD11527-0929-4A3C-A8F1-D2C67D0F9EC2}" dt="2023-05-04T15:24:46.097" v="3416" actId="478"/>
          <ac:spMkLst>
            <pc:docMk/>
            <pc:sldMk cId="269567329" sldId="705"/>
            <ac:spMk id="2" creationId="{2A3DAB30-A8C5-5C42-A122-CC027B42CC09}"/>
          </ac:spMkLst>
        </pc:spChg>
        <pc:spChg chg="mod">
          <ac:chgData name="GOMEZ, Paula" userId="c93cf399-3ed7-4230-9282-8831e3fe5ae7" providerId="ADAL" clId="{DFD11527-0929-4A3C-A8F1-D2C67D0F9EC2}" dt="2023-05-04T15:25:51.887" v="3457" actId="1076"/>
          <ac:spMkLst>
            <pc:docMk/>
            <pc:sldMk cId="269567329" sldId="705"/>
            <ac:spMk id="3" creationId="{00000000-0000-0000-0000-000000000000}"/>
          </ac:spMkLst>
        </pc:spChg>
        <pc:spChg chg="mod">
          <ac:chgData name="GOMEZ, Paula" userId="c93cf399-3ed7-4230-9282-8831e3fe5ae7" providerId="ADAL" clId="{DFD11527-0929-4A3C-A8F1-D2C67D0F9EC2}" dt="2023-05-04T15:25:00.375" v="3455" actId="5793"/>
          <ac:spMkLst>
            <pc:docMk/>
            <pc:sldMk cId="269567329" sldId="705"/>
            <ac:spMk id="9" creationId="{00000000-0000-0000-0000-000000000000}"/>
          </ac:spMkLst>
        </pc:spChg>
      </pc:sldChg>
      <pc:sldChg chg="delSp modSp mod">
        <pc:chgData name="GOMEZ, Paula" userId="c93cf399-3ed7-4230-9282-8831e3fe5ae7" providerId="ADAL" clId="{DFD11527-0929-4A3C-A8F1-D2C67D0F9EC2}" dt="2023-05-04T15:29:25.675" v="3654" actId="790"/>
        <pc:sldMkLst>
          <pc:docMk/>
          <pc:sldMk cId="1910500755" sldId="708"/>
        </pc:sldMkLst>
        <pc:spChg chg="mod">
          <ac:chgData name="GOMEZ, Paula" userId="c93cf399-3ed7-4230-9282-8831e3fe5ae7" providerId="ADAL" clId="{DFD11527-0929-4A3C-A8F1-D2C67D0F9EC2}" dt="2023-05-04T15:29:25.675" v="3654" actId="790"/>
          <ac:spMkLst>
            <pc:docMk/>
            <pc:sldMk cId="1910500755" sldId="708"/>
            <ac:spMk id="3" creationId="{00000000-0000-0000-0000-000000000000}"/>
          </ac:spMkLst>
        </pc:spChg>
        <pc:spChg chg="del">
          <ac:chgData name="GOMEZ, Paula" userId="c93cf399-3ed7-4230-9282-8831e3fe5ae7" providerId="ADAL" clId="{DFD11527-0929-4A3C-A8F1-D2C67D0F9EC2}" dt="2023-05-04T15:27:12.699" v="3558" actId="478"/>
          <ac:spMkLst>
            <pc:docMk/>
            <pc:sldMk cId="1910500755" sldId="708"/>
            <ac:spMk id="7" creationId="{A0FADD14-9F5E-43F4-B3F3-1DEC0BFBA689}"/>
          </ac:spMkLst>
        </pc:spChg>
        <pc:spChg chg="mod">
          <ac:chgData name="GOMEZ, Paula" userId="c93cf399-3ed7-4230-9282-8831e3fe5ae7" providerId="ADAL" clId="{DFD11527-0929-4A3C-A8F1-D2C67D0F9EC2}" dt="2023-05-04T15:29:00.327" v="3653" actId="313"/>
          <ac:spMkLst>
            <pc:docMk/>
            <pc:sldMk cId="1910500755" sldId="708"/>
            <ac:spMk id="8" creationId="{98C6B246-F828-4960-9E13-60F9669067FB}"/>
          </ac:spMkLst>
        </pc:spChg>
      </pc:sldChg>
      <pc:sldChg chg="modSp mod">
        <pc:chgData name="GOMEZ, Paula" userId="c93cf399-3ed7-4230-9282-8831e3fe5ae7" providerId="ADAL" clId="{DFD11527-0929-4A3C-A8F1-D2C67D0F9EC2}" dt="2023-05-04T14:55:42.295" v="3134" actId="20577"/>
        <pc:sldMkLst>
          <pc:docMk/>
          <pc:sldMk cId="2142077826" sldId="711"/>
        </pc:sldMkLst>
        <pc:spChg chg="mod">
          <ac:chgData name="GOMEZ, Paula" userId="c93cf399-3ed7-4230-9282-8831e3fe5ae7" providerId="ADAL" clId="{DFD11527-0929-4A3C-A8F1-D2C67D0F9EC2}" dt="2023-05-04T14:55:42.295" v="3134" actId="20577"/>
          <ac:spMkLst>
            <pc:docMk/>
            <pc:sldMk cId="2142077826" sldId="711"/>
            <ac:spMk id="4" creationId="{00000000-0000-0000-0000-000000000000}"/>
          </ac:spMkLst>
        </pc:spChg>
      </pc:sldChg>
      <pc:sldChg chg="modSp mod">
        <pc:chgData name="GOMEZ, Paula" userId="c93cf399-3ed7-4230-9282-8831e3fe5ae7" providerId="ADAL" clId="{DFD11527-0929-4A3C-A8F1-D2C67D0F9EC2}" dt="2023-05-04T14:55:46.331" v="3136" actId="20577"/>
        <pc:sldMkLst>
          <pc:docMk/>
          <pc:sldMk cId="123925734" sldId="712"/>
        </pc:sldMkLst>
        <pc:spChg chg="mod">
          <ac:chgData name="GOMEZ, Paula" userId="c93cf399-3ed7-4230-9282-8831e3fe5ae7" providerId="ADAL" clId="{DFD11527-0929-4A3C-A8F1-D2C67D0F9EC2}" dt="2023-05-04T14:55:46.331" v="3136" actId="20577"/>
          <ac:spMkLst>
            <pc:docMk/>
            <pc:sldMk cId="123925734" sldId="712"/>
            <ac:spMk id="7" creationId="{00000000-0000-0000-0000-000000000000}"/>
          </ac:spMkLst>
        </pc:spChg>
      </pc:sldChg>
      <pc:sldChg chg="modSp mod">
        <pc:chgData name="GOMEZ, Paula" userId="c93cf399-3ed7-4230-9282-8831e3fe5ae7" providerId="ADAL" clId="{DFD11527-0929-4A3C-A8F1-D2C67D0F9EC2}" dt="2023-05-04T14:55:50.016" v="3138" actId="20577"/>
        <pc:sldMkLst>
          <pc:docMk/>
          <pc:sldMk cId="4157100448" sldId="713"/>
        </pc:sldMkLst>
        <pc:spChg chg="mod">
          <ac:chgData name="GOMEZ, Paula" userId="c93cf399-3ed7-4230-9282-8831e3fe5ae7" providerId="ADAL" clId="{DFD11527-0929-4A3C-A8F1-D2C67D0F9EC2}" dt="2023-05-04T14:55:50.016" v="3138" actId="20577"/>
          <ac:spMkLst>
            <pc:docMk/>
            <pc:sldMk cId="4157100448" sldId="713"/>
            <ac:spMk id="7" creationId="{00000000-0000-0000-0000-000000000000}"/>
          </ac:spMkLst>
        </pc:spChg>
      </pc:sldChg>
      <pc:sldChg chg="modSp mod">
        <pc:chgData name="GOMEZ, Paula" userId="c93cf399-3ed7-4230-9282-8831e3fe5ae7" providerId="ADAL" clId="{DFD11527-0929-4A3C-A8F1-D2C67D0F9EC2}" dt="2023-05-04T14:55:53.976" v="3140" actId="20577"/>
        <pc:sldMkLst>
          <pc:docMk/>
          <pc:sldMk cId="1287665442" sldId="714"/>
        </pc:sldMkLst>
        <pc:spChg chg="mod">
          <ac:chgData name="GOMEZ, Paula" userId="c93cf399-3ed7-4230-9282-8831e3fe5ae7" providerId="ADAL" clId="{DFD11527-0929-4A3C-A8F1-D2C67D0F9EC2}" dt="2023-05-04T14:55:53.976" v="3140" actId="20577"/>
          <ac:spMkLst>
            <pc:docMk/>
            <pc:sldMk cId="1287665442" sldId="714"/>
            <ac:spMk id="7" creationId="{00000000-0000-0000-0000-000000000000}"/>
          </ac:spMkLst>
        </pc:spChg>
      </pc:sldChg>
      <pc:sldChg chg="modSp mod">
        <pc:chgData name="GOMEZ, Paula" userId="c93cf399-3ed7-4230-9282-8831e3fe5ae7" providerId="ADAL" clId="{DFD11527-0929-4A3C-A8F1-D2C67D0F9EC2}" dt="2023-05-04T14:55:58.878" v="3142" actId="20577"/>
        <pc:sldMkLst>
          <pc:docMk/>
          <pc:sldMk cId="3081865850" sldId="715"/>
        </pc:sldMkLst>
        <pc:spChg chg="mod">
          <ac:chgData name="GOMEZ, Paula" userId="c93cf399-3ed7-4230-9282-8831e3fe5ae7" providerId="ADAL" clId="{DFD11527-0929-4A3C-A8F1-D2C67D0F9EC2}" dt="2023-05-04T14:55:58.878" v="3142" actId="20577"/>
          <ac:spMkLst>
            <pc:docMk/>
            <pc:sldMk cId="3081865850" sldId="715"/>
            <ac:spMk id="7" creationId="{00000000-0000-0000-0000-000000000000}"/>
          </ac:spMkLst>
        </pc:spChg>
      </pc:sldChg>
      <pc:sldChg chg="modSp mod">
        <pc:chgData name="GOMEZ, Paula" userId="c93cf399-3ed7-4230-9282-8831e3fe5ae7" providerId="ADAL" clId="{DFD11527-0929-4A3C-A8F1-D2C67D0F9EC2}" dt="2023-05-04T14:56:03.424" v="3144" actId="20577"/>
        <pc:sldMkLst>
          <pc:docMk/>
          <pc:sldMk cId="243989627" sldId="716"/>
        </pc:sldMkLst>
        <pc:spChg chg="mod">
          <ac:chgData name="GOMEZ, Paula" userId="c93cf399-3ed7-4230-9282-8831e3fe5ae7" providerId="ADAL" clId="{DFD11527-0929-4A3C-A8F1-D2C67D0F9EC2}" dt="2023-05-04T14:56:03.424" v="3144" actId="20577"/>
          <ac:spMkLst>
            <pc:docMk/>
            <pc:sldMk cId="243989627" sldId="716"/>
            <ac:spMk id="36" creationId="{00000000-0000-0000-0000-000000000000}"/>
          </ac:spMkLst>
        </pc:spChg>
      </pc:sldChg>
      <pc:sldChg chg="modSp mod">
        <pc:chgData name="GOMEZ, Paula" userId="c93cf399-3ed7-4230-9282-8831e3fe5ae7" providerId="ADAL" clId="{DFD11527-0929-4A3C-A8F1-D2C67D0F9EC2}" dt="2023-05-04T14:56:25.832" v="3154" actId="20577"/>
        <pc:sldMkLst>
          <pc:docMk/>
          <pc:sldMk cId="1238170049" sldId="717"/>
        </pc:sldMkLst>
        <pc:spChg chg="mod">
          <ac:chgData name="GOMEZ, Paula" userId="c93cf399-3ed7-4230-9282-8831e3fe5ae7" providerId="ADAL" clId="{DFD11527-0929-4A3C-A8F1-D2C67D0F9EC2}" dt="2023-05-04T14:56:25.832" v="3154" actId="20577"/>
          <ac:spMkLst>
            <pc:docMk/>
            <pc:sldMk cId="1238170049" sldId="717"/>
            <ac:spMk id="19" creationId="{00000000-0000-0000-0000-000000000000}"/>
          </ac:spMkLst>
        </pc:spChg>
      </pc:sldChg>
      <pc:sldChg chg="modSp mod">
        <pc:chgData name="GOMEZ, Paula" userId="c93cf399-3ed7-4230-9282-8831e3fe5ae7" providerId="ADAL" clId="{DFD11527-0929-4A3C-A8F1-D2C67D0F9EC2}" dt="2023-05-04T14:57:17.230" v="3167" actId="20577"/>
        <pc:sldMkLst>
          <pc:docMk/>
          <pc:sldMk cId="1474007971" sldId="720"/>
        </pc:sldMkLst>
        <pc:spChg chg="mod">
          <ac:chgData name="GOMEZ, Paula" userId="c93cf399-3ed7-4230-9282-8831e3fe5ae7" providerId="ADAL" clId="{DFD11527-0929-4A3C-A8F1-D2C67D0F9EC2}" dt="2023-05-04T14:57:17.230" v="3167" actId="20577"/>
          <ac:spMkLst>
            <pc:docMk/>
            <pc:sldMk cId="1474007971" sldId="720"/>
            <ac:spMk id="6" creationId="{00000000-0000-0000-0000-000000000000}"/>
          </ac:spMkLst>
        </pc:spChg>
      </pc:sldChg>
      <pc:sldChg chg="modSp mod">
        <pc:chgData name="GOMEZ, Paula" userId="c93cf399-3ed7-4230-9282-8831e3fe5ae7" providerId="ADAL" clId="{DFD11527-0929-4A3C-A8F1-D2C67D0F9EC2}" dt="2023-05-04T14:57:25.916" v="3169" actId="20577"/>
        <pc:sldMkLst>
          <pc:docMk/>
          <pc:sldMk cId="2220537509" sldId="722"/>
        </pc:sldMkLst>
        <pc:spChg chg="mod">
          <ac:chgData name="GOMEZ, Paula" userId="c93cf399-3ed7-4230-9282-8831e3fe5ae7" providerId="ADAL" clId="{DFD11527-0929-4A3C-A8F1-D2C67D0F9EC2}" dt="2023-05-04T14:57:25.916" v="3169" actId="20577"/>
          <ac:spMkLst>
            <pc:docMk/>
            <pc:sldMk cId="2220537509" sldId="722"/>
            <ac:spMk id="9" creationId="{00000000-0000-0000-0000-000000000000}"/>
          </ac:spMkLst>
        </pc:spChg>
      </pc:sldChg>
      <pc:sldChg chg="modSp mod">
        <pc:chgData name="GOMEZ, Paula" userId="c93cf399-3ed7-4230-9282-8831e3fe5ae7" providerId="ADAL" clId="{DFD11527-0929-4A3C-A8F1-D2C67D0F9EC2}" dt="2023-05-04T14:57:29.351" v="3171" actId="20577"/>
        <pc:sldMkLst>
          <pc:docMk/>
          <pc:sldMk cId="3601323411" sldId="723"/>
        </pc:sldMkLst>
        <pc:spChg chg="mod">
          <ac:chgData name="GOMEZ, Paula" userId="c93cf399-3ed7-4230-9282-8831e3fe5ae7" providerId="ADAL" clId="{DFD11527-0929-4A3C-A8F1-D2C67D0F9EC2}" dt="2023-05-04T14:57:29.351" v="3171" actId="20577"/>
          <ac:spMkLst>
            <pc:docMk/>
            <pc:sldMk cId="3601323411" sldId="723"/>
            <ac:spMk id="6" creationId="{00000000-0000-0000-0000-000000000000}"/>
          </ac:spMkLst>
        </pc:spChg>
      </pc:sldChg>
      <pc:sldChg chg="modSp mod">
        <pc:chgData name="GOMEZ, Paula" userId="c93cf399-3ed7-4230-9282-8831e3fe5ae7" providerId="ADAL" clId="{DFD11527-0929-4A3C-A8F1-D2C67D0F9EC2}" dt="2023-05-04T14:57:33.896" v="3173" actId="20577"/>
        <pc:sldMkLst>
          <pc:docMk/>
          <pc:sldMk cId="321445684" sldId="725"/>
        </pc:sldMkLst>
        <pc:spChg chg="mod">
          <ac:chgData name="GOMEZ, Paula" userId="c93cf399-3ed7-4230-9282-8831e3fe5ae7" providerId="ADAL" clId="{DFD11527-0929-4A3C-A8F1-D2C67D0F9EC2}" dt="2023-05-04T14:57:33.896" v="3173" actId="20577"/>
          <ac:spMkLst>
            <pc:docMk/>
            <pc:sldMk cId="321445684" sldId="725"/>
            <ac:spMk id="36" creationId="{00000000-0000-0000-0000-000000000000}"/>
          </ac:spMkLst>
        </pc:spChg>
      </pc:sldChg>
      <pc:sldChg chg="modSp mod">
        <pc:chgData name="GOMEZ, Paula" userId="c93cf399-3ed7-4230-9282-8831e3fe5ae7" providerId="ADAL" clId="{DFD11527-0929-4A3C-A8F1-D2C67D0F9EC2}" dt="2023-05-04T14:57:38.351" v="3175" actId="20577"/>
        <pc:sldMkLst>
          <pc:docMk/>
          <pc:sldMk cId="1059456838" sldId="729"/>
        </pc:sldMkLst>
        <pc:spChg chg="mod">
          <ac:chgData name="GOMEZ, Paula" userId="c93cf399-3ed7-4230-9282-8831e3fe5ae7" providerId="ADAL" clId="{DFD11527-0929-4A3C-A8F1-D2C67D0F9EC2}" dt="2023-05-04T14:57:38.351" v="3175" actId="20577"/>
          <ac:spMkLst>
            <pc:docMk/>
            <pc:sldMk cId="1059456838" sldId="729"/>
            <ac:spMk id="12" creationId="{00000000-0000-0000-0000-000000000000}"/>
          </ac:spMkLst>
        </pc:spChg>
      </pc:sldChg>
      <pc:sldChg chg="modSp mod">
        <pc:chgData name="GOMEZ, Paula" userId="c93cf399-3ed7-4230-9282-8831e3fe5ae7" providerId="ADAL" clId="{DFD11527-0929-4A3C-A8F1-D2C67D0F9EC2}" dt="2023-05-04T14:57:42.559" v="3177" actId="20577"/>
        <pc:sldMkLst>
          <pc:docMk/>
          <pc:sldMk cId="1232171348" sldId="730"/>
        </pc:sldMkLst>
        <pc:spChg chg="mod">
          <ac:chgData name="GOMEZ, Paula" userId="c93cf399-3ed7-4230-9282-8831e3fe5ae7" providerId="ADAL" clId="{DFD11527-0929-4A3C-A8F1-D2C67D0F9EC2}" dt="2023-05-04T14:57:42.559" v="3177" actId="20577"/>
          <ac:spMkLst>
            <pc:docMk/>
            <pc:sldMk cId="1232171348" sldId="730"/>
            <ac:spMk id="28" creationId="{00000000-0000-0000-0000-000000000000}"/>
          </ac:spMkLst>
        </pc:spChg>
      </pc:sldChg>
      <pc:sldChg chg="addSp delSp modSp mod modAnim">
        <pc:chgData name="GOMEZ, Paula" userId="c93cf399-3ed7-4230-9282-8831e3fe5ae7" providerId="ADAL" clId="{DFD11527-0929-4A3C-A8F1-D2C67D0F9EC2}" dt="2023-05-04T14:57:46.967" v="3179" actId="20577"/>
        <pc:sldMkLst>
          <pc:docMk/>
          <pc:sldMk cId="403247568" sldId="731"/>
        </pc:sldMkLst>
        <pc:spChg chg="mod">
          <ac:chgData name="GOMEZ, Paula" userId="c93cf399-3ed7-4230-9282-8831e3fe5ae7" providerId="ADAL" clId="{DFD11527-0929-4A3C-A8F1-D2C67D0F9EC2}" dt="2023-05-04T14:57:46.967" v="3179" actId="20577"/>
          <ac:spMkLst>
            <pc:docMk/>
            <pc:sldMk cId="403247568" sldId="731"/>
            <ac:spMk id="6" creationId="{00000000-0000-0000-0000-000000000000}"/>
          </ac:spMkLst>
        </pc:spChg>
        <pc:spChg chg="mod">
          <ac:chgData name="GOMEZ, Paula" userId="c93cf399-3ed7-4230-9282-8831e3fe5ae7" providerId="ADAL" clId="{DFD11527-0929-4A3C-A8F1-D2C67D0F9EC2}" dt="2023-04-27T14:27:56.623" v="2849" actId="14100"/>
          <ac:spMkLst>
            <pc:docMk/>
            <pc:sldMk cId="403247568" sldId="731"/>
            <ac:spMk id="8" creationId="{5CBB3C73-EEC7-4FC2-8636-AE42E0937EF6}"/>
          </ac:spMkLst>
        </pc:spChg>
        <pc:spChg chg="mod">
          <ac:chgData name="GOMEZ, Paula" userId="c93cf399-3ed7-4230-9282-8831e3fe5ae7" providerId="ADAL" clId="{DFD11527-0929-4A3C-A8F1-D2C67D0F9EC2}" dt="2023-04-26T15:08:02.484" v="596" actId="14100"/>
          <ac:spMkLst>
            <pc:docMk/>
            <pc:sldMk cId="403247568" sldId="731"/>
            <ac:spMk id="13" creationId="{00000000-0000-0000-0000-000000000000}"/>
          </ac:spMkLst>
        </pc:spChg>
        <pc:grpChg chg="add del mod">
          <ac:chgData name="GOMEZ, Paula" userId="c93cf399-3ed7-4230-9282-8831e3fe5ae7" providerId="ADAL" clId="{DFD11527-0929-4A3C-A8F1-D2C67D0F9EC2}" dt="2023-04-27T14:27:37.723" v="2843" actId="478"/>
          <ac:grpSpMkLst>
            <pc:docMk/>
            <pc:sldMk cId="403247568" sldId="731"/>
            <ac:grpSpMk id="10" creationId="{00000000-0000-0000-0000-000000000000}"/>
          </ac:grpSpMkLst>
        </pc:grpChg>
      </pc:sldChg>
      <pc:sldChg chg="modSp mod">
        <pc:chgData name="GOMEZ, Paula" userId="c93cf399-3ed7-4230-9282-8831e3fe5ae7" providerId="ADAL" clId="{DFD11527-0929-4A3C-A8F1-D2C67D0F9EC2}" dt="2023-05-04T14:54:59.040" v="3119" actId="20577"/>
        <pc:sldMkLst>
          <pc:docMk/>
          <pc:sldMk cId="444403266" sldId="738"/>
        </pc:sldMkLst>
        <pc:spChg chg="mod">
          <ac:chgData name="GOMEZ, Paula" userId="c93cf399-3ed7-4230-9282-8831e3fe5ae7" providerId="ADAL" clId="{DFD11527-0929-4A3C-A8F1-D2C67D0F9EC2}" dt="2023-05-04T14:54:59.040" v="3119" actId="20577"/>
          <ac:spMkLst>
            <pc:docMk/>
            <pc:sldMk cId="444403266" sldId="738"/>
            <ac:spMk id="8" creationId="{00000000-0000-0000-0000-000000000000}"/>
          </ac:spMkLst>
        </pc:spChg>
        <pc:spChg chg="mod">
          <ac:chgData name="GOMEZ, Paula" userId="c93cf399-3ed7-4230-9282-8831e3fe5ae7" providerId="ADAL" clId="{DFD11527-0929-4A3C-A8F1-D2C67D0F9EC2}" dt="2023-04-26T15:00:36.310" v="241" actId="1076"/>
          <ac:spMkLst>
            <pc:docMk/>
            <pc:sldMk cId="444403266" sldId="738"/>
            <ac:spMk id="10" creationId="{1DDDEA35-F446-6946-8A6F-FC10F550297F}"/>
          </ac:spMkLst>
        </pc:spChg>
      </pc:sldChg>
      <pc:sldChg chg="modSp mod">
        <pc:chgData name="GOMEZ, Paula" userId="c93cf399-3ed7-4230-9282-8831e3fe5ae7" providerId="ADAL" clId="{DFD11527-0929-4A3C-A8F1-D2C67D0F9EC2}" dt="2023-05-04T14:54:48.879" v="3115" actId="20577"/>
        <pc:sldMkLst>
          <pc:docMk/>
          <pc:sldMk cId="3328757768" sldId="739"/>
        </pc:sldMkLst>
        <pc:spChg chg="mod">
          <ac:chgData name="GOMEZ, Paula" userId="c93cf399-3ed7-4230-9282-8831e3fe5ae7" providerId="ADAL" clId="{DFD11527-0929-4A3C-A8F1-D2C67D0F9EC2}" dt="2023-05-04T14:54:48.879" v="3115" actId="20577"/>
          <ac:spMkLst>
            <pc:docMk/>
            <pc:sldMk cId="3328757768" sldId="739"/>
            <ac:spMk id="3" creationId="{00000000-0000-0000-0000-000000000000}"/>
          </ac:spMkLst>
        </pc:spChg>
      </pc:sldChg>
      <pc:sldChg chg="modSp mod">
        <pc:chgData name="GOMEZ, Paula" userId="c93cf399-3ed7-4230-9282-8831e3fe5ae7" providerId="ADAL" clId="{DFD11527-0929-4A3C-A8F1-D2C67D0F9EC2}" dt="2023-05-04T14:55:37.928" v="3132" actId="20577"/>
        <pc:sldMkLst>
          <pc:docMk/>
          <pc:sldMk cId="3087842915" sldId="740"/>
        </pc:sldMkLst>
        <pc:spChg chg="mod">
          <ac:chgData name="GOMEZ, Paula" userId="c93cf399-3ed7-4230-9282-8831e3fe5ae7" providerId="ADAL" clId="{DFD11527-0929-4A3C-A8F1-D2C67D0F9EC2}" dt="2023-05-04T14:55:37.928" v="3132" actId="20577"/>
          <ac:spMkLst>
            <pc:docMk/>
            <pc:sldMk cId="3087842915" sldId="740"/>
            <ac:spMk id="7" creationId="{00000000-0000-0000-0000-000000000000}"/>
          </ac:spMkLst>
        </pc:spChg>
      </pc:sldChg>
      <pc:sldChg chg="modSp mod">
        <pc:chgData name="GOMEZ, Paula" userId="c93cf399-3ed7-4230-9282-8831e3fe5ae7" providerId="ADAL" clId="{DFD11527-0929-4A3C-A8F1-D2C67D0F9EC2}" dt="2023-04-26T15:04:59.338" v="418" actId="20577"/>
        <pc:sldMkLst>
          <pc:docMk/>
          <pc:sldMk cId="2032292007" sldId="741"/>
        </pc:sldMkLst>
        <pc:graphicFrameChg chg="modGraphic">
          <ac:chgData name="GOMEZ, Paula" userId="c93cf399-3ed7-4230-9282-8831e3fe5ae7" providerId="ADAL" clId="{DFD11527-0929-4A3C-A8F1-D2C67D0F9EC2}" dt="2023-04-26T15:04:59.338" v="418" actId="20577"/>
          <ac:graphicFrameMkLst>
            <pc:docMk/>
            <pc:sldMk cId="2032292007" sldId="741"/>
            <ac:graphicFrameMk id="6" creationId="{8D1EE5A6-C31B-713A-3657-C310DC7700D3}"/>
          </ac:graphicFrameMkLst>
        </pc:graphicFrameChg>
      </pc:sldChg>
      <pc:sldChg chg="modSp mod">
        <pc:chgData name="GOMEZ, Paula" userId="c93cf399-3ed7-4230-9282-8831e3fe5ae7" providerId="ADAL" clId="{DFD11527-0929-4A3C-A8F1-D2C67D0F9EC2}" dt="2023-05-04T14:58:11.203" v="3188" actId="20577"/>
        <pc:sldMkLst>
          <pc:docMk/>
          <pc:sldMk cId="2901433845" sldId="747"/>
        </pc:sldMkLst>
        <pc:spChg chg="mod">
          <ac:chgData name="GOMEZ, Paula" userId="c93cf399-3ed7-4230-9282-8831e3fe5ae7" providerId="ADAL" clId="{DFD11527-0929-4A3C-A8F1-D2C67D0F9EC2}" dt="2023-04-27T14:36:36.009" v="2885" actId="20577"/>
          <ac:spMkLst>
            <pc:docMk/>
            <pc:sldMk cId="2901433845" sldId="747"/>
            <ac:spMk id="3" creationId="{00000000-0000-0000-0000-000000000000}"/>
          </ac:spMkLst>
        </pc:spChg>
        <pc:spChg chg="mod">
          <ac:chgData name="GOMEZ, Paula" userId="c93cf399-3ed7-4230-9282-8831e3fe5ae7" providerId="ADAL" clId="{DFD11527-0929-4A3C-A8F1-D2C67D0F9EC2}" dt="2023-05-04T14:58:11.203" v="3188" actId="20577"/>
          <ac:spMkLst>
            <pc:docMk/>
            <pc:sldMk cId="2901433845" sldId="747"/>
            <ac:spMk id="4" creationId="{00000000-0000-0000-0000-000000000000}"/>
          </ac:spMkLst>
        </pc:spChg>
      </pc:sldChg>
      <pc:sldChg chg="modSp mod">
        <pc:chgData name="GOMEZ, Paula" userId="c93cf399-3ed7-4230-9282-8831e3fe5ae7" providerId="ADAL" clId="{DFD11527-0929-4A3C-A8F1-D2C67D0F9EC2}" dt="2023-05-04T14:58:16.514" v="3190" actId="20577"/>
        <pc:sldMkLst>
          <pc:docMk/>
          <pc:sldMk cId="1071648385" sldId="748"/>
        </pc:sldMkLst>
        <pc:spChg chg="mod">
          <ac:chgData name="GOMEZ, Paula" userId="c93cf399-3ed7-4230-9282-8831e3fe5ae7" providerId="ADAL" clId="{DFD11527-0929-4A3C-A8F1-D2C67D0F9EC2}" dt="2023-04-26T15:16:01.874" v="867" actId="207"/>
          <ac:spMkLst>
            <pc:docMk/>
            <pc:sldMk cId="1071648385" sldId="748"/>
            <ac:spMk id="3" creationId="{00000000-0000-0000-0000-000000000000}"/>
          </ac:spMkLst>
        </pc:spChg>
        <pc:spChg chg="mod">
          <ac:chgData name="GOMEZ, Paula" userId="c93cf399-3ed7-4230-9282-8831e3fe5ae7" providerId="ADAL" clId="{DFD11527-0929-4A3C-A8F1-D2C67D0F9EC2}" dt="2023-05-04T14:58:16.514" v="3190" actId="20577"/>
          <ac:spMkLst>
            <pc:docMk/>
            <pc:sldMk cId="1071648385" sldId="748"/>
            <ac:spMk id="6" creationId="{00000000-0000-0000-0000-000000000000}"/>
          </ac:spMkLst>
        </pc:spChg>
      </pc:sldChg>
      <pc:sldChg chg="modSp mod modAnim">
        <pc:chgData name="GOMEZ, Paula" userId="c93cf399-3ed7-4230-9282-8831e3fe5ae7" providerId="ADAL" clId="{DFD11527-0929-4A3C-A8F1-D2C67D0F9EC2}" dt="2023-04-26T15:10:58.265" v="775"/>
        <pc:sldMkLst>
          <pc:docMk/>
          <pc:sldMk cId="2820537837" sldId="778"/>
        </pc:sldMkLst>
        <pc:spChg chg="mod">
          <ac:chgData name="GOMEZ, Paula" userId="c93cf399-3ed7-4230-9282-8831e3fe5ae7" providerId="ADAL" clId="{DFD11527-0929-4A3C-A8F1-D2C67D0F9EC2}" dt="2023-04-26T15:10:55.373" v="774" actId="14100"/>
          <ac:spMkLst>
            <pc:docMk/>
            <pc:sldMk cId="2820537837" sldId="778"/>
            <ac:spMk id="4" creationId="{00000000-0000-0000-0000-000000000000}"/>
          </ac:spMkLst>
        </pc:spChg>
      </pc:sldChg>
      <pc:sldChg chg="modSp mod">
        <pc:chgData name="GOMEZ, Paula" userId="c93cf399-3ed7-4230-9282-8831e3fe5ae7" providerId="ADAL" clId="{DFD11527-0929-4A3C-A8F1-D2C67D0F9EC2}" dt="2023-05-04T14:55:26.107" v="3128" actId="20577"/>
        <pc:sldMkLst>
          <pc:docMk/>
          <pc:sldMk cId="1170542433" sldId="779"/>
        </pc:sldMkLst>
        <pc:spChg chg="mod">
          <ac:chgData name="GOMEZ, Paula" userId="c93cf399-3ed7-4230-9282-8831e3fe5ae7" providerId="ADAL" clId="{DFD11527-0929-4A3C-A8F1-D2C67D0F9EC2}" dt="2023-05-04T14:55:26.107" v="3128" actId="20577"/>
          <ac:spMkLst>
            <pc:docMk/>
            <pc:sldMk cId="1170542433" sldId="779"/>
            <ac:spMk id="3" creationId="{00000000-0000-0000-0000-000000000000}"/>
          </ac:spMkLst>
        </pc:spChg>
      </pc:sldChg>
      <pc:sldChg chg="modSp mod delCm">
        <pc:chgData name="GOMEZ, Paula" userId="c93cf399-3ed7-4230-9282-8831e3fe5ae7" providerId="ADAL" clId="{DFD11527-0929-4A3C-A8F1-D2C67D0F9EC2}" dt="2023-05-04T14:56:38.991" v="3157" actId="20577"/>
        <pc:sldMkLst>
          <pc:docMk/>
          <pc:sldMk cId="802078924" sldId="780"/>
        </pc:sldMkLst>
        <pc:spChg chg="mod">
          <ac:chgData name="GOMEZ, Paula" userId="c93cf399-3ed7-4230-9282-8831e3fe5ae7" providerId="ADAL" clId="{DFD11527-0929-4A3C-A8F1-D2C67D0F9EC2}" dt="2023-05-04T14:56:38.991" v="3157" actId="20577"/>
          <ac:spMkLst>
            <pc:docMk/>
            <pc:sldMk cId="802078924" sldId="780"/>
            <ac:spMk id="8" creationId="{00000000-0000-0000-0000-000000000000}"/>
          </ac:spMkLst>
        </pc:spChg>
      </pc:sldChg>
      <pc:sldChg chg="modSp mod">
        <pc:chgData name="GOMEZ, Paula" userId="c93cf399-3ed7-4230-9282-8831e3fe5ae7" providerId="ADAL" clId="{DFD11527-0929-4A3C-A8F1-D2C67D0F9EC2}" dt="2023-05-04T14:57:01.395" v="3165" actId="20577"/>
        <pc:sldMkLst>
          <pc:docMk/>
          <pc:sldMk cId="2307738603" sldId="781"/>
        </pc:sldMkLst>
        <pc:spChg chg="mod">
          <ac:chgData name="GOMEZ, Paula" userId="c93cf399-3ed7-4230-9282-8831e3fe5ae7" providerId="ADAL" clId="{DFD11527-0929-4A3C-A8F1-D2C67D0F9EC2}" dt="2023-05-04T14:57:01.395" v="3165" actId="20577"/>
          <ac:spMkLst>
            <pc:docMk/>
            <pc:sldMk cId="2307738603" sldId="781"/>
            <ac:spMk id="3" creationId="{00000000-0000-0000-0000-000000000000}"/>
          </ac:spMkLst>
        </pc:spChg>
      </pc:sldChg>
      <pc:sldChg chg="modSp mod">
        <pc:chgData name="GOMEZ, Paula" userId="c93cf399-3ed7-4230-9282-8831e3fe5ae7" providerId="ADAL" clId="{DFD11527-0929-4A3C-A8F1-D2C67D0F9EC2}" dt="2023-05-04T14:57:51.943" v="3181" actId="20577"/>
        <pc:sldMkLst>
          <pc:docMk/>
          <pc:sldMk cId="121631996" sldId="786"/>
        </pc:sldMkLst>
        <pc:spChg chg="mod">
          <ac:chgData name="GOMEZ, Paula" userId="c93cf399-3ed7-4230-9282-8831e3fe5ae7" providerId="ADAL" clId="{DFD11527-0929-4A3C-A8F1-D2C67D0F9EC2}" dt="2023-05-04T14:57:51.943" v="3181" actId="20577"/>
          <ac:spMkLst>
            <pc:docMk/>
            <pc:sldMk cId="121631996" sldId="786"/>
            <ac:spMk id="6" creationId="{00000000-0000-0000-0000-000000000000}"/>
          </ac:spMkLst>
        </pc:spChg>
      </pc:sldChg>
      <pc:sldChg chg="modSp mod">
        <pc:chgData name="GOMEZ, Paula" userId="c93cf399-3ed7-4230-9282-8831e3fe5ae7" providerId="ADAL" clId="{DFD11527-0929-4A3C-A8F1-D2C67D0F9EC2}" dt="2023-05-04T14:58:06.086" v="3186" actId="20577"/>
        <pc:sldMkLst>
          <pc:docMk/>
          <pc:sldMk cId="2486208477" sldId="788"/>
        </pc:sldMkLst>
        <pc:spChg chg="mod">
          <ac:chgData name="GOMEZ, Paula" userId="c93cf399-3ed7-4230-9282-8831e3fe5ae7" providerId="ADAL" clId="{DFD11527-0929-4A3C-A8F1-D2C67D0F9EC2}" dt="2023-05-04T14:58:06.086" v="3186" actId="20577"/>
          <ac:spMkLst>
            <pc:docMk/>
            <pc:sldMk cId="2486208477" sldId="788"/>
            <ac:spMk id="3" creationId="{00000000-0000-0000-0000-000000000000}"/>
          </ac:spMkLst>
        </pc:spChg>
      </pc:sldChg>
      <pc:sldChg chg="modSp mod">
        <pc:chgData name="GOMEZ, Paula" userId="c93cf399-3ed7-4230-9282-8831e3fe5ae7" providerId="ADAL" clId="{DFD11527-0929-4A3C-A8F1-D2C67D0F9EC2}" dt="2023-05-04T14:58:20.857" v="3192" actId="20577"/>
        <pc:sldMkLst>
          <pc:docMk/>
          <pc:sldMk cId="149093775" sldId="789"/>
        </pc:sldMkLst>
        <pc:spChg chg="mod">
          <ac:chgData name="GOMEZ, Paula" userId="c93cf399-3ed7-4230-9282-8831e3fe5ae7" providerId="ADAL" clId="{DFD11527-0929-4A3C-A8F1-D2C67D0F9EC2}" dt="2023-04-26T15:16:41.891" v="868" actId="20577"/>
          <ac:spMkLst>
            <pc:docMk/>
            <pc:sldMk cId="149093775" sldId="789"/>
            <ac:spMk id="3" creationId="{00000000-0000-0000-0000-000000000000}"/>
          </ac:spMkLst>
        </pc:spChg>
        <pc:spChg chg="mod">
          <ac:chgData name="GOMEZ, Paula" userId="c93cf399-3ed7-4230-9282-8831e3fe5ae7" providerId="ADAL" clId="{DFD11527-0929-4A3C-A8F1-D2C67D0F9EC2}" dt="2023-05-04T14:58:20.857" v="3192" actId="20577"/>
          <ac:spMkLst>
            <pc:docMk/>
            <pc:sldMk cId="149093775" sldId="789"/>
            <ac:spMk id="6" creationId="{00000000-0000-0000-0000-000000000000}"/>
          </ac:spMkLst>
        </pc:spChg>
      </pc:sldChg>
      <pc:sldChg chg="modSp mod">
        <pc:chgData name="GOMEZ, Paula" userId="c93cf399-3ed7-4230-9282-8831e3fe5ae7" providerId="ADAL" clId="{DFD11527-0929-4A3C-A8F1-D2C67D0F9EC2}" dt="2023-05-04T14:58:31.452" v="3193" actId="1076"/>
        <pc:sldMkLst>
          <pc:docMk/>
          <pc:sldMk cId="1229805281" sldId="790"/>
        </pc:sldMkLst>
        <pc:spChg chg="mod">
          <ac:chgData name="GOMEZ, Paula" userId="c93cf399-3ed7-4230-9282-8831e3fe5ae7" providerId="ADAL" clId="{DFD11527-0929-4A3C-A8F1-D2C67D0F9EC2}" dt="2023-05-04T14:58:31.452" v="3193" actId="1076"/>
          <ac:spMkLst>
            <pc:docMk/>
            <pc:sldMk cId="1229805281" sldId="790"/>
            <ac:spMk id="3" creationId="{91ED658C-F1A7-1083-09A3-0D106085A483}"/>
          </ac:spMkLst>
        </pc:spChg>
        <pc:spChg chg="mod">
          <ac:chgData name="GOMEZ, Paula" userId="c93cf399-3ed7-4230-9282-8831e3fe5ae7" providerId="ADAL" clId="{DFD11527-0929-4A3C-A8F1-D2C67D0F9EC2}" dt="2023-04-26T15:43:27.326" v="2219" actId="20577"/>
          <ac:spMkLst>
            <pc:docMk/>
            <pc:sldMk cId="1229805281" sldId="790"/>
            <ac:spMk id="6" creationId="{00000000-0000-0000-0000-000000000000}"/>
          </ac:spMkLst>
        </pc:spChg>
      </pc:sldChg>
      <pc:sldChg chg="modSp mod">
        <pc:chgData name="GOMEZ, Paula" userId="c93cf399-3ed7-4230-9282-8831e3fe5ae7" providerId="ADAL" clId="{DFD11527-0929-4A3C-A8F1-D2C67D0F9EC2}" dt="2023-05-04T14:58:38.347" v="3194" actId="1076"/>
        <pc:sldMkLst>
          <pc:docMk/>
          <pc:sldMk cId="1927525972" sldId="791"/>
        </pc:sldMkLst>
        <pc:spChg chg="mod">
          <ac:chgData name="GOMEZ, Paula" userId="c93cf399-3ed7-4230-9282-8831e3fe5ae7" providerId="ADAL" clId="{DFD11527-0929-4A3C-A8F1-D2C67D0F9EC2}" dt="2023-05-04T14:58:38.347" v="3194" actId="1076"/>
          <ac:spMkLst>
            <pc:docMk/>
            <pc:sldMk cId="1927525972" sldId="791"/>
            <ac:spMk id="3" creationId="{91ED658C-F1A7-1083-09A3-0D106085A483}"/>
          </ac:spMkLst>
        </pc:spChg>
        <pc:spChg chg="mod">
          <ac:chgData name="GOMEZ, Paula" userId="c93cf399-3ed7-4230-9282-8831e3fe5ae7" providerId="ADAL" clId="{DFD11527-0929-4A3C-A8F1-D2C67D0F9EC2}" dt="2023-04-27T14:39:05.992" v="2990" actId="20577"/>
          <ac:spMkLst>
            <pc:docMk/>
            <pc:sldMk cId="1927525972" sldId="791"/>
            <ac:spMk id="6" creationId="{00000000-0000-0000-0000-000000000000}"/>
          </ac:spMkLst>
        </pc:spChg>
      </pc:sldChg>
      <pc:sldChg chg="modSp mod">
        <pc:chgData name="GOMEZ, Paula" userId="c93cf399-3ed7-4230-9282-8831e3fe5ae7" providerId="ADAL" clId="{DFD11527-0929-4A3C-A8F1-D2C67D0F9EC2}" dt="2023-05-04T14:56:46.176" v="3159" actId="20577"/>
        <pc:sldMkLst>
          <pc:docMk/>
          <pc:sldMk cId="1893962982" sldId="795"/>
        </pc:sldMkLst>
        <pc:spChg chg="mod">
          <ac:chgData name="GOMEZ, Paula" userId="c93cf399-3ed7-4230-9282-8831e3fe5ae7" providerId="ADAL" clId="{DFD11527-0929-4A3C-A8F1-D2C67D0F9EC2}" dt="2023-05-04T14:56:46.176" v="3159" actId="20577"/>
          <ac:spMkLst>
            <pc:docMk/>
            <pc:sldMk cId="1893962982" sldId="795"/>
            <ac:spMk id="8" creationId="{00000000-0000-0000-0000-000000000000}"/>
          </ac:spMkLst>
        </pc:spChg>
      </pc:sldChg>
      <pc:sldChg chg="modSp mod">
        <pc:chgData name="GOMEZ, Paula" userId="c93cf399-3ed7-4230-9282-8831e3fe5ae7" providerId="ADAL" clId="{DFD11527-0929-4A3C-A8F1-D2C67D0F9EC2}" dt="2023-05-04T14:56:08.247" v="3146" actId="20577"/>
        <pc:sldMkLst>
          <pc:docMk/>
          <pc:sldMk cId="2321378629" sldId="797"/>
        </pc:sldMkLst>
        <pc:spChg chg="mod">
          <ac:chgData name="GOMEZ, Paula" userId="c93cf399-3ed7-4230-9282-8831e3fe5ae7" providerId="ADAL" clId="{DFD11527-0929-4A3C-A8F1-D2C67D0F9EC2}" dt="2023-05-04T14:56:08.247" v="3146" actId="20577"/>
          <ac:spMkLst>
            <pc:docMk/>
            <pc:sldMk cId="2321378629" sldId="797"/>
            <ac:spMk id="36" creationId="{00000000-0000-0000-0000-000000000000}"/>
          </ac:spMkLst>
        </pc:spChg>
      </pc:sldChg>
      <pc:sldChg chg="modSp mod">
        <pc:chgData name="GOMEZ, Paula" userId="c93cf399-3ed7-4230-9282-8831e3fe5ae7" providerId="ADAL" clId="{DFD11527-0929-4A3C-A8F1-D2C67D0F9EC2}" dt="2023-05-04T14:56:12.854" v="3148" actId="20577"/>
        <pc:sldMkLst>
          <pc:docMk/>
          <pc:sldMk cId="2741953829" sldId="798"/>
        </pc:sldMkLst>
        <pc:spChg chg="mod">
          <ac:chgData name="GOMEZ, Paula" userId="c93cf399-3ed7-4230-9282-8831e3fe5ae7" providerId="ADAL" clId="{DFD11527-0929-4A3C-A8F1-D2C67D0F9EC2}" dt="2023-05-04T14:56:12.854" v="3148" actId="20577"/>
          <ac:spMkLst>
            <pc:docMk/>
            <pc:sldMk cId="2741953829" sldId="798"/>
            <ac:spMk id="36" creationId="{00000000-0000-0000-0000-000000000000}"/>
          </ac:spMkLst>
        </pc:spChg>
      </pc:sldChg>
      <pc:sldChg chg="modSp mod">
        <pc:chgData name="GOMEZ, Paula" userId="c93cf399-3ed7-4230-9282-8831e3fe5ae7" providerId="ADAL" clId="{DFD11527-0929-4A3C-A8F1-D2C67D0F9EC2}" dt="2023-05-04T14:56:16.934" v="3150" actId="20577"/>
        <pc:sldMkLst>
          <pc:docMk/>
          <pc:sldMk cId="25011061" sldId="799"/>
        </pc:sldMkLst>
        <pc:spChg chg="mod">
          <ac:chgData name="GOMEZ, Paula" userId="c93cf399-3ed7-4230-9282-8831e3fe5ae7" providerId="ADAL" clId="{DFD11527-0929-4A3C-A8F1-D2C67D0F9EC2}" dt="2023-05-04T14:56:16.934" v="3150" actId="20577"/>
          <ac:spMkLst>
            <pc:docMk/>
            <pc:sldMk cId="25011061" sldId="799"/>
            <ac:spMk id="36" creationId="{00000000-0000-0000-0000-000000000000}"/>
          </ac:spMkLst>
        </pc:spChg>
      </pc:sldChg>
      <pc:sldChg chg="modSp mod">
        <pc:chgData name="GOMEZ, Paula" userId="c93cf399-3ed7-4230-9282-8831e3fe5ae7" providerId="ADAL" clId="{DFD11527-0929-4A3C-A8F1-D2C67D0F9EC2}" dt="2023-05-04T14:56:21.495" v="3152" actId="20577"/>
        <pc:sldMkLst>
          <pc:docMk/>
          <pc:sldMk cId="1758531365" sldId="800"/>
        </pc:sldMkLst>
        <pc:spChg chg="mod">
          <ac:chgData name="GOMEZ, Paula" userId="c93cf399-3ed7-4230-9282-8831e3fe5ae7" providerId="ADAL" clId="{DFD11527-0929-4A3C-A8F1-D2C67D0F9EC2}" dt="2023-05-04T14:56:21.495" v="3152" actId="20577"/>
          <ac:spMkLst>
            <pc:docMk/>
            <pc:sldMk cId="1758531365" sldId="800"/>
            <ac:spMk id="36" creationId="{00000000-0000-0000-0000-000000000000}"/>
          </ac:spMkLst>
        </pc:spChg>
      </pc:sldChg>
      <pc:sldChg chg="modSp mod">
        <pc:chgData name="GOMEZ, Paula" userId="c93cf399-3ed7-4230-9282-8831e3fe5ae7" providerId="ADAL" clId="{DFD11527-0929-4A3C-A8F1-D2C67D0F9EC2}" dt="2023-05-04T14:56:50.439" v="3161" actId="20577"/>
        <pc:sldMkLst>
          <pc:docMk/>
          <pc:sldMk cId="2966053822" sldId="803"/>
        </pc:sldMkLst>
        <pc:spChg chg="mod">
          <ac:chgData name="GOMEZ, Paula" userId="c93cf399-3ed7-4230-9282-8831e3fe5ae7" providerId="ADAL" clId="{DFD11527-0929-4A3C-A8F1-D2C67D0F9EC2}" dt="2023-05-04T14:56:50.439" v="3161" actId="20577"/>
          <ac:spMkLst>
            <pc:docMk/>
            <pc:sldMk cId="2966053822" sldId="803"/>
            <ac:spMk id="4" creationId="{00000000-0000-0000-0000-000000000000}"/>
          </ac:spMkLst>
        </pc:spChg>
      </pc:sldChg>
      <pc:sldChg chg="modSp mod delCm">
        <pc:chgData name="GOMEZ, Paula" userId="c93cf399-3ed7-4230-9282-8831e3fe5ae7" providerId="ADAL" clId="{DFD11527-0929-4A3C-A8F1-D2C67D0F9EC2}" dt="2023-05-04T14:53:50.835" v="3104" actId="1076"/>
        <pc:sldMkLst>
          <pc:docMk/>
          <pc:sldMk cId="1178367863" sldId="804"/>
        </pc:sldMkLst>
        <pc:spChg chg="mod">
          <ac:chgData name="GOMEZ, Paula" userId="c93cf399-3ed7-4230-9282-8831e3fe5ae7" providerId="ADAL" clId="{DFD11527-0929-4A3C-A8F1-D2C67D0F9EC2}" dt="2023-05-04T14:53:50.835" v="3104" actId="1076"/>
          <ac:spMkLst>
            <pc:docMk/>
            <pc:sldMk cId="1178367863" sldId="804"/>
            <ac:spMk id="4" creationId="{3C413FBB-E21E-D207-477F-903909E85DF6}"/>
          </ac:spMkLst>
        </pc:spChg>
      </pc:sldChg>
      <pc:sldChg chg="modSp mod modAnim delCm">
        <pc:chgData name="GOMEZ, Paula" userId="c93cf399-3ed7-4230-9282-8831e3fe5ae7" providerId="ADAL" clId="{DFD11527-0929-4A3C-A8F1-D2C67D0F9EC2}" dt="2023-05-04T14:55:19.102" v="3126" actId="20577"/>
        <pc:sldMkLst>
          <pc:docMk/>
          <pc:sldMk cId="505929479" sldId="805"/>
        </pc:sldMkLst>
        <pc:spChg chg="mod">
          <ac:chgData name="GOMEZ, Paula" userId="c93cf399-3ed7-4230-9282-8831e3fe5ae7" providerId="ADAL" clId="{DFD11527-0929-4A3C-A8F1-D2C67D0F9EC2}" dt="2023-05-04T14:55:19.102" v="3126" actId="20577"/>
          <ac:spMkLst>
            <pc:docMk/>
            <pc:sldMk cId="505929479" sldId="805"/>
            <ac:spMk id="9" creationId="{00000000-0000-0000-0000-000000000000}"/>
          </ac:spMkLst>
        </pc:spChg>
      </pc:sldChg>
      <pc:sldChg chg="modSp mod delCm">
        <pc:chgData name="GOMEZ, Paula" userId="c93cf399-3ed7-4230-9282-8831e3fe5ae7" providerId="ADAL" clId="{DFD11527-0929-4A3C-A8F1-D2C67D0F9EC2}" dt="2023-05-04T14:58:01.903" v="3184" actId="20577"/>
        <pc:sldMkLst>
          <pc:docMk/>
          <pc:sldMk cId="402714753" sldId="806"/>
        </pc:sldMkLst>
        <pc:spChg chg="mod">
          <ac:chgData name="GOMEZ, Paula" userId="c93cf399-3ed7-4230-9282-8831e3fe5ae7" providerId="ADAL" clId="{DFD11527-0929-4A3C-A8F1-D2C67D0F9EC2}" dt="2023-05-04T14:58:01.903" v="3184" actId="20577"/>
          <ac:spMkLst>
            <pc:docMk/>
            <pc:sldMk cId="402714753" sldId="806"/>
            <ac:spMk id="6" creationId="{00000000-0000-0000-0000-000000000000}"/>
          </ac:spMkLst>
        </pc:spChg>
        <pc:spChg chg="mod">
          <ac:chgData name="GOMEZ, Paula" userId="c93cf399-3ed7-4230-9282-8831e3fe5ae7" providerId="ADAL" clId="{DFD11527-0929-4A3C-A8F1-D2C67D0F9EC2}" dt="2023-04-27T14:36:03.516" v="2884" actId="20577"/>
          <ac:spMkLst>
            <pc:docMk/>
            <pc:sldMk cId="402714753" sldId="806"/>
            <ac:spMk id="7" creationId="{D0113906-96FD-451C-8C6E-084DFA13DAF3}"/>
          </ac:spMkLst>
        </pc:spChg>
      </pc:sldChg>
      <pc:sldChg chg="modSp mod">
        <pc:chgData name="GOMEZ, Paula" userId="c93cf399-3ed7-4230-9282-8831e3fe5ae7" providerId="ADAL" clId="{DFD11527-0929-4A3C-A8F1-D2C67D0F9EC2}" dt="2023-05-04T14:56:54.816" v="3163" actId="20577"/>
        <pc:sldMkLst>
          <pc:docMk/>
          <pc:sldMk cId="763341032" sldId="809"/>
        </pc:sldMkLst>
        <pc:spChg chg="mod">
          <ac:chgData name="GOMEZ, Paula" userId="c93cf399-3ed7-4230-9282-8831e3fe5ae7" providerId="ADAL" clId="{DFD11527-0929-4A3C-A8F1-D2C67D0F9EC2}" dt="2023-05-04T14:56:54.816" v="3163" actId="20577"/>
          <ac:spMkLst>
            <pc:docMk/>
            <pc:sldMk cId="763341032" sldId="809"/>
            <ac:spMk id="4" creationId="{00000000-0000-0000-0000-000000000000}"/>
          </ac:spMkLst>
        </pc:spChg>
      </pc:sldChg>
      <pc:sldChg chg="del">
        <pc:chgData name="GOMEZ, Paula" userId="c93cf399-3ed7-4230-9282-8831e3fe5ae7" providerId="ADAL" clId="{DFD11527-0929-4A3C-A8F1-D2C67D0F9EC2}" dt="2023-05-04T14:54:19.171" v="3106" actId="2696"/>
        <pc:sldMkLst>
          <pc:docMk/>
          <pc:sldMk cId="806871871" sldId="810"/>
        </pc:sldMkLst>
      </pc:sldChg>
      <pc:sldChg chg="modSp mod delCm">
        <pc:chgData name="GOMEZ, Paula" userId="c93cf399-3ed7-4230-9282-8831e3fe5ae7" providerId="ADAL" clId="{DFD11527-0929-4A3C-A8F1-D2C67D0F9EC2}" dt="2023-04-27T11:26:50.619" v="2834"/>
        <pc:sldMkLst>
          <pc:docMk/>
          <pc:sldMk cId="127482585" sldId="811"/>
        </pc:sldMkLst>
        <pc:spChg chg="mod">
          <ac:chgData name="GOMEZ, Paula" userId="c93cf399-3ed7-4230-9282-8831e3fe5ae7" providerId="ADAL" clId="{DFD11527-0929-4A3C-A8F1-D2C67D0F9EC2}" dt="2023-04-26T15:39:07.494" v="2099" actId="20577"/>
          <ac:spMkLst>
            <pc:docMk/>
            <pc:sldMk cId="127482585" sldId="811"/>
            <ac:spMk id="6" creationId="{00000000-0000-0000-0000-000000000000}"/>
          </ac:spMkLst>
        </pc:spChg>
      </pc:sldChg>
      <pc:sldChg chg="modSp mod">
        <pc:chgData name="GOMEZ, Paula" userId="c93cf399-3ed7-4230-9282-8831e3fe5ae7" providerId="ADAL" clId="{DFD11527-0929-4A3C-A8F1-D2C67D0F9EC2}" dt="2023-05-04T14:59:11.328" v="3196" actId="255"/>
        <pc:sldMkLst>
          <pc:docMk/>
          <pc:sldMk cId="130080302" sldId="1869"/>
        </pc:sldMkLst>
        <pc:spChg chg="mod">
          <ac:chgData name="GOMEZ, Paula" userId="c93cf399-3ed7-4230-9282-8831e3fe5ae7" providerId="ADAL" clId="{DFD11527-0929-4A3C-A8F1-D2C67D0F9EC2}" dt="2023-05-04T14:59:11.328" v="3196" actId="255"/>
          <ac:spMkLst>
            <pc:docMk/>
            <pc:sldMk cId="130080302" sldId="1869"/>
            <ac:spMk id="3" creationId="{00000000-0000-0000-0000-000000000000}"/>
          </ac:spMkLst>
        </pc:spChg>
      </pc:sldChg>
      <pc:sldChg chg="modSp add mod ord">
        <pc:chgData name="GOMEZ, Paula" userId="c93cf399-3ed7-4230-9282-8831e3fe5ae7" providerId="ADAL" clId="{DFD11527-0929-4A3C-A8F1-D2C67D0F9EC2}" dt="2023-05-04T14:53:27.483" v="3102" actId="20577"/>
        <pc:sldMkLst>
          <pc:docMk/>
          <pc:sldMk cId="2327228449" sldId="1870"/>
        </pc:sldMkLst>
        <pc:spChg chg="mod">
          <ac:chgData name="GOMEZ, Paula" userId="c93cf399-3ed7-4230-9282-8831e3fe5ae7" providerId="ADAL" clId="{DFD11527-0929-4A3C-A8F1-D2C67D0F9EC2}" dt="2023-05-04T14:53:27.483" v="3102" actId="20577"/>
          <ac:spMkLst>
            <pc:docMk/>
            <pc:sldMk cId="2327228449" sldId="1870"/>
            <ac:spMk id="616" creationId="{00000000-0000-0000-0000-000000000000}"/>
          </ac:spMkLst>
        </pc:spChg>
        <pc:spChg chg="mod">
          <ac:chgData name="GOMEZ, Paula" userId="c93cf399-3ed7-4230-9282-8831e3fe5ae7" providerId="ADAL" clId="{DFD11527-0929-4A3C-A8F1-D2C67D0F9EC2}" dt="2023-04-26T14:53:44.201" v="77" actId="20577"/>
          <ac:spMkLst>
            <pc:docMk/>
            <pc:sldMk cId="2327228449" sldId="1870"/>
            <ac:spMk id="618" creationId="{00000000-0000-0000-0000-000000000000}"/>
          </ac:spMkLst>
        </pc:spChg>
      </pc:sldChg>
      <pc:sldChg chg="modSp add del mod ord">
        <pc:chgData name="GOMEZ, Paula" userId="c93cf399-3ed7-4230-9282-8831e3fe5ae7" providerId="ADAL" clId="{DFD11527-0929-4A3C-A8F1-D2C67D0F9EC2}" dt="2023-05-04T14:54:21.399" v="3107" actId="2696"/>
        <pc:sldMkLst>
          <pc:docMk/>
          <pc:sldMk cId="1759148547" sldId="1871"/>
        </pc:sldMkLst>
        <pc:spChg chg="mod">
          <ac:chgData name="GOMEZ, Paula" userId="c93cf399-3ed7-4230-9282-8831e3fe5ae7" providerId="ADAL" clId="{DFD11527-0929-4A3C-A8F1-D2C67D0F9EC2}" dt="2023-05-04T14:53:18.195" v="3098" actId="21"/>
          <ac:spMkLst>
            <pc:docMk/>
            <pc:sldMk cId="1759148547" sldId="1871"/>
            <ac:spMk id="616" creationId="{00000000-0000-0000-0000-000000000000}"/>
          </ac:spMkLst>
        </pc:spChg>
      </pc:sldChg>
      <pc:sldChg chg="modSp add mod ord">
        <pc:chgData name="GOMEZ, Paula" userId="c93cf399-3ed7-4230-9282-8831e3fe5ae7" providerId="ADAL" clId="{DFD11527-0929-4A3C-A8F1-D2C67D0F9EC2}" dt="2023-04-26T15:00:43.284" v="242" actId="20577"/>
        <pc:sldMkLst>
          <pc:docMk/>
          <pc:sldMk cId="915341066" sldId="1872"/>
        </pc:sldMkLst>
        <pc:spChg chg="mod">
          <ac:chgData name="GOMEZ, Paula" userId="c93cf399-3ed7-4230-9282-8831e3fe5ae7" providerId="ADAL" clId="{DFD11527-0929-4A3C-A8F1-D2C67D0F9EC2}" dt="2023-04-26T15:00:43.284" v="242" actId="20577"/>
          <ac:spMkLst>
            <pc:docMk/>
            <pc:sldMk cId="915341066" sldId="1872"/>
            <ac:spMk id="616" creationId="{00000000-0000-0000-0000-000000000000}"/>
          </ac:spMkLst>
        </pc:spChg>
      </pc:sldChg>
      <pc:sldChg chg="modSp add mod ord">
        <pc:chgData name="GOMEZ, Paula" userId="c93cf399-3ed7-4230-9282-8831e3fe5ae7" providerId="ADAL" clId="{DFD11527-0929-4A3C-A8F1-D2C67D0F9EC2}" dt="2023-04-26T15:03:41.759" v="406" actId="20577"/>
        <pc:sldMkLst>
          <pc:docMk/>
          <pc:sldMk cId="1359620890" sldId="1873"/>
        </pc:sldMkLst>
        <pc:spChg chg="mod">
          <ac:chgData name="GOMEZ, Paula" userId="c93cf399-3ed7-4230-9282-8831e3fe5ae7" providerId="ADAL" clId="{DFD11527-0929-4A3C-A8F1-D2C67D0F9EC2}" dt="2023-04-26T15:03:41.759" v="406" actId="20577"/>
          <ac:spMkLst>
            <pc:docMk/>
            <pc:sldMk cId="1359620890" sldId="1873"/>
            <ac:spMk id="616" creationId="{00000000-0000-0000-0000-000000000000}"/>
          </ac:spMkLst>
        </pc:spChg>
      </pc:sldChg>
      <pc:sldChg chg="modSp add mod ord">
        <pc:chgData name="GOMEZ, Paula" userId="c93cf399-3ed7-4230-9282-8831e3fe5ae7" providerId="ADAL" clId="{DFD11527-0929-4A3C-A8F1-D2C67D0F9EC2}" dt="2023-04-26T15:09:43.840" v="713" actId="20577"/>
        <pc:sldMkLst>
          <pc:docMk/>
          <pc:sldMk cId="3495325371" sldId="1874"/>
        </pc:sldMkLst>
        <pc:spChg chg="mod">
          <ac:chgData name="GOMEZ, Paula" userId="c93cf399-3ed7-4230-9282-8831e3fe5ae7" providerId="ADAL" clId="{DFD11527-0929-4A3C-A8F1-D2C67D0F9EC2}" dt="2023-04-26T15:09:43.840" v="713" actId="20577"/>
          <ac:spMkLst>
            <pc:docMk/>
            <pc:sldMk cId="3495325371" sldId="1874"/>
            <ac:spMk id="616" creationId="{00000000-0000-0000-0000-000000000000}"/>
          </ac:spMkLst>
        </pc:spChg>
      </pc:sldChg>
      <pc:sldChg chg="modSp add mod ord">
        <pc:chgData name="GOMEZ, Paula" userId="c93cf399-3ed7-4230-9282-8831e3fe5ae7" providerId="ADAL" clId="{DFD11527-0929-4A3C-A8F1-D2C67D0F9EC2}" dt="2023-04-26T15:19:23.319" v="936" actId="20577"/>
        <pc:sldMkLst>
          <pc:docMk/>
          <pc:sldMk cId="3211467742" sldId="1875"/>
        </pc:sldMkLst>
        <pc:spChg chg="mod">
          <ac:chgData name="GOMEZ, Paula" userId="c93cf399-3ed7-4230-9282-8831e3fe5ae7" providerId="ADAL" clId="{DFD11527-0929-4A3C-A8F1-D2C67D0F9EC2}" dt="2023-04-26T15:19:23.319" v="936" actId="20577"/>
          <ac:spMkLst>
            <pc:docMk/>
            <pc:sldMk cId="3211467742" sldId="1875"/>
            <ac:spMk id="616" creationId="{00000000-0000-0000-0000-000000000000}"/>
          </ac:spMkLst>
        </pc:spChg>
      </pc:sldChg>
      <pc:sldChg chg="modSp add mod addCm modCm">
        <pc:chgData name="GOMEZ, Paula" userId="c93cf399-3ed7-4230-9282-8831e3fe5ae7" providerId="ADAL" clId="{DFD11527-0929-4A3C-A8F1-D2C67D0F9EC2}" dt="2023-04-27T11:33:45.394" v="2841"/>
        <pc:sldMkLst>
          <pc:docMk/>
          <pc:sldMk cId="2409693925" sldId="1876"/>
        </pc:sldMkLst>
        <pc:spChg chg="mod">
          <ac:chgData name="GOMEZ, Paula" userId="c93cf399-3ed7-4230-9282-8831e3fe5ae7" providerId="ADAL" clId="{DFD11527-0929-4A3C-A8F1-D2C67D0F9EC2}" dt="2023-04-27T11:30:43.582" v="2840" actId="20577"/>
          <ac:spMkLst>
            <pc:docMk/>
            <pc:sldMk cId="2409693925" sldId="1876"/>
            <ac:spMk id="6" creationId="{00000000-0000-0000-0000-000000000000}"/>
          </ac:spMkLst>
        </pc:spChg>
      </pc:sldChg>
      <pc:sldChg chg="modAnim">
        <pc:chgData name="GOMEZ, Paula" userId="c93cf399-3ed7-4230-9282-8831e3fe5ae7" providerId="ADAL" clId="{DFD11527-0929-4A3C-A8F1-D2C67D0F9EC2}" dt="2023-04-27T11:29:24.091" v="2839"/>
        <pc:sldMkLst>
          <pc:docMk/>
          <pc:sldMk cId="3114789902" sldId="1877"/>
        </pc:sldMkLst>
      </pc:sldChg>
      <pc:sldChg chg="add">
        <pc:chgData name="GOMEZ, Paula" userId="c93cf399-3ed7-4230-9282-8831e3fe5ae7" providerId="ADAL" clId="{DFD11527-0929-4A3C-A8F1-D2C67D0F9EC2}" dt="2023-05-04T15:19:00.418" v="3197" actId="2890"/>
        <pc:sldMkLst>
          <pc:docMk/>
          <pc:sldMk cId="879338561" sldId="1878"/>
        </pc:sldMkLst>
      </pc:sldChg>
      <pc:sldChg chg="add">
        <pc:chgData name="GOMEZ, Paula" userId="c93cf399-3ed7-4230-9282-8831e3fe5ae7" providerId="ADAL" clId="{DFD11527-0929-4A3C-A8F1-D2C67D0F9EC2}" dt="2023-05-04T15:21:54.327" v="3241" actId="2890"/>
        <pc:sldMkLst>
          <pc:docMk/>
          <pc:sldMk cId="4200278347" sldId="1879"/>
        </pc:sldMkLst>
      </pc:sldChg>
      <pc:sldChg chg="add">
        <pc:chgData name="GOMEZ, Paula" userId="c93cf399-3ed7-4230-9282-8831e3fe5ae7" providerId="ADAL" clId="{DFD11527-0929-4A3C-A8F1-D2C67D0F9EC2}" dt="2023-05-04T15:23:44.008" v="3346" actId="2890"/>
        <pc:sldMkLst>
          <pc:docMk/>
          <pc:sldMk cId="693398667" sldId="1880"/>
        </pc:sldMkLst>
      </pc:sldChg>
      <pc:sldChg chg="add">
        <pc:chgData name="GOMEZ, Paula" userId="c93cf399-3ed7-4230-9282-8831e3fe5ae7" providerId="ADAL" clId="{DFD11527-0929-4A3C-A8F1-D2C67D0F9EC2}" dt="2023-05-04T15:26:32.350" v="3458" actId="2890"/>
        <pc:sldMkLst>
          <pc:docMk/>
          <pc:sldMk cId="3885873150" sldId="1881"/>
        </pc:sldMkLst>
      </pc:sldChg>
    </pc:docChg>
  </pc:docChgLst>
  <pc:docChgLst>
    <pc:chgData name="Medina, Emily (CDC/GHC/DGHP) (CTR)" userId="8a698838-2520-4271-a29d-c2cd48c8a7c8" providerId="ADAL" clId="{BC86EB38-FCFD-4620-98BD-E69D223638F7}"/>
    <pc:docChg chg="undo custSel modSld">
      <pc:chgData name="Medina, Emily (CDC/GHC/DGHP) (CTR)" userId="8a698838-2520-4271-a29d-c2cd48c8a7c8" providerId="ADAL" clId="{BC86EB38-FCFD-4620-98BD-E69D223638F7}" dt="2024-07-31T14:52:32.050" v="335" actId="6549"/>
      <pc:docMkLst>
        <pc:docMk/>
      </pc:docMkLst>
      <pc:sldChg chg="modNotesTx">
        <pc:chgData name="Medina, Emily (CDC/GHC/DGHP) (CTR)" userId="8a698838-2520-4271-a29d-c2cd48c8a7c8" providerId="ADAL" clId="{BC86EB38-FCFD-4620-98BD-E69D223638F7}" dt="2024-07-31T14:32:41.838" v="286" actId="113"/>
        <pc:sldMkLst>
          <pc:docMk/>
          <pc:sldMk cId="546786802" sldId="694"/>
        </pc:sldMkLst>
      </pc:sldChg>
      <pc:sldChg chg="modNotesTx">
        <pc:chgData name="Medina, Emily (CDC/GHC/DGHP) (CTR)" userId="8a698838-2520-4271-a29d-c2cd48c8a7c8" providerId="ADAL" clId="{BC86EB38-FCFD-4620-98BD-E69D223638F7}" dt="2024-07-31T14:52:32.050" v="335" actId="6549"/>
        <pc:sldMkLst>
          <pc:docMk/>
          <pc:sldMk cId="2901433845" sldId="747"/>
        </pc:sldMkLst>
      </pc:sldChg>
      <pc:sldChg chg="modNotesTx">
        <pc:chgData name="Medina, Emily (CDC/GHC/DGHP) (CTR)" userId="8a698838-2520-4271-a29d-c2cd48c8a7c8" providerId="ADAL" clId="{BC86EB38-FCFD-4620-98BD-E69D223638F7}" dt="2024-07-31T14:20:07.259" v="78" actId="113"/>
        <pc:sldMkLst>
          <pc:docMk/>
          <pc:sldMk cId="1178367863" sldId="804"/>
        </pc:sldMkLst>
      </pc:sldChg>
      <pc:sldChg chg="modNotesTx">
        <pc:chgData name="Medina, Emily (CDC/GHC/DGHP) (CTR)" userId="8a698838-2520-4271-a29d-c2cd48c8a7c8" providerId="ADAL" clId="{BC86EB38-FCFD-4620-98BD-E69D223638F7}" dt="2024-07-31T14:31:18.925" v="225" actId="20577"/>
        <pc:sldMkLst>
          <pc:docMk/>
          <pc:sldMk cId="879338561" sldId="1878"/>
        </pc:sldMkLst>
      </pc:sldChg>
      <pc:sldChg chg="modNotesTx">
        <pc:chgData name="Medina, Emily (CDC/GHC/DGHP) (CTR)" userId="8a698838-2520-4271-a29d-c2cd48c8a7c8" providerId="ADAL" clId="{BC86EB38-FCFD-4620-98BD-E69D223638F7}" dt="2024-07-31T14:36:03.727" v="328" actId="6549"/>
        <pc:sldMkLst>
          <pc:docMk/>
          <pc:sldMk cId="693398667" sldId="1880"/>
        </pc:sldMkLst>
      </pc:sldChg>
    </pc:docChg>
  </pc:docChgLst>
  <pc:docChgLst>
    <pc:chgData name="EZZINE, Hind" userId="S::ezzineh@who.int::edcab00f-6318-46e5-a4a9-188b01ee222f" providerId="AD" clId="Web-{AB49FB99-55C4-7844-2FAA-B4E5378C1806}"/>
    <pc:docChg chg="modSld">
      <pc:chgData name="EZZINE, Hind" userId="S::ezzineh@who.int::edcab00f-6318-46e5-a4a9-188b01ee222f" providerId="AD" clId="Web-{AB49FB99-55C4-7844-2FAA-B4E5378C1806}" dt="2023-02-13T16:10:32.710" v="185"/>
      <pc:docMkLst>
        <pc:docMk/>
      </pc:docMkLst>
      <pc:sldChg chg="addSp modSp addCm modNotes">
        <pc:chgData name="EZZINE, Hind" userId="S::ezzineh@who.int::edcab00f-6318-46e5-a4a9-188b01ee222f" providerId="AD" clId="Web-{AB49FB99-55C4-7844-2FAA-B4E5378C1806}" dt="2023-02-13T16:10:32.710" v="185"/>
        <pc:sldMkLst>
          <pc:docMk/>
          <pc:sldMk cId="243989627" sldId="716"/>
        </pc:sldMkLst>
        <pc:spChg chg="mod">
          <ac:chgData name="EZZINE, Hind" userId="S::ezzineh@who.int::edcab00f-6318-46e5-a4a9-188b01ee222f" providerId="AD" clId="Web-{AB49FB99-55C4-7844-2FAA-B4E5378C1806}" dt="2023-02-13T15:40:08.037" v="164" actId="1076"/>
          <ac:spMkLst>
            <pc:docMk/>
            <pc:sldMk cId="243989627" sldId="716"/>
            <ac:spMk id="2" creationId="{63919BEF-A3C2-4845-8E73-19E37F176903}"/>
          </ac:spMkLst>
        </pc:spChg>
        <pc:spChg chg="add mod">
          <ac:chgData name="EZZINE, Hind" userId="S::ezzineh@who.int::edcab00f-6318-46e5-a4a9-188b01ee222f" providerId="AD" clId="Web-{AB49FB99-55C4-7844-2FAA-B4E5378C1806}" dt="2023-02-13T16:08:53.317" v="184" actId="20577"/>
          <ac:spMkLst>
            <pc:docMk/>
            <pc:sldMk cId="243989627" sldId="716"/>
            <ac:spMk id="3" creationId="{87B6F4D2-1884-931A-0CC7-D1827E70807D}"/>
          </ac:spMkLst>
        </pc:spChg>
        <pc:grpChg chg="mod">
          <ac:chgData name="EZZINE, Hind" userId="S::ezzineh@who.int::edcab00f-6318-46e5-a4a9-188b01ee222f" providerId="AD" clId="Web-{AB49FB99-55C4-7844-2FAA-B4E5378C1806}" dt="2023-02-13T15:41:06.961" v="174" actId="1076"/>
          <ac:grpSpMkLst>
            <pc:docMk/>
            <pc:sldMk cId="243989627" sldId="716"/>
            <ac:grpSpMk id="21" creationId="{BF808492-D75D-44F6-B6B9-26CB83386C70}"/>
          </ac:grpSpMkLst>
        </pc:grpChg>
        <pc:grpChg chg="mod">
          <ac:chgData name="EZZINE, Hind" userId="S::ezzineh@who.int::edcab00f-6318-46e5-a4a9-188b01ee222f" providerId="AD" clId="Web-{AB49FB99-55C4-7844-2FAA-B4E5378C1806}" dt="2023-02-13T15:41:06.977" v="175" actId="1076"/>
          <ac:grpSpMkLst>
            <pc:docMk/>
            <pc:sldMk cId="243989627" sldId="716"/>
            <ac:grpSpMk id="24" creationId="{9B87477E-6C5B-4B29-B623-B61C7598248B}"/>
          </ac:grpSpMkLst>
        </pc:grpChg>
        <pc:grpChg chg="mod">
          <ac:chgData name="EZZINE, Hind" userId="S::ezzineh@who.int::edcab00f-6318-46e5-a4a9-188b01ee222f" providerId="AD" clId="Web-{AB49FB99-55C4-7844-2FAA-B4E5378C1806}" dt="2023-02-13T15:41:06.977" v="176" actId="1076"/>
          <ac:grpSpMkLst>
            <pc:docMk/>
            <pc:sldMk cId="243989627" sldId="716"/>
            <ac:grpSpMk id="27" creationId="{ED41B475-49CF-47B7-A1AC-EC08D1A2D36D}"/>
          </ac:grpSpMkLst>
        </pc:grpChg>
        <pc:grpChg chg="mod">
          <ac:chgData name="EZZINE, Hind" userId="S::ezzineh@who.int::edcab00f-6318-46e5-a4a9-188b01ee222f" providerId="AD" clId="Web-{AB49FB99-55C4-7844-2FAA-B4E5378C1806}" dt="2023-02-13T15:41:06.992" v="177" actId="1076"/>
          <ac:grpSpMkLst>
            <pc:docMk/>
            <pc:sldMk cId="243989627" sldId="716"/>
            <ac:grpSpMk id="30" creationId="{A2D1F235-1A58-4F06-8882-A92FD76B5CF1}"/>
          </ac:grpSpMkLst>
        </pc:grpChg>
        <pc:grpChg chg="mod">
          <ac:chgData name="EZZINE, Hind" userId="S::ezzineh@who.int::edcab00f-6318-46e5-a4a9-188b01ee222f" providerId="AD" clId="Web-{AB49FB99-55C4-7844-2FAA-B4E5378C1806}" dt="2023-02-13T15:41:07.008" v="178" actId="1076"/>
          <ac:grpSpMkLst>
            <pc:docMk/>
            <pc:sldMk cId="243989627" sldId="716"/>
            <ac:grpSpMk id="33" creationId="{75638335-38DA-4352-9CE5-1F05C3760FBC}"/>
          </ac:grpSpMkLst>
        </pc:grpChg>
      </pc:sldChg>
      <pc:sldChg chg="addSp delSp modSp modCm">
        <pc:chgData name="EZZINE, Hind" userId="S::ezzineh@who.int::edcab00f-6318-46e5-a4a9-188b01ee222f" providerId="AD" clId="Web-{AB49FB99-55C4-7844-2FAA-B4E5378C1806}" dt="2023-02-13T15:01:06.613" v="161"/>
        <pc:sldMkLst>
          <pc:docMk/>
          <pc:sldMk cId="2032292007" sldId="741"/>
        </pc:sldMkLst>
        <pc:spChg chg="mod">
          <ac:chgData name="EZZINE, Hind" userId="S::ezzineh@who.int::edcab00f-6318-46e5-a4a9-188b01ee222f" providerId="AD" clId="Web-{AB49FB99-55C4-7844-2FAA-B4E5378C1806}" dt="2023-02-13T14:59:20.735" v="112" actId="20577"/>
          <ac:spMkLst>
            <pc:docMk/>
            <pc:sldMk cId="2032292007" sldId="741"/>
            <ac:spMk id="3" creationId="{00000000-0000-0000-0000-000000000000}"/>
          </ac:spMkLst>
        </pc:spChg>
        <pc:spChg chg="mod">
          <ac:chgData name="EZZINE, Hind" userId="S::ezzineh@who.int::edcab00f-6318-46e5-a4a9-188b01ee222f" providerId="AD" clId="Web-{AB49FB99-55C4-7844-2FAA-B4E5378C1806}" dt="2023-02-13T14:53:42.459" v="79" actId="20577"/>
          <ac:spMkLst>
            <pc:docMk/>
            <pc:sldMk cId="2032292007" sldId="741"/>
            <ac:spMk id="5" creationId="{00000000-0000-0000-0000-000000000000}"/>
          </ac:spMkLst>
        </pc:spChg>
        <pc:spChg chg="add del mod">
          <ac:chgData name="EZZINE, Hind" userId="S::ezzineh@who.int::edcab00f-6318-46e5-a4a9-188b01ee222f" providerId="AD" clId="Web-{AB49FB99-55C4-7844-2FAA-B4E5378C1806}" dt="2023-02-13T14:59:32.329" v="118"/>
          <ac:spMkLst>
            <pc:docMk/>
            <pc:sldMk cId="2032292007" sldId="741"/>
            <ac:spMk id="7" creationId="{7271435F-25A0-8809-0E42-9E0083CF6E1C}"/>
          </ac:spMkLst>
        </pc:spChg>
        <pc:graphicFrameChg chg="add mod modGraphic">
          <ac:chgData name="EZZINE, Hind" userId="S::ezzineh@who.int::edcab00f-6318-46e5-a4a9-188b01ee222f" providerId="AD" clId="Web-{AB49FB99-55C4-7844-2FAA-B4E5378C1806}" dt="2023-02-13T15:01:06.613" v="161"/>
          <ac:graphicFrameMkLst>
            <pc:docMk/>
            <pc:sldMk cId="2032292007" sldId="741"/>
            <ac:graphicFrameMk id="6" creationId="{8D1EE5A6-C31B-713A-3657-C310DC7700D3}"/>
          </ac:graphicFrameMkLst>
        </pc:graphicFrameChg>
      </pc:sldChg>
      <pc:sldChg chg="modSp modCm">
        <pc:chgData name="EZZINE, Hind" userId="S::ezzineh@who.int::edcab00f-6318-46e5-a4a9-188b01ee222f" providerId="AD" clId="Web-{AB49FB99-55C4-7844-2FAA-B4E5378C1806}" dt="2023-02-13T14:46:40.602" v="48"/>
        <pc:sldMkLst>
          <pc:docMk/>
          <pc:sldMk cId="3656940155" sldId="744"/>
        </pc:sldMkLst>
        <pc:spChg chg="mod">
          <ac:chgData name="EZZINE, Hind" userId="S::ezzineh@who.int::edcab00f-6318-46e5-a4a9-188b01ee222f" providerId="AD" clId="Web-{AB49FB99-55C4-7844-2FAA-B4E5378C1806}" dt="2023-02-13T14:45:27.974" v="47" actId="20577"/>
          <ac:spMkLst>
            <pc:docMk/>
            <pc:sldMk cId="3656940155" sldId="744"/>
            <ac:spMk id="9" creationId="{00000000-0000-0000-0000-000000000000}"/>
          </ac:spMkLst>
        </pc:spChg>
      </pc:sldChg>
      <pc:sldChg chg="modSp">
        <pc:chgData name="EZZINE, Hind" userId="S::ezzineh@who.int::edcab00f-6318-46e5-a4a9-188b01ee222f" providerId="AD" clId="Web-{AB49FB99-55C4-7844-2FAA-B4E5378C1806}" dt="2023-02-13T14:42:31.844" v="27" actId="20577"/>
        <pc:sldMkLst>
          <pc:docMk/>
          <pc:sldMk cId="802078924" sldId="780"/>
        </pc:sldMkLst>
        <pc:spChg chg="mod">
          <ac:chgData name="EZZINE, Hind" userId="S::ezzineh@who.int::edcab00f-6318-46e5-a4a9-188b01ee222f" providerId="AD" clId="Web-{AB49FB99-55C4-7844-2FAA-B4E5378C1806}" dt="2023-02-13T14:42:31.844" v="27" actId="20577"/>
          <ac:spMkLst>
            <pc:docMk/>
            <pc:sldMk cId="802078924" sldId="780"/>
            <ac:spMk id="3" creationId="{00000000-0000-0000-0000-000000000000}"/>
          </ac:spMkLst>
        </pc:spChg>
      </pc:sldChg>
      <pc:sldChg chg="modCm modNotes">
        <pc:chgData name="EZZINE, Hind" userId="S::ezzineh@who.int::edcab00f-6318-46e5-a4a9-188b01ee222f" providerId="AD" clId="Web-{AB49FB99-55C4-7844-2FAA-B4E5378C1806}" dt="2023-02-13T16:06:00.562" v="181"/>
        <pc:sldMkLst>
          <pc:docMk/>
          <pc:sldMk cId="3993112525" sldId="783"/>
        </pc:sldMkLst>
      </pc:sldChg>
      <pc:sldChg chg="modSp">
        <pc:chgData name="EZZINE, Hind" userId="S::ezzineh@who.int::edcab00f-6318-46e5-a4a9-188b01ee222f" providerId="AD" clId="Web-{AB49FB99-55C4-7844-2FAA-B4E5378C1806}" dt="2023-02-13T14:25:15.906" v="3" actId="20577"/>
        <pc:sldMkLst>
          <pc:docMk/>
          <pc:sldMk cId="1229805281" sldId="790"/>
        </pc:sldMkLst>
        <pc:spChg chg="mod">
          <ac:chgData name="EZZINE, Hind" userId="S::ezzineh@who.int::edcab00f-6318-46e5-a4a9-188b01ee222f" providerId="AD" clId="Web-{AB49FB99-55C4-7844-2FAA-B4E5378C1806}" dt="2023-02-13T14:25:15.906" v="3" actId="20577"/>
          <ac:spMkLst>
            <pc:docMk/>
            <pc:sldMk cId="1229805281" sldId="790"/>
            <ac:spMk id="6" creationId="{00000000-0000-0000-0000-000000000000}"/>
          </ac:spMkLst>
        </pc:spChg>
      </pc:sldChg>
      <pc:sldChg chg="modSp">
        <pc:chgData name="EZZINE, Hind" userId="S::ezzineh@who.int::edcab00f-6318-46e5-a4a9-188b01ee222f" providerId="AD" clId="Web-{AB49FB99-55C4-7844-2FAA-B4E5378C1806}" dt="2023-02-13T14:26:41.111" v="5" actId="20577"/>
        <pc:sldMkLst>
          <pc:docMk/>
          <pc:sldMk cId="1927525972" sldId="791"/>
        </pc:sldMkLst>
        <pc:spChg chg="mod">
          <ac:chgData name="EZZINE, Hind" userId="S::ezzineh@who.int::edcab00f-6318-46e5-a4a9-188b01ee222f" providerId="AD" clId="Web-{AB49FB99-55C4-7844-2FAA-B4E5378C1806}" dt="2023-02-13T14:26:41.111" v="5" actId="20577"/>
          <ac:spMkLst>
            <pc:docMk/>
            <pc:sldMk cId="1927525972" sldId="791"/>
            <ac:spMk id="6" creationId="{00000000-0000-0000-0000-000000000000}"/>
          </ac:spMkLst>
        </pc:spChg>
      </pc:sldChg>
      <pc:sldChg chg="modSp modCm">
        <pc:chgData name="EZZINE, Hind" userId="S::ezzineh@who.int::edcab00f-6318-46e5-a4a9-188b01ee222f" providerId="AD" clId="Web-{AB49FB99-55C4-7844-2FAA-B4E5378C1806}" dt="2023-02-13T14:34:32.751" v="16" actId="20577"/>
        <pc:sldMkLst>
          <pc:docMk/>
          <pc:sldMk cId="1070226506" sldId="792"/>
        </pc:sldMkLst>
        <pc:spChg chg="mod">
          <ac:chgData name="EZZINE, Hind" userId="S::ezzineh@who.int::edcab00f-6318-46e5-a4a9-188b01ee222f" providerId="AD" clId="Web-{AB49FB99-55C4-7844-2FAA-B4E5378C1806}" dt="2023-02-13T14:34:32.751" v="16" actId="20577"/>
          <ac:spMkLst>
            <pc:docMk/>
            <pc:sldMk cId="1070226506" sldId="792"/>
            <ac:spMk id="6" creationId="{00000000-0000-0000-0000-000000000000}"/>
          </ac:spMkLst>
        </pc:spChg>
      </pc:sldChg>
    </pc:docChg>
  </pc:docChgLst>
  <pc:docChgLst>
    <pc:chgData name="EZZINE, Hind" userId="S::ezzineh@who.int::edcab00f-6318-46e5-a4a9-188b01ee222f" providerId="AD" clId="Web-{BF60BDA5-8804-9E37-DE50-E91344831CA7}"/>
    <pc:docChg chg="">
      <pc:chgData name="EZZINE, Hind" userId="S::ezzineh@who.int::edcab00f-6318-46e5-a4a9-188b01ee222f" providerId="AD" clId="Web-{BF60BDA5-8804-9E37-DE50-E91344831CA7}" dt="2023-09-18T17:06:58.517" v="1"/>
      <pc:docMkLst>
        <pc:docMk/>
      </pc:docMkLst>
      <pc:sldChg chg="delCm modCm">
        <pc:chgData name="EZZINE, Hind" userId="S::ezzineh@who.int::edcab00f-6318-46e5-a4a9-188b01ee222f" providerId="AD" clId="Web-{BF60BDA5-8804-9E37-DE50-E91344831CA7}" dt="2023-09-18T17:06:58.517" v="1"/>
        <pc:sldMkLst>
          <pc:docMk/>
          <pc:sldMk cId="1893962982" sldId="795"/>
        </pc:sldMkLst>
        <pc:extLst>
          <p:ext xmlns:p="http://schemas.openxmlformats.org/presentationml/2006/main" uri="{D6D511B9-2390-475A-947B-AFAB55BFBCF1}">
            <pc226:cmChg xmlns:pc226="http://schemas.microsoft.com/office/powerpoint/2022/06/main/command" chg="del">
              <pc226:chgData name="EZZINE, Hind" userId="S::ezzineh@who.int::edcab00f-6318-46e5-a4a9-188b01ee222f" providerId="AD" clId="Web-{BF60BDA5-8804-9E37-DE50-E91344831CA7}" dt="2023-09-18T17:06:58.517" v="1"/>
              <pc2:cmMkLst xmlns:pc2="http://schemas.microsoft.com/office/powerpoint/2019/9/main/command">
                <pc:docMk/>
                <pc:sldMk cId="1893962982" sldId="795"/>
                <pc2:cmMk id="{08CDAF4F-ED7D-4118-8293-92C988BBB4F2}"/>
              </pc2:cmMkLst>
              <pc226:cmRplyChg chg="add">
                <pc226:chgData name="EZZINE, Hind" userId="S::ezzineh@who.int::edcab00f-6318-46e5-a4a9-188b01ee222f" providerId="AD" clId="Web-{BF60BDA5-8804-9E37-DE50-E91344831CA7}" dt="2023-09-18T17:06:55.626" v="0"/>
                <pc2:cmRplyMkLst xmlns:pc2="http://schemas.microsoft.com/office/powerpoint/2019/9/main/command">
                  <pc:docMk/>
                  <pc:sldMk cId="1893962982" sldId="795"/>
                  <pc2:cmMk id="{08CDAF4F-ED7D-4118-8293-92C988BBB4F2}"/>
                  <pc2:cmRplyMk id="{0E404CDD-95B4-4F44-8CCD-9B92019E3AF1}"/>
                </pc2:cmRplyMkLst>
              </pc226:cmRplyChg>
            </pc226:cmChg>
          </p:ext>
        </pc:extLst>
      </pc:sldChg>
    </pc:docChg>
  </pc:docChgLst>
  <pc:docChgLst>
    <pc:chgData name="GOMEZ, Paula" userId="S::gomezp@who.int::c93cf399-3ed7-4230-9282-8831e3fe5ae7" providerId="AD" clId="Web-{FF870C40-F527-96F2-8765-4DF64E94158A}"/>
    <pc:docChg chg="addSld modSld">
      <pc:chgData name="GOMEZ, Paula" userId="S::gomezp@who.int::c93cf399-3ed7-4230-9282-8831e3fe5ae7" providerId="AD" clId="Web-{FF870C40-F527-96F2-8765-4DF64E94158A}" dt="2024-04-05T12:44:24.358" v="86" actId="14100"/>
      <pc:docMkLst>
        <pc:docMk/>
      </pc:docMkLst>
      <pc:sldChg chg="mod modShow">
        <pc:chgData name="GOMEZ, Paula" userId="S::gomezp@who.int::c93cf399-3ed7-4230-9282-8831e3fe5ae7" providerId="AD" clId="Web-{FF870C40-F527-96F2-8765-4DF64E94158A}" dt="2024-04-05T12:31:51.273" v="1"/>
        <pc:sldMkLst>
          <pc:docMk/>
          <pc:sldMk cId="802078924" sldId="780"/>
        </pc:sldMkLst>
      </pc:sldChg>
      <pc:sldChg chg="mod modShow">
        <pc:chgData name="GOMEZ, Paula" userId="S::gomezp@who.int::c93cf399-3ed7-4230-9282-8831e3fe5ae7" providerId="AD" clId="Web-{FF870C40-F527-96F2-8765-4DF64E94158A}" dt="2024-04-05T12:31:53.070" v="2"/>
        <pc:sldMkLst>
          <pc:docMk/>
          <pc:sldMk cId="1893962982" sldId="795"/>
        </pc:sldMkLst>
      </pc:sldChg>
      <pc:sldChg chg="mod modShow">
        <pc:chgData name="GOMEZ, Paula" userId="S::gomezp@who.int::c93cf399-3ed7-4230-9282-8831e3fe5ae7" providerId="AD" clId="Web-{FF870C40-F527-96F2-8765-4DF64E94158A}" dt="2024-04-05T12:31:55.039" v="3"/>
        <pc:sldMkLst>
          <pc:docMk/>
          <pc:sldMk cId="2966053822" sldId="803"/>
        </pc:sldMkLst>
      </pc:sldChg>
      <pc:sldChg chg="mod modShow">
        <pc:chgData name="GOMEZ, Paula" userId="S::gomezp@who.int::c93cf399-3ed7-4230-9282-8831e3fe5ae7" providerId="AD" clId="Web-{FF870C40-F527-96F2-8765-4DF64E94158A}" dt="2024-04-05T12:31:57.164" v="4"/>
        <pc:sldMkLst>
          <pc:docMk/>
          <pc:sldMk cId="763341032" sldId="809"/>
        </pc:sldMkLst>
      </pc:sldChg>
      <pc:sldChg chg="mod modShow">
        <pc:chgData name="GOMEZ, Paula" userId="S::gomezp@who.int::c93cf399-3ed7-4230-9282-8831e3fe5ae7" providerId="AD" clId="Web-{FF870C40-F527-96F2-8765-4DF64E94158A}" dt="2024-04-05T12:31:49.461" v="0"/>
        <pc:sldMkLst>
          <pc:docMk/>
          <pc:sldMk cId="3633436746" sldId="1882"/>
        </pc:sldMkLst>
      </pc:sldChg>
      <pc:sldChg chg="addSp delSp modSp add replId">
        <pc:chgData name="GOMEZ, Paula" userId="S::gomezp@who.int::c93cf399-3ed7-4230-9282-8831e3fe5ae7" providerId="AD" clId="Web-{FF870C40-F527-96F2-8765-4DF64E94158A}" dt="2024-04-05T12:44:24.358" v="86" actId="14100"/>
        <pc:sldMkLst>
          <pc:docMk/>
          <pc:sldMk cId="2008630511" sldId="1884"/>
        </pc:sldMkLst>
        <pc:spChg chg="del">
          <ac:chgData name="GOMEZ, Paula" userId="S::gomezp@who.int::c93cf399-3ed7-4230-9282-8831e3fe5ae7" providerId="AD" clId="Web-{FF870C40-F527-96F2-8765-4DF64E94158A}" dt="2024-04-05T12:40:36.733" v="33"/>
          <ac:spMkLst>
            <pc:docMk/>
            <pc:sldMk cId="2008630511" sldId="1884"/>
            <ac:spMk id="2" creationId="{63919BEF-A3C2-4845-8E73-19E37F176903}"/>
          </ac:spMkLst>
        </pc:spChg>
        <pc:spChg chg="mod">
          <ac:chgData name="GOMEZ, Paula" userId="S::gomezp@who.int::c93cf399-3ed7-4230-9282-8831e3fe5ae7" providerId="AD" clId="Web-{FF870C40-F527-96F2-8765-4DF64E94158A}" dt="2024-04-05T12:44:24.358" v="86" actId="14100"/>
          <ac:spMkLst>
            <pc:docMk/>
            <pc:sldMk cId="2008630511" sldId="1884"/>
            <ac:spMk id="3" creationId="{87B6F4D2-1884-931A-0CC7-D1827E70807D}"/>
          </ac:spMkLst>
        </pc:spChg>
        <pc:picChg chg="add mod">
          <ac:chgData name="GOMEZ, Paula" userId="S::gomezp@who.int::c93cf399-3ed7-4230-9282-8831e3fe5ae7" providerId="AD" clId="Web-{FF870C40-F527-96F2-8765-4DF64E94158A}" dt="2024-04-05T12:44:05.873" v="79" actId="1076"/>
          <ac:picMkLst>
            <pc:docMk/>
            <pc:sldMk cId="2008630511" sldId="1884"/>
            <ac:picMk id="5" creationId="{AF16EE1E-AB54-6FD5-933E-0EBD9BC2E55D}"/>
          </ac:picMkLst>
        </pc:picChg>
      </pc:sldChg>
    </pc:docChg>
  </pc:docChgLst>
  <pc:docChgLst>
    <pc:chgData name="GOMEZ, Paula" userId="S::gomezp@who.int::c93cf399-3ed7-4230-9282-8831e3fe5ae7" providerId="AD" clId="Web-{7E88BA6B-B4BA-4305-D100-04845EE00CBA}"/>
    <pc:docChg chg="">
      <pc:chgData name="GOMEZ, Paula" userId="S::gomezp@who.int::c93cf399-3ed7-4230-9282-8831e3fe5ae7" providerId="AD" clId="Web-{7E88BA6B-B4BA-4305-D100-04845EE00CBA}" dt="2023-01-23T10:50:51.287" v="0"/>
      <pc:docMkLst>
        <pc:docMk/>
      </pc:docMkLst>
      <pc:sldChg chg="delCm">
        <pc:chgData name="GOMEZ, Paula" userId="S::gomezp@who.int::c93cf399-3ed7-4230-9282-8831e3fe5ae7" providerId="AD" clId="Web-{7E88BA6B-B4BA-4305-D100-04845EE00CBA}" dt="2023-01-23T10:50:51.287" v="0"/>
        <pc:sldMkLst>
          <pc:docMk/>
          <pc:sldMk cId="3960562795" sldId="544"/>
        </pc:sldMkLst>
      </pc:sldChg>
    </pc:docChg>
  </pc:docChgLst>
  <pc:docChgLst>
    <pc:chgData name="Greiner, Ashley L. (CDC/DDPHSIS/CGH/DGHP)" userId="6ea38fa0-7bca-4740-b588-c5cff84688d7" providerId="ADAL" clId="{580F2895-2175-49F5-BE79-C8ABBAABDAB0}"/>
    <pc:docChg chg="undo custSel modSld">
      <pc:chgData name="Greiner, Ashley L. (CDC/DDPHSIS/CGH/DGHP)" userId="6ea38fa0-7bca-4740-b588-c5cff84688d7" providerId="ADAL" clId="{580F2895-2175-49F5-BE79-C8ABBAABDAB0}" dt="2023-06-21T19:25:38.254" v="28" actId="20577"/>
      <pc:docMkLst>
        <pc:docMk/>
      </pc:docMkLst>
      <pc:sldChg chg="modSp mod">
        <pc:chgData name="Greiner, Ashley L. (CDC/DDPHSIS/CGH/DGHP)" userId="6ea38fa0-7bca-4740-b588-c5cff84688d7" providerId="ADAL" clId="{580F2895-2175-49F5-BE79-C8ABBAABDAB0}" dt="2023-06-21T19:25:38.254" v="28" actId="20577"/>
        <pc:sldMkLst>
          <pc:docMk/>
          <pc:sldMk cId="0" sldId="258"/>
        </pc:sldMkLst>
        <pc:spChg chg="mod">
          <ac:chgData name="Greiner, Ashley L. (CDC/DDPHSIS/CGH/DGHP)" userId="6ea38fa0-7bca-4740-b588-c5cff84688d7" providerId="ADAL" clId="{580F2895-2175-49F5-BE79-C8ABBAABDAB0}" dt="2023-06-21T19:25:38.254" v="28" actId="20577"/>
          <ac:spMkLst>
            <pc:docMk/>
            <pc:sldMk cId="0" sldId="258"/>
            <ac:spMk id="571" creationId="{00000000-0000-0000-0000-000000000000}"/>
          </ac:spMkLst>
        </pc:spChg>
      </pc:sldChg>
      <pc:sldChg chg="modSp mod">
        <pc:chgData name="Greiner, Ashley L. (CDC/DDPHSIS/CGH/DGHP)" userId="6ea38fa0-7bca-4740-b588-c5cff84688d7" providerId="ADAL" clId="{580F2895-2175-49F5-BE79-C8ABBAABDAB0}" dt="2023-06-21T19:25:36.145" v="25" actId="20577"/>
        <pc:sldMkLst>
          <pc:docMk/>
          <pc:sldMk cId="0" sldId="265"/>
        </pc:sldMkLst>
        <pc:spChg chg="mod">
          <ac:chgData name="Greiner, Ashley L. (CDC/DDPHSIS/CGH/DGHP)" userId="6ea38fa0-7bca-4740-b588-c5cff84688d7" providerId="ADAL" clId="{580F2895-2175-49F5-BE79-C8ABBAABDAB0}" dt="2023-06-21T19:25:36.145" v="25" actId="20577"/>
          <ac:spMkLst>
            <pc:docMk/>
            <pc:sldMk cId="0" sldId="265"/>
            <ac:spMk id="61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55746307"/>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891980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xfrm>
            <a:off x="3857132" y="9441579"/>
            <a:ext cx="2950475" cy="499347"/>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baseline="-25000">
                <a:solidFill>
                  <a:srgbClr val="FFFF66"/>
                </a:solidFill>
                <a:latin typeface="Arial" panose="020B0604020202020204" pitchFamily="34" charset="0"/>
                <a:ea typeface="MS PGothic" panose="020B0600070205080204" pitchFamily="34" charset="-128"/>
              </a:defRPr>
            </a:lvl1pPr>
            <a:lvl2pPr marL="752385" indent="-289379">
              <a:defRPr sz="2400" baseline="-25000">
                <a:solidFill>
                  <a:srgbClr val="FFFF66"/>
                </a:solidFill>
                <a:latin typeface="Arial" panose="020B0604020202020204" pitchFamily="34" charset="0"/>
                <a:ea typeface="MS PGothic" panose="020B0600070205080204" pitchFamily="34" charset="-128"/>
              </a:defRPr>
            </a:lvl2pPr>
            <a:lvl3pPr marL="1157516" indent="-231503">
              <a:defRPr sz="2400" baseline="-25000">
                <a:solidFill>
                  <a:srgbClr val="FFFF66"/>
                </a:solidFill>
                <a:latin typeface="Arial" panose="020B0604020202020204" pitchFamily="34" charset="0"/>
                <a:ea typeface="MS PGothic" panose="020B0600070205080204" pitchFamily="34" charset="-128"/>
              </a:defRPr>
            </a:lvl3pPr>
            <a:lvl4pPr marL="1620523" indent="-231503">
              <a:defRPr sz="2400" baseline="-25000">
                <a:solidFill>
                  <a:srgbClr val="FFFF66"/>
                </a:solidFill>
                <a:latin typeface="Arial" panose="020B0604020202020204" pitchFamily="34" charset="0"/>
                <a:ea typeface="MS PGothic" panose="020B0600070205080204" pitchFamily="34" charset="-128"/>
              </a:defRPr>
            </a:lvl4pPr>
            <a:lvl5pPr marL="2083529" indent="-231503">
              <a:defRPr sz="2400" baseline="-25000">
                <a:solidFill>
                  <a:srgbClr val="FFFF66"/>
                </a:solidFill>
                <a:latin typeface="Arial" panose="020B0604020202020204" pitchFamily="34" charset="0"/>
                <a:ea typeface="MS PGothic" panose="020B0600070205080204" pitchFamily="34" charset="-128"/>
              </a:defRPr>
            </a:lvl5pPr>
            <a:lvl6pPr marL="2546535"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6pPr>
            <a:lvl7pPr marL="3009542"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7pPr>
            <a:lvl8pPr marL="3472548"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8pPr>
            <a:lvl9pPr marL="3935555"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9pPr>
          </a:lstStyle>
          <a:p>
            <a:fld id="{3ADEC341-121B-4EC6-BC69-ECC0B627C2C1}" type="slidenum">
              <a:rPr lang="en-US" altLang="en-US" sz="1200" baseline="0">
                <a:solidFill>
                  <a:prstClr val="black"/>
                </a:solidFill>
              </a:rPr>
              <a:pPr/>
              <a:t>13</a:t>
            </a:fld>
            <a:endParaRPr lang="en-US" altLang="en-US" sz="1200" baseline="0">
              <a:solidFill>
                <a:prstClr val="black"/>
              </a:solidFill>
            </a:endParaRPr>
          </a:p>
        </p:txBody>
      </p:sp>
      <p:sp>
        <p:nvSpPr>
          <p:cNvPr id="36867" name="Rectangle 2"/>
          <p:cNvSpPr>
            <a:spLocks noGrp="1" noRot="1" noChangeAspect="1" noChangeArrowheads="1" noTextEdit="1"/>
          </p:cNvSpPr>
          <p:nvPr>
            <p:ph type="sldImg"/>
          </p:nvPr>
        </p:nvSpPr>
        <p:spPr>
          <a:xfrm>
            <a:off x="685800" y="1143000"/>
            <a:ext cx="5486400" cy="3086100"/>
          </a:xfrm>
          <a:ln/>
        </p:spPr>
      </p:sp>
      <p:sp>
        <p:nvSpPr>
          <p:cNvPr id="3686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b="0">
              <a:latin typeface="Arial" panose="020B0604020202020204" pitchFamily="34" charset="0"/>
              <a:cs typeface="Arial"/>
            </a:endParaRPr>
          </a:p>
        </p:txBody>
      </p:sp>
    </p:spTree>
    <p:extLst>
      <p:ext uri="{BB962C8B-B14F-4D97-AF65-F5344CB8AC3E}">
        <p14:creationId xmlns:p14="http://schemas.microsoft.com/office/powerpoint/2010/main" val="35563408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xfrm>
            <a:off x="3857132" y="9441579"/>
            <a:ext cx="2950475" cy="499347"/>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baseline="-25000">
                <a:solidFill>
                  <a:srgbClr val="FFFF66"/>
                </a:solidFill>
                <a:latin typeface="Arial" panose="020B0604020202020204" pitchFamily="34" charset="0"/>
                <a:ea typeface="MS PGothic" panose="020B0600070205080204" pitchFamily="34" charset="-128"/>
              </a:defRPr>
            </a:lvl1pPr>
            <a:lvl2pPr marL="752385" indent="-289379">
              <a:defRPr sz="2400" baseline="-25000">
                <a:solidFill>
                  <a:srgbClr val="FFFF66"/>
                </a:solidFill>
                <a:latin typeface="Arial" panose="020B0604020202020204" pitchFamily="34" charset="0"/>
                <a:ea typeface="MS PGothic" panose="020B0600070205080204" pitchFamily="34" charset="-128"/>
              </a:defRPr>
            </a:lvl2pPr>
            <a:lvl3pPr marL="1157516" indent="-231503">
              <a:defRPr sz="2400" baseline="-25000">
                <a:solidFill>
                  <a:srgbClr val="FFFF66"/>
                </a:solidFill>
                <a:latin typeface="Arial" panose="020B0604020202020204" pitchFamily="34" charset="0"/>
                <a:ea typeface="MS PGothic" panose="020B0600070205080204" pitchFamily="34" charset="-128"/>
              </a:defRPr>
            </a:lvl3pPr>
            <a:lvl4pPr marL="1620523" indent="-231503">
              <a:defRPr sz="2400" baseline="-25000">
                <a:solidFill>
                  <a:srgbClr val="FFFF66"/>
                </a:solidFill>
                <a:latin typeface="Arial" panose="020B0604020202020204" pitchFamily="34" charset="0"/>
                <a:ea typeface="MS PGothic" panose="020B0600070205080204" pitchFamily="34" charset="-128"/>
              </a:defRPr>
            </a:lvl4pPr>
            <a:lvl5pPr marL="2083529" indent="-231503">
              <a:defRPr sz="2400" baseline="-25000">
                <a:solidFill>
                  <a:srgbClr val="FFFF66"/>
                </a:solidFill>
                <a:latin typeface="Arial" panose="020B0604020202020204" pitchFamily="34" charset="0"/>
                <a:ea typeface="MS PGothic" panose="020B0600070205080204" pitchFamily="34" charset="-128"/>
              </a:defRPr>
            </a:lvl5pPr>
            <a:lvl6pPr marL="2546535"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6pPr>
            <a:lvl7pPr marL="3009542"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7pPr>
            <a:lvl8pPr marL="3472548"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8pPr>
            <a:lvl9pPr marL="3935555"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9pPr>
          </a:lstStyle>
          <a:p>
            <a:fld id="{3ADEC341-121B-4EC6-BC69-ECC0B627C2C1}" type="slidenum">
              <a:rPr lang="en-US" altLang="en-US" sz="1200" baseline="0">
                <a:solidFill>
                  <a:prstClr val="black"/>
                </a:solidFill>
              </a:rPr>
              <a:pPr/>
              <a:t>14</a:t>
            </a:fld>
            <a:endParaRPr lang="en-US" altLang="en-US" sz="1200" baseline="0">
              <a:solidFill>
                <a:prstClr val="black"/>
              </a:solidFill>
            </a:endParaRPr>
          </a:p>
        </p:txBody>
      </p:sp>
      <p:sp>
        <p:nvSpPr>
          <p:cNvPr id="36867" name="Rectangle 2"/>
          <p:cNvSpPr>
            <a:spLocks noGrp="1" noRot="1" noChangeAspect="1" noChangeArrowheads="1" noTextEdit="1"/>
          </p:cNvSpPr>
          <p:nvPr>
            <p:ph type="sldImg"/>
          </p:nvPr>
        </p:nvSpPr>
        <p:spPr>
          <a:xfrm>
            <a:off x="685800" y="1143000"/>
            <a:ext cx="5486400" cy="3086100"/>
          </a:xfrm>
          <a:ln/>
        </p:spPr>
      </p:sp>
      <p:sp>
        <p:nvSpPr>
          <p:cNvPr id="3686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b="0">
              <a:latin typeface="Arial" panose="020B0604020202020204" pitchFamily="34" charset="0"/>
              <a:cs typeface="Arial"/>
            </a:endParaRPr>
          </a:p>
        </p:txBody>
      </p:sp>
    </p:spTree>
    <p:extLst>
      <p:ext uri="{BB962C8B-B14F-4D97-AF65-F5344CB8AC3E}">
        <p14:creationId xmlns:p14="http://schemas.microsoft.com/office/powerpoint/2010/main" val="3969257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xfrm>
            <a:off x="3857132" y="9441579"/>
            <a:ext cx="2950475" cy="499347"/>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baseline="-25000">
                <a:solidFill>
                  <a:srgbClr val="FFFF66"/>
                </a:solidFill>
                <a:latin typeface="Arial" panose="020B0604020202020204" pitchFamily="34" charset="0"/>
                <a:ea typeface="MS PGothic" panose="020B0600070205080204" pitchFamily="34" charset="-128"/>
              </a:defRPr>
            </a:lvl1pPr>
            <a:lvl2pPr marL="752385" indent="-289379">
              <a:defRPr sz="2400" baseline="-25000">
                <a:solidFill>
                  <a:srgbClr val="FFFF66"/>
                </a:solidFill>
                <a:latin typeface="Arial" panose="020B0604020202020204" pitchFamily="34" charset="0"/>
                <a:ea typeface="MS PGothic" panose="020B0600070205080204" pitchFamily="34" charset="-128"/>
              </a:defRPr>
            </a:lvl2pPr>
            <a:lvl3pPr marL="1157516" indent="-231503">
              <a:defRPr sz="2400" baseline="-25000">
                <a:solidFill>
                  <a:srgbClr val="FFFF66"/>
                </a:solidFill>
                <a:latin typeface="Arial" panose="020B0604020202020204" pitchFamily="34" charset="0"/>
                <a:ea typeface="MS PGothic" panose="020B0600070205080204" pitchFamily="34" charset="-128"/>
              </a:defRPr>
            </a:lvl3pPr>
            <a:lvl4pPr marL="1620523" indent="-231503">
              <a:defRPr sz="2400" baseline="-25000">
                <a:solidFill>
                  <a:srgbClr val="FFFF66"/>
                </a:solidFill>
                <a:latin typeface="Arial" panose="020B0604020202020204" pitchFamily="34" charset="0"/>
                <a:ea typeface="MS PGothic" panose="020B0600070205080204" pitchFamily="34" charset="-128"/>
              </a:defRPr>
            </a:lvl4pPr>
            <a:lvl5pPr marL="2083529" indent="-231503">
              <a:defRPr sz="2400" baseline="-25000">
                <a:solidFill>
                  <a:srgbClr val="FFFF66"/>
                </a:solidFill>
                <a:latin typeface="Arial" panose="020B0604020202020204" pitchFamily="34" charset="0"/>
                <a:ea typeface="MS PGothic" panose="020B0600070205080204" pitchFamily="34" charset="-128"/>
              </a:defRPr>
            </a:lvl5pPr>
            <a:lvl6pPr marL="2546535"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6pPr>
            <a:lvl7pPr marL="3009542"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7pPr>
            <a:lvl8pPr marL="3472548"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8pPr>
            <a:lvl9pPr marL="3935555"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9pPr>
          </a:lstStyle>
          <a:p>
            <a:fld id="{3ADEC341-121B-4EC6-BC69-ECC0B627C2C1}" type="slidenum">
              <a:rPr lang="en-US" altLang="en-US" sz="1200" baseline="0">
                <a:solidFill>
                  <a:prstClr val="black"/>
                </a:solidFill>
              </a:rPr>
              <a:pPr/>
              <a:t>15</a:t>
            </a:fld>
            <a:endParaRPr lang="en-US" altLang="en-US" sz="1200" baseline="0">
              <a:solidFill>
                <a:prstClr val="black"/>
              </a:solidFill>
            </a:endParaRPr>
          </a:p>
        </p:txBody>
      </p:sp>
      <p:sp>
        <p:nvSpPr>
          <p:cNvPr id="36867" name="Rectangle 2"/>
          <p:cNvSpPr>
            <a:spLocks noGrp="1" noRot="1" noChangeAspect="1" noChangeArrowheads="1" noTextEdit="1"/>
          </p:cNvSpPr>
          <p:nvPr>
            <p:ph type="sldImg"/>
          </p:nvPr>
        </p:nvSpPr>
        <p:spPr>
          <a:xfrm>
            <a:off x="685800" y="1143000"/>
            <a:ext cx="5486400" cy="3086100"/>
          </a:xfrm>
          <a:ln/>
        </p:spPr>
      </p:sp>
      <p:sp>
        <p:nvSpPr>
          <p:cNvPr id="3686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231503" indent="-231503"/>
            <a:endParaRPr lang="en-US" altLang="en-US" b="0">
              <a:latin typeface="Arial" panose="020B0604020202020204" pitchFamily="34" charset="0"/>
              <a:cs typeface="Arial"/>
            </a:endParaRPr>
          </a:p>
        </p:txBody>
      </p:sp>
    </p:spTree>
    <p:extLst>
      <p:ext uri="{BB962C8B-B14F-4D97-AF65-F5344CB8AC3E}">
        <p14:creationId xmlns:p14="http://schemas.microsoft.com/office/powerpoint/2010/main" val="3624805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xfrm>
            <a:off x="3857132" y="9441579"/>
            <a:ext cx="2950475" cy="499347"/>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baseline="-25000">
                <a:solidFill>
                  <a:srgbClr val="FFFF66"/>
                </a:solidFill>
                <a:latin typeface="Arial" panose="020B0604020202020204" pitchFamily="34" charset="0"/>
                <a:ea typeface="MS PGothic" panose="020B0600070205080204" pitchFamily="34" charset="-128"/>
              </a:defRPr>
            </a:lvl1pPr>
            <a:lvl2pPr marL="752385" indent="-289379">
              <a:defRPr sz="2400" baseline="-25000">
                <a:solidFill>
                  <a:srgbClr val="FFFF66"/>
                </a:solidFill>
                <a:latin typeface="Arial" panose="020B0604020202020204" pitchFamily="34" charset="0"/>
                <a:ea typeface="MS PGothic" panose="020B0600070205080204" pitchFamily="34" charset="-128"/>
              </a:defRPr>
            </a:lvl2pPr>
            <a:lvl3pPr marL="1157516" indent="-231503">
              <a:defRPr sz="2400" baseline="-25000">
                <a:solidFill>
                  <a:srgbClr val="FFFF66"/>
                </a:solidFill>
                <a:latin typeface="Arial" panose="020B0604020202020204" pitchFamily="34" charset="0"/>
                <a:ea typeface="MS PGothic" panose="020B0600070205080204" pitchFamily="34" charset="-128"/>
              </a:defRPr>
            </a:lvl3pPr>
            <a:lvl4pPr marL="1620523" indent="-231503">
              <a:defRPr sz="2400" baseline="-25000">
                <a:solidFill>
                  <a:srgbClr val="FFFF66"/>
                </a:solidFill>
                <a:latin typeface="Arial" panose="020B0604020202020204" pitchFamily="34" charset="0"/>
                <a:ea typeface="MS PGothic" panose="020B0600070205080204" pitchFamily="34" charset="-128"/>
              </a:defRPr>
            </a:lvl4pPr>
            <a:lvl5pPr marL="2083529" indent="-231503">
              <a:defRPr sz="2400" baseline="-25000">
                <a:solidFill>
                  <a:srgbClr val="FFFF66"/>
                </a:solidFill>
                <a:latin typeface="Arial" panose="020B0604020202020204" pitchFamily="34" charset="0"/>
                <a:ea typeface="MS PGothic" panose="020B0600070205080204" pitchFamily="34" charset="-128"/>
              </a:defRPr>
            </a:lvl5pPr>
            <a:lvl6pPr marL="2546535"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6pPr>
            <a:lvl7pPr marL="3009542"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7pPr>
            <a:lvl8pPr marL="3472548"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8pPr>
            <a:lvl9pPr marL="3935555"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9pPr>
          </a:lstStyle>
          <a:p>
            <a:fld id="{3ADEC341-121B-4EC6-BC69-ECC0B627C2C1}" type="slidenum">
              <a:rPr lang="en-US" altLang="en-US" sz="1200" baseline="0">
                <a:solidFill>
                  <a:prstClr val="black"/>
                </a:solidFill>
              </a:rPr>
              <a:pPr/>
              <a:t>16</a:t>
            </a:fld>
            <a:endParaRPr lang="en-US" altLang="en-US" sz="1200" baseline="0">
              <a:solidFill>
                <a:prstClr val="black"/>
              </a:solidFill>
            </a:endParaRPr>
          </a:p>
        </p:txBody>
      </p:sp>
      <p:sp>
        <p:nvSpPr>
          <p:cNvPr id="36867" name="Rectangle 2"/>
          <p:cNvSpPr>
            <a:spLocks noGrp="1" noRot="1" noChangeAspect="1" noChangeArrowheads="1" noTextEdit="1"/>
          </p:cNvSpPr>
          <p:nvPr>
            <p:ph type="sldImg"/>
          </p:nvPr>
        </p:nvSpPr>
        <p:spPr>
          <a:xfrm>
            <a:off x="685800" y="1143000"/>
            <a:ext cx="5486400" cy="3086100"/>
          </a:xfrm>
          <a:ln/>
        </p:spPr>
      </p:sp>
      <p:sp>
        <p:nvSpPr>
          <p:cNvPr id="3686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ffectLst/>
            </a:endParaRPr>
          </a:p>
        </p:txBody>
      </p:sp>
    </p:spTree>
    <p:extLst>
      <p:ext uri="{BB962C8B-B14F-4D97-AF65-F5344CB8AC3E}">
        <p14:creationId xmlns:p14="http://schemas.microsoft.com/office/powerpoint/2010/main" val="21156412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xfrm>
            <a:off x="3857132" y="9441579"/>
            <a:ext cx="2950475" cy="499347"/>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baseline="-25000">
                <a:solidFill>
                  <a:srgbClr val="FFFF66"/>
                </a:solidFill>
                <a:latin typeface="Arial" panose="020B0604020202020204" pitchFamily="34" charset="0"/>
                <a:ea typeface="MS PGothic" panose="020B0600070205080204" pitchFamily="34" charset="-128"/>
              </a:defRPr>
            </a:lvl1pPr>
            <a:lvl2pPr marL="752385" indent="-289379">
              <a:defRPr sz="2400" baseline="-25000">
                <a:solidFill>
                  <a:srgbClr val="FFFF66"/>
                </a:solidFill>
                <a:latin typeface="Arial" panose="020B0604020202020204" pitchFamily="34" charset="0"/>
                <a:ea typeface="MS PGothic" panose="020B0600070205080204" pitchFamily="34" charset="-128"/>
              </a:defRPr>
            </a:lvl2pPr>
            <a:lvl3pPr marL="1157516" indent="-231503">
              <a:defRPr sz="2400" baseline="-25000">
                <a:solidFill>
                  <a:srgbClr val="FFFF66"/>
                </a:solidFill>
                <a:latin typeface="Arial" panose="020B0604020202020204" pitchFamily="34" charset="0"/>
                <a:ea typeface="MS PGothic" panose="020B0600070205080204" pitchFamily="34" charset="-128"/>
              </a:defRPr>
            </a:lvl3pPr>
            <a:lvl4pPr marL="1620523" indent="-231503">
              <a:defRPr sz="2400" baseline="-25000">
                <a:solidFill>
                  <a:srgbClr val="FFFF66"/>
                </a:solidFill>
                <a:latin typeface="Arial" panose="020B0604020202020204" pitchFamily="34" charset="0"/>
                <a:ea typeface="MS PGothic" panose="020B0600070205080204" pitchFamily="34" charset="-128"/>
              </a:defRPr>
            </a:lvl4pPr>
            <a:lvl5pPr marL="2083529" indent="-231503">
              <a:defRPr sz="2400" baseline="-25000">
                <a:solidFill>
                  <a:srgbClr val="FFFF66"/>
                </a:solidFill>
                <a:latin typeface="Arial" panose="020B0604020202020204" pitchFamily="34" charset="0"/>
                <a:ea typeface="MS PGothic" panose="020B0600070205080204" pitchFamily="34" charset="-128"/>
              </a:defRPr>
            </a:lvl5pPr>
            <a:lvl6pPr marL="2546535"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6pPr>
            <a:lvl7pPr marL="3009542"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7pPr>
            <a:lvl8pPr marL="3472548"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8pPr>
            <a:lvl9pPr marL="3935555"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9pPr>
          </a:lstStyle>
          <a:p>
            <a:fld id="{3ADEC341-121B-4EC6-BC69-ECC0B627C2C1}" type="slidenum">
              <a:rPr lang="en-US" altLang="en-US" sz="1200" baseline="0">
                <a:solidFill>
                  <a:prstClr val="black"/>
                </a:solidFill>
              </a:rPr>
              <a:pPr/>
              <a:t>17</a:t>
            </a:fld>
            <a:endParaRPr lang="en-US" altLang="en-US" sz="1200" baseline="0">
              <a:solidFill>
                <a:prstClr val="black"/>
              </a:solidFill>
            </a:endParaRPr>
          </a:p>
        </p:txBody>
      </p:sp>
      <p:sp>
        <p:nvSpPr>
          <p:cNvPr id="36867" name="Rectangle 2"/>
          <p:cNvSpPr>
            <a:spLocks noGrp="1" noRot="1" noChangeAspect="1" noChangeArrowheads="1" noTextEdit="1"/>
          </p:cNvSpPr>
          <p:nvPr>
            <p:ph type="sldImg"/>
          </p:nvPr>
        </p:nvSpPr>
        <p:spPr>
          <a:xfrm>
            <a:off x="685800" y="1143000"/>
            <a:ext cx="5486400" cy="3086100"/>
          </a:xfrm>
          <a:ln/>
        </p:spPr>
      </p:sp>
      <p:sp>
        <p:nvSpPr>
          <p:cNvPr id="3686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effectLst/>
            </a:endParaRPr>
          </a:p>
        </p:txBody>
      </p:sp>
    </p:spTree>
    <p:extLst>
      <p:ext uri="{BB962C8B-B14F-4D97-AF65-F5344CB8AC3E}">
        <p14:creationId xmlns:p14="http://schemas.microsoft.com/office/powerpoint/2010/main" val="9129497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marR="0" algn="l">
              <a:spcBef>
                <a:spcPts val="0"/>
              </a:spcBef>
              <a:spcAft>
                <a:spcPts val="600"/>
              </a:spcAft>
            </a:pPr>
            <a:r>
              <a:rPr lang="en-US" sz="1800" b="1">
                <a:effectLst/>
                <a:latin typeface="Franklin Gothic Book" panose="020B0503020102020204" pitchFamily="34" charset="0"/>
                <a:ea typeface="Times New Roman" panose="02020603050405020304" pitchFamily="18" charset="0"/>
                <a:cs typeface="Courier New" panose="02070309020205020404" pitchFamily="49" charset="0"/>
              </a:rPr>
              <a:t>Skills required of a manager vary depending on the manager’s level.</a:t>
            </a:r>
          </a:p>
          <a:p>
            <a:pPr marL="342900" marR="0" lvl="0" indent="-342900">
              <a:spcBef>
                <a:spcPts val="0"/>
              </a:spcBef>
              <a:spcAft>
                <a:spcPts val="600"/>
              </a:spcAft>
              <a:buFont typeface="Symbol" panose="05050102010706020507" pitchFamily="18" charset="2"/>
              <a:buChar char=""/>
            </a:pPr>
            <a:r>
              <a:rPr lang="en-US" sz="1800">
                <a:effectLst/>
                <a:latin typeface="Franklin Gothic Book" panose="020B0503020102020204" pitchFamily="34" charset="0"/>
                <a:ea typeface="Times New Roman" panose="02020603050405020304" pitchFamily="18" charset="0"/>
                <a:cs typeface="Courier New" panose="02070309020205020404" pitchFamily="49" charset="0"/>
              </a:rPr>
              <a:t>Different level managers need the same general skills but need them to differing degrees</a:t>
            </a:r>
          </a:p>
          <a:p>
            <a:pPr marL="342900" marR="0" lvl="0" indent="-342900">
              <a:spcBef>
                <a:spcPts val="0"/>
              </a:spcBef>
              <a:spcAft>
                <a:spcPts val="600"/>
              </a:spcAft>
              <a:buFont typeface="Symbol" panose="05050102010706020507" pitchFamily="18" charset="2"/>
              <a:buChar char=""/>
            </a:pPr>
            <a:r>
              <a:rPr lang="en-US" sz="1800">
                <a:effectLst/>
                <a:latin typeface="Franklin Gothic Book" panose="020B0503020102020204" pitchFamily="34" charset="0"/>
                <a:ea typeface="Times New Roman" panose="02020603050405020304" pitchFamily="18" charset="0"/>
                <a:cs typeface="Courier New" panose="02070309020205020404" pitchFamily="49" charset="0"/>
              </a:rPr>
              <a:t>As a manager attains a higher level in the organization, technical skills will become less important and conceptual skills such as planning, organizing, and coordinating become more important</a:t>
            </a:r>
          </a:p>
          <a:p>
            <a:pPr marL="342900" marR="0" lvl="0" indent="-342900">
              <a:spcBef>
                <a:spcPts val="0"/>
              </a:spcBef>
              <a:spcAft>
                <a:spcPts val="600"/>
              </a:spcAft>
              <a:buFont typeface="Symbol" panose="05050102010706020507" pitchFamily="18" charset="2"/>
              <a:buChar char=""/>
            </a:pPr>
            <a:r>
              <a:rPr lang="en-US" sz="1800">
                <a:effectLst/>
                <a:latin typeface="Franklin Gothic Book" panose="020B0503020102020204" pitchFamily="34" charset="0"/>
                <a:ea typeface="Times New Roman" panose="02020603050405020304" pitchFamily="18" charset="0"/>
                <a:cs typeface="Courier New" panose="02070309020205020404" pitchFamily="49" charset="0"/>
              </a:rPr>
              <a:t>Conversely, a lower-level supervisor’s technical skills will be more important than conceptual skills</a:t>
            </a:r>
          </a:p>
          <a:p>
            <a:pPr marL="342900" marR="0" lvl="0" indent="-342900">
              <a:spcBef>
                <a:spcPts val="0"/>
              </a:spcBef>
              <a:spcAft>
                <a:spcPts val="600"/>
              </a:spcAft>
              <a:buFont typeface="Symbol" panose="05050102010706020507" pitchFamily="18" charset="2"/>
              <a:buChar char=""/>
            </a:pPr>
            <a:r>
              <a:rPr lang="en-US" sz="1800" b="1">
                <a:effectLst/>
                <a:latin typeface="Franklin Gothic Book" panose="020B0503020102020204" pitchFamily="34" charset="0"/>
                <a:ea typeface="Times New Roman" panose="02020603050405020304" pitchFamily="18" charset="0"/>
                <a:cs typeface="Courier New" panose="02070309020205020404" pitchFamily="49" charset="0"/>
              </a:rPr>
              <a:t>However, human interactions (human or soft skills) are equally important at all levels of management</a:t>
            </a:r>
          </a:p>
          <a:p>
            <a:pPr marL="342900" marR="0" lvl="0" indent="-342900">
              <a:spcBef>
                <a:spcPts val="0"/>
              </a:spcBef>
              <a:spcAft>
                <a:spcPts val="600"/>
              </a:spcAft>
              <a:buFont typeface="Symbol" panose="05050102010706020507" pitchFamily="18" charset="2"/>
              <a:buChar char=""/>
            </a:pPr>
            <a:r>
              <a:rPr lang="en-US" sz="1800">
                <a:effectLst/>
                <a:latin typeface="Franklin Gothic Book" panose="020B0503020102020204" pitchFamily="34" charset="0"/>
                <a:ea typeface="Times New Roman" panose="02020603050405020304" pitchFamily="18" charset="0"/>
                <a:cs typeface="Courier New" panose="02070309020205020404" pitchFamily="49" charset="0"/>
              </a:rPr>
              <a:t>Interestingly, middle managers must maintain equal proficiency in conceptual, human and technical skills.</a:t>
            </a:r>
          </a:p>
          <a:p>
            <a:endParaRPr lang="en-US"/>
          </a:p>
        </p:txBody>
      </p:sp>
      <p:sp>
        <p:nvSpPr>
          <p:cNvPr id="4" name="Slide Number Placeholder 3"/>
          <p:cNvSpPr>
            <a:spLocks noGrp="1"/>
          </p:cNvSpPr>
          <p:nvPr>
            <p:ph type="sldNum" sz="quarter" idx="10"/>
          </p:nvPr>
        </p:nvSpPr>
        <p:spPr>
          <a:xfrm>
            <a:off x="3857132" y="9441579"/>
            <a:ext cx="2950475" cy="499347"/>
          </a:xfrm>
          <a:prstGeom prst="rect">
            <a:avLst/>
          </a:prstGeom>
        </p:spPr>
        <p:txBody>
          <a:bodyPr/>
          <a:lstStyle/>
          <a:p>
            <a:fld id="{6EF5D2DD-098B-4B74-BABB-171488B36A42}" type="slidenum">
              <a:rPr lang="en-US" smtClean="0">
                <a:solidFill>
                  <a:prstClr val="black"/>
                </a:solidFill>
                <a:latin typeface="Calibri" panose="020F0502020204030204"/>
              </a:rPr>
              <a:pPr/>
              <a:t>18</a:t>
            </a:fld>
            <a:endParaRPr lang="en-US">
              <a:solidFill>
                <a:prstClr val="black"/>
              </a:solidFill>
              <a:latin typeface="Calibri" panose="020F0502020204030204"/>
            </a:endParaRPr>
          </a:p>
        </p:txBody>
      </p:sp>
    </p:spTree>
    <p:extLst>
      <p:ext uri="{BB962C8B-B14F-4D97-AF65-F5344CB8AC3E}">
        <p14:creationId xmlns:p14="http://schemas.microsoft.com/office/powerpoint/2010/main" val="9719774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ltLang="en-US">
              <a:latin typeface="Arial" panose="020B0604020202020204" pitchFamily="34" charset="0"/>
            </a:endParaRPr>
          </a:p>
          <a:p>
            <a:endParaRPr lang="en-US" altLang="en-US">
              <a:latin typeface="Arial" panose="020B0604020202020204" pitchFamily="34" charset="0"/>
            </a:endParaRPr>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FFAD30BB-0A94-4AC2-8078-D58A9DEC861B}" type="slidenum">
              <a:rPr lang="en-US" smtClean="0">
                <a:solidFill>
                  <a:prstClr val="black"/>
                </a:solidFill>
                <a:latin typeface="Calibri" panose="020F0502020204030204"/>
              </a:rPr>
              <a:pPr/>
              <a:t>19</a:t>
            </a:fld>
            <a:endParaRPr lang="en-US">
              <a:solidFill>
                <a:prstClr val="black"/>
              </a:solidFill>
              <a:latin typeface="Calibri" panose="020F0502020204030204"/>
            </a:endParaRPr>
          </a:p>
        </p:txBody>
      </p:sp>
    </p:spTree>
    <p:extLst>
      <p:ext uri="{BB962C8B-B14F-4D97-AF65-F5344CB8AC3E}">
        <p14:creationId xmlns:p14="http://schemas.microsoft.com/office/powerpoint/2010/main" val="7106362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0390149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9463" y="1200150"/>
            <a:ext cx="5757862"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FFAD30BB-0A94-4AC2-8078-D58A9DEC861B}" type="slidenum">
              <a:rPr lang="en-US" smtClean="0">
                <a:solidFill>
                  <a:prstClr val="black"/>
                </a:solidFill>
                <a:latin typeface="Calibri" panose="020F0502020204030204"/>
              </a:rPr>
              <a:pPr/>
              <a:t>22</a:t>
            </a:fld>
            <a:endParaRPr lang="en-US">
              <a:solidFill>
                <a:prstClr val="black"/>
              </a:solidFill>
              <a:latin typeface="Calibri" panose="020F0502020204030204"/>
            </a:endParaRPr>
          </a:p>
        </p:txBody>
      </p:sp>
    </p:spTree>
    <p:extLst>
      <p:ext uri="{BB962C8B-B14F-4D97-AF65-F5344CB8AC3E}">
        <p14:creationId xmlns:p14="http://schemas.microsoft.com/office/powerpoint/2010/main" val="3857082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9463" y="1200150"/>
            <a:ext cx="5757862"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FFAD30BB-0A94-4AC2-8078-D58A9DEC861B}" type="slidenum">
              <a:rPr lang="en-US" smtClean="0">
                <a:solidFill>
                  <a:prstClr val="black"/>
                </a:solidFill>
                <a:latin typeface="Calibri" panose="020F0502020204030204"/>
              </a:rPr>
              <a:pPr/>
              <a:t>23</a:t>
            </a:fld>
            <a:endParaRPr lang="en-US">
              <a:solidFill>
                <a:prstClr val="black"/>
              </a:solidFill>
              <a:latin typeface="Calibri" panose="020F0502020204030204"/>
            </a:endParaRPr>
          </a:p>
        </p:txBody>
      </p:sp>
    </p:spTree>
    <p:extLst>
      <p:ext uri="{BB962C8B-B14F-4D97-AF65-F5344CB8AC3E}">
        <p14:creationId xmlns:p14="http://schemas.microsoft.com/office/powerpoint/2010/main" val="633559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4877458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9463" y="1200150"/>
            <a:ext cx="5757862"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FFAD30BB-0A94-4AC2-8078-D58A9DEC861B}" type="slidenum">
              <a:rPr lang="en-US" smtClean="0">
                <a:solidFill>
                  <a:prstClr val="black"/>
                </a:solidFill>
                <a:latin typeface="Calibri" panose="020F0502020204030204"/>
              </a:rPr>
              <a:pPr/>
              <a:t>24</a:t>
            </a:fld>
            <a:endParaRPr lang="en-US">
              <a:solidFill>
                <a:prstClr val="black"/>
              </a:solidFill>
              <a:latin typeface="Calibri" panose="020F0502020204030204"/>
            </a:endParaRPr>
          </a:p>
        </p:txBody>
      </p:sp>
    </p:spTree>
    <p:extLst>
      <p:ext uri="{BB962C8B-B14F-4D97-AF65-F5344CB8AC3E}">
        <p14:creationId xmlns:p14="http://schemas.microsoft.com/office/powerpoint/2010/main" val="8747958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9463" y="1200150"/>
            <a:ext cx="5757862"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57132" y="9441579"/>
            <a:ext cx="2950475" cy="499347"/>
          </a:xfrm>
          <a:prstGeom prst="rect">
            <a:avLst/>
          </a:prstGeom>
        </p:spPr>
        <p:txBody>
          <a:bodyPr/>
          <a:lstStyle/>
          <a:p>
            <a:fld id="{6EF5D2DD-098B-4B74-BABB-171488B36A42}" type="slidenum">
              <a:rPr lang="en-US" smtClean="0">
                <a:solidFill>
                  <a:prstClr val="black"/>
                </a:solidFill>
                <a:latin typeface="Calibri" panose="020F0502020204030204"/>
              </a:rPr>
              <a:pPr/>
              <a:t>25</a:t>
            </a:fld>
            <a:endParaRPr lang="en-US">
              <a:solidFill>
                <a:prstClr val="black"/>
              </a:solidFill>
              <a:latin typeface="Calibri" panose="020F0502020204030204"/>
            </a:endParaRPr>
          </a:p>
        </p:txBody>
      </p:sp>
    </p:spTree>
    <p:extLst>
      <p:ext uri="{BB962C8B-B14F-4D97-AF65-F5344CB8AC3E}">
        <p14:creationId xmlns:p14="http://schemas.microsoft.com/office/powerpoint/2010/main" val="35993607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9463" y="1200150"/>
            <a:ext cx="5757862"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a:lstStyle/>
          <a:p>
            <a:fld id="{6EF5D2DD-098B-4B74-BABB-171488B36A42}" type="slidenum">
              <a:rPr lang="en-US" smtClean="0">
                <a:solidFill>
                  <a:prstClr val="black"/>
                </a:solidFill>
                <a:latin typeface="Calibri" panose="020F0502020204030204"/>
              </a:rPr>
              <a:pPr/>
              <a:t>26</a:t>
            </a:fld>
            <a:endParaRPr lang="en-US">
              <a:solidFill>
                <a:prstClr val="black"/>
              </a:solidFill>
              <a:latin typeface="Calibri" panose="020F0502020204030204"/>
            </a:endParaRPr>
          </a:p>
        </p:txBody>
      </p:sp>
    </p:spTree>
    <p:extLst>
      <p:ext uri="{BB962C8B-B14F-4D97-AF65-F5344CB8AC3E}">
        <p14:creationId xmlns:p14="http://schemas.microsoft.com/office/powerpoint/2010/main" val="30591567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9463" y="1200150"/>
            <a:ext cx="5757862" cy="3240088"/>
          </a:xfrm>
        </p:spPr>
      </p:sp>
      <p:sp>
        <p:nvSpPr>
          <p:cNvPr id="3" name="Notes Placeholder 2"/>
          <p:cNvSpPr>
            <a:spLocks noGrp="1"/>
          </p:cNvSpPr>
          <p:nvPr>
            <p:ph type="body" idx="1"/>
          </p:nvPr>
        </p:nvSpPr>
        <p:spPr/>
        <p:txBody>
          <a:bodyPr/>
          <a:lstStyle/>
          <a:p>
            <a:pPr>
              <a:buFont typeface="Arial" panose="020B0604020202020204" pitchFamily="34" charset="0"/>
              <a:buNone/>
            </a:pPr>
            <a:r>
              <a:rPr lang="en-US" dirty="0"/>
              <a:t>As a manager, you have:</a:t>
            </a:r>
          </a:p>
          <a:p>
            <a:pPr>
              <a:buFont typeface="Arial" panose="020B0604020202020204" pitchFamily="34" charset="0"/>
              <a:buChar char="•"/>
            </a:pPr>
            <a:r>
              <a:rPr lang="en-US" dirty="0"/>
              <a:t>the potential to influence </a:t>
            </a:r>
            <a:r>
              <a:rPr lang="en-US" dirty="0" err="1"/>
              <a:t>behaviour</a:t>
            </a:r>
            <a:r>
              <a:rPr lang="en-US" dirty="0"/>
              <a:t> of others. </a:t>
            </a:r>
          </a:p>
          <a:p>
            <a:pPr>
              <a:buFont typeface="Arial" panose="020B0604020202020204" pitchFamily="34" charset="0"/>
              <a:buChar char="•"/>
            </a:pPr>
            <a:r>
              <a:rPr lang="en-US" dirty="0"/>
              <a:t>the capacity to influence a group towards the realization of a goal. </a:t>
            </a:r>
          </a:p>
          <a:p>
            <a:pPr>
              <a:buFont typeface="Arial" panose="020B0604020202020204" pitchFamily="34" charset="0"/>
              <a:buChar char="•"/>
            </a:pPr>
            <a:r>
              <a:rPr lang="en-US" dirty="0"/>
              <a:t>The skills required to develop future visions, and to motivate the organizational members to want to achieve the visions. </a:t>
            </a:r>
            <a:endParaRPr lang="fr-FR" dirty="0"/>
          </a:p>
          <a:p>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a:lstStyle/>
          <a:p>
            <a:fld id="{6EF5D2DD-098B-4B74-BABB-171488B36A42}" type="slidenum">
              <a:rPr lang="en-US" smtClean="0">
                <a:solidFill>
                  <a:prstClr val="black"/>
                </a:solidFill>
                <a:latin typeface="Calibri" panose="020F0502020204030204"/>
              </a:rPr>
              <a:pPr/>
              <a:t>27</a:t>
            </a:fld>
            <a:endParaRPr lang="en-US">
              <a:solidFill>
                <a:prstClr val="black"/>
              </a:solidFill>
              <a:latin typeface="Calibri" panose="020F0502020204030204"/>
            </a:endParaRPr>
          </a:p>
        </p:txBody>
      </p:sp>
    </p:spTree>
    <p:extLst>
      <p:ext uri="{BB962C8B-B14F-4D97-AF65-F5344CB8AC3E}">
        <p14:creationId xmlns:p14="http://schemas.microsoft.com/office/powerpoint/2010/main" val="18034342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9463" y="1200150"/>
            <a:ext cx="5757862" cy="324008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57132" y="9441579"/>
            <a:ext cx="2950475" cy="499347"/>
          </a:xfrm>
          <a:prstGeom prst="rect">
            <a:avLst/>
          </a:prstGeom>
        </p:spPr>
        <p:txBody>
          <a:bodyPr/>
          <a:lstStyle/>
          <a:p>
            <a:fld id="{6EF5D2DD-098B-4B74-BABB-171488B36A42}" type="slidenum">
              <a:rPr lang="en-US" smtClean="0">
                <a:solidFill>
                  <a:prstClr val="black"/>
                </a:solidFill>
                <a:latin typeface="Calibri" panose="020F0502020204030204"/>
              </a:rPr>
              <a:pPr/>
              <a:t>28</a:t>
            </a:fld>
            <a:endParaRPr lang="en-US">
              <a:solidFill>
                <a:prstClr val="black"/>
              </a:solidFill>
              <a:latin typeface="Calibri" panose="020F0502020204030204"/>
            </a:endParaRPr>
          </a:p>
        </p:txBody>
      </p:sp>
    </p:spTree>
    <p:extLst>
      <p:ext uri="{BB962C8B-B14F-4D97-AF65-F5344CB8AC3E}">
        <p14:creationId xmlns:p14="http://schemas.microsoft.com/office/powerpoint/2010/main" val="10495475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5864305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5F1C995E-920E-49C9-B6C8-F018540A836D}" type="slidenum">
              <a:rPr lang="en-US" smtClean="0">
                <a:solidFill>
                  <a:prstClr val="black"/>
                </a:solidFill>
                <a:latin typeface="Calibri" panose="020F0502020204030204"/>
              </a:rPr>
              <a:pPr/>
              <a:t>31</a:t>
            </a:fld>
            <a:endParaRPr lang="en-US">
              <a:solidFill>
                <a:prstClr val="black"/>
              </a:solidFill>
              <a:latin typeface="Calibri" panose="020F0502020204030204"/>
            </a:endParaRPr>
          </a:p>
        </p:txBody>
      </p:sp>
    </p:spTree>
    <p:extLst>
      <p:ext uri="{BB962C8B-B14F-4D97-AF65-F5344CB8AC3E}">
        <p14:creationId xmlns:p14="http://schemas.microsoft.com/office/powerpoint/2010/main" val="1500709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5F1C995E-920E-49C9-B6C8-F018540A836D}" type="slidenum">
              <a:rPr lang="en-US" smtClean="0">
                <a:solidFill>
                  <a:prstClr val="black"/>
                </a:solidFill>
                <a:latin typeface="Calibri" panose="020F0502020204030204"/>
              </a:rPr>
              <a:pPr/>
              <a:t>32</a:t>
            </a:fld>
            <a:endParaRPr lang="en-US">
              <a:solidFill>
                <a:prstClr val="black"/>
              </a:solidFill>
              <a:latin typeface="Calibri" panose="020F0502020204030204"/>
            </a:endParaRPr>
          </a:p>
        </p:txBody>
      </p:sp>
    </p:spTree>
    <p:extLst>
      <p:ext uri="{BB962C8B-B14F-4D97-AF65-F5344CB8AC3E}">
        <p14:creationId xmlns:p14="http://schemas.microsoft.com/office/powerpoint/2010/main" val="8526352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5F1C995E-920E-49C9-B6C8-F018540A836D}" type="slidenum">
              <a:rPr lang="en-US" smtClean="0">
                <a:solidFill>
                  <a:prstClr val="black"/>
                </a:solidFill>
                <a:latin typeface="Calibri" panose="020F0502020204030204"/>
              </a:rPr>
              <a:pPr/>
              <a:t>33</a:t>
            </a:fld>
            <a:endParaRPr lang="en-US">
              <a:solidFill>
                <a:prstClr val="black"/>
              </a:solidFill>
              <a:latin typeface="Calibri" panose="020F0502020204030204"/>
            </a:endParaRPr>
          </a:p>
        </p:txBody>
      </p:sp>
    </p:spTree>
    <p:extLst>
      <p:ext uri="{BB962C8B-B14F-4D97-AF65-F5344CB8AC3E}">
        <p14:creationId xmlns:p14="http://schemas.microsoft.com/office/powerpoint/2010/main" val="11814685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5F1C995E-920E-49C9-B6C8-F018540A836D}" type="slidenum">
              <a:rPr lang="en-US" smtClean="0">
                <a:solidFill>
                  <a:prstClr val="black"/>
                </a:solidFill>
                <a:latin typeface="Calibri" panose="020F0502020204030204"/>
              </a:rPr>
              <a:pPr/>
              <a:t>38</a:t>
            </a:fld>
            <a:endParaRPr lang="en-US">
              <a:solidFill>
                <a:prstClr val="black"/>
              </a:solidFill>
              <a:latin typeface="Calibri" panose="020F0502020204030204"/>
            </a:endParaRPr>
          </a:p>
        </p:txBody>
      </p:sp>
    </p:spTree>
    <p:extLst>
      <p:ext uri="{BB962C8B-B14F-4D97-AF65-F5344CB8AC3E}">
        <p14:creationId xmlns:p14="http://schemas.microsoft.com/office/powerpoint/2010/main" val="3253328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6510034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lgn="l">
              <a:buFont typeface="Arial"/>
              <a:buChar char="•"/>
            </a:pPr>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5F1C995E-920E-49C9-B6C8-F018540A836D}" type="slidenum">
              <a:rPr lang="en-US" smtClean="0">
                <a:solidFill>
                  <a:prstClr val="black"/>
                </a:solidFill>
                <a:latin typeface="Calibri" panose="020F0502020204030204"/>
              </a:rPr>
              <a:pPr/>
              <a:t>39</a:t>
            </a:fld>
            <a:endParaRPr lang="en-US">
              <a:solidFill>
                <a:prstClr val="black"/>
              </a:solidFill>
              <a:latin typeface="Calibri" panose="020F0502020204030204"/>
            </a:endParaRPr>
          </a:p>
        </p:txBody>
      </p:sp>
    </p:spTree>
    <p:extLst>
      <p:ext uri="{BB962C8B-B14F-4D97-AF65-F5344CB8AC3E}">
        <p14:creationId xmlns:p14="http://schemas.microsoft.com/office/powerpoint/2010/main" val="42382051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lgn="l">
              <a:buFont typeface="Arial"/>
              <a:buChar char="•"/>
            </a:pPr>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5F1C995E-920E-49C9-B6C8-F018540A836D}" type="slidenum">
              <a:rPr lang="en-US" smtClean="0">
                <a:solidFill>
                  <a:prstClr val="black"/>
                </a:solidFill>
                <a:latin typeface="Calibri" panose="020F0502020204030204"/>
              </a:rPr>
              <a:pPr/>
              <a:t>40</a:t>
            </a:fld>
            <a:endParaRPr lang="en-US">
              <a:solidFill>
                <a:prstClr val="black"/>
              </a:solidFill>
              <a:latin typeface="Calibri" panose="020F0502020204030204"/>
            </a:endParaRPr>
          </a:p>
        </p:txBody>
      </p:sp>
    </p:spTree>
    <p:extLst>
      <p:ext uri="{BB962C8B-B14F-4D97-AF65-F5344CB8AC3E}">
        <p14:creationId xmlns:p14="http://schemas.microsoft.com/office/powerpoint/2010/main" val="41078805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r>
              <a:rPr lang="en-US" u="sng"/>
              <a:t>Competing</a:t>
            </a:r>
            <a:r>
              <a:rPr lang="en-US"/>
              <a:t>. This means working to get one’s “own way”.</a:t>
            </a:r>
          </a:p>
          <a:p>
            <a:pPr marL="171450" lvl="1" indent="-171450" algn="l">
              <a:buFont typeface="Arial"/>
              <a:buChar char="•"/>
            </a:pPr>
            <a:r>
              <a:rPr lang="en-US"/>
              <a:t>This response may be used when time-limited, decisive action is vital (e.g., in an emergency situation). It may be used when an important issue must be responded to and unpopular action is necessary. This response should be used for issues vital to organizational welfare and protection.</a:t>
            </a:r>
          </a:p>
          <a:p>
            <a:pPr marL="171450" lvl="1" indent="-171450" algn="l">
              <a:buFont typeface="Arial"/>
              <a:buChar char="•"/>
            </a:pPr>
            <a:r>
              <a:rPr lang="en-US"/>
              <a:t>Example: Cost cutting, enforcing unpopular rules, discipline, competing for workspace or staff</a:t>
            </a:r>
          </a:p>
          <a:p>
            <a:pPr marL="171450" indent="-171450" algn="l">
              <a:buFont typeface="Arial"/>
              <a:buChar char="•"/>
            </a:pPr>
            <a:r>
              <a:rPr lang="en-US" u="sng"/>
              <a:t>Collaborating</a:t>
            </a:r>
            <a:r>
              <a:rPr lang="en-US"/>
              <a:t>. This means working together.</a:t>
            </a:r>
          </a:p>
          <a:p>
            <a:pPr marL="171450" lvl="1" indent="-171450" algn="l">
              <a:buFont typeface="Arial"/>
              <a:buChar char="•"/>
            </a:pPr>
            <a:r>
              <a:rPr lang="en-US"/>
              <a:t>This response may be used when developing an integrated solution without compromising concerns. The objective is learning, testing assumptions, or understanding all views to gain commitment. This response will merge multiple perspectives and may break through interpersonal barriers.</a:t>
            </a:r>
          </a:p>
          <a:p>
            <a:pPr marL="171450" lvl="1" indent="-171450" algn="l">
              <a:buFont typeface="Arial"/>
              <a:buChar char="•"/>
            </a:pPr>
            <a:r>
              <a:rPr lang="en-US"/>
              <a:t>Example: Epidemiology </a:t>
            </a:r>
            <a:r>
              <a:rPr lang="en-US" err="1"/>
              <a:t>programme</a:t>
            </a:r>
            <a:r>
              <a:rPr lang="en-US"/>
              <a:t> and laboratory working together to investigate an outbreak, sharing a PCR suite.</a:t>
            </a:r>
          </a:p>
          <a:p>
            <a:pPr marL="171450" lvl="1" indent="-171450" algn="l">
              <a:buFont typeface="Arial"/>
              <a:buChar char="•"/>
            </a:pPr>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5F1C995E-920E-49C9-B6C8-F018540A836D}" type="slidenum">
              <a:rPr lang="en-US" smtClean="0">
                <a:solidFill>
                  <a:prstClr val="black"/>
                </a:solidFill>
                <a:latin typeface="Calibri" panose="020F0502020204030204"/>
              </a:rPr>
              <a:pPr/>
              <a:t>41</a:t>
            </a:fld>
            <a:endParaRPr lang="en-US">
              <a:solidFill>
                <a:prstClr val="black"/>
              </a:solidFill>
              <a:latin typeface="Calibri" panose="020F0502020204030204"/>
            </a:endParaRPr>
          </a:p>
        </p:txBody>
      </p:sp>
    </p:spTree>
    <p:extLst>
      <p:ext uri="{BB962C8B-B14F-4D97-AF65-F5344CB8AC3E}">
        <p14:creationId xmlns:p14="http://schemas.microsoft.com/office/powerpoint/2010/main" val="7780676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r>
              <a:rPr lang="en-US" u="sng"/>
              <a:t>Compromising</a:t>
            </a:r>
            <a:r>
              <a:rPr lang="en-US"/>
              <a:t>. This means a mutual give-and-take.</a:t>
            </a:r>
            <a:endParaRPr lang="fr-FR"/>
          </a:p>
          <a:p>
            <a:pPr marL="171450" lvl="1" indent="-171450" algn="l">
              <a:buFont typeface="Arial"/>
              <a:buChar char="•"/>
            </a:pPr>
            <a:r>
              <a:rPr lang="en-US"/>
              <a:t>This response uses mutual give-and-take to get through the conflict. It may be used when the goals are moderately important, but not worth the effort of potential disruption of more assertive modes. Or it may be used when two opponents with equal power are strongly committed to mutually exclusive goals. It may be used to achieve a temporary settlement to complex issues or to arrive at expedient solutions under time pressure. And it may be used as a backup mode when collaboration or competition fails.</a:t>
            </a:r>
          </a:p>
          <a:p>
            <a:pPr marL="171450" lvl="1" indent="-171450" algn="l">
              <a:buFont typeface="Arial"/>
              <a:buChar char="•"/>
            </a:pPr>
            <a:r>
              <a:rPr lang="en-US"/>
              <a:t>Example: Two managers agree to share equipment using a pre-arranged schedule.  Staff member wants time off to further his/her education. The manager agrees, but the staff member agrees to work some weekend and night duties</a:t>
            </a:r>
          </a:p>
          <a:p>
            <a:pPr marL="171450" lvl="1" indent="-171450" algn="l">
              <a:buFont typeface="Arial"/>
              <a:buChar char="•"/>
            </a:pPr>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5F1C995E-920E-49C9-B6C8-F018540A836D}" type="slidenum">
              <a:rPr lang="en-US" smtClean="0">
                <a:solidFill>
                  <a:prstClr val="black"/>
                </a:solidFill>
                <a:latin typeface="Calibri" panose="020F0502020204030204"/>
              </a:rPr>
              <a:pPr/>
              <a:t>42</a:t>
            </a:fld>
            <a:endParaRPr lang="en-US">
              <a:solidFill>
                <a:prstClr val="black"/>
              </a:solidFill>
              <a:latin typeface="Calibri" panose="020F0502020204030204"/>
            </a:endParaRPr>
          </a:p>
        </p:txBody>
      </p:sp>
    </p:spTree>
    <p:extLst>
      <p:ext uri="{BB962C8B-B14F-4D97-AF65-F5344CB8AC3E}">
        <p14:creationId xmlns:p14="http://schemas.microsoft.com/office/powerpoint/2010/main" val="26669602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lgn="l">
              <a:buFont typeface="Arial"/>
              <a:buChar char="•"/>
            </a:pPr>
            <a:r>
              <a:rPr lang="en-US"/>
              <a:t> </a:t>
            </a:r>
            <a:r>
              <a:rPr lang="en-US" u="sng"/>
              <a:t>Accommodating</a:t>
            </a:r>
            <a:r>
              <a:rPr lang="en-US"/>
              <a:t>. This means giving in to the other side.</a:t>
            </a:r>
            <a:endParaRPr lang="fr-FR"/>
          </a:p>
          <a:p>
            <a:pPr marL="171450" lvl="1" indent="-171450" algn="l">
              <a:buFont typeface="Arial"/>
              <a:buChar char="•"/>
            </a:pPr>
            <a:r>
              <a:rPr lang="en-US"/>
              <a:t>This response may occur when a person realizes s/he is wrong; when the issue is more important to the other person than to oneself; when building up “credits” for later issues is important; when outmatched and losing, and continued competition would only damage one’s cause; when preserving harmony and avoiding disruption are especially important; and to aid in the managerial development of subordinates by allowing them to experiment and learn from their own mistakes.</a:t>
            </a:r>
          </a:p>
          <a:p>
            <a:pPr marL="171450" lvl="1" indent="-171450" algn="l">
              <a:buFont typeface="Arial"/>
              <a:buChar char="•"/>
            </a:pPr>
            <a:r>
              <a:rPr lang="en-US"/>
              <a:t>Example: A laboratory staff member has far to travel and is allowed an altered work schedule, arriving later and leaving later.</a:t>
            </a:r>
          </a:p>
          <a:p>
            <a:pPr marL="171450" indent="-171450" algn="l">
              <a:buFont typeface="Arial"/>
              <a:buChar char="•"/>
            </a:pPr>
            <a:r>
              <a:rPr lang="en-US" b="1"/>
              <a:t>Click </a:t>
            </a:r>
            <a:r>
              <a:rPr lang="en-US"/>
              <a:t>to reveal </a:t>
            </a:r>
            <a:r>
              <a:rPr lang="en-US" u="sng"/>
              <a:t>Avoiding</a:t>
            </a:r>
            <a:r>
              <a:rPr lang="en-US"/>
              <a:t>. This means pretending the conflict is not there.</a:t>
            </a:r>
          </a:p>
          <a:p>
            <a:pPr marL="171450" lvl="1" indent="-171450" algn="l">
              <a:buFont typeface="Arial"/>
              <a:buChar char="•"/>
            </a:pPr>
            <a:r>
              <a:rPr lang="en-US"/>
              <a:t>This response may occur if the issue is trivial, of only passing importance, or when other important issues are pressing. It may also occur if the issue is difficult or no one has power to change it. Or, avoidance may occur when the potential damage of confronting a conflict outweighs the benefits of its resolution. Avoiding conflict may take place when gathering more information outweighs the advantages of an immediate decision or when others can resolve the conflict more effectively.</a:t>
            </a:r>
          </a:p>
          <a:p>
            <a:pPr marL="171450" lvl="1" indent="-171450" algn="l">
              <a:buFont typeface="Arial"/>
              <a:buChar char="•"/>
            </a:pPr>
            <a:r>
              <a:rPr lang="en-US"/>
              <a:t>Example: Delay action for the short term until the problem can be properly addressed, to see if the problem resolves itself, or because there is too much to be done at the current time. This is a temporary delay, not an abdication of responsibility.</a:t>
            </a:r>
          </a:p>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5F1C995E-920E-49C9-B6C8-F018540A836D}" type="slidenum">
              <a:rPr lang="en-US" smtClean="0">
                <a:solidFill>
                  <a:prstClr val="black"/>
                </a:solidFill>
                <a:latin typeface="Calibri" panose="020F0502020204030204"/>
              </a:rPr>
              <a:pPr/>
              <a:t>43</a:t>
            </a:fld>
            <a:endParaRPr lang="en-US">
              <a:solidFill>
                <a:prstClr val="black"/>
              </a:solidFill>
              <a:latin typeface="Calibri" panose="020F0502020204030204"/>
            </a:endParaRPr>
          </a:p>
        </p:txBody>
      </p:sp>
    </p:spTree>
    <p:extLst>
      <p:ext uri="{BB962C8B-B14F-4D97-AF65-F5344CB8AC3E}">
        <p14:creationId xmlns:p14="http://schemas.microsoft.com/office/powerpoint/2010/main" val="40649881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lgn="l">
              <a:buFont typeface="Arial"/>
              <a:buChar char="•"/>
            </a:pPr>
            <a:r>
              <a:rPr lang="en-US"/>
              <a:t> </a:t>
            </a:r>
            <a:r>
              <a:rPr lang="en-US" u="sng"/>
              <a:t>Avoiding</a:t>
            </a:r>
            <a:r>
              <a:rPr lang="en-US"/>
              <a:t>. This means pretending the conflict is not there.</a:t>
            </a:r>
            <a:endParaRPr lang="fr-FR"/>
          </a:p>
          <a:p>
            <a:pPr marL="171450" lvl="1" indent="-171450" algn="l">
              <a:buFont typeface="Arial"/>
              <a:buChar char="•"/>
            </a:pPr>
            <a:r>
              <a:rPr lang="en-US"/>
              <a:t>This response may occur if the issue is trivial, of only passing importance, or when other important issues are pressing. It may also occur if the issue is difficult or no one has power to change it. Or, avoidance may occur when the potential damage of confronting a conflict outweighs the benefits of its resolution. Avoiding conflict may take place when gathering more information outweighs the advantages of an immediate decision or when others can resolve the conflict more effectively.</a:t>
            </a:r>
          </a:p>
          <a:p>
            <a:pPr marL="171450" lvl="1" indent="-171450" algn="l">
              <a:buFont typeface="Arial"/>
              <a:buChar char="•"/>
            </a:pPr>
            <a:r>
              <a:rPr lang="en-US"/>
              <a:t>Example: Delay action for the short term until the problem can be properly addressed, to see if the problem resolves itself, or because there is too much to be done at the current time. This is a temporary delay, not an abdication of responsibility.</a:t>
            </a:r>
          </a:p>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5F1C995E-920E-49C9-B6C8-F018540A836D}" type="slidenum">
              <a:rPr lang="en-US" smtClean="0">
                <a:solidFill>
                  <a:prstClr val="black"/>
                </a:solidFill>
                <a:latin typeface="Calibri" panose="020F0502020204030204"/>
              </a:rPr>
              <a:pPr/>
              <a:t>44</a:t>
            </a:fld>
            <a:endParaRPr lang="en-US">
              <a:solidFill>
                <a:prstClr val="black"/>
              </a:solidFill>
              <a:latin typeface="Calibri" panose="020F0502020204030204"/>
            </a:endParaRPr>
          </a:p>
        </p:txBody>
      </p:sp>
    </p:spTree>
    <p:extLst>
      <p:ext uri="{BB962C8B-B14F-4D97-AF65-F5344CB8AC3E}">
        <p14:creationId xmlns:p14="http://schemas.microsoft.com/office/powerpoint/2010/main" val="4315663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5F1C995E-920E-49C9-B6C8-F018540A836D}" type="slidenum">
              <a:rPr lang="en-US" smtClean="0">
                <a:solidFill>
                  <a:prstClr val="black"/>
                </a:solidFill>
                <a:latin typeface="Calibri" panose="020F0502020204030204"/>
              </a:rPr>
              <a:pPr/>
              <a:t>45</a:t>
            </a:fld>
            <a:endParaRPr lang="en-US">
              <a:solidFill>
                <a:prstClr val="black"/>
              </a:solidFill>
              <a:latin typeface="Calibri" panose="020F0502020204030204"/>
            </a:endParaRPr>
          </a:p>
        </p:txBody>
      </p:sp>
    </p:spTree>
    <p:extLst>
      <p:ext uri="{BB962C8B-B14F-4D97-AF65-F5344CB8AC3E}">
        <p14:creationId xmlns:p14="http://schemas.microsoft.com/office/powerpoint/2010/main" val="35974038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11733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0" indent="0" algn="l">
              <a:buFont typeface="Arial"/>
              <a:buNone/>
            </a:pPr>
            <a:endParaRPr lang="en-US" b="1"/>
          </a:p>
        </p:txBody>
      </p:sp>
    </p:spTree>
    <p:extLst>
      <p:ext uri="{BB962C8B-B14F-4D97-AF65-F5344CB8AC3E}">
        <p14:creationId xmlns:p14="http://schemas.microsoft.com/office/powerpoint/2010/main" val="568992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0" indent="0" algn="l">
              <a:buFont typeface="Arial"/>
              <a:buNone/>
            </a:pPr>
            <a:endParaRPr lang="en-US" b="1"/>
          </a:p>
        </p:txBody>
      </p:sp>
    </p:spTree>
    <p:extLst>
      <p:ext uri="{BB962C8B-B14F-4D97-AF65-F5344CB8AC3E}">
        <p14:creationId xmlns:p14="http://schemas.microsoft.com/office/powerpoint/2010/main" val="1178096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8692283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5360884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69439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1A34CA07-A800-4926-830F-16EBED1B34F5}" type="slidenum">
              <a:rPr lang="en-US" smtClean="0">
                <a:solidFill>
                  <a:prstClr val="black"/>
                </a:solidFill>
                <a:latin typeface="Calibri" panose="020F0502020204030204"/>
              </a:rPr>
              <a:pPr/>
              <a:t>55</a:t>
            </a:fld>
            <a:endParaRPr lang="en-US">
              <a:solidFill>
                <a:prstClr val="black"/>
              </a:solidFill>
              <a:latin typeface="Calibri" panose="020F0502020204030204"/>
            </a:endParaRPr>
          </a:p>
        </p:txBody>
      </p:sp>
    </p:spTree>
    <p:extLst>
      <p:ext uri="{BB962C8B-B14F-4D97-AF65-F5344CB8AC3E}">
        <p14:creationId xmlns:p14="http://schemas.microsoft.com/office/powerpoint/2010/main" val="23507353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D5B48DA2-5A1E-A647-8F98-8F6408046E1A}" type="slidenum">
              <a:rPr lang="en-US" smtClean="0">
                <a:solidFill>
                  <a:prstClr val="black"/>
                </a:solidFill>
                <a:latin typeface="Calibri" panose="020F0502020204030204"/>
              </a:rPr>
              <a:pPr/>
              <a:t>56</a:t>
            </a:fld>
            <a:endParaRPr lang="en-US">
              <a:solidFill>
                <a:prstClr val="black"/>
              </a:solidFill>
              <a:latin typeface="Calibri" panose="020F0502020204030204"/>
            </a:endParaRPr>
          </a:p>
        </p:txBody>
      </p:sp>
    </p:spTree>
    <p:extLst>
      <p:ext uri="{BB962C8B-B14F-4D97-AF65-F5344CB8AC3E}">
        <p14:creationId xmlns:p14="http://schemas.microsoft.com/office/powerpoint/2010/main" val="34795654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D5B48DA2-5A1E-A647-8F98-8F6408046E1A}" type="slidenum">
              <a:rPr lang="en-US" smtClean="0">
                <a:solidFill>
                  <a:prstClr val="black"/>
                </a:solidFill>
                <a:latin typeface="Calibri" panose="020F0502020204030204"/>
              </a:rPr>
              <a:pPr/>
              <a:t>57</a:t>
            </a:fld>
            <a:endParaRPr lang="en-US">
              <a:solidFill>
                <a:prstClr val="black"/>
              </a:solidFill>
              <a:latin typeface="Calibri" panose="020F0502020204030204"/>
            </a:endParaRPr>
          </a:p>
        </p:txBody>
      </p:sp>
    </p:spTree>
    <p:extLst>
      <p:ext uri="{BB962C8B-B14F-4D97-AF65-F5344CB8AC3E}">
        <p14:creationId xmlns:p14="http://schemas.microsoft.com/office/powerpoint/2010/main" val="40943836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57132" y="9441579"/>
            <a:ext cx="2950475" cy="499347"/>
          </a:xfrm>
          <a:prstGeom prst="rect">
            <a:avLst/>
          </a:prstGeom>
        </p:spPr>
        <p:txBody>
          <a:bodyPr/>
          <a:lstStyle/>
          <a:p>
            <a:fld id="{D5B48DA2-5A1E-A647-8F98-8F6408046E1A}" type="slidenum">
              <a:rPr lang="en-US" smtClean="0">
                <a:solidFill>
                  <a:prstClr val="black"/>
                </a:solidFill>
                <a:latin typeface="Calibri" panose="020F0502020204030204"/>
              </a:rPr>
              <a:pPr/>
              <a:t>58</a:t>
            </a:fld>
            <a:endParaRPr lang="en-US">
              <a:solidFill>
                <a:prstClr val="black"/>
              </a:solidFill>
              <a:latin typeface="Calibri" panose="020F0502020204030204"/>
            </a:endParaRPr>
          </a:p>
        </p:txBody>
      </p:sp>
    </p:spTree>
    <p:extLst>
      <p:ext uri="{BB962C8B-B14F-4D97-AF65-F5344CB8AC3E}">
        <p14:creationId xmlns:p14="http://schemas.microsoft.com/office/powerpoint/2010/main" val="3311635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D5B48DA2-5A1E-A647-8F98-8F6408046E1A}" type="slidenum">
              <a:rPr lang="en-US" smtClean="0">
                <a:solidFill>
                  <a:prstClr val="black"/>
                </a:solidFill>
                <a:latin typeface="Calibri" panose="020F0502020204030204"/>
              </a:rPr>
              <a:pPr/>
              <a:t>59</a:t>
            </a:fld>
            <a:endParaRPr lang="en-US">
              <a:solidFill>
                <a:prstClr val="black"/>
              </a:solidFill>
              <a:latin typeface="Calibri" panose="020F0502020204030204"/>
            </a:endParaRPr>
          </a:p>
        </p:txBody>
      </p:sp>
    </p:spTree>
    <p:extLst>
      <p:ext uri="{BB962C8B-B14F-4D97-AF65-F5344CB8AC3E}">
        <p14:creationId xmlns:p14="http://schemas.microsoft.com/office/powerpoint/2010/main" val="5013498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D5B48DA2-5A1E-A647-8F98-8F6408046E1A}" type="slidenum">
              <a:rPr lang="en-US" smtClean="0">
                <a:solidFill>
                  <a:prstClr val="black"/>
                </a:solidFill>
                <a:latin typeface="Calibri" panose="020F0502020204030204"/>
              </a:rPr>
              <a:pPr/>
              <a:t>60</a:t>
            </a:fld>
            <a:endParaRPr lang="en-US">
              <a:solidFill>
                <a:prstClr val="black"/>
              </a:solidFill>
              <a:latin typeface="Calibri" panose="020F0502020204030204"/>
            </a:endParaRPr>
          </a:p>
        </p:txBody>
      </p:sp>
    </p:spTree>
    <p:extLst>
      <p:ext uri="{BB962C8B-B14F-4D97-AF65-F5344CB8AC3E}">
        <p14:creationId xmlns:p14="http://schemas.microsoft.com/office/powerpoint/2010/main" val="16378448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1A34CA07-A800-4926-830F-16EBED1B34F5}" type="slidenum">
              <a:rPr lang="en-US" smtClean="0">
                <a:solidFill>
                  <a:prstClr val="black"/>
                </a:solidFill>
                <a:latin typeface="Calibri" panose="020F0502020204030204"/>
              </a:rPr>
              <a:pPr/>
              <a:t>61</a:t>
            </a:fld>
            <a:endParaRPr lang="en-US">
              <a:solidFill>
                <a:prstClr val="black"/>
              </a:solidFill>
              <a:latin typeface="Calibri" panose="020F0502020204030204"/>
            </a:endParaRPr>
          </a:p>
        </p:txBody>
      </p:sp>
    </p:spTree>
    <p:extLst>
      <p:ext uri="{BB962C8B-B14F-4D97-AF65-F5344CB8AC3E}">
        <p14:creationId xmlns:p14="http://schemas.microsoft.com/office/powerpoint/2010/main" val="9897502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solidFill>
                <a:srgbClr val="000000"/>
              </a:solidFill>
              <a:latin typeface="Calibri"/>
              <a:cs typeface="Calibri"/>
            </a:endParaRPr>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1A34CA07-A800-4926-830F-16EBED1B34F5}" type="slidenum">
              <a:rPr lang="en-US" smtClean="0">
                <a:solidFill>
                  <a:prstClr val="black"/>
                </a:solidFill>
                <a:latin typeface="Calibri" panose="020F0502020204030204"/>
              </a:rPr>
              <a:pPr/>
              <a:t>62</a:t>
            </a:fld>
            <a:endParaRPr lang="en-US">
              <a:solidFill>
                <a:prstClr val="black"/>
              </a:solidFill>
              <a:latin typeface="Calibri" panose="020F0502020204030204"/>
            </a:endParaRPr>
          </a:p>
        </p:txBody>
      </p:sp>
    </p:spTree>
    <p:extLst>
      <p:ext uri="{BB962C8B-B14F-4D97-AF65-F5344CB8AC3E}">
        <p14:creationId xmlns:p14="http://schemas.microsoft.com/office/powerpoint/2010/main" val="4198338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ltLang="en-US">
              <a:latin typeface="Arial" panose="020B0604020202020204" pitchFamily="34" charset="0"/>
            </a:endParaRPr>
          </a:p>
          <a:p>
            <a:endParaRPr lang="en-US" altLang="en-US">
              <a:latin typeface="Arial" panose="020B0604020202020204" pitchFamily="34" charset="0"/>
            </a:endParaRPr>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FFAD30BB-0A94-4AC2-8078-D58A9DEC861B}" type="slidenum">
              <a:rPr lang="en-US" smtClean="0">
                <a:solidFill>
                  <a:prstClr val="black"/>
                </a:solidFill>
                <a:latin typeface="Calibri" panose="020F0502020204030204"/>
              </a:rPr>
              <a:pPr/>
              <a:t>8</a:t>
            </a:fld>
            <a:endParaRPr lang="en-US">
              <a:solidFill>
                <a:prstClr val="black"/>
              </a:solidFill>
              <a:latin typeface="Calibri" panose="020F0502020204030204"/>
            </a:endParaRPr>
          </a:p>
        </p:txBody>
      </p:sp>
    </p:spTree>
    <p:extLst>
      <p:ext uri="{BB962C8B-B14F-4D97-AF65-F5344CB8AC3E}">
        <p14:creationId xmlns:p14="http://schemas.microsoft.com/office/powerpoint/2010/main" val="138592760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solidFill>
                <a:srgbClr val="000000"/>
              </a:solidFill>
              <a:latin typeface="Calibri"/>
              <a:cs typeface="Calibri"/>
            </a:endParaRPr>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1A34CA07-A800-4926-830F-16EBED1B34F5}" type="slidenum">
              <a:rPr lang="en-US" smtClean="0">
                <a:solidFill>
                  <a:prstClr val="black"/>
                </a:solidFill>
                <a:latin typeface="Calibri" panose="020F0502020204030204"/>
              </a:rPr>
              <a:pPr/>
              <a:t>63</a:t>
            </a:fld>
            <a:endParaRPr lang="en-US">
              <a:solidFill>
                <a:prstClr val="black"/>
              </a:solidFill>
              <a:latin typeface="Calibri" panose="020F0502020204030204"/>
            </a:endParaRPr>
          </a:p>
        </p:txBody>
      </p:sp>
    </p:spTree>
    <p:extLst>
      <p:ext uri="{BB962C8B-B14F-4D97-AF65-F5344CB8AC3E}">
        <p14:creationId xmlns:p14="http://schemas.microsoft.com/office/powerpoint/2010/main" val="172255298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8670901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solidFill>
                <a:srgbClr val="000000"/>
              </a:solidFill>
              <a:latin typeface="Calibri"/>
              <a:cs typeface="Calibri"/>
            </a:endParaRPr>
          </a:p>
        </p:txBody>
      </p:sp>
      <p:sp>
        <p:nvSpPr>
          <p:cNvPr id="4" name="Espace réservé du numéro de diapositive 3"/>
          <p:cNvSpPr>
            <a:spLocks noGrp="1"/>
          </p:cNvSpPr>
          <p:nvPr>
            <p:ph type="sldNum" sz="quarter" idx="10"/>
          </p:nvPr>
        </p:nvSpPr>
        <p:spPr>
          <a:xfrm>
            <a:off x="3884613" y="8685213"/>
            <a:ext cx="2971800" cy="458787"/>
          </a:xfrm>
          <a:prstGeom prst="rect">
            <a:avLst/>
          </a:prstGeom>
        </p:spPr>
        <p:txBody>
          <a:bodyPr/>
          <a:lstStyle/>
          <a:p>
            <a:fld id="{1A34CA07-A800-4926-830F-16EBED1B34F5}" type="slidenum">
              <a:rPr lang="en-US" smtClean="0"/>
              <a:t>66</a:t>
            </a:fld>
            <a:endParaRPr lang="en-US"/>
          </a:p>
        </p:txBody>
      </p:sp>
    </p:spTree>
    <p:extLst>
      <p:ext uri="{BB962C8B-B14F-4D97-AF65-F5344CB8AC3E}">
        <p14:creationId xmlns:p14="http://schemas.microsoft.com/office/powerpoint/2010/main" val="387049131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solidFill>
                <a:srgbClr val="000000"/>
              </a:solidFill>
              <a:latin typeface="Calibri"/>
              <a:cs typeface="Calibri"/>
            </a:endParaRPr>
          </a:p>
        </p:txBody>
      </p:sp>
      <p:sp>
        <p:nvSpPr>
          <p:cNvPr id="4" name="Espace réservé du numéro de diapositive 3"/>
          <p:cNvSpPr>
            <a:spLocks noGrp="1"/>
          </p:cNvSpPr>
          <p:nvPr>
            <p:ph type="sldNum" sz="quarter" idx="10"/>
          </p:nvPr>
        </p:nvSpPr>
        <p:spPr>
          <a:xfrm>
            <a:off x="3884613" y="8685213"/>
            <a:ext cx="2971800" cy="458787"/>
          </a:xfrm>
          <a:prstGeom prst="rect">
            <a:avLst/>
          </a:prstGeom>
        </p:spPr>
        <p:txBody>
          <a:bodyPr/>
          <a:lstStyle/>
          <a:p>
            <a:fld id="{1A34CA07-A800-4926-830F-16EBED1B34F5}" type="slidenum">
              <a:rPr lang="en-US" smtClean="0"/>
              <a:t>67</a:t>
            </a:fld>
            <a:endParaRPr lang="en-US"/>
          </a:p>
        </p:txBody>
      </p:sp>
    </p:spTree>
    <p:extLst>
      <p:ext uri="{BB962C8B-B14F-4D97-AF65-F5344CB8AC3E}">
        <p14:creationId xmlns:p14="http://schemas.microsoft.com/office/powerpoint/2010/main" val="34269975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solidFill>
                <a:srgbClr val="000000"/>
              </a:solidFill>
              <a:latin typeface="Calibri"/>
              <a:cs typeface="Calibri"/>
            </a:endParaRPr>
          </a:p>
        </p:txBody>
      </p:sp>
      <p:sp>
        <p:nvSpPr>
          <p:cNvPr id="4" name="Espace réservé du numéro de diapositive 3"/>
          <p:cNvSpPr>
            <a:spLocks noGrp="1"/>
          </p:cNvSpPr>
          <p:nvPr>
            <p:ph type="sldNum" sz="quarter" idx="10"/>
          </p:nvPr>
        </p:nvSpPr>
        <p:spPr>
          <a:xfrm>
            <a:off x="3884613" y="8685213"/>
            <a:ext cx="2971800" cy="458787"/>
          </a:xfrm>
          <a:prstGeom prst="rect">
            <a:avLst/>
          </a:prstGeom>
        </p:spPr>
        <p:txBody>
          <a:bodyPr/>
          <a:lstStyle/>
          <a:p>
            <a:fld id="{1A34CA07-A800-4926-830F-16EBED1B34F5}" type="slidenum">
              <a:rPr lang="en-US" smtClean="0"/>
              <a:t>68</a:t>
            </a:fld>
            <a:endParaRPr lang="en-US"/>
          </a:p>
        </p:txBody>
      </p:sp>
    </p:spTree>
    <p:extLst>
      <p:ext uri="{BB962C8B-B14F-4D97-AF65-F5344CB8AC3E}">
        <p14:creationId xmlns:p14="http://schemas.microsoft.com/office/powerpoint/2010/main" val="176732423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a:xfrm>
            <a:off x="3884613" y="8685213"/>
            <a:ext cx="2971800" cy="458787"/>
          </a:xfrm>
          <a:prstGeom prst="rect">
            <a:avLst/>
          </a:prstGeom>
        </p:spPr>
        <p:txBody>
          <a:bodyPr/>
          <a:lstStyle/>
          <a:p>
            <a:fld id="{1A34CA07-A800-4926-830F-16EBED1B34F5}" type="slidenum">
              <a:rPr lang="en-US" smtClean="0"/>
              <a:t>69</a:t>
            </a:fld>
            <a:endParaRPr lang="en-US"/>
          </a:p>
        </p:txBody>
      </p:sp>
    </p:spTree>
    <p:extLst>
      <p:ext uri="{BB962C8B-B14F-4D97-AF65-F5344CB8AC3E}">
        <p14:creationId xmlns:p14="http://schemas.microsoft.com/office/powerpoint/2010/main" val="399191271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a:xfrm>
            <a:off x="3884613" y="8685213"/>
            <a:ext cx="2971800" cy="458787"/>
          </a:xfrm>
          <a:prstGeom prst="rect">
            <a:avLst/>
          </a:prstGeom>
        </p:spPr>
        <p:txBody>
          <a:bodyPr/>
          <a:lstStyle/>
          <a:p>
            <a:fld id="{1A34CA07-A800-4926-830F-16EBED1B34F5}" type="slidenum">
              <a:rPr lang="en-US" smtClean="0"/>
              <a:t>70</a:t>
            </a:fld>
            <a:endParaRPr lang="en-US"/>
          </a:p>
        </p:txBody>
      </p:sp>
    </p:spTree>
    <p:extLst>
      <p:ext uri="{BB962C8B-B14F-4D97-AF65-F5344CB8AC3E}">
        <p14:creationId xmlns:p14="http://schemas.microsoft.com/office/powerpoint/2010/main" val="210260406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235039815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244507859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154673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800" b="0" i="0" dirty="0">
                <a:solidFill>
                  <a:srgbClr val="000000"/>
                </a:solidFill>
                <a:effectLst/>
                <a:latin typeface="Calibri" panose="020F0502020204030204" pitchFamily="34" charset="0"/>
              </a:rPr>
              <a:t>An RRT manager ensures an RRT is effectively established and sustained during a non-emergency period to be functional and prepared during an emergency response. </a:t>
            </a:r>
            <a:endParaRPr lang="en-US" altLang="en-US" dirty="0">
              <a:latin typeface="Arial" panose="020B0604020202020204" pitchFamily="34" charset="0"/>
            </a:endParaRPr>
          </a:p>
          <a:p>
            <a:endParaRPr lang="en-US" altLang="en-US" dirty="0">
              <a:latin typeface="Arial" panose="020B0604020202020204" pitchFamily="34" charset="0"/>
            </a:endParaRPr>
          </a:p>
          <a:p>
            <a:r>
              <a:rPr lang="en-US" altLang="en-US" dirty="0">
                <a:latin typeface="Arial" panose="020B0604020202020204" pitchFamily="34" charset="0"/>
              </a:rPr>
              <a:t>A manager’s role is to Communicate and plan, organize, direct, coordinate, and control. Communication is key.</a:t>
            </a:r>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FFAD30BB-0A94-4AC2-8078-D58A9DEC861B}" type="slidenum">
              <a:rPr lang="en-US" smtClean="0">
                <a:solidFill>
                  <a:prstClr val="black"/>
                </a:solidFill>
                <a:latin typeface="Calibri" panose="020F0502020204030204"/>
              </a:rPr>
              <a:pPr/>
              <a:t>9</a:t>
            </a:fld>
            <a:endParaRPr lang="en-US">
              <a:solidFill>
                <a:prstClr val="black"/>
              </a:solidFill>
              <a:latin typeface="Calibri" panose="020F0502020204030204"/>
            </a:endParaRPr>
          </a:p>
        </p:txBody>
      </p:sp>
    </p:spTree>
    <p:extLst>
      <p:ext uri="{BB962C8B-B14F-4D97-AF65-F5344CB8AC3E}">
        <p14:creationId xmlns:p14="http://schemas.microsoft.com/office/powerpoint/2010/main" val="26414319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30433707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5927126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en-US"/>
          </a:p>
        </p:txBody>
      </p:sp>
    </p:spTree>
    <p:extLst>
      <p:ext uri="{BB962C8B-B14F-4D97-AF65-F5344CB8AC3E}">
        <p14:creationId xmlns:p14="http://schemas.microsoft.com/office/powerpoint/2010/main" val="210517554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80187" cy="3702050"/>
          </a:xfrm>
        </p:spPr>
      </p:sp>
      <p:sp>
        <p:nvSpPr>
          <p:cNvPr id="3" name="Notes Placeholder 2"/>
          <p:cNvSpPr>
            <a:spLocks noGrp="1"/>
          </p:cNvSpPr>
          <p:nvPr>
            <p:ph type="body" idx="1"/>
          </p:nvPr>
        </p:nvSpPr>
        <p:spPr/>
        <p:txBody>
          <a:bodyPr/>
          <a:lstStyle/>
          <a:p>
            <a:endParaRPr lang="fr-FR"/>
          </a:p>
        </p:txBody>
      </p:sp>
      <p:sp>
        <p:nvSpPr>
          <p:cNvPr id="4" name="Header Placeholder 3"/>
          <p:cNvSpPr>
            <a:spLocks noGrp="1"/>
          </p:cNvSpPr>
          <p:nvPr>
            <p:ph type="hdr" sz="quarter" idx="10"/>
          </p:nvPr>
        </p:nvSpPr>
        <p:spPr>
          <a:xfrm>
            <a:off x="0" y="0"/>
            <a:ext cx="2950475" cy="499348"/>
          </a:xfrm>
          <a:prstGeom prst="rect">
            <a:avLst/>
          </a:prstGeom>
        </p:spPr>
        <p:txBody>
          <a:bodyPr/>
          <a:lstStyle/>
          <a:p>
            <a:r>
              <a:rPr lang="en-US">
                <a:solidFill>
                  <a:prstClr val="black"/>
                </a:solidFill>
                <a:latin typeface="Calibri" panose="020F0502020204030204"/>
              </a:rPr>
              <a:t>GO Training on Contact Tracing</a:t>
            </a:r>
            <a:endParaRPr lang="en-GB">
              <a:solidFill>
                <a:prstClr val="black"/>
              </a:solidFill>
              <a:latin typeface="Calibri" panose="020F0502020204030204"/>
            </a:endParaRPr>
          </a:p>
        </p:txBody>
      </p:sp>
      <p:sp>
        <p:nvSpPr>
          <p:cNvPr id="5" name="Date Placeholder 4"/>
          <p:cNvSpPr>
            <a:spLocks noGrp="1"/>
          </p:cNvSpPr>
          <p:nvPr>
            <p:ph type="dt" idx="11"/>
          </p:nvPr>
        </p:nvSpPr>
        <p:spPr>
          <a:xfrm>
            <a:off x="3857132" y="0"/>
            <a:ext cx="2950475" cy="499348"/>
          </a:xfrm>
          <a:prstGeom prst="rect">
            <a:avLst/>
          </a:prstGeom>
        </p:spPr>
        <p:txBody>
          <a:bodyPr/>
          <a:lstStyle/>
          <a:p>
            <a:fld id="{4CD24AE7-599D-4299-92E5-B0EAB3160789}" type="datetime1">
              <a:rPr lang="fr-FR" smtClean="0">
                <a:solidFill>
                  <a:prstClr val="black"/>
                </a:solidFill>
                <a:latin typeface="Calibri" panose="020F0502020204030204"/>
              </a:rPr>
              <a:pPr/>
              <a:t>12/11/2024</a:t>
            </a:fld>
            <a:endParaRPr lang="fr-FR">
              <a:solidFill>
                <a:prstClr val="black"/>
              </a:solidFill>
              <a:latin typeface="Calibri" panose="020F0502020204030204"/>
            </a:endParaRPr>
          </a:p>
        </p:txBody>
      </p:sp>
    </p:spTree>
    <p:extLst>
      <p:ext uri="{BB962C8B-B14F-4D97-AF65-F5344CB8AC3E}">
        <p14:creationId xmlns:p14="http://schemas.microsoft.com/office/powerpoint/2010/main" val="3804349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800" b="0" i="0" dirty="0">
                <a:solidFill>
                  <a:srgbClr val="000000"/>
                </a:solidFill>
                <a:effectLst/>
                <a:latin typeface="Calibri" panose="020F0502020204030204" pitchFamily="34" charset="0"/>
              </a:rPr>
              <a:t>The RRT Management roles and responsibilities may vary based on country contexts and whether the RRT is in a non-emergency or emergency phase. Examples of roles and responsibilities for the RRT Management Team include:  </a:t>
            </a:r>
            <a:endParaRPr lang="en-US" dirty="0"/>
          </a:p>
          <a:p>
            <a:pPr marL="0" indent="0">
              <a:buFont typeface="Arial" panose="020B0604020202020204" pitchFamily="34" charset="0"/>
              <a:buNone/>
            </a:pPr>
            <a:r>
              <a:rPr lang="en-US" b="1" dirty="0"/>
              <a:t>Planning</a:t>
            </a:r>
            <a:r>
              <a:rPr lang="en-US" dirty="0"/>
              <a:t> </a:t>
            </a:r>
          </a:p>
          <a:p>
            <a:pPr marL="171450" indent="-171450">
              <a:buFont typeface="Arial" panose="020B0604020202020204" pitchFamily="34" charset="0"/>
              <a:buChar char="•"/>
            </a:pPr>
            <a:r>
              <a:rPr lang="en-US" dirty="0"/>
              <a:t>Strategic plan development and updating </a:t>
            </a:r>
          </a:p>
          <a:p>
            <a:pPr marL="171450" indent="-171450">
              <a:buFont typeface="Arial" panose="020B0604020202020204" pitchFamily="34" charset="0"/>
              <a:buChar char="•"/>
            </a:pPr>
            <a:r>
              <a:rPr lang="en-US" dirty="0"/>
              <a:t>Operational plan development and updating </a:t>
            </a:r>
          </a:p>
          <a:p>
            <a:pPr marL="171450" indent="-171450">
              <a:buFont typeface="Arial" panose="020B0604020202020204" pitchFamily="34" charset="0"/>
              <a:buChar char="•"/>
            </a:pPr>
            <a:r>
              <a:rPr lang="en-US" dirty="0"/>
              <a:t>Standard operating procedure (SOP) development and updating </a:t>
            </a:r>
          </a:p>
          <a:p>
            <a:pPr marL="171450" indent="-171450">
              <a:buFont typeface="Arial" panose="020B0604020202020204" pitchFamily="34" charset="0"/>
              <a:buChar char="•"/>
            </a:pPr>
            <a:r>
              <a:rPr lang="en-US" dirty="0"/>
              <a:t>Receive notifications of public health threats and triage to deploy RRT members  </a:t>
            </a:r>
          </a:p>
          <a:p>
            <a:pPr marL="0" indent="0">
              <a:buFont typeface="Arial" panose="020B0604020202020204" pitchFamily="34" charset="0"/>
              <a:buNone/>
            </a:pPr>
            <a:r>
              <a:rPr lang="en-US" b="1" dirty="0"/>
              <a:t>Coordination &amp; Communication </a:t>
            </a:r>
          </a:p>
          <a:p>
            <a:pPr marL="171450" indent="-171450">
              <a:buFont typeface="Arial" panose="020B0604020202020204" pitchFamily="34" charset="0"/>
              <a:buChar char="•"/>
            </a:pPr>
            <a:r>
              <a:rPr lang="en-US" dirty="0"/>
              <a:t>Receive notifications of public health threats and triage to deploy RRT members </a:t>
            </a:r>
          </a:p>
          <a:p>
            <a:pPr marL="171450" indent="-171450">
              <a:buFont typeface="Arial" panose="020B0604020202020204" pitchFamily="34" charset="0"/>
              <a:buChar char="•"/>
            </a:pPr>
            <a:r>
              <a:rPr lang="en-US" dirty="0"/>
              <a:t>Maintenance of Memorandums of Understanding (MOUs) </a:t>
            </a:r>
          </a:p>
          <a:p>
            <a:pPr marL="171450" indent="-171450">
              <a:buFont typeface="Arial" panose="020B0604020202020204" pitchFamily="34" charset="0"/>
              <a:buChar char="•"/>
            </a:pPr>
            <a:r>
              <a:rPr lang="en-US" dirty="0"/>
              <a:t>Emergency coordination </a:t>
            </a:r>
          </a:p>
          <a:p>
            <a:pPr marL="171450" indent="-171450">
              <a:buFont typeface="Arial" panose="020B0604020202020204" pitchFamily="34" charset="0"/>
              <a:buChar char="•"/>
            </a:pPr>
            <a:r>
              <a:rPr lang="en-US" dirty="0"/>
              <a:t>Liaison between Emergency Coordination Unit (ECU) or Emergency Operations Center (EOC) and deployed RRT members  </a:t>
            </a:r>
          </a:p>
          <a:p>
            <a:pPr marL="0" indent="0">
              <a:buFont typeface="Arial" panose="020B0604020202020204" pitchFamily="34" charset="0"/>
              <a:buNone/>
            </a:pPr>
            <a:r>
              <a:rPr lang="en-US" b="1" dirty="0"/>
              <a:t>Staffing &amp; Rostering </a:t>
            </a:r>
          </a:p>
          <a:p>
            <a:pPr marL="171450" indent="-171450">
              <a:buFont typeface="Arial" panose="020B0604020202020204" pitchFamily="34" charset="0"/>
              <a:buChar char="•"/>
            </a:pPr>
            <a:r>
              <a:rPr lang="en-US" dirty="0"/>
              <a:t>Maintain an up-to-date roster of RRT members </a:t>
            </a:r>
          </a:p>
          <a:p>
            <a:pPr marL="171450" indent="-171450">
              <a:buFont typeface="Arial" panose="020B0604020202020204" pitchFamily="34" charset="0"/>
              <a:buChar char="•"/>
            </a:pPr>
            <a:r>
              <a:rPr lang="en-US" dirty="0"/>
              <a:t>Deploy RRT members to the field </a:t>
            </a:r>
          </a:p>
          <a:p>
            <a:pPr marL="171450" indent="-171450">
              <a:buFont typeface="Arial" panose="020B0604020202020204" pitchFamily="34" charset="0"/>
              <a:buChar char="•"/>
            </a:pPr>
            <a:r>
              <a:rPr lang="en-US" dirty="0"/>
              <a:t>Return RRT members from the field </a:t>
            </a:r>
          </a:p>
          <a:p>
            <a:pPr marL="0" indent="0">
              <a:buFont typeface="Arial" panose="020B0604020202020204" pitchFamily="34" charset="0"/>
              <a:buNone/>
            </a:pPr>
            <a:r>
              <a:rPr lang="en-US" b="1" dirty="0"/>
              <a:t>Training </a:t>
            </a:r>
          </a:p>
          <a:p>
            <a:pPr marL="171450" indent="-171450">
              <a:buFont typeface="Arial" panose="020B0604020202020204" pitchFamily="34" charset="0"/>
              <a:buChar char="•"/>
            </a:pPr>
            <a:r>
              <a:rPr lang="en-US" dirty="0"/>
              <a:t>Maintain a tracking system of relevant RRT trainings </a:t>
            </a:r>
          </a:p>
          <a:p>
            <a:pPr marL="171450" indent="-171450">
              <a:buFont typeface="Arial" panose="020B0604020202020204" pitchFamily="34" charset="0"/>
              <a:buChar char="•"/>
            </a:pPr>
            <a:r>
              <a:rPr lang="en-US" dirty="0"/>
              <a:t>Exercise development and execution to test plans, policies, procedures, and deployer skills  </a:t>
            </a:r>
          </a:p>
          <a:p>
            <a:pPr marL="171450" indent="-171450">
              <a:buFont typeface="Arial" panose="020B0604020202020204" pitchFamily="34" charset="0"/>
              <a:buChar char="•"/>
            </a:pPr>
            <a:r>
              <a:rPr lang="en-US" dirty="0"/>
              <a:t>Response / deployment briefings </a:t>
            </a:r>
          </a:p>
          <a:p>
            <a:r>
              <a:rPr lang="en-US" b="1" dirty="0"/>
              <a:t>Equipment  </a:t>
            </a:r>
          </a:p>
          <a:p>
            <a:pPr marL="171450" indent="-171450">
              <a:buFont typeface="Arial" panose="020B0604020202020204" pitchFamily="34" charset="0"/>
              <a:buChar char="•"/>
            </a:pPr>
            <a:r>
              <a:rPr lang="en-US" dirty="0"/>
              <a:t>Procure necessary equipment for future deployments  </a:t>
            </a:r>
          </a:p>
          <a:p>
            <a:pPr marL="171450" indent="-171450">
              <a:buFont typeface="Arial" panose="020B0604020202020204" pitchFamily="34" charset="0"/>
              <a:buChar char="•"/>
            </a:pPr>
            <a:r>
              <a:rPr lang="en-US" dirty="0"/>
              <a:t>Ensure adequate supply of necessary response equipment  </a:t>
            </a:r>
          </a:p>
          <a:p>
            <a:pPr marL="171450" indent="-171450">
              <a:buFont typeface="Arial" panose="020B0604020202020204" pitchFamily="34" charset="0"/>
              <a:buChar char="•"/>
            </a:pPr>
            <a:r>
              <a:rPr lang="en-US" dirty="0"/>
              <a:t>Distribute equipment to deployers </a:t>
            </a:r>
          </a:p>
          <a:p>
            <a:endParaRPr lang="en-US" dirty="0"/>
          </a:p>
        </p:txBody>
      </p:sp>
    </p:spTree>
    <p:extLst>
      <p:ext uri="{BB962C8B-B14F-4D97-AF65-F5344CB8AC3E}">
        <p14:creationId xmlns:p14="http://schemas.microsoft.com/office/powerpoint/2010/main" val="11804891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5F1C995E-920E-49C9-B6C8-F018540A836D}" type="slidenum">
              <a:rPr lang="en-US" smtClean="0">
                <a:solidFill>
                  <a:prstClr val="black"/>
                </a:solidFill>
                <a:latin typeface="Calibri" panose="020F0502020204030204"/>
              </a:rPr>
              <a:pPr/>
              <a:t>11</a:t>
            </a:fld>
            <a:endParaRPr lang="en-US">
              <a:solidFill>
                <a:prstClr val="black"/>
              </a:solidFill>
              <a:latin typeface="Calibri" panose="020F0502020204030204"/>
            </a:endParaRPr>
          </a:p>
        </p:txBody>
      </p:sp>
    </p:spTree>
    <p:extLst>
      <p:ext uri="{BB962C8B-B14F-4D97-AF65-F5344CB8AC3E}">
        <p14:creationId xmlns:p14="http://schemas.microsoft.com/office/powerpoint/2010/main" val="2662713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xfrm>
            <a:off x="3857132" y="9441579"/>
            <a:ext cx="2950475" cy="499347"/>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baseline="-25000">
                <a:solidFill>
                  <a:srgbClr val="FFFF66"/>
                </a:solidFill>
                <a:latin typeface="Arial" panose="020B0604020202020204" pitchFamily="34" charset="0"/>
                <a:ea typeface="MS PGothic" panose="020B0600070205080204" pitchFamily="34" charset="-128"/>
              </a:defRPr>
            </a:lvl1pPr>
            <a:lvl2pPr marL="752385" indent="-289379">
              <a:defRPr sz="2400" baseline="-25000">
                <a:solidFill>
                  <a:srgbClr val="FFFF66"/>
                </a:solidFill>
                <a:latin typeface="Arial" panose="020B0604020202020204" pitchFamily="34" charset="0"/>
                <a:ea typeface="MS PGothic" panose="020B0600070205080204" pitchFamily="34" charset="-128"/>
              </a:defRPr>
            </a:lvl2pPr>
            <a:lvl3pPr marL="1157516" indent="-231503">
              <a:defRPr sz="2400" baseline="-25000">
                <a:solidFill>
                  <a:srgbClr val="FFFF66"/>
                </a:solidFill>
                <a:latin typeface="Arial" panose="020B0604020202020204" pitchFamily="34" charset="0"/>
                <a:ea typeface="MS PGothic" panose="020B0600070205080204" pitchFamily="34" charset="-128"/>
              </a:defRPr>
            </a:lvl3pPr>
            <a:lvl4pPr marL="1620523" indent="-231503">
              <a:defRPr sz="2400" baseline="-25000">
                <a:solidFill>
                  <a:srgbClr val="FFFF66"/>
                </a:solidFill>
                <a:latin typeface="Arial" panose="020B0604020202020204" pitchFamily="34" charset="0"/>
                <a:ea typeface="MS PGothic" panose="020B0600070205080204" pitchFamily="34" charset="-128"/>
              </a:defRPr>
            </a:lvl4pPr>
            <a:lvl5pPr marL="2083529" indent="-231503">
              <a:defRPr sz="2400" baseline="-25000">
                <a:solidFill>
                  <a:srgbClr val="FFFF66"/>
                </a:solidFill>
                <a:latin typeface="Arial" panose="020B0604020202020204" pitchFamily="34" charset="0"/>
                <a:ea typeface="MS PGothic" panose="020B0600070205080204" pitchFamily="34" charset="-128"/>
              </a:defRPr>
            </a:lvl5pPr>
            <a:lvl6pPr marL="2546535"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6pPr>
            <a:lvl7pPr marL="3009542"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7pPr>
            <a:lvl8pPr marL="3472548"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8pPr>
            <a:lvl9pPr marL="3935555" indent="-231503"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9pPr>
          </a:lstStyle>
          <a:p>
            <a:fld id="{3ADEC341-121B-4EC6-BC69-ECC0B627C2C1}" type="slidenum">
              <a:rPr lang="en-US" altLang="en-US" sz="1200" baseline="0">
                <a:solidFill>
                  <a:prstClr val="black"/>
                </a:solidFill>
              </a:rPr>
              <a:pPr/>
              <a:t>12</a:t>
            </a:fld>
            <a:endParaRPr lang="en-US" altLang="en-US" sz="1200" baseline="0">
              <a:solidFill>
                <a:prstClr val="black"/>
              </a:solidFill>
            </a:endParaRPr>
          </a:p>
        </p:txBody>
      </p:sp>
      <p:sp>
        <p:nvSpPr>
          <p:cNvPr id="36867" name="Rectangle 2"/>
          <p:cNvSpPr>
            <a:spLocks noGrp="1" noRot="1" noChangeAspect="1" noChangeArrowheads="1" noTextEdit="1"/>
          </p:cNvSpPr>
          <p:nvPr>
            <p:ph type="sldImg"/>
          </p:nvPr>
        </p:nvSpPr>
        <p:spPr>
          <a:xfrm>
            <a:off x="685800" y="1143000"/>
            <a:ext cx="5486400" cy="3086100"/>
          </a:xfrm>
          <a:ln/>
        </p:spPr>
      </p:sp>
      <p:sp>
        <p:nvSpPr>
          <p:cNvPr id="3686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indent="0">
              <a:spcBef>
                <a:spcPts val="600"/>
              </a:spcBef>
              <a:buFont typeface="Arial" panose="020B0604020202020204" pitchFamily="34" charset="0"/>
              <a:buNone/>
            </a:pPr>
            <a:r>
              <a:rPr lang="en-US" altLang="en-US" b="1" dirty="0"/>
              <a:t>The manager will plan and:</a:t>
            </a:r>
          </a:p>
          <a:p>
            <a:pPr marL="0" indent="0">
              <a:spcBef>
                <a:spcPts val="600"/>
              </a:spcBef>
              <a:buFont typeface="Arial" panose="020B0604020202020204" pitchFamily="34" charset="0"/>
              <a:buNone/>
            </a:pPr>
            <a:r>
              <a:rPr lang="en-US" altLang="en-US" b="0" dirty="0"/>
              <a:t>Organize personnel activities and tasks</a:t>
            </a:r>
          </a:p>
          <a:p>
            <a:pPr marL="0" indent="0">
              <a:spcBef>
                <a:spcPts val="600"/>
              </a:spcBef>
              <a:buFont typeface="Arial" panose="020B0604020202020204" pitchFamily="34" charset="0"/>
              <a:buNone/>
            </a:pPr>
            <a:r>
              <a:rPr lang="en-US" altLang="en-US" b="0" dirty="0"/>
              <a:t>Implement organizational development</a:t>
            </a:r>
          </a:p>
          <a:p>
            <a:pPr marL="0" indent="0">
              <a:spcBef>
                <a:spcPts val="600"/>
              </a:spcBef>
              <a:buFont typeface="Arial" panose="020B0604020202020204" pitchFamily="34" charset="0"/>
              <a:buNone/>
            </a:pPr>
            <a:r>
              <a:rPr lang="en-US" altLang="en-US" b="0" dirty="0"/>
              <a:t>Establish clear lines of communication</a:t>
            </a:r>
          </a:p>
          <a:p>
            <a:pPr marL="0" indent="0">
              <a:spcBef>
                <a:spcPts val="600"/>
              </a:spcBef>
              <a:buFont typeface="Arial" panose="020B0604020202020204" pitchFamily="34" charset="0"/>
              <a:buNone/>
            </a:pPr>
            <a:r>
              <a:rPr lang="en-US" altLang="en-US" b="0" dirty="0"/>
              <a:t>Implement policies and procedures</a:t>
            </a:r>
          </a:p>
          <a:p>
            <a:pPr marL="0" indent="0">
              <a:spcBef>
                <a:spcPts val="600"/>
              </a:spcBef>
              <a:buFont typeface="Arial" panose="020B0604020202020204" pitchFamily="34" charset="0"/>
              <a:buNone/>
            </a:pPr>
            <a:r>
              <a:rPr lang="en-US" altLang="en-US" b="0" dirty="0"/>
              <a:t>Prioritize and organize activities, tasks and work flow</a:t>
            </a:r>
          </a:p>
          <a:p>
            <a:endParaRPr lang="en-US" altLang="en-US" b="0" dirty="0">
              <a:latin typeface="Arial" panose="020B0604020202020204" pitchFamily="34" charset="0"/>
            </a:endParaRPr>
          </a:p>
          <a:p>
            <a:pPr marL="231503" indent="-231503"/>
            <a:br>
              <a:rPr lang="en-US" altLang="en-US" b="0" dirty="0">
                <a:latin typeface="Arial" panose="020B0604020202020204" pitchFamily="34" charset="0"/>
                <a:cs typeface="Arial"/>
              </a:rPr>
            </a:br>
            <a:endParaRPr lang="en-US" altLang="en-US" b="0" dirty="0">
              <a:latin typeface="Arial" panose="020B0604020202020204" pitchFamily="34" charset="0"/>
              <a:cs typeface="Arial"/>
            </a:endParaRPr>
          </a:p>
        </p:txBody>
      </p:sp>
    </p:spTree>
    <p:extLst>
      <p:ext uri="{BB962C8B-B14F-4D97-AF65-F5344CB8AC3E}">
        <p14:creationId xmlns:p14="http://schemas.microsoft.com/office/powerpoint/2010/main" val="21748582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898501" y="6464550"/>
            <a:ext cx="280874" cy="320041"/>
          </a:xfrm>
          <a:prstGeom prst="rect">
            <a:avLst/>
          </a:prstGeom>
        </p:spPr>
        <p:txBody>
          <a:bodyPr/>
          <a:lstStyle/>
          <a:p>
            <a:fld id="{86CB4B4D-7CA3-9044-876B-883B54F8677D}" type="slidenum">
              <a:t>‹#›</a:t>
            </a:fld>
            <a:endParaRPr/>
          </a:p>
        </p:txBody>
      </p:sp>
      <p:pic>
        <p:nvPicPr>
          <p:cNvPr id="27" name="Picture 4" descr="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pic>
        <p:nvPicPr>
          <p:cNvPr id="31" name="Picture 18" descr="Picture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16" name="Text Placeholder 6">
            <a:extLst>
              <a:ext uri="{FF2B5EF4-FFF2-40B4-BE49-F238E27FC236}">
                <a16:creationId xmlns:a16="http://schemas.microsoft.com/office/drawing/2014/main" id="{48B31642-6FDE-4EB2-9029-36F9A3E1801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7" name="Picture 16" descr="Logo&#10;&#10;Description automatically generated">
            <a:extLst>
              <a:ext uri="{FF2B5EF4-FFF2-40B4-BE49-F238E27FC236}">
                <a16:creationId xmlns:a16="http://schemas.microsoft.com/office/drawing/2014/main" id="{0066D8E5-801A-4B01-83B4-EBE258844B0A}"/>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0CCE94F5-AAE1-4DA4-A462-E94411E1E45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7" name="Picture 16" descr="Logo&#10;&#10;Description automatically generated">
            <a:extLst>
              <a:ext uri="{FF2B5EF4-FFF2-40B4-BE49-F238E27FC236}">
                <a16:creationId xmlns:a16="http://schemas.microsoft.com/office/drawing/2014/main" id="{05F90130-7726-4EC6-9E9B-A626BB91B2C2}"/>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79152A34-B4E7-4E1B-AF08-93DC1B125BF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6" name="Picture 15" descr="Logo&#10;&#10;Description automatically generated">
            <a:extLst>
              <a:ext uri="{FF2B5EF4-FFF2-40B4-BE49-F238E27FC236}">
                <a16:creationId xmlns:a16="http://schemas.microsoft.com/office/drawing/2014/main" id="{3641FD4A-F38C-42F4-8AC6-D3A09B30864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8283390"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556F0340-C69B-42E1-8E2E-1F08367408D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3" name="Picture 12" descr="Logo&#10;&#10;Description automatically generated">
            <a:extLst>
              <a:ext uri="{FF2B5EF4-FFF2-40B4-BE49-F238E27FC236}">
                <a16:creationId xmlns:a16="http://schemas.microsoft.com/office/drawing/2014/main" id="{35150B2F-32CA-4F6E-945D-0ABFEEE3265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extLst>
      <p:ext uri="{BB962C8B-B14F-4D97-AF65-F5344CB8AC3E}">
        <p14:creationId xmlns:p14="http://schemas.microsoft.com/office/powerpoint/2010/main" val="2884475595"/>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3" y="2"/>
            <a:ext cx="10838332"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B32E9DD9-1406-4F6A-B60B-52D741FDACF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3" name="Picture 12" descr="Logo&#10;&#10;Description automatically generated">
            <a:extLst>
              <a:ext uri="{FF2B5EF4-FFF2-40B4-BE49-F238E27FC236}">
                <a16:creationId xmlns:a16="http://schemas.microsoft.com/office/drawing/2014/main" id="{E8B70638-ADF7-44AC-A25D-C77B64495C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extLst>
      <p:ext uri="{BB962C8B-B14F-4D97-AF65-F5344CB8AC3E}">
        <p14:creationId xmlns:p14="http://schemas.microsoft.com/office/powerpoint/2010/main" val="72106114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20C7BA25-588C-4332-85C8-54BBAFF52C0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4" name="Picture 13" descr="Logo&#10;&#10;Description automatically generated">
            <a:extLst>
              <a:ext uri="{FF2B5EF4-FFF2-40B4-BE49-F238E27FC236}">
                <a16:creationId xmlns:a16="http://schemas.microsoft.com/office/drawing/2014/main" id="{F888337B-D747-4DC1-BD5B-F6C88F1CB8A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5E8AC6A4-7066-4FE8-A98B-15929E4146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5" name="Picture 14" descr="Logo&#10;&#10;Description automatically generated">
            <a:extLst>
              <a:ext uri="{FF2B5EF4-FFF2-40B4-BE49-F238E27FC236}">
                <a16:creationId xmlns:a16="http://schemas.microsoft.com/office/drawing/2014/main" id="{1EF5CC01-D1DF-4615-ABD7-84982DE8D57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F87F169B-D7F5-40A3-88D6-47E36261D70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5" name="Picture 14" descr="Logo&#10;&#10;Description automatically generated">
            <a:extLst>
              <a:ext uri="{FF2B5EF4-FFF2-40B4-BE49-F238E27FC236}">
                <a16:creationId xmlns:a16="http://schemas.microsoft.com/office/drawing/2014/main" id="{443C3D46-0DFC-4EE8-AEB3-8FFAC146250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8B4A92BB-EDB6-4FC8-8544-7D6176A3E6F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5" name="Picture 14" descr="Logo&#10;&#10;Description automatically generated">
            <a:extLst>
              <a:ext uri="{FF2B5EF4-FFF2-40B4-BE49-F238E27FC236}">
                <a16:creationId xmlns:a16="http://schemas.microsoft.com/office/drawing/2014/main" id="{313502BA-F4C1-4C72-9DC7-AC609875DE4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98"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B0F17AB7-4B05-4F3B-8105-E053E762C48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4" name="Picture 13" descr="Logo&#10;&#10;Description automatically generated">
            <a:extLst>
              <a:ext uri="{FF2B5EF4-FFF2-40B4-BE49-F238E27FC236}">
                <a16:creationId xmlns:a16="http://schemas.microsoft.com/office/drawing/2014/main" id="{D3F578A8-D154-4229-8879-D0E8853A0CC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1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895344E3-17C1-4B60-80B6-26B817E3B2B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4" name="Picture 13" descr="Logo&#10;&#10;Description automatically generated">
            <a:extLst>
              <a:ext uri="{FF2B5EF4-FFF2-40B4-BE49-F238E27FC236}">
                <a16:creationId xmlns:a16="http://schemas.microsoft.com/office/drawing/2014/main" id="{0C50C9F3-79EF-42A8-B100-9A05C3CA767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898501" y="6451786"/>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20" name="Text Placeholder 6">
            <a:extLst>
              <a:ext uri="{FF2B5EF4-FFF2-40B4-BE49-F238E27FC236}">
                <a16:creationId xmlns:a16="http://schemas.microsoft.com/office/drawing/2014/main" id="{70E05D85-8E04-460B-A7A2-34FCB446AE5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21" name="Picture 20" descr="Logo&#10;&#10;Description automatically generated">
            <a:extLst>
              <a:ext uri="{FF2B5EF4-FFF2-40B4-BE49-F238E27FC236}">
                <a16:creationId xmlns:a16="http://schemas.microsoft.com/office/drawing/2014/main" id="{E649B99E-2235-4741-BFDF-11ECE0C7DF0A}"/>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sp>
        <p:nvSpPr>
          <p:cNvPr id="289" name="Body Level One…"/>
          <p:cNvSpPr txBox="1">
            <a:spLocks noGrp="1"/>
          </p:cNvSpPr>
          <p:nvPr>
            <p:ph type="body" idx="1"/>
          </p:nvPr>
        </p:nvSpPr>
        <p:spPr>
          <a:xfrm>
            <a:off x="887767" y="1247001"/>
            <a:ext cx="1048452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5311" y="254537"/>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CA9E92A1-9B2C-41F4-8F0C-2B7C7CA5E91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extLst>
      <p:ext uri="{BB962C8B-B14F-4D97-AF65-F5344CB8AC3E}">
        <p14:creationId xmlns:p14="http://schemas.microsoft.com/office/powerpoint/2010/main" val="3208662180"/>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27" name="Picture 4" descr="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pic>
        <p:nvPicPr>
          <p:cNvPr id="31" name="Picture 18" descr="Picture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15" name="Text Placeholder 6">
            <a:extLst>
              <a:ext uri="{FF2B5EF4-FFF2-40B4-BE49-F238E27FC236}">
                <a16:creationId xmlns:a16="http://schemas.microsoft.com/office/drawing/2014/main" id="{513CDCB5-394E-4637-AEB3-C0F0AF5A30F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6" name="Picture 15" descr="Logo&#10;&#10;Description automatically generated">
            <a:extLst>
              <a:ext uri="{FF2B5EF4-FFF2-40B4-BE49-F238E27FC236}">
                <a16:creationId xmlns:a16="http://schemas.microsoft.com/office/drawing/2014/main" id="{58A63704-AE59-4708-9599-F3FDB566133C}"/>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20" name="Text Placeholder 6">
            <a:extLst>
              <a:ext uri="{FF2B5EF4-FFF2-40B4-BE49-F238E27FC236}">
                <a16:creationId xmlns:a16="http://schemas.microsoft.com/office/drawing/2014/main" id="{B9D7155A-2990-4C45-BF78-E62B61EE4A3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21" name="Picture 20" descr="Logo&#10;&#10;Description automatically generated">
            <a:extLst>
              <a:ext uri="{FF2B5EF4-FFF2-40B4-BE49-F238E27FC236}">
                <a16:creationId xmlns:a16="http://schemas.microsoft.com/office/drawing/2014/main" id="{5C3B78E6-7DBC-472B-A6B0-A35120B316CF}"/>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D64E503E-C05C-43E4-920D-35E6A27B4DA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6" name="Picture 15" descr="Logo&#10;&#10;Description automatically generated">
            <a:extLst>
              <a:ext uri="{FF2B5EF4-FFF2-40B4-BE49-F238E27FC236}">
                <a16:creationId xmlns:a16="http://schemas.microsoft.com/office/drawing/2014/main" id="{3226A208-5C39-489E-9C24-3FC9F7FB9E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4A56552C-89E3-4B78-95A4-A6F0D97CDF7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8" name="Picture 17" descr="Logo&#10;&#10;Description automatically generated">
            <a:extLst>
              <a:ext uri="{FF2B5EF4-FFF2-40B4-BE49-F238E27FC236}">
                <a16:creationId xmlns:a16="http://schemas.microsoft.com/office/drawing/2014/main" id="{8649F718-2F66-40C9-A451-823CC2D9015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01ECDBE4-8EEB-4D85-B90B-5C0309686DD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9" name="Picture 18" descr="Logo&#10;&#10;Description automatically generated">
            <a:extLst>
              <a:ext uri="{FF2B5EF4-FFF2-40B4-BE49-F238E27FC236}">
                <a16:creationId xmlns:a16="http://schemas.microsoft.com/office/drawing/2014/main" id="{BF8848AE-657E-4792-B8D1-F0E7104E586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130C4FCD-9C6A-44EF-86DE-F9316529A7E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9" name="Picture 18" descr="Logo&#10;&#10;Description automatically generated">
            <a:extLst>
              <a:ext uri="{FF2B5EF4-FFF2-40B4-BE49-F238E27FC236}">
                <a16:creationId xmlns:a16="http://schemas.microsoft.com/office/drawing/2014/main" id="{7F66C895-8A79-4EEF-9260-2A5264C2F34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34F96817-FE6C-48FD-8AF3-DC0AC9EB5D7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9" name="Picture 18" descr="Logo&#10;&#10;Description automatically generated">
            <a:extLst>
              <a:ext uri="{FF2B5EF4-FFF2-40B4-BE49-F238E27FC236}">
                <a16:creationId xmlns:a16="http://schemas.microsoft.com/office/drawing/2014/main" id="{0D38075A-6D72-4A8D-9F2F-7CCC98656CA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770A5E2C-3439-4C5E-BF53-C18B90DC729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9" name="Picture 18" descr="Logo&#10;&#10;Description automatically generated">
            <a:extLst>
              <a:ext uri="{FF2B5EF4-FFF2-40B4-BE49-F238E27FC236}">
                <a16:creationId xmlns:a16="http://schemas.microsoft.com/office/drawing/2014/main" id="{120E6161-4284-491C-9C21-F840A61DB60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2B1A4B4F-E762-499B-B163-CBF4BD9FFE6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6" name="Picture 15" descr="Logo&#10;&#10;Description automatically generated">
            <a:extLst>
              <a:ext uri="{FF2B5EF4-FFF2-40B4-BE49-F238E27FC236}">
                <a16:creationId xmlns:a16="http://schemas.microsoft.com/office/drawing/2014/main" id="{B1925508-DAF9-4DEE-BD11-9AC54839A60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F4F40958-2E45-4212-AD8C-FD84E5DD3C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7" name="Picture 16" descr="Logo&#10;&#10;Description automatically generated">
            <a:extLst>
              <a:ext uri="{FF2B5EF4-FFF2-40B4-BE49-F238E27FC236}">
                <a16:creationId xmlns:a16="http://schemas.microsoft.com/office/drawing/2014/main" id="{0AA6F92D-B960-4546-A649-B6BEE46CCB70}"/>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C5CFC1BD-6604-4D6A-8BB7-AD4A51B1B2A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5" name="Picture 14" descr="Logo&#10;&#10;Description automatically generated">
            <a:extLst>
              <a:ext uri="{FF2B5EF4-FFF2-40B4-BE49-F238E27FC236}">
                <a16:creationId xmlns:a16="http://schemas.microsoft.com/office/drawing/2014/main" id="{EB6877C4-4607-4DA9-8F59-5E723C32F42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FD5E746A-49BB-4900-BCB1-05745BE3E65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7" name="Picture 16" descr="Logo&#10;&#10;Description automatically generated">
            <a:extLst>
              <a:ext uri="{FF2B5EF4-FFF2-40B4-BE49-F238E27FC236}">
                <a16:creationId xmlns:a16="http://schemas.microsoft.com/office/drawing/2014/main" id="{616EA00B-B940-44FD-97E3-E6BC64559EB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0D9945B3-F04B-4C9B-8DA2-58EB1BEEE1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7" name="Picture 16" descr="Logo&#10;&#10;Description automatically generated">
            <a:extLst>
              <a:ext uri="{FF2B5EF4-FFF2-40B4-BE49-F238E27FC236}">
                <a16:creationId xmlns:a16="http://schemas.microsoft.com/office/drawing/2014/main" id="{AAACEB21-12C7-45C5-9AE5-8EEDCD7165F2}"/>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E08F2D86-9E69-427C-9D25-69DF2F773CE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6" name="Picture 15" descr="Logo&#10;&#10;Description automatically generated">
            <a:extLst>
              <a:ext uri="{FF2B5EF4-FFF2-40B4-BE49-F238E27FC236}">
                <a16:creationId xmlns:a16="http://schemas.microsoft.com/office/drawing/2014/main" id="{FE8066DE-3200-40D1-9D97-B14454198CD6}"/>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74342" y="258366"/>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8CD010F5-8246-46B0-905F-1A2A31EDB26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5" name="Picture 14" descr="Logo&#10;&#10;Description automatically generated">
            <a:extLst>
              <a:ext uri="{FF2B5EF4-FFF2-40B4-BE49-F238E27FC236}">
                <a16:creationId xmlns:a16="http://schemas.microsoft.com/office/drawing/2014/main" id="{ACE0268F-9041-4FF5-AE4B-55D4AE4AE03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95EDD48D-0208-4D08-A2FB-1C6B8F756CB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5" name="Picture 14" descr="Logo&#10;&#10;Description automatically generated">
            <a:extLst>
              <a:ext uri="{FF2B5EF4-FFF2-40B4-BE49-F238E27FC236}">
                <a16:creationId xmlns:a16="http://schemas.microsoft.com/office/drawing/2014/main" id="{B9072B2D-2A24-4AC6-94A2-3786A33BE82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A28917B5-35AC-4B37-A7F0-7AFE4FD79D6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4" name="Picture 13" descr="Logo&#10;&#10;Description automatically generated">
            <a:extLst>
              <a:ext uri="{FF2B5EF4-FFF2-40B4-BE49-F238E27FC236}">
                <a16:creationId xmlns:a16="http://schemas.microsoft.com/office/drawing/2014/main" id="{731D7192-2747-467D-8141-B10CF419C87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F3A68DF0-CA9E-4E12-9C4F-D0B800F2A46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5" name="Picture 14" descr="Logo&#10;&#10;Description automatically generated">
            <a:extLst>
              <a:ext uri="{FF2B5EF4-FFF2-40B4-BE49-F238E27FC236}">
                <a16:creationId xmlns:a16="http://schemas.microsoft.com/office/drawing/2014/main" id="{D6E27AF8-F1B0-42DC-A960-E4048191E73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AC038749-2777-4217-82D9-77B707ACC2F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5" name="Picture 14" descr="Logo&#10;&#10;Description automatically generated">
            <a:extLst>
              <a:ext uri="{FF2B5EF4-FFF2-40B4-BE49-F238E27FC236}">
                <a16:creationId xmlns:a16="http://schemas.microsoft.com/office/drawing/2014/main" id="{2EDA994E-7046-46FB-80C0-AB2B0B5EBE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857066" y="6464550"/>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872F70AB-1573-4CB4-88BA-D1C3869C83E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8" name="Picture 17" descr="Logo&#10;&#10;Description automatically generated">
            <a:extLst>
              <a:ext uri="{FF2B5EF4-FFF2-40B4-BE49-F238E27FC236}">
                <a16:creationId xmlns:a16="http://schemas.microsoft.com/office/drawing/2014/main" id="{08D07934-A153-43EB-8309-1C97C9E41E2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A529405F-E986-4917-82BD-719135025DE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5" name="Picture 14" descr="Logo&#10;&#10;Description automatically generated">
            <a:extLst>
              <a:ext uri="{FF2B5EF4-FFF2-40B4-BE49-F238E27FC236}">
                <a16:creationId xmlns:a16="http://schemas.microsoft.com/office/drawing/2014/main" id="{2F8F2352-B460-4373-A161-28FA670021E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98"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4048A72F-A5E1-469B-A9ED-760E9C1D4DC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4" name="Picture 13" descr="Logo&#10;&#10;Description automatically generated">
            <a:extLst>
              <a:ext uri="{FF2B5EF4-FFF2-40B4-BE49-F238E27FC236}">
                <a16:creationId xmlns:a16="http://schemas.microsoft.com/office/drawing/2014/main" id="{FD20A992-FF6A-4890-894F-A417C2AF4A3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1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E6CB98D8-2178-4634-A31A-DCBF2EADEF3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4" name="Picture 13" descr="Logo&#10;&#10;Description automatically generated">
            <a:extLst>
              <a:ext uri="{FF2B5EF4-FFF2-40B4-BE49-F238E27FC236}">
                <a16:creationId xmlns:a16="http://schemas.microsoft.com/office/drawing/2014/main" id="{5317770C-906B-4FD5-B0AC-CBE871416F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857066" y="6464550"/>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65AEC099-417E-4C14-9DEE-008823125F5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9" name="Picture 18" descr="Logo&#10;&#10;Description automatically generated">
            <a:extLst>
              <a:ext uri="{FF2B5EF4-FFF2-40B4-BE49-F238E27FC236}">
                <a16:creationId xmlns:a16="http://schemas.microsoft.com/office/drawing/2014/main" id="{C5D03EFD-EAA8-4ADD-914F-626F239F25A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898501" y="6464550"/>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229C83A1-8259-4B67-BF6B-509C67601F6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9" name="Picture 18" descr="Logo&#10;&#10;Description automatically generated">
            <a:extLst>
              <a:ext uri="{FF2B5EF4-FFF2-40B4-BE49-F238E27FC236}">
                <a16:creationId xmlns:a16="http://schemas.microsoft.com/office/drawing/2014/main" id="{4A8C3826-35A9-40A3-82CD-A7403BD654F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857066" y="6451786"/>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D9C1A36C-9515-449B-8622-B9AE700E6B6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9" name="Picture 18" descr="Logo&#10;&#10;Description automatically generated">
            <a:extLst>
              <a:ext uri="{FF2B5EF4-FFF2-40B4-BE49-F238E27FC236}">
                <a16:creationId xmlns:a16="http://schemas.microsoft.com/office/drawing/2014/main" id="{69D65096-FB55-4EBF-9042-4D1548D9FAD0}"/>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D62FD576-D37B-4D82-B247-D78AB11D0C0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5" name="Picture 14" descr="Logo&#10;&#10;Description automatically generated">
            <a:extLst>
              <a:ext uri="{FF2B5EF4-FFF2-40B4-BE49-F238E27FC236}">
                <a16:creationId xmlns:a16="http://schemas.microsoft.com/office/drawing/2014/main" id="{064BB632-606E-4DEC-ABAC-BCFCCF2FC2BA}"/>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5.jpeg"/><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26" Type="http://schemas.openxmlformats.org/officeDocument/2006/relationships/image" Target="../media/image3.png"/><Relationship Id="rId3" Type="http://schemas.openxmlformats.org/officeDocument/2006/relationships/slideLayout" Target="../slideLayouts/slideLayout23.xml"/><Relationship Id="rId21" Type="http://schemas.openxmlformats.org/officeDocument/2006/relationships/slideLayout" Target="../slideLayouts/slideLayout41.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5" Type="http://schemas.openxmlformats.org/officeDocument/2006/relationships/image" Target="../media/image2.png"/><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24" Type="http://schemas.openxmlformats.org/officeDocument/2006/relationships/image" Target="../media/image1.png"/><Relationship Id="rId5" Type="http://schemas.openxmlformats.org/officeDocument/2006/relationships/slideLayout" Target="../slideLayouts/slideLayout25.xml"/><Relationship Id="rId15" Type="http://schemas.openxmlformats.org/officeDocument/2006/relationships/slideLayout" Target="../slideLayouts/slideLayout35.xml"/><Relationship Id="rId23" Type="http://schemas.openxmlformats.org/officeDocument/2006/relationships/theme" Target="../theme/theme2.xml"/><Relationship Id="rId28" Type="http://schemas.openxmlformats.org/officeDocument/2006/relationships/image" Target="../media/image5.jpeg"/><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 Id="rId22" Type="http://schemas.openxmlformats.org/officeDocument/2006/relationships/slideLayout" Target="../slideLayouts/slideLayout42.xml"/><Relationship Id="rId27"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6E6B376F-375F-4E48-8677-0A94968B2E74}"/>
              </a:ext>
            </a:extLst>
          </p:cNvPr>
          <p:cNvPicPr>
            <a:picLocks noChangeAspect="1"/>
          </p:cNvPicPr>
          <p:nvPr userDrawn="1"/>
        </p:nvPicPr>
        <p:blipFill>
          <a:blip r:embed="rId2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9" r:id="rId5"/>
    <p:sldLayoutId id="2147483690" r:id="rId6"/>
    <p:sldLayoutId id="2147483691" r:id="rId7"/>
    <p:sldLayoutId id="2147483692" r:id="rId8"/>
    <p:sldLayoutId id="2147483660" r:id="rId9"/>
    <p:sldLayoutId id="2147483661" r:id="rId10"/>
    <p:sldLayoutId id="2147483662" r:id="rId11"/>
    <p:sldLayoutId id="2147483719" r:id="rId12"/>
    <p:sldLayoutId id="2147483774" r:id="rId13"/>
    <p:sldLayoutId id="2147483667" r:id="rId14"/>
    <p:sldLayoutId id="2147483668" r:id="rId15"/>
    <p:sldLayoutId id="2147483669" r:id="rId16"/>
    <p:sldLayoutId id="2147483670" r:id="rId17"/>
    <p:sldLayoutId id="2147483671" r:id="rId18"/>
    <p:sldLayoutId id="2147483672" r:id="rId19"/>
    <p:sldLayoutId id="2147483857" r:id="rId20"/>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5" name="Text Placeholder 6">
            <a:extLst>
              <a:ext uri="{FF2B5EF4-FFF2-40B4-BE49-F238E27FC236}">
                <a16:creationId xmlns:a16="http://schemas.microsoft.com/office/drawing/2014/main" id="{8EBE519E-09D6-4443-9AE0-7A729C000FA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6" name="Picture 15" descr="Logo&#10;&#10;Description automatically generated">
            <a:extLst>
              <a:ext uri="{FF2B5EF4-FFF2-40B4-BE49-F238E27FC236}">
                <a16:creationId xmlns:a16="http://schemas.microsoft.com/office/drawing/2014/main" id="{9133AD6F-3046-4A3E-8884-74720F6885E7}"/>
              </a:ext>
            </a:extLst>
          </p:cNvPr>
          <p:cNvPicPr>
            <a:picLocks noChangeAspect="1"/>
          </p:cNvPicPr>
          <p:nvPr userDrawn="1"/>
        </p:nvPicPr>
        <p:blipFill>
          <a:blip r:embed="rId28"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88" r:id="rId12"/>
    <p:sldLayoutId id="2147483732" r:id="rId13"/>
    <p:sldLayoutId id="2147483733" r:id="rId14"/>
    <p:sldLayoutId id="2147483789" r:id="rId15"/>
    <p:sldLayoutId id="2147483735" r:id="rId16"/>
    <p:sldLayoutId id="2147483736" r:id="rId17"/>
    <p:sldLayoutId id="2147483737" r:id="rId18"/>
    <p:sldLayoutId id="2147483738" r:id="rId19"/>
    <p:sldLayoutId id="2147483739" r:id="rId20"/>
    <p:sldLayoutId id="2147483740" r:id="rId21"/>
    <p:sldLayoutId id="2147483741" r:id="rId22"/>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3.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4.xml"/><Relationship Id="rId5" Type="http://schemas.openxmlformats.org/officeDocument/2006/relationships/image" Target="../media/image20.pn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5.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6.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7.xml"/><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8.xml"/><Relationship Id="rId5" Type="http://schemas.openxmlformats.org/officeDocument/2006/relationships/image" Target="../media/image27.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0.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5.xml"/><Relationship Id="rId1" Type="http://schemas.openxmlformats.org/officeDocument/2006/relationships/tags" Target="../tags/tag12.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5.xml"/><Relationship Id="rId1" Type="http://schemas.openxmlformats.org/officeDocument/2006/relationships/tags" Target="../tags/tag13.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5.xml"/><Relationship Id="rId1" Type="http://schemas.openxmlformats.org/officeDocument/2006/relationships/tags" Target="../tags/tag14.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6.xml"/><Relationship Id="rId1" Type="http://schemas.openxmlformats.org/officeDocument/2006/relationships/tags" Target="../tags/tag15.xml"/><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6.xml"/><Relationship Id="rId1" Type="http://schemas.openxmlformats.org/officeDocument/2006/relationships/tags" Target="../tags/tag16.xml"/><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6.xml"/><Relationship Id="rId1" Type="http://schemas.openxmlformats.org/officeDocument/2006/relationships/tags" Target="../tags/tag17.xml"/><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6.xml"/><Relationship Id="rId1" Type="http://schemas.openxmlformats.org/officeDocument/2006/relationships/tags" Target="../tags/tag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6.xml"/><Relationship Id="rId1" Type="http://schemas.openxmlformats.org/officeDocument/2006/relationships/tags" Target="../tags/tag19.xml"/><Relationship Id="rId4" Type="http://schemas.openxmlformats.org/officeDocument/2006/relationships/image" Target="../media/image32.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6.xml"/><Relationship Id="rId1" Type="http://schemas.openxmlformats.org/officeDocument/2006/relationships/tags" Target="../tags/tag20.xml"/><Relationship Id="rId4" Type="http://schemas.openxmlformats.org/officeDocument/2006/relationships/image" Target="../media/image32.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6.xml"/><Relationship Id="rId1" Type="http://schemas.openxmlformats.org/officeDocument/2006/relationships/tags" Target="../tags/tag21.xml"/></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slideLayout" Target="../slideLayouts/slideLayout36.xml"/><Relationship Id="rId1" Type="http://schemas.openxmlformats.org/officeDocument/2006/relationships/tags" Target="../tags/tag22.xml"/></Relationships>
</file>

<file path=ppt/slides/_rels/slide3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slideLayout" Target="../slideLayouts/slideLayout36.xml"/><Relationship Id="rId1" Type="http://schemas.openxmlformats.org/officeDocument/2006/relationships/tags" Target="../tags/tag23.xml"/></Relationships>
</file>

<file path=ppt/slides/_rels/slide3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slideLayout" Target="../slideLayouts/slideLayout36.xml"/><Relationship Id="rId1" Type="http://schemas.openxmlformats.org/officeDocument/2006/relationships/tags" Target="../tags/tag24.xml"/></Relationships>
</file>

<file path=ppt/slides/_rels/slide3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slideLayout" Target="../slideLayouts/slideLayout36.xml"/><Relationship Id="rId1" Type="http://schemas.openxmlformats.org/officeDocument/2006/relationships/tags" Target="../tags/tag25.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6.xml"/><Relationship Id="rId1" Type="http://schemas.openxmlformats.org/officeDocument/2006/relationships/tags" Target="../tags/tag26.xml"/><Relationship Id="rId4" Type="http://schemas.openxmlformats.org/officeDocument/2006/relationships/image" Target="../media/image37.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6.xml"/><Relationship Id="rId1" Type="http://schemas.openxmlformats.org/officeDocument/2006/relationships/tags" Target="../tags/tag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6.xml"/><Relationship Id="rId1" Type="http://schemas.openxmlformats.org/officeDocument/2006/relationships/tags" Target="../tags/tag28.xml"/><Relationship Id="rId5" Type="http://schemas.openxmlformats.org/officeDocument/2006/relationships/image" Target="../media/image39.svg"/><Relationship Id="rId4" Type="http://schemas.openxmlformats.org/officeDocument/2006/relationships/image" Target="../media/image38.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6.xml"/><Relationship Id="rId1" Type="http://schemas.openxmlformats.org/officeDocument/2006/relationships/tags" Target="../tags/tag29.xml"/><Relationship Id="rId4" Type="http://schemas.openxmlformats.org/officeDocument/2006/relationships/image" Target="../media/image40.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6.xml"/><Relationship Id="rId1" Type="http://schemas.openxmlformats.org/officeDocument/2006/relationships/tags" Target="../tags/tag30.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36.xml"/><Relationship Id="rId1" Type="http://schemas.openxmlformats.org/officeDocument/2006/relationships/tags" Target="../tags/tag31.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6.xml"/><Relationship Id="rId1" Type="http://schemas.openxmlformats.org/officeDocument/2006/relationships/tags" Target="../tags/tag3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36.xml"/><Relationship Id="rId1" Type="http://schemas.openxmlformats.org/officeDocument/2006/relationships/tags" Target="../tags/tag33.xml"/><Relationship Id="rId4" Type="http://schemas.openxmlformats.org/officeDocument/2006/relationships/image" Target="../media/image4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6.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7.xml"/><Relationship Id="rId1" Type="http://schemas.openxmlformats.org/officeDocument/2006/relationships/slideLayout" Target="../slideLayouts/slideLayout3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2.xml"/><Relationship Id="rId1" Type="http://schemas.openxmlformats.org/officeDocument/2006/relationships/slideLayout" Target="../slideLayouts/slideLayout3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36.xml"/><Relationship Id="rId1" Type="http://schemas.openxmlformats.org/officeDocument/2006/relationships/tags" Target="../tags/tag34.xml"/><Relationship Id="rId5" Type="http://schemas.openxmlformats.org/officeDocument/2006/relationships/image" Target="../media/image46.jpeg"/><Relationship Id="rId4" Type="http://schemas.openxmlformats.org/officeDocument/2006/relationships/image" Target="../media/image45.jpe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36.xml"/><Relationship Id="rId1" Type="http://schemas.openxmlformats.org/officeDocument/2006/relationships/tags" Target="../tags/tag35.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45.xml"/><Relationship Id="rId7" Type="http://schemas.openxmlformats.org/officeDocument/2006/relationships/image" Target="../media/image50.png"/><Relationship Id="rId2" Type="http://schemas.openxmlformats.org/officeDocument/2006/relationships/slideLayout" Target="../slideLayouts/slideLayout35.xml"/><Relationship Id="rId1" Type="http://schemas.openxmlformats.org/officeDocument/2006/relationships/tags" Target="../tags/tag36.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35.xml"/><Relationship Id="rId1" Type="http://schemas.openxmlformats.org/officeDocument/2006/relationships/tags" Target="../tags/tag3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svg"/><Relationship Id="rId18" Type="http://schemas.openxmlformats.org/officeDocument/2006/relationships/image" Target="../media/image68.png"/><Relationship Id="rId3" Type="http://schemas.openxmlformats.org/officeDocument/2006/relationships/notesSlide" Target="../notesSlides/notesSlide47.xml"/><Relationship Id="rId7" Type="http://schemas.openxmlformats.org/officeDocument/2006/relationships/image" Target="../media/image57.svg"/><Relationship Id="rId12" Type="http://schemas.openxmlformats.org/officeDocument/2006/relationships/image" Target="../media/image62.png"/><Relationship Id="rId17" Type="http://schemas.openxmlformats.org/officeDocument/2006/relationships/image" Target="../media/image67.svg"/><Relationship Id="rId2" Type="http://schemas.openxmlformats.org/officeDocument/2006/relationships/slideLayout" Target="../slideLayouts/slideLayout36.xml"/><Relationship Id="rId16" Type="http://schemas.openxmlformats.org/officeDocument/2006/relationships/image" Target="../media/image66.png"/><Relationship Id="rId1" Type="http://schemas.openxmlformats.org/officeDocument/2006/relationships/tags" Target="../tags/tag38.xml"/><Relationship Id="rId6" Type="http://schemas.openxmlformats.org/officeDocument/2006/relationships/image" Target="../media/image56.png"/><Relationship Id="rId11" Type="http://schemas.openxmlformats.org/officeDocument/2006/relationships/image" Target="../media/image61.svg"/><Relationship Id="rId5" Type="http://schemas.openxmlformats.org/officeDocument/2006/relationships/image" Target="../media/image55.svg"/><Relationship Id="rId15" Type="http://schemas.openxmlformats.org/officeDocument/2006/relationships/image" Target="../media/image65.svg"/><Relationship Id="rId10" Type="http://schemas.openxmlformats.org/officeDocument/2006/relationships/image" Target="../media/image60.png"/><Relationship Id="rId19" Type="http://schemas.openxmlformats.org/officeDocument/2006/relationships/image" Target="../media/image69.svg"/><Relationship Id="rId4" Type="http://schemas.openxmlformats.org/officeDocument/2006/relationships/image" Target="../media/image54.png"/><Relationship Id="rId9" Type="http://schemas.openxmlformats.org/officeDocument/2006/relationships/image" Target="../media/image59.svg"/><Relationship Id="rId14" Type="http://schemas.openxmlformats.org/officeDocument/2006/relationships/image" Target="../media/image64.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6.xml"/></Relationships>
</file>

<file path=ppt/slides/_rels/slide6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9.xml"/><Relationship Id="rId1" Type="http://schemas.openxmlformats.org/officeDocument/2006/relationships/slideLayout" Target="../slideLayouts/slideLayout3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6.xml"/></Relationships>
</file>

<file path=ppt/slides/_rels/slide6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4.xml"/><Relationship Id="rId1" Type="http://schemas.openxmlformats.org/officeDocument/2006/relationships/slideLayout" Target="../slideLayouts/slideLayout3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8" Type="http://schemas.openxmlformats.org/officeDocument/2006/relationships/hyperlink" Target="https://www.ncbi.nlm.nih.gov/pmc/articles/PMC1446217/pdf/10800420.pdf" TargetMode="External"/><Relationship Id="rId3" Type="http://schemas.openxmlformats.org/officeDocument/2006/relationships/hyperlink" Target="https://www.hse.gov.uk/stress/signs.htm" TargetMode="External"/><Relationship Id="rId7" Type="http://schemas.openxmlformats.org/officeDocument/2006/relationships/hyperlink" Target="https://apps.who.int/iris/bitstream/handle/10665/275385/9789241514347-eng.pdf?ua=1&amp;ua=1" TargetMode="External"/><Relationship Id="rId2" Type="http://schemas.openxmlformats.org/officeDocument/2006/relationships/hyperlink" Target="http://www.fminsight.com/rokdownloads/Handouts/Handout%20-%20Communicate%20to%20Influence.pdf" TargetMode="External"/><Relationship Id="rId1" Type="http://schemas.openxmlformats.org/officeDocument/2006/relationships/slideLayout" Target="../slideLayouts/slideLayout5.xml"/><Relationship Id="rId6" Type="http://schemas.openxmlformats.org/officeDocument/2006/relationships/hyperlink" Target="https://www.who.int/publications/i/item/9241590475" TargetMode="External"/><Relationship Id="rId5" Type="http://schemas.openxmlformats.org/officeDocument/2006/relationships/hyperlink" Target="https://powertofly.com/up/examples-of-conflict-in-the-workplace-scenarios" TargetMode="External"/><Relationship Id="rId10" Type="http://schemas.openxmlformats.org/officeDocument/2006/relationships/hyperlink" Target="https://intranet.who.int/features/communicationstoolkit/pdf/advocacy.pdf" TargetMode="External"/><Relationship Id="rId4" Type="http://schemas.openxmlformats.org/officeDocument/2006/relationships/hyperlink" Target="https://sloanreview.mit.edu/article/what-is-your-management-model/" TargetMode="External"/><Relationship Id="rId9" Type="http://schemas.openxmlformats.org/officeDocument/2006/relationships/hyperlink" Target="https://apps.who.int/iris/bitstream/handle/10665/70051/HED_92.4_eng.pdf;sequence=1"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80.xml.rels><?xml version="1.0" encoding="UTF-8" standalone="yes"?>
<Relationships xmlns="http://schemas.openxmlformats.org/package/2006/relationships"><Relationship Id="rId3" Type="http://schemas.openxmlformats.org/officeDocument/2006/relationships/hyperlink" Target="https://openwho.org/courses/ready4response-tier2-EN/items/4eiNpFkpWHHSvjrgOTvsDI" TargetMode="External"/><Relationship Id="rId7" Type="http://schemas.openxmlformats.org/officeDocument/2006/relationships/hyperlink" Target="https://www.coursera.org/learn/skills-management#syllabus" TargetMode="External"/><Relationship Id="rId2" Type="http://schemas.openxmlformats.org/officeDocument/2006/relationships/hyperlink" Target="https://openwho.org/courses/publichealthcom" TargetMode="External"/><Relationship Id="rId1" Type="http://schemas.openxmlformats.org/officeDocument/2006/relationships/slideLayout" Target="../slideLayouts/slideLayout6.xml"/><Relationship Id="rId6" Type="http://schemas.openxmlformats.org/officeDocument/2006/relationships/hyperlink" Target="https://www.coursera.org/learn/foundational-skills-communicating-health" TargetMode="External"/><Relationship Id="rId5" Type="http://schemas.openxmlformats.org/officeDocument/2006/relationships/hyperlink" Target="https://www.train.org/cdctrain/course/1012811/" TargetMode="External"/><Relationship Id="rId4" Type="http://schemas.openxmlformats.org/officeDocument/2006/relationships/hyperlink" Target="https://www.train.org/cdctrain/course/1012711/?activeTab=about" TargetMode="Externa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2.xml"/><Relationship Id="rId4" Type="http://schemas.openxmlformats.org/officeDocument/2006/relationships/hyperlink" Target="mailto:ihrhrt@who.int" TargetMode="Externa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a:t>
            </a:fld>
            <a:endParaRPr sz="1000">
              <a:solidFill>
                <a:schemeClr val="tx1">
                  <a:lumMod val="50000"/>
                  <a:lumOff val="50000"/>
                </a:schemeClr>
              </a:solidFill>
              <a:latin typeface="Source Sans Pro" panose="020B0503030403020204" pitchFamily="34" charset="0"/>
            </a:endParaRPr>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r>
              <a:rPr b="1" dirty="0"/>
              <a:t>Rapid Response Teams </a:t>
            </a:r>
            <a:br>
              <a:rPr b="1" dirty="0"/>
            </a:br>
            <a:r>
              <a:rPr lang="fr-FR" b="1" dirty="0"/>
              <a:t>Managers Workshop</a:t>
            </a:r>
            <a:endParaRPr lang="en-US" b="1" dirty="0"/>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r>
              <a:rPr b="1">
                <a:solidFill>
                  <a:schemeClr val="tx1"/>
                </a:solidFill>
                <a:highlight>
                  <a:srgbClr val="FFFF00"/>
                </a:highlight>
              </a:rPr>
              <a:t>Venue, country, dates</a:t>
            </a:r>
            <a:endParaRPr lang="en-US" b="1">
              <a:solidFill>
                <a:schemeClr val="tx1"/>
              </a:solidFill>
              <a:highlight>
                <a:srgbClr val="FFFF00"/>
              </a:highlight>
            </a:endParaRPr>
          </a:p>
        </p:txBody>
      </p:sp>
      <p:sp>
        <p:nvSpPr>
          <p:cNvPr id="563" name="Title 2"/>
          <p:cNvSpPr txBox="1"/>
          <p:nvPr/>
        </p:nvSpPr>
        <p:spPr>
          <a:xfrm>
            <a:off x="3463847" y="4307605"/>
            <a:ext cx="8054414"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r>
              <a:rPr b="1"/>
              <a:t>Welcome!</a:t>
            </a:r>
            <a:endParaRPr lang="en-US" b="1"/>
          </a:p>
        </p:txBody>
      </p:sp>
      <p:sp>
        <p:nvSpPr>
          <p:cNvPr id="564" name="TextBox 3"/>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r>
              <a:rPr>
                <a:highlight>
                  <a:srgbClr val="FFFF00"/>
                </a:highlight>
              </a:rPr>
              <a:t>Country logo/flag</a:t>
            </a:r>
            <a:endParaRPr lang="en-US">
              <a:highlight>
                <a:srgbClr val="FFFF00"/>
              </a:highlight>
            </a:endParaRPr>
          </a:p>
        </p:txBody>
      </p:sp>
      <p:sp>
        <p:nvSpPr>
          <p:cNvPr id="565" name="TextBox 7"/>
          <p:cNvSpPr txBox="1"/>
          <p:nvPr/>
        </p:nvSpPr>
        <p:spPr>
          <a:xfrm>
            <a:off x="514350" y="4160585"/>
            <a:ext cx="2333564" cy="320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43284" y="996974"/>
            <a:ext cx="7823030" cy="402509"/>
          </a:xfrm>
          <a:prstGeom prst="rect">
            <a:avLst/>
          </a:prstGeom>
        </p:spPr>
        <p:txBody>
          <a:bodyPr vert="horz" wrap="square" lIns="0" tIns="14568" rIns="0" bIns="0" numCol="1" rtlCol="0" anchor="ctr" anchorCtr="0" compatLnSpc="1">
            <a:prstTxWarp prst="textNoShape">
              <a:avLst/>
            </a:prstTxWarp>
            <a:spAutoFit/>
          </a:bodyPr>
          <a:lstStyle/>
          <a:p>
            <a:pPr marL="10795">
              <a:spcBef>
                <a:spcPts val="114"/>
              </a:spcBef>
            </a:pPr>
            <a:r>
              <a:rPr lang="en-US" sz="2800" b="1" kern="1200">
                <a:solidFill>
                  <a:srgbClr val="A2010C"/>
                </a:solidFill>
                <a:latin typeface="Source Sans Pro Regular"/>
                <a:cs typeface="+mj-cs"/>
                <a:sym typeface="Source Sans Pro Regular"/>
              </a:rPr>
              <a:t>Reminder - RRT management responsibilities</a:t>
            </a:r>
            <a:endParaRPr lang="en-US" sz="2800"/>
          </a:p>
        </p:txBody>
      </p:sp>
      <p:sp>
        <p:nvSpPr>
          <p:cNvPr id="4" name="Espace réservé du texte 3">
            <a:extLst>
              <a:ext uri="{FF2B5EF4-FFF2-40B4-BE49-F238E27FC236}">
                <a16:creationId xmlns:a16="http://schemas.microsoft.com/office/drawing/2014/main" id="{3C413FBB-E21E-D207-477F-903909E85DF6}"/>
              </a:ext>
            </a:extLst>
          </p:cNvPr>
          <p:cNvSpPr>
            <a:spLocks noGrp="1"/>
          </p:cNvSpPr>
          <p:nvPr>
            <p:ph type="body" idx="1"/>
          </p:nvPr>
        </p:nvSpPr>
        <p:spPr>
          <a:xfrm>
            <a:off x="1240974" y="1789177"/>
            <a:ext cx="8058616" cy="4654071"/>
          </a:xfrm>
        </p:spPr>
        <p:txBody>
          <a:bodyPr lIns="45719" tIns="45720" rIns="45719" bIns="45720" anchor="t">
            <a:normAutofit fontScale="92500" lnSpcReduction="20000"/>
          </a:bodyPr>
          <a:lstStyle/>
          <a:p>
            <a:pPr marL="454025" lvl="1" indent="0">
              <a:lnSpc>
                <a:spcPct val="100000"/>
              </a:lnSpc>
              <a:spcBef>
                <a:spcPts val="468"/>
              </a:spcBef>
              <a:buNone/>
            </a:pPr>
            <a:r>
              <a:rPr lang="en-US" dirty="0"/>
              <a:t>RRT management alone or with input from key decision makers, may be responsible for:</a:t>
            </a:r>
            <a:endParaRPr lang="fr-FR" dirty="0"/>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cs typeface="Arial"/>
              </a:rPr>
              <a:t>RRT capacity building through training, on job training, simulation exercise, mentoring and applied program </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Identifying and selecting RRT members for deployment </a:t>
            </a:r>
            <a:endParaRPr lang="en-US" dirty="0"/>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 Providing and/or procuring support for the RRT, including logistics support, technical guidance and expertise, equipment and human resources</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Ensuring execution of established pre-deployment, deployment and post-deployment RRT processes </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Facilitating communication between the RRT and the emergency coordination unit, and </a:t>
            </a:r>
          </a:p>
          <a:p>
            <a:pPr marL="788035" lvl="1" indent="-334010" defTabSz="914400">
              <a:lnSpc>
                <a:spcPct val="100000"/>
              </a:lnSpc>
              <a:spcBef>
                <a:spcPts val="468"/>
              </a:spcBef>
              <a:buClr>
                <a:schemeClr val="accent3"/>
              </a:buClr>
              <a:buSzTx/>
              <a:buFont typeface="Arial MT"/>
              <a:buChar char="•"/>
              <a:tabLst>
                <a:tab pos="787816" algn="l"/>
                <a:tab pos="788936" algn="l"/>
              </a:tabLst>
            </a:pPr>
            <a:r>
              <a:rPr lang="en-US" kern="1200" spc="-4" dirty="0">
                <a:ea typeface="+mn-ea"/>
                <a:cs typeface="Arial"/>
              </a:rPr>
              <a:t>Monitoring RRT response activities ensuring a coordinated approach and alignment with response priorities</a:t>
            </a:r>
            <a:endParaRPr lang="fr-FR" kern="1200" spc="-4" dirty="0">
              <a:ea typeface="+mn-ea"/>
              <a:cs typeface="Arial"/>
            </a:endParaRPr>
          </a:p>
        </p:txBody>
      </p:sp>
      <p:sp>
        <p:nvSpPr>
          <p:cNvPr id="7" name="Slide Number Placeholder 5">
            <a:extLst>
              <a:ext uri="{FF2B5EF4-FFF2-40B4-BE49-F238E27FC236}">
                <a16:creationId xmlns:a16="http://schemas.microsoft.com/office/drawing/2014/main" id="{9E926432-1E1D-48AD-A2A7-41BFF9F35012}"/>
              </a:ext>
            </a:extLst>
          </p:cNvPr>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10</a:t>
            </a:fld>
            <a:endParaRPr sz="1000">
              <a:solidFill>
                <a:schemeClr val="tx1">
                  <a:lumMod val="50000"/>
                  <a:lumOff val="50000"/>
                </a:schemeClr>
              </a:solidFill>
              <a:latin typeface="Source Sans Pro" panose="020B0503030403020204" pitchFamily="34" charset="0"/>
            </a:endParaRPr>
          </a:p>
        </p:txBody>
      </p:sp>
      <p:sp>
        <p:nvSpPr>
          <p:cNvPr id="6" name="Rectangle 5">
            <a:extLst>
              <a:ext uri="{FF2B5EF4-FFF2-40B4-BE49-F238E27FC236}">
                <a16:creationId xmlns:a16="http://schemas.microsoft.com/office/drawing/2014/main" id="{0410F534-06EA-E051-BDDD-D7F63B24DE28}"/>
              </a:ext>
            </a:extLst>
          </p:cNvPr>
          <p:cNvSpPr/>
          <p:nvPr/>
        </p:nvSpPr>
        <p:spPr>
          <a:xfrm>
            <a:off x="-45242" y="22505"/>
            <a:ext cx="11031794" cy="584775"/>
          </a:xfrm>
          <a:prstGeom prst="rect">
            <a:avLst/>
          </a:prstGeom>
        </p:spPr>
        <p:txBody>
          <a:bodyPr wrap="square">
            <a:spAutoFit/>
          </a:bodyPr>
          <a:lstStyle/>
          <a:p>
            <a:r>
              <a:rPr lang="en-US" sz="3200" b="1">
                <a:solidFill>
                  <a:schemeClr val="bg1"/>
                </a:solidFill>
                <a:latin typeface="Source Sans Pro Regular"/>
              </a:rPr>
              <a:t>8.1 Roles and responsibilities  of a manager</a:t>
            </a:r>
            <a:endParaRPr lang="en-US" sz="3200">
              <a:solidFill>
                <a:schemeClr val="bg1"/>
              </a:solidFill>
              <a:latin typeface="Source Sans Pro Regular"/>
            </a:endParaRPr>
          </a:p>
        </p:txBody>
      </p:sp>
    </p:spTree>
    <p:extLst>
      <p:ext uri="{BB962C8B-B14F-4D97-AF65-F5344CB8AC3E}">
        <p14:creationId xmlns:p14="http://schemas.microsoft.com/office/powerpoint/2010/main" val="117836786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6FA7B-C5DF-4BD2-AD5B-2C543F26D053}"/>
              </a:ext>
            </a:extLst>
          </p:cNvPr>
          <p:cNvSpPr>
            <a:spLocks noGrp="1"/>
          </p:cNvSpPr>
          <p:nvPr>
            <p:ph type="title"/>
          </p:nvPr>
        </p:nvSpPr>
        <p:spPr>
          <a:xfrm>
            <a:off x="110899" y="987939"/>
            <a:ext cx="4992042" cy="646114"/>
          </a:xfrm>
        </p:spPr>
        <p:txBody>
          <a:bodyPr>
            <a:noAutofit/>
          </a:bodyPr>
          <a:lstStyle/>
          <a:p>
            <a:r>
              <a:rPr lang="en-US" sz="2800" b="1" kern="1200">
                <a:solidFill>
                  <a:srgbClr val="A1010D"/>
                </a:solidFill>
                <a:latin typeface="Source Sans Pro Regular"/>
                <a:cs typeface="Arial"/>
              </a:rPr>
              <a:t>Manager’s role is to …</a:t>
            </a:r>
          </a:p>
        </p:txBody>
      </p:sp>
      <p:sp>
        <p:nvSpPr>
          <p:cNvPr id="10" name="Rectangle 9"/>
          <p:cNvSpPr/>
          <p:nvPr/>
        </p:nvSpPr>
        <p:spPr>
          <a:xfrm>
            <a:off x="0" y="0"/>
            <a:ext cx="11031794" cy="584775"/>
          </a:xfrm>
          <a:prstGeom prst="rect">
            <a:avLst/>
          </a:prstGeom>
        </p:spPr>
        <p:txBody>
          <a:bodyPr wrap="square">
            <a:spAutoFit/>
          </a:bodyPr>
          <a:lstStyle/>
          <a:p>
            <a:r>
              <a:rPr lang="en-US" sz="3200" b="1">
                <a:solidFill>
                  <a:schemeClr val="bg1"/>
                </a:solidFill>
                <a:latin typeface="Source Sans Pro Regular"/>
              </a:rPr>
              <a:t>8.1 Roles and responsibilities  of a manager</a:t>
            </a:r>
            <a:endParaRPr lang="en-US" sz="3200">
              <a:solidFill>
                <a:schemeClr val="bg1"/>
              </a:solidFill>
              <a:latin typeface="Source Sans Pro Regular"/>
            </a:endParaRPr>
          </a:p>
        </p:txBody>
      </p:sp>
      <p:pic>
        <p:nvPicPr>
          <p:cNvPr id="5" name="Imag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35825" y="1237254"/>
            <a:ext cx="5460052" cy="5262125"/>
          </a:xfrm>
          <a:prstGeom prst="rect">
            <a:avLst/>
          </a:prstGeom>
        </p:spPr>
      </p:pic>
      <p:sp>
        <p:nvSpPr>
          <p:cNvPr id="6" name="Slide Number Placeholder 5">
            <a:extLst>
              <a:ext uri="{FF2B5EF4-FFF2-40B4-BE49-F238E27FC236}">
                <a16:creationId xmlns:a16="http://schemas.microsoft.com/office/drawing/2014/main" id="{6C1A6EDD-4A51-4068-B2B0-EF1595499584}"/>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11</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215968385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238720" y="871789"/>
            <a:ext cx="3571875" cy="646114"/>
          </a:xfrm>
        </p:spPr>
        <p:txBody>
          <a:bodyPr>
            <a:normAutofit/>
          </a:bodyPr>
          <a:lstStyle/>
          <a:p>
            <a:r>
              <a:rPr lang="en-US" altLang="en-US" sz="2800" b="1" kern="1200">
                <a:solidFill>
                  <a:srgbClr val="A1010D"/>
                </a:solidFill>
                <a:latin typeface="Source Sans Pro Regular"/>
                <a:cs typeface="Arial"/>
              </a:rPr>
              <a:t>1. Plan</a:t>
            </a:r>
          </a:p>
        </p:txBody>
      </p:sp>
      <p:sp>
        <p:nvSpPr>
          <p:cNvPr id="35843" name="Rectangle 3"/>
          <p:cNvSpPr>
            <a:spLocks noGrp="1" noChangeArrowheads="1"/>
          </p:cNvSpPr>
          <p:nvPr>
            <p:ph type="body" idx="1"/>
          </p:nvPr>
        </p:nvSpPr>
        <p:spPr>
          <a:xfrm>
            <a:off x="238720" y="1692317"/>
            <a:ext cx="7312454" cy="4295040"/>
          </a:xfrm>
        </p:spPr>
        <p:txBody>
          <a:bodyPr lIns="45719" tIns="45720" rIns="45719" bIns="45720" anchor="t">
            <a:normAutofit fontScale="92500" lnSpcReduction="10000"/>
          </a:bodyPr>
          <a:lstStyle/>
          <a:p>
            <a:pPr>
              <a:spcBef>
                <a:spcPts val="600"/>
              </a:spcBef>
            </a:pPr>
            <a:r>
              <a:rPr lang="en-US" sz="2400" b="1">
                <a:solidFill>
                  <a:srgbClr val="649E00"/>
                </a:solidFill>
              </a:rPr>
              <a:t>The manager</a:t>
            </a:r>
            <a:r>
              <a:rPr lang="en-US" b="1">
                <a:solidFill>
                  <a:srgbClr val="649E00"/>
                </a:solidFill>
              </a:rPr>
              <a:t> should</a:t>
            </a:r>
            <a:r>
              <a:rPr lang="en-US" sz="2400" b="1">
                <a:solidFill>
                  <a:srgbClr val="649E00"/>
                </a:solidFill>
              </a:rPr>
              <a:t>:</a:t>
            </a:r>
          </a:p>
          <a:p>
            <a:pPr>
              <a:spcBef>
                <a:spcPts val="600"/>
              </a:spcBef>
            </a:pPr>
            <a:endParaRPr lang="en-US" b="1">
              <a:solidFill>
                <a:srgbClr val="649E00"/>
              </a:solidFill>
            </a:endParaRPr>
          </a:p>
          <a:p>
            <a:pPr marL="342900" indent="-342900" defTabSz="914400">
              <a:lnSpc>
                <a:spcPct val="100000"/>
              </a:lnSpc>
              <a:spcBef>
                <a:spcPts val="0"/>
              </a:spcBef>
              <a:buClr>
                <a:srgbClr val="649E00"/>
              </a:buClr>
              <a:buFont typeface="Arial" panose="020B0604020202020204" pitchFamily="34" charset="0"/>
              <a:buChar char="•"/>
            </a:pPr>
            <a:r>
              <a:rPr lang="en-US" altLang="en-US" b="1" kern="1200">
                <a:ea typeface="+mn-ea"/>
                <a:cs typeface="Arial"/>
                <a:sym typeface="Calibri"/>
              </a:rPr>
              <a:t>Undertake</a:t>
            </a:r>
            <a:r>
              <a:rPr lang="en-US" altLang="en-US" kern="1200">
                <a:ea typeface="+mn-ea"/>
                <a:cs typeface="Arial"/>
                <a:sym typeface="Calibri"/>
              </a:rPr>
              <a:t> RRT </a:t>
            </a:r>
            <a:r>
              <a:rPr lang="en-US" altLang="en-US" kern="1200" err="1">
                <a:ea typeface="+mn-ea"/>
                <a:cs typeface="Arial"/>
                <a:sym typeface="Calibri"/>
              </a:rPr>
              <a:t>programme</a:t>
            </a:r>
            <a:r>
              <a:rPr lang="en-US" altLang="en-US" kern="1200">
                <a:ea typeface="+mn-ea"/>
                <a:cs typeface="Arial"/>
                <a:sym typeface="Calibri"/>
              </a:rPr>
              <a:t> planning at the strategic, implementation or tactical level</a:t>
            </a:r>
            <a:endParaRPr lang="en-US" altLang="en-US" kern="1200">
              <a:ea typeface="+mn-ea"/>
              <a:cs typeface="Arial"/>
            </a:endParaRPr>
          </a:p>
          <a:p>
            <a:pPr marL="342900" indent="-342900" defTabSz="914400">
              <a:lnSpc>
                <a:spcPct val="100000"/>
              </a:lnSpc>
              <a:spcBef>
                <a:spcPts val="0"/>
              </a:spcBef>
              <a:buClr>
                <a:srgbClr val="649E00"/>
              </a:buClr>
              <a:buFont typeface="Arial" panose="020B0604020202020204" pitchFamily="34" charset="0"/>
              <a:buChar char="•"/>
            </a:pPr>
            <a:r>
              <a:rPr lang="en-US" altLang="en-US" b="1" kern="1200">
                <a:ea typeface="+mn-ea"/>
                <a:cs typeface="Arial"/>
                <a:sym typeface="Calibri"/>
              </a:rPr>
              <a:t>Identify</a:t>
            </a:r>
            <a:r>
              <a:rPr lang="en-US" altLang="en-US" kern="1200">
                <a:ea typeface="+mn-ea"/>
                <a:cs typeface="Arial"/>
                <a:sym typeface="Calibri"/>
              </a:rPr>
              <a:t> goals, objectives and actions for RRT </a:t>
            </a:r>
            <a:r>
              <a:rPr lang="en-US" altLang="en-US" kern="1200" err="1">
                <a:ea typeface="+mn-ea"/>
                <a:cs typeface="Arial"/>
                <a:sym typeface="Calibri"/>
              </a:rPr>
              <a:t>programme</a:t>
            </a:r>
            <a:r>
              <a:rPr lang="en-US" altLang="en-US" kern="1200">
                <a:ea typeface="+mn-ea"/>
                <a:cs typeface="Arial"/>
                <a:sym typeface="Calibri"/>
              </a:rPr>
              <a:t> implementation and improvement </a:t>
            </a:r>
            <a:endParaRPr lang="en-US" altLang="en-US" kern="1200">
              <a:ea typeface="+mn-ea"/>
              <a:cs typeface="Arial" panose="020B0604020202020204" pitchFamily="34" charset="0"/>
            </a:endParaRPr>
          </a:p>
          <a:p>
            <a:pPr marL="342900" indent="-342900" defTabSz="914400">
              <a:lnSpc>
                <a:spcPct val="100000"/>
              </a:lnSpc>
              <a:spcBef>
                <a:spcPts val="0"/>
              </a:spcBef>
              <a:buClr>
                <a:srgbClr val="649E00"/>
              </a:buClr>
              <a:buFont typeface="Arial" panose="020B0604020202020204" pitchFamily="34" charset="0"/>
              <a:buChar char="•"/>
            </a:pPr>
            <a:r>
              <a:rPr lang="en-US" altLang="en-US" b="1" kern="1200">
                <a:ea typeface="+mn-ea"/>
                <a:cs typeface="Arial"/>
                <a:sym typeface="Calibri"/>
              </a:rPr>
              <a:t>Contribute</a:t>
            </a:r>
            <a:r>
              <a:rPr lang="en-US" altLang="en-US" kern="1200">
                <a:ea typeface="+mn-ea"/>
                <a:cs typeface="Arial"/>
                <a:sym typeface="Calibri"/>
              </a:rPr>
              <a:t> to establishment of policies and implementation plans </a:t>
            </a:r>
            <a:endParaRPr lang="en-US" altLang="en-US" kern="1200">
              <a:ea typeface="+mn-ea"/>
              <a:cs typeface="Arial" panose="020B0604020202020204" pitchFamily="34" charset="0"/>
            </a:endParaRPr>
          </a:p>
          <a:p>
            <a:pPr marL="342900" indent="-342900" defTabSz="914400">
              <a:lnSpc>
                <a:spcPct val="100000"/>
              </a:lnSpc>
              <a:spcBef>
                <a:spcPts val="0"/>
              </a:spcBef>
              <a:buClr>
                <a:srgbClr val="649E00"/>
              </a:buClr>
              <a:buFont typeface="Arial" panose="020B0604020202020204" pitchFamily="34" charset="0"/>
              <a:buChar char="•"/>
            </a:pPr>
            <a:r>
              <a:rPr lang="en-US" altLang="en-US" b="1" kern="1200">
                <a:ea typeface="+mn-ea"/>
                <a:cs typeface="Arial"/>
                <a:sym typeface="Calibri"/>
              </a:rPr>
              <a:t>Acquire</a:t>
            </a:r>
            <a:r>
              <a:rPr lang="en-US" altLang="en-US" kern="1200">
                <a:ea typeface="+mn-ea"/>
                <a:cs typeface="Arial"/>
                <a:sym typeface="Calibri"/>
              </a:rPr>
              <a:t> and analyze data for decision making</a:t>
            </a:r>
            <a:endParaRPr lang="en-US" altLang="en-US" kern="1200">
              <a:ea typeface="+mn-ea"/>
              <a:cs typeface="Arial"/>
            </a:endParaRPr>
          </a:p>
          <a:p>
            <a:pPr marL="342900" indent="-342900" defTabSz="914400">
              <a:lnSpc>
                <a:spcPct val="100000"/>
              </a:lnSpc>
              <a:spcBef>
                <a:spcPts val="0"/>
              </a:spcBef>
              <a:buClr>
                <a:srgbClr val="649E00"/>
              </a:buClr>
              <a:buFont typeface="Arial" panose="020B0604020202020204" pitchFamily="34" charset="0"/>
              <a:buChar char="•"/>
            </a:pPr>
            <a:r>
              <a:rPr lang="en-US" altLang="en-US" b="1" kern="1200">
                <a:ea typeface="+mn-ea"/>
                <a:cs typeface="Arial"/>
                <a:sym typeface="Calibri"/>
              </a:rPr>
              <a:t>Forecast</a:t>
            </a:r>
            <a:r>
              <a:rPr lang="en-US" altLang="en-US" kern="1200">
                <a:ea typeface="+mn-ea"/>
                <a:cs typeface="Arial"/>
                <a:sym typeface="Calibri"/>
              </a:rPr>
              <a:t> the need for adequate space, personnel, equipment and supplies</a:t>
            </a:r>
            <a:endParaRPr lang="en-US" altLang="en-US" kern="1200">
              <a:ea typeface="+mn-ea"/>
              <a:cs typeface="Arial"/>
            </a:endParaRPr>
          </a:p>
          <a:p>
            <a:pPr marL="342900" indent="-342900" defTabSz="914400">
              <a:lnSpc>
                <a:spcPct val="100000"/>
              </a:lnSpc>
              <a:spcBef>
                <a:spcPts val="0"/>
              </a:spcBef>
              <a:buClr>
                <a:srgbClr val="649E00"/>
              </a:buClr>
              <a:buFont typeface="Arial" panose="020B0604020202020204" pitchFamily="34" charset="0"/>
              <a:buChar char="•"/>
            </a:pPr>
            <a:r>
              <a:rPr lang="en-US" altLang="en-US" b="1" kern="1200">
                <a:ea typeface="+mn-ea"/>
                <a:cs typeface="Arial"/>
                <a:sym typeface="Calibri"/>
              </a:rPr>
              <a:t>Prepare</a:t>
            </a:r>
            <a:r>
              <a:rPr lang="en-US" altLang="en-US" kern="1200">
                <a:ea typeface="+mn-ea"/>
                <a:cs typeface="Arial"/>
                <a:sym typeface="Calibri"/>
              </a:rPr>
              <a:t> necessary budgets </a:t>
            </a:r>
            <a:r>
              <a:rPr lang="en-US" kern="1200">
                <a:cs typeface="Arial"/>
                <a:sym typeface="Calibri"/>
              </a:rPr>
              <a:t>f</a:t>
            </a:r>
            <a:r>
              <a:rPr lang="en-US" kern="1200">
                <a:cs typeface="Arial"/>
              </a:rPr>
              <a:t>or</a:t>
            </a:r>
            <a:r>
              <a:rPr lang="en-US" kern="1200">
                <a:cs typeface="Arial"/>
                <a:sym typeface="Calibri"/>
              </a:rPr>
              <a:t> RRT </a:t>
            </a:r>
            <a:r>
              <a:rPr lang="en-US" kern="1200" err="1">
                <a:cs typeface="Arial"/>
                <a:sym typeface="Calibri"/>
              </a:rPr>
              <a:t>programme</a:t>
            </a:r>
            <a:r>
              <a:rPr lang="en-US" kern="1200">
                <a:cs typeface="Arial"/>
                <a:sym typeface="Calibri"/>
              </a:rPr>
              <a:t> implementation and improvement </a:t>
            </a:r>
            <a:endParaRPr lang="en-US" altLang="en-US" kern="1200">
              <a:ea typeface="+mn-ea"/>
              <a:cs typeface="Arial"/>
            </a:endParaRPr>
          </a:p>
        </p:txBody>
      </p:sp>
      <p:sp>
        <p:nvSpPr>
          <p:cNvPr id="10" name="Title 1">
            <a:extLst>
              <a:ext uri="{FF2B5EF4-FFF2-40B4-BE49-F238E27FC236}">
                <a16:creationId xmlns:a16="http://schemas.microsoft.com/office/drawing/2014/main" id="{6F2084C7-CF08-44A8-8C2B-C8AA7F95F909}"/>
              </a:ext>
            </a:extLst>
          </p:cNvPr>
          <p:cNvSpPr txBox="1">
            <a:spLocks/>
          </p:cNvSpPr>
          <p:nvPr/>
        </p:nvSpPr>
        <p:spPr>
          <a:xfrm>
            <a:off x="914400" y="168897"/>
            <a:ext cx="7886700" cy="62083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000" b="1" kern="1200">
                <a:solidFill>
                  <a:srgbClr val="004D79"/>
                </a:solidFill>
                <a:latin typeface="Franklin Gothic Medium" panose="020B0603020102020204" pitchFamily="34" charset="0"/>
                <a:ea typeface="+mj-ea"/>
                <a:cs typeface="+mj-cs"/>
              </a:defRPr>
            </a:lvl1pPr>
          </a:lstStyle>
          <a:p>
            <a:endParaRPr lang="en-US" sz="2400">
              <a:solidFill>
                <a:srgbClr val="F36D32"/>
              </a:solidFill>
            </a:endParaRPr>
          </a:p>
        </p:txBody>
      </p:sp>
      <p:pic>
        <p:nvPicPr>
          <p:cNvPr id="7" name="Picture 6" descr="A group of people sitting at a table&#10;&#10;Description automatically generated">
            <a:extLst>
              <a:ext uri="{FF2B5EF4-FFF2-40B4-BE49-F238E27FC236}">
                <a16:creationId xmlns:a16="http://schemas.microsoft.com/office/drawing/2014/main" id="{7F3EE56A-59DC-4378-89CD-03AC6ADD8F5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27374" y="2740208"/>
            <a:ext cx="4290204" cy="3217653"/>
          </a:xfrm>
          <a:prstGeom prst="rect">
            <a:avLst/>
          </a:prstGeom>
        </p:spPr>
      </p:pic>
      <p:sp>
        <p:nvSpPr>
          <p:cNvPr id="5" name="Rectangle 4">
            <a:extLst>
              <a:ext uri="{FF2B5EF4-FFF2-40B4-BE49-F238E27FC236}">
                <a16:creationId xmlns:a16="http://schemas.microsoft.com/office/drawing/2014/main" id="{9B42B345-2DC2-4312-8AD6-D518D9966933}"/>
              </a:ext>
            </a:extLst>
          </p:cNvPr>
          <p:cNvSpPr/>
          <p:nvPr/>
        </p:nvSpPr>
        <p:spPr>
          <a:xfrm>
            <a:off x="11417882" y="5957861"/>
            <a:ext cx="537327" cy="246221"/>
          </a:xfrm>
          <a:prstGeom prst="rect">
            <a:avLst/>
          </a:prstGeom>
        </p:spPr>
        <p:txBody>
          <a:bodyPr wrap="none">
            <a:spAutoFit/>
          </a:bodyPr>
          <a:lstStyle/>
          <a:p>
            <a:pPr hangingPunct="1"/>
            <a:r>
              <a:rPr lang="en-US" sz="1000" kern="1200">
                <a:ea typeface="+mn-ea"/>
                <a:cs typeface="+mn-cs"/>
              </a:rPr>
              <a:t>© CDC</a:t>
            </a:r>
            <a:endParaRPr lang="en-US" sz="1000" kern="1200">
              <a:solidFill>
                <a:prstClr val="black"/>
              </a:solidFill>
              <a:ea typeface="+mn-ea"/>
              <a:cs typeface="+mn-cs"/>
            </a:endParaRPr>
          </a:p>
        </p:txBody>
      </p:sp>
      <p:pic>
        <p:nvPicPr>
          <p:cNvPr id="3" name="Imag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27374" y="1759285"/>
            <a:ext cx="4290204" cy="952528"/>
          </a:xfrm>
          <a:prstGeom prst="rect">
            <a:avLst/>
          </a:prstGeom>
        </p:spPr>
      </p:pic>
      <p:sp>
        <p:nvSpPr>
          <p:cNvPr id="9" name="Rectangle 8"/>
          <p:cNvSpPr/>
          <p:nvPr/>
        </p:nvSpPr>
        <p:spPr>
          <a:xfrm>
            <a:off x="48373" y="0"/>
            <a:ext cx="11031794" cy="584775"/>
          </a:xfrm>
          <a:prstGeom prst="rect">
            <a:avLst/>
          </a:prstGeom>
        </p:spPr>
        <p:txBody>
          <a:bodyPr wrap="square">
            <a:spAutoFit/>
          </a:bodyPr>
          <a:lstStyle/>
          <a:p>
            <a:r>
              <a:rPr lang="en-US" sz="3200" b="1">
                <a:solidFill>
                  <a:schemeClr val="bg1"/>
                </a:solidFill>
                <a:latin typeface="Source Sans Pro Regular"/>
              </a:rPr>
              <a:t>8.1 Roles and responsibilities  of a manager</a:t>
            </a:r>
            <a:endParaRPr lang="en-US" sz="3200">
              <a:solidFill>
                <a:schemeClr val="bg1"/>
              </a:solidFill>
              <a:latin typeface="Source Sans Pro Regular"/>
            </a:endParaRPr>
          </a:p>
        </p:txBody>
      </p:sp>
      <p:sp>
        <p:nvSpPr>
          <p:cNvPr id="11" name="Slide Number Placeholder 5">
            <a:extLst>
              <a:ext uri="{FF2B5EF4-FFF2-40B4-BE49-F238E27FC236}">
                <a16:creationId xmlns:a16="http://schemas.microsoft.com/office/drawing/2014/main" id="{827F5837-A73C-4356-92DE-55D16DCEDB93}"/>
              </a:ext>
            </a:extLst>
          </p:cNvPr>
          <p:cNvSpPr txBox="1">
            <a:spLocks noGrp="1"/>
          </p:cNvSpPr>
          <p:nvPr>
            <p:ph type="sldNum" sz="quarter" idx="2"/>
          </p:nvPr>
        </p:nvSpPr>
        <p:spPr>
          <a:xfrm>
            <a:off x="11821886" y="6527531"/>
            <a:ext cx="370114"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12</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54678680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27209" y="779867"/>
            <a:ext cx="3571875" cy="646114"/>
          </a:xfrm>
        </p:spPr>
        <p:txBody>
          <a:bodyPr>
            <a:normAutofit/>
          </a:bodyPr>
          <a:lstStyle/>
          <a:p>
            <a:r>
              <a:rPr lang="en-US" altLang="en-US" sz="2800" b="1" kern="1200">
                <a:solidFill>
                  <a:srgbClr val="A1010D"/>
                </a:solidFill>
                <a:latin typeface="Source Sans Pro Regular"/>
                <a:cs typeface="Arial"/>
              </a:rPr>
              <a:t>2. Organize</a:t>
            </a:r>
          </a:p>
        </p:txBody>
      </p:sp>
      <p:sp>
        <p:nvSpPr>
          <p:cNvPr id="35843" name="Rectangle 3"/>
          <p:cNvSpPr>
            <a:spLocks noGrp="1" noChangeArrowheads="1"/>
          </p:cNvSpPr>
          <p:nvPr>
            <p:ph type="body" idx="1"/>
          </p:nvPr>
        </p:nvSpPr>
        <p:spPr>
          <a:xfrm>
            <a:off x="405867" y="2108690"/>
            <a:ext cx="8058616" cy="2821251"/>
          </a:xfrm>
        </p:spPr>
        <p:txBody>
          <a:bodyPr lIns="45719" tIns="45720" rIns="45719" bIns="45720" anchor="t">
            <a:normAutofit/>
          </a:bodyPr>
          <a:lstStyle/>
          <a:p>
            <a:pPr>
              <a:spcBef>
                <a:spcPts val="600"/>
              </a:spcBef>
            </a:pPr>
            <a:r>
              <a:rPr lang="en-US" b="1">
                <a:solidFill>
                  <a:srgbClr val="649E00"/>
                </a:solidFill>
              </a:rPr>
              <a:t>The manager should: </a:t>
            </a:r>
          </a:p>
          <a:p>
            <a:pPr>
              <a:spcBef>
                <a:spcPts val="600"/>
              </a:spcBef>
            </a:pPr>
            <a:endParaRPr lang="en-US" b="1">
              <a:solidFill>
                <a:srgbClr val="649E00"/>
              </a:solidFill>
            </a:endParaRPr>
          </a:p>
          <a:p>
            <a:pPr marL="342900" indent="-342900" defTabSz="914400">
              <a:lnSpc>
                <a:spcPct val="100000"/>
              </a:lnSpc>
              <a:spcBef>
                <a:spcPts val="0"/>
              </a:spcBef>
              <a:buClr>
                <a:srgbClr val="649E00"/>
              </a:buClr>
              <a:buFont typeface="Arial" panose="020B0604020202020204" pitchFamily="34" charset="0"/>
              <a:buChar char="•"/>
            </a:pPr>
            <a:r>
              <a:rPr lang="en-US" altLang="en-US" b="1" kern="1200">
                <a:ea typeface="+mn-ea"/>
                <a:cs typeface="Arial"/>
              </a:rPr>
              <a:t>Organize</a:t>
            </a:r>
            <a:r>
              <a:rPr lang="en-US" altLang="en-US" kern="1200">
                <a:ea typeface="+mn-ea"/>
                <a:cs typeface="Arial"/>
              </a:rPr>
              <a:t> personnel activities and tasks</a:t>
            </a:r>
          </a:p>
          <a:p>
            <a:pPr marL="342900" indent="-342900" defTabSz="914400">
              <a:lnSpc>
                <a:spcPct val="100000"/>
              </a:lnSpc>
              <a:spcBef>
                <a:spcPts val="0"/>
              </a:spcBef>
              <a:buClr>
                <a:srgbClr val="649E00"/>
              </a:buClr>
              <a:buFont typeface="Arial" panose="020B0604020202020204" pitchFamily="34" charset="0"/>
              <a:buChar char="•"/>
            </a:pPr>
            <a:r>
              <a:rPr lang="en-US" altLang="en-US" b="1" kern="1200">
                <a:ea typeface="+mn-ea"/>
                <a:cs typeface="Arial"/>
              </a:rPr>
              <a:t>Implement</a:t>
            </a:r>
            <a:r>
              <a:rPr lang="en-US" altLang="en-US" kern="1200">
                <a:ea typeface="+mn-ea"/>
                <a:cs typeface="Arial"/>
              </a:rPr>
              <a:t> organizational development</a:t>
            </a:r>
          </a:p>
          <a:p>
            <a:pPr marL="342900" indent="-342900" defTabSz="914400">
              <a:lnSpc>
                <a:spcPct val="100000"/>
              </a:lnSpc>
              <a:spcBef>
                <a:spcPts val="0"/>
              </a:spcBef>
              <a:buClr>
                <a:srgbClr val="649E00"/>
              </a:buClr>
              <a:buFont typeface="Arial" panose="020B0604020202020204" pitchFamily="34" charset="0"/>
              <a:buChar char="•"/>
            </a:pPr>
            <a:r>
              <a:rPr lang="en-US" altLang="en-US" b="1" kern="1200">
                <a:ea typeface="+mn-ea"/>
                <a:cs typeface="Arial"/>
              </a:rPr>
              <a:t>Establish</a:t>
            </a:r>
            <a:r>
              <a:rPr lang="en-US" altLang="en-US" kern="1200">
                <a:ea typeface="+mn-ea"/>
                <a:cs typeface="Arial"/>
              </a:rPr>
              <a:t> clear lines of communication</a:t>
            </a:r>
          </a:p>
          <a:p>
            <a:pPr marL="342900" indent="-342900" defTabSz="914400">
              <a:lnSpc>
                <a:spcPct val="100000"/>
              </a:lnSpc>
              <a:spcBef>
                <a:spcPts val="0"/>
              </a:spcBef>
              <a:buClr>
                <a:srgbClr val="649E00"/>
              </a:buClr>
              <a:buFont typeface="Arial" panose="020B0604020202020204" pitchFamily="34" charset="0"/>
              <a:buChar char="•"/>
            </a:pPr>
            <a:r>
              <a:rPr lang="en-US" altLang="en-US" b="1" kern="1200">
                <a:ea typeface="+mn-ea"/>
                <a:cs typeface="Arial"/>
              </a:rPr>
              <a:t>Implement</a:t>
            </a:r>
            <a:r>
              <a:rPr lang="en-US" altLang="en-US" kern="1200">
                <a:ea typeface="+mn-ea"/>
                <a:cs typeface="Arial"/>
              </a:rPr>
              <a:t> policies and procedures</a:t>
            </a:r>
          </a:p>
          <a:p>
            <a:pPr marL="342900" indent="-342900" defTabSz="914400">
              <a:lnSpc>
                <a:spcPct val="100000"/>
              </a:lnSpc>
              <a:spcBef>
                <a:spcPts val="0"/>
              </a:spcBef>
              <a:buClr>
                <a:srgbClr val="649E00"/>
              </a:buClr>
              <a:buFont typeface="Arial" panose="020B0604020202020204" pitchFamily="34" charset="0"/>
              <a:buChar char="•"/>
            </a:pPr>
            <a:r>
              <a:rPr lang="en-US" altLang="en-US" b="1" kern="1200">
                <a:ea typeface="+mn-ea"/>
                <a:cs typeface="Arial"/>
              </a:rPr>
              <a:t>Prioritize</a:t>
            </a:r>
            <a:r>
              <a:rPr lang="en-US" altLang="en-US" kern="1200">
                <a:ea typeface="+mn-ea"/>
                <a:cs typeface="Arial"/>
              </a:rPr>
              <a:t> and organize activities, tasks and workflow.</a:t>
            </a:r>
            <a:endParaRPr lang="en-US" altLang="en-US" kern="1200">
              <a:ea typeface="+mn-ea"/>
              <a:cs typeface="Arial" panose="020B0604020202020204" pitchFamily="34" charset="0"/>
            </a:endParaRPr>
          </a:p>
          <a:p>
            <a:pPr defTabSz="914400">
              <a:lnSpc>
                <a:spcPct val="100000"/>
              </a:lnSpc>
              <a:spcBef>
                <a:spcPts val="0"/>
              </a:spcBef>
              <a:buClr>
                <a:srgbClr val="649E00"/>
              </a:buClr>
            </a:pPr>
            <a:endParaRPr lang="en-US" altLang="en-US" kern="1200">
              <a:solidFill>
                <a:prstClr val="black"/>
              </a:solidFill>
              <a:ea typeface="+mn-ea"/>
              <a:cs typeface="Arial" panose="020B0604020202020204" pitchFamily="34" charset="0"/>
            </a:endParaRPr>
          </a:p>
        </p:txBody>
      </p:sp>
      <p:sp>
        <p:nvSpPr>
          <p:cNvPr id="7" name="Rectangle 6"/>
          <p:cNvSpPr/>
          <p:nvPr/>
        </p:nvSpPr>
        <p:spPr>
          <a:xfrm>
            <a:off x="48373" y="0"/>
            <a:ext cx="11031794" cy="584775"/>
          </a:xfrm>
          <a:prstGeom prst="rect">
            <a:avLst/>
          </a:prstGeom>
        </p:spPr>
        <p:txBody>
          <a:bodyPr wrap="square">
            <a:spAutoFit/>
          </a:bodyPr>
          <a:lstStyle/>
          <a:p>
            <a:r>
              <a:rPr lang="en-US" sz="3200" b="1">
                <a:solidFill>
                  <a:schemeClr val="bg1"/>
                </a:solidFill>
                <a:latin typeface="Source Sans Pro Regular"/>
              </a:rPr>
              <a:t>8.1 Roles and responsibilities  of a manager</a:t>
            </a:r>
            <a:endParaRPr lang="en-US" sz="3200">
              <a:solidFill>
                <a:schemeClr val="bg1"/>
              </a:solidFill>
              <a:latin typeface="Source Sans Pro Regular"/>
            </a:endParaRPr>
          </a:p>
        </p:txBody>
      </p:sp>
      <p:pic>
        <p:nvPicPr>
          <p:cNvPr id="3" name="Image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672050" y="2203363"/>
            <a:ext cx="2713703" cy="2706914"/>
          </a:xfrm>
          <a:prstGeom prst="rect">
            <a:avLst/>
          </a:prstGeom>
        </p:spPr>
      </p:pic>
      <p:sp>
        <p:nvSpPr>
          <p:cNvPr id="8" name="Slide Number Placeholder 5">
            <a:extLst>
              <a:ext uri="{FF2B5EF4-FFF2-40B4-BE49-F238E27FC236}">
                <a16:creationId xmlns:a16="http://schemas.microsoft.com/office/drawing/2014/main" id="{1D09B783-A02E-46D3-8293-0DCF2B074912}"/>
              </a:ext>
            </a:extLst>
          </p:cNvPr>
          <p:cNvSpPr txBox="1">
            <a:spLocks noGrp="1"/>
          </p:cNvSpPr>
          <p:nvPr>
            <p:ph type="sldNum" sz="quarter" idx="2"/>
          </p:nvPr>
        </p:nvSpPr>
        <p:spPr>
          <a:xfrm>
            <a:off x="11789229" y="6527531"/>
            <a:ext cx="402771"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13</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5006715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297713" y="937773"/>
            <a:ext cx="3571875" cy="646114"/>
          </a:xfrm>
        </p:spPr>
        <p:txBody>
          <a:bodyPr>
            <a:normAutofit/>
          </a:bodyPr>
          <a:lstStyle/>
          <a:p>
            <a:r>
              <a:rPr lang="en-US" altLang="en-US" sz="2800" b="1" kern="1200">
                <a:solidFill>
                  <a:srgbClr val="A1010D"/>
                </a:solidFill>
                <a:latin typeface="Source Sans Pro Regular"/>
                <a:cs typeface="Arial"/>
              </a:rPr>
              <a:t>3. Direct</a:t>
            </a:r>
          </a:p>
        </p:txBody>
      </p:sp>
      <p:sp>
        <p:nvSpPr>
          <p:cNvPr id="35843" name="Rectangle 3"/>
          <p:cNvSpPr>
            <a:spLocks noGrp="1" noChangeArrowheads="1"/>
          </p:cNvSpPr>
          <p:nvPr>
            <p:ph type="body" idx="1"/>
          </p:nvPr>
        </p:nvSpPr>
        <p:spPr>
          <a:xfrm>
            <a:off x="681524" y="1719446"/>
            <a:ext cx="8058616" cy="4654071"/>
          </a:xfrm>
        </p:spPr>
        <p:txBody>
          <a:bodyPr lIns="45719" tIns="45720" rIns="45719" bIns="45720" anchor="t">
            <a:normAutofit/>
          </a:bodyPr>
          <a:lstStyle/>
          <a:p>
            <a:pPr>
              <a:spcBef>
                <a:spcPts val="600"/>
              </a:spcBef>
            </a:pPr>
            <a:r>
              <a:rPr lang="en-US" b="1">
                <a:solidFill>
                  <a:srgbClr val="649E00"/>
                </a:solidFill>
              </a:rPr>
              <a:t>The manager should:</a:t>
            </a:r>
          </a:p>
          <a:p>
            <a:pPr>
              <a:spcBef>
                <a:spcPts val="600"/>
              </a:spcBef>
            </a:pPr>
            <a:endParaRPr lang="en-US" b="1">
              <a:solidFill>
                <a:srgbClr val="649E00"/>
              </a:solidFill>
            </a:endParaRPr>
          </a:p>
          <a:p>
            <a:pPr marL="342900" indent="-342900">
              <a:spcBef>
                <a:spcPts val="600"/>
              </a:spcBef>
              <a:buClr>
                <a:srgbClr val="649E00"/>
              </a:buClr>
              <a:buFont typeface="Arial" panose="020B0604020202020204" pitchFamily="34" charset="0"/>
              <a:buChar char="•"/>
            </a:pPr>
            <a:r>
              <a:rPr lang="en-US" altLang="en-US" b="1"/>
              <a:t>Accept/assign </a:t>
            </a:r>
            <a:r>
              <a:rPr lang="en-US" altLang="en-US"/>
              <a:t>responsibility </a:t>
            </a:r>
          </a:p>
          <a:p>
            <a:pPr marL="342900" indent="-342900">
              <a:spcBef>
                <a:spcPts val="600"/>
              </a:spcBef>
              <a:buClr>
                <a:srgbClr val="649E00"/>
              </a:buClr>
              <a:buFont typeface="Arial" panose="020B0604020202020204" pitchFamily="34" charset="0"/>
              <a:buChar char="•"/>
            </a:pPr>
            <a:r>
              <a:rPr lang="en-US" altLang="en-US" b="1"/>
              <a:t>Delegate</a:t>
            </a:r>
          </a:p>
          <a:p>
            <a:pPr marL="342900" indent="-342900">
              <a:spcBef>
                <a:spcPts val="600"/>
              </a:spcBef>
              <a:buClr>
                <a:srgbClr val="649E00"/>
              </a:buClr>
              <a:buFont typeface="Arial" panose="020B0604020202020204" pitchFamily="34" charset="0"/>
              <a:buChar char="•"/>
            </a:pPr>
            <a:r>
              <a:rPr lang="en-US" altLang="en-US" b="1"/>
              <a:t>Access </a:t>
            </a:r>
            <a:r>
              <a:rPr lang="en-US" altLang="en-US"/>
              <a:t>external resources</a:t>
            </a:r>
          </a:p>
          <a:p>
            <a:pPr marL="342900" indent="-342900">
              <a:spcBef>
                <a:spcPts val="600"/>
              </a:spcBef>
              <a:buClr>
                <a:srgbClr val="649E00"/>
              </a:buClr>
              <a:buFont typeface="Arial" panose="020B0604020202020204" pitchFamily="34" charset="0"/>
              <a:buChar char="•"/>
            </a:pPr>
            <a:r>
              <a:rPr lang="en-US" altLang="en-US" b="1"/>
              <a:t>Facilitate</a:t>
            </a:r>
            <a:r>
              <a:rPr lang="en-US" altLang="en-US"/>
              <a:t> meetings</a:t>
            </a:r>
          </a:p>
          <a:p>
            <a:pPr>
              <a:spcBef>
                <a:spcPts val="600"/>
              </a:spcBef>
            </a:pPr>
            <a:endParaRPr lang="en-US" b="1">
              <a:solidFill>
                <a:srgbClr val="649E00"/>
              </a:solidFill>
            </a:endParaRPr>
          </a:p>
          <a:p>
            <a:pPr marL="342900" indent="-342900">
              <a:spcBef>
                <a:spcPts val="600"/>
              </a:spcBef>
              <a:buFont typeface="Arial" panose="020B0604020202020204" pitchFamily="34" charset="0"/>
              <a:buChar char="•"/>
            </a:pPr>
            <a:endParaRPr lang="en-US" altLang="en-US" sz="2000"/>
          </a:p>
        </p:txBody>
      </p:sp>
      <p:pic>
        <p:nvPicPr>
          <p:cNvPr id="8" name="Image 7"/>
          <p:cNvPicPr>
            <a:picLocks noChangeAspect="1"/>
          </p:cNvPicPr>
          <p:nvPr/>
        </p:nvPicPr>
        <p:blipFill>
          <a:blip r:embed="rId4"/>
          <a:stretch>
            <a:fillRect/>
          </a:stretch>
        </p:blipFill>
        <p:spPr>
          <a:xfrm>
            <a:off x="6876927" y="1159387"/>
            <a:ext cx="3352800" cy="2660952"/>
          </a:xfrm>
          <a:prstGeom prst="rect">
            <a:avLst/>
          </a:prstGeom>
        </p:spPr>
      </p:pic>
      <p:sp>
        <p:nvSpPr>
          <p:cNvPr id="9" name="Rectangle 8"/>
          <p:cNvSpPr/>
          <p:nvPr/>
        </p:nvSpPr>
        <p:spPr>
          <a:xfrm>
            <a:off x="145793" y="8938"/>
            <a:ext cx="11031794" cy="584775"/>
          </a:xfrm>
          <a:prstGeom prst="rect">
            <a:avLst/>
          </a:prstGeom>
        </p:spPr>
        <p:txBody>
          <a:bodyPr wrap="square" lIns="91440" tIns="45720" rIns="91440" bIns="45720" anchor="t">
            <a:spAutoFit/>
          </a:bodyPr>
          <a:lstStyle/>
          <a:p>
            <a:r>
              <a:rPr lang="en-US" sz="3200" b="1">
                <a:solidFill>
                  <a:schemeClr val="bg1"/>
                </a:solidFill>
                <a:latin typeface="Source Sans Pro Regular"/>
              </a:rPr>
              <a:t>8.1 Roles and responsibilities  of a manager</a:t>
            </a:r>
            <a:endParaRPr lang="en-US" sz="3200">
              <a:solidFill>
                <a:schemeClr val="bg1"/>
              </a:solidFill>
              <a:latin typeface="Source Sans Pro Regular"/>
            </a:endParaRPr>
          </a:p>
        </p:txBody>
      </p:sp>
      <p:pic>
        <p:nvPicPr>
          <p:cNvPr id="5" name="Image 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355729" y="3513218"/>
            <a:ext cx="2821858" cy="2706914"/>
          </a:xfrm>
          <a:prstGeom prst="rect">
            <a:avLst/>
          </a:prstGeom>
        </p:spPr>
      </p:pic>
      <p:sp>
        <p:nvSpPr>
          <p:cNvPr id="10" name="Slide Number Placeholder 5">
            <a:extLst>
              <a:ext uri="{FF2B5EF4-FFF2-40B4-BE49-F238E27FC236}">
                <a16:creationId xmlns:a16="http://schemas.microsoft.com/office/drawing/2014/main" id="{187A29B5-7EED-4B9E-A68D-44A2CADE85D1}"/>
              </a:ext>
            </a:extLst>
          </p:cNvPr>
          <p:cNvSpPr txBox="1">
            <a:spLocks noGrp="1"/>
          </p:cNvSpPr>
          <p:nvPr>
            <p:ph type="sldNum" sz="quarter" idx="2"/>
          </p:nvPr>
        </p:nvSpPr>
        <p:spPr>
          <a:xfrm>
            <a:off x="11811000" y="6527531"/>
            <a:ext cx="38100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14</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2802238008"/>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89558" y="817828"/>
            <a:ext cx="3571875" cy="646114"/>
          </a:xfrm>
        </p:spPr>
        <p:txBody>
          <a:bodyPr>
            <a:normAutofit/>
          </a:bodyPr>
          <a:lstStyle/>
          <a:p>
            <a:r>
              <a:rPr lang="en-US" altLang="en-US" sz="2800" b="1" kern="1200">
                <a:solidFill>
                  <a:srgbClr val="A1010D"/>
                </a:solidFill>
                <a:latin typeface="Source Sans Pro Regular"/>
                <a:cs typeface="Arial"/>
              </a:rPr>
              <a:t>4. Coordinate</a:t>
            </a:r>
          </a:p>
        </p:txBody>
      </p:sp>
      <p:sp>
        <p:nvSpPr>
          <p:cNvPr id="35843" name="Rectangle 3"/>
          <p:cNvSpPr>
            <a:spLocks noGrp="1" noChangeArrowheads="1"/>
          </p:cNvSpPr>
          <p:nvPr>
            <p:ph type="body" idx="1"/>
          </p:nvPr>
        </p:nvSpPr>
        <p:spPr>
          <a:xfrm>
            <a:off x="433897" y="1687218"/>
            <a:ext cx="8058616" cy="3443414"/>
          </a:xfrm>
        </p:spPr>
        <p:txBody>
          <a:bodyPr lIns="45719" tIns="45720" rIns="45719" bIns="45720" anchor="t">
            <a:normAutofit lnSpcReduction="10000"/>
          </a:bodyPr>
          <a:lstStyle/>
          <a:p>
            <a:pPr>
              <a:spcBef>
                <a:spcPts val="600"/>
              </a:spcBef>
            </a:pPr>
            <a:r>
              <a:rPr lang="en-US" b="1">
                <a:solidFill>
                  <a:srgbClr val="649E00"/>
                </a:solidFill>
              </a:rPr>
              <a:t>The manager should:</a:t>
            </a:r>
          </a:p>
          <a:p>
            <a:pPr>
              <a:spcBef>
                <a:spcPts val="600"/>
              </a:spcBef>
            </a:pPr>
            <a:endParaRPr lang="en-US" b="1">
              <a:solidFill>
                <a:srgbClr val="649E00"/>
              </a:solidFill>
            </a:endParaRPr>
          </a:p>
          <a:p>
            <a:pPr marL="342900" indent="-342900">
              <a:spcBef>
                <a:spcPts val="600"/>
              </a:spcBef>
              <a:buClr>
                <a:srgbClr val="649E00"/>
              </a:buClr>
              <a:buFont typeface="Arial" panose="020B0604020202020204" pitchFamily="34" charset="0"/>
              <a:buChar char="•"/>
            </a:pPr>
            <a:r>
              <a:rPr lang="en-US" altLang="en-US" b="1"/>
              <a:t>Coordinate</a:t>
            </a:r>
            <a:r>
              <a:rPr lang="en-US" altLang="en-US"/>
              <a:t> communication</a:t>
            </a:r>
          </a:p>
          <a:p>
            <a:pPr marL="342900" indent="-342900">
              <a:spcBef>
                <a:spcPts val="600"/>
              </a:spcBef>
              <a:buClr>
                <a:srgbClr val="649E00"/>
              </a:buClr>
              <a:buFont typeface="Arial" panose="020B0604020202020204" pitchFamily="34" charset="0"/>
              <a:buChar char="•"/>
            </a:pPr>
            <a:r>
              <a:rPr lang="en-US" altLang="en-US" b="1"/>
              <a:t>Identify</a:t>
            </a:r>
            <a:r>
              <a:rPr lang="en-US" altLang="en-US"/>
              <a:t>, locate, and procure resources</a:t>
            </a:r>
          </a:p>
          <a:p>
            <a:pPr marL="342900" indent="-342900">
              <a:spcBef>
                <a:spcPts val="600"/>
              </a:spcBef>
              <a:buClr>
                <a:srgbClr val="649E00"/>
              </a:buClr>
              <a:buFont typeface="Arial" panose="020B0604020202020204" pitchFamily="34" charset="0"/>
              <a:buChar char="•"/>
            </a:pPr>
            <a:r>
              <a:rPr lang="en-US" altLang="en-US" b="1"/>
              <a:t>Use</a:t>
            </a:r>
            <a:r>
              <a:rPr lang="en-US" altLang="en-US"/>
              <a:t> resources to accomplish tasks including:</a:t>
            </a:r>
          </a:p>
          <a:p>
            <a:pPr marL="742950" lvl="2" indent="-342900">
              <a:buClr>
                <a:srgbClr val="65A000"/>
              </a:buClr>
              <a:buFont typeface="Courier New" panose="02070309020205020404" pitchFamily="49" charset="0"/>
              <a:buChar char="o"/>
            </a:pPr>
            <a:r>
              <a:rPr lang="en-US" altLang="en-US">
                <a:solidFill>
                  <a:schemeClr val="tx1"/>
                </a:solidFill>
              </a:rPr>
              <a:t>Personnel </a:t>
            </a:r>
          </a:p>
          <a:p>
            <a:pPr marL="742950" lvl="2" indent="-342900">
              <a:buClr>
                <a:srgbClr val="65A000"/>
              </a:buClr>
              <a:buFont typeface="Courier New" panose="02070309020205020404" pitchFamily="49" charset="0"/>
              <a:buChar char="o"/>
            </a:pPr>
            <a:r>
              <a:rPr lang="en-US" altLang="en-US">
                <a:solidFill>
                  <a:schemeClr val="tx1"/>
                </a:solidFill>
              </a:rPr>
              <a:t>Equipment</a:t>
            </a:r>
            <a:endParaRPr lang="en-US">
              <a:solidFill>
                <a:schemeClr val="tx1"/>
              </a:solidFill>
            </a:endParaRPr>
          </a:p>
          <a:p>
            <a:pPr marL="742950" lvl="2" indent="-342900">
              <a:buClr>
                <a:srgbClr val="65A000"/>
              </a:buClr>
              <a:buFont typeface="Courier New" panose="02070309020205020404" pitchFamily="49" charset="0"/>
              <a:buChar char="o"/>
            </a:pPr>
            <a:r>
              <a:rPr lang="en-US" altLang="en-US">
                <a:solidFill>
                  <a:schemeClr val="tx1"/>
                </a:solidFill>
              </a:rPr>
              <a:t>Adequate space</a:t>
            </a:r>
          </a:p>
          <a:p>
            <a:pPr marL="742950" lvl="2" indent="-342900">
              <a:buClr>
                <a:srgbClr val="65A000"/>
              </a:buClr>
              <a:buFont typeface="Courier New" panose="02070309020205020404" pitchFamily="49" charset="0"/>
              <a:buChar char="o"/>
            </a:pPr>
            <a:r>
              <a:rPr lang="en-US" altLang="en-US">
                <a:solidFill>
                  <a:schemeClr val="tx1"/>
                </a:solidFill>
              </a:rPr>
              <a:t>Others as necessary</a:t>
            </a:r>
          </a:p>
          <a:p>
            <a:pPr>
              <a:spcBef>
                <a:spcPts val="600"/>
              </a:spcBef>
            </a:pPr>
            <a:endParaRPr lang="en-US" b="1">
              <a:solidFill>
                <a:srgbClr val="649E00"/>
              </a:solidFill>
            </a:endParaRPr>
          </a:p>
          <a:p>
            <a:pPr marL="342900" indent="-342900">
              <a:spcBef>
                <a:spcPts val="600"/>
              </a:spcBef>
              <a:buFont typeface="Arial" panose="020B0604020202020204" pitchFamily="34" charset="0"/>
              <a:buChar char="•"/>
            </a:pPr>
            <a:endParaRPr lang="en-US" altLang="en-US" sz="2000"/>
          </a:p>
        </p:txBody>
      </p:sp>
      <p:pic>
        <p:nvPicPr>
          <p:cNvPr id="7" name="Image 6"/>
          <p:cNvPicPr>
            <a:picLocks noChangeAspect="1"/>
          </p:cNvPicPr>
          <p:nvPr/>
        </p:nvPicPr>
        <p:blipFill>
          <a:blip r:embed="rId4"/>
          <a:stretch>
            <a:fillRect/>
          </a:stretch>
        </p:blipFill>
        <p:spPr>
          <a:xfrm>
            <a:off x="7486414" y="2557750"/>
            <a:ext cx="3943586" cy="2624277"/>
          </a:xfrm>
          <a:prstGeom prst="rect">
            <a:avLst/>
          </a:prstGeom>
        </p:spPr>
      </p:pic>
      <p:sp>
        <p:nvSpPr>
          <p:cNvPr id="8" name="Rectangle 7"/>
          <p:cNvSpPr/>
          <p:nvPr/>
        </p:nvSpPr>
        <p:spPr>
          <a:xfrm>
            <a:off x="86799" y="10298"/>
            <a:ext cx="11031794" cy="584775"/>
          </a:xfrm>
          <a:prstGeom prst="rect">
            <a:avLst/>
          </a:prstGeom>
        </p:spPr>
        <p:txBody>
          <a:bodyPr wrap="square">
            <a:spAutoFit/>
          </a:bodyPr>
          <a:lstStyle/>
          <a:p>
            <a:r>
              <a:rPr lang="en-US" sz="3200" b="1">
                <a:solidFill>
                  <a:schemeClr val="bg1"/>
                </a:solidFill>
                <a:latin typeface="Source Sans Pro Regular"/>
              </a:rPr>
              <a:t>8.1 Roles and responsibilities  of a manager</a:t>
            </a:r>
            <a:endParaRPr lang="en-US" sz="3200">
              <a:solidFill>
                <a:schemeClr val="bg1"/>
              </a:solidFill>
              <a:latin typeface="Source Sans Pro Regular"/>
            </a:endParaRPr>
          </a:p>
        </p:txBody>
      </p:sp>
      <p:pic>
        <p:nvPicPr>
          <p:cNvPr id="4" name="Image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944182" y="4505130"/>
            <a:ext cx="1892127" cy="2172929"/>
          </a:xfrm>
          <a:prstGeom prst="rect">
            <a:avLst/>
          </a:prstGeom>
        </p:spPr>
      </p:pic>
      <p:sp>
        <p:nvSpPr>
          <p:cNvPr id="9" name="Slide Number Placeholder 5">
            <a:extLst>
              <a:ext uri="{FF2B5EF4-FFF2-40B4-BE49-F238E27FC236}">
                <a16:creationId xmlns:a16="http://schemas.microsoft.com/office/drawing/2014/main" id="{84E5D144-EE17-414A-B259-4BF8573A2E8B}"/>
              </a:ext>
            </a:extLst>
          </p:cNvPr>
          <p:cNvSpPr txBox="1">
            <a:spLocks noGrp="1"/>
          </p:cNvSpPr>
          <p:nvPr>
            <p:ph type="sldNum" sz="quarter" idx="2"/>
          </p:nvPr>
        </p:nvSpPr>
        <p:spPr>
          <a:xfrm>
            <a:off x="11865429" y="6527531"/>
            <a:ext cx="326571"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15</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92848198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287881" y="771240"/>
            <a:ext cx="3571875" cy="646114"/>
          </a:xfrm>
        </p:spPr>
        <p:txBody>
          <a:bodyPr>
            <a:normAutofit/>
          </a:bodyPr>
          <a:lstStyle/>
          <a:p>
            <a:r>
              <a:rPr lang="en-US" altLang="en-US" sz="2800" b="1" kern="1200">
                <a:solidFill>
                  <a:srgbClr val="A1010D"/>
                </a:solidFill>
                <a:latin typeface="Source Sans Pro Regular"/>
                <a:cs typeface="Arial"/>
              </a:rPr>
              <a:t>5. Control</a:t>
            </a:r>
          </a:p>
        </p:txBody>
      </p:sp>
      <p:sp>
        <p:nvSpPr>
          <p:cNvPr id="35843" name="Rectangle 3"/>
          <p:cNvSpPr>
            <a:spLocks noGrp="1" noChangeArrowheads="1"/>
          </p:cNvSpPr>
          <p:nvPr>
            <p:ph type="body" idx="1"/>
          </p:nvPr>
        </p:nvSpPr>
        <p:spPr>
          <a:xfrm>
            <a:off x="624497" y="1750651"/>
            <a:ext cx="8058616" cy="4654071"/>
          </a:xfrm>
        </p:spPr>
        <p:txBody>
          <a:bodyPr lIns="45719" tIns="45720" rIns="45719" bIns="45720" anchor="t">
            <a:normAutofit/>
          </a:bodyPr>
          <a:lstStyle/>
          <a:p>
            <a:pPr>
              <a:spcBef>
                <a:spcPts val="600"/>
              </a:spcBef>
            </a:pPr>
            <a:r>
              <a:rPr lang="en-US" b="1">
                <a:solidFill>
                  <a:srgbClr val="649E00"/>
                </a:solidFill>
              </a:rPr>
              <a:t>The manager should:</a:t>
            </a:r>
          </a:p>
          <a:p>
            <a:pPr marL="342900" indent="-342900">
              <a:spcBef>
                <a:spcPts val="600"/>
              </a:spcBef>
              <a:buClr>
                <a:srgbClr val="649E00"/>
              </a:buClr>
              <a:buFont typeface="Arial" panose="020B0604020202020204" pitchFamily="34" charset="0"/>
              <a:buChar char="•"/>
            </a:pPr>
            <a:r>
              <a:rPr lang="en-US" altLang="en-US" b="1"/>
              <a:t>Ensure </a:t>
            </a:r>
            <a:r>
              <a:rPr lang="en-US" altLang="en-US"/>
              <a:t>adherence to standards and procedures</a:t>
            </a:r>
          </a:p>
          <a:p>
            <a:pPr marL="342900" indent="-342900">
              <a:spcBef>
                <a:spcPts val="600"/>
              </a:spcBef>
              <a:buClr>
                <a:srgbClr val="649E00"/>
              </a:buClr>
              <a:buFont typeface="Arial" panose="020B0604020202020204" pitchFamily="34" charset="0"/>
              <a:buChar char="•"/>
            </a:pPr>
            <a:r>
              <a:rPr lang="en-US" altLang="en-US" b="1"/>
              <a:t>Measure</a:t>
            </a:r>
            <a:r>
              <a:rPr lang="en-US" altLang="en-US"/>
              <a:t> outcomes against goals</a:t>
            </a:r>
          </a:p>
          <a:p>
            <a:pPr marL="342900" indent="-342900">
              <a:spcBef>
                <a:spcPts val="600"/>
              </a:spcBef>
              <a:buClr>
                <a:srgbClr val="649E00"/>
              </a:buClr>
              <a:buFont typeface="Arial" panose="020B0604020202020204" pitchFamily="34" charset="0"/>
              <a:buChar char="•"/>
            </a:pPr>
            <a:r>
              <a:rPr lang="en-US" altLang="en-US" b="1"/>
              <a:t>Implement</a:t>
            </a:r>
            <a:r>
              <a:rPr lang="en-US" altLang="en-US"/>
              <a:t> corrective actions </a:t>
            </a:r>
          </a:p>
          <a:p>
            <a:pPr marL="342900" indent="-342900">
              <a:spcBef>
                <a:spcPts val="600"/>
              </a:spcBef>
              <a:buClr>
                <a:srgbClr val="649E00"/>
              </a:buClr>
              <a:buFont typeface="Arial" panose="020B0604020202020204" pitchFamily="34" charset="0"/>
              <a:buChar char="•"/>
            </a:pPr>
            <a:r>
              <a:rPr lang="en-US" altLang="en-US" b="1"/>
              <a:t>Advocate</a:t>
            </a:r>
            <a:endParaRPr lang="en-US" altLang="en-US"/>
          </a:p>
          <a:p>
            <a:pPr marL="342900" indent="-342900">
              <a:spcBef>
                <a:spcPts val="600"/>
              </a:spcBef>
              <a:buClr>
                <a:srgbClr val="649E00"/>
              </a:buClr>
              <a:buFont typeface="Arial" panose="020B0604020202020204" pitchFamily="34" charset="0"/>
              <a:buChar char="•"/>
            </a:pPr>
            <a:r>
              <a:rPr lang="en-US" altLang="en-US" b="1"/>
              <a:t>Prepare</a:t>
            </a:r>
            <a:r>
              <a:rPr lang="en-US" altLang="en-US"/>
              <a:t> reports</a:t>
            </a:r>
          </a:p>
          <a:p>
            <a:pPr marL="342900" indent="-342900">
              <a:spcBef>
                <a:spcPts val="600"/>
              </a:spcBef>
              <a:buClr>
                <a:srgbClr val="649E00"/>
              </a:buClr>
              <a:buFont typeface="Arial" panose="020B0604020202020204" pitchFamily="34" charset="0"/>
              <a:buChar char="•"/>
            </a:pPr>
            <a:r>
              <a:rPr lang="en-US" altLang="en-US" b="1"/>
              <a:t>Implement</a:t>
            </a:r>
            <a:r>
              <a:rPr lang="en-US" altLang="en-US"/>
              <a:t> information systems</a:t>
            </a:r>
          </a:p>
          <a:p>
            <a:pPr marL="342900" indent="-342900">
              <a:spcBef>
                <a:spcPts val="600"/>
              </a:spcBef>
              <a:buClr>
                <a:srgbClr val="649E00"/>
              </a:buClr>
              <a:buFont typeface="Arial" panose="020B0604020202020204" pitchFamily="34" charset="0"/>
              <a:buChar char="•"/>
            </a:pPr>
            <a:r>
              <a:rPr lang="en-US" altLang="en-US" b="1"/>
              <a:t>Monitor </a:t>
            </a:r>
            <a:r>
              <a:rPr lang="en-US" altLang="en-US"/>
              <a:t>and adhere to budget</a:t>
            </a:r>
            <a:endParaRPr lang="en-US"/>
          </a:p>
          <a:p>
            <a:pPr>
              <a:spcBef>
                <a:spcPts val="600"/>
              </a:spcBef>
            </a:pPr>
            <a:endParaRPr lang="en-US" sz="2400">
              <a:solidFill>
                <a:srgbClr val="F36D32"/>
              </a:solidFill>
            </a:endParaRPr>
          </a:p>
          <a:p>
            <a:pPr marL="342900" indent="-342900">
              <a:spcBef>
                <a:spcPts val="600"/>
              </a:spcBef>
              <a:buFont typeface="Arial" panose="020B0604020202020204" pitchFamily="34" charset="0"/>
              <a:buChar char="•"/>
            </a:pPr>
            <a:endParaRPr lang="en-US" altLang="en-US" sz="2000"/>
          </a:p>
        </p:txBody>
      </p:sp>
      <p:pic>
        <p:nvPicPr>
          <p:cNvPr id="6" name="Image 5"/>
          <p:cNvPicPr>
            <a:picLocks noChangeAspect="1"/>
          </p:cNvPicPr>
          <p:nvPr/>
        </p:nvPicPr>
        <p:blipFill>
          <a:blip r:embed="rId4"/>
          <a:stretch>
            <a:fillRect/>
          </a:stretch>
        </p:blipFill>
        <p:spPr>
          <a:xfrm>
            <a:off x="8596312" y="969367"/>
            <a:ext cx="2786063" cy="2786063"/>
          </a:xfrm>
          <a:prstGeom prst="rect">
            <a:avLst/>
          </a:prstGeom>
        </p:spPr>
      </p:pic>
      <p:sp>
        <p:nvSpPr>
          <p:cNvPr id="7" name="Rectangle 6"/>
          <p:cNvSpPr/>
          <p:nvPr/>
        </p:nvSpPr>
        <p:spPr>
          <a:xfrm>
            <a:off x="145793" y="8938"/>
            <a:ext cx="11031794" cy="584775"/>
          </a:xfrm>
          <a:prstGeom prst="rect">
            <a:avLst/>
          </a:prstGeom>
        </p:spPr>
        <p:txBody>
          <a:bodyPr wrap="square">
            <a:spAutoFit/>
          </a:bodyPr>
          <a:lstStyle/>
          <a:p>
            <a:r>
              <a:rPr lang="en-US" sz="3200" b="1">
                <a:solidFill>
                  <a:schemeClr val="bg1"/>
                </a:solidFill>
                <a:latin typeface="Source Sans Pro Regular"/>
              </a:rPr>
              <a:t>8.1 Roles and responsibilities  of a manager</a:t>
            </a:r>
            <a:endParaRPr lang="en-US" sz="3200">
              <a:solidFill>
                <a:schemeClr val="bg1"/>
              </a:solidFill>
              <a:latin typeface="Source Sans Pro Regular"/>
            </a:endParaRPr>
          </a:p>
        </p:txBody>
      </p:sp>
      <p:pic>
        <p:nvPicPr>
          <p:cNvPr id="3" name="Image 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430297" y="3542039"/>
            <a:ext cx="2998839" cy="2706914"/>
          </a:xfrm>
          <a:prstGeom prst="rect">
            <a:avLst/>
          </a:prstGeom>
        </p:spPr>
      </p:pic>
      <p:sp>
        <p:nvSpPr>
          <p:cNvPr id="8" name="Slide Number Placeholder 5">
            <a:extLst>
              <a:ext uri="{FF2B5EF4-FFF2-40B4-BE49-F238E27FC236}">
                <a16:creationId xmlns:a16="http://schemas.microsoft.com/office/drawing/2014/main" id="{5B452C41-56C7-465A-89F6-8F522FAD1E06}"/>
              </a:ext>
            </a:extLst>
          </p:cNvPr>
          <p:cNvSpPr txBox="1">
            <a:spLocks noGrp="1"/>
          </p:cNvSpPr>
          <p:nvPr>
            <p:ph type="sldNum" sz="quarter" idx="2"/>
          </p:nvPr>
        </p:nvSpPr>
        <p:spPr>
          <a:xfrm>
            <a:off x="11821886" y="6527531"/>
            <a:ext cx="370114"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16</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2523517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69894" y="817833"/>
            <a:ext cx="3571875" cy="646114"/>
          </a:xfrm>
        </p:spPr>
        <p:txBody>
          <a:bodyPr>
            <a:normAutofit/>
          </a:bodyPr>
          <a:lstStyle/>
          <a:p>
            <a:r>
              <a:rPr lang="en-US" altLang="en-US" sz="2800" b="1" kern="1200">
                <a:solidFill>
                  <a:srgbClr val="A1010D"/>
                </a:solidFill>
                <a:latin typeface="Source Sans Pro Regular"/>
                <a:cs typeface="Arial"/>
              </a:rPr>
              <a:t>Managers skills</a:t>
            </a:r>
          </a:p>
        </p:txBody>
      </p:sp>
      <p:sp>
        <p:nvSpPr>
          <p:cNvPr id="2" name="Text Placeholder 1">
            <a:extLst>
              <a:ext uri="{FF2B5EF4-FFF2-40B4-BE49-F238E27FC236}">
                <a16:creationId xmlns:a16="http://schemas.microsoft.com/office/drawing/2014/main" id="{F9DAA676-D6A4-C446-809A-C2B33BCE70A1}"/>
              </a:ext>
            </a:extLst>
          </p:cNvPr>
          <p:cNvSpPr>
            <a:spLocks noGrp="1"/>
          </p:cNvSpPr>
          <p:nvPr>
            <p:ph type="body" idx="1"/>
          </p:nvPr>
        </p:nvSpPr>
        <p:spPr>
          <a:xfrm>
            <a:off x="1012725" y="1579913"/>
            <a:ext cx="9488127" cy="4654071"/>
          </a:xfrm>
        </p:spPr>
        <p:txBody>
          <a:bodyPr lIns="45719" tIns="45720" rIns="45719" bIns="45720" anchor="t">
            <a:normAutofit/>
          </a:bodyPr>
          <a:lstStyle/>
          <a:p>
            <a:pPr>
              <a:spcBef>
                <a:spcPts val="600"/>
              </a:spcBef>
              <a:buClr>
                <a:srgbClr val="649E00"/>
              </a:buClr>
            </a:pPr>
            <a:r>
              <a:rPr lang="en-US" altLang="en-US"/>
              <a:t>To effectively perform her/his role, a manager should have/develop a combination of skills, including:</a:t>
            </a:r>
          </a:p>
          <a:p>
            <a:pPr>
              <a:spcBef>
                <a:spcPts val="600"/>
              </a:spcBef>
              <a:buClr>
                <a:srgbClr val="649E00"/>
              </a:buClr>
            </a:pPr>
            <a:endParaRPr lang="en-US" altLang="en-US"/>
          </a:p>
          <a:p>
            <a:pPr marL="342900" indent="-342900">
              <a:spcBef>
                <a:spcPts val="600"/>
              </a:spcBef>
              <a:buClr>
                <a:srgbClr val="649E00"/>
              </a:buClr>
              <a:buFont typeface="Arial" panose="020B0604020202020204" pitchFamily="34" charset="0"/>
              <a:buChar char="•"/>
            </a:pPr>
            <a:r>
              <a:rPr lang="en-US" altLang="en-US" b="1">
                <a:solidFill>
                  <a:srgbClr val="649E00"/>
                </a:solidFill>
                <a:latin typeface="Arial"/>
                <a:cs typeface="Arial"/>
              </a:rPr>
              <a:t>Conceptual skills:</a:t>
            </a:r>
            <a:r>
              <a:rPr lang="en-US" altLang="en-US">
                <a:latin typeface="Arial"/>
                <a:cs typeface="Arial"/>
              </a:rPr>
              <a:t> </a:t>
            </a:r>
            <a:r>
              <a:rPr lang="en-US">
                <a:latin typeface="Arial"/>
                <a:cs typeface="Arial"/>
              </a:rPr>
              <a:t>thinking skills which let you grasp complex ideas and come up with answers for difficult problems.</a:t>
            </a:r>
          </a:p>
          <a:p>
            <a:pPr marL="342900" indent="-342900">
              <a:spcBef>
                <a:spcPts val="600"/>
              </a:spcBef>
              <a:buClr>
                <a:srgbClr val="649E00"/>
              </a:buClr>
              <a:buFont typeface="Arial" panose="020B0604020202020204" pitchFamily="34" charset="0"/>
              <a:buChar char="•"/>
            </a:pPr>
            <a:endParaRPr lang="en-US">
              <a:latin typeface="Arial"/>
              <a:cs typeface="Arial"/>
            </a:endParaRPr>
          </a:p>
          <a:p>
            <a:pPr marL="342900" indent="-342900">
              <a:spcBef>
                <a:spcPts val="600"/>
              </a:spcBef>
              <a:buClr>
                <a:srgbClr val="649E00"/>
              </a:buClr>
              <a:buFont typeface="Arial" panose="020B0604020202020204" pitchFamily="34" charset="0"/>
              <a:buChar char="•"/>
            </a:pPr>
            <a:r>
              <a:rPr lang="en-US" altLang="en-US" b="1">
                <a:solidFill>
                  <a:srgbClr val="649E00"/>
                </a:solidFill>
                <a:latin typeface="Arial"/>
                <a:cs typeface="Arial"/>
              </a:rPr>
              <a:t>Soft skills:</a:t>
            </a:r>
            <a:r>
              <a:rPr lang="en-US" b="1">
                <a:solidFill>
                  <a:srgbClr val="649E00"/>
                </a:solidFill>
                <a:latin typeface="Arial"/>
                <a:cs typeface="Arial"/>
              </a:rPr>
              <a:t> </a:t>
            </a:r>
            <a:r>
              <a:rPr lang="en-US">
                <a:latin typeface="Arial"/>
                <a:cs typeface="Arial"/>
              </a:rPr>
              <a:t>character traits, behaviors and tactics a person uses to interact with others effectively. </a:t>
            </a:r>
            <a:endParaRPr lang="en-US" altLang="en-US">
              <a:latin typeface="Arial"/>
              <a:cs typeface="Arial"/>
            </a:endParaRPr>
          </a:p>
          <a:p>
            <a:pPr marL="342900" indent="-342900">
              <a:spcBef>
                <a:spcPts val="600"/>
              </a:spcBef>
              <a:buClr>
                <a:srgbClr val="649E00"/>
              </a:buClr>
              <a:buFont typeface="Arial" panose="020B0604020202020204" pitchFamily="34" charset="0"/>
              <a:buChar char="•"/>
            </a:pPr>
            <a:endParaRPr lang="en-US">
              <a:solidFill>
                <a:srgbClr val="002060"/>
              </a:solidFill>
              <a:latin typeface="Arial"/>
              <a:cs typeface="Arial"/>
            </a:endParaRPr>
          </a:p>
          <a:p>
            <a:pPr marL="342900" indent="-342900">
              <a:spcBef>
                <a:spcPts val="600"/>
              </a:spcBef>
              <a:buClr>
                <a:srgbClr val="649E00"/>
              </a:buClr>
              <a:buFont typeface="Arial" panose="020B0604020202020204" pitchFamily="34" charset="0"/>
              <a:buChar char="•"/>
            </a:pPr>
            <a:r>
              <a:rPr lang="en-US" altLang="en-US" b="1">
                <a:solidFill>
                  <a:srgbClr val="649E00"/>
                </a:solidFill>
                <a:latin typeface="Arial"/>
                <a:cs typeface="Arial"/>
              </a:rPr>
              <a:t>Technical skills:</a:t>
            </a:r>
            <a:r>
              <a:rPr lang="en-US" altLang="en-US">
                <a:latin typeface="Arial"/>
                <a:cs typeface="Arial"/>
              </a:rPr>
              <a:t> </a:t>
            </a:r>
            <a:r>
              <a:rPr lang="en-US">
                <a:latin typeface="Arial"/>
                <a:cs typeface="Arial"/>
              </a:rPr>
              <a:t> job-specific knowledge and techniques needed to proficiently perform tasks that require particular expertise.</a:t>
            </a:r>
            <a:endParaRPr lang="en-US" altLang="en-US">
              <a:latin typeface="Arial"/>
              <a:cs typeface="Arial"/>
            </a:endParaRPr>
          </a:p>
          <a:p>
            <a:pPr marL="0" indent="0">
              <a:spcBef>
                <a:spcPts val="600"/>
              </a:spcBef>
              <a:buNone/>
            </a:pPr>
            <a:endParaRPr lang="en-US" altLang="en-US">
              <a:latin typeface="Arial"/>
              <a:cs typeface="Arial"/>
            </a:endParaRPr>
          </a:p>
        </p:txBody>
      </p:sp>
      <p:sp>
        <p:nvSpPr>
          <p:cNvPr id="4" name="Rectangle 3"/>
          <p:cNvSpPr/>
          <p:nvPr/>
        </p:nvSpPr>
        <p:spPr>
          <a:xfrm>
            <a:off x="145793" y="8938"/>
            <a:ext cx="11031794" cy="1077218"/>
          </a:xfrm>
          <a:prstGeom prst="rect">
            <a:avLst/>
          </a:prstGeom>
        </p:spPr>
        <p:txBody>
          <a:bodyPr wrap="square">
            <a:spAutoFit/>
          </a:bodyPr>
          <a:lstStyle/>
          <a:p>
            <a:r>
              <a:rPr lang="en-US" sz="3200" b="1" dirty="0">
                <a:solidFill>
                  <a:schemeClr val="bg1"/>
                </a:solidFill>
                <a:latin typeface="Source Sans Pro Regular"/>
              </a:rPr>
              <a:t>8.1 Skillsets needed by managers</a:t>
            </a:r>
          </a:p>
          <a:p>
            <a:endParaRPr lang="en-US" sz="3200" dirty="0">
              <a:solidFill>
                <a:schemeClr val="bg1"/>
              </a:solidFill>
              <a:latin typeface="Source Sans Pro Regular"/>
            </a:endParaRPr>
          </a:p>
        </p:txBody>
      </p:sp>
      <p:sp>
        <p:nvSpPr>
          <p:cNvPr id="6" name="Slide Number Placeholder 5">
            <a:extLst>
              <a:ext uri="{FF2B5EF4-FFF2-40B4-BE49-F238E27FC236}">
                <a16:creationId xmlns:a16="http://schemas.microsoft.com/office/drawing/2014/main" id="{76EC53C3-A3F0-4A3D-8115-382EEC3FBD07}"/>
              </a:ext>
            </a:extLst>
          </p:cNvPr>
          <p:cNvSpPr txBox="1">
            <a:spLocks noGrp="1"/>
          </p:cNvSpPr>
          <p:nvPr>
            <p:ph type="sldNum" sz="quarter" idx="2"/>
          </p:nvPr>
        </p:nvSpPr>
        <p:spPr>
          <a:xfrm>
            <a:off x="11865429" y="6527531"/>
            <a:ext cx="326571"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17</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339662805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CB56657-69E8-1348-AB85-90B53DC989E1}"/>
              </a:ext>
            </a:extLst>
          </p:cNvPr>
          <p:cNvGrpSpPr/>
          <p:nvPr/>
        </p:nvGrpSpPr>
        <p:grpSpPr>
          <a:xfrm>
            <a:off x="-1" y="1993535"/>
            <a:ext cx="9882409" cy="3675404"/>
            <a:chOff x="572053" y="1606035"/>
            <a:chExt cx="8076421" cy="2958804"/>
          </a:xfrm>
        </p:grpSpPr>
        <p:pic>
          <p:nvPicPr>
            <p:cNvPr id="15" name="Picture 12" descr="1_management.tif"/>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bwMode="auto">
            <a:xfrm>
              <a:off x="2506024" y="1903111"/>
              <a:ext cx="6142449" cy="26617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 name="Rectangle 12"/>
            <p:cNvSpPr/>
            <p:nvPr/>
          </p:nvSpPr>
          <p:spPr>
            <a:xfrm>
              <a:off x="7207746" y="3691997"/>
              <a:ext cx="1200150" cy="515637"/>
            </a:xfrm>
            <a:prstGeom prst="rect">
              <a:avLst/>
            </a:prstGeom>
          </p:spPr>
          <p:txBody>
            <a:bodyPr wrap="square">
              <a:spAutoFit/>
            </a:bodyPr>
            <a:lstStyle/>
            <a:p>
              <a:pPr algn="ctr" fontAlgn="base" hangingPunct="1">
                <a:spcBef>
                  <a:spcPct val="0"/>
                </a:spcBef>
                <a:spcAft>
                  <a:spcPct val="0"/>
                </a:spcAft>
              </a:pPr>
              <a:r>
                <a:rPr lang="en-US" altLang="en-US" sz="2000" kern="1200">
                  <a:solidFill>
                    <a:prstClr val="white"/>
                  </a:solidFill>
                  <a:ea typeface="MS PGothic" panose="020B0600070205080204" pitchFamily="34" charset="-128"/>
                  <a:cs typeface="+mn-cs"/>
                </a:rPr>
                <a:t>Technical</a:t>
              </a:r>
            </a:p>
            <a:p>
              <a:pPr algn="ctr" fontAlgn="base" hangingPunct="1">
                <a:spcBef>
                  <a:spcPct val="0"/>
                </a:spcBef>
                <a:spcAft>
                  <a:spcPct val="0"/>
                </a:spcAft>
              </a:pPr>
              <a:r>
                <a:rPr lang="en-US" altLang="en-US" sz="2000" kern="1200">
                  <a:solidFill>
                    <a:prstClr val="white"/>
                  </a:solidFill>
                  <a:ea typeface="MS PGothic" panose="020B0600070205080204" pitchFamily="34" charset="-128"/>
                  <a:cs typeface="+mn-cs"/>
                </a:rPr>
                <a:t>Skills</a:t>
              </a:r>
            </a:p>
          </p:txBody>
        </p:sp>
        <p:sp>
          <p:nvSpPr>
            <p:cNvPr id="17" name="Rectangle 16"/>
            <p:cNvSpPr/>
            <p:nvPr/>
          </p:nvSpPr>
          <p:spPr>
            <a:xfrm>
              <a:off x="4963477" y="2915033"/>
              <a:ext cx="1143000" cy="515637"/>
            </a:xfrm>
            <a:prstGeom prst="rect">
              <a:avLst/>
            </a:prstGeom>
          </p:spPr>
          <p:txBody>
            <a:bodyPr wrap="square">
              <a:spAutoFit/>
            </a:bodyPr>
            <a:lstStyle/>
            <a:p>
              <a:pPr algn="ctr" fontAlgn="base" hangingPunct="1">
                <a:spcBef>
                  <a:spcPct val="0"/>
                </a:spcBef>
                <a:spcAft>
                  <a:spcPct val="0"/>
                </a:spcAft>
              </a:pPr>
              <a:r>
                <a:rPr lang="en-US" altLang="en-US" sz="2000" kern="1200">
                  <a:solidFill>
                    <a:prstClr val="white"/>
                  </a:solidFill>
                  <a:ea typeface="MS PGothic" panose="020B0600070205080204" pitchFamily="34" charset="-128"/>
                  <a:cs typeface="+mn-cs"/>
                </a:rPr>
                <a:t>Human</a:t>
              </a:r>
            </a:p>
            <a:p>
              <a:pPr algn="ctr" fontAlgn="base" hangingPunct="1">
                <a:spcBef>
                  <a:spcPct val="0"/>
                </a:spcBef>
                <a:spcAft>
                  <a:spcPct val="0"/>
                </a:spcAft>
              </a:pPr>
              <a:r>
                <a:rPr lang="en-US" altLang="en-US" sz="2000" kern="1200">
                  <a:solidFill>
                    <a:prstClr val="white"/>
                  </a:solidFill>
                  <a:ea typeface="MS PGothic" panose="020B0600070205080204" pitchFamily="34" charset="-128"/>
                  <a:cs typeface="+mn-cs"/>
                </a:rPr>
                <a:t>Skills</a:t>
              </a:r>
            </a:p>
          </p:txBody>
        </p:sp>
        <p:sp>
          <p:nvSpPr>
            <p:cNvPr id="18" name="Rectangle 17"/>
            <p:cNvSpPr/>
            <p:nvPr/>
          </p:nvSpPr>
          <p:spPr>
            <a:xfrm>
              <a:off x="2734627" y="2188861"/>
              <a:ext cx="1428750" cy="515637"/>
            </a:xfrm>
            <a:prstGeom prst="rect">
              <a:avLst/>
            </a:prstGeom>
          </p:spPr>
          <p:txBody>
            <a:bodyPr wrap="square">
              <a:spAutoFit/>
            </a:bodyPr>
            <a:lstStyle/>
            <a:p>
              <a:pPr algn="ctr" hangingPunct="1">
                <a:defRPr/>
              </a:pPr>
              <a:r>
                <a:rPr lang="en-US" sz="2000" kern="1200">
                  <a:solidFill>
                    <a:srgbClr val="EEECE1">
                      <a:lumMod val="10000"/>
                    </a:srgbClr>
                  </a:solidFill>
                  <a:ea typeface="Arial Black" pitchFamily="27" charset="0"/>
                  <a:cs typeface="Arial Black" pitchFamily="27" charset="0"/>
                </a:rPr>
                <a:t>Conceptual</a:t>
              </a:r>
            </a:p>
            <a:p>
              <a:pPr algn="ctr" hangingPunct="1">
                <a:defRPr/>
              </a:pPr>
              <a:r>
                <a:rPr lang="en-US" sz="2000" kern="1200">
                  <a:solidFill>
                    <a:srgbClr val="EEECE1">
                      <a:lumMod val="10000"/>
                    </a:srgbClr>
                  </a:solidFill>
                  <a:ea typeface="Arial Black" pitchFamily="27" charset="0"/>
                  <a:cs typeface="Arial Black" pitchFamily="27" charset="0"/>
                </a:rPr>
                <a:t>Skills</a:t>
              </a:r>
            </a:p>
          </p:txBody>
        </p:sp>
        <p:sp>
          <p:nvSpPr>
            <p:cNvPr id="19" name="Rectangle 18"/>
            <p:cNvSpPr/>
            <p:nvPr/>
          </p:nvSpPr>
          <p:spPr>
            <a:xfrm>
              <a:off x="2506024" y="1606035"/>
              <a:ext cx="6142450" cy="291447"/>
            </a:xfrm>
            <a:prstGeom prst="rect">
              <a:avLst/>
            </a:prstGeom>
          </p:spPr>
          <p:txBody>
            <a:bodyPr wrap="square">
              <a:spAutoFit/>
            </a:bodyPr>
            <a:lstStyle/>
            <a:p>
              <a:pPr algn="ctr" hangingPunct="1">
                <a:defRPr/>
              </a:pPr>
              <a:r>
                <a:rPr lang="en-US" sz="2000" b="1" kern="1200" cap="all">
                  <a:solidFill>
                    <a:srgbClr val="649E00"/>
                  </a:solidFill>
                  <a:ea typeface="ＭＳ Ｐゴシック" pitchFamily="27" charset="-128"/>
                  <a:cs typeface="Arial Black"/>
                </a:rPr>
                <a:t>Skills Distribution at Various Management Levels</a:t>
              </a:r>
            </a:p>
          </p:txBody>
        </p:sp>
        <p:sp>
          <p:nvSpPr>
            <p:cNvPr id="20" name="Rectangle 19"/>
            <p:cNvSpPr/>
            <p:nvPr/>
          </p:nvSpPr>
          <p:spPr>
            <a:xfrm>
              <a:off x="572053" y="2074486"/>
              <a:ext cx="1933971" cy="2464638"/>
            </a:xfrm>
            <a:prstGeom prst="rect">
              <a:avLst/>
            </a:prstGeom>
          </p:spPr>
          <p:txBody>
            <a:bodyPr wrap="square">
              <a:spAutoFit/>
            </a:bodyPr>
            <a:lstStyle/>
            <a:p>
              <a:pPr algn="r" fontAlgn="base" hangingPunct="1">
                <a:spcBef>
                  <a:spcPct val="0"/>
                </a:spcBef>
              </a:pPr>
              <a:r>
                <a:rPr lang="en-US" altLang="en-US" sz="2000" b="1" kern="1200">
                  <a:solidFill>
                    <a:prstClr val="black"/>
                  </a:solidFill>
                  <a:ea typeface="MS PGothic" panose="020B0600070205080204" pitchFamily="34" charset="-128"/>
                  <a:cs typeface="+mn-cs"/>
                </a:rPr>
                <a:t>Top </a:t>
              </a:r>
              <a:br>
                <a:rPr lang="en-US" altLang="en-US" sz="2000" b="1" kern="1200">
                  <a:solidFill>
                    <a:prstClr val="black"/>
                  </a:solidFill>
                  <a:ea typeface="MS PGothic" panose="020B0600070205080204" pitchFamily="34" charset="-128"/>
                  <a:cs typeface="+mn-cs"/>
                </a:rPr>
              </a:br>
              <a:r>
                <a:rPr lang="en-US" altLang="en-US" sz="2000" b="1" kern="1200">
                  <a:solidFill>
                    <a:prstClr val="black"/>
                  </a:solidFill>
                  <a:ea typeface="MS PGothic" panose="020B0600070205080204" pitchFamily="34" charset="-128"/>
                  <a:cs typeface="+mn-cs"/>
                </a:rPr>
                <a:t>Management</a:t>
              </a:r>
            </a:p>
            <a:p>
              <a:pPr algn="r" fontAlgn="base" hangingPunct="1">
                <a:spcBef>
                  <a:spcPct val="0"/>
                </a:spcBef>
              </a:pPr>
              <a:endParaRPr lang="en-US" altLang="en-US" sz="2000" b="1" kern="1200">
                <a:solidFill>
                  <a:prstClr val="black"/>
                </a:solidFill>
                <a:ea typeface="MS PGothic" panose="020B0600070205080204" pitchFamily="34" charset="-128"/>
                <a:cs typeface="+mn-cs"/>
              </a:endParaRPr>
            </a:p>
            <a:p>
              <a:pPr algn="r" fontAlgn="base" hangingPunct="1">
                <a:spcBef>
                  <a:spcPct val="0"/>
                </a:spcBef>
              </a:pPr>
              <a:endParaRPr lang="en-US" altLang="en-US" sz="2000" b="1" kern="1200">
                <a:solidFill>
                  <a:prstClr val="black"/>
                </a:solidFill>
                <a:ea typeface="MS PGothic" panose="020B0600070205080204" pitchFamily="34" charset="-128"/>
                <a:cs typeface="+mn-cs"/>
              </a:endParaRPr>
            </a:p>
            <a:p>
              <a:pPr algn="r" fontAlgn="base" hangingPunct="1">
                <a:spcBef>
                  <a:spcPct val="0"/>
                </a:spcBef>
              </a:pPr>
              <a:r>
                <a:rPr lang="en-US" altLang="en-US" sz="2000" b="1" kern="1200">
                  <a:solidFill>
                    <a:prstClr val="black"/>
                  </a:solidFill>
                  <a:ea typeface="MS PGothic" panose="020B0600070205080204" pitchFamily="34" charset="-128"/>
                  <a:cs typeface="+mn-cs"/>
                </a:rPr>
                <a:t>Middle </a:t>
              </a:r>
              <a:br>
                <a:rPr lang="en-US" altLang="en-US" sz="2000" b="1" kern="1200">
                  <a:solidFill>
                    <a:prstClr val="black"/>
                  </a:solidFill>
                  <a:ea typeface="MS PGothic" panose="020B0600070205080204" pitchFamily="34" charset="-128"/>
                  <a:cs typeface="+mn-cs"/>
                </a:rPr>
              </a:br>
              <a:r>
                <a:rPr lang="en-US" altLang="en-US" sz="2000" b="1" kern="1200">
                  <a:solidFill>
                    <a:prstClr val="black"/>
                  </a:solidFill>
                  <a:ea typeface="MS PGothic" panose="020B0600070205080204" pitchFamily="34" charset="-128"/>
                  <a:cs typeface="+mn-cs"/>
                </a:rPr>
                <a:t>Management</a:t>
              </a:r>
            </a:p>
            <a:p>
              <a:pPr algn="r" fontAlgn="base" hangingPunct="1">
                <a:spcBef>
                  <a:spcPct val="0"/>
                </a:spcBef>
              </a:pPr>
              <a:endParaRPr lang="en-US" altLang="en-US" sz="2000" b="1" kern="1200">
                <a:solidFill>
                  <a:prstClr val="black"/>
                </a:solidFill>
                <a:ea typeface="MS PGothic" panose="020B0600070205080204" pitchFamily="34" charset="-128"/>
                <a:cs typeface="+mn-cs"/>
              </a:endParaRPr>
            </a:p>
            <a:p>
              <a:pPr algn="r" fontAlgn="base" hangingPunct="1">
                <a:spcBef>
                  <a:spcPct val="0"/>
                </a:spcBef>
              </a:pPr>
              <a:endParaRPr lang="en-US" altLang="en-US" sz="2000" b="1" kern="1200">
                <a:solidFill>
                  <a:prstClr val="black"/>
                </a:solidFill>
                <a:ea typeface="MS PGothic" panose="020B0600070205080204" pitchFamily="34" charset="-128"/>
                <a:cs typeface="+mn-cs"/>
              </a:endParaRPr>
            </a:p>
            <a:p>
              <a:pPr algn="r" fontAlgn="base" hangingPunct="1">
                <a:spcBef>
                  <a:spcPct val="0"/>
                </a:spcBef>
              </a:pPr>
              <a:r>
                <a:rPr lang="en-US" altLang="en-US" sz="2000" b="1" kern="1200">
                  <a:solidFill>
                    <a:prstClr val="black"/>
                  </a:solidFill>
                  <a:ea typeface="MS PGothic" panose="020B0600070205080204" pitchFamily="34" charset="-128"/>
                  <a:cs typeface="+mn-cs"/>
                </a:rPr>
                <a:t>Supervisory</a:t>
              </a:r>
            </a:p>
          </p:txBody>
        </p:sp>
      </p:grpSp>
      <p:sp>
        <p:nvSpPr>
          <p:cNvPr id="14" name="Rectangle 2">
            <a:extLst>
              <a:ext uri="{FF2B5EF4-FFF2-40B4-BE49-F238E27FC236}">
                <a16:creationId xmlns:a16="http://schemas.microsoft.com/office/drawing/2014/main" id="{5019AE61-AAE7-41A2-9EFD-6CCECC64172E}"/>
              </a:ext>
            </a:extLst>
          </p:cNvPr>
          <p:cNvSpPr>
            <a:spLocks noGrp="1" noChangeArrowheads="1"/>
          </p:cNvSpPr>
          <p:nvPr>
            <p:ph type="title"/>
          </p:nvPr>
        </p:nvSpPr>
        <p:spPr>
          <a:xfrm>
            <a:off x="310467" y="753161"/>
            <a:ext cx="5992010" cy="646114"/>
          </a:xfrm>
        </p:spPr>
        <p:txBody>
          <a:bodyPr>
            <a:noAutofit/>
          </a:bodyPr>
          <a:lstStyle/>
          <a:p>
            <a:r>
              <a:rPr lang="en-US" altLang="en-US" sz="2800" b="1" kern="1200">
                <a:solidFill>
                  <a:srgbClr val="A1010D"/>
                </a:solidFill>
                <a:latin typeface="Source Sans Pro Regular"/>
                <a:cs typeface="Arial"/>
              </a:rPr>
              <a:t>Management skills distribution</a:t>
            </a:r>
          </a:p>
        </p:txBody>
      </p:sp>
      <p:sp>
        <p:nvSpPr>
          <p:cNvPr id="5" name="Rectangle 4"/>
          <p:cNvSpPr/>
          <p:nvPr/>
        </p:nvSpPr>
        <p:spPr>
          <a:xfrm>
            <a:off x="310467" y="1234739"/>
            <a:ext cx="10182073" cy="461665"/>
          </a:xfrm>
          <a:prstGeom prst="rect">
            <a:avLst/>
          </a:prstGeom>
        </p:spPr>
        <p:txBody>
          <a:bodyPr wrap="square">
            <a:spAutoFit/>
          </a:bodyPr>
          <a:lstStyle/>
          <a:p>
            <a:pPr>
              <a:spcBef>
                <a:spcPts val="600"/>
              </a:spcBef>
              <a:buClr>
                <a:srgbClr val="649E00"/>
              </a:buClr>
            </a:pPr>
            <a:r>
              <a:rPr lang="en-US" altLang="en-US" sz="2400">
                <a:latin typeface="Source Sans Pro Regular"/>
              </a:rPr>
              <a:t>Skillsets are distributed differently depending on management level: </a:t>
            </a:r>
            <a:endParaRPr lang="en-US" sz="2400">
              <a:latin typeface="Source Sans Pro Regular"/>
            </a:endParaRPr>
          </a:p>
        </p:txBody>
      </p:sp>
      <p:sp>
        <p:nvSpPr>
          <p:cNvPr id="16" name="Rectangle 15"/>
          <p:cNvSpPr/>
          <p:nvPr/>
        </p:nvSpPr>
        <p:spPr>
          <a:xfrm>
            <a:off x="145793" y="8938"/>
            <a:ext cx="11031794" cy="1077218"/>
          </a:xfrm>
          <a:prstGeom prst="rect">
            <a:avLst/>
          </a:prstGeom>
        </p:spPr>
        <p:txBody>
          <a:bodyPr wrap="square">
            <a:spAutoFit/>
          </a:bodyPr>
          <a:lstStyle/>
          <a:p>
            <a:r>
              <a:rPr lang="en-US" sz="3200" b="1" dirty="0">
                <a:solidFill>
                  <a:schemeClr val="bg1"/>
                </a:solidFill>
                <a:latin typeface="Source Sans Pro Regular"/>
              </a:rPr>
              <a:t>8.1 Skillsets needed by managers</a:t>
            </a:r>
          </a:p>
          <a:p>
            <a:endParaRPr lang="en-US" sz="3200" dirty="0">
              <a:solidFill>
                <a:schemeClr val="bg1"/>
              </a:solidFill>
              <a:latin typeface="Source Sans Pro Regular"/>
            </a:endParaRPr>
          </a:p>
        </p:txBody>
      </p:sp>
      <p:sp>
        <p:nvSpPr>
          <p:cNvPr id="21" name="TextBox 20">
            <a:extLst>
              <a:ext uri="{FF2B5EF4-FFF2-40B4-BE49-F238E27FC236}">
                <a16:creationId xmlns:a16="http://schemas.microsoft.com/office/drawing/2014/main" id="{08F5B58B-1B7F-4562-8B1A-215D35798576}"/>
              </a:ext>
            </a:extLst>
          </p:cNvPr>
          <p:cNvSpPr txBox="1"/>
          <p:nvPr/>
        </p:nvSpPr>
        <p:spPr>
          <a:xfrm>
            <a:off x="2404969" y="5840090"/>
            <a:ext cx="7477438" cy="707886"/>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R="0" lvl="0" algn="ctr">
              <a:spcBef>
                <a:spcPts val="0"/>
              </a:spcBef>
              <a:spcAft>
                <a:spcPts val="600"/>
              </a:spcAft>
            </a:pPr>
            <a:r>
              <a:rPr lang="en-US" sz="2000" b="1">
                <a:solidFill>
                  <a:schemeClr val="bg1"/>
                </a:solidFill>
                <a:latin typeface="Source Sans Pro" panose="020B0503030403020204" pitchFamily="34" charset="0"/>
                <a:ea typeface="Times New Roman" panose="02020603050405020304" pitchFamily="18" charset="0"/>
                <a:cs typeface="Courier New" panose="02070309020205020404" pitchFamily="49" charset="0"/>
              </a:rPr>
              <a:t>H</a:t>
            </a:r>
            <a:r>
              <a:rPr lang="en-US" sz="2000" b="1">
                <a:solidFill>
                  <a:schemeClr val="bg1"/>
                </a:solidFill>
                <a:effectLst/>
                <a:latin typeface="Source Sans Pro" panose="020B0503030403020204" pitchFamily="34" charset="0"/>
                <a:ea typeface="Times New Roman" panose="02020603050405020304" pitchFamily="18" charset="0"/>
                <a:cs typeface="Courier New" panose="02070309020205020404" pitchFamily="49" charset="0"/>
              </a:rPr>
              <a:t>uman interactions (human or soft skills) are equally important at all levels of management.</a:t>
            </a:r>
          </a:p>
        </p:txBody>
      </p:sp>
      <p:sp>
        <p:nvSpPr>
          <p:cNvPr id="22" name="Slide Number Placeholder 5">
            <a:extLst>
              <a:ext uri="{FF2B5EF4-FFF2-40B4-BE49-F238E27FC236}">
                <a16:creationId xmlns:a16="http://schemas.microsoft.com/office/drawing/2014/main" id="{15FECC1C-0985-4B66-8368-941B61A30AF7}"/>
              </a:ext>
            </a:extLst>
          </p:cNvPr>
          <p:cNvSpPr txBox="1">
            <a:spLocks noGrp="1"/>
          </p:cNvSpPr>
          <p:nvPr>
            <p:ph type="sldNum" sz="quarter" idx="2"/>
          </p:nvPr>
        </p:nvSpPr>
        <p:spPr>
          <a:xfrm>
            <a:off x="11832771" y="6527531"/>
            <a:ext cx="359229"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18</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3016115784"/>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9A233-DD56-F840-BA8E-FF65A54DFFF3}"/>
              </a:ext>
            </a:extLst>
          </p:cNvPr>
          <p:cNvSpPr>
            <a:spLocks noGrp="1"/>
          </p:cNvSpPr>
          <p:nvPr>
            <p:ph type="title"/>
          </p:nvPr>
        </p:nvSpPr>
        <p:spPr>
          <a:xfrm>
            <a:off x="150230" y="935819"/>
            <a:ext cx="6673358" cy="646114"/>
          </a:xfrm>
        </p:spPr>
        <p:txBody>
          <a:bodyPr>
            <a:noAutofit/>
          </a:bodyPr>
          <a:lstStyle/>
          <a:p>
            <a:r>
              <a:rPr lang="en-US" sz="2800" b="1" kern="1200">
                <a:solidFill>
                  <a:srgbClr val="A1010D"/>
                </a:solidFill>
                <a:latin typeface="Source Sans Pro Regular"/>
                <a:cs typeface="Arial"/>
              </a:rPr>
              <a:t>Key RRT manager soft skills</a:t>
            </a:r>
          </a:p>
        </p:txBody>
      </p:sp>
      <p:sp>
        <p:nvSpPr>
          <p:cNvPr id="6" name="Rectangle 1">
            <a:extLst>
              <a:ext uri="{FF2B5EF4-FFF2-40B4-BE49-F238E27FC236}">
                <a16:creationId xmlns:a16="http://schemas.microsoft.com/office/drawing/2014/main" id="{784231F1-061F-D04A-91C2-934E6F5F604B}"/>
              </a:ext>
            </a:extLst>
          </p:cNvPr>
          <p:cNvSpPr>
            <a:spLocks noChangeArrowheads="1"/>
          </p:cNvSpPr>
          <p:nvPr/>
        </p:nvSpPr>
        <p:spPr bwMode="auto">
          <a:xfrm>
            <a:off x="875071" y="2112755"/>
            <a:ext cx="10668000" cy="236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sz="2400" baseline="-25000">
                <a:solidFill>
                  <a:srgbClr val="FFFF66"/>
                </a:solidFill>
                <a:latin typeface="Arial" panose="020B0604020202020204" pitchFamily="34" charset="0"/>
                <a:ea typeface="MS PGothic" panose="020B0600070205080204" pitchFamily="34" charset="-128"/>
              </a:defRPr>
            </a:lvl1pPr>
            <a:lvl2pPr marL="742950" indent="-285750">
              <a:defRPr sz="2400" baseline="-25000">
                <a:solidFill>
                  <a:srgbClr val="FFFF66"/>
                </a:solidFill>
                <a:latin typeface="Arial" panose="020B0604020202020204" pitchFamily="34" charset="0"/>
                <a:ea typeface="MS PGothic" panose="020B0600070205080204" pitchFamily="34" charset="-128"/>
              </a:defRPr>
            </a:lvl2pPr>
            <a:lvl3pPr marL="1143000" indent="-228600">
              <a:defRPr sz="2400" baseline="-25000">
                <a:solidFill>
                  <a:srgbClr val="FFFF66"/>
                </a:solidFill>
                <a:latin typeface="Arial" panose="020B0604020202020204" pitchFamily="34" charset="0"/>
                <a:ea typeface="MS PGothic" panose="020B0600070205080204" pitchFamily="34" charset="-128"/>
              </a:defRPr>
            </a:lvl3pPr>
            <a:lvl4pPr marL="1600200" indent="-228600">
              <a:defRPr sz="2400" baseline="-25000">
                <a:solidFill>
                  <a:srgbClr val="FFFF66"/>
                </a:solidFill>
                <a:latin typeface="Arial" panose="020B0604020202020204" pitchFamily="34" charset="0"/>
                <a:ea typeface="MS PGothic" panose="020B0600070205080204" pitchFamily="34" charset="-128"/>
              </a:defRPr>
            </a:lvl4pPr>
            <a:lvl5pPr marL="2057400" indent="-228600">
              <a:defRPr sz="2400" baseline="-25000">
                <a:solidFill>
                  <a:srgbClr val="FFFF66"/>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9pPr>
          </a:lstStyle>
          <a:p>
            <a:pPr hangingPunct="1">
              <a:buClr>
                <a:srgbClr val="649E00"/>
              </a:buClr>
            </a:pPr>
            <a:r>
              <a:rPr lang="en-US" kern="1200" baseline="0">
                <a:solidFill>
                  <a:prstClr val="black"/>
                </a:solidFill>
                <a:latin typeface="Source Sans Pro Regular"/>
                <a:ea typeface="+mn-ea"/>
                <a:cs typeface="Arial" panose="020B0604020202020204" pitchFamily="34" charset="0"/>
              </a:rPr>
              <a:t>In this module we will focus on four key RRT manager soft skills:</a:t>
            </a:r>
          </a:p>
          <a:p>
            <a:pPr marL="342900" indent="-342900" hangingPunct="1">
              <a:buClr>
                <a:srgbClr val="649E00"/>
              </a:buClr>
              <a:buFont typeface="Arial" panose="020B0604020202020204" pitchFamily="34" charset="0"/>
              <a:buChar char="•"/>
            </a:pPr>
            <a:r>
              <a:rPr lang="en-US" kern="1200" baseline="0">
                <a:solidFill>
                  <a:prstClr val="black"/>
                </a:solidFill>
                <a:latin typeface="Source Sans Pro Regular"/>
                <a:ea typeface="+mn-ea"/>
                <a:cs typeface="Arial" panose="020B0604020202020204" pitchFamily="34" charset="0"/>
              </a:rPr>
              <a:t>Team management</a:t>
            </a:r>
          </a:p>
          <a:p>
            <a:pPr marL="342900" indent="-342900" hangingPunct="1">
              <a:buClr>
                <a:srgbClr val="649E00"/>
              </a:buClr>
              <a:buFont typeface="Arial" panose="020B0604020202020204" pitchFamily="34" charset="0"/>
              <a:buChar char="•"/>
            </a:pPr>
            <a:r>
              <a:rPr lang="en-US" kern="1200" baseline="0">
                <a:solidFill>
                  <a:schemeClr val="tx1"/>
                </a:solidFill>
                <a:latin typeface="Source Sans Pro Regular"/>
                <a:ea typeface="+mn-ea"/>
                <a:cs typeface="Arial"/>
              </a:rPr>
              <a:t>Conflict resolution</a:t>
            </a:r>
            <a:endParaRPr lang="en-US" kern="1200" baseline="0">
              <a:solidFill>
                <a:schemeClr val="tx1"/>
              </a:solidFill>
              <a:latin typeface="Source Sans Pro Regular"/>
              <a:ea typeface="+mn-ea"/>
              <a:cs typeface="Arial" panose="020B0604020202020204" pitchFamily="34" charset="0"/>
            </a:endParaRPr>
          </a:p>
          <a:p>
            <a:pPr marL="342900" indent="-342900" hangingPunct="1">
              <a:buClr>
                <a:srgbClr val="649E00"/>
              </a:buClr>
              <a:buFont typeface="Arial" panose="020B0604020202020204" pitchFamily="34" charset="0"/>
              <a:buChar char="•"/>
            </a:pPr>
            <a:r>
              <a:rPr lang="en-US" kern="1200" baseline="0">
                <a:solidFill>
                  <a:prstClr val="black"/>
                </a:solidFill>
                <a:latin typeface="Source Sans Pro Regular"/>
                <a:ea typeface="+mn-ea"/>
                <a:cs typeface="Arial" panose="020B0604020202020204" pitchFamily="34" charset="0"/>
              </a:rPr>
              <a:t>Communication</a:t>
            </a:r>
          </a:p>
          <a:p>
            <a:pPr marL="342900" indent="-342900" hangingPunct="1">
              <a:buClr>
                <a:srgbClr val="649E00"/>
              </a:buClr>
              <a:buFont typeface="Arial" panose="020B0604020202020204" pitchFamily="34" charset="0"/>
              <a:buChar char="•"/>
            </a:pPr>
            <a:r>
              <a:rPr lang="en-US" kern="1200" baseline="0">
                <a:solidFill>
                  <a:prstClr val="black"/>
                </a:solidFill>
                <a:latin typeface="Source Sans Pro Regular"/>
                <a:ea typeface="+mn-ea"/>
                <a:cs typeface="Arial" panose="020B0604020202020204" pitchFamily="34" charset="0"/>
              </a:rPr>
              <a:t>Advocacy</a:t>
            </a:r>
          </a:p>
          <a:p>
            <a:pPr hangingPunct="1"/>
            <a:endParaRPr lang="en-US" sz="2800" kern="1200" baseline="0">
              <a:solidFill>
                <a:srgbClr val="002060"/>
              </a:solidFill>
              <a:latin typeface="Arial"/>
              <a:ea typeface="MS PGothic"/>
              <a:cs typeface="Arial"/>
            </a:endParaRPr>
          </a:p>
        </p:txBody>
      </p:sp>
      <p:sp>
        <p:nvSpPr>
          <p:cNvPr id="7" name="Rectangle 6"/>
          <p:cNvSpPr/>
          <p:nvPr/>
        </p:nvSpPr>
        <p:spPr>
          <a:xfrm>
            <a:off x="145793" y="8938"/>
            <a:ext cx="11031794" cy="1077218"/>
          </a:xfrm>
          <a:prstGeom prst="rect">
            <a:avLst/>
          </a:prstGeom>
        </p:spPr>
        <p:txBody>
          <a:bodyPr wrap="square">
            <a:spAutoFit/>
          </a:bodyPr>
          <a:lstStyle/>
          <a:p>
            <a:r>
              <a:rPr lang="en-US" sz="3200" b="1" dirty="0">
                <a:solidFill>
                  <a:schemeClr val="bg1"/>
                </a:solidFill>
                <a:latin typeface="Source Sans Pro Regular"/>
              </a:rPr>
              <a:t>8.1 Skillsets needed by managers</a:t>
            </a:r>
          </a:p>
          <a:p>
            <a:endParaRPr lang="en-US" sz="3200" dirty="0">
              <a:solidFill>
                <a:schemeClr val="bg1"/>
              </a:solidFill>
              <a:latin typeface="Source Sans Pro Regular"/>
            </a:endParaRPr>
          </a:p>
        </p:txBody>
      </p:sp>
      <p:sp>
        <p:nvSpPr>
          <p:cNvPr id="8" name="Slide Number Placeholder 5">
            <a:extLst>
              <a:ext uri="{FF2B5EF4-FFF2-40B4-BE49-F238E27FC236}">
                <a16:creationId xmlns:a16="http://schemas.microsoft.com/office/drawing/2014/main" id="{1B795C04-BAB4-4187-BEC6-E6F252436CF7}"/>
              </a:ext>
            </a:extLst>
          </p:cNvPr>
          <p:cNvSpPr txBox="1">
            <a:spLocks noGrp="1"/>
          </p:cNvSpPr>
          <p:nvPr>
            <p:ph type="sldNum" sz="quarter" idx="2"/>
          </p:nvPr>
        </p:nvSpPr>
        <p:spPr>
          <a:xfrm>
            <a:off x="11832771" y="6527531"/>
            <a:ext cx="359229"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19</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94959753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302306" y="2333149"/>
            <a:ext cx="7601401" cy="2187486"/>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defRPr>
            </a:pPr>
            <a:r>
              <a:rPr lang="en-US" dirty="0"/>
              <a:t>The content of this presentation is to be adapted to your final </a:t>
            </a:r>
            <a:r>
              <a:rPr lang="fr-FR" dirty="0"/>
              <a:t>RRT MTP</a:t>
            </a:r>
            <a:r>
              <a:rPr lang="en-US" dirty="0"/>
              <a:t> agenda and specifics of your country. Areas to be </a:t>
            </a:r>
            <a:r>
              <a:rPr lang="en-GB" dirty="0"/>
              <a:t>reviewed</a:t>
            </a:r>
            <a:r>
              <a:rPr lang="en-US" dirty="0"/>
              <a:t>/completed by </a:t>
            </a:r>
            <a:r>
              <a:rPr lang="fr-FR" dirty="0"/>
              <a:t>RRT MTP</a:t>
            </a:r>
            <a:r>
              <a:rPr lang="en-US" dirty="0"/>
              <a:t> organizers/facilitators are highlighted in yellow.</a:t>
            </a:r>
          </a:p>
        </p:txBody>
      </p:sp>
      <p:sp>
        <p:nvSpPr>
          <p:cNvPr id="569" name="TextBox 8"/>
          <p:cNvSpPr txBox="1"/>
          <p:nvPr/>
        </p:nvSpPr>
        <p:spPr>
          <a:xfrm>
            <a:off x="370954" y="418349"/>
            <a:ext cx="3341144"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Note to facilitators</a:t>
            </a:r>
            <a:endParaRPr lang="en-US" b="1"/>
          </a:p>
        </p:txBody>
      </p:sp>
      <p:sp>
        <p:nvSpPr>
          <p:cNvPr id="6" name="Slide Number Placeholder 5">
            <a:extLst>
              <a:ext uri="{FF2B5EF4-FFF2-40B4-BE49-F238E27FC236}">
                <a16:creationId xmlns:a16="http://schemas.microsoft.com/office/drawing/2014/main" id="{44C8FE4C-57CE-401F-8215-1C14E03AD520}"/>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97558" y="2904472"/>
            <a:ext cx="5357557" cy="733855"/>
          </a:xfrm>
          <a:prstGeom prst="rect">
            <a:avLst/>
          </a:prstGeom>
        </p:spPr>
        <p:txBody>
          <a:bodyPr wrap="none">
            <a:spAutoFit/>
          </a:bodyPr>
          <a:lstStyle/>
          <a:p>
            <a:pPr algn="ctr">
              <a:lnSpc>
                <a:spcPct val="110000"/>
              </a:lnSpc>
              <a:buSzPts val="2560"/>
            </a:pPr>
            <a:r>
              <a:rPr lang="en-US" sz="4000" b="1" dirty="0">
                <a:solidFill>
                  <a:srgbClr val="FFFFFF"/>
                </a:solidFill>
                <a:latin typeface="Source Sans Pro Bold"/>
                <a:ea typeface="Source Sans Pro Bold"/>
                <a:cs typeface="Source Sans Pro Bold"/>
                <a:sym typeface="Source Sans Pro Bold"/>
              </a:rPr>
              <a:t>8.2 Team management</a:t>
            </a:r>
          </a:p>
        </p:txBody>
      </p:sp>
      <p:sp>
        <p:nvSpPr>
          <p:cNvPr id="4" name="Slide Number Placeholder 5">
            <a:extLst>
              <a:ext uri="{FF2B5EF4-FFF2-40B4-BE49-F238E27FC236}">
                <a16:creationId xmlns:a16="http://schemas.microsoft.com/office/drawing/2014/main" id="{770F7CFF-3980-487B-AA33-14A66C3B4270}"/>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20</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32875776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51096" y="2365026"/>
            <a:ext cx="7167921" cy="13285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At the end of this session, you should be able to: </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Explain how to manage a successful RTT</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en-US" sz="2400">
              <a:solidFill>
                <a:schemeClr val="tx1"/>
              </a:solidFill>
              <a:latin typeface="Source Sans Pro"/>
              <a:ea typeface="Arial"/>
              <a:cs typeface="Arial"/>
              <a:sym typeface="Source Sans Pro Regular"/>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Session</a:t>
            </a:r>
            <a:r>
              <a:rPr b="1"/>
              <a:t> objectives</a:t>
            </a:r>
            <a:endParaRPr lang="en-US" b="1"/>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21</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91534106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8722967A-B96A-4136-923C-0D8E75EB8A50}"/>
              </a:ext>
            </a:extLst>
          </p:cNvPr>
          <p:cNvSpPr txBox="1">
            <a:spLocks/>
          </p:cNvSpPr>
          <p:nvPr/>
        </p:nvSpPr>
        <p:spPr>
          <a:xfrm>
            <a:off x="1182931" y="733786"/>
            <a:ext cx="7886700" cy="62083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rgbClr val="004D79"/>
                </a:solidFill>
                <a:latin typeface="Franklin Gothic Medium" panose="020B0603020102020204" pitchFamily="34" charset="0"/>
                <a:ea typeface="+mj-ea"/>
                <a:cs typeface="+mj-cs"/>
              </a:defRPr>
            </a:lvl1pPr>
          </a:lstStyle>
          <a:p>
            <a:endParaRPr lang="en-US" sz="3600">
              <a:solidFill>
                <a:srgbClr val="F36D32"/>
              </a:solidFill>
            </a:endParaRPr>
          </a:p>
        </p:txBody>
      </p:sp>
      <p:pic>
        <p:nvPicPr>
          <p:cNvPr id="9" name="Espace réservé du contenu 4">
            <a:extLst>
              <a:ext uri="{FF2B5EF4-FFF2-40B4-BE49-F238E27FC236}">
                <a16:creationId xmlns:a16="http://schemas.microsoft.com/office/drawing/2014/main" id="{3734BB28-1D53-4B46-91E4-69D539B4DD13}"/>
              </a:ext>
            </a:extLst>
          </p:cNvPr>
          <p:cNvPicPr>
            <a:picLocks noChangeAspect="1"/>
          </p:cNvPicPr>
          <p:nvPr/>
        </p:nvPicPr>
        <p:blipFill>
          <a:blip r:embed="rId4"/>
          <a:stretch>
            <a:fillRect/>
          </a:stretch>
        </p:blipFill>
        <p:spPr>
          <a:xfrm>
            <a:off x="8056861" y="2476622"/>
            <a:ext cx="4061397" cy="2194828"/>
          </a:xfrm>
          <a:prstGeom prst="rect">
            <a:avLst/>
          </a:prstGeom>
        </p:spPr>
      </p:pic>
      <p:sp>
        <p:nvSpPr>
          <p:cNvPr id="5" name="Rectangle 4"/>
          <p:cNvSpPr/>
          <p:nvPr/>
        </p:nvSpPr>
        <p:spPr>
          <a:xfrm>
            <a:off x="109022" y="9828"/>
            <a:ext cx="6635907" cy="605550"/>
          </a:xfrm>
          <a:prstGeom prst="rect">
            <a:avLst/>
          </a:prstGeom>
        </p:spPr>
        <p:txBody>
          <a:bodyPr wrap="square">
            <a:spAutoFit/>
          </a:bodyPr>
          <a:lstStyle/>
          <a:p>
            <a:pPr>
              <a:lnSpc>
                <a:spcPct val="110000"/>
              </a:lnSpc>
              <a:buSzPts val="2560"/>
            </a:pPr>
            <a:r>
              <a:rPr lang="fr-FR" sz="3200" b="1" dirty="0" err="1">
                <a:solidFill>
                  <a:srgbClr val="FFFFFF"/>
                </a:solidFill>
                <a:latin typeface="Source Sans Pro Bold"/>
                <a:ea typeface="Source Sans Pro Bold"/>
                <a:cs typeface="Source Sans Pro Bold"/>
                <a:sym typeface="Source Sans Pro Bold"/>
              </a:rPr>
              <a:t>Based</a:t>
            </a:r>
            <a:r>
              <a:rPr lang="fr-FR" sz="3200" b="1" dirty="0">
                <a:solidFill>
                  <a:srgbClr val="FFFFFF"/>
                </a:solidFill>
                <a:latin typeface="Source Sans Pro Bold"/>
                <a:ea typeface="Source Sans Pro Bold"/>
                <a:cs typeface="Source Sans Pro Bold"/>
                <a:sym typeface="Source Sans Pro Bold"/>
              </a:rPr>
              <a:t> on </a:t>
            </a:r>
            <a:r>
              <a:rPr lang="fr-FR" sz="3200" b="1" dirty="0" err="1">
                <a:solidFill>
                  <a:srgbClr val="FFFFFF"/>
                </a:solidFill>
                <a:latin typeface="Source Sans Pro Bold"/>
                <a:ea typeface="Source Sans Pro Bold"/>
                <a:cs typeface="Source Sans Pro Bold"/>
                <a:sym typeface="Source Sans Pro Bold"/>
              </a:rPr>
              <a:t>your</a:t>
            </a:r>
            <a:r>
              <a:rPr lang="fr-FR" sz="3200" b="1" dirty="0">
                <a:solidFill>
                  <a:srgbClr val="FFFFFF"/>
                </a:solidFill>
                <a:latin typeface="Source Sans Pro Bold"/>
                <a:ea typeface="Source Sans Pro Bold"/>
                <a:cs typeface="Source Sans Pro Bold"/>
                <a:sym typeface="Source Sans Pro Bold"/>
              </a:rPr>
              <a:t> </a:t>
            </a:r>
            <a:r>
              <a:rPr lang="fr-FR" sz="3200" b="1" dirty="0" err="1">
                <a:solidFill>
                  <a:srgbClr val="FFFFFF"/>
                </a:solidFill>
                <a:latin typeface="Source Sans Pro Bold"/>
                <a:ea typeface="Source Sans Pro Bold"/>
                <a:cs typeface="Source Sans Pro Bold"/>
                <a:sym typeface="Source Sans Pro Bold"/>
              </a:rPr>
              <a:t>experience</a:t>
            </a:r>
            <a:r>
              <a:rPr lang="fr-FR" sz="3200" b="1" dirty="0">
                <a:solidFill>
                  <a:srgbClr val="FFFFFF"/>
                </a:solidFill>
                <a:latin typeface="Source Sans Pro Bold"/>
                <a:ea typeface="Source Sans Pro Bold"/>
                <a:cs typeface="Source Sans Pro Bold"/>
                <a:sym typeface="Source Sans Pro Bold"/>
              </a:rPr>
              <a:t>…</a:t>
            </a:r>
            <a:endParaRPr lang="en-US" sz="3200" b="1" dirty="0">
              <a:solidFill>
                <a:srgbClr val="FFFFFF"/>
              </a:solidFill>
              <a:latin typeface="Source Sans Pro Bold"/>
              <a:ea typeface="Source Sans Pro Bold"/>
              <a:cs typeface="Source Sans Pro Bold"/>
              <a:sym typeface="Source Sans Pro Bold"/>
            </a:endParaRPr>
          </a:p>
        </p:txBody>
      </p:sp>
      <p:sp>
        <p:nvSpPr>
          <p:cNvPr id="11" name="Titre 5"/>
          <p:cNvSpPr txBox="1">
            <a:spLocks/>
          </p:cNvSpPr>
          <p:nvPr/>
        </p:nvSpPr>
        <p:spPr>
          <a:xfrm>
            <a:off x="1264708" y="2248840"/>
            <a:ext cx="4831292" cy="2650391"/>
          </a:xfrm>
          <a:prstGeom prst="rect">
            <a:avLst/>
          </a:prstGeom>
        </p:spPr>
        <p:txBody>
          <a:bodyP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algn="ctr" hangingPunct="1"/>
            <a:r>
              <a:rPr lang="en-US" sz="3600" b="1" kern="1200" dirty="0">
                <a:solidFill>
                  <a:srgbClr val="A1010D"/>
                </a:solidFill>
                <a:latin typeface="Source Sans Pro Regular"/>
                <a:cs typeface="Arial"/>
              </a:rPr>
              <a:t>What are the key challenges to team management during an emergency?</a:t>
            </a:r>
          </a:p>
        </p:txBody>
      </p:sp>
      <p:sp>
        <p:nvSpPr>
          <p:cNvPr id="8" name="Slide Number Placeholder 5">
            <a:extLst>
              <a:ext uri="{FF2B5EF4-FFF2-40B4-BE49-F238E27FC236}">
                <a16:creationId xmlns:a16="http://schemas.microsoft.com/office/drawing/2014/main" id="{8580CAD4-F384-44CC-8609-0029C6D9CFA3}"/>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22</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35263993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8722967A-B96A-4136-923C-0D8E75EB8A50}"/>
              </a:ext>
            </a:extLst>
          </p:cNvPr>
          <p:cNvSpPr txBox="1">
            <a:spLocks/>
          </p:cNvSpPr>
          <p:nvPr/>
        </p:nvSpPr>
        <p:spPr>
          <a:xfrm>
            <a:off x="1182931" y="733786"/>
            <a:ext cx="7886700" cy="62083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rgbClr val="004D79"/>
                </a:solidFill>
                <a:latin typeface="Franklin Gothic Medium" panose="020B0603020102020204" pitchFamily="34" charset="0"/>
                <a:ea typeface="+mj-ea"/>
                <a:cs typeface="+mj-cs"/>
              </a:defRPr>
            </a:lvl1pPr>
          </a:lstStyle>
          <a:p>
            <a:endParaRPr lang="en-US" sz="3600">
              <a:solidFill>
                <a:srgbClr val="F36D32"/>
              </a:solidFill>
            </a:endParaRPr>
          </a:p>
        </p:txBody>
      </p:sp>
      <p:pic>
        <p:nvPicPr>
          <p:cNvPr id="9" name="Espace réservé du contenu 4">
            <a:extLst>
              <a:ext uri="{FF2B5EF4-FFF2-40B4-BE49-F238E27FC236}">
                <a16:creationId xmlns:a16="http://schemas.microsoft.com/office/drawing/2014/main" id="{3734BB28-1D53-4B46-91E4-69D539B4DD13}"/>
              </a:ext>
            </a:extLst>
          </p:cNvPr>
          <p:cNvPicPr>
            <a:picLocks noChangeAspect="1"/>
          </p:cNvPicPr>
          <p:nvPr/>
        </p:nvPicPr>
        <p:blipFill>
          <a:blip r:embed="rId4"/>
          <a:stretch>
            <a:fillRect/>
          </a:stretch>
        </p:blipFill>
        <p:spPr>
          <a:xfrm>
            <a:off x="8056861" y="2476622"/>
            <a:ext cx="4061397" cy="2194828"/>
          </a:xfrm>
          <a:prstGeom prst="rect">
            <a:avLst/>
          </a:prstGeom>
        </p:spPr>
      </p:pic>
      <p:sp>
        <p:nvSpPr>
          <p:cNvPr id="3" name="Rectangle 2"/>
          <p:cNvSpPr/>
          <p:nvPr/>
        </p:nvSpPr>
        <p:spPr>
          <a:xfrm>
            <a:off x="282771" y="1717770"/>
            <a:ext cx="7678993" cy="3785652"/>
          </a:xfrm>
          <a:prstGeom prst="rect">
            <a:avLst/>
          </a:prstGeom>
        </p:spPr>
        <p:txBody>
          <a:bodyPr wrap="square" lIns="91440" tIns="45720" rIns="91440" bIns="45720" anchor="t">
            <a:spAutoFit/>
          </a:bodyPr>
          <a:lstStyle/>
          <a:p>
            <a:pPr marL="342900" indent="-342900" hangingPunct="1">
              <a:buClr>
                <a:srgbClr val="649E00"/>
              </a:buClr>
              <a:buFont typeface="Arial" panose="020B0604020202020204" pitchFamily="34" charset="0"/>
              <a:buChar char="•"/>
            </a:pPr>
            <a:r>
              <a:rPr lang="en-US" sz="2400" kern="1200">
                <a:solidFill>
                  <a:prstClr val="black"/>
                </a:solidFill>
                <a:latin typeface="Source Sans Pro Regular"/>
                <a:ea typeface="+mn-ea"/>
                <a:cs typeface="Arial" panose="020B0604020202020204" pitchFamily="34" charset="0"/>
              </a:rPr>
              <a:t>A team is  two or more people who interact in a dynamic, interdependent and adaptive way towards a common and valued goal/objective/mission.</a:t>
            </a:r>
          </a:p>
          <a:p>
            <a:pPr marL="342900" indent="-342900" hangingPunct="1">
              <a:buClr>
                <a:srgbClr val="649E00"/>
              </a:buClr>
              <a:buFont typeface="Arial" panose="020B0604020202020204" pitchFamily="34" charset="0"/>
              <a:buChar char="•"/>
            </a:pPr>
            <a:endParaRPr lang="en-US" sz="2400" kern="1200">
              <a:solidFill>
                <a:prstClr val="black"/>
              </a:solidFill>
              <a:latin typeface="Source Sans Pro Regular"/>
              <a:ea typeface="+mn-ea"/>
              <a:cs typeface="Arial" panose="020B0604020202020204" pitchFamily="34" charset="0"/>
            </a:endParaRPr>
          </a:p>
          <a:p>
            <a:pPr marL="342900" indent="-342900" hangingPunct="1">
              <a:buClr>
                <a:srgbClr val="649E00"/>
              </a:buClr>
              <a:buFont typeface="Arial" panose="020B0604020202020204" pitchFamily="34" charset="0"/>
              <a:buChar char="•"/>
            </a:pPr>
            <a:r>
              <a:rPr lang="en-US" sz="2400" kern="1200">
                <a:solidFill>
                  <a:prstClr val="black"/>
                </a:solidFill>
                <a:latin typeface="Source Sans Pro Regular"/>
                <a:ea typeface="+mn-ea"/>
                <a:cs typeface="Arial" panose="020B0604020202020204" pitchFamily="34" charset="0"/>
              </a:rPr>
              <a:t>Understanding how teams work during an emergency is important: </a:t>
            </a:r>
          </a:p>
          <a:p>
            <a:pPr marL="514350" lvl="4" indent="-342900" hangingPunct="1">
              <a:buClr>
                <a:srgbClr val="649E00"/>
              </a:buClr>
              <a:buFont typeface="Courier New" panose="02070309020205020404" pitchFamily="49" charset="0"/>
              <a:buChar char="o"/>
            </a:pPr>
            <a:r>
              <a:rPr lang="en-US" sz="2200" kern="1200">
                <a:solidFill>
                  <a:schemeClr val="tx1"/>
                </a:solidFill>
                <a:latin typeface="Source Sans Pro Regular"/>
                <a:ea typeface="+mn-ea"/>
                <a:cs typeface="Arial"/>
              </a:rPr>
              <a:t>A manager will be working in new conditions, perhaps with different people and under stressful conditions</a:t>
            </a:r>
          </a:p>
          <a:p>
            <a:pPr marL="514350" lvl="6" indent="-342900" hangingPunct="1">
              <a:buClr>
                <a:srgbClr val="649E00"/>
              </a:buClr>
              <a:buFont typeface="Courier New" panose="02070309020205020404" pitchFamily="49" charset="0"/>
              <a:buChar char="o"/>
            </a:pPr>
            <a:r>
              <a:rPr lang="en-US" sz="2200" kern="1200">
                <a:solidFill>
                  <a:schemeClr val="tx1"/>
                </a:solidFill>
                <a:latin typeface="Source Sans Pro Regular"/>
                <a:ea typeface="+mn-ea"/>
                <a:cs typeface="Arial"/>
              </a:rPr>
              <a:t>Teams can change frequently and dramatically during response</a:t>
            </a:r>
          </a:p>
        </p:txBody>
      </p:sp>
      <p:sp>
        <p:nvSpPr>
          <p:cNvPr id="5" name="Rectangle 4"/>
          <p:cNvSpPr/>
          <p:nvPr/>
        </p:nvSpPr>
        <p:spPr>
          <a:xfrm>
            <a:off x="109022" y="9828"/>
            <a:ext cx="6635907" cy="605550"/>
          </a:xfrm>
          <a:prstGeom prst="rect">
            <a:avLst/>
          </a:prstGeom>
        </p:spPr>
        <p:txBody>
          <a:bodyPr wrap="square">
            <a:spAutoFit/>
          </a:bodyPr>
          <a:lstStyle/>
          <a:p>
            <a:pPr>
              <a:lnSpc>
                <a:spcPct val="110000"/>
              </a:lnSpc>
              <a:buSzPts val="2560"/>
            </a:pPr>
            <a:r>
              <a:rPr lang="en-US" sz="3200" b="1" dirty="0">
                <a:solidFill>
                  <a:srgbClr val="FFFFFF"/>
                </a:solidFill>
                <a:latin typeface="Source Sans Pro Bold"/>
                <a:ea typeface="Source Sans Pro Bold"/>
                <a:cs typeface="Source Sans Pro Bold"/>
                <a:sym typeface="Source Sans Pro Bold"/>
              </a:rPr>
              <a:t>8.2 Team management</a:t>
            </a:r>
          </a:p>
        </p:txBody>
      </p:sp>
      <p:sp>
        <p:nvSpPr>
          <p:cNvPr id="11" name="Titre 5"/>
          <p:cNvSpPr txBox="1">
            <a:spLocks/>
          </p:cNvSpPr>
          <p:nvPr/>
        </p:nvSpPr>
        <p:spPr>
          <a:xfrm>
            <a:off x="221319" y="840443"/>
            <a:ext cx="9551946" cy="646114"/>
          </a:xfrm>
          <a:prstGeom prst="rect">
            <a:avLst/>
          </a:prstGeom>
        </p:spPr>
        <p:txBody>
          <a:bodyP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kern="1200">
                <a:solidFill>
                  <a:srgbClr val="A1010D"/>
                </a:solidFill>
                <a:latin typeface="Source Sans Pro Regular"/>
                <a:cs typeface="Arial"/>
              </a:rPr>
              <a:t>Understanding how teams work during an emergency</a:t>
            </a:r>
          </a:p>
        </p:txBody>
      </p:sp>
      <p:sp>
        <p:nvSpPr>
          <p:cNvPr id="8" name="Slide Number Placeholder 5">
            <a:extLst>
              <a:ext uri="{FF2B5EF4-FFF2-40B4-BE49-F238E27FC236}">
                <a16:creationId xmlns:a16="http://schemas.microsoft.com/office/drawing/2014/main" id="{8580CAD4-F384-44CC-8609-0029C6D9CFA3}"/>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23</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4200278347"/>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A8A4E9B-A137-7C41-B885-7AD0B4CBC2E2}"/>
              </a:ext>
            </a:extLst>
          </p:cNvPr>
          <p:cNvSpPr>
            <a:spLocks noGrp="1"/>
          </p:cNvSpPr>
          <p:nvPr>
            <p:ph type="body" idx="1"/>
          </p:nvPr>
        </p:nvSpPr>
        <p:spPr>
          <a:xfrm>
            <a:off x="403122" y="2320385"/>
            <a:ext cx="6872749" cy="3293833"/>
          </a:xfrm>
        </p:spPr>
        <p:txBody>
          <a:bodyPr>
            <a:normAutofit/>
          </a:bodyPr>
          <a:lstStyle/>
          <a:p>
            <a:pPr marL="342900" indent="-342900" defTabSz="914400">
              <a:lnSpc>
                <a:spcPct val="150000"/>
              </a:lnSpc>
              <a:spcBef>
                <a:spcPts val="0"/>
              </a:spcBef>
              <a:buClr>
                <a:srgbClr val="649E00"/>
              </a:buClr>
              <a:buFont typeface="Arial" panose="020B0604020202020204" pitchFamily="34" charset="0"/>
              <a:buChar char="•"/>
            </a:pPr>
            <a:r>
              <a:rPr lang="en-US" kern="1200">
                <a:solidFill>
                  <a:prstClr val="black"/>
                </a:solidFill>
                <a:ea typeface="+mn-ea"/>
                <a:cs typeface="Arial" panose="020B0604020202020204" pitchFamily="34" charset="0"/>
                <a:sym typeface="Calibri"/>
              </a:rPr>
              <a:t>Clear, documented goal and timeline</a:t>
            </a:r>
          </a:p>
          <a:p>
            <a:pPr marL="342900" indent="-342900" defTabSz="914400">
              <a:lnSpc>
                <a:spcPct val="150000"/>
              </a:lnSpc>
              <a:spcBef>
                <a:spcPts val="0"/>
              </a:spcBef>
              <a:buClr>
                <a:srgbClr val="649E00"/>
              </a:buClr>
              <a:buFont typeface="Arial" panose="020B0604020202020204" pitchFamily="34" charset="0"/>
              <a:buChar char="•"/>
            </a:pPr>
            <a:r>
              <a:rPr lang="en-US" kern="1200">
                <a:solidFill>
                  <a:prstClr val="black"/>
                </a:solidFill>
                <a:ea typeface="+mn-ea"/>
                <a:cs typeface="Arial" panose="020B0604020202020204" pitchFamily="34" charset="0"/>
                <a:sym typeface="Calibri"/>
              </a:rPr>
              <a:t>Commitment to goal</a:t>
            </a:r>
          </a:p>
          <a:p>
            <a:pPr marL="342900" indent="-342900" defTabSz="914400">
              <a:lnSpc>
                <a:spcPct val="150000"/>
              </a:lnSpc>
              <a:spcBef>
                <a:spcPts val="0"/>
              </a:spcBef>
              <a:buClr>
                <a:srgbClr val="649E00"/>
              </a:buClr>
              <a:buFont typeface="Arial" panose="020B0604020202020204" pitchFamily="34" charset="0"/>
              <a:buChar char="•"/>
            </a:pPr>
            <a:r>
              <a:rPr lang="en-US" kern="1200">
                <a:solidFill>
                  <a:prstClr val="black"/>
                </a:solidFill>
                <a:ea typeface="+mn-ea"/>
                <a:cs typeface="Arial" panose="020B0604020202020204" pitchFamily="34" charset="0"/>
                <a:sym typeface="Calibri"/>
              </a:rPr>
              <a:t>Supportive environment</a:t>
            </a:r>
          </a:p>
          <a:p>
            <a:pPr marL="342900" indent="-342900" defTabSz="914400">
              <a:lnSpc>
                <a:spcPct val="150000"/>
              </a:lnSpc>
              <a:spcBef>
                <a:spcPts val="0"/>
              </a:spcBef>
              <a:buClr>
                <a:srgbClr val="649E00"/>
              </a:buClr>
              <a:buFont typeface="Arial" panose="020B0604020202020204" pitchFamily="34" charset="0"/>
              <a:buChar char="•"/>
            </a:pPr>
            <a:r>
              <a:rPr lang="en-US" kern="1200">
                <a:solidFill>
                  <a:prstClr val="black"/>
                </a:solidFill>
                <a:ea typeface="+mn-ea"/>
                <a:cs typeface="Arial" panose="020B0604020202020204" pitchFamily="34" charset="0"/>
                <a:sym typeface="Calibri"/>
              </a:rPr>
              <a:t>Structured meetings</a:t>
            </a:r>
          </a:p>
          <a:p>
            <a:pPr marL="342900" indent="-342900" defTabSz="914400">
              <a:lnSpc>
                <a:spcPct val="150000"/>
              </a:lnSpc>
              <a:spcBef>
                <a:spcPts val="0"/>
              </a:spcBef>
              <a:buClr>
                <a:srgbClr val="649E00"/>
              </a:buClr>
              <a:buFont typeface="Arial" panose="020B0604020202020204" pitchFamily="34" charset="0"/>
              <a:buChar char="•"/>
            </a:pPr>
            <a:r>
              <a:rPr lang="en-US" kern="1200">
                <a:solidFill>
                  <a:prstClr val="black"/>
                </a:solidFill>
                <a:ea typeface="+mn-ea"/>
                <a:cs typeface="Arial" panose="020B0604020202020204" pitchFamily="34" charset="0"/>
                <a:sym typeface="Calibri"/>
              </a:rPr>
              <a:t>Credible and strong leader</a:t>
            </a:r>
          </a:p>
          <a:p>
            <a:pPr marL="342900" indent="-342900" defTabSz="914400">
              <a:lnSpc>
                <a:spcPct val="100000"/>
              </a:lnSpc>
              <a:spcBef>
                <a:spcPts val="0"/>
              </a:spcBef>
              <a:buClr>
                <a:srgbClr val="649E00"/>
              </a:buClr>
              <a:buFont typeface="Arial" panose="020B0604020202020204" pitchFamily="34" charset="0"/>
              <a:buChar char="•"/>
            </a:pPr>
            <a:endParaRPr lang="en-US" kern="1200">
              <a:solidFill>
                <a:prstClr val="black"/>
              </a:solidFill>
              <a:ea typeface="+mn-ea"/>
              <a:cs typeface="Arial" panose="020B0604020202020204" pitchFamily="34" charset="0"/>
              <a:sym typeface="Calibri"/>
            </a:endParaRPr>
          </a:p>
          <a:p>
            <a:pPr marL="342900" indent="-342900" defTabSz="914400">
              <a:lnSpc>
                <a:spcPct val="100000"/>
              </a:lnSpc>
              <a:spcBef>
                <a:spcPts val="0"/>
              </a:spcBef>
              <a:buClr>
                <a:srgbClr val="649E00"/>
              </a:buClr>
              <a:buFont typeface="Arial" panose="020B0604020202020204" pitchFamily="34" charset="0"/>
              <a:buChar char="•"/>
            </a:pPr>
            <a:endParaRPr lang="en-US" kern="1200">
              <a:solidFill>
                <a:prstClr val="black"/>
              </a:solidFill>
              <a:ea typeface="+mn-ea"/>
              <a:cs typeface="Arial" panose="020B0604020202020204" pitchFamily="34" charset="0"/>
              <a:sym typeface="Calibri"/>
            </a:endParaRPr>
          </a:p>
        </p:txBody>
      </p:sp>
      <p:pic>
        <p:nvPicPr>
          <p:cNvPr id="9" name="Espace réservé du contenu 4">
            <a:extLst>
              <a:ext uri="{FF2B5EF4-FFF2-40B4-BE49-F238E27FC236}">
                <a16:creationId xmlns:a16="http://schemas.microsoft.com/office/drawing/2014/main" id="{3734BB28-1D53-4B46-91E4-69D539B4DD13}"/>
              </a:ext>
            </a:extLst>
          </p:cNvPr>
          <p:cNvPicPr>
            <a:picLocks noChangeAspect="1"/>
          </p:cNvPicPr>
          <p:nvPr/>
        </p:nvPicPr>
        <p:blipFill>
          <a:blip r:embed="rId4"/>
          <a:stretch>
            <a:fillRect/>
          </a:stretch>
        </p:blipFill>
        <p:spPr>
          <a:xfrm>
            <a:off x="6460423" y="2490836"/>
            <a:ext cx="5136726" cy="2775949"/>
          </a:xfrm>
          <a:prstGeom prst="rect">
            <a:avLst/>
          </a:prstGeom>
        </p:spPr>
      </p:pic>
      <p:sp>
        <p:nvSpPr>
          <p:cNvPr id="8" name="Espace réservé du texte 7"/>
          <p:cNvSpPr>
            <a:spLocks noGrp="1"/>
          </p:cNvSpPr>
          <p:nvPr>
            <p:ph type="body" sz="quarter" idx="21"/>
          </p:nvPr>
        </p:nvSpPr>
        <p:spPr>
          <a:xfrm>
            <a:off x="17206" y="-58994"/>
            <a:ext cx="5616678" cy="605550"/>
          </a:xfrm>
          <a:prstGeom prst="rect">
            <a:avLst/>
          </a:prstGeom>
        </p:spPr>
        <p:txBody>
          <a:bodyPr wrap="square">
            <a:spAutoFit/>
          </a:bodyPr>
          <a:lstStyle/>
          <a:p>
            <a:pPr>
              <a:lnSpc>
                <a:spcPct val="110000"/>
              </a:lnSpc>
              <a:buSzPts val="2560"/>
            </a:pPr>
            <a:r>
              <a:rPr lang="en-US" sz="3200" b="1" dirty="0">
                <a:solidFill>
                  <a:srgbClr val="FFFFFF"/>
                </a:solidFill>
                <a:latin typeface="Source Sans Pro Bold"/>
                <a:ea typeface="Source Sans Pro Bold"/>
                <a:cs typeface="Source Sans Pro Bold"/>
                <a:sym typeface="Source Sans Pro Bold"/>
              </a:rPr>
              <a:t>8.2 Team management</a:t>
            </a:r>
          </a:p>
        </p:txBody>
      </p:sp>
      <p:sp>
        <p:nvSpPr>
          <p:cNvPr id="10" name="Title 1">
            <a:extLst>
              <a:ext uri="{FF2B5EF4-FFF2-40B4-BE49-F238E27FC236}">
                <a16:creationId xmlns:a16="http://schemas.microsoft.com/office/drawing/2014/main" id="{1DDDEA35-F446-6946-8A6F-FC10F550297F}"/>
              </a:ext>
            </a:extLst>
          </p:cNvPr>
          <p:cNvSpPr txBox="1">
            <a:spLocks/>
          </p:cNvSpPr>
          <p:nvPr/>
        </p:nvSpPr>
        <p:spPr>
          <a:xfrm>
            <a:off x="17206" y="920725"/>
            <a:ext cx="6361471" cy="646114"/>
          </a:xfrm>
          <a:prstGeom prst="rect">
            <a:avLst/>
          </a:prstGeom>
        </p:spPr>
        <p:txBody>
          <a:bodyP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kern="1200">
                <a:solidFill>
                  <a:srgbClr val="A1010D"/>
                </a:solidFill>
                <a:latin typeface="Source Sans Pro Regular"/>
                <a:cs typeface="Arial"/>
                <a:sym typeface="Calibri"/>
              </a:rPr>
              <a:t>Characteristics of a successful team</a:t>
            </a:r>
            <a:br>
              <a:rPr lang="en-US" sz="2800" b="1">
                <a:solidFill>
                  <a:srgbClr val="C00000"/>
                </a:solidFill>
              </a:rPr>
            </a:br>
            <a:endParaRPr lang="en-US" sz="2800" b="1">
              <a:solidFill>
                <a:srgbClr val="C00000"/>
              </a:solidFill>
            </a:endParaRPr>
          </a:p>
        </p:txBody>
      </p:sp>
      <p:sp>
        <p:nvSpPr>
          <p:cNvPr id="7" name="Slide Number Placeholder 5">
            <a:extLst>
              <a:ext uri="{FF2B5EF4-FFF2-40B4-BE49-F238E27FC236}">
                <a16:creationId xmlns:a16="http://schemas.microsoft.com/office/drawing/2014/main" id="{20372B74-606E-4345-B877-0337D60BCD28}"/>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24</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444403266"/>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26F4D1F-E40F-49C1-94D0-4CD9EF5A1338}"/>
              </a:ext>
            </a:extLst>
          </p:cNvPr>
          <p:cNvSpPr txBox="1">
            <a:spLocks/>
          </p:cNvSpPr>
          <p:nvPr/>
        </p:nvSpPr>
        <p:spPr>
          <a:xfrm>
            <a:off x="1763035" y="435433"/>
            <a:ext cx="7886700" cy="62083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rgbClr val="004D79"/>
                </a:solidFill>
                <a:latin typeface="Franklin Gothic Medium" panose="020B0603020102020204" pitchFamily="34" charset="0"/>
                <a:ea typeface="+mj-ea"/>
                <a:cs typeface="+mj-cs"/>
              </a:defRPr>
            </a:lvl1pPr>
          </a:lstStyle>
          <a:p>
            <a:endParaRPr lang="en-US" sz="3600">
              <a:solidFill>
                <a:srgbClr val="F36D32"/>
              </a:solidFill>
            </a:endParaRPr>
          </a:p>
        </p:txBody>
      </p:sp>
      <p:sp>
        <p:nvSpPr>
          <p:cNvPr id="5" name="Title 4">
            <a:extLst>
              <a:ext uri="{FF2B5EF4-FFF2-40B4-BE49-F238E27FC236}">
                <a16:creationId xmlns:a16="http://schemas.microsoft.com/office/drawing/2014/main" id="{96D4133D-2894-9F44-8349-8BE0F7B88E25}"/>
              </a:ext>
            </a:extLst>
          </p:cNvPr>
          <p:cNvSpPr>
            <a:spLocks noGrp="1"/>
          </p:cNvSpPr>
          <p:nvPr>
            <p:ph type="title" idx="4294967295"/>
          </p:nvPr>
        </p:nvSpPr>
        <p:spPr>
          <a:xfrm>
            <a:off x="138683" y="987495"/>
            <a:ext cx="10515600" cy="459831"/>
          </a:xfrm>
        </p:spPr>
        <p:txBody>
          <a:bodyPr>
            <a:noAutofit/>
          </a:bodyPr>
          <a:lstStyle/>
          <a:p>
            <a:r>
              <a:rPr lang="en-US" sz="2800" b="1" kern="1200">
                <a:solidFill>
                  <a:srgbClr val="A1010D"/>
                </a:solidFill>
                <a:latin typeface="Source Sans Pro Regular"/>
                <a:cs typeface="Arial"/>
              </a:rPr>
              <a:t>Team leader skills</a:t>
            </a:r>
            <a:br>
              <a:rPr lang="en-US" sz="2800" b="1" kern="1200">
                <a:solidFill>
                  <a:srgbClr val="A1010D"/>
                </a:solidFill>
                <a:latin typeface="Source Sans Pro Regular"/>
                <a:cs typeface="Arial"/>
              </a:rPr>
            </a:br>
            <a:endParaRPr lang="en-US" sz="2800" b="1" kern="1200">
              <a:solidFill>
                <a:srgbClr val="A1010D"/>
              </a:solidFill>
              <a:latin typeface="Source Sans Pro Regular"/>
              <a:cs typeface="Arial"/>
            </a:endParaRPr>
          </a:p>
        </p:txBody>
      </p:sp>
      <p:sp>
        <p:nvSpPr>
          <p:cNvPr id="7" name="ZoneTexte 6"/>
          <p:cNvSpPr txBox="1"/>
          <p:nvPr/>
        </p:nvSpPr>
        <p:spPr>
          <a:xfrm>
            <a:off x="138167" y="3352420"/>
            <a:ext cx="4925962" cy="461665"/>
          </a:xfrm>
          <a:prstGeom prst="rect">
            <a:avLst/>
          </a:prstGeom>
          <a:noFill/>
        </p:spPr>
        <p:txBody>
          <a:bodyPr wrap="square" rtlCol="0">
            <a:spAutoFit/>
          </a:bodyPr>
          <a:lstStyle/>
          <a:p>
            <a:pPr hangingPunct="1"/>
            <a:r>
              <a:rPr lang="en-US" sz="2400" kern="1200">
                <a:solidFill>
                  <a:prstClr val="black"/>
                </a:solidFill>
                <a:latin typeface="Source Sans Pro Regular"/>
                <a:ea typeface="+mn-ea"/>
                <a:cs typeface="Arial" panose="020B0604020202020204" pitchFamily="34" charset="0"/>
              </a:rPr>
              <a:t>Team leader skills may include:</a:t>
            </a:r>
          </a:p>
        </p:txBody>
      </p:sp>
      <p:pic>
        <p:nvPicPr>
          <p:cNvPr id="3" name="Imag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63613" y="1056268"/>
            <a:ext cx="4987302" cy="4841688"/>
          </a:xfrm>
          <a:prstGeom prst="rect">
            <a:avLst/>
          </a:prstGeom>
        </p:spPr>
      </p:pic>
      <p:sp>
        <p:nvSpPr>
          <p:cNvPr id="12" name="Espace réservé du texte 7"/>
          <p:cNvSpPr>
            <a:spLocks noGrp="1"/>
          </p:cNvSpPr>
          <p:nvPr>
            <p:ph type="body" sz="quarter" idx="21"/>
          </p:nvPr>
        </p:nvSpPr>
        <p:spPr>
          <a:prstGeom prst="rect">
            <a:avLst/>
          </a:prstGeom>
        </p:spPr>
        <p:txBody>
          <a:bodyPr wrap="square">
            <a:spAutoFit/>
          </a:bodyPr>
          <a:lstStyle/>
          <a:p>
            <a:pPr>
              <a:lnSpc>
                <a:spcPct val="110000"/>
              </a:lnSpc>
              <a:buSzPts val="2560"/>
            </a:pPr>
            <a:r>
              <a:rPr lang="en-US" sz="3200" b="1" dirty="0">
                <a:solidFill>
                  <a:srgbClr val="FFFFFF"/>
                </a:solidFill>
                <a:latin typeface="Source Sans Pro Bold"/>
                <a:ea typeface="Source Sans Pro Bold"/>
                <a:cs typeface="Source Sans Pro Bold"/>
                <a:sym typeface="Source Sans Pro Bold"/>
              </a:rPr>
              <a:t>8.2 Team management</a:t>
            </a:r>
          </a:p>
        </p:txBody>
      </p:sp>
      <p:sp>
        <p:nvSpPr>
          <p:cNvPr id="8" name="Slide Number Placeholder 5">
            <a:extLst>
              <a:ext uri="{FF2B5EF4-FFF2-40B4-BE49-F238E27FC236}">
                <a16:creationId xmlns:a16="http://schemas.microsoft.com/office/drawing/2014/main" id="{634DC277-910D-483F-84FA-2E8F356A0095}"/>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25</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2810106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4320" y="2134336"/>
            <a:ext cx="5023867" cy="3700262"/>
          </a:xfrm>
        </p:spPr>
        <p:txBody>
          <a:bodyPr>
            <a:normAutofit/>
          </a:bodyPr>
          <a:lstStyle/>
          <a:p>
            <a:pPr marL="91440" indent="0" algn="ctr">
              <a:buNone/>
            </a:pPr>
            <a:r>
              <a:rPr lang="fr-FR" sz="3600" b="1" dirty="0">
                <a:solidFill>
                  <a:srgbClr val="951D19"/>
                </a:solidFill>
              </a:rPr>
              <a:t>As a manager, how can </a:t>
            </a:r>
            <a:r>
              <a:rPr lang="fr-FR" sz="3600" b="1" dirty="0" err="1">
                <a:solidFill>
                  <a:srgbClr val="951D19"/>
                </a:solidFill>
              </a:rPr>
              <a:t>you</a:t>
            </a:r>
            <a:r>
              <a:rPr lang="fr-FR" sz="3600" b="1" dirty="0">
                <a:solidFill>
                  <a:srgbClr val="951D19"/>
                </a:solidFill>
              </a:rPr>
              <a:t> support the </a:t>
            </a:r>
            <a:r>
              <a:rPr lang="fr-FR" sz="3600" b="1" dirty="0" err="1">
                <a:solidFill>
                  <a:srgbClr val="951D19"/>
                </a:solidFill>
              </a:rPr>
              <a:t>success</a:t>
            </a:r>
            <a:r>
              <a:rPr lang="fr-FR" sz="3600" b="1" dirty="0">
                <a:solidFill>
                  <a:srgbClr val="951D19"/>
                </a:solidFill>
              </a:rPr>
              <a:t> of </a:t>
            </a:r>
            <a:r>
              <a:rPr lang="fr-FR" sz="3600" b="1" dirty="0" err="1">
                <a:solidFill>
                  <a:srgbClr val="951D19"/>
                </a:solidFill>
              </a:rPr>
              <a:t>your</a:t>
            </a:r>
            <a:r>
              <a:rPr lang="fr-FR" sz="3600" b="1" dirty="0">
                <a:solidFill>
                  <a:srgbClr val="951D19"/>
                </a:solidFill>
              </a:rPr>
              <a:t> team?</a:t>
            </a:r>
            <a:endParaRPr lang="en-US" sz="3600" b="1" dirty="0">
              <a:solidFill>
                <a:srgbClr val="951D19"/>
              </a:solidFill>
            </a:endParaRPr>
          </a:p>
        </p:txBody>
      </p:sp>
      <p:sp>
        <p:nvSpPr>
          <p:cNvPr id="6" name="Title 1">
            <a:extLst>
              <a:ext uri="{FF2B5EF4-FFF2-40B4-BE49-F238E27FC236}">
                <a16:creationId xmlns:a16="http://schemas.microsoft.com/office/drawing/2014/main" id="{9C3283E3-9F90-49C6-8505-D16C481A6A9E}"/>
              </a:ext>
            </a:extLst>
          </p:cNvPr>
          <p:cNvSpPr txBox="1">
            <a:spLocks/>
          </p:cNvSpPr>
          <p:nvPr/>
        </p:nvSpPr>
        <p:spPr>
          <a:xfrm>
            <a:off x="1763035" y="435433"/>
            <a:ext cx="7886700" cy="62083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rgbClr val="004D79"/>
                </a:solidFill>
                <a:latin typeface="Franklin Gothic Medium" panose="020B0603020102020204" pitchFamily="34" charset="0"/>
                <a:ea typeface="+mj-ea"/>
                <a:cs typeface="+mj-cs"/>
              </a:defRPr>
            </a:lvl1pPr>
          </a:lstStyle>
          <a:p>
            <a:endParaRPr lang="en-US" sz="3600">
              <a:solidFill>
                <a:srgbClr val="F36D32"/>
              </a:solidFill>
            </a:endParaRPr>
          </a:p>
        </p:txBody>
      </p:sp>
      <p:pic>
        <p:nvPicPr>
          <p:cNvPr id="4" name="Imag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72200" y="2207287"/>
            <a:ext cx="5837074" cy="3554361"/>
          </a:xfrm>
          <a:prstGeom prst="rect">
            <a:avLst/>
          </a:prstGeom>
        </p:spPr>
      </p:pic>
      <p:sp>
        <p:nvSpPr>
          <p:cNvPr id="9" name="Espace réservé du texte 7"/>
          <p:cNvSpPr>
            <a:spLocks noGrp="1"/>
          </p:cNvSpPr>
          <p:nvPr>
            <p:ph type="body" sz="quarter" idx="21"/>
          </p:nvPr>
        </p:nvSpPr>
        <p:spPr>
          <a:prstGeom prst="rect">
            <a:avLst/>
          </a:prstGeom>
        </p:spPr>
        <p:txBody>
          <a:bodyPr wrap="square">
            <a:spAutoFit/>
          </a:bodyPr>
          <a:lstStyle/>
          <a:p>
            <a:pPr>
              <a:lnSpc>
                <a:spcPct val="110000"/>
              </a:lnSpc>
              <a:buSzPts val="2560"/>
            </a:pPr>
            <a:r>
              <a:rPr lang="fr-FR" sz="3200" b="1" dirty="0" err="1">
                <a:solidFill>
                  <a:srgbClr val="FFFFFF"/>
                </a:solidFill>
                <a:latin typeface="Source Sans Pro Bold"/>
                <a:ea typeface="Source Sans Pro Bold"/>
                <a:cs typeface="Source Sans Pro Bold"/>
                <a:sym typeface="Source Sans Pro Bold"/>
              </a:rPr>
              <a:t>Based</a:t>
            </a:r>
            <a:r>
              <a:rPr lang="fr-FR" sz="3200" b="1" dirty="0">
                <a:solidFill>
                  <a:srgbClr val="FFFFFF"/>
                </a:solidFill>
                <a:latin typeface="Source Sans Pro Bold"/>
                <a:ea typeface="Source Sans Pro Bold"/>
                <a:cs typeface="Source Sans Pro Bold"/>
                <a:sym typeface="Source Sans Pro Bold"/>
              </a:rPr>
              <a:t> on </a:t>
            </a:r>
            <a:r>
              <a:rPr lang="fr-FR" sz="3200" b="1" dirty="0" err="1">
                <a:solidFill>
                  <a:srgbClr val="FFFFFF"/>
                </a:solidFill>
                <a:latin typeface="Source Sans Pro Bold"/>
                <a:ea typeface="Source Sans Pro Bold"/>
                <a:cs typeface="Source Sans Pro Bold"/>
                <a:sym typeface="Source Sans Pro Bold"/>
              </a:rPr>
              <a:t>your</a:t>
            </a:r>
            <a:r>
              <a:rPr lang="fr-FR" sz="3200" b="1" dirty="0">
                <a:solidFill>
                  <a:srgbClr val="FFFFFF"/>
                </a:solidFill>
                <a:latin typeface="Source Sans Pro Bold"/>
                <a:ea typeface="Source Sans Pro Bold"/>
                <a:cs typeface="Source Sans Pro Bold"/>
                <a:sym typeface="Source Sans Pro Bold"/>
              </a:rPr>
              <a:t> </a:t>
            </a:r>
            <a:r>
              <a:rPr lang="fr-FR" sz="3200" b="1" dirty="0" err="1">
                <a:solidFill>
                  <a:srgbClr val="FFFFFF"/>
                </a:solidFill>
                <a:latin typeface="Source Sans Pro Bold"/>
                <a:ea typeface="Source Sans Pro Bold"/>
                <a:cs typeface="Source Sans Pro Bold"/>
                <a:sym typeface="Source Sans Pro Bold"/>
              </a:rPr>
              <a:t>experience</a:t>
            </a:r>
            <a:r>
              <a:rPr lang="fr-FR" sz="3200" b="1" dirty="0">
                <a:solidFill>
                  <a:srgbClr val="FFFFFF"/>
                </a:solidFill>
                <a:latin typeface="Source Sans Pro Bold"/>
                <a:ea typeface="Source Sans Pro Bold"/>
                <a:cs typeface="Source Sans Pro Bold"/>
                <a:sym typeface="Source Sans Pro Bold"/>
              </a:rPr>
              <a:t>…</a:t>
            </a:r>
            <a:endParaRPr lang="en-US" sz="3200" b="1" dirty="0">
              <a:solidFill>
                <a:srgbClr val="FFFFFF"/>
              </a:solidFill>
              <a:latin typeface="Source Sans Pro Bold"/>
              <a:ea typeface="Source Sans Pro Bold"/>
              <a:cs typeface="Source Sans Pro Bold"/>
              <a:sym typeface="Source Sans Pro Bold"/>
            </a:endParaRPr>
          </a:p>
        </p:txBody>
      </p:sp>
      <p:sp>
        <p:nvSpPr>
          <p:cNvPr id="8" name="Slide Number Placeholder 5">
            <a:extLst>
              <a:ext uri="{FF2B5EF4-FFF2-40B4-BE49-F238E27FC236}">
                <a16:creationId xmlns:a16="http://schemas.microsoft.com/office/drawing/2014/main" id="{3C5687EC-2BC3-49AD-BE06-8AA27F43C249}"/>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26</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26956732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19098" y="2207287"/>
            <a:ext cx="8222168" cy="3700262"/>
          </a:xfrm>
        </p:spPr>
        <p:txBody>
          <a:bodyPr>
            <a:normAutofit/>
          </a:bodyPr>
          <a:lstStyle/>
          <a:p>
            <a:pPr marL="91440" indent="0">
              <a:buNone/>
            </a:pPr>
            <a:r>
              <a:rPr lang="en-US"/>
              <a:t>In general, m</a:t>
            </a:r>
            <a:r>
              <a:rPr lang="en-US">
                <a:latin typeface="Source Sans Pro Regular"/>
              </a:rPr>
              <a:t>anaging a successful team requires:</a:t>
            </a:r>
          </a:p>
          <a:p>
            <a:pPr marL="457200" indent="-365760">
              <a:buClr>
                <a:srgbClr val="73A003"/>
              </a:buClr>
              <a:buFont typeface="+mj-lt"/>
              <a:buAutoNum type="arabicPeriod"/>
            </a:pPr>
            <a:r>
              <a:rPr lang="en-US">
                <a:latin typeface="Source Sans Pro Regular"/>
              </a:rPr>
              <a:t>Positive reinforcement</a:t>
            </a:r>
          </a:p>
          <a:p>
            <a:pPr marL="457200" indent="-365760">
              <a:buClr>
                <a:srgbClr val="73A003"/>
              </a:buClr>
              <a:buFont typeface="+mj-lt"/>
              <a:buAutoNum type="arabicPeriod"/>
            </a:pPr>
            <a:r>
              <a:rPr lang="en-US">
                <a:latin typeface="Source Sans Pro Regular"/>
              </a:rPr>
              <a:t>Constructive criticism</a:t>
            </a:r>
          </a:p>
          <a:p>
            <a:pPr marL="457200" indent="-365760">
              <a:buClr>
                <a:srgbClr val="73A003"/>
              </a:buClr>
              <a:buFont typeface="+mj-lt"/>
              <a:buAutoNum type="arabicPeriod"/>
            </a:pPr>
            <a:r>
              <a:rPr lang="en-US">
                <a:latin typeface="Source Sans Pro Regular"/>
              </a:rPr>
              <a:t>Treat fairly</a:t>
            </a:r>
          </a:p>
          <a:p>
            <a:pPr marL="457200" indent="-365760">
              <a:buClr>
                <a:srgbClr val="73A003"/>
              </a:buClr>
              <a:buFont typeface="+mj-lt"/>
              <a:buAutoNum type="arabicPeriod"/>
            </a:pPr>
            <a:r>
              <a:rPr lang="en-US">
                <a:latin typeface="Source Sans Pro Regular"/>
              </a:rPr>
              <a:t>Satisfy needs</a:t>
            </a:r>
          </a:p>
          <a:p>
            <a:pPr marL="457200" indent="-365760">
              <a:buClr>
                <a:srgbClr val="73A003"/>
              </a:buClr>
              <a:buFont typeface="+mj-lt"/>
              <a:buAutoNum type="arabicPeriod"/>
            </a:pPr>
            <a:r>
              <a:rPr lang="en-US">
                <a:latin typeface="Source Sans Pro Regular"/>
              </a:rPr>
              <a:t>Set goals</a:t>
            </a:r>
          </a:p>
          <a:p>
            <a:pPr marL="457200" indent="-365760">
              <a:buClr>
                <a:srgbClr val="73A003"/>
              </a:buClr>
              <a:buFont typeface="+mj-lt"/>
              <a:buAutoNum type="arabicPeriod"/>
            </a:pPr>
            <a:r>
              <a:rPr lang="en-US">
                <a:latin typeface="Source Sans Pro Regular"/>
              </a:rPr>
              <a:t>Restructure jobs when necessary</a:t>
            </a:r>
          </a:p>
          <a:p>
            <a:pPr marL="457200" indent="-365760">
              <a:buClr>
                <a:srgbClr val="73A003"/>
              </a:buClr>
              <a:buFont typeface="+mj-lt"/>
              <a:buAutoNum type="arabicPeriod"/>
            </a:pPr>
            <a:r>
              <a:rPr lang="en-US">
                <a:latin typeface="Source Sans Pro Regular"/>
              </a:rPr>
              <a:t>Allow participatory management</a:t>
            </a:r>
          </a:p>
          <a:p>
            <a:pPr marL="457200" indent="-365760">
              <a:buClr>
                <a:srgbClr val="73A003"/>
              </a:buClr>
              <a:buFont typeface="+mj-lt"/>
              <a:buAutoNum type="arabicPeriod"/>
            </a:pPr>
            <a:r>
              <a:rPr lang="en-US">
                <a:latin typeface="Source Sans Pro Regular"/>
              </a:rPr>
              <a:t>Communicate</a:t>
            </a:r>
            <a:endParaRPr lang="en-US" sz="2400"/>
          </a:p>
        </p:txBody>
      </p:sp>
      <p:sp>
        <p:nvSpPr>
          <p:cNvPr id="2" name="Title 1">
            <a:extLst>
              <a:ext uri="{FF2B5EF4-FFF2-40B4-BE49-F238E27FC236}">
                <a16:creationId xmlns:a16="http://schemas.microsoft.com/office/drawing/2014/main" id="{2A3DAB30-A8C5-5C42-A122-CC027B42CC09}"/>
              </a:ext>
            </a:extLst>
          </p:cNvPr>
          <p:cNvSpPr>
            <a:spLocks noGrp="1"/>
          </p:cNvSpPr>
          <p:nvPr>
            <p:ph type="title" idx="4294967295"/>
          </p:nvPr>
        </p:nvSpPr>
        <p:spPr>
          <a:xfrm>
            <a:off x="138683" y="1056268"/>
            <a:ext cx="10515600" cy="709613"/>
          </a:xfrm>
        </p:spPr>
        <p:txBody>
          <a:bodyPr>
            <a:noAutofit/>
          </a:bodyPr>
          <a:lstStyle/>
          <a:p>
            <a:r>
              <a:rPr lang="en-US" sz="2800" b="1" kern="1200">
                <a:solidFill>
                  <a:srgbClr val="A1010D"/>
                </a:solidFill>
                <a:latin typeface="Source Sans Pro Regular"/>
                <a:cs typeface="Arial"/>
              </a:rPr>
              <a:t>Managing a successful team</a:t>
            </a:r>
            <a:br>
              <a:rPr lang="en-US" sz="2800" b="1" kern="1200">
                <a:solidFill>
                  <a:srgbClr val="A1010D"/>
                </a:solidFill>
                <a:latin typeface="Source Sans Pro Regular"/>
                <a:cs typeface="Arial"/>
              </a:rPr>
            </a:br>
            <a:endParaRPr lang="en-US" sz="2800" b="1" kern="1200">
              <a:solidFill>
                <a:srgbClr val="A1010D"/>
              </a:solidFill>
              <a:latin typeface="Source Sans Pro Regular"/>
              <a:cs typeface="Arial"/>
            </a:endParaRPr>
          </a:p>
        </p:txBody>
      </p:sp>
      <p:sp>
        <p:nvSpPr>
          <p:cNvPr id="6" name="Title 1">
            <a:extLst>
              <a:ext uri="{FF2B5EF4-FFF2-40B4-BE49-F238E27FC236}">
                <a16:creationId xmlns:a16="http://schemas.microsoft.com/office/drawing/2014/main" id="{9C3283E3-9F90-49C6-8505-D16C481A6A9E}"/>
              </a:ext>
            </a:extLst>
          </p:cNvPr>
          <p:cNvSpPr txBox="1">
            <a:spLocks/>
          </p:cNvSpPr>
          <p:nvPr/>
        </p:nvSpPr>
        <p:spPr>
          <a:xfrm>
            <a:off x="1763035" y="435433"/>
            <a:ext cx="7886700" cy="62083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rgbClr val="004D79"/>
                </a:solidFill>
                <a:latin typeface="Franklin Gothic Medium" panose="020B0603020102020204" pitchFamily="34" charset="0"/>
                <a:ea typeface="+mj-ea"/>
                <a:cs typeface="+mj-cs"/>
              </a:defRPr>
            </a:lvl1pPr>
          </a:lstStyle>
          <a:p>
            <a:endParaRPr lang="en-US" sz="3600">
              <a:solidFill>
                <a:srgbClr val="F36D32"/>
              </a:solidFill>
            </a:endParaRPr>
          </a:p>
        </p:txBody>
      </p:sp>
      <p:pic>
        <p:nvPicPr>
          <p:cNvPr id="4" name="Imag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72200" y="2207287"/>
            <a:ext cx="5837074" cy="3554361"/>
          </a:xfrm>
          <a:prstGeom prst="rect">
            <a:avLst/>
          </a:prstGeom>
        </p:spPr>
      </p:pic>
      <p:sp>
        <p:nvSpPr>
          <p:cNvPr id="9" name="Espace réservé du texte 7"/>
          <p:cNvSpPr>
            <a:spLocks noGrp="1"/>
          </p:cNvSpPr>
          <p:nvPr>
            <p:ph type="body" sz="quarter" idx="21"/>
          </p:nvPr>
        </p:nvSpPr>
        <p:spPr>
          <a:prstGeom prst="rect">
            <a:avLst/>
          </a:prstGeom>
        </p:spPr>
        <p:txBody>
          <a:bodyPr wrap="square">
            <a:spAutoFit/>
          </a:bodyPr>
          <a:lstStyle/>
          <a:p>
            <a:pPr>
              <a:lnSpc>
                <a:spcPct val="110000"/>
              </a:lnSpc>
              <a:buSzPts val="2560"/>
            </a:pPr>
            <a:r>
              <a:rPr lang="en-US" sz="3200" b="1" dirty="0">
                <a:solidFill>
                  <a:srgbClr val="FFFFFF"/>
                </a:solidFill>
                <a:latin typeface="Source Sans Pro Bold"/>
                <a:ea typeface="Source Sans Pro Bold"/>
                <a:cs typeface="Source Sans Pro Bold"/>
                <a:sym typeface="Source Sans Pro Bold"/>
              </a:rPr>
              <a:t>8.2 Team management</a:t>
            </a:r>
          </a:p>
        </p:txBody>
      </p:sp>
      <p:sp>
        <p:nvSpPr>
          <p:cNvPr id="8" name="Slide Number Placeholder 5">
            <a:extLst>
              <a:ext uri="{FF2B5EF4-FFF2-40B4-BE49-F238E27FC236}">
                <a16:creationId xmlns:a16="http://schemas.microsoft.com/office/drawing/2014/main" id="{3C5687EC-2BC3-49AD-BE06-8AA27F43C249}"/>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27</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69339866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76203" y="1663048"/>
            <a:ext cx="10654304" cy="4002975"/>
          </a:xfrm>
        </p:spPr>
        <p:txBody>
          <a:bodyPr lIns="45719" tIns="45720" rIns="45719" bIns="45720" anchor="t">
            <a:normAutofit fontScale="92500" lnSpcReduction="10000"/>
          </a:bodyPr>
          <a:lstStyle/>
          <a:p>
            <a:pPr marL="91440"/>
            <a:r>
              <a:rPr lang="en-US"/>
              <a:t>Managing</a:t>
            </a:r>
            <a:r>
              <a:rPr lang="en-US">
                <a:latin typeface="Source Sans Pro Regular"/>
              </a:rPr>
              <a:t> a successful team requires</a:t>
            </a:r>
            <a:r>
              <a:rPr lang="en-US"/>
              <a:t> :  </a:t>
            </a:r>
          </a:p>
          <a:p>
            <a:pPr marL="91440"/>
            <a:endParaRPr lang="en-US"/>
          </a:p>
          <a:p>
            <a:pPr marL="457200" indent="-365760">
              <a:buClr>
                <a:srgbClr val="73A003"/>
              </a:buClr>
              <a:buFont typeface="Arial"/>
              <a:buChar char="•"/>
            </a:pPr>
            <a:r>
              <a:rPr lang="en-US"/>
              <a:t>Regular monitoring of RRT readiness</a:t>
            </a:r>
          </a:p>
          <a:p>
            <a:pPr marL="457200" indent="-365760">
              <a:buClr>
                <a:srgbClr val="73A003"/>
              </a:buClr>
              <a:buFont typeface="Arial"/>
              <a:buChar char="•"/>
            </a:pPr>
            <a:r>
              <a:rPr lang="en-US"/>
              <a:t>Ensuring that the mobilized team :</a:t>
            </a:r>
          </a:p>
          <a:p>
            <a:pPr marL="857250" indent="-365760">
              <a:buClr>
                <a:srgbClr val="73A003"/>
              </a:buClr>
              <a:buFont typeface="Courier New"/>
              <a:buChar char="o"/>
            </a:pPr>
            <a:r>
              <a:rPr lang="en-US"/>
              <a:t>Is composed according to the emergency needs</a:t>
            </a:r>
          </a:p>
          <a:p>
            <a:pPr marL="857250" indent="-365760">
              <a:buClr>
                <a:srgbClr val="73A003"/>
              </a:buClr>
              <a:buFont typeface="Courier New"/>
              <a:buChar char="o"/>
            </a:pPr>
            <a:r>
              <a:rPr lang="en-US"/>
              <a:t>Meet all the requirements according to the SOPs (administrative, training, …)</a:t>
            </a:r>
          </a:p>
          <a:p>
            <a:pPr marL="857250" indent="-365760">
              <a:buClr>
                <a:srgbClr val="73A003"/>
              </a:buClr>
              <a:buFont typeface="Courier New"/>
              <a:buChar char="o"/>
            </a:pPr>
            <a:r>
              <a:rPr lang="en-US"/>
              <a:t>Participate in the pre-deployment briefing </a:t>
            </a:r>
          </a:p>
          <a:p>
            <a:pPr marL="457200" indent="-365760">
              <a:buClr>
                <a:srgbClr val="73A003"/>
              </a:buClr>
              <a:buFont typeface="Arial"/>
              <a:buChar char="•"/>
            </a:pPr>
            <a:r>
              <a:rPr lang="en-US"/>
              <a:t>In the field, the RRT management, via the RRT team lead, ensures that :</a:t>
            </a:r>
          </a:p>
          <a:p>
            <a:pPr marL="857250" indent="-365760">
              <a:buClr>
                <a:srgbClr val="73A003"/>
              </a:buClr>
              <a:buFont typeface="Courier New"/>
              <a:buChar char="o"/>
            </a:pPr>
            <a:r>
              <a:rPr lang="en-US"/>
              <a:t>RRT safety and security are assured </a:t>
            </a:r>
          </a:p>
          <a:p>
            <a:pPr marL="857250" indent="-365760">
              <a:buClr>
                <a:srgbClr val="73A003"/>
              </a:buClr>
              <a:buFont typeface="Courier New"/>
              <a:buChar char="o"/>
            </a:pPr>
            <a:r>
              <a:rPr lang="en-US"/>
              <a:t>OHS are monitored, especially the psychological stress</a:t>
            </a:r>
          </a:p>
          <a:p>
            <a:pPr marL="857250" indent="-365760">
              <a:buClr>
                <a:srgbClr val="73A003"/>
              </a:buClr>
              <a:buFont typeface="Courier New"/>
              <a:buChar char="o"/>
            </a:pPr>
            <a:r>
              <a:rPr lang="en-US"/>
              <a:t>Response activities are coordinated with other frontline workers and partners</a:t>
            </a:r>
          </a:p>
          <a:p>
            <a:pPr marL="857250" indent="-365760">
              <a:buClr>
                <a:srgbClr val="73A003"/>
              </a:buClr>
              <a:buFont typeface="Courier New"/>
              <a:buChar char="o"/>
            </a:pPr>
            <a:r>
              <a:rPr lang="en-US"/>
              <a:t>Feedback and reporting are appropriate according to the SOPs</a:t>
            </a:r>
          </a:p>
          <a:p>
            <a:pPr marL="857250" indent="-365760">
              <a:buClr>
                <a:srgbClr val="73A003"/>
              </a:buClr>
              <a:buFont typeface="Courier New"/>
              <a:buChar char="o"/>
            </a:pPr>
            <a:endParaRPr lang="en-US"/>
          </a:p>
          <a:p>
            <a:pPr marL="857250" indent="-365760">
              <a:buClr>
                <a:srgbClr val="73A003"/>
              </a:buClr>
              <a:buFont typeface="Courier New"/>
              <a:buChar char="o"/>
            </a:pPr>
            <a:endParaRPr lang="en-US"/>
          </a:p>
          <a:p>
            <a:pPr marL="857250" indent="-365760">
              <a:buClr>
                <a:srgbClr val="73A003"/>
              </a:buClr>
              <a:buFont typeface="Courier New"/>
              <a:buChar char="o"/>
            </a:pPr>
            <a:endParaRPr lang="en-US"/>
          </a:p>
          <a:p>
            <a:pPr marL="457200" indent="-365760">
              <a:buClr>
                <a:srgbClr val="73A003"/>
              </a:buClr>
              <a:buFont typeface="Arial"/>
              <a:buChar char="•"/>
            </a:pPr>
            <a:endParaRPr lang="en-US"/>
          </a:p>
        </p:txBody>
      </p:sp>
      <p:sp>
        <p:nvSpPr>
          <p:cNvPr id="2" name="Title 1">
            <a:extLst>
              <a:ext uri="{FF2B5EF4-FFF2-40B4-BE49-F238E27FC236}">
                <a16:creationId xmlns:a16="http://schemas.microsoft.com/office/drawing/2014/main" id="{2A3DAB30-A8C5-5C42-A122-CC027B42CC09}"/>
              </a:ext>
            </a:extLst>
          </p:cNvPr>
          <p:cNvSpPr>
            <a:spLocks noGrp="1"/>
          </p:cNvSpPr>
          <p:nvPr>
            <p:ph type="title" idx="4294967295"/>
          </p:nvPr>
        </p:nvSpPr>
        <p:spPr>
          <a:xfrm>
            <a:off x="138683" y="751468"/>
            <a:ext cx="10515600" cy="709613"/>
          </a:xfrm>
        </p:spPr>
        <p:txBody>
          <a:bodyPr lIns="45719" tIns="45720" rIns="45719" bIns="45720" anchor="ctr">
            <a:noAutofit/>
          </a:bodyPr>
          <a:lstStyle/>
          <a:p>
            <a:r>
              <a:rPr lang="en-US" sz="2800" b="1" kern="1200">
                <a:solidFill>
                  <a:srgbClr val="A1010D"/>
                </a:solidFill>
                <a:latin typeface="Source Sans Pro Regular"/>
                <a:cs typeface="Arial"/>
              </a:rPr>
              <a:t>Specificities to manage an RRT</a:t>
            </a:r>
          </a:p>
        </p:txBody>
      </p:sp>
      <p:sp>
        <p:nvSpPr>
          <p:cNvPr id="6" name="Title 1">
            <a:extLst>
              <a:ext uri="{FF2B5EF4-FFF2-40B4-BE49-F238E27FC236}">
                <a16:creationId xmlns:a16="http://schemas.microsoft.com/office/drawing/2014/main" id="{9C3283E3-9F90-49C6-8505-D16C481A6A9E}"/>
              </a:ext>
            </a:extLst>
          </p:cNvPr>
          <p:cNvSpPr txBox="1">
            <a:spLocks/>
          </p:cNvSpPr>
          <p:nvPr/>
        </p:nvSpPr>
        <p:spPr>
          <a:xfrm>
            <a:off x="1763035" y="435433"/>
            <a:ext cx="7886700" cy="62083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b="1" kern="1200">
                <a:solidFill>
                  <a:srgbClr val="004D79"/>
                </a:solidFill>
                <a:latin typeface="Franklin Gothic Medium" panose="020B0603020102020204" pitchFamily="34" charset="0"/>
                <a:ea typeface="+mj-ea"/>
                <a:cs typeface="+mj-cs"/>
              </a:defRPr>
            </a:lvl1pPr>
          </a:lstStyle>
          <a:p>
            <a:endParaRPr lang="en-US" sz="3600">
              <a:solidFill>
                <a:srgbClr val="F36D32"/>
              </a:solidFill>
            </a:endParaRPr>
          </a:p>
        </p:txBody>
      </p:sp>
      <p:sp>
        <p:nvSpPr>
          <p:cNvPr id="9" name="Espace réservé du texte 7"/>
          <p:cNvSpPr>
            <a:spLocks noGrp="1"/>
          </p:cNvSpPr>
          <p:nvPr>
            <p:ph type="body" sz="quarter" idx="21"/>
          </p:nvPr>
        </p:nvSpPr>
        <p:spPr>
          <a:prstGeom prst="rect">
            <a:avLst/>
          </a:prstGeom>
        </p:spPr>
        <p:txBody>
          <a:bodyPr wrap="square">
            <a:spAutoFit/>
          </a:bodyPr>
          <a:lstStyle/>
          <a:p>
            <a:pPr>
              <a:lnSpc>
                <a:spcPct val="110000"/>
              </a:lnSpc>
              <a:buSzPts val="2560"/>
            </a:pPr>
            <a:r>
              <a:rPr lang="en-US" sz="3200" b="1" dirty="0">
                <a:solidFill>
                  <a:srgbClr val="FFFFFF"/>
                </a:solidFill>
                <a:latin typeface="Source Sans Pro Bold"/>
                <a:ea typeface="Source Sans Pro Bold"/>
                <a:cs typeface="Source Sans Pro Bold"/>
                <a:sym typeface="Source Sans Pro Bold"/>
              </a:rPr>
              <a:t>8.2 Team management</a:t>
            </a:r>
          </a:p>
        </p:txBody>
      </p:sp>
      <p:sp>
        <p:nvSpPr>
          <p:cNvPr id="7" name="TextBox 6">
            <a:extLst>
              <a:ext uri="{FF2B5EF4-FFF2-40B4-BE49-F238E27FC236}">
                <a16:creationId xmlns:a16="http://schemas.microsoft.com/office/drawing/2014/main" id="{317D3C27-E87D-7F31-C0B4-D83C8B373317}"/>
              </a:ext>
            </a:extLst>
          </p:cNvPr>
          <p:cNvSpPr txBox="1"/>
          <p:nvPr/>
        </p:nvSpPr>
        <p:spPr>
          <a:xfrm>
            <a:off x="382045" y="5514048"/>
            <a:ext cx="11427910" cy="707884"/>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en-US" sz="2000" b="1">
                <a:solidFill>
                  <a:schemeClr val="bg1"/>
                </a:solidFill>
                <a:latin typeface="Source Sans Pro"/>
              </a:rPr>
              <a:t>Triaging requests is important so that not every request for information burdens the team in the field </a:t>
            </a:r>
          </a:p>
        </p:txBody>
      </p:sp>
      <p:sp>
        <p:nvSpPr>
          <p:cNvPr id="8" name="Slide Number Placeholder 5">
            <a:extLst>
              <a:ext uri="{FF2B5EF4-FFF2-40B4-BE49-F238E27FC236}">
                <a16:creationId xmlns:a16="http://schemas.microsoft.com/office/drawing/2014/main" id="{9825877C-39FC-48CC-8A18-97F042854C88}"/>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28</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5059294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76105" y="2904472"/>
            <a:ext cx="5200463" cy="733855"/>
          </a:xfrm>
          <a:prstGeom prst="rect">
            <a:avLst/>
          </a:prstGeom>
        </p:spPr>
        <p:txBody>
          <a:bodyPr wrap="none">
            <a:spAutoFit/>
          </a:bodyPr>
          <a:lstStyle/>
          <a:p>
            <a:pPr algn="ctr">
              <a:lnSpc>
                <a:spcPct val="110000"/>
              </a:lnSpc>
              <a:buSzPts val="2560"/>
            </a:pPr>
            <a:r>
              <a:rPr lang="en-US" sz="4000" b="1" dirty="0">
                <a:solidFill>
                  <a:srgbClr val="FFFFFF"/>
                </a:solidFill>
                <a:latin typeface="Source Sans Pro Bold"/>
                <a:ea typeface="Source Sans Pro Bold"/>
                <a:cs typeface="Source Sans Pro Bold"/>
                <a:sym typeface="Source Sans Pro Bold"/>
              </a:rPr>
              <a:t>8.3 </a:t>
            </a:r>
            <a:r>
              <a:rPr lang="en-US" sz="4000" b="1" dirty="0">
                <a:solidFill>
                  <a:srgbClr val="FFFFFF"/>
                </a:solidFill>
                <a:latin typeface="Source Sans Pro Bold"/>
                <a:ea typeface="Source Sans Pro Bold"/>
                <a:cs typeface="Source Sans Pro Bold"/>
              </a:rPr>
              <a:t>Conflict resolution</a:t>
            </a:r>
            <a:endParaRPr lang="en-US" sz="4000" b="1" dirty="0">
              <a:solidFill>
                <a:srgbClr val="FFFFFF"/>
              </a:solidFill>
              <a:latin typeface="Source Sans Pro Bold"/>
              <a:ea typeface="Source Sans Pro Bold"/>
              <a:cs typeface="Source Sans Pro Bold"/>
              <a:sym typeface="Source Sans Pro Bold"/>
            </a:endParaRPr>
          </a:p>
        </p:txBody>
      </p:sp>
      <p:sp>
        <p:nvSpPr>
          <p:cNvPr id="4" name="Slide Number Placeholder 5">
            <a:extLst>
              <a:ext uri="{FF2B5EF4-FFF2-40B4-BE49-F238E27FC236}">
                <a16:creationId xmlns:a16="http://schemas.microsoft.com/office/drawing/2014/main" id="{F7FFEA00-0BEC-4099-B95D-FB55AF300B75}"/>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29</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17054243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1" y="1130744"/>
            <a:ext cx="12192000" cy="212365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b="1" dirty="0"/>
              <a:t>Module 8 </a:t>
            </a:r>
          </a:p>
          <a:p>
            <a:r>
              <a:rPr lang="en-US" b="1" dirty="0"/>
              <a:t>Rapid response management </a:t>
            </a:r>
          </a:p>
          <a:p>
            <a:r>
              <a:rPr lang="en-US" b="1" dirty="0"/>
              <a:t>and soft skills</a:t>
            </a:r>
            <a:endParaRPr lang="en-US" b="1" dirty="0">
              <a:solidFill>
                <a:srgbClr val="FF0000"/>
              </a:solidFill>
              <a:highlight>
                <a:srgbClr val="FFFF00"/>
              </a:highlight>
            </a:endParaRP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6" name="Slide Number Placeholder 5">
            <a:extLst>
              <a:ext uri="{FF2B5EF4-FFF2-40B4-BE49-F238E27FC236}">
                <a16:creationId xmlns:a16="http://schemas.microsoft.com/office/drawing/2014/main" id="{BC187945-31F8-410B-A480-2CA6C62FED02}"/>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51096" y="2365026"/>
            <a:ext cx="7167921" cy="176202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At the end of this session, you should be able to: </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Identify common causes of conflict in the workplace</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Define key types of conflicts and potential responses</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Describe 7 steps to conflict resolution</a:t>
            </a:r>
            <a:endParaRPr lang="en-US" sz="2400">
              <a:solidFill>
                <a:schemeClr val="tx1"/>
              </a:solidFill>
              <a:latin typeface="Source Sans Pro"/>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Session</a:t>
            </a:r>
            <a:r>
              <a:rPr b="1"/>
              <a:t> objectives</a:t>
            </a:r>
            <a:endParaRPr lang="en-US" b="1"/>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30</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35962089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8C6B246-F828-4960-9E13-60F9669067FB}"/>
              </a:ext>
            </a:extLst>
          </p:cNvPr>
          <p:cNvSpPr>
            <a:spLocks noGrp="1"/>
          </p:cNvSpPr>
          <p:nvPr>
            <p:ph type="body" idx="1"/>
          </p:nvPr>
        </p:nvSpPr>
        <p:spPr>
          <a:xfrm>
            <a:off x="1000153" y="2147874"/>
            <a:ext cx="5095847" cy="3361129"/>
          </a:xfrm>
        </p:spPr>
        <p:txBody>
          <a:bodyPr>
            <a:normAutofit/>
          </a:bodyPr>
          <a:lstStyle/>
          <a:p>
            <a:pPr algn="ctr"/>
            <a:r>
              <a:rPr lang="en-US" sz="3200" b="1" dirty="0">
                <a:solidFill>
                  <a:srgbClr val="951D19"/>
                </a:solidFill>
              </a:rPr>
              <a:t>Were you ever involved in a conflict at your workplace?</a:t>
            </a:r>
          </a:p>
          <a:p>
            <a:pPr algn="ctr"/>
            <a:endParaRPr lang="en-US" sz="3200" b="1" dirty="0">
              <a:solidFill>
                <a:srgbClr val="951D19"/>
              </a:solidFill>
            </a:endParaRPr>
          </a:p>
          <a:p>
            <a:pPr algn="ctr"/>
            <a:r>
              <a:rPr lang="en-US" sz="3200" b="1" dirty="0">
                <a:solidFill>
                  <a:srgbClr val="951D19"/>
                </a:solidFill>
              </a:rPr>
              <a:t>Were you able to solve it? How?</a:t>
            </a:r>
          </a:p>
        </p:txBody>
      </p:sp>
      <p:sp>
        <p:nvSpPr>
          <p:cNvPr id="3" name="Espace réservé du texte 2"/>
          <p:cNvSpPr>
            <a:spLocks noGrp="1"/>
          </p:cNvSpPr>
          <p:nvPr>
            <p:ph type="body" sz="quarter" idx="21"/>
          </p:nvPr>
        </p:nvSpPr>
        <p:spPr/>
        <p:txBody>
          <a:bodyPr>
            <a:normAutofit/>
          </a:bodyPr>
          <a:lstStyle/>
          <a:p>
            <a:r>
              <a:rPr lang="en-US" sz="3200" b="1">
                <a:solidFill>
                  <a:schemeClr val="bg1"/>
                </a:solidFill>
              </a:rPr>
              <a:t>Experiences sharing</a:t>
            </a:r>
          </a:p>
        </p:txBody>
      </p:sp>
      <p:pic>
        <p:nvPicPr>
          <p:cNvPr id="1026" name="Picture 2">
            <a:extLst>
              <a:ext uri="{FF2B5EF4-FFF2-40B4-BE49-F238E27FC236}">
                <a16:creationId xmlns:a16="http://schemas.microsoft.com/office/drawing/2014/main" id="{1919DF66-33BC-4734-A515-C2ECEA4F436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97291" y="2373742"/>
            <a:ext cx="4114907" cy="290939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330A8F6-B1C8-48F7-AF8E-D581A3208EE2}"/>
              </a:ext>
            </a:extLst>
          </p:cNvPr>
          <p:cNvSpPr/>
          <p:nvPr/>
        </p:nvSpPr>
        <p:spPr>
          <a:xfrm>
            <a:off x="9754745" y="5509004"/>
            <a:ext cx="1266693" cy="246221"/>
          </a:xfrm>
          <a:prstGeom prst="rect">
            <a:avLst/>
          </a:prstGeom>
        </p:spPr>
        <p:txBody>
          <a:bodyPr wrap="none">
            <a:spAutoFit/>
          </a:bodyPr>
          <a:lstStyle/>
          <a:p>
            <a:pPr hangingPunct="1"/>
            <a:r>
              <a:rPr lang="en-US" sz="1000" kern="1200">
                <a:ea typeface="+mn-ea"/>
                <a:cs typeface="+mn-cs"/>
              </a:rPr>
              <a:t>© OIE/H. </a:t>
            </a:r>
            <a:r>
              <a:rPr lang="en-US" sz="1000" kern="1200" err="1">
                <a:ea typeface="+mn-ea"/>
                <a:cs typeface="+mn-cs"/>
              </a:rPr>
              <a:t>Alhamzah</a:t>
            </a:r>
            <a:r>
              <a:rPr lang="en-US" sz="1000" kern="1200">
                <a:solidFill>
                  <a:prstClr val="black"/>
                </a:solidFill>
                <a:ea typeface="+mn-ea"/>
                <a:cs typeface="+mn-cs"/>
              </a:rPr>
              <a:t> </a:t>
            </a:r>
          </a:p>
        </p:txBody>
      </p:sp>
      <p:sp>
        <p:nvSpPr>
          <p:cNvPr id="9" name="Slide Number Placeholder 5">
            <a:extLst>
              <a:ext uri="{FF2B5EF4-FFF2-40B4-BE49-F238E27FC236}">
                <a16:creationId xmlns:a16="http://schemas.microsoft.com/office/drawing/2014/main" id="{E84E939E-07A4-46FC-A12A-A56FE7CE95C8}"/>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31</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910500755"/>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8C6B246-F828-4960-9E13-60F9669067FB}"/>
              </a:ext>
            </a:extLst>
          </p:cNvPr>
          <p:cNvSpPr>
            <a:spLocks noGrp="1"/>
          </p:cNvSpPr>
          <p:nvPr>
            <p:ph type="body" idx="1"/>
          </p:nvPr>
        </p:nvSpPr>
        <p:spPr>
          <a:xfrm>
            <a:off x="551918" y="2147875"/>
            <a:ext cx="6645294" cy="3361129"/>
          </a:xfrm>
        </p:spPr>
        <p:txBody>
          <a:bodyPr>
            <a:normAutofit/>
          </a:bodyPr>
          <a:lstStyle/>
          <a:p>
            <a:pPr marL="0" indent="0">
              <a:buNone/>
            </a:pPr>
            <a:r>
              <a:rPr lang="en-US">
                <a:solidFill>
                  <a:schemeClr val="tx1"/>
                </a:solidFill>
              </a:rPr>
              <a:t>Conflict is:</a:t>
            </a:r>
          </a:p>
          <a:p>
            <a:pPr marL="0" indent="0">
              <a:buNone/>
            </a:pPr>
            <a:endParaRPr lang="en-US">
              <a:solidFill>
                <a:schemeClr val="accent2"/>
              </a:solidFill>
            </a:endParaRPr>
          </a:p>
          <a:p>
            <a:pPr marL="342900" indent="-342900" defTabSz="914400">
              <a:lnSpc>
                <a:spcPct val="100000"/>
              </a:lnSpc>
              <a:spcBef>
                <a:spcPts val="0"/>
              </a:spcBef>
              <a:buClr>
                <a:srgbClr val="649E00"/>
              </a:buClr>
              <a:buFont typeface="Arial" panose="020B0604020202020204" pitchFamily="34" charset="0"/>
              <a:buChar char="•"/>
            </a:pPr>
            <a:r>
              <a:rPr lang="en-US" kern="1200">
                <a:solidFill>
                  <a:prstClr val="black"/>
                </a:solidFill>
                <a:ea typeface="+mn-ea"/>
                <a:cs typeface="Arial" panose="020B0604020202020204" pitchFamily="34" charset="0"/>
                <a:sym typeface="Calibri"/>
              </a:rPr>
              <a:t>A disagreement through which the parties involved perceive a threat to their needs, interests or concerns.</a:t>
            </a:r>
          </a:p>
          <a:p>
            <a:pPr marL="342900" indent="-342900" defTabSz="914400">
              <a:lnSpc>
                <a:spcPct val="100000"/>
              </a:lnSpc>
              <a:spcBef>
                <a:spcPts val="0"/>
              </a:spcBef>
              <a:buClr>
                <a:srgbClr val="649E00"/>
              </a:buClr>
              <a:buFont typeface="Arial" panose="020B0604020202020204" pitchFamily="34" charset="0"/>
              <a:buChar char="•"/>
            </a:pPr>
            <a:endParaRPr lang="en-US" kern="1200">
              <a:solidFill>
                <a:prstClr val="black"/>
              </a:solidFill>
              <a:ea typeface="+mn-ea"/>
              <a:cs typeface="Arial" panose="020B0604020202020204" pitchFamily="34" charset="0"/>
              <a:sym typeface="Calibri"/>
            </a:endParaRPr>
          </a:p>
          <a:p>
            <a:pPr marL="342900" indent="-342900" defTabSz="914400">
              <a:lnSpc>
                <a:spcPct val="100000"/>
              </a:lnSpc>
              <a:spcBef>
                <a:spcPts val="0"/>
              </a:spcBef>
              <a:buClr>
                <a:srgbClr val="649E00"/>
              </a:buClr>
              <a:buFont typeface="Arial" panose="020B0604020202020204" pitchFamily="34" charset="0"/>
              <a:buChar char="•"/>
            </a:pPr>
            <a:r>
              <a:rPr lang="en-US" kern="1200">
                <a:solidFill>
                  <a:prstClr val="black"/>
                </a:solidFill>
                <a:ea typeface="+mn-ea"/>
                <a:cs typeface="Arial" panose="020B0604020202020204" pitchFamily="34" charset="0"/>
                <a:sym typeface="Calibri"/>
              </a:rPr>
              <a:t>Two or more contradictory values, perspectives and opinions.</a:t>
            </a:r>
          </a:p>
          <a:p>
            <a:endParaRPr lang="en-US"/>
          </a:p>
        </p:txBody>
      </p:sp>
      <p:sp>
        <p:nvSpPr>
          <p:cNvPr id="3" name="Espace réservé du texte 2"/>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7" name="Title 6">
            <a:extLst>
              <a:ext uri="{FF2B5EF4-FFF2-40B4-BE49-F238E27FC236}">
                <a16:creationId xmlns:a16="http://schemas.microsoft.com/office/drawing/2014/main" id="{A0FADD14-9F5E-43F4-B3F3-1DEC0BFBA689}"/>
              </a:ext>
            </a:extLst>
          </p:cNvPr>
          <p:cNvSpPr>
            <a:spLocks noGrp="1"/>
          </p:cNvSpPr>
          <p:nvPr>
            <p:ph type="title" idx="4294967295"/>
          </p:nvPr>
        </p:nvSpPr>
        <p:spPr>
          <a:xfrm>
            <a:off x="138683" y="722581"/>
            <a:ext cx="10515600" cy="711200"/>
          </a:xfrm>
        </p:spPr>
        <p:txBody>
          <a:bodyPr>
            <a:normAutofit/>
          </a:bodyPr>
          <a:lstStyle/>
          <a:p>
            <a:r>
              <a:rPr lang="en-US" sz="2800" b="1" kern="1200">
                <a:solidFill>
                  <a:srgbClr val="A1010D"/>
                </a:solidFill>
                <a:latin typeface="Source Sans Pro Regular"/>
                <a:cs typeface="Arial"/>
              </a:rPr>
              <a:t>Conflict resolution</a:t>
            </a:r>
          </a:p>
        </p:txBody>
      </p:sp>
      <p:pic>
        <p:nvPicPr>
          <p:cNvPr id="1026" name="Picture 2">
            <a:extLst>
              <a:ext uri="{FF2B5EF4-FFF2-40B4-BE49-F238E27FC236}">
                <a16:creationId xmlns:a16="http://schemas.microsoft.com/office/drawing/2014/main" id="{1919DF66-33BC-4734-A515-C2ECEA4F436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97291" y="2373742"/>
            <a:ext cx="4114907" cy="290939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330A8F6-B1C8-48F7-AF8E-D581A3208EE2}"/>
              </a:ext>
            </a:extLst>
          </p:cNvPr>
          <p:cNvSpPr/>
          <p:nvPr/>
        </p:nvSpPr>
        <p:spPr>
          <a:xfrm>
            <a:off x="9754745" y="5509004"/>
            <a:ext cx="1266693" cy="246221"/>
          </a:xfrm>
          <a:prstGeom prst="rect">
            <a:avLst/>
          </a:prstGeom>
        </p:spPr>
        <p:txBody>
          <a:bodyPr wrap="none">
            <a:spAutoFit/>
          </a:bodyPr>
          <a:lstStyle/>
          <a:p>
            <a:pPr hangingPunct="1"/>
            <a:r>
              <a:rPr lang="en-US" sz="1000" kern="1200">
                <a:ea typeface="+mn-ea"/>
                <a:cs typeface="+mn-cs"/>
              </a:rPr>
              <a:t>© OIE/H. </a:t>
            </a:r>
            <a:r>
              <a:rPr lang="en-US" sz="1000" kern="1200" err="1">
                <a:ea typeface="+mn-ea"/>
                <a:cs typeface="+mn-cs"/>
              </a:rPr>
              <a:t>Alhamzah</a:t>
            </a:r>
            <a:r>
              <a:rPr lang="en-US" sz="1000" kern="1200">
                <a:solidFill>
                  <a:prstClr val="black"/>
                </a:solidFill>
                <a:ea typeface="+mn-ea"/>
                <a:cs typeface="+mn-cs"/>
              </a:rPr>
              <a:t> </a:t>
            </a:r>
          </a:p>
        </p:txBody>
      </p:sp>
      <p:sp>
        <p:nvSpPr>
          <p:cNvPr id="9" name="Slide Number Placeholder 5">
            <a:extLst>
              <a:ext uri="{FF2B5EF4-FFF2-40B4-BE49-F238E27FC236}">
                <a16:creationId xmlns:a16="http://schemas.microsoft.com/office/drawing/2014/main" id="{E84E939E-07A4-46FC-A12A-A56FE7CE95C8}"/>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32</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3885873150"/>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2" name="Title 1">
            <a:extLst>
              <a:ext uri="{FF2B5EF4-FFF2-40B4-BE49-F238E27FC236}">
                <a16:creationId xmlns:a16="http://schemas.microsoft.com/office/drawing/2014/main" id="{3C3CE294-E260-44A0-90AA-4765A44C4CF6}"/>
              </a:ext>
            </a:extLst>
          </p:cNvPr>
          <p:cNvSpPr>
            <a:spLocks noGrp="1"/>
          </p:cNvSpPr>
          <p:nvPr>
            <p:ph type="title" idx="4294967295"/>
          </p:nvPr>
        </p:nvSpPr>
        <p:spPr>
          <a:xfrm>
            <a:off x="88488" y="585118"/>
            <a:ext cx="7423355" cy="646113"/>
          </a:xfrm>
        </p:spPr>
        <p:txBody>
          <a:bodyPr>
            <a:noAutofit/>
          </a:bodyPr>
          <a:lstStyle/>
          <a:p>
            <a:r>
              <a:rPr lang="en-US" sz="2800" b="1" kern="1200">
                <a:solidFill>
                  <a:srgbClr val="A1010D"/>
                </a:solidFill>
                <a:latin typeface="Source Sans Pro Regular"/>
                <a:cs typeface="Arial"/>
              </a:rPr>
              <a:t>Causes of conflict in the workplace</a:t>
            </a:r>
          </a:p>
        </p:txBody>
      </p:sp>
      <p:sp>
        <p:nvSpPr>
          <p:cNvPr id="8" name="Freeform: Shape 7">
            <a:extLst>
              <a:ext uri="{FF2B5EF4-FFF2-40B4-BE49-F238E27FC236}">
                <a16:creationId xmlns:a16="http://schemas.microsoft.com/office/drawing/2014/main" id="{91FE9A81-6936-4621-91EB-9CF8F8E1EC17}"/>
              </a:ext>
            </a:extLst>
          </p:cNvPr>
          <p:cNvSpPr/>
          <p:nvPr/>
        </p:nvSpPr>
        <p:spPr>
          <a:xfrm>
            <a:off x="5204741" y="4915362"/>
            <a:ext cx="1722170" cy="1757275"/>
          </a:xfrm>
          <a:custGeom>
            <a:avLst/>
            <a:gdLst>
              <a:gd name="connsiteX0" fmla="*/ 0 w 1360755"/>
              <a:gd name="connsiteY0" fmla="*/ 680378 h 1360755"/>
              <a:gd name="connsiteX1" fmla="*/ 680378 w 1360755"/>
              <a:gd name="connsiteY1" fmla="*/ 0 h 1360755"/>
              <a:gd name="connsiteX2" fmla="*/ 1360756 w 1360755"/>
              <a:gd name="connsiteY2" fmla="*/ 680378 h 1360755"/>
              <a:gd name="connsiteX3" fmla="*/ 680378 w 1360755"/>
              <a:gd name="connsiteY3" fmla="*/ 1360756 h 1360755"/>
              <a:gd name="connsiteX4" fmla="*/ 0 w 1360755"/>
              <a:gd name="connsiteY4" fmla="*/ 680378 h 1360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0755" h="1360755">
                <a:moveTo>
                  <a:pt x="0" y="680378"/>
                </a:moveTo>
                <a:cubicBezTo>
                  <a:pt x="0" y="304616"/>
                  <a:pt x="304616" y="0"/>
                  <a:pt x="680378" y="0"/>
                </a:cubicBezTo>
                <a:cubicBezTo>
                  <a:pt x="1056140" y="0"/>
                  <a:pt x="1360756" y="304616"/>
                  <a:pt x="1360756" y="680378"/>
                </a:cubicBezTo>
                <a:cubicBezTo>
                  <a:pt x="1360756" y="1056140"/>
                  <a:pt x="1056140" y="1360756"/>
                  <a:pt x="680378" y="1360756"/>
                </a:cubicBezTo>
                <a:cubicBezTo>
                  <a:pt x="304616" y="1360756"/>
                  <a:pt x="0" y="1056140"/>
                  <a:pt x="0" y="680378"/>
                </a:cubicBezTo>
                <a:close/>
              </a:path>
            </a:pathLst>
          </a:custGeom>
          <a:solidFill>
            <a:srgbClr val="971D19"/>
          </a:solidFill>
        </p:spPr>
        <p:style>
          <a:lnRef idx="0">
            <a:schemeClr val="accent2"/>
          </a:lnRef>
          <a:fillRef idx="3">
            <a:schemeClr val="accent2"/>
          </a:fillRef>
          <a:effectRef idx="3">
            <a:schemeClr val="accent2"/>
          </a:effectRef>
          <a:fontRef idx="minor">
            <a:schemeClr val="lt1"/>
          </a:fontRef>
        </p:style>
        <p:txBody>
          <a:bodyPr spcFirstLastPara="0" vert="horz" wrap="square" lIns="209438" tIns="209438" rIns="209438" bIns="209438" numCol="1" spcCol="1270" anchor="ctr" anchorCtr="0">
            <a:noAutofit/>
          </a:bodyPr>
          <a:lstStyle/>
          <a:p>
            <a:pPr algn="ctr" defTabSz="711200" hangingPunct="1">
              <a:lnSpc>
                <a:spcPct val="90000"/>
              </a:lnSpc>
              <a:spcBef>
                <a:spcPct val="0"/>
              </a:spcBef>
              <a:spcAft>
                <a:spcPct val="35000"/>
              </a:spcAft>
            </a:pPr>
            <a:r>
              <a:rPr lang="en-US" b="1" kern="1200"/>
              <a:t>CONFLICT</a:t>
            </a:r>
          </a:p>
        </p:txBody>
      </p:sp>
      <p:sp>
        <p:nvSpPr>
          <p:cNvPr id="9" name="Arrow: Left 8">
            <a:extLst>
              <a:ext uri="{FF2B5EF4-FFF2-40B4-BE49-F238E27FC236}">
                <a16:creationId xmlns:a16="http://schemas.microsoft.com/office/drawing/2014/main" id="{29C06E0A-E83F-40B3-B807-88BCF04305A3}"/>
              </a:ext>
            </a:extLst>
          </p:cNvPr>
          <p:cNvSpPr/>
          <p:nvPr/>
        </p:nvSpPr>
        <p:spPr>
          <a:xfrm rot="10800000">
            <a:off x="2372956" y="5649251"/>
            <a:ext cx="2705805" cy="406767"/>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txBody>
          <a:bodyPr/>
          <a:lstStyle/>
          <a:p>
            <a:endParaRPr lang="en-US"/>
          </a:p>
        </p:txBody>
      </p:sp>
      <p:sp>
        <p:nvSpPr>
          <p:cNvPr id="10" name="Freeform: Shape 9">
            <a:extLst>
              <a:ext uri="{FF2B5EF4-FFF2-40B4-BE49-F238E27FC236}">
                <a16:creationId xmlns:a16="http://schemas.microsoft.com/office/drawing/2014/main" id="{3C372945-DD50-4A1C-AF44-4F99A7B5FC62}"/>
              </a:ext>
            </a:extLst>
          </p:cNvPr>
          <p:cNvSpPr/>
          <p:nvPr/>
        </p:nvSpPr>
        <p:spPr>
          <a:xfrm>
            <a:off x="1601193" y="5189787"/>
            <a:ext cx="1554701" cy="984074"/>
          </a:xfrm>
          <a:custGeom>
            <a:avLst/>
            <a:gdLst>
              <a:gd name="connsiteX0" fmla="*/ 0 w 952529"/>
              <a:gd name="connsiteY0" fmla="*/ 76202 h 762023"/>
              <a:gd name="connsiteX1" fmla="*/ 76202 w 952529"/>
              <a:gd name="connsiteY1" fmla="*/ 0 h 762023"/>
              <a:gd name="connsiteX2" fmla="*/ 876327 w 952529"/>
              <a:gd name="connsiteY2" fmla="*/ 0 h 762023"/>
              <a:gd name="connsiteX3" fmla="*/ 952529 w 952529"/>
              <a:gd name="connsiteY3" fmla="*/ 76202 h 762023"/>
              <a:gd name="connsiteX4" fmla="*/ 952529 w 952529"/>
              <a:gd name="connsiteY4" fmla="*/ 685821 h 762023"/>
              <a:gd name="connsiteX5" fmla="*/ 876327 w 952529"/>
              <a:gd name="connsiteY5" fmla="*/ 762023 h 762023"/>
              <a:gd name="connsiteX6" fmla="*/ 76202 w 952529"/>
              <a:gd name="connsiteY6" fmla="*/ 762023 h 762023"/>
              <a:gd name="connsiteX7" fmla="*/ 0 w 952529"/>
              <a:gd name="connsiteY7" fmla="*/ 685821 h 762023"/>
              <a:gd name="connsiteX8" fmla="*/ 0 w 952529"/>
              <a:gd name="connsiteY8" fmla="*/ 76202 h 762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29" h="762023">
                <a:moveTo>
                  <a:pt x="0" y="76202"/>
                </a:moveTo>
                <a:cubicBezTo>
                  <a:pt x="0" y="34117"/>
                  <a:pt x="34117" y="0"/>
                  <a:pt x="76202" y="0"/>
                </a:cubicBezTo>
                <a:lnTo>
                  <a:pt x="876327" y="0"/>
                </a:lnTo>
                <a:cubicBezTo>
                  <a:pt x="918412" y="0"/>
                  <a:pt x="952529" y="34117"/>
                  <a:pt x="952529" y="76202"/>
                </a:cubicBezTo>
                <a:lnTo>
                  <a:pt x="952529" y="685821"/>
                </a:lnTo>
                <a:cubicBezTo>
                  <a:pt x="952529" y="727906"/>
                  <a:pt x="918412" y="762023"/>
                  <a:pt x="876327" y="762023"/>
                </a:cubicBezTo>
                <a:lnTo>
                  <a:pt x="76202" y="762023"/>
                </a:lnTo>
                <a:cubicBezTo>
                  <a:pt x="34117" y="762023"/>
                  <a:pt x="0" y="727906"/>
                  <a:pt x="0" y="685821"/>
                </a:cubicBezTo>
                <a:lnTo>
                  <a:pt x="0" y="76202"/>
                </a:lnTo>
                <a:close/>
              </a:path>
            </a:pathLst>
          </a:custGeom>
          <a:solidFill>
            <a:srgbClr val="00206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9464" tIns="39464" rIns="39464" bIns="39464" numCol="1" spcCol="1270" anchor="ctr" anchorCtr="0">
            <a:noAutofit/>
          </a:bodyPr>
          <a:lstStyle/>
          <a:p>
            <a:pPr algn="ctr" defTabSz="400050" hangingPunct="1">
              <a:lnSpc>
                <a:spcPct val="90000"/>
              </a:lnSpc>
              <a:spcBef>
                <a:spcPct val="0"/>
              </a:spcBef>
              <a:spcAft>
                <a:spcPct val="35000"/>
              </a:spcAft>
              <a:buFont typeface="Georgia" charset="0"/>
              <a:buNone/>
            </a:pPr>
            <a:r>
              <a:rPr lang="en-US" sz="1400" kern="1200">
                <a:solidFill>
                  <a:prstClr val="white"/>
                </a:solidFill>
                <a:ea typeface="ＭＳ Ｐゴシック" charset="0"/>
                <a:cs typeface="ＭＳ Ｐゴシック" charset="0"/>
              </a:rPr>
              <a:t>Inadequate communication</a:t>
            </a:r>
            <a:endParaRPr lang="en-US" sz="1400" kern="1200">
              <a:solidFill>
                <a:prstClr val="white"/>
              </a:solidFill>
            </a:endParaRPr>
          </a:p>
        </p:txBody>
      </p:sp>
      <p:sp>
        <p:nvSpPr>
          <p:cNvPr id="11" name="Arrow: Left 10">
            <a:extLst>
              <a:ext uri="{FF2B5EF4-FFF2-40B4-BE49-F238E27FC236}">
                <a16:creationId xmlns:a16="http://schemas.microsoft.com/office/drawing/2014/main" id="{993EE9FB-161E-4D64-BD0D-4DF37D3B38F3}"/>
              </a:ext>
            </a:extLst>
          </p:cNvPr>
          <p:cNvSpPr/>
          <p:nvPr/>
        </p:nvSpPr>
        <p:spPr>
          <a:xfrm rot="12118884">
            <a:off x="2712587" y="4707301"/>
            <a:ext cx="2602508" cy="411032"/>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txBody>
          <a:bodyPr/>
          <a:lstStyle/>
          <a:p>
            <a:endParaRPr lang="en-US"/>
          </a:p>
        </p:txBody>
      </p:sp>
      <p:sp>
        <p:nvSpPr>
          <p:cNvPr id="12" name="Freeform: Shape 11">
            <a:extLst>
              <a:ext uri="{FF2B5EF4-FFF2-40B4-BE49-F238E27FC236}">
                <a16:creationId xmlns:a16="http://schemas.microsoft.com/office/drawing/2014/main" id="{4BA2AA18-E931-4E18-97D1-53996ADD88AB}"/>
              </a:ext>
            </a:extLst>
          </p:cNvPr>
          <p:cNvSpPr/>
          <p:nvPr/>
        </p:nvSpPr>
        <p:spPr>
          <a:xfrm>
            <a:off x="1910648" y="3960430"/>
            <a:ext cx="1554701" cy="984074"/>
          </a:xfrm>
          <a:custGeom>
            <a:avLst/>
            <a:gdLst>
              <a:gd name="connsiteX0" fmla="*/ 0 w 952529"/>
              <a:gd name="connsiteY0" fmla="*/ 76202 h 762023"/>
              <a:gd name="connsiteX1" fmla="*/ 76202 w 952529"/>
              <a:gd name="connsiteY1" fmla="*/ 0 h 762023"/>
              <a:gd name="connsiteX2" fmla="*/ 876327 w 952529"/>
              <a:gd name="connsiteY2" fmla="*/ 0 h 762023"/>
              <a:gd name="connsiteX3" fmla="*/ 952529 w 952529"/>
              <a:gd name="connsiteY3" fmla="*/ 76202 h 762023"/>
              <a:gd name="connsiteX4" fmla="*/ 952529 w 952529"/>
              <a:gd name="connsiteY4" fmla="*/ 685821 h 762023"/>
              <a:gd name="connsiteX5" fmla="*/ 876327 w 952529"/>
              <a:gd name="connsiteY5" fmla="*/ 762023 h 762023"/>
              <a:gd name="connsiteX6" fmla="*/ 76202 w 952529"/>
              <a:gd name="connsiteY6" fmla="*/ 762023 h 762023"/>
              <a:gd name="connsiteX7" fmla="*/ 0 w 952529"/>
              <a:gd name="connsiteY7" fmla="*/ 685821 h 762023"/>
              <a:gd name="connsiteX8" fmla="*/ 0 w 952529"/>
              <a:gd name="connsiteY8" fmla="*/ 76202 h 762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29" h="762023">
                <a:moveTo>
                  <a:pt x="0" y="76202"/>
                </a:moveTo>
                <a:cubicBezTo>
                  <a:pt x="0" y="34117"/>
                  <a:pt x="34117" y="0"/>
                  <a:pt x="76202" y="0"/>
                </a:cubicBezTo>
                <a:lnTo>
                  <a:pt x="876327" y="0"/>
                </a:lnTo>
                <a:cubicBezTo>
                  <a:pt x="918412" y="0"/>
                  <a:pt x="952529" y="34117"/>
                  <a:pt x="952529" y="76202"/>
                </a:cubicBezTo>
                <a:lnTo>
                  <a:pt x="952529" y="685821"/>
                </a:lnTo>
                <a:cubicBezTo>
                  <a:pt x="952529" y="727906"/>
                  <a:pt x="918412" y="762023"/>
                  <a:pt x="876327" y="762023"/>
                </a:cubicBezTo>
                <a:lnTo>
                  <a:pt x="76202" y="762023"/>
                </a:lnTo>
                <a:cubicBezTo>
                  <a:pt x="34117" y="762023"/>
                  <a:pt x="0" y="727906"/>
                  <a:pt x="0" y="685821"/>
                </a:cubicBezTo>
                <a:lnTo>
                  <a:pt x="0" y="76202"/>
                </a:lnTo>
                <a:close/>
              </a:path>
            </a:pathLst>
          </a:custGeom>
          <a:solidFill>
            <a:srgbClr val="00206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9464" tIns="39464" rIns="39464" bIns="39464" numCol="1" spcCol="1270" anchor="ctr" anchorCtr="0">
            <a:noAutofit/>
          </a:bodyPr>
          <a:lstStyle/>
          <a:p>
            <a:pPr algn="ctr" defTabSz="400050" hangingPunct="1">
              <a:lnSpc>
                <a:spcPct val="90000"/>
              </a:lnSpc>
              <a:spcBef>
                <a:spcPct val="0"/>
              </a:spcBef>
              <a:spcAft>
                <a:spcPct val="35000"/>
              </a:spcAft>
            </a:pPr>
            <a:r>
              <a:rPr lang="en-US" sz="1400" kern="1200">
                <a:solidFill>
                  <a:prstClr val="white"/>
                </a:solidFill>
              </a:rPr>
              <a:t>Individual needs not being met</a:t>
            </a:r>
          </a:p>
        </p:txBody>
      </p:sp>
      <p:sp>
        <p:nvSpPr>
          <p:cNvPr id="13" name="Arrow: Left 12">
            <a:extLst>
              <a:ext uri="{FF2B5EF4-FFF2-40B4-BE49-F238E27FC236}">
                <a16:creationId xmlns:a16="http://schemas.microsoft.com/office/drawing/2014/main" id="{4A7E0C47-AF2F-4532-B7E1-87CC6745B5AB}"/>
              </a:ext>
            </a:extLst>
          </p:cNvPr>
          <p:cNvSpPr/>
          <p:nvPr/>
        </p:nvSpPr>
        <p:spPr>
          <a:xfrm rot="13500000">
            <a:off x="2847810" y="3810686"/>
            <a:ext cx="3058362" cy="373751"/>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txBody>
          <a:bodyPr/>
          <a:lstStyle/>
          <a:p>
            <a:endParaRPr lang="en-US"/>
          </a:p>
        </p:txBody>
      </p:sp>
      <p:sp>
        <p:nvSpPr>
          <p:cNvPr id="14" name="Freeform: Shape 13">
            <a:extLst>
              <a:ext uri="{FF2B5EF4-FFF2-40B4-BE49-F238E27FC236}">
                <a16:creationId xmlns:a16="http://schemas.microsoft.com/office/drawing/2014/main" id="{F4E5D390-7773-4C71-ABB9-DAE08FF2EC1A}"/>
              </a:ext>
            </a:extLst>
          </p:cNvPr>
          <p:cNvSpPr/>
          <p:nvPr/>
        </p:nvSpPr>
        <p:spPr>
          <a:xfrm>
            <a:off x="2467213" y="2575873"/>
            <a:ext cx="1554701" cy="984074"/>
          </a:xfrm>
          <a:custGeom>
            <a:avLst/>
            <a:gdLst>
              <a:gd name="connsiteX0" fmla="*/ 0 w 952529"/>
              <a:gd name="connsiteY0" fmla="*/ 76202 h 762023"/>
              <a:gd name="connsiteX1" fmla="*/ 76202 w 952529"/>
              <a:gd name="connsiteY1" fmla="*/ 0 h 762023"/>
              <a:gd name="connsiteX2" fmla="*/ 876327 w 952529"/>
              <a:gd name="connsiteY2" fmla="*/ 0 h 762023"/>
              <a:gd name="connsiteX3" fmla="*/ 952529 w 952529"/>
              <a:gd name="connsiteY3" fmla="*/ 76202 h 762023"/>
              <a:gd name="connsiteX4" fmla="*/ 952529 w 952529"/>
              <a:gd name="connsiteY4" fmla="*/ 685821 h 762023"/>
              <a:gd name="connsiteX5" fmla="*/ 876327 w 952529"/>
              <a:gd name="connsiteY5" fmla="*/ 762023 h 762023"/>
              <a:gd name="connsiteX6" fmla="*/ 76202 w 952529"/>
              <a:gd name="connsiteY6" fmla="*/ 762023 h 762023"/>
              <a:gd name="connsiteX7" fmla="*/ 0 w 952529"/>
              <a:gd name="connsiteY7" fmla="*/ 685821 h 762023"/>
              <a:gd name="connsiteX8" fmla="*/ 0 w 952529"/>
              <a:gd name="connsiteY8" fmla="*/ 76202 h 762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29" h="762023">
                <a:moveTo>
                  <a:pt x="0" y="76202"/>
                </a:moveTo>
                <a:cubicBezTo>
                  <a:pt x="0" y="34117"/>
                  <a:pt x="34117" y="0"/>
                  <a:pt x="76202" y="0"/>
                </a:cubicBezTo>
                <a:lnTo>
                  <a:pt x="876327" y="0"/>
                </a:lnTo>
                <a:cubicBezTo>
                  <a:pt x="918412" y="0"/>
                  <a:pt x="952529" y="34117"/>
                  <a:pt x="952529" y="76202"/>
                </a:cubicBezTo>
                <a:lnTo>
                  <a:pt x="952529" y="685821"/>
                </a:lnTo>
                <a:cubicBezTo>
                  <a:pt x="952529" y="727906"/>
                  <a:pt x="918412" y="762023"/>
                  <a:pt x="876327" y="762023"/>
                </a:cubicBezTo>
                <a:lnTo>
                  <a:pt x="76202" y="762023"/>
                </a:lnTo>
                <a:cubicBezTo>
                  <a:pt x="34117" y="762023"/>
                  <a:pt x="0" y="727906"/>
                  <a:pt x="0" y="685821"/>
                </a:cubicBezTo>
                <a:lnTo>
                  <a:pt x="0" y="76202"/>
                </a:lnTo>
                <a:close/>
              </a:path>
            </a:pathLst>
          </a:custGeom>
          <a:solidFill>
            <a:srgbClr val="00206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9464" tIns="39464" rIns="39464" bIns="39464" numCol="1" spcCol="1270" anchor="ctr" anchorCtr="0">
            <a:noAutofit/>
          </a:bodyPr>
          <a:lstStyle/>
          <a:p>
            <a:pPr algn="ctr" defTabSz="400050" hangingPunct="1">
              <a:lnSpc>
                <a:spcPct val="90000"/>
              </a:lnSpc>
              <a:spcBef>
                <a:spcPct val="0"/>
              </a:spcBef>
              <a:spcAft>
                <a:spcPct val="35000"/>
              </a:spcAft>
            </a:pPr>
            <a:r>
              <a:rPr lang="en-US" sz="1400" kern="1200">
                <a:solidFill>
                  <a:prstClr val="white"/>
                </a:solidFill>
                <a:ea typeface="ＭＳ Ｐゴシック" charset="0"/>
                <a:cs typeface="ＭＳ Ｐゴシック" charset="0"/>
              </a:rPr>
              <a:t>Competition for resources </a:t>
            </a:r>
          </a:p>
        </p:txBody>
      </p:sp>
      <p:sp>
        <p:nvSpPr>
          <p:cNvPr id="15" name="Arrow: Left 14">
            <a:extLst>
              <a:ext uri="{FF2B5EF4-FFF2-40B4-BE49-F238E27FC236}">
                <a16:creationId xmlns:a16="http://schemas.microsoft.com/office/drawing/2014/main" id="{5202B0EB-74BF-4FCA-B2D9-B9FDA671A7AB}"/>
              </a:ext>
            </a:extLst>
          </p:cNvPr>
          <p:cNvSpPr/>
          <p:nvPr/>
        </p:nvSpPr>
        <p:spPr>
          <a:xfrm rot="14850000">
            <a:off x="3635201" y="3271617"/>
            <a:ext cx="3058362" cy="386232"/>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txBody>
          <a:bodyPr/>
          <a:lstStyle/>
          <a:p>
            <a:endParaRPr lang="en-US"/>
          </a:p>
        </p:txBody>
      </p:sp>
      <p:sp>
        <p:nvSpPr>
          <p:cNvPr id="16" name="Freeform: Shape 15">
            <a:extLst>
              <a:ext uri="{FF2B5EF4-FFF2-40B4-BE49-F238E27FC236}">
                <a16:creationId xmlns:a16="http://schemas.microsoft.com/office/drawing/2014/main" id="{2A036377-927B-45B4-B0CA-5CA6E48E7331}"/>
              </a:ext>
            </a:extLst>
          </p:cNvPr>
          <p:cNvSpPr/>
          <p:nvPr/>
        </p:nvSpPr>
        <p:spPr>
          <a:xfrm>
            <a:off x="3717546" y="1435562"/>
            <a:ext cx="1554701" cy="984074"/>
          </a:xfrm>
          <a:custGeom>
            <a:avLst/>
            <a:gdLst>
              <a:gd name="connsiteX0" fmla="*/ 0 w 952529"/>
              <a:gd name="connsiteY0" fmla="*/ 76202 h 762023"/>
              <a:gd name="connsiteX1" fmla="*/ 76202 w 952529"/>
              <a:gd name="connsiteY1" fmla="*/ 0 h 762023"/>
              <a:gd name="connsiteX2" fmla="*/ 876327 w 952529"/>
              <a:gd name="connsiteY2" fmla="*/ 0 h 762023"/>
              <a:gd name="connsiteX3" fmla="*/ 952529 w 952529"/>
              <a:gd name="connsiteY3" fmla="*/ 76202 h 762023"/>
              <a:gd name="connsiteX4" fmla="*/ 952529 w 952529"/>
              <a:gd name="connsiteY4" fmla="*/ 685821 h 762023"/>
              <a:gd name="connsiteX5" fmla="*/ 876327 w 952529"/>
              <a:gd name="connsiteY5" fmla="*/ 762023 h 762023"/>
              <a:gd name="connsiteX6" fmla="*/ 76202 w 952529"/>
              <a:gd name="connsiteY6" fmla="*/ 762023 h 762023"/>
              <a:gd name="connsiteX7" fmla="*/ 0 w 952529"/>
              <a:gd name="connsiteY7" fmla="*/ 685821 h 762023"/>
              <a:gd name="connsiteX8" fmla="*/ 0 w 952529"/>
              <a:gd name="connsiteY8" fmla="*/ 76202 h 762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29" h="762023">
                <a:moveTo>
                  <a:pt x="0" y="76202"/>
                </a:moveTo>
                <a:cubicBezTo>
                  <a:pt x="0" y="34117"/>
                  <a:pt x="34117" y="0"/>
                  <a:pt x="76202" y="0"/>
                </a:cubicBezTo>
                <a:lnTo>
                  <a:pt x="876327" y="0"/>
                </a:lnTo>
                <a:cubicBezTo>
                  <a:pt x="918412" y="0"/>
                  <a:pt x="952529" y="34117"/>
                  <a:pt x="952529" y="76202"/>
                </a:cubicBezTo>
                <a:lnTo>
                  <a:pt x="952529" y="685821"/>
                </a:lnTo>
                <a:cubicBezTo>
                  <a:pt x="952529" y="727906"/>
                  <a:pt x="918412" y="762023"/>
                  <a:pt x="876327" y="762023"/>
                </a:cubicBezTo>
                <a:lnTo>
                  <a:pt x="76202" y="762023"/>
                </a:lnTo>
                <a:cubicBezTo>
                  <a:pt x="34117" y="762023"/>
                  <a:pt x="0" y="727906"/>
                  <a:pt x="0" y="685821"/>
                </a:cubicBezTo>
                <a:lnTo>
                  <a:pt x="0" y="76202"/>
                </a:lnTo>
                <a:close/>
              </a:path>
            </a:pathLst>
          </a:custGeom>
          <a:solidFill>
            <a:srgbClr val="00206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9464" tIns="39464" rIns="39464" bIns="39464" numCol="1" spcCol="1270" anchor="ctr" anchorCtr="0">
            <a:noAutofit/>
          </a:bodyPr>
          <a:lstStyle/>
          <a:p>
            <a:pPr algn="ctr" defTabSz="400050" hangingPunct="1">
              <a:lnSpc>
                <a:spcPct val="90000"/>
              </a:lnSpc>
              <a:spcBef>
                <a:spcPct val="0"/>
              </a:spcBef>
              <a:spcAft>
                <a:spcPct val="35000"/>
              </a:spcAft>
            </a:pPr>
            <a:r>
              <a:rPr lang="en-US" sz="1400" kern="1200">
                <a:solidFill>
                  <a:prstClr val="white"/>
                </a:solidFill>
                <a:ea typeface="ＭＳ Ｐゴシック" charset="0"/>
                <a:cs typeface="ＭＳ Ｐゴシック" charset="0"/>
              </a:rPr>
              <a:t>Distrust and suspicion</a:t>
            </a:r>
          </a:p>
        </p:txBody>
      </p:sp>
      <p:sp>
        <p:nvSpPr>
          <p:cNvPr id="17" name="Arrow: Left 16">
            <a:extLst>
              <a:ext uri="{FF2B5EF4-FFF2-40B4-BE49-F238E27FC236}">
                <a16:creationId xmlns:a16="http://schemas.microsoft.com/office/drawing/2014/main" id="{2DCB50E3-9914-4E51-BD62-3DB8892488E6}"/>
              </a:ext>
            </a:extLst>
          </p:cNvPr>
          <p:cNvSpPr/>
          <p:nvPr/>
        </p:nvSpPr>
        <p:spPr>
          <a:xfrm rot="16200000">
            <a:off x="4783603" y="3254044"/>
            <a:ext cx="2721196" cy="395223"/>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txBody>
          <a:bodyPr/>
          <a:lstStyle/>
          <a:p>
            <a:endParaRPr lang="en-US"/>
          </a:p>
        </p:txBody>
      </p:sp>
      <p:sp>
        <p:nvSpPr>
          <p:cNvPr id="18" name="Freeform: Shape 17">
            <a:extLst>
              <a:ext uri="{FF2B5EF4-FFF2-40B4-BE49-F238E27FC236}">
                <a16:creationId xmlns:a16="http://schemas.microsoft.com/office/drawing/2014/main" id="{0DA5CB11-8937-48A8-B505-38486E66A63D}"/>
              </a:ext>
            </a:extLst>
          </p:cNvPr>
          <p:cNvSpPr/>
          <p:nvPr/>
        </p:nvSpPr>
        <p:spPr>
          <a:xfrm>
            <a:off x="5494783" y="1257563"/>
            <a:ext cx="1554701" cy="984074"/>
          </a:xfrm>
          <a:custGeom>
            <a:avLst/>
            <a:gdLst>
              <a:gd name="connsiteX0" fmla="*/ 0 w 952529"/>
              <a:gd name="connsiteY0" fmla="*/ 76202 h 762023"/>
              <a:gd name="connsiteX1" fmla="*/ 76202 w 952529"/>
              <a:gd name="connsiteY1" fmla="*/ 0 h 762023"/>
              <a:gd name="connsiteX2" fmla="*/ 876327 w 952529"/>
              <a:gd name="connsiteY2" fmla="*/ 0 h 762023"/>
              <a:gd name="connsiteX3" fmla="*/ 952529 w 952529"/>
              <a:gd name="connsiteY3" fmla="*/ 76202 h 762023"/>
              <a:gd name="connsiteX4" fmla="*/ 952529 w 952529"/>
              <a:gd name="connsiteY4" fmla="*/ 685821 h 762023"/>
              <a:gd name="connsiteX5" fmla="*/ 876327 w 952529"/>
              <a:gd name="connsiteY5" fmla="*/ 762023 h 762023"/>
              <a:gd name="connsiteX6" fmla="*/ 76202 w 952529"/>
              <a:gd name="connsiteY6" fmla="*/ 762023 h 762023"/>
              <a:gd name="connsiteX7" fmla="*/ 0 w 952529"/>
              <a:gd name="connsiteY7" fmla="*/ 685821 h 762023"/>
              <a:gd name="connsiteX8" fmla="*/ 0 w 952529"/>
              <a:gd name="connsiteY8" fmla="*/ 76202 h 762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29" h="762023">
                <a:moveTo>
                  <a:pt x="0" y="76202"/>
                </a:moveTo>
                <a:cubicBezTo>
                  <a:pt x="0" y="34117"/>
                  <a:pt x="34117" y="0"/>
                  <a:pt x="76202" y="0"/>
                </a:cubicBezTo>
                <a:lnTo>
                  <a:pt x="876327" y="0"/>
                </a:lnTo>
                <a:cubicBezTo>
                  <a:pt x="918412" y="0"/>
                  <a:pt x="952529" y="34117"/>
                  <a:pt x="952529" y="76202"/>
                </a:cubicBezTo>
                <a:lnTo>
                  <a:pt x="952529" y="685821"/>
                </a:lnTo>
                <a:cubicBezTo>
                  <a:pt x="952529" y="727906"/>
                  <a:pt x="918412" y="762023"/>
                  <a:pt x="876327" y="762023"/>
                </a:cubicBezTo>
                <a:lnTo>
                  <a:pt x="76202" y="762023"/>
                </a:lnTo>
                <a:cubicBezTo>
                  <a:pt x="34117" y="762023"/>
                  <a:pt x="0" y="727906"/>
                  <a:pt x="0" y="685821"/>
                </a:cubicBezTo>
                <a:lnTo>
                  <a:pt x="0" y="76202"/>
                </a:lnTo>
                <a:close/>
              </a:path>
            </a:pathLst>
          </a:custGeom>
          <a:solidFill>
            <a:srgbClr val="00206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9464" tIns="39464" rIns="39464" bIns="39464" numCol="1" spcCol="1270" anchor="ctr" anchorCtr="0">
            <a:noAutofit/>
          </a:bodyPr>
          <a:lstStyle/>
          <a:p>
            <a:pPr algn="ctr" defTabSz="400050" hangingPunct="1">
              <a:lnSpc>
                <a:spcPct val="90000"/>
              </a:lnSpc>
              <a:spcBef>
                <a:spcPct val="0"/>
              </a:spcBef>
              <a:spcAft>
                <a:spcPct val="35000"/>
              </a:spcAft>
            </a:pPr>
            <a:r>
              <a:rPr lang="en-US" sz="1400" kern="1200">
                <a:solidFill>
                  <a:prstClr val="white"/>
                </a:solidFill>
                <a:ea typeface="ＭＳ Ｐゴシック" charset="0"/>
                <a:cs typeface="ＭＳ Ｐゴシック" charset="0"/>
              </a:rPr>
              <a:t>Qualifications and knowledge</a:t>
            </a:r>
          </a:p>
        </p:txBody>
      </p:sp>
      <p:sp>
        <p:nvSpPr>
          <p:cNvPr id="19" name="Arrow: Left 18">
            <a:extLst>
              <a:ext uri="{FF2B5EF4-FFF2-40B4-BE49-F238E27FC236}">
                <a16:creationId xmlns:a16="http://schemas.microsoft.com/office/drawing/2014/main" id="{2A797B0B-D148-43D5-AFB9-EE2DDFE2118B}"/>
              </a:ext>
            </a:extLst>
          </p:cNvPr>
          <p:cNvSpPr/>
          <p:nvPr/>
        </p:nvSpPr>
        <p:spPr>
          <a:xfrm rot="17550000">
            <a:off x="5703783" y="3436966"/>
            <a:ext cx="2721196" cy="443090"/>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txBody>
          <a:bodyPr/>
          <a:lstStyle/>
          <a:p>
            <a:endParaRPr lang="en-US"/>
          </a:p>
        </p:txBody>
      </p:sp>
      <p:sp>
        <p:nvSpPr>
          <p:cNvPr id="20" name="Freeform: Shape 19">
            <a:extLst>
              <a:ext uri="{FF2B5EF4-FFF2-40B4-BE49-F238E27FC236}">
                <a16:creationId xmlns:a16="http://schemas.microsoft.com/office/drawing/2014/main" id="{E0121D4B-2C2E-41E6-A0D1-CA48AB069417}"/>
              </a:ext>
            </a:extLst>
          </p:cNvPr>
          <p:cNvSpPr/>
          <p:nvPr/>
        </p:nvSpPr>
        <p:spPr>
          <a:xfrm>
            <a:off x="7235149" y="1577033"/>
            <a:ext cx="1554701" cy="984074"/>
          </a:xfrm>
          <a:custGeom>
            <a:avLst/>
            <a:gdLst>
              <a:gd name="connsiteX0" fmla="*/ 0 w 952529"/>
              <a:gd name="connsiteY0" fmla="*/ 76202 h 762023"/>
              <a:gd name="connsiteX1" fmla="*/ 76202 w 952529"/>
              <a:gd name="connsiteY1" fmla="*/ 0 h 762023"/>
              <a:gd name="connsiteX2" fmla="*/ 876327 w 952529"/>
              <a:gd name="connsiteY2" fmla="*/ 0 h 762023"/>
              <a:gd name="connsiteX3" fmla="*/ 952529 w 952529"/>
              <a:gd name="connsiteY3" fmla="*/ 76202 h 762023"/>
              <a:gd name="connsiteX4" fmla="*/ 952529 w 952529"/>
              <a:gd name="connsiteY4" fmla="*/ 685821 h 762023"/>
              <a:gd name="connsiteX5" fmla="*/ 876327 w 952529"/>
              <a:gd name="connsiteY5" fmla="*/ 762023 h 762023"/>
              <a:gd name="connsiteX6" fmla="*/ 76202 w 952529"/>
              <a:gd name="connsiteY6" fmla="*/ 762023 h 762023"/>
              <a:gd name="connsiteX7" fmla="*/ 0 w 952529"/>
              <a:gd name="connsiteY7" fmla="*/ 685821 h 762023"/>
              <a:gd name="connsiteX8" fmla="*/ 0 w 952529"/>
              <a:gd name="connsiteY8" fmla="*/ 76202 h 762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29" h="762023">
                <a:moveTo>
                  <a:pt x="0" y="76202"/>
                </a:moveTo>
                <a:cubicBezTo>
                  <a:pt x="0" y="34117"/>
                  <a:pt x="34117" y="0"/>
                  <a:pt x="76202" y="0"/>
                </a:cubicBezTo>
                <a:lnTo>
                  <a:pt x="876327" y="0"/>
                </a:lnTo>
                <a:cubicBezTo>
                  <a:pt x="918412" y="0"/>
                  <a:pt x="952529" y="34117"/>
                  <a:pt x="952529" y="76202"/>
                </a:cubicBezTo>
                <a:lnTo>
                  <a:pt x="952529" y="685821"/>
                </a:lnTo>
                <a:cubicBezTo>
                  <a:pt x="952529" y="727906"/>
                  <a:pt x="918412" y="762023"/>
                  <a:pt x="876327" y="762023"/>
                </a:cubicBezTo>
                <a:lnTo>
                  <a:pt x="76202" y="762023"/>
                </a:lnTo>
                <a:cubicBezTo>
                  <a:pt x="34117" y="762023"/>
                  <a:pt x="0" y="727906"/>
                  <a:pt x="0" y="685821"/>
                </a:cubicBezTo>
                <a:lnTo>
                  <a:pt x="0" y="76202"/>
                </a:lnTo>
                <a:close/>
              </a:path>
            </a:pathLst>
          </a:custGeom>
          <a:solidFill>
            <a:srgbClr val="00206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9464" tIns="39464" rIns="39464" bIns="39464" numCol="1" spcCol="1270" anchor="ctr" anchorCtr="0">
            <a:noAutofit/>
          </a:bodyPr>
          <a:lstStyle/>
          <a:p>
            <a:pPr algn="ctr" defTabSz="400050" hangingPunct="1">
              <a:lnSpc>
                <a:spcPct val="90000"/>
              </a:lnSpc>
              <a:spcBef>
                <a:spcPct val="0"/>
              </a:spcBef>
              <a:spcAft>
                <a:spcPct val="35000"/>
              </a:spcAft>
            </a:pPr>
            <a:r>
              <a:rPr lang="en-US" sz="1400" kern="1200">
                <a:solidFill>
                  <a:prstClr val="white"/>
                </a:solidFill>
                <a:ea typeface="ＭＳ Ｐゴシック" charset="0"/>
                <a:cs typeface="ＭＳ Ｐゴシック" charset="0"/>
              </a:rPr>
              <a:t>Previous experiences</a:t>
            </a:r>
          </a:p>
        </p:txBody>
      </p:sp>
      <p:sp>
        <p:nvSpPr>
          <p:cNvPr id="21" name="Arrow: Left 20">
            <a:extLst>
              <a:ext uri="{FF2B5EF4-FFF2-40B4-BE49-F238E27FC236}">
                <a16:creationId xmlns:a16="http://schemas.microsoft.com/office/drawing/2014/main" id="{94142709-67DE-42AE-A21F-382BA6B16F3C}"/>
              </a:ext>
            </a:extLst>
          </p:cNvPr>
          <p:cNvSpPr/>
          <p:nvPr/>
        </p:nvSpPr>
        <p:spPr>
          <a:xfrm rot="19268962">
            <a:off x="6357738" y="4110350"/>
            <a:ext cx="2673857" cy="425239"/>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txBody>
          <a:bodyPr/>
          <a:lstStyle/>
          <a:p>
            <a:endParaRPr lang="en-US"/>
          </a:p>
        </p:txBody>
      </p:sp>
      <p:sp>
        <p:nvSpPr>
          <p:cNvPr id="22" name="Freeform: Shape 21">
            <a:extLst>
              <a:ext uri="{FF2B5EF4-FFF2-40B4-BE49-F238E27FC236}">
                <a16:creationId xmlns:a16="http://schemas.microsoft.com/office/drawing/2014/main" id="{34C0D3D0-8029-4B40-91B8-0DE73990809A}"/>
              </a:ext>
            </a:extLst>
          </p:cNvPr>
          <p:cNvSpPr/>
          <p:nvPr/>
        </p:nvSpPr>
        <p:spPr>
          <a:xfrm>
            <a:off x="8492891" y="2721073"/>
            <a:ext cx="1554701" cy="984074"/>
          </a:xfrm>
          <a:custGeom>
            <a:avLst/>
            <a:gdLst>
              <a:gd name="connsiteX0" fmla="*/ 0 w 952529"/>
              <a:gd name="connsiteY0" fmla="*/ 76202 h 762023"/>
              <a:gd name="connsiteX1" fmla="*/ 76202 w 952529"/>
              <a:gd name="connsiteY1" fmla="*/ 0 h 762023"/>
              <a:gd name="connsiteX2" fmla="*/ 876327 w 952529"/>
              <a:gd name="connsiteY2" fmla="*/ 0 h 762023"/>
              <a:gd name="connsiteX3" fmla="*/ 952529 w 952529"/>
              <a:gd name="connsiteY3" fmla="*/ 76202 h 762023"/>
              <a:gd name="connsiteX4" fmla="*/ 952529 w 952529"/>
              <a:gd name="connsiteY4" fmla="*/ 685821 h 762023"/>
              <a:gd name="connsiteX5" fmla="*/ 876327 w 952529"/>
              <a:gd name="connsiteY5" fmla="*/ 762023 h 762023"/>
              <a:gd name="connsiteX6" fmla="*/ 76202 w 952529"/>
              <a:gd name="connsiteY6" fmla="*/ 762023 h 762023"/>
              <a:gd name="connsiteX7" fmla="*/ 0 w 952529"/>
              <a:gd name="connsiteY7" fmla="*/ 685821 h 762023"/>
              <a:gd name="connsiteX8" fmla="*/ 0 w 952529"/>
              <a:gd name="connsiteY8" fmla="*/ 76202 h 762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29" h="762023">
                <a:moveTo>
                  <a:pt x="0" y="76202"/>
                </a:moveTo>
                <a:cubicBezTo>
                  <a:pt x="0" y="34117"/>
                  <a:pt x="34117" y="0"/>
                  <a:pt x="76202" y="0"/>
                </a:cubicBezTo>
                <a:lnTo>
                  <a:pt x="876327" y="0"/>
                </a:lnTo>
                <a:cubicBezTo>
                  <a:pt x="918412" y="0"/>
                  <a:pt x="952529" y="34117"/>
                  <a:pt x="952529" y="76202"/>
                </a:cubicBezTo>
                <a:lnTo>
                  <a:pt x="952529" y="685821"/>
                </a:lnTo>
                <a:cubicBezTo>
                  <a:pt x="952529" y="727906"/>
                  <a:pt x="918412" y="762023"/>
                  <a:pt x="876327" y="762023"/>
                </a:cubicBezTo>
                <a:lnTo>
                  <a:pt x="76202" y="762023"/>
                </a:lnTo>
                <a:cubicBezTo>
                  <a:pt x="34117" y="762023"/>
                  <a:pt x="0" y="727906"/>
                  <a:pt x="0" y="685821"/>
                </a:cubicBezTo>
                <a:lnTo>
                  <a:pt x="0" y="76202"/>
                </a:lnTo>
                <a:close/>
              </a:path>
            </a:pathLst>
          </a:custGeom>
          <a:solidFill>
            <a:srgbClr val="00206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9464" tIns="39464" rIns="39464" bIns="39464" numCol="1" spcCol="1270" anchor="ctr" anchorCtr="0">
            <a:noAutofit/>
          </a:bodyPr>
          <a:lstStyle/>
          <a:p>
            <a:pPr algn="ctr" defTabSz="400050" hangingPunct="1">
              <a:lnSpc>
                <a:spcPct val="90000"/>
              </a:lnSpc>
              <a:spcBef>
                <a:spcPct val="0"/>
              </a:spcBef>
              <a:spcAft>
                <a:spcPct val="35000"/>
              </a:spcAft>
            </a:pPr>
            <a:r>
              <a:rPr lang="en-US" sz="1400" kern="1200">
                <a:solidFill>
                  <a:prstClr val="white"/>
                </a:solidFill>
                <a:ea typeface="ＭＳ Ｐゴシック" charset="0"/>
                <a:cs typeface="ＭＳ Ｐゴシック" charset="0"/>
              </a:rPr>
              <a:t>Power and privilege</a:t>
            </a:r>
          </a:p>
        </p:txBody>
      </p:sp>
      <p:sp>
        <p:nvSpPr>
          <p:cNvPr id="23" name="Arrow: Left 22">
            <a:extLst>
              <a:ext uri="{FF2B5EF4-FFF2-40B4-BE49-F238E27FC236}">
                <a16:creationId xmlns:a16="http://schemas.microsoft.com/office/drawing/2014/main" id="{7B298910-5788-46BB-910A-DEFF4D0991DA}"/>
              </a:ext>
            </a:extLst>
          </p:cNvPr>
          <p:cNvSpPr/>
          <p:nvPr/>
        </p:nvSpPr>
        <p:spPr>
          <a:xfrm rot="20250000">
            <a:off x="6864561" y="4778574"/>
            <a:ext cx="2650449" cy="439245"/>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txBody>
          <a:bodyPr/>
          <a:lstStyle/>
          <a:p>
            <a:endParaRPr lang="en-US"/>
          </a:p>
        </p:txBody>
      </p:sp>
      <p:sp>
        <p:nvSpPr>
          <p:cNvPr id="24" name="Freeform: Shape 23">
            <a:extLst>
              <a:ext uri="{FF2B5EF4-FFF2-40B4-BE49-F238E27FC236}">
                <a16:creationId xmlns:a16="http://schemas.microsoft.com/office/drawing/2014/main" id="{E71367A1-8034-4ABD-A8B5-35C0FC3AC84F}"/>
              </a:ext>
            </a:extLst>
          </p:cNvPr>
          <p:cNvSpPr/>
          <p:nvPr/>
        </p:nvSpPr>
        <p:spPr>
          <a:xfrm>
            <a:off x="8876882" y="3897612"/>
            <a:ext cx="1554701" cy="984074"/>
          </a:xfrm>
          <a:custGeom>
            <a:avLst/>
            <a:gdLst>
              <a:gd name="connsiteX0" fmla="*/ 0 w 952529"/>
              <a:gd name="connsiteY0" fmla="*/ 76202 h 762023"/>
              <a:gd name="connsiteX1" fmla="*/ 76202 w 952529"/>
              <a:gd name="connsiteY1" fmla="*/ 0 h 762023"/>
              <a:gd name="connsiteX2" fmla="*/ 876327 w 952529"/>
              <a:gd name="connsiteY2" fmla="*/ 0 h 762023"/>
              <a:gd name="connsiteX3" fmla="*/ 952529 w 952529"/>
              <a:gd name="connsiteY3" fmla="*/ 76202 h 762023"/>
              <a:gd name="connsiteX4" fmla="*/ 952529 w 952529"/>
              <a:gd name="connsiteY4" fmla="*/ 685821 h 762023"/>
              <a:gd name="connsiteX5" fmla="*/ 876327 w 952529"/>
              <a:gd name="connsiteY5" fmla="*/ 762023 h 762023"/>
              <a:gd name="connsiteX6" fmla="*/ 76202 w 952529"/>
              <a:gd name="connsiteY6" fmla="*/ 762023 h 762023"/>
              <a:gd name="connsiteX7" fmla="*/ 0 w 952529"/>
              <a:gd name="connsiteY7" fmla="*/ 685821 h 762023"/>
              <a:gd name="connsiteX8" fmla="*/ 0 w 952529"/>
              <a:gd name="connsiteY8" fmla="*/ 76202 h 762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29" h="762023">
                <a:moveTo>
                  <a:pt x="0" y="76202"/>
                </a:moveTo>
                <a:cubicBezTo>
                  <a:pt x="0" y="34117"/>
                  <a:pt x="34117" y="0"/>
                  <a:pt x="76202" y="0"/>
                </a:cubicBezTo>
                <a:lnTo>
                  <a:pt x="876327" y="0"/>
                </a:lnTo>
                <a:cubicBezTo>
                  <a:pt x="918412" y="0"/>
                  <a:pt x="952529" y="34117"/>
                  <a:pt x="952529" y="76202"/>
                </a:cubicBezTo>
                <a:lnTo>
                  <a:pt x="952529" y="685821"/>
                </a:lnTo>
                <a:cubicBezTo>
                  <a:pt x="952529" y="727906"/>
                  <a:pt x="918412" y="762023"/>
                  <a:pt x="876327" y="762023"/>
                </a:cubicBezTo>
                <a:lnTo>
                  <a:pt x="76202" y="762023"/>
                </a:lnTo>
                <a:cubicBezTo>
                  <a:pt x="34117" y="762023"/>
                  <a:pt x="0" y="727906"/>
                  <a:pt x="0" y="685821"/>
                </a:cubicBezTo>
                <a:lnTo>
                  <a:pt x="0" y="76202"/>
                </a:lnTo>
                <a:close/>
              </a:path>
            </a:pathLst>
          </a:custGeom>
          <a:solidFill>
            <a:srgbClr val="00206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9464" tIns="39464" rIns="39464" bIns="39464" numCol="1" spcCol="1270" anchor="ctr" anchorCtr="0">
            <a:noAutofit/>
          </a:bodyPr>
          <a:lstStyle/>
          <a:p>
            <a:pPr algn="ctr" defTabSz="400050" hangingPunct="1">
              <a:lnSpc>
                <a:spcPct val="90000"/>
              </a:lnSpc>
              <a:spcBef>
                <a:spcPct val="0"/>
              </a:spcBef>
              <a:spcAft>
                <a:spcPct val="35000"/>
              </a:spcAft>
            </a:pPr>
            <a:r>
              <a:rPr lang="en-US" sz="1400" kern="1200">
                <a:solidFill>
                  <a:prstClr val="white"/>
                </a:solidFill>
                <a:ea typeface="ＭＳ Ｐゴシック" charset="0"/>
                <a:cs typeface="ＭＳ Ｐゴシック" charset="0"/>
              </a:rPr>
              <a:t>Age and gender differences</a:t>
            </a:r>
          </a:p>
        </p:txBody>
      </p:sp>
      <p:sp>
        <p:nvSpPr>
          <p:cNvPr id="25" name="Arrow: Left 24">
            <a:extLst>
              <a:ext uri="{FF2B5EF4-FFF2-40B4-BE49-F238E27FC236}">
                <a16:creationId xmlns:a16="http://schemas.microsoft.com/office/drawing/2014/main" id="{18ECF0FD-4E8B-4FF2-A2B5-C60FC6F45392}"/>
              </a:ext>
            </a:extLst>
          </p:cNvPr>
          <p:cNvSpPr/>
          <p:nvPr/>
        </p:nvSpPr>
        <p:spPr>
          <a:xfrm>
            <a:off x="7002930" y="5708243"/>
            <a:ext cx="2651303" cy="406768"/>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3">
            <a:schemeClr val="accent1">
              <a:tint val="60000"/>
              <a:hueOff val="0"/>
              <a:satOff val="0"/>
              <a:lumOff val="0"/>
              <a:alphaOff val="0"/>
            </a:schemeClr>
          </a:effectRef>
          <a:fontRef idx="minor">
            <a:schemeClr val="lt1"/>
          </a:fontRef>
        </p:style>
        <p:txBody>
          <a:bodyPr/>
          <a:lstStyle/>
          <a:p>
            <a:endParaRPr lang="en-US"/>
          </a:p>
        </p:txBody>
      </p:sp>
      <p:sp>
        <p:nvSpPr>
          <p:cNvPr id="26" name="Freeform: Shape 25">
            <a:extLst>
              <a:ext uri="{FF2B5EF4-FFF2-40B4-BE49-F238E27FC236}">
                <a16:creationId xmlns:a16="http://schemas.microsoft.com/office/drawing/2014/main" id="{7384CD6D-F911-4BF8-8C53-EF37F41C510A}"/>
              </a:ext>
            </a:extLst>
          </p:cNvPr>
          <p:cNvSpPr/>
          <p:nvPr/>
        </p:nvSpPr>
        <p:spPr>
          <a:xfrm>
            <a:off x="9239433" y="5110041"/>
            <a:ext cx="1554701" cy="984074"/>
          </a:xfrm>
          <a:custGeom>
            <a:avLst/>
            <a:gdLst>
              <a:gd name="connsiteX0" fmla="*/ 0 w 952529"/>
              <a:gd name="connsiteY0" fmla="*/ 76202 h 762023"/>
              <a:gd name="connsiteX1" fmla="*/ 76202 w 952529"/>
              <a:gd name="connsiteY1" fmla="*/ 0 h 762023"/>
              <a:gd name="connsiteX2" fmla="*/ 876327 w 952529"/>
              <a:gd name="connsiteY2" fmla="*/ 0 h 762023"/>
              <a:gd name="connsiteX3" fmla="*/ 952529 w 952529"/>
              <a:gd name="connsiteY3" fmla="*/ 76202 h 762023"/>
              <a:gd name="connsiteX4" fmla="*/ 952529 w 952529"/>
              <a:gd name="connsiteY4" fmla="*/ 685821 h 762023"/>
              <a:gd name="connsiteX5" fmla="*/ 876327 w 952529"/>
              <a:gd name="connsiteY5" fmla="*/ 762023 h 762023"/>
              <a:gd name="connsiteX6" fmla="*/ 76202 w 952529"/>
              <a:gd name="connsiteY6" fmla="*/ 762023 h 762023"/>
              <a:gd name="connsiteX7" fmla="*/ 0 w 952529"/>
              <a:gd name="connsiteY7" fmla="*/ 685821 h 762023"/>
              <a:gd name="connsiteX8" fmla="*/ 0 w 952529"/>
              <a:gd name="connsiteY8" fmla="*/ 76202 h 762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29" h="762023">
                <a:moveTo>
                  <a:pt x="0" y="76202"/>
                </a:moveTo>
                <a:cubicBezTo>
                  <a:pt x="0" y="34117"/>
                  <a:pt x="34117" y="0"/>
                  <a:pt x="76202" y="0"/>
                </a:cubicBezTo>
                <a:lnTo>
                  <a:pt x="876327" y="0"/>
                </a:lnTo>
                <a:cubicBezTo>
                  <a:pt x="918412" y="0"/>
                  <a:pt x="952529" y="34117"/>
                  <a:pt x="952529" y="76202"/>
                </a:cubicBezTo>
                <a:lnTo>
                  <a:pt x="952529" y="685821"/>
                </a:lnTo>
                <a:cubicBezTo>
                  <a:pt x="952529" y="727906"/>
                  <a:pt x="918412" y="762023"/>
                  <a:pt x="876327" y="762023"/>
                </a:cubicBezTo>
                <a:lnTo>
                  <a:pt x="76202" y="762023"/>
                </a:lnTo>
                <a:cubicBezTo>
                  <a:pt x="34117" y="762023"/>
                  <a:pt x="0" y="727906"/>
                  <a:pt x="0" y="685821"/>
                </a:cubicBezTo>
                <a:lnTo>
                  <a:pt x="0" y="76202"/>
                </a:lnTo>
                <a:close/>
              </a:path>
            </a:pathLst>
          </a:custGeom>
          <a:solidFill>
            <a:srgbClr val="002060"/>
          </a:soli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9464" tIns="39464" rIns="39464" bIns="39464" numCol="1" spcCol="1270" anchor="ctr" anchorCtr="0">
            <a:noAutofit/>
          </a:bodyPr>
          <a:lstStyle/>
          <a:p>
            <a:pPr algn="ctr" defTabSz="400050" hangingPunct="1">
              <a:lnSpc>
                <a:spcPct val="90000"/>
              </a:lnSpc>
              <a:spcBef>
                <a:spcPct val="0"/>
              </a:spcBef>
              <a:spcAft>
                <a:spcPct val="35000"/>
              </a:spcAft>
            </a:pPr>
            <a:r>
              <a:rPr lang="en-US" sz="1400" kern="1200">
                <a:solidFill>
                  <a:prstClr val="white"/>
                </a:solidFill>
                <a:ea typeface="ＭＳ Ｐゴシック" charset="0"/>
                <a:cs typeface="ＭＳ Ｐゴシック" charset="0"/>
              </a:rPr>
              <a:t>Culture, race, and ethnicity</a:t>
            </a:r>
          </a:p>
        </p:txBody>
      </p:sp>
      <p:sp>
        <p:nvSpPr>
          <p:cNvPr id="27" name="Slide Number Placeholder 5">
            <a:extLst>
              <a:ext uri="{FF2B5EF4-FFF2-40B4-BE49-F238E27FC236}">
                <a16:creationId xmlns:a16="http://schemas.microsoft.com/office/drawing/2014/main" id="{1EFD045A-99DC-4D63-B2EE-022C1996A3DA}"/>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33</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3087842915"/>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EBD7AED-C158-4B10-BB45-80DFB90D4716}"/>
              </a:ext>
            </a:extLst>
          </p:cNvPr>
          <p:cNvSpPr>
            <a:spLocks noGrp="1"/>
          </p:cNvSpPr>
          <p:nvPr>
            <p:ph type="body" idx="1"/>
          </p:nvPr>
        </p:nvSpPr>
        <p:spPr>
          <a:xfrm>
            <a:off x="363314" y="2023749"/>
            <a:ext cx="8222168" cy="3806780"/>
          </a:xfrm>
        </p:spPr>
        <p:txBody>
          <a:bodyPr>
            <a:noAutofit/>
          </a:bodyPr>
          <a:lstStyle/>
          <a:p>
            <a:pPr marL="0" indent="0">
              <a:lnSpc>
                <a:spcPct val="150000"/>
              </a:lnSpc>
              <a:buNone/>
            </a:pPr>
            <a:r>
              <a:rPr lang="en-US"/>
              <a:t>There are many types of conflict:</a:t>
            </a:r>
          </a:p>
          <a:p>
            <a:pPr marL="674190" lvl="1" indent="-457200">
              <a:lnSpc>
                <a:spcPct val="150000"/>
              </a:lnSpc>
              <a:buClr>
                <a:srgbClr val="73A003"/>
              </a:buClr>
              <a:buFont typeface="+mj-lt"/>
              <a:buAutoNum type="arabicPeriod"/>
            </a:pPr>
            <a:r>
              <a:rPr lang="en-US"/>
              <a:t>Conflicts of Facts</a:t>
            </a:r>
          </a:p>
          <a:p>
            <a:pPr marL="674190" lvl="1" indent="-457200">
              <a:lnSpc>
                <a:spcPct val="150000"/>
              </a:lnSpc>
              <a:buClr>
                <a:srgbClr val="73A003"/>
              </a:buClr>
              <a:buFont typeface="+mj-lt"/>
              <a:buAutoNum type="arabicPeriod"/>
            </a:pPr>
            <a:r>
              <a:rPr lang="en-US"/>
              <a:t>Conflicts of Expectations</a:t>
            </a:r>
          </a:p>
          <a:p>
            <a:pPr marL="674190" lvl="1" indent="-457200">
              <a:lnSpc>
                <a:spcPct val="150000"/>
              </a:lnSpc>
              <a:buClr>
                <a:srgbClr val="73A003"/>
              </a:buClr>
              <a:buFont typeface="+mj-lt"/>
              <a:buAutoNum type="arabicPeriod"/>
            </a:pPr>
            <a:r>
              <a:rPr lang="en-US"/>
              <a:t>Conflicts of Attitude</a:t>
            </a:r>
          </a:p>
          <a:p>
            <a:pPr marL="674190" lvl="1" indent="-457200">
              <a:lnSpc>
                <a:spcPct val="150000"/>
              </a:lnSpc>
              <a:buClr>
                <a:srgbClr val="73A003"/>
              </a:buClr>
              <a:buFont typeface="+mj-lt"/>
              <a:buAutoNum type="arabicPeriod"/>
            </a:pPr>
            <a:r>
              <a:rPr lang="en-US"/>
              <a:t>Semantic Conflicts</a:t>
            </a:r>
          </a:p>
          <a:p>
            <a:pPr marL="674190" lvl="1" indent="-457200">
              <a:lnSpc>
                <a:spcPct val="150000"/>
              </a:lnSpc>
              <a:buClr>
                <a:srgbClr val="73A003"/>
              </a:buClr>
              <a:buFont typeface="+mj-lt"/>
              <a:buAutoNum type="arabicPeriod"/>
            </a:pPr>
            <a:r>
              <a:rPr lang="en-US"/>
              <a:t>Structural Conflicts</a:t>
            </a:r>
          </a:p>
        </p:txBody>
      </p:sp>
      <p:sp>
        <p:nvSpPr>
          <p:cNvPr id="4" name="Espace réservé du texte 3"/>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2" name="Title 1">
            <a:extLst>
              <a:ext uri="{FF2B5EF4-FFF2-40B4-BE49-F238E27FC236}">
                <a16:creationId xmlns:a16="http://schemas.microsoft.com/office/drawing/2014/main" id="{413228EF-A6FD-48A1-8260-FE1F79AD6D75}"/>
              </a:ext>
            </a:extLst>
          </p:cNvPr>
          <p:cNvSpPr>
            <a:spLocks noGrp="1"/>
          </p:cNvSpPr>
          <p:nvPr>
            <p:ph type="title" idx="4294967295"/>
          </p:nvPr>
        </p:nvSpPr>
        <p:spPr>
          <a:xfrm>
            <a:off x="138683" y="665932"/>
            <a:ext cx="10515600" cy="709612"/>
          </a:xfrm>
        </p:spPr>
        <p:txBody>
          <a:bodyPr>
            <a:normAutofit/>
          </a:bodyPr>
          <a:lstStyle/>
          <a:p>
            <a:r>
              <a:rPr lang="en-US" sz="2800" b="1" kern="1200">
                <a:solidFill>
                  <a:srgbClr val="A1010D"/>
                </a:solidFill>
                <a:latin typeface="Source Sans Pro Regular"/>
                <a:cs typeface="Arial"/>
              </a:rPr>
              <a:t>Types of conflict</a:t>
            </a:r>
          </a:p>
        </p:txBody>
      </p:sp>
      <p:pic>
        <p:nvPicPr>
          <p:cNvPr id="15362" name="Picture 2">
            <a:extLst>
              <a:ext uri="{FF2B5EF4-FFF2-40B4-BE49-F238E27FC236}">
                <a16:creationId xmlns:a16="http://schemas.microsoft.com/office/drawing/2014/main" id="{7097BB17-2866-4613-A632-E956D72AB7A2}"/>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33148" y="2258469"/>
            <a:ext cx="5098859" cy="313944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8424E992-BCFE-47E4-B082-B95005B34752}"/>
              </a:ext>
            </a:extLst>
          </p:cNvPr>
          <p:cNvSpPr/>
          <p:nvPr/>
        </p:nvSpPr>
        <p:spPr>
          <a:xfrm>
            <a:off x="8026039" y="5397909"/>
            <a:ext cx="3257623" cy="246221"/>
          </a:xfrm>
          <a:prstGeom prst="rect">
            <a:avLst/>
          </a:prstGeom>
        </p:spPr>
        <p:txBody>
          <a:bodyPr wrap="none">
            <a:spAutoFit/>
          </a:bodyPr>
          <a:lstStyle/>
          <a:p>
            <a:pPr hangingPunct="1"/>
            <a:r>
              <a:rPr lang="en-US" sz="1000" kern="1200">
                <a:ea typeface="+mn-ea"/>
                <a:cs typeface="+mn-cs"/>
              </a:rPr>
              <a:t>© CDC/ </a:t>
            </a:r>
            <a:r>
              <a:rPr lang="en-US" sz="1000" kern="1200">
                <a:solidFill>
                  <a:prstClr val="black"/>
                </a:solidFill>
                <a:ea typeface="+mn-ea"/>
                <a:cs typeface="+mn-cs"/>
              </a:rPr>
              <a:t>U.S. Army Africa, Sgt. 1st Class Will Patterson</a:t>
            </a:r>
          </a:p>
        </p:txBody>
      </p:sp>
      <p:sp>
        <p:nvSpPr>
          <p:cNvPr id="8" name="Slide Number Placeholder 5">
            <a:extLst>
              <a:ext uri="{FF2B5EF4-FFF2-40B4-BE49-F238E27FC236}">
                <a16:creationId xmlns:a16="http://schemas.microsoft.com/office/drawing/2014/main" id="{CEF451F0-7076-4BB3-8854-66E91610C4A2}"/>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34</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2142077826"/>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017A308-3045-44AE-8611-C847EB0999C3}"/>
              </a:ext>
            </a:extLst>
          </p:cNvPr>
          <p:cNvSpPr>
            <a:spLocks noGrp="1"/>
          </p:cNvSpPr>
          <p:nvPr>
            <p:ph type="body" idx="1"/>
          </p:nvPr>
        </p:nvSpPr>
        <p:spPr>
          <a:xfrm>
            <a:off x="274824" y="1827105"/>
            <a:ext cx="8222168" cy="4654071"/>
          </a:xfrm>
        </p:spPr>
        <p:txBody>
          <a:bodyPr>
            <a:normAutofit/>
          </a:bodyPr>
          <a:lstStyle/>
          <a:p>
            <a:pPr eaLnBrk="1" hangingPunct="1">
              <a:buFontTx/>
              <a:buNone/>
            </a:pPr>
            <a:r>
              <a:rPr lang="en-US" sz="2400">
                <a:solidFill>
                  <a:schemeClr val="tx1"/>
                </a:solidFill>
                <a:ea typeface="ＭＳ Ｐゴシック" charset="0"/>
                <a:cs typeface="ＭＳ Ｐゴシック" charset="0"/>
              </a:rPr>
              <a:t>Conflict is constructive when it:</a:t>
            </a:r>
          </a:p>
          <a:p>
            <a:pPr eaLnBrk="1" hangingPunct="1">
              <a:buFontTx/>
              <a:buNone/>
            </a:pPr>
            <a:endParaRPr lang="en-US" sz="2400">
              <a:solidFill>
                <a:schemeClr val="tx1"/>
              </a:solidFill>
              <a:ea typeface="ＭＳ Ｐゴシック" charset="0"/>
              <a:cs typeface="ＭＳ Ｐゴシック" charset="0"/>
            </a:endParaRPr>
          </a:p>
          <a:p>
            <a:pPr marL="674190" lvl="1" indent="-457200">
              <a:lnSpc>
                <a:spcPct val="100000"/>
              </a:lnSpc>
              <a:buClr>
                <a:srgbClr val="73A003"/>
              </a:buClr>
              <a:buFont typeface="+mj-lt"/>
              <a:buAutoNum type="arabicPeriod"/>
            </a:pPr>
            <a:r>
              <a:rPr lang="en-US"/>
              <a:t>Resolves important problems or issues</a:t>
            </a:r>
          </a:p>
          <a:p>
            <a:pPr marL="674190" lvl="1" indent="-457200">
              <a:lnSpc>
                <a:spcPct val="100000"/>
              </a:lnSpc>
              <a:buClr>
                <a:srgbClr val="73A003"/>
              </a:buClr>
              <a:buFont typeface="+mj-lt"/>
              <a:buAutoNum type="arabicPeriod"/>
            </a:pPr>
            <a:r>
              <a:rPr lang="en-US"/>
              <a:t>Facilitates clear communication</a:t>
            </a:r>
          </a:p>
          <a:p>
            <a:pPr marL="674190" lvl="1" indent="-457200">
              <a:lnSpc>
                <a:spcPct val="100000"/>
              </a:lnSpc>
              <a:buClr>
                <a:srgbClr val="73A003"/>
              </a:buClr>
              <a:buFont typeface="+mj-lt"/>
              <a:buAutoNum type="arabicPeriod"/>
            </a:pPr>
            <a:r>
              <a:rPr lang="en-US"/>
              <a:t>Broadens perspectives and alternatives</a:t>
            </a:r>
          </a:p>
          <a:p>
            <a:pPr marL="674190" lvl="1" indent="-457200">
              <a:lnSpc>
                <a:spcPct val="100000"/>
              </a:lnSpc>
              <a:buClr>
                <a:srgbClr val="73A003"/>
              </a:buClr>
              <a:buFont typeface="+mj-lt"/>
              <a:buAutoNum type="arabicPeriod"/>
            </a:pPr>
            <a:r>
              <a:rPr lang="en-US"/>
              <a:t>Provides solutions </a:t>
            </a:r>
          </a:p>
          <a:p>
            <a:pPr marL="674190" lvl="1" indent="-457200">
              <a:lnSpc>
                <a:spcPct val="100000"/>
              </a:lnSpc>
              <a:buClr>
                <a:srgbClr val="73A003"/>
              </a:buClr>
              <a:buFont typeface="+mj-lt"/>
              <a:buAutoNum type="arabicPeriod"/>
            </a:pPr>
            <a:r>
              <a:rPr lang="en-US"/>
              <a:t>Leads to involvement and understanding</a:t>
            </a:r>
          </a:p>
          <a:p>
            <a:pPr marL="674190" lvl="1" indent="-457200">
              <a:lnSpc>
                <a:spcPct val="100000"/>
              </a:lnSpc>
              <a:buClr>
                <a:srgbClr val="73A003"/>
              </a:buClr>
              <a:buFont typeface="+mj-lt"/>
              <a:buAutoNum type="arabicPeriod"/>
            </a:pPr>
            <a:r>
              <a:rPr lang="en-US"/>
              <a:t>Releases emotion, anxiety and stress </a:t>
            </a:r>
          </a:p>
          <a:p>
            <a:pPr marL="674190" lvl="1" indent="-457200">
              <a:lnSpc>
                <a:spcPct val="100000"/>
              </a:lnSpc>
              <a:buClr>
                <a:srgbClr val="73A003"/>
              </a:buClr>
              <a:buFont typeface="+mj-lt"/>
              <a:buAutoNum type="arabicPeriod"/>
            </a:pPr>
            <a:r>
              <a:rPr lang="en-US"/>
              <a:t>Develops skills</a:t>
            </a:r>
          </a:p>
        </p:txBody>
      </p:sp>
      <p:sp>
        <p:nvSpPr>
          <p:cNvPr id="2" name="Title 1">
            <a:extLst>
              <a:ext uri="{FF2B5EF4-FFF2-40B4-BE49-F238E27FC236}">
                <a16:creationId xmlns:a16="http://schemas.microsoft.com/office/drawing/2014/main" id="{238BAE86-8AE1-4BB7-A0E8-E7F68692A523}"/>
              </a:ext>
            </a:extLst>
          </p:cNvPr>
          <p:cNvSpPr>
            <a:spLocks noGrp="1"/>
          </p:cNvSpPr>
          <p:nvPr>
            <p:ph type="title" idx="4294967295"/>
          </p:nvPr>
        </p:nvSpPr>
        <p:spPr>
          <a:xfrm>
            <a:off x="274824" y="714344"/>
            <a:ext cx="10515600" cy="709613"/>
          </a:xfrm>
        </p:spPr>
        <p:txBody>
          <a:bodyPr>
            <a:normAutofit/>
          </a:bodyPr>
          <a:lstStyle/>
          <a:p>
            <a:r>
              <a:rPr lang="en-US" sz="2800" b="1" kern="1200">
                <a:solidFill>
                  <a:srgbClr val="A1010D"/>
                </a:solidFill>
                <a:latin typeface="Source Sans Pro Regular"/>
                <a:cs typeface="Arial"/>
              </a:rPr>
              <a:t>Constructive conflict</a:t>
            </a:r>
          </a:p>
        </p:txBody>
      </p:sp>
      <p:pic>
        <p:nvPicPr>
          <p:cNvPr id="16386" name="Picture 2">
            <a:extLst>
              <a:ext uri="{FF2B5EF4-FFF2-40B4-BE49-F238E27FC236}">
                <a16:creationId xmlns:a16="http://schemas.microsoft.com/office/drawing/2014/main" id="{E67EBA29-AF39-47B6-9BA0-6D8BC962356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151370" y="2251339"/>
            <a:ext cx="4278630" cy="284834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9B7C2279-F343-40CF-9FB9-16A3E658E112}"/>
              </a:ext>
            </a:extLst>
          </p:cNvPr>
          <p:cNvSpPr/>
          <p:nvPr/>
        </p:nvSpPr>
        <p:spPr>
          <a:xfrm>
            <a:off x="10163353" y="5099684"/>
            <a:ext cx="1316386" cy="246221"/>
          </a:xfrm>
          <a:prstGeom prst="rect">
            <a:avLst/>
          </a:prstGeom>
        </p:spPr>
        <p:txBody>
          <a:bodyPr wrap="none">
            <a:spAutoFit/>
          </a:bodyPr>
          <a:lstStyle/>
          <a:p>
            <a:pPr hangingPunct="1"/>
            <a:r>
              <a:rPr lang="en-US" sz="1000" kern="1200">
                <a:ea typeface="+mn-ea"/>
                <a:cs typeface="+mn-cs"/>
              </a:rPr>
              <a:t>© CDC/ </a:t>
            </a:r>
            <a:r>
              <a:rPr lang="en-US" sz="1000" kern="1200">
                <a:solidFill>
                  <a:prstClr val="black"/>
                </a:solidFill>
                <a:ea typeface="+mn-ea"/>
                <a:cs typeface="+mn-cs"/>
              </a:rPr>
              <a:t>Becky </a:t>
            </a:r>
            <a:r>
              <a:rPr lang="en-US" sz="1000" kern="1200" err="1">
                <a:solidFill>
                  <a:prstClr val="black"/>
                </a:solidFill>
                <a:ea typeface="+mn-ea"/>
                <a:cs typeface="+mn-cs"/>
              </a:rPr>
              <a:t>Rentz</a:t>
            </a:r>
            <a:endParaRPr lang="en-US" sz="1000" kern="1200">
              <a:solidFill>
                <a:prstClr val="black"/>
              </a:solidFill>
              <a:ea typeface="+mn-ea"/>
              <a:cs typeface="+mn-cs"/>
            </a:endParaRPr>
          </a:p>
        </p:txBody>
      </p:sp>
      <p:sp>
        <p:nvSpPr>
          <p:cNvPr id="7" name="Espace réservé du texte 3"/>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8" name="Slide Number Placeholder 5">
            <a:extLst>
              <a:ext uri="{FF2B5EF4-FFF2-40B4-BE49-F238E27FC236}">
                <a16:creationId xmlns:a16="http://schemas.microsoft.com/office/drawing/2014/main" id="{BEC08C02-0D4E-4B73-B3E2-DA279C575BD3}"/>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35</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23925734"/>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C8364A5-2733-4DB4-9941-1DFB137BDB1D}"/>
              </a:ext>
            </a:extLst>
          </p:cNvPr>
          <p:cNvSpPr>
            <a:spLocks noGrp="1"/>
          </p:cNvSpPr>
          <p:nvPr>
            <p:ph type="body" idx="1"/>
          </p:nvPr>
        </p:nvSpPr>
        <p:spPr>
          <a:xfrm>
            <a:off x="412475" y="1541970"/>
            <a:ext cx="8222168" cy="3895270"/>
          </a:xfrm>
        </p:spPr>
        <p:txBody>
          <a:bodyPr>
            <a:normAutofit/>
          </a:bodyPr>
          <a:lstStyle/>
          <a:p>
            <a:pPr>
              <a:spcBef>
                <a:spcPts val="500"/>
              </a:spcBef>
              <a:buNone/>
            </a:pPr>
            <a:r>
              <a:rPr lang="en-US" sz="2400">
                <a:solidFill>
                  <a:schemeClr val="tx1"/>
                </a:solidFill>
                <a:ea typeface="ＭＳ Ｐゴシック" charset="0"/>
                <a:cs typeface="ＭＳ Ｐゴシック" charset="0"/>
              </a:rPr>
              <a:t>Conflict is destructive when it:</a:t>
            </a:r>
          </a:p>
          <a:p>
            <a:pPr>
              <a:spcBef>
                <a:spcPts val="500"/>
              </a:spcBef>
              <a:buNone/>
            </a:pPr>
            <a:endParaRPr lang="en-US" sz="2400">
              <a:solidFill>
                <a:srgbClr val="F36D32"/>
              </a:solidFill>
              <a:ea typeface="ＭＳ Ｐゴシック" charset="0"/>
              <a:cs typeface="ＭＳ Ｐゴシック" charset="0"/>
            </a:endParaRPr>
          </a:p>
          <a:p>
            <a:pPr marL="674190" lvl="1" indent="-457200">
              <a:lnSpc>
                <a:spcPct val="100000"/>
              </a:lnSpc>
              <a:buClr>
                <a:srgbClr val="73A003"/>
              </a:buClr>
              <a:buFont typeface="+mj-lt"/>
              <a:buAutoNum type="arabicPeriod"/>
            </a:pPr>
            <a:r>
              <a:rPr lang="en-US"/>
              <a:t>Diverts attention </a:t>
            </a:r>
          </a:p>
          <a:p>
            <a:pPr marL="674190" lvl="1" indent="-457200">
              <a:lnSpc>
                <a:spcPct val="100000"/>
              </a:lnSpc>
              <a:buClr>
                <a:srgbClr val="73A003"/>
              </a:buClr>
              <a:buFont typeface="+mj-lt"/>
              <a:buAutoNum type="arabicPeriod"/>
            </a:pPr>
            <a:r>
              <a:rPr lang="en-US"/>
              <a:t>Demoralizes the team or an individual</a:t>
            </a:r>
          </a:p>
          <a:p>
            <a:pPr marL="674190" lvl="1" indent="-457200">
              <a:lnSpc>
                <a:spcPct val="100000"/>
              </a:lnSpc>
              <a:buClr>
                <a:srgbClr val="73A003"/>
              </a:buClr>
              <a:buFont typeface="+mj-lt"/>
              <a:buAutoNum type="arabicPeriod"/>
            </a:pPr>
            <a:r>
              <a:rPr lang="en-US"/>
              <a:t>Divides and makes cooperation difficult</a:t>
            </a:r>
          </a:p>
          <a:p>
            <a:pPr marL="674190" lvl="1" indent="-457200">
              <a:lnSpc>
                <a:spcPct val="100000"/>
              </a:lnSpc>
              <a:buClr>
                <a:srgbClr val="73A003"/>
              </a:buClr>
              <a:buFont typeface="+mj-lt"/>
              <a:buAutoNum type="arabicPeriod"/>
            </a:pPr>
            <a:r>
              <a:rPr lang="en-US"/>
              <a:t>Emphasizes differences</a:t>
            </a:r>
          </a:p>
          <a:p>
            <a:pPr marL="674190" lvl="1" indent="-457200">
              <a:lnSpc>
                <a:spcPct val="100000"/>
              </a:lnSpc>
              <a:buClr>
                <a:srgbClr val="73A003"/>
              </a:buClr>
              <a:buFont typeface="+mj-lt"/>
              <a:buAutoNum type="arabicPeriod"/>
            </a:pPr>
            <a:r>
              <a:rPr lang="en-US"/>
              <a:t>Diminishes cooperation and group cohesiveness</a:t>
            </a:r>
          </a:p>
          <a:p>
            <a:pPr marL="674190" lvl="1" indent="-457200">
              <a:lnSpc>
                <a:spcPct val="100000"/>
              </a:lnSpc>
              <a:buClr>
                <a:srgbClr val="73A003"/>
              </a:buClr>
              <a:buFont typeface="+mj-lt"/>
              <a:buAutoNum type="arabicPeriod"/>
            </a:pPr>
            <a:r>
              <a:rPr lang="en-US"/>
              <a:t>Breaks down communication paths</a:t>
            </a:r>
          </a:p>
          <a:p>
            <a:pPr marL="674190" lvl="1" indent="-457200">
              <a:lnSpc>
                <a:spcPct val="100000"/>
              </a:lnSpc>
              <a:buClr>
                <a:srgbClr val="73A003"/>
              </a:buClr>
              <a:buFont typeface="+mj-lt"/>
              <a:buAutoNum type="arabicPeriod"/>
            </a:pPr>
            <a:r>
              <a:rPr lang="en-US"/>
              <a:t>Leads to harmful behavior</a:t>
            </a:r>
          </a:p>
        </p:txBody>
      </p:sp>
      <p:sp>
        <p:nvSpPr>
          <p:cNvPr id="2" name="Title 1">
            <a:extLst>
              <a:ext uri="{FF2B5EF4-FFF2-40B4-BE49-F238E27FC236}">
                <a16:creationId xmlns:a16="http://schemas.microsoft.com/office/drawing/2014/main" id="{20B58E26-DF40-4688-B82C-CCB36406F2C0}"/>
              </a:ext>
            </a:extLst>
          </p:cNvPr>
          <p:cNvSpPr>
            <a:spLocks noGrp="1"/>
          </p:cNvSpPr>
          <p:nvPr>
            <p:ph type="title" idx="4294967295"/>
          </p:nvPr>
        </p:nvSpPr>
        <p:spPr>
          <a:xfrm>
            <a:off x="138683" y="566983"/>
            <a:ext cx="10515600" cy="709612"/>
          </a:xfrm>
        </p:spPr>
        <p:txBody>
          <a:bodyPr>
            <a:normAutofit/>
          </a:bodyPr>
          <a:lstStyle/>
          <a:p>
            <a:r>
              <a:rPr lang="en-US" sz="2800" b="1" kern="1200">
                <a:solidFill>
                  <a:srgbClr val="A1010D"/>
                </a:solidFill>
                <a:latin typeface="Source Sans Pro Regular"/>
                <a:cs typeface="Arial"/>
              </a:rPr>
              <a:t>Destructive conflict</a:t>
            </a:r>
          </a:p>
        </p:txBody>
      </p:sp>
      <p:pic>
        <p:nvPicPr>
          <p:cNvPr id="17410" name="Picture 2">
            <a:extLst>
              <a:ext uri="{FF2B5EF4-FFF2-40B4-BE49-F238E27FC236}">
                <a16:creationId xmlns:a16="http://schemas.microsoft.com/office/drawing/2014/main" id="{875741B7-5AAC-47DB-8358-4D05B1EDF58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901343" y="2249699"/>
            <a:ext cx="3921760" cy="294132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EB8946CA-D35B-462D-9FEF-96A0E777F598}"/>
              </a:ext>
            </a:extLst>
          </p:cNvPr>
          <p:cNvSpPr/>
          <p:nvPr/>
        </p:nvSpPr>
        <p:spPr>
          <a:xfrm>
            <a:off x="11309462" y="5191019"/>
            <a:ext cx="537327" cy="246221"/>
          </a:xfrm>
          <a:prstGeom prst="rect">
            <a:avLst/>
          </a:prstGeom>
        </p:spPr>
        <p:txBody>
          <a:bodyPr wrap="none">
            <a:spAutoFit/>
          </a:bodyPr>
          <a:lstStyle/>
          <a:p>
            <a:pPr hangingPunct="1"/>
            <a:r>
              <a:rPr lang="en-US" sz="1000" kern="1200">
                <a:ea typeface="+mn-ea"/>
                <a:cs typeface="+mn-cs"/>
              </a:rPr>
              <a:t>© CDC</a:t>
            </a:r>
            <a:endParaRPr lang="en-US" sz="1000" kern="1200">
              <a:solidFill>
                <a:prstClr val="black"/>
              </a:solidFill>
              <a:ea typeface="+mn-ea"/>
              <a:cs typeface="+mn-cs"/>
            </a:endParaRPr>
          </a:p>
        </p:txBody>
      </p:sp>
      <p:sp>
        <p:nvSpPr>
          <p:cNvPr id="7" name="Espace réservé du texte 3"/>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8" name="Slide Number Placeholder 5">
            <a:extLst>
              <a:ext uri="{FF2B5EF4-FFF2-40B4-BE49-F238E27FC236}">
                <a16:creationId xmlns:a16="http://schemas.microsoft.com/office/drawing/2014/main" id="{27DAF159-9090-4DC3-BDDF-F6813B8A92F3}"/>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36</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4157100448"/>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BDF8EB6-E8F8-41A2-86EC-D3373D034CB9}"/>
              </a:ext>
            </a:extLst>
          </p:cNvPr>
          <p:cNvSpPr>
            <a:spLocks noGrp="1"/>
          </p:cNvSpPr>
          <p:nvPr>
            <p:ph type="body" idx="1"/>
          </p:nvPr>
        </p:nvSpPr>
        <p:spPr>
          <a:xfrm>
            <a:off x="306877" y="2221253"/>
            <a:ext cx="6804402" cy="2980869"/>
          </a:xfrm>
        </p:spPr>
        <p:txBody>
          <a:bodyPr>
            <a:normAutofit/>
          </a:bodyPr>
          <a:lstStyle/>
          <a:p>
            <a:pPr marL="674190" lvl="1" indent="-457200">
              <a:lnSpc>
                <a:spcPct val="100000"/>
              </a:lnSpc>
              <a:buClr>
                <a:srgbClr val="73A003"/>
              </a:buClr>
              <a:buFont typeface="+mj-lt"/>
              <a:buAutoNum type="arabicPeriod"/>
            </a:pPr>
            <a:r>
              <a:rPr lang="en-US"/>
              <a:t>Inadequate communications</a:t>
            </a:r>
          </a:p>
          <a:p>
            <a:pPr marL="674190" lvl="1" indent="-457200">
              <a:lnSpc>
                <a:spcPct val="100000"/>
              </a:lnSpc>
              <a:buClr>
                <a:srgbClr val="73A003"/>
              </a:buClr>
              <a:buFont typeface="+mj-lt"/>
              <a:buAutoNum type="arabicPeriod"/>
            </a:pPr>
            <a:r>
              <a:rPr lang="en-US"/>
              <a:t>Unclear roles</a:t>
            </a:r>
          </a:p>
          <a:p>
            <a:pPr marL="674190" lvl="1" indent="-457200">
              <a:lnSpc>
                <a:spcPct val="100000"/>
              </a:lnSpc>
              <a:buClr>
                <a:srgbClr val="73A003"/>
              </a:buClr>
              <a:buFont typeface="+mj-lt"/>
              <a:buAutoNum type="arabicPeriod"/>
            </a:pPr>
            <a:r>
              <a:rPr lang="en-US"/>
              <a:t>Unclear objectives</a:t>
            </a:r>
          </a:p>
          <a:p>
            <a:pPr marL="674190" lvl="1" indent="-457200">
              <a:lnSpc>
                <a:spcPct val="100000"/>
              </a:lnSpc>
              <a:buClr>
                <a:srgbClr val="73A003"/>
              </a:buClr>
              <a:buFont typeface="+mj-lt"/>
              <a:buAutoNum type="arabicPeriod"/>
            </a:pPr>
            <a:r>
              <a:rPr lang="en-US"/>
              <a:t>Mismatching resources and expectations</a:t>
            </a:r>
          </a:p>
          <a:p>
            <a:pPr marL="674190" lvl="1" indent="-457200">
              <a:lnSpc>
                <a:spcPct val="100000"/>
              </a:lnSpc>
              <a:buClr>
                <a:srgbClr val="73A003"/>
              </a:buClr>
              <a:buFont typeface="+mj-lt"/>
              <a:buAutoNum type="arabicPeriod"/>
            </a:pPr>
            <a:r>
              <a:rPr lang="en-US"/>
              <a:t>Inconsistent leadership</a:t>
            </a:r>
          </a:p>
          <a:p>
            <a:pPr marL="674190" lvl="1" indent="-457200">
              <a:lnSpc>
                <a:spcPct val="100000"/>
              </a:lnSpc>
              <a:buClr>
                <a:srgbClr val="73A003"/>
              </a:buClr>
              <a:buFont typeface="+mj-lt"/>
              <a:buAutoNum type="arabicPeriod"/>
            </a:pPr>
            <a:r>
              <a:rPr lang="en-US"/>
              <a:t>Autocratic leadership style</a:t>
            </a:r>
          </a:p>
        </p:txBody>
      </p:sp>
      <p:sp>
        <p:nvSpPr>
          <p:cNvPr id="2" name="Title 1">
            <a:extLst>
              <a:ext uri="{FF2B5EF4-FFF2-40B4-BE49-F238E27FC236}">
                <a16:creationId xmlns:a16="http://schemas.microsoft.com/office/drawing/2014/main" id="{D0CB0018-17E8-47B6-AB28-67199CA24003}"/>
              </a:ext>
            </a:extLst>
          </p:cNvPr>
          <p:cNvSpPr>
            <a:spLocks noGrp="1"/>
          </p:cNvSpPr>
          <p:nvPr>
            <p:ph type="title" idx="4294967295"/>
          </p:nvPr>
        </p:nvSpPr>
        <p:spPr>
          <a:xfrm>
            <a:off x="138683" y="759311"/>
            <a:ext cx="10515600" cy="711200"/>
          </a:xfrm>
        </p:spPr>
        <p:txBody>
          <a:bodyPr>
            <a:normAutofit/>
          </a:bodyPr>
          <a:lstStyle/>
          <a:p>
            <a:r>
              <a:rPr lang="en-US" sz="2800" b="1" kern="1200">
                <a:solidFill>
                  <a:srgbClr val="A1010D"/>
                </a:solidFill>
                <a:latin typeface="Source Sans Pro Regular"/>
                <a:cs typeface="Arial"/>
              </a:rPr>
              <a:t>Managerial actions that cause workplace conflict</a:t>
            </a:r>
          </a:p>
        </p:txBody>
      </p:sp>
      <p:pic>
        <p:nvPicPr>
          <p:cNvPr id="18434" name="Picture 2">
            <a:extLst>
              <a:ext uri="{FF2B5EF4-FFF2-40B4-BE49-F238E27FC236}">
                <a16:creationId xmlns:a16="http://schemas.microsoft.com/office/drawing/2014/main" id="{12B3B0CB-BEB4-4F86-A0E0-C928DD73B0E8}"/>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11279" y="2058518"/>
            <a:ext cx="4903470" cy="330634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3596AC2-F646-426F-B252-0FDA9310028A}"/>
              </a:ext>
            </a:extLst>
          </p:cNvPr>
          <p:cNvSpPr/>
          <p:nvPr/>
        </p:nvSpPr>
        <p:spPr>
          <a:xfrm>
            <a:off x="10956312" y="5364858"/>
            <a:ext cx="537327" cy="246221"/>
          </a:xfrm>
          <a:prstGeom prst="rect">
            <a:avLst/>
          </a:prstGeom>
        </p:spPr>
        <p:txBody>
          <a:bodyPr wrap="none">
            <a:spAutoFit/>
          </a:bodyPr>
          <a:lstStyle/>
          <a:p>
            <a:pPr hangingPunct="1"/>
            <a:r>
              <a:rPr lang="en-US" sz="1000" kern="1200">
                <a:ea typeface="+mn-ea"/>
                <a:cs typeface="+mn-cs"/>
              </a:rPr>
              <a:t>© CDC</a:t>
            </a:r>
            <a:endParaRPr lang="en-US" sz="1000" kern="1200">
              <a:solidFill>
                <a:prstClr val="black"/>
              </a:solidFill>
              <a:ea typeface="+mn-ea"/>
              <a:cs typeface="+mn-cs"/>
            </a:endParaRPr>
          </a:p>
        </p:txBody>
      </p:sp>
      <p:sp>
        <p:nvSpPr>
          <p:cNvPr id="7" name="Espace réservé du texte 3"/>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8" name="Slide Number Placeholder 5">
            <a:extLst>
              <a:ext uri="{FF2B5EF4-FFF2-40B4-BE49-F238E27FC236}">
                <a16:creationId xmlns:a16="http://schemas.microsoft.com/office/drawing/2014/main" id="{87CF0B4F-2ADD-48E6-95CC-2808E04D30E7}"/>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37</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287665442"/>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BDF8EB6-E8F8-41A2-86EC-D3373D034CB9}"/>
              </a:ext>
            </a:extLst>
          </p:cNvPr>
          <p:cNvSpPr>
            <a:spLocks noGrp="1"/>
          </p:cNvSpPr>
          <p:nvPr>
            <p:ph type="body" idx="1"/>
          </p:nvPr>
        </p:nvSpPr>
        <p:spPr>
          <a:xfrm>
            <a:off x="353482" y="1728782"/>
            <a:ext cx="8222168" cy="4654071"/>
          </a:xfrm>
        </p:spPr>
        <p:txBody>
          <a:bodyPr>
            <a:normAutofit/>
          </a:bodyPr>
          <a:lstStyle/>
          <a:p>
            <a:pPr marL="674190" lvl="1" indent="-457200">
              <a:lnSpc>
                <a:spcPct val="100000"/>
              </a:lnSpc>
              <a:buClr>
                <a:srgbClr val="73A003"/>
              </a:buClr>
              <a:buFont typeface="+mj-lt"/>
              <a:buAutoNum type="arabicPeriod"/>
            </a:pPr>
            <a:r>
              <a:rPr lang="en-US"/>
              <a:t>Review job descriptions</a:t>
            </a:r>
          </a:p>
          <a:p>
            <a:pPr marL="674190" lvl="1" indent="-457200">
              <a:lnSpc>
                <a:spcPct val="100000"/>
              </a:lnSpc>
              <a:buClr>
                <a:srgbClr val="73A003"/>
              </a:buClr>
              <a:buFont typeface="+mj-lt"/>
              <a:buAutoNum type="arabicPeriod"/>
            </a:pPr>
            <a:r>
              <a:rPr lang="en-US"/>
              <a:t>Build relationships with all subordinates</a:t>
            </a:r>
          </a:p>
          <a:p>
            <a:pPr marL="674190" lvl="1" indent="-457200">
              <a:lnSpc>
                <a:spcPct val="100000"/>
              </a:lnSpc>
              <a:buClr>
                <a:srgbClr val="73A003"/>
              </a:buClr>
              <a:buFont typeface="+mj-lt"/>
              <a:buAutoNum type="arabicPeriod"/>
            </a:pPr>
            <a:r>
              <a:rPr lang="en-US"/>
              <a:t>Conduct basic conflict resolution training</a:t>
            </a:r>
          </a:p>
          <a:p>
            <a:pPr marL="674190" lvl="1" indent="-457200">
              <a:lnSpc>
                <a:spcPct val="100000"/>
              </a:lnSpc>
              <a:buClr>
                <a:srgbClr val="73A003"/>
              </a:buClr>
              <a:buFont typeface="+mj-lt"/>
              <a:buAutoNum type="arabicPeriod"/>
            </a:pPr>
            <a:r>
              <a:rPr lang="en-US"/>
              <a:t>Develop procedures for routine tasks</a:t>
            </a:r>
          </a:p>
          <a:p>
            <a:pPr marL="674190" lvl="1" indent="-457200">
              <a:lnSpc>
                <a:spcPct val="100000"/>
              </a:lnSpc>
              <a:buClr>
                <a:srgbClr val="73A003"/>
              </a:buClr>
              <a:buFont typeface="+mj-lt"/>
              <a:buAutoNum type="arabicPeriod"/>
            </a:pPr>
            <a:r>
              <a:rPr lang="en-US"/>
              <a:t>Regular staff meetings</a:t>
            </a:r>
          </a:p>
          <a:p>
            <a:pPr marL="674190" lvl="1" indent="-457200">
              <a:lnSpc>
                <a:spcPct val="100000"/>
              </a:lnSpc>
              <a:buClr>
                <a:srgbClr val="73A003"/>
              </a:buClr>
              <a:buFont typeface="+mj-lt"/>
              <a:buAutoNum type="arabicPeriod"/>
            </a:pPr>
            <a:r>
              <a:rPr lang="en-US"/>
              <a:t>Anonymous suggestion box</a:t>
            </a:r>
          </a:p>
          <a:p>
            <a:pPr marL="674190" lvl="1" indent="-457200">
              <a:lnSpc>
                <a:spcPct val="100000"/>
              </a:lnSpc>
              <a:buClr>
                <a:srgbClr val="73A003"/>
              </a:buClr>
              <a:buFont typeface="+mj-lt"/>
              <a:buAutoNum type="arabicPeriod"/>
            </a:pPr>
            <a:r>
              <a:rPr lang="en-US"/>
              <a:t>Include staff in decision-making process as possible</a:t>
            </a:r>
          </a:p>
          <a:p>
            <a:pPr marL="674190" lvl="1" indent="-457200">
              <a:lnSpc>
                <a:spcPct val="100000"/>
              </a:lnSpc>
              <a:buClr>
                <a:srgbClr val="73A003"/>
              </a:buClr>
              <a:buFont typeface="+mj-lt"/>
              <a:buAutoNum type="arabicPeriod"/>
            </a:pPr>
            <a:r>
              <a:rPr lang="en-US"/>
              <a:t>Open door policy</a:t>
            </a:r>
          </a:p>
        </p:txBody>
      </p:sp>
      <p:sp>
        <p:nvSpPr>
          <p:cNvPr id="2" name="Title 1">
            <a:extLst>
              <a:ext uri="{FF2B5EF4-FFF2-40B4-BE49-F238E27FC236}">
                <a16:creationId xmlns:a16="http://schemas.microsoft.com/office/drawing/2014/main" id="{D0CB0018-17E8-47B6-AB28-67199CA24003}"/>
              </a:ext>
            </a:extLst>
          </p:cNvPr>
          <p:cNvSpPr>
            <a:spLocks noGrp="1"/>
          </p:cNvSpPr>
          <p:nvPr>
            <p:ph type="title" idx="4294967295"/>
          </p:nvPr>
        </p:nvSpPr>
        <p:spPr>
          <a:xfrm>
            <a:off x="138683" y="685120"/>
            <a:ext cx="10515600" cy="709613"/>
          </a:xfrm>
        </p:spPr>
        <p:txBody>
          <a:bodyPr>
            <a:normAutofit/>
          </a:bodyPr>
          <a:lstStyle/>
          <a:p>
            <a:r>
              <a:rPr lang="en-US" sz="2800" b="1" kern="1200">
                <a:solidFill>
                  <a:srgbClr val="A1010D"/>
                </a:solidFill>
                <a:latin typeface="Source Sans Pro Regular"/>
                <a:cs typeface="Arial"/>
              </a:rPr>
              <a:t>Managerial actions that minimize workplace conflict</a:t>
            </a:r>
          </a:p>
        </p:txBody>
      </p:sp>
      <p:pic>
        <p:nvPicPr>
          <p:cNvPr id="19458" name="Picture 2">
            <a:extLst>
              <a:ext uri="{FF2B5EF4-FFF2-40B4-BE49-F238E27FC236}">
                <a16:creationId xmlns:a16="http://schemas.microsoft.com/office/drawing/2014/main" id="{274260CC-9A7C-4319-9D7D-8DC0D20E9A4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345089" y="2330244"/>
            <a:ext cx="2476457" cy="371856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857A6B0B-26BC-4DE9-B2DE-527FCC773918}"/>
              </a:ext>
            </a:extLst>
          </p:cNvPr>
          <p:cNvSpPr/>
          <p:nvPr/>
        </p:nvSpPr>
        <p:spPr>
          <a:xfrm>
            <a:off x="9335242" y="6006776"/>
            <a:ext cx="1486304" cy="246221"/>
          </a:xfrm>
          <a:prstGeom prst="rect">
            <a:avLst/>
          </a:prstGeom>
        </p:spPr>
        <p:txBody>
          <a:bodyPr wrap="none">
            <a:spAutoFit/>
          </a:bodyPr>
          <a:lstStyle/>
          <a:p>
            <a:pPr hangingPunct="1"/>
            <a:r>
              <a:rPr lang="en-US" sz="1000" kern="1200">
                <a:ea typeface="+mn-ea"/>
                <a:cs typeface="+mn-cs"/>
              </a:rPr>
              <a:t>© CDC/ </a:t>
            </a:r>
            <a:r>
              <a:rPr lang="en-US" sz="1000" kern="1200">
                <a:solidFill>
                  <a:prstClr val="black"/>
                </a:solidFill>
                <a:ea typeface="+mn-ea"/>
                <a:cs typeface="+mn-cs"/>
              </a:rPr>
              <a:t>James </a:t>
            </a:r>
            <a:r>
              <a:rPr lang="en-US" sz="1000" kern="1200" err="1">
                <a:solidFill>
                  <a:prstClr val="black"/>
                </a:solidFill>
                <a:ea typeface="+mn-ea"/>
                <a:cs typeface="+mn-cs"/>
              </a:rPr>
              <a:t>Gathany</a:t>
            </a:r>
            <a:endParaRPr lang="en-US" sz="1000" kern="1200">
              <a:solidFill>
                <a:prstClr val="black"/>
              </a:solidFill>
              <a:ea typeface="+mn-ea"/>
              <a:cs typeface="+mn-cs"/>
            </a:endParaRPr>
          </a:p>
        </p:txBody>
      </p:sp>
      <p:sp>
        <p:nvSpPr>
          <p:cNvPr id="7" name="Espace réservé du texte 3"/>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8" name="Slide Number Placeholder 5">
            <a:extLst>
              <a:ext uri="{FF2B5EF4-FFF2-40B4-BE49-F238E27FC236}">
                <a16:creationId xmlns:a16="http://schemas.microsoft.com/office/drawing/2014/main" id="{3DFE12DB-7E2A-4E65-B442-75FDF2DBDECC}"/>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38</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3081865850"/>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19BEF-A3C2-4845-8E73-19E37F176903}"/>
              </a:ext>
            </a:extLst>
          </p:cNvPr>
          <p:cNvSpPr>
            <a:spLocks noGrp="1"/>
          </p:cNvSpPr>
          <p:nvPr>
            <p:ph type="title" idx="4294967295"/>
          </p:nvPr>
        </p:nvSpPr>
        <p:spPr>
          <a:xfrm>
            <a:off x="273719" y="801718"/>
            <a:ext cx="10515600" cy="709613"/>
          </a:xfrm>
        </p:spPr>
        <p:txBody>
          <a:bodyPr>
            <a:normAutofit/>
          </a:bodyPr>
          <a:lstStyle/>
          <a:p>
            <a:r>
              <a:rPr lang="en-US" sz="2800" b="1" kern="1200">
                <a:solidFill>
                  <a:srgbClr val="A1010D"/>
                </a:solidFill>
                <a:latin typeface="Source Sans Pro Regular"/>
                <a:cs typeface="Arial"/>
              </a:rPr>
              <a:t>Responses to conflict</a:t>
            </a:r>
          </a:p>
        </p:txBody>
      </p:sp>
      <p:grpSp>
        <p:nvGrpSpPr>
          <p:cNvPr id="4" name="Groupe 3">
            <a:extLst>
              <a:ext uri="{FF2B5EF4-FFF2-40B4-BE49-F238E27FC236}">
                <a16:creationId xmlns:a16="http://schemas.microsoft.com/office/drawing/2014/main" id="{01612193-ACCE-11A4-3059-C6251F7A8180}"/>
              </a:ext>
            </a:extLst>
          </p:cNvPr>
          <p:cNvGrpSpPr/>
          <p:nvPr/>
        </p:nvGrpSpPr>
        <p:grpSpPr>
          <a:xfrm>
            <a:off x="3589197" y="2336699"/>
            <a:ext cx="4686601" cy="4085862"/>
            <a:chOff x="1548587" y="2155885"/>
            <a:chExt cx="4686601" cy="4085862"/>
          </a:xfrm>
        </p:grpSpPr>
        <p:grpSp>
          <p:nvGrpSpPr>
            <p:cNvPr id="21" name="Group 20">
              <a:extLst>
                <a:ext uri="{FF2B5EF4-FFF2-40B4-BE49-F238E27FC236}">
                  <a16:creationId xmlns:a16="http://schemas.microsoft.com/office/drawing/2014/main" id="{BF808492-D75D-44F6-B6B9-26CB83386C70}"/>
                </a:ext>
              </a:extLst>
            </p:cNvPr>
            <p:cNvGrpSpPr/>
            <p:nvPr/>
          </p:nvGrpSpPr>
          <p:grpSpPr>
            <a:xfrm>
              <a:off x="1548587" y="2155885"/>
              <a:ext cx="2247112" cy="1218009"/>
              <a:chOff x="916483" y="1984"/>
              <a:chExt cx="2030015" cy="1218009"/>
            </a:xfrm>
            <a:solidFill>
              <a:schemeClr val="accent2"/>
            </a:solidFill>
            <a:effectLst/>
          </p:grpSpPr>
          <p:sp>
            <p:nvSpPr>
              <p:cNvPr id="22" name="Rectangle 21">
                <a:extLst>
                  <a:ext uri="{FF2B5EF4-FFF2-40B4-BE49-F238E27FC236}">
                    <a16:creationId xmlns:a16="http://schemas.microsoft.com/office/drawing/2014/main" id="{101DB199-95E4-4500-A2B2-E64B7A26EAFF}"/>
                  </a:ext>
                </a:extLst>
              </p:cNvPr>
              <p:cNvSpPr/>
              <p:nvPr/>
            </p:nvSpPr>
            <p:spPr>
              <a:xfrm>
                <a:off x="916483" y="1984"/>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a:lstStyle/>
              <a:p>
                <a:endParaRPr lang="en-US"/>
              </a:p>
            </p:txBody>
          </p:sp>
          <p:sp>
            <p:nvSpPr>
              <p:cNvPr id="23" name="TextBox 22">
                <a:extLst>
                  <a:ext uri="{FF2B5EF4-FFF2-40B4-BE49-F238E27FC236}">
                    <a16:creationId xmlns:a16="http://schemas.microsoft.com/office/drawing/2014/main" id="{FBE0CD9A-F219-4996-9046-EC4F64C8DE7C}"/>
                  </a:ext>
                </a:extLst>
              </p:cNvPr>
              <p:cNvSpPr txBox="1"/>
              <p:nvPr/>
            </p:nvSpPr>
            <p:spPr>
              <a:xfrm>
                <a:off x="916483" y="1984"/>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spcFirstLastPara="0" vert="horz" wrap="square" lIns="80010" tIns="80010" rIns="80010" bIns="80010" numCol="1" spcCol="1270" anchor="ctr" anchorCtr="0">
                <a:noAutofit/>
              </a:bodyPr>
              <a:lstStyle/>
              <a:p>
                <a:pPr algn="ctr" defTabSz="933450" hangingPunct="1">
                  <a:lnSpc>
                    <a:spcPct val="90000"/>
                  </a:lnSpc>
                  <a:spcBef>
                    <a:spcPct val="0"/>
                  </a:spcBef>
                  <a:spcAft>
                    <a:spcPct val="35000"/>
                  </a:spcAft>
                </a:pPr>
                <a:r>
                  <a:rPr lang="en-US" sz="2100" kern="1200">
                    <a:solidFill>
                      <a:prstClr val="white"/>
                    </a:solidFill>
                  </a:rPr>
                  <a:t>Competing</a:t>
                </a:r>
              </a:p>
            </p:txBody>
          </p:sp>
        </p:grpSp>
        <p:grpSp>
          <p:nvGrpSpPr>
            <p:cNvPr id="24" name="Group 23">
              <a:extLst>
                <a:ext uri="{FF2B5EF4-FFF2-40B4-BE49-F238E27FC236}">
                  <a16:creationId xmlns:a16="http://schemas.microsoft.com/office/drawing/2014/main" id="{9B87477E-6C5B-4B29-B623-B61C7598248B}"/>
                </a:ext>
              </a:extLst>
            </p:cNvPr>
            <p:cNvGrpSpPr/>
            <p:nvPr/>
          </p:nvGrpSpPr>
          <p:grpSpPr>
            <a:xfrm>
              <a:off x="3988076" y="2155885"/>
              <a:ext cx="2247112" cy="1218009"/>
              <a:chOff x="3149500" y="1984"/>
              <a:chExt cx="2030015" cy="1218009"/>
            </a:xfrm>
            <a:solidFill>
              <a:schemeClr val="accent2"/>
            </a:solidFill>
            <a:effectLst/>
          </p:grpSpPr>
          <p:sp>
            <p:nvSpPr>
              <p:cNvPr id="25" name="Rectangle 24">
                <a:extLst>
                  <a:ext uri="{FF2B5EF4-FFF2-40B4-BE49-F238E27FC236}">
                    <a16:creationId xmlns:a16="http://schemas.microsoft.com/office/drawing/2014/main" id="{F8E88AE1-6EBB-411C-BC44-7FC6CE7B4F8C}"/>
                  </a:ext>
                </a:extLst>
              </p:cNvPr>
              <p:cNvSpPr/>
              <p:nvPr/>
            </p:nvSpPr>
            <p:spPr>
              <a:xfrm>
                <a:off x="3149500" y="1984"/>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a:lstStyle/>
              <a:p>
                <a:endParaRPr lang="en-US"/>
              </a:p>
            </p:txBody>
          </p:sp>
          <p:sp>
            <p:nvSpPr>
              <p:cNvPr id="26" name="TextBox 25">
                <a:extLst>
                  <a:ext uri="{FF2B5EF4-FFF2-40B4-BE49-F238E27FC236}">
                    <a16:creationId xmlns:a16="http://schemas.microsoft.com/office/drawing/2014/main" id="{37B0E1E2-9D3A-447C-B3EC-27DF35E8E4B7}"/>
                  </a:ext>
                </a:extLst>
              </p:cNvPr>
              <p:cNvSpPr txBox="1"/>
              <p:nvPr/>
            </p:nvSpPr>
            <p:spPr>
              <a:xfrm>
                <a:off x="3149500" y="1984"/>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spcFirstLastPara="0" vert="horz" wrap="square" lIns="80010" tIns="80010" rIns="80010" bIns="80010" numCol="1" spcCol="1270" anchor="ctr" anchorCtr="0">
                <a:noAutofit/>
              </a:bodyPr>
              <a:lstStyle/>
              <a:p>
                <a:pPr algn="ctr" defTabSz="933450" hangingPunct="1">
                  <a:lnSpc>
                    <a:spcPct val="90000"/>
                  </a:lnSpc>
                  <a:spcBef>
                    <a:spcPct val="0"/>
                  </a:spcBef>
                  <a:spcAft>
                    <a:spcPct val="35000"/>
                  </a:spcAft>
                </a:pPr>
                <a:r>
                  <a:rPr lang="en-US" sz="2100" kern="1200">
                    <a:solidFill>
                      <a:prstClr val="white"/>
                    </a:solidFill>
                  </a:rPr>
                  <a:t>Collaborating</a:t>
                </a:r>
              </a:p>
            </p:txBody>
          </p:sp>
        </p:grpSp>
        <p:grpSp>
          <p:nvGrpSpPr>
            <p:cNvPr id="27" name="Group 26">
              <a:extLst>
                <a:ext uri="{FF2B5EF4-FFF2-40B4-BE49-F238E27FC236}">
                  <a16:creationId xmlns:a16="http://schemas.microsoft.com/office/drawing/2014/main" id="{ED41B475-49CF-47B7-A1AC-EC08D1A2D36D}"/>
                </a:ext>
              </a:extLst>
            </p:cNvPr>
            <p:cNvGrpSpPr/>
            <p:nvPr/>
          </p:nvGrpSpPr>
          <p:grpSpPr>
            <a:xfrm>
              <a:off x="1548587" y="3589811"/>
              <a:ext cx="2247112" cy="1218009"/>
              <a:chOff x="916483" y="1422995"/>
              <a:chExt cx="2030015" cy="1218009"/>
            </a:xfrm>
            <a:solidFill>
              <a:schemeClr val="accent2"/>
            </a:solidFill>
            <a:effectLst/>
          </p:grpSpPr>
          <p:sp>
            <p:nvSpPr>
              <p:cNvPr id="28" name="Rectangle 27">
                <a:extLst>
                  <a:ext uri="{FF2B5EF4-FFF2-40B4-BE49-F238E27FC236}">
                    <a16:creationId xmlns:a16="http://schemas.microsoft.com/office/drawing/2014/main" id="{18749C2F-2DD5-4A4C-9ACA-B9182D4ED38D}"/>
                  </a:ext>
                </a:extLst>
              </p:cNvPr>
              <p:cNvSpPr/>
              <p:nvPr/>
            </p:nvSpPr>
            <p:spPr>
              <a:xfrm>
                <a:off x="916483" y="1422995"/>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a:lstStyle/>
              <a:p>
                <a:endParaRPr lang="en-US"/>
              </a:p>
            </p:txBody>
          </p:sp>
          <p:sp>
            <p:nvSpPr>
              <p:cNvPr id="29" name="TextBox 28">
                <a:extLst>
                  <a:ext uri="{FF2B5EF4-FFF2-40B4-BE49-F238E27FC236}">
                    <a16:creationId xmlns:a16="http://schemas.microsoft.com/office/drawing/2014/main" id="{8B9214EF-547F-4339-9B90-AC0EC4F414A9}"/>
                  </a:ext>
                </a:extLst>
              </p:cNvPr>
              <p:cNvSpPr txBox="1"/>
              <p:nvPr/>
            </p:nvSpPr>
            <p:spPr>
              <a:xfrm>
                <a:off x="916483" y="1422995"/>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spcFirstLastPara="0" vert="horz" wrap="square" lIns="80010" tIns="80010" rIns="80010" bIns="80010" numCol="1" spcCol="1270" anchor="ctr" anchorCtr="0">
                <a:noAutofit/>
              </a:bodyPr>
              <a:lstStyle/>
              <a:p>
                <a:pPr algn="ctr" defTabSz="933450" hangingPunct="1">
                  <a:lnSpc>
                    <a:spcPct val="90000"/>
                  </a:lnSpc>
                  <a:spcBef>
                    <a:spcPct val="0"/>
                  </a:spcBef>
                  <a:spcAft>
                    <a:spcPct val="35000"/>
                  </a:spcAft>
                </a:pPr>
                <a:r>
                  <a:rPr lang="en-US" sz="2100" kern="1200">
                    <a:solidFill>
                      <a:prstClr val="white"/>
                    </a:solidFill>
                  </a:rPr>
                  <a:t>Compromising</a:t>
                </a:r>
              </a:p>
            </p:txBody>
          </p:sp>
        </p:grpSp>
        <p:grpSp>
          <p:nvGrpSpPr>
            <p:cNvPr id="30" name="Group 29">
              <a:extLst>
                <a:ext uri="{FF2B5EF4-FFF2-40B4-BE49-F238E27FC236}">
                  <a16:creationId xmlns:a16="http://schemas.microsoft.com/office/drawing/2014/main" id="{A2D1F235-1A58-4F06-8882-A92FD76B5CF1}"/>
                </a:ext>
              </a:extLst>
            </p:cNvPr>
            <p:cNvGrpSpPr/>
            <p:nvPr/>
          </p:nvGrpSpPr>
          <p:grpSpPr>
            <a:xfrm>
              <a:off x="3988076" y="3589811"/>
              <a:ext cx="2247112" cy="1218009"/>
              <a:chOff x="3149500" y="1422995"/>
              <a:chExt cx="2030015" cy="1218009"/>
            </a:xfrm>
            <a:solidFill>
              <a:schemeClr val="accent2"/>
            </a:solidFill>
            <a:effectLst/>
          </p:grpSpPr>
          <p:sp>
            <p:nvSpPr>
              <p:cNvPr id="31" name="Rectangle 30">
                <a:extLst>
                  <a:ext uri="{FF2B5EF4-FFF2-40B4-BE49-F238E27FC236}">
                    <a16:creationId xmlns:a16="http://schemas.microsoft.com/office/drawing/2014/main" id="{D295C0C3-FF1F-48A6-8DFA-99D7F5DFAB7C}"/>
                  </a:ext>
                </a:extLst>
              </p:cNvPr>
              <p:cNvSpPr/>
              <p:nvPr/>
            </p:nvSpPr>
            <p:spPr>
              <a:xfrm>
                <a:off x="3149500" y="1422995"/>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a:lstStyle/>
              <a:p>
                <a:endParaRPr lang="en-US"/>
              </a:p>
            </p:txBody>
          </p:sp>
          <p:sp>
            <p:nvSpPr>
              <p:cNvPr id="32" name="TextBox 31">
                <a:extLst>
                  <a:ext uri="{FF2B5EF4-FFF2-40B4-BE49-F238E27FC236}">
                    <a16:creationId xmlns:a16="http://schemas.microsoft.com/office/drawing/2014/main" id="{AE3AB9C9-DFEF-4624-AEA7-7B9133C1F0F7}"/>
                  </a:ext>
                </a:extLst>
              </p:cNvPr>
              <p:cNvSpPr txBox="1"/>
              <p:nvPr/>
            </p:nvSpPr>
            <p:spPr>
              <a:xfrm>
                <a:off x="3149500" y="1422995"/>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spcFirstLastPara="0" vert="horz" wrap="square" lIns="80010" tIns="80010" rIns="80010" bIns="80010" numCol="1" spcCol="1270" anchor="ctr" anchorCtr="0">
                <a:noAutofit/>
              </a:bodyPr>
              <a:lstStyle/>
              <a:p>
                <a:pPr algn="ctr" defTabSz="933450" hangingPunct="1">
                  <a:lnSpc>
                    <a:spcPct val="90000"/>
                  </a:lnSpc>
                  <a:spcBef>
                    <a:spcPct val="0"/>
                  </a:spcBef>
                  <a:spcAft>
                    <a:spcPct val="35000"/>
                  </a:spcAft>
                </a:pPr>
                <a:r>
                  <a:rPr lang="en-US" sz="2100" kern="1200">
                    <a:solidFill>
                      <a:prstClr val="white"/>
                    </a:solidFill>
                  </a:rPr>
                  <a:t>Accommodating</a:t>
                </a:r>
              </a:p>
            </p:txBody>
          </p:sp>
        </p:grpSp>
        <p:grpSp>
          <p:nvGrpSpPr>
            <p:cNvPr id="33" name="Group 32">
              <a:extLst>
                <a:ext uri="{FF2B5EF4-FFF2-40B4-BE49-F238E27FC236}">
                  <a16:creationId xmlns:a16="http://schemas.microsoft.com/office/drawing/2014/main" id="{75638335-38DA-4352-9CE5-1F05C3760FBC}"/>
                </a:ext>
              </a:extLst>
            </p:cNvPr>
            <p:cNvGrpSpPr/>
            <p:nvPr/>
          </p:nvGrpSpPr>
          <p:grpSpPr>
            <a:xfrm>
              <a:off x="2665096" y="5023738"/>
              <a:ext cx="2247112" cy="1218009"/>
              <a:chOff x="2032992" y="2844006"/>
              <a:chExt cx="2030015" cy="1218009"/>
            </a:xfrm>
            <a:solidFill>
              <a:schemeClr val="accent2"/>
            </a:solidFill>
            <a:effectLst/>
          </p:grpSpPr>
          <p:sp>
            <p:nvSpPr>
              <p:cNvPr id="34" name="Rectangle 33">
                <a:extLst>
                  <a:ext uri="{FF2B5EF4-FFF2-40B4-BE49-F238E27FC236}">
                    <a16:creationId xmlns:a16="http://schemas.microsoft.com/office/drawing/2014/main" id="{CAB8794F-8480-43E7-A982-C0BC19C04DCF}"/>
                  </a:ext>
                </a:extLst>
              </p:cNvPr>
              <p:cNvSpPr/>
              <p:nvPr/>
            </p:nvSpPr>
            <p:spPr>
              <a:xfrm>
                <a:off x="2032992" y="2844006"/>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a:lstStyle/>
              <a:p>
                <a:endParaRPr lang="en-US"/>
              </a:p>
            </p:txBody>
          </p:sp>
          <p:sp>
            <p:nvSpPr>
              <p:cNvPr id="35" name="TextBox 34">
                <a:extLst>
                  <a:ext uri="{FF2B5EF4-FFF2-40B4-BE49-F238E27FC236}">
                    <a16:creationId xmlns:a16="http://schemas.microsoft.com/office/drawing/2014/main" id="{05673BCC-B89E-47E2-9D7D-F61B7D72F262}"/>
                  </a:ext>
                </a:extLst>
              </p:cNvPr>
              <p:cNvSpPr txBox="1"/>
              <p:nvPr/>
            </p:nvSpPr>
            <p:spPr>
              <a:xfrm>
                <a:off x="2032992" y="2844006"/>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spcFirstLastPara="0" vert="horz" wrap="square" lIns="80010" tIns="80010" rIns="80010" bIns="80010" numCol="1" spcCol="1270" anchor="ctr" anchorCtr="0">
                <a:noAutofit/>
              </a:bodyPr>
              <a:lstStyle/>
              <a:p>
                <a:pPr algn="ctr" defTabSz="933450" hangingPunct="1">
                  <a:lnSpc>
                    <a:spcPct val="90000"/>
                  </a:lnSpc>
                  <a:spcBef>
                    <a:spcPct val="0"/>
                  </a:spcBef>
                  <a:spcAft>
                    <a:spcPct val="35000"/>
                  </a:spcAft>
                </a:pPr>
                <a:r>
                  <a:rPr lang="en-US" sz="2100" kern="1200">
                    <a:solidFill>
                      <a:prstClr val="white"/>
                    </a:solidFill>
                  </a:rPr>
                  <a:t>Avoiding</a:t>
                </a:r>
              </a:p>
            </p:txBody>
          </p:sp>
        </p:grpSp>
      </p:grpSp>
      <p:sp>
        <p:nvSpPr>
          <p:cNvPr id="36" name="Espace réservé du texte 3"/>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3" name="ZoneTexte 2">
            <a:extLst>
              <a:ext uri="{FF2B5EF4-FFF2-40B4-BE49-F238E27FC236}">
                <a16:creationId xmlns:a16="http://schemas.microsoft.com/office/drawing/2014/main" id="{87B6F4D2-1884-931A-0CC7-D1827E70807D}"/>
              </a:ext>
            </a:extLst>
          </p:cNvPr>
          <p:cNvSpPr txBox="1"/>
          <p:nvPr/>
        </p:nvSpPr>
        <p:spPr>
          <a:xfrm>
            <a:off x="268638" y="1405180"/>
            <a:ext cx="11060623"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400">
                <a:latin typeface="Source Sans Pro Regular"/>
              </a:rPr>
              <a:t>People respond to conflict using one of the five strategies below, sometimes combining them:</a:t>
            </a:r>
            <a:r>
              <a:rPr lang="fr-FR" sz="2400">
                <a:latin typeface="Source Sans Pro Regular"/>
              </a:rPr>
              <a:t> </a:t>
            </a:r>
          </a:p>
        </p:txBody>
      </p:sp>
      <p:sp>
        <p:nvSpPr>
          <p:cNvPr id="37" name="Slide Number Placeholder 5">
            <a:extLst>
              <a:ext uri="{FF2B5EF4-FFF2-40B4-BE49-F238E27FC236}">
                <a16:creationId xmlns:a16="http://schemas.microsoft.com/office/drawing/2014/main" id="{086A3DC2-60A3-442F-BD66-D647C8753C66}"/>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39</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24398962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03635" y="1248394"/>
            <a:ext cx="7167921" cy="535018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000" dirty="0">
                <a:solidFill>
                  <a:schemeClr val="tx1"/>
                </a:solidFill>
                <a:latin typeface="Source Sans Pro"/>
                <a:ea typeface="Arial"/>
                <a:cs typeface="Arial"/>
                <a:sym typeface="Source Sans Pro Regular"/>
              </a:rPr>
              <a:t>At the end of this module, you should be able to Practice key RRT manager’s soft skills including:</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chemeClr val="tx1"/>
                </a:solidFill>
                <a:latin typeface="Source Sans Pro"/>
                <a:ea typeface="Source Sans Pro"/>
                <a:cs typeface="Arial"/>
              </a:rPr>
              <a:t>Define the roles and responsibilities of a manager</a:t>
            </a:r>
            <a:endParaRPr lang="en-US" sz="2000" dirty="0">
              <a:solidFill>
                <a:schemeClr val="tx1"/>
              </a:solidFill>
              <a:latin typeface="Source Sans Pro"/>
              <a:ea typeface="Arial"/>
              <a:cs typeface="Arial"/>
            </a:endParaRP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chemeClr val="tx1"/>
                </a:solidFill>
                <a:latin typeface="Source Sans Pro"/>
                <a:ea typeface="Source Sans Pro"/>
                <a:cs typeface="Arial"/>
              </a:rPr>
              <a:t>Describe skillsets needed by a manager</a:t>
            </a:r>
            <a:endParaRPr lang="en-US" sz="2000" dirty="0">
              <a:solidFill>
                <a:schemeClr val="tx1"/>
              </a:solidFill>
              <a:latin typeface="Source Sans Pro"/>
              <a:ea typeface="Arial"/>
              <a:cs typeface="Arial"/>
            </a:endParaRPr>
          </a:p>
          <a:p>
            <a:pPr marL="342900" indent="-342900">
              <a:spcBef>
                <a:spcPts val="500"/>
              </a:spcBef>
              <a:buClr>
                <a:srgbClr val="65A000"/>
              </a:buClr>
              <a:buSzPct val="100000"/>
              <a:buFont typeface="Arial,Sans-Serif"/>
              <a:buChar char="•"/>
              <a:defRPr sz="2400">
                <a:solidFill>
                  <a:srgbClr val="10253F"/>
                </a:solidFill>
                <a:latin typeface="Source Sans Pro Regular"/>
                <a:ea typeface="Source Sans Pro Regular"/>
                <a:cs typeface="Source Sans Pro Regular"/>
                <a:sym typeface="Source Sans Pro Regular"/>
              </a:defRPr>
            </a:pPr>
            <a:r>
              <a:rPr lang="en-US" sz="2000" dirty="0">
                <a:solidFill>
                  <a:schemeClr val="tx1"/>
                </a:solidFill>
                <a:latin typeface="Source Sans Pro"/>
                <a:ea typeface="Source Sans Pro"/>
                <a:cs typeface="Arial"/>
              </a:rPr>
              <a:t>Identify common causes of conflict in the workplace</a:t>
            </a:r>
          </a:p>
          <a:p>
            <a:pPr marL="342900" indent="-342900">
              <a:spcBef>
                <a:spcPts val="500"/>
              </a:spcBef>
              <a:buClr>
                <a:srgbClr val="65A000"/>
              </a:buClr>
              <a:buFont typeface="Arial,Sans-Serif"/>
              <a:buChar char="•"/>
              <a:defRPr sz="2400">
                <a:solidFill>
                  <a:srgbClr val="10253F"/>
                </a:solidFill>
                <a:latin typeface="Source Sans Pro Regular"/>
                <a:ea typeface="Source Sans Pro Regular"/>
                <a:cs typeface="Source Sans Pro Regular"/>
                <a:sym typeface="Source Sans Pro Regular"/>
              </a:defRPr>
            </a:pPr>
            <a:r>
              <a:rPr lang="en-US" sz="2000" dirty="0">
                <a:solidFill>
                  <a:schemeClr val="tx1"/>
                </a:solidFill>
                <a:latin typeface="Source Sans Pro"/>
                <a:ea typeface="Source Sans Pro"/>
                <a:cs typeface="Arial"/>
              </a:rPr>
              <a:t>Define key types of conflicts and potential responses</a:t>
            </a:r>
          </a:p>
          <a:p>
            <a:pPr marL="342900" indent="-342900">
              <a:spcBef>
                <a:spcPts val="500"/>
              </a:spcBef>
              <a:buClr>
                <a:srgbClr val="65A000"/>
              </a:buClr>
              <a:buFont typeface="Arial,Sans-Serif"/>
              <a:buChar char="•"/>
              <a:defRPr sz="2400">
                <a:solidFill>
                  <a:srgbClr val="10253F"/>
                </a:solidFill>
                <a:latin typeface="Source Sans Pro Regular"/>
                <a:ea typeface="Source Sans Pro Regular"/>
                <a:cs typeface="Source Sans Pro Regular"/>
                <a:sym typeface="Source Sans Pro Regular"/>
              </a:defRPr>
            </a:pPr>
            <a:r>
              <a:rPr lang="en-US" sz="2000" dirty="0">
                <a:solidFill>
                  <a:schemeClr val="tx1"/>
                </a:solidFill>
                <a:latin typeface="Source Sans Pro"/>
                <a:ea typeface="Source Sans Pro"/>
                <a:cs typeface="Arial"/>
              </a:rPr>
              <a:t>Describe 7 steps to conflict resolution</a:t>
            </a:r>
            <a:endParaRPr lang="en-US" sz="2000" dirty="0"/>
          </a:p>
          <a:p>
            <a:pPr marL="342900" indent="-342900">
              <a:spcBef>
                <a:spcPts val="500"/>
              </a:spcBef>
              <a:buClr>
                <a:srgbClr val="65A000"/>
              </a:buClr>
              <a:buFont typeface="Arial,Sans-Serif"/>
              <a:buChar char="•"/>
              <a:defRPr sz="2400">
                <a:solidFill>
                  <a:srgbClr val="10253F"/>
                </a:solidFill>
                <a:latin typeface="Source Sans Pro Regular"/>
                <a:ea typeface="Source Sans Pro Regular"/>
                <a:cs typeface="Source Sans Pro Regular"/>
                <a:sym typeface="Source Sans Pro Regular"/>
              </a:defRPr>
            </a:pPr>
            <a:r>
              <a:rPr lang="en-US" sz="2000" dirty="0">
                <a:solidFill>
                  <a:schemeClr val="tx1"/>
                </a:solidFill>
                <a:latin typeface="Source Sans Pro"/>
                <a:ea typeface="Source Sans Pro"/>
                <a:cs typeface="Arial"/>
              </a:rPr>
              <a:t>Define communication and describe the 3 elements composing it</a:t>
            </a:r>
          </a:p>
          <a:p>
            <a:pPr marL="342900" indent="-342900">
              <a:spcBef>
                <a:spcPts val="500"/>
              </a:spcBef>
              <a:buClr>
                <a:srgbClr val="65A000"/>
              </a:buClr>
              <a:buFont typeface="Arial,Sans-Serif"/>
              <a:buChar char="•"/>
              <a:defRPr sz="2400">
                <a:solidFill>
                  <a:srgbClr val="10253F"/>
                </a:solidFill>
                <a:latin typeface="Source Sans Pro Regular"/>
                <a:ea typeface="Source Sans Pro Regular"/>
                <a:cs typeface="Source Sans Pro Regular"/>
                <a:sym typeface="Source Sans Pro Regular"/>
              </a:defRPr>
            </a:pPr>
            <a:r>
              <a:rPr lang="en-US" sz="2000" dirty="0">
                <a:solidFill>
                  <a:schemeClr val="tx1"/>
                </a:solidFill>
                <a:latin typeface="Source Sans Pro"/>
                <a:ea typeface="Source Sans Pro"/>
                <a:cs typeface="Arial"/>
              </a:rPr>
              <a:t>Identify the characteristics of communication in emergencies and crises</a:t>
            </a:r>
          </a:p>
          <a:p>
            <a:pPr marL="342900" indent="-342900">
              <a:spcBef>
                <a:spcPts val="500"/>
              </a:spcBef>
              <a:buClr>
                <a:srgbClr val="65A000"/>
              </a:buClr>
              <a:buFont typeface="Arial,Sans-Serif"/>
              <a:buChar char="•"/>
              <a:defRPr sz="2400">
                <a:solidFill>
                  <a:srgbClr val="10253F"/>
                </a:solidFill>
                <a:latin typeface="Source Sans Pro Regular"/>
                <a:ea typeface="Source Sans Pro Regular"/>
                <a:cs typeface="Source Sans Pro Regular"/>
                <a:sym typeface="Source Sans Pro Regular"/>
              </a:defRPr>
            </a:pPr>
            <a:r>
              <a:rPr lang="en-US" sz="2000" dirty="0">
                <a:solidFill>
                  <a:schemeClr val="tx1"/>
                </a:solidFill>
                <a:latin typeface="Source Sans Pro"/>
                <a:ea typeface="Source Sans Pro"/>
                <a:cs typeface="Arial"/>
              </a:rPr>
              <a:t>Explain the role of RRT management in both internal and external communication</a:t>
            </a:r>
            <a:endParaRPr lang="en-US" sz="2000" dirty="0">
              <a:solidFill>
                <a:schemeClr val="tx1"/>
              </a:solidFill>
            </a:endParaRPr>
          </a:p>
          <a:p>
            <a:pPr marL="342900" indent="-342900">
              <a:spcBef>
                <a:spcPts val="500"/>
              </a:spcBef>
              <a:buClr>
                <a:srgbClr val="65A000"/>
              </a:buClr>
              <a:buSzPct val="100000"/>
              <a:buFont typeface="Arial,Sans-Serif"/>
              <a:buChar char="•"/>
              <a:defRPr sz="2400">
                <a:solidFill>
                  <a:srgbClr val="10253F"/>
                </a:solidFill>
                <a:latin typeface="Source Sans Pro Regular"/>
                <a:ea typeface="Source Sans Pro Regular"/>
                <a:cs typeface="Source Sans Pro Regular"/>
                <a:sym typeface="Source Sans Pro Regular"/>
              </a:defRPr>
            </a:pPr>
            <a:r>
              <a:rPr lang="en-US" sz="2000" dirty="0">
                <a:solidFill>
                  <a:schemeClr val="tx1"/>
                </a:solidFill>
                <a:latin typeface="Source Sans Pro"/>
                <a:ea typeface="Source Sans Pro"/>
                <a:cs typeface="Arial"/>
              </a:rPr>
              <a:t>Define advocacy in public health and explain its objectives</a:t>
            </a:r>
          </a:p>
          <a:p>
            <a:pPr marL="342900" indent="-342900">
              <a:spcBef>
                <a:spcPts val="500"/>
              </a:spcBef>
              <a:buClr>
                <a:srgbClr val="65A000"/>
              </a:buClr>
              <a:buFont typeface="Arial,Sans-Serif"/>
              <a:buChar char="•"/>
              <a:defRPr sz="2400">
                <a:solidFill>
                  <a:srgbClr val="10253F"/>
                </a:solidFill>
                <a:latin typeface="Source Sans Pro Regular"/>
                <a:ea typeface="Source Sans Pro Regular"/>
                <a:cs typeface="Source Sans Pro Regular"/>
                <a:sym typeface="Source Sans Pro Regular"/>
              </a:defRPr>
            </a:pPr>
            <a:r>
              <a:rPr lang="en-US" sz="2000" dirty="0">
                <a:solidFill>
                  <a:schemeClr val="tx1"/>
                </a:solidFill>
                <a:latin typeface="Source Sans Pro"/>
                <a:ea typeface="Source Sans Pro"/>
                <a:cs typeface="Arial"/>
              </a:rPr>
              <a:t>Describe advocacy basics and apply them </a:t>
            </a:r>
            <a:endParaRPr lang="en-US" sz="2000" dirty="0">
              <a:solidFill>
                <a:schemeClr val="tx1"/>
              </a:solidFil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Module</a:t>
            </a:r>
            <a:r>
              <a:rPr b="1"/>
              <a:t> objectives</a:t>
            </a:r>
            <a:endParaRPr lang="en-US" b="1"/>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01612193-ACCE-11A4-3059-C6251F7A8180}"/>
              </a:ext>
            </a:extLst>
          </p:cNvPr>
          <p:cNvGrpSpPr/>
          <p:nvPr/>
        </p:nvGrpSpPr>
        <p:grpSpPr>
          <a:xfrm>
            <a:off x="3589197" y="2336699"/>
            <a:ext cx="4686601" cy="4085862"/>
            <a:chOff x="1548587" y="2155885"/>
            <a:chExt cx="4686601" cy="4085862"/>
          </a:xfrm>
        </p:grpSpPr>
        <p:grpSp>
          <p:nvGrpSpPr>
            <p:cNvPr id="21" name="Group 20">
              <a:extLst>
                <a:ext uri="{FF2B5EF4-FFF2-40B4-BE49-F238E27FC236}">
                  <a16:creationId xmlns:a16="http://schemas.microsoft.com/office/drawing/2014/main" id="{BF808492-D75D-44F6-B6B9-26CB83386C70}"/>
                </a:ext>
              </a:extLst>
            </p:cNvPr>
            <p:cNvGrpSpPr/>
            <p:nvPr/>
          </p:nvGrpSpPr>
          <p:grpSpPr>
            <a:xfrm>
              <a:off x="1548587" y="2155885"/>
              <a:ext cx="2247112" cy="1218009"/>
              <a:chOff x="916483" y="1984"/>
              <a:chExt cx="2030015" cy="1218009"/>
            </a:xfrm>
            <a:solidFill>
              <a:schemeClr val="accent2"/>
            </a:solidFill>
            <a:effectLst/>
          </p:grpSpPr>
          <p:sp>
            <p:nvSpPr>
              <p:cNvPr id="22" name="Rectangle 21">
                <a:extLst>
                  <a:ext uri="{FF2B5EF4-FFF2-40B4-BE49-F238E27FC236}">
                    <a16:creationId xmlns:a16="http://schemas.microsoft.com/office/drawing/2014/main" id="{101DB199-95E4-4500-A2B2-E64B7A26EAFF}"/>
                  </a:ext>
                </a:extLst>
              </p:cNvPr>
              <p:cNvSpPr/>
              <p:nvPr/>
            </p:nvSpPr>
            <p:spPr>
              <a:xfrm>
                <a:off x="916483" y="1984"/>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a:lstStyle/>
              <a:p>
                <a:endParaRPr lang="en-US"/>
              </a:p>
            </p:txBody>
          </p:sp>
          <p:sp>
            <p:nvSpPr>
              <p:cNvPr id="23" name="TextBox 22">
                <a:extLst>
                  <a:ext uri="{FF2B5EF4-FFF2-40B4-BE49-F238E27FC236}">
                    <a16:creationId xmlns:a16="http://schemas.microsoft.com/office/drawing/2014/main" id="{FBE0CD9A-F219-4996-9046-EC4F64C8DE7C}"/>
                  </a:ext>
                </a:extLst>
              </p:cNvPr>
              <p:cNvSpPr txBox="1"/>
              <p:nvPr/>
            </p:nvSpPr>
            <p:spPr>
              <a:xfrm>
                <a:off x="916483" y="1984"/>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spcFirstLastPara="0" vert="horz" wrap="square" lIns="80010" tIns="80010" rIns="80010" bIns="80010" numCol="1" spcCol="1270" anchor="ctr" anchorCtr="0">
                <a:noAutofit/>
              </a:bodyPr>
              <a:lstStyle/>
              <a:p>
                <a:pPr algn="ctr" defTabSz="933450" hangingPunct="1">
                  <a:lnSpc>
                    <a:spcPct val="90000"/>
                  </a:lnSpc>
                  <a:spcBef>
                    <a:spcPct val="0"/>
                  </a:spcBef>
                  <a:spcAft>
                    <a:spcPct val="35000"/>
                  </a:spcAft>
                </a:pPr>
                <a:r>
                  <a:rPr lang="en-US" sz="2100" kern="1200">
                    <a:solidFill>
                      <a:prstClr val="white"/>
                    </a:solidFill>
                  </a:rPr>
                  <a:t>Competing</a:t>
                </a:r>
              </a:p>
            </p:txBody>
          </p:sp>
        </p:grpSp>
        <p:grpSp>
          <p:nvGrpSpPr>
            <p:cNvPr id="24" name="Group 23">
              <a:extLst>
                <a:ext uri="{FF2B5EF4-FFF2-40B4-BE49-F238E27FC236}">
                  <a16:creationId xmlns:a16="http://schemas.microsoft.com/office/drawing/2014/main" id="{9B87477E-6C5B-4B29-B623-B61C7598248B}"/>
                </a:ext>
              </a:extLst>
            </p:cNvPr>
            <p:cNvGrpSpPr/>
            <p:nvPr/>
          </p:nvGrpSpPr>
          <p:grpSpPr>
            <a:xfrm>
              <a:off x="3988076" y="2155885"/>
              <a:ext cx="2247112" cy="1218009"/>
              <a:chOff x="3149500" y="1984"/>
              <a:chExt cx="2030015" cy="1218009"/>
            </a:xfrm>
            <a:solidFill>
              <a:schemeClr val="accent2"/>
            </a:solidFill>
            <a:effectLst/>
          </p:grpSpPr>
          <p:sp>
            <p:nvSpPr>
              <p:cNvPr id="25" name="Rectangle 24">
                <a:extLst>
                  <a:ext uri="{FF2B5EF4-FFF2-40B4-BE49-F238E27FC236}">
                    <a16:creationId xmlns:a16="http://schemas.microsoft.com/office/drawing/2014/main" id="{F8E88AE1-6EBB-411C-BC44-7FC6CE7B4F8C}"/>
                  </a:ext>
                </a:extLst>
              </p:cNvPr>
              <p:cNvSpPr/>
              <p:nvPr/>
            </p:nvSpPr>
            <p:spPr>
              <a:xfrm>
                <a:off x="3149500" y="1984"/>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a:lstStyle/>
              <a:p>
                <a:endParaRPr lang="en-US"/>
              </a:p>
            </p:txBody>
          </p:sp>
          <p:sp>
            <p:nvSpPr>
              <p:cNvPr id="26" name="TextBox 25">
                <a:extLst>
                  <a:ext uri="{FF2B5EF4-FFF2-40B4-BE49-F238E27FC236}">
                    <a16:creationId xmlns:a16="http://schemas.microsoft.com/office/drawing/2014/main" id="{37B0E1E2-9D3A-447C-B3EC-27DF35E8E4B7}"/>
                  </a:ext>
                </a:extLst>
              </p:cNvPr>
              <p:cNvSpPr txBox="1"/>
              <p:nvPr/>
            </p:nvSpPr>
            <p:spPr>
              <a:xfrm>
                <a:off x="3149500" y="1984"/>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spcFirstLastPara="0" vert="horz" wrap="square" lIns="80010" tIns="80010" rIns="80010" bIns="80010" numCol="1" spcCol="1270" anchor="ctr" anchorCtr="0">
                <a:noAutofit/>
              </a:bodyPr>
              <a:lstStyle/>
              <a:p>
                <a:pPr algn="ctr" defTabSz="933450" hangingPunct="1">
                  <a:lnSpc>
                    <a:spcPct val="90000"/>
                  </a:lnSpc>
                  <a:spcBef>
                    <a:spcPct val="0"/>
                  </a:spcBef>
                  <a:spcAft>
                    <a:spcPct val="35000"/>
                  </a:spcAft>
                </a:pPr>
                <a:r>
                  <a:rPr lang="en-US" sz="2100" kern="1200">
                    <a:solidFill>
                      <a:prstClr val="white"/>
                    </a:solidFill>
                  </a:rPr>
                  <a:t>Collaborating</a:t>
                </a:r>
              </a:p>
            </p:txBody>
          </p:sp>
        </p:grpSp>
        <p:grpSp>
          <p:nvGrpSpPr>
            <p:cNvPr id="27" name="Group 26">
              <a:extLst>
                <a:ext uri="{FF2B5EF4-FFF2-40B4-BE49-F238E27FC236}">
                  <a16:creationId xmlns:a16="http://schemas.microsoft.com/office/drawing/2014/main" id="{ED41B475-49CF-47B7-A1AC-EC08D1A2D36D}"/>
                </a:ext>
              </a:extLst>
            </p:cNvPr>
            <p:cNvGrpSpPr/>
            <p:nvPr/>
          </p:nvGrpSpPr>
          <p:grpSpPr>
            <a:xfrm>
              <a:off x="1548587" y="3589811"/>
              <a:ext cx="2247112" cy="1218009"/>
              <a:chOff x="916483" y="1422995"/>
              <a:chExt cx="2030015" cy="1218009"/>
            </a:xfrm>
            <a:solidFill>
              <a:schemeClr val="accent2"/>
            </a:solidFill>
            <a:effectLst/>
          </p:grpSpPr>
          <p:sp>
            <p:nvSpPr>
              <p:cNvPr id="28" name="Rectangle 27">
                <a:extLst>
                  <a:ext uri="{FF2B5EF4-FFF2-40B4-BE49-F238E27FC236}">
                    <a16:creationId xmlns:a16="http://schemas.microsoft.com/office/drawing/2014/main" id="{18749C2F-2DD5-4A4C-9ACA-B9182D4ED38D}"/>
                  </a:ext>
                </a:extLst>
              </p:cNvPr>
              <p:cNvSpPr/>
              <p:nvPr/>
            </p:nvSpPr>
            <p:spPr>
              <a:xfrm>
                <a:off x="916483" y="1422995"/>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a:lstStyle/>
              <a:p>
                <a:endParaRPr lang="en-US"/>
              </a:p>
            </p:txBody>
          </p:sp>
          <p:sp>
            <p:nvSpPr>
              <p:cNvPr id="29" name="TextBox 28">
                <a:extLst>
                  <a:ext uri="{FF2B5EF4-FFF2-40B4-BE49-F238E27FC236}">
                    <a16:creationId xmlns:a16="http://schemas.microsoft.com/office/drawing/2014/main" id="{8B9214EF-547F-4339-9B90-AC0EC4F414A9}"/>
                  </a:ext>
                </a:extLst>
              </p:cNvPr>
              <p:cNvSpPr txBox="1"/>
              <p:nvPr/>
            </p:nvSpPr>
            <p:spPr>
              <a:xfrm>
                <a:off x="916483" y="1422995"/>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spcFirstLastPara="0" vert="horz" wrap="square" lIns="80010" tIns="80010" rIns="80010" bIns="80010" numCol="1" spcCol="1270" anchor="ctr" anchorCtr="0">
                <a:noAutofit/>
              </a:bodyPr>
              <a:lstStyle/>
              <a:p>
                <a:pPr algn="ctr" defTabSz="933450" hangingPunct="1">
                  <a:lnSpc>
                    <a:spcPct val="90000"/>
                  </a:lnSpc>
                  <a:spcBef>
                    <a:spcPct val="0"/>
                  </a:spcBef>
                  <a:spcAft>
                    <a:spcPct val="35000"/>
                  </a:spcAft>
                </a:pPr>
                <a:r>
                  <a:rPr lang="en-US" sz="2100" kern="1200">
                    <a:solidFill>
                      <a:prstClr val="white"/>
                    </a:solidFill>
                  </a:rPr>
                  <a:t>Compromising</a:t>
                </a:r>
              </a:p>
            </p:txBody>
          </p:sp>
        </p:grpSp>
        <p:grpSp>
          <p:nvGrpSpPr>
            <p:cNvPr id="30" name="Group 29">
              <a:extLst>
                <a:ext uri="{FF2B5EF4-FFF2-40B4-BE49-F238E27FC236}">
                  <a16:creationId xmlns:a16="http://schemas.microsoft.com/office/drawing/2014/main" id="{A2D1F235-1A58-4F06-8882-A92FD76B5CF1}"/>
                </a:ext>
              </a:extLst>
            </p:cNvPr>
            <p:cNvGrpSpPr/>
            <p:nvPr/>
          </p:nvGrpSpPr>
          <p:grpSpPr>
            <a:xfrm>
              <a:off x="3988076" y="3589811"/>
              <a:ext cx="2247112" cy="1218009"/>
              <a:chOff x="3149500" y="1422995"/>
              <a:chExt cx="2030015" cy="1218009"/>
            </a:xfrm>
            <a:solidFill>
              <a:schemeClr val="accent2"/>
            </a:solidFill>
            <a:effectLst/>
          </p:grpSpPr>
          <p:sp>
            <p:nvSpPr>
              <p:cNvPr id="31" name="Rectangle 30">
                <a:extLst>
                  <a:ext uri="{FF2B5EF4-FFF2-40B4-BE49-F238E27FC236}">
                    <a16:creationId xmlns:a16="http://schemas.microsoft.com/office/drawing/2014/main" id="{D295C0C3-FF1F-48A6-8DFA-99D7F5DFAB7C}"/>
                  </a:ext>
                </a:extLst>
              </p:cNvPr>
              <p:cNvSpPr/>
              <p:nvPr/>
            </p:nvSpPr>
            <p:spPr>
              <a:xfrm>
                <a:off x="3149500" y="1422995"/>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a:lstStyle/>
              <a:p>
                <a:endParaRPr lang="en-US"/>
              </a:p>
            </p:txBody>
          </p:sp>
          <p:sp>
            <p:nvSpPr>
              <p:cNvPr id="32" name="TextBox 31">
                <a:extLst>
                  <a:ext uri="{FF2B5EF4-FFF2-40B4-BE49-F238E27FC236}">
                    <a16:creationId xmlns:a16="http://schemas.microsoft.com/office/drawing/2014/main" id="{AE3AB9C9-DFEF-4624-AEA7-7B9133C1F0F7}"/>
                  </a:ext>
                </a:extLst>
              </p:cNvPr>
              <p:cNvSpPr txBox="1"/>
              <p:nvPr/>
            </p:nvSpPr>
            <p:spPr>
              <a:xfrm>
                <a:off x="3149500" y="1422995"/>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spcFirstLastPara="0" vert="horz" wrap="square" lIns="80010" tIns="80010" rIns="80010" bIns="80010" numCol="1" spcCol="1270" anchor="ctr" anchorCtr="0">
                <a:noAutofit/>
              </a:bodyPr>
              <a:lstStyle/>
              <a:p>
                <a:pPr algn="ctr" defTabSz="933450" hangingPunct="1">
                  <a:lnSpc>
                    <a:spcPct val="90000"/>
                  </a:lnSpc>
                  <a:spcBef>
                    <a:spcPct val="0"/>
                  </a:spcBef>
                  <a:spcAft>
                    <a:spcPct val="35000"/>
                  </a:spcAft>
                </a:pPr>
                <a:r>
                  <a:rPr lang="en-US" sz="2100" kern="1200">
                    <a:solidFill>
                      <a:prstClr val="white"/>
                    </a:solidFill>
                  </a:rPr>
                  <a:t>Accommodating</a:t>
                </a:r>
              </a:p>
            </p:txBody>
          </p:sp>
        </p:grpSp>
        <p:grpSp>
          <p:nvGrpSpPr>
            <p:cNvPr id="33" name="Group 32">
              <a:extLst>
                <a:ext uri="{FF2B5EF4-FFF2-40B4-BE49-F238E27FC236}">
                  <a16:creationId xmlns:a16="http://schemas.microsoft.com/office/drawing/2014/main" id="{75638335-38DA-4352-9CE5-1F05C3760FBC}"/>
                </a:ext>
              </a:extLst>
            </p:cNvPr>
            <p:cNvGrpSpPr/>
            <p:nvPr/>
          </p:nvGrpSpPr>
          <p:grpSpPr>
            <a:xfrm>
              <a:off x="2665096" y="5023738"/>
              <a:ext cx="2247112" cy="1218009"/>
              <a:chOff x="2032992" y="2844006"/>
              <a:chExt cx="2030015" cy="1218009"/>
            </a:xfrm>
            <a:solidFill>
              <a:schemeClr val="accent2"/>
            </a:solidFill>
            <a:effectLst/>
          </p:grpSpPr>
          <p:sp>
            <p:nvSpPr>
              <p:cNvPr id="34" name="Rectangle 33">
                <a:extLst>
                  <a:ext uri="{FF2B5EF4-FFF2-40B4-BE49-F238E27FC236}">
                    <a16:creationId xmlns:a16="http://schemas.microsoft.com/office/drawing/2014/main" id="{CAB8794F-8480-43E7-A982-C0BC19C04DCF}"/>
                  </a:ext>
                </a:extLst>
              </p:cNvPr>
              <p:cNvSpPr/>
              <p:nvPr/>
            </p:nvSpPr>
            <p:spPr>
              <a:xfrm>
                <a:off x="2032992" y="2844006"/>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a:lstStyle/>
              <a:p>
                <a:endParaRPr lang="en-US"/>
              </a:p>
            </p:txBody>
          </p:sp>
          <p:sp>
            <p:nvSpPr>
              <p:cNvPr id="35" name="TextBox 34">
                <a:extLst>
                  <a:ext uri="{FF2B5EF4-FFF2-40B4-BE49-F238E27FC236}">
                    <a16:creationId xmlns:a16="http://schemas.microsoft.com/office/drawing/2014/main" id="{05673BCC-B89E-47E2-9D7D-F61B7D72F262}"/>
                  </a:ext>
                </a:extLst>
              </p:cNvPr>
              <p:cNvSpPr txBox="1"/>
              <p:nvPr/>
            </p:nvSpPr>
            <p:spPr>
              <a:xfrm>
                <a:off x="2032992" y="2844006"/>
                <a:ext cx="2030015" cy="1218009"/>
              </a:xfrm>
              <a:prstGeom prst="rect">
                <a:avLst/>
              </a:prstGeom>
              <a:grpFill/>
              <a:ln>
                <a:solidFill>
                  <a:schemeClr val="accent2"/>
                </a:solidFill>
              </a:ln>
            </p:spPr>
            <p:style>
              <a:lnRef idx="0">
                <a:schemeClr val="accent2"/>
              </a:lnRef>
              <a:fillRef idx="3">
                <a:schemeClr val="accent2"/>
              </a:fillRef>
              <a:effectRef idx="3">
                <a:schemeClr val="accent2"/>
              </a:effectRef>
              <a:fontRef idx="minor">
                <a:schemeClr val="lt1"/>
              </a:fontRef>
            </p:style>
            <p:txBody>
              <a:bodyPr spcFirstLastPara="0" vert="horz" wrap="square" lIns="80010" tIns="80010" rIns="80010" bIns="80010" numCol="1" spcCol="1270" anchor="ctr" anchorCtr="0">
                <a:noAutofit/>
              </a:bodyPr>
              <a:lstStyle/>
              <a:p>
                <a:pPr algn="ctr" defTabSz="933450" hangingPunct="1">
                  <a:lnSpc>
                    <a:spcPct val="90000"/>
                  </a:lnSpc>
                  <a:spcBef>
                    <a:spcPct val="0"/>
                  </a:spcBef>
                  <a:spcAft>
                    <a:spcPct val="35000"/>
                  </a:spcAft>
                </a:pPr>
                <a:r>
                  <a:rPr lang="en-US" sz="2100" kern="1200">
                    <a:solidFill>
                      <a:prstClr val="white"/>
                    </a:solidFill>
                  </a:rPr>
                  <a:t>Avoiding</a:t>
                </a:r>
              </a:p>
            </p:txBody>
          </p:sp>
        </p:grpSp>
      </p:grpSp>
      <p:sp>
        <p:nvSpPr>
          <p:cNvPr id="36" name="Espace réservé du texte 3"/>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3" name="ZoneTexte 2">
            <a:extLst>
              <a:ext uri="{FF2B5EF4-FFF2-40B4-BE49-F238E27FC236}">
                <a16:creationId xmlns:a16="http://schemas.microsoft.com/office/drawing/2014/main" id="{87B6F4D2-1884-931A-0CC7-D1827E70807D}"/>
              </a:ext>
            </a:extLst>
          </p:cNvPr>
          <p:cNvSpPr txBox="1"/>
          <p:nvPr/>
        </p:nvSpPr>
        <p:spPr>
          <a:xfrm>
            <a:off x="550474" y="1238166"/>
            <a:ext cx="11509472"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fr-FR" sz="2400" b="1" i="1" dirty="0" err="1">
                <a:solidFill>
                  <a:srgbClr val="538135"/>
                </a:solidFill>
                <a:latin typeface="Source Sans Pro Regular"/>
              </a:rPr>
              <a:t>Any</a:t>
            </a:r>
            <a:r>
              <a:rPr lang="fr-FR" sz="2400" b="1" i="1" dirty="0">
                <a:solidFill>
                  <a:srgbClr val="538135"/>
                </a:solidFill>
                <a:latin typeface="Source Sans Pro Regular"/>
              </a:rPr>
              <a:t> </a:t>
            </a:r>
            <a:r>
              <a:rPr lang="fr-FR" sz="2400" b="1" i="1" dirty="0" err="1">
                <a:solidFill>
                  <a:srgbClr val="538135"/>
                </a:solidFill>
                <a:latin typeface="Source Sans Pro Regular"/>
              </a:rPr>
              <a:t>examples</a:t>
            </a:r>
            <a:r>
              <a:rPr lang="fr-FR" sz="2400" b="1" i="1" dirty="0">
                <a:solidFill>
                  <a:srgbClr val="538135"/>
                </a:solidFill>
                <a:latin typeface="Source Sans Pro Regular"/>
              </a:rPr>
              <a:t> </a:t>
            </a:r>
            <a:r>
              <a:rPr lang="fr-FR" sz="2400" b="1" i="1" dirty="0" err="1">
                <a:solidFill>
                  <a:srgbClr val="538135"/>
                </a:solidFill>
                <a:latin typeface="Source Sans Pro Regular"/>
              </a:rPr>
              <a:t>drawn</a:t>
            </a:r>
            <a:r>
              <a:rPr lang="fr-FR" sz="2400" b="1" i="1" dirty="0">
                <a:solidFill>
                  <a:srgbClr val="538135"/>
                </a:solidFill>
                <a:latin typeface="Source Sans Pro Regular"/>
              </a:rPr>
              <a:t> </a:t>
            </a:r>
            <a:r>
              <a:rPr lang="fr-FR" sz="2400" b="1" i="1" dirty="0" err="1">
                <a:solidFill>
                  <a:srgbClr val="538135"/>
                </a:solidFill>
                <a:latin typeface="Source Sans Pro Regular"/>
              </a:rPr>
              <a:t>from</a:t>
            </a:r>
            <a:r>
              <a:rPr lang="fr-FR" sz="2400" b="1" i="1" dirty="0">
                <a:solidFill>
                  <a:srgbClr val="538135"/>
                </a:solidFill>
                <a:latin typeface="Source Sans Pro Regular"/>
              </a:rPr>
              <a:t> </a:t>
            </a:r>
            <a:r>
              <a:rPr lang="fr-FR" sz="2400" b="1" i="1" dirty="0" err="1">
                <a:solidFill>
                  <a:srgbClr val="538135"/>
                </a:solidFill>
                <a:latin typeface="Source Sans Pro Regular"/>
              </a:rPr>
              <a:t>your</a:t>
            </a:r>
            <a:r>
              <a:rPr lang="fr-FR" sz="2400" b="1" i="1" dirty="0">
                <a:solidFill>
                  <a:srgbClr val="538135"/>
                </a:solidFill>
                <a:latin typeface="Source Sans Pro Regular"/>
              </a:rPr>
              <a:t> </a:t>
            </a:r>
            <a:r>
              <a:rPr lang="fr-FR" sz="2400" b="1" i="1" dirty="0" err="1">
                <a:solidFill>
                  <a:srgbClr val="538135"/>
                </a:solidFill>
                <a:latin typeface="Source Sans Pro Regular"/>
              </a:rPr>
              <a:t>experience</a:t>
            </a:r>
            <a:r>
              <a:rPr lang="fr-FR" sz="2400" b="1" i="1" dirty="0">
                <a:solidFill>
                  <a:srgbClr val="538135"/>
                </a:solidFill>
                <a:latin typeface="Source Sans Pro Regular"/>
              </a:rPr>
              <a:t> on </a:t>
            </a:r>
            <a:r>
              <a:rPr lang="fr-FR" sz="2400" b="1" i="1" dirty="0" err="1">
                <a:solidFill>
                  <a:srgbClr val="538135"/>
                </a:solidFill>
                <a:latin typeface="Source Sans Pro Regular"/>
              </a:rPr>
              <a:t>when</a:t>
            </a:r>
            <a:r>
              <a:rPr lang="fr-FR" sz="2400" b="1" i="1" dirty="0">
                <a:solidFill>
                  <a:srgbClr val="538135"/>
                </a:solidFill>
                <a:latin typeface="Source Sans Pro Regular"/>
              </a:rPr>
              <a:t> and how to use </a:t>
            </a:r>
            <a:r>
              <a:rPr lang="fr-FR" sz="2400" b="1" i="1" dirty="0" err="1">
                <a:solidFill>
                  <a:srgbClr val="538135"/>
                </a:solidFill>
                <a:latin typeface="Source Sans Pro Regular"/>
              </a:rPr>
              <a:t>these</a:t>
            </a:r>
            <a:r>
              <a:rPr lang="fr-FR" sz="2400" b="1" i="1" dirty="0">
                <a:solidFill>
                  <a:srgbClr val="538135"/>
                </a:solidFill>
                <a:latin typeface="Source Sans Pro Regular"/>
              </a:rPr>
              <a:t> </a:t>
            </a:r>
            <a:r>
              <a:rPr lang="fr-FR" sz="2400" b="1" i="1" dirty="0" err="1">
                <a:solidFill>
                  <a:srgbClr val="538135"/>
                </a:solidFill>
                <a:latin typeface="Source Sans Pro Regular"/>
              </a:rPr>
              <a:t>strategies</a:t>
            </a:r>
            <a:r>
              <a:rPr lang="fr-FR" sz="2400" b="1" i="1" dirty="0">
                <a:solidFill>
                  <a:srgbClr val="538135"/>
                </a:solidFill>
                <a:latin typeface="Source Sans Pro Regular"/>
              </a:rPr>
              <a:t>?</a:t>
            </a:r>
          </a:p>
        </p:txBody>
      </p:sp>
      <p:sp>
        <p:nvSpPr>
          <p:cNvPr id="37" name="Slide Number Placeholder 5">
            <a:extLst>
              <a:ext uri="{FF2B5EF4-FFF2-40B4-BE49-F238E27FC236}">
                <a16:creationId xmlns:a16="http://schemas.microsoft.com/office/drawing/2014/main" id="{086A3DC2-60A3-442F-BD66-D647C8753C66}"/>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40</a:t>
            </a:fld>
            <a:endParaRPr sz="1000">
              <a:solidFill>
                <a:schemeClr val="tx1">
                  <a:lumMod val="50000"/>
                  <a:lumOff val="50000"/>
                </a:schemeClr>
              </a:solidFill>
              <a:latin typeface="Source Sans Pro" panose="020B0503030403020204" pitchFamily="34" charset="0"/>
            </a:endParaRPr>
          </a:p>
        </p:txBody>
      </p:sp>
      <p:pic>
        <p:nvPicPr>
          <p:cNvPr id="5" name="Graphic 4" descr="Badge Question Mark with solid fill">
            <a:extLst>
              <a:ext uri="{FF2B5EF4-FFF2-40B4-BE49-F238E27FC236}">
                <a16:creationId xmlns:a16="http://schemas.microsoft.com/office/drawing/2014/main" id="{AF16EE1E-AB54-6FD5-933E-0EBD9BC2E55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7786" y="1051142"/>
            <a:ext cx="830894" cy="827553"/>
          </a:xfrm>
          <a:prstGeom prst="rect">
            <a:avLst/>
          </a:prstGeom>
        </p:spPr>
      </p:pic>
    </p:spTree>
    <p:custDataLst>
      <p:tags r:id="rId1"/>
    </p:custDataLst>
    <p:extLst>
      <p:ext uri="{BB962C8B-B14F-4D97-AF65-F5344CB8AC3E}">
        <p14:creationId xmlns:p14="http://schemas.microsoft.com/office/powerpoint/2010/main" val="2008630511"/>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19BEF-A3C2-4845-8E73-19E37F176903}"/>
              </a:ext>
            </a:extLst>
          </p:cNvPr>
          <p:cNvSpPr>
            <a:spLocks noGrp="1"/>
          </p:cNvSpPr>
          <p:nvPr>
            <p:ph type="title" idx="4294967295"/>
          </p:nvPr>
        </p:nvSpPr>
        <p:spPr>
          <a:xfrm>
            <a:off x="273719" y="801718"/>
            <a:ext cx="10515600" cy="709613"/>
          </a:xfrm>
        </p:spPr>
        <p:txBody>
          <a:bodyPr>
            <a:normAutofit/>
          </a:bodyPr>
          <a:lstStyle/>
          <a:p>
            <a:r>
              <a:rPr lang="en-US" sz="2800" b="1" kern="1200">
                <a:solidFill>
                  <a:srgbClr val="A1010D"/>
                </a:solidFill>
                <a:latin typeface="Source Sans Pro Regular"/>
                <a:cs typeface="Arial"/>
              </a:rPr>
              <a:t>Responses to conflict</a:t>
            </a:r>
          </a:p>
        </p:txBody>
      </p:sp>
      <p:pic>
        <p:nvPicPr>
          <p:cNvPr id="37" name="Picture 36" descr="A group of people around a table&#10;&#10;Description automatically generated">
            <a:extLst>
              <a:ext uri="{FF2B5EF4-FFF2-40B4-BE49-F238E27FC236}">
                <a16:creationId xmlns:a16="http://schemas.microsoft.com/office/drawing/2014/main" id="{ED3F3890-C509-457B-B13B-03616228D1B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72565" y="4719921"/>
            <a:ext cx="3221009" cy="2131995"/>
          </a:xfrm>
          <a:prstGeom prst="rect">
            <a:avLst/>
          </a:prstGeom>
          <a:effectLst>
            <a:softEdge rad="63500"/>
          </a:effectLst>
        </p:spPr>
      </p:pic>
      <p:sp>
        <p:nvSpPr>
          <p:cNvPr id="36" name="Espace réservé du texte 3"/>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3" name="ZoneTexte 2">
            <a:extLst>
              <a:ext uri="{FF2B5EF4-FFF2-40B4-BE49-F238E27FC236}">
                <a16:creationId xmlns:a16="http://schemas.microsoft.com/office/drawing/2014/main" id="{87B6F4D2-1884-931A-0CC7-D1827E70807D}"/>
              </a:ext>
            </a:extLst>
          </p:cNvPr>
          <p:cNvSpPr txBox="1"/>
          <p:nvPr/>
        </p:nvSpPr>
        <p:spPr>
          <a:xfrm>
            <a:off x="268638" y="1405180"/>
            <a:ext cx="9730352" cy="4555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buClr>
                <a:srgbClr val="649E00"/>
              </a:buClr>
            </a:pPr>
            <a:r>
              <a:rPr lang="en-US" sz="2400" b="1" kern="1200">
                <a:solidFill>
                  <a:srgbClr val="65A000"/>
                </a:solidFill>
                <a:latin typeface="Source Sans Pro Regular"/>
                <a:ea typeface="+mn-ea"/>
                <a:cs typeface="Arial"/>
              </a:rPr>
              <a:t>C</a:t>
            </a:r>
            <a:r>
              <a:rPr lang="en-US" sz="2400" b="1" kern="1200">
                <a:solidFill>
                  <a:srgbClr val="65A000"/>
                </a:solidFill>
                <a:latin typeface="Source Sans Pro Regular"/>
                <a:ea typeface="+mn-ea"/>
                <a:cs typeface="Arial"/>
                <a:sym typeface="Source Sans Pro Regular"/>
              </a:rPr>
              <a:t>ompeting: </a:t>
            </a:r>
            <a:r>
              <a:rPr lang="en-US" sz="2400" b="1" kern="1200">
                <a:latin typeface="Source Sans Pro Regular"/>
                <a:ea typeface="+mn-ea"/>
                <a:cs typeface="Arial"/>
                <a:sym typeface="Source Sans Pro Regular"/>
              </a:rPr>
              <a:t> </a:t>
            </a:r>
            <a:r>
              <a:rPr lang="en-US" sz="2200" kern="1200">
                <a:latin typeface="Source Sans Pro Regular"/>
                <a:ea typeface="+mn-ea"/>
                <a:cs typeface="Arial"/>
                <a:sym typeface="Source Sans Pro Regular"/>
              </a:rPr>
              <a:t>Working to get one’s “own way”.</a:t>
            </a:r>
            <a:endParaRPr lang="fr-FR" sz="2200" kern="1200">
              <a:latin typeface="Source Sans Pro Regular"/>
              <a:ea typeface="+mn-ea"/>
              <a:cs typeface="Arial"/>
            </a:endParaRPr>
          </a:p>
          <a:p>
            <a:pPr marL="342900" lvl="1" indent="-342900">
              <a:buClr>
                <a:srgbClr val="649E00"/>
              </a:buClr>
              <a:buFont typeface="Arial" panose="020B0604020202020204" pitchFamily="34" charset="0"/>
              <a:buChar char="•"/>
            </a:pPr>
            <a:r>
              <a:rPr lang="en-US" sz="2200" kern="1200">
                <a:latin typeface="Source Sans Pro Regular"/>
                <a:ea typeface="+mn-ea"/>
                <a:cs typeface="Arial"/>
                <a:sym typeface="Source Sans Pro Regular"/>
              </a:rPr>
              <a:t>When to use:  time-limited, decisive action is vital for issues vital to organizational welfare and protection.</a:t>
            </a:r>
            <a:endParaRPr lang="en-US" sz="2200" kern="1200">
              <a:latin typeface="Source Sans Pro Regular"/>
              <a:ea typeface="+mn-ea"/>
              <a:cs typeface="Arial"/>
            </a:endParaRPr>
          </a:p>
          <a:p>
            <a:pPr marL="342900" lvl="1" indent="-342900">
              <a:buClr>
                <a:srgbClr val="649E00"/>
              </a:buClr>
              <a:buFont typeface="Arial" panose="020B0604020202020204" pitchFamily="34" charset="0"/>
              <a:buChar char="•"/>
            </a:pPr>
            <a:r>
              <a:rPr lang="en-US" sz="2200" kern="1200">
                <a:latin typeface="Source Sans Pro Regular"/>
                <a:ea typeface="+mn-ea"/>
                <a:cs typeface="Arial"/>
              </a:rPr>
              <a:t>Example: Cost cutting, enforcing unpopular rules, discipline, competing for workspace or staff </a:t>
            </a:r>
          </a:p>
          <a:p>
            <a:pPr marL="342900" lvl="1" indent="-342900">
              <a:buClr>
                <a:srgbClr val="649E00"/>
              </a:buClr>
              <a:buFont typeface="Courier New" panose="020B0604020202020204" pitchFamily="34" charset="0"/>
              <a:buChar char="o"/>
            </a:pPr>
            <a:endParaRPr lang="en-US" sz="2200" kern="1200">
              <a:latin typeface="Source Sans Pro Regular"/>
              <a:ea typeface="+mn-ea"/>
              <a:cs typeface="Calibri"/>
            </a:endParaRPr>
          </a:p>
          <a:p>
            <a:pPr lvl="1" indent="0">
              <a:buClr>
                <a:srgbClr val="649E00"/>
              </a:buClr>
            </a:pPr>
            <a:r>
              <a:rPr lang="en-US" sz="2400" b="1" kern="1200">
                <a:solidFill>
                  <a:srgbClr val="65A000"/>
                </a:solidFill>
                <a:latin typeface="Source Sans Pro Regular"/>
                <a:ea typeface="+mn-ea"/>
                <a:cs typeface="Arial"/>
                <a:sym typeface="Source Sans Pro Regular"/>
              </a:rPr>
              <a:t>Collaborating: </a:t>
            </a:r>
            <a:r>
              <a:rPr lang="en-US" sz="2200" kern="1200">
                <a:latin typeface="Source Sans Pro Regular"/>
                <a:ea typeface="+mn-ea"/>
                <a:cs typeface="Arial"/>
                <a:sym typeface="Source Sans Pro Regular"/>
              </a:rPr>
              <a:t> Working together.</a:t>
            </a:r>
            <a:endParaRPr lang="en-US" sz="2200" kern="1200">
              <a:latin typeface="Source Sans Pro Regular"/>
              <a:ea typeface="+mn-ea"/>
              <a:cs typeface="Arial"/>
            </a:endParaRPr>
          </a:p>
          <a:p>
            <a:pPr marL="342900" lvl="1" indent="-342900">
              <a:buClr>
                <a:srgbClr val="649E00"/>
              </a:buClr>
              <a:buFont typeface="Arial" panose="020B0604020202020204" pitchFamily="34" charset="0"/>
              <a:buChar char="•"/>
            </a:pPr>
            <a:r>
              <a:rPr lang="en-US" sz="2200" kern="1200">
                <a:latin typeface="Source Sans Pro Regular"/>
                <a:ea typeface="+mn-ea"/>
                <a:cs typeface="Arial"/>
                <a:sym typeface="Source Sans Pro Regular"/>
              </a:rPr>
              <a:t>When to use: developing an integrated solution without compromising concerns. </a:t>
            </a:r>
            <a:endParaRPr lang="en-US" sz="2200" kern="1200">
              <a:latin typeface="Source Sans Pro Regular"/>
              <a:ea typeface="+mn-ea"/>
              <a:cs typeface="Arial"/>
            </a:endParaRPr>
          </a:p>
          <a:p>
            <a:pPr marL="342900" lvl="1" indent="-342900">
              <a:buClr>
                <a:srgbClr val="649E00"/>
              </a:buClr>
              <a:buFont typeface="Arial" panose="020B0604020202020204" pitchFamily="34" charset="0"/>
              <a:buChar char="•"/>
            </a:pPr>
            <a:r>
              <a:rPr lang="en-US" sz="2200" kern="1200">
                <a:latin typeface="Source Sans Pro Regular"/>
                <a:ea typeface="+mn-ea"/>
                <a:cs typeface="Arial"/>
              </a:rPr>
              <a:t>Example: Epidemiology </a:t>
            </a:r>
            <a:r>
              <a:rPr lang="en-US" sz="2200" kern="1200" err="1">
                <a:latin typeface="Source Sans Pro Regular"/>
                <a:ea typeface="+mn-ea"/>
                <a:cs typeface="Arial"/>
              </a:rPr>
              <a:t>programme</a:t>
            </a:r>
            <a:r>
              <a:rPr lang="en-US" sz="2200" kern="1200">
                <a:latin typeface="Source Sans Pro Regular"/>
                <a:ea typeface="+mn-ea"/>
                <a:cs typeface="Arial"/>
              </a:rPr>
              <a:t> and laboratory working together to investigate an outbreak, sharing a PCR results. </a:t>
            </a:r>
          </a:p>
          <a:p>
            <a:pPr marL="342900" lvl="1" indent="-342900">
              <a:buClr>
                <a:srgbClr val="649E00"/>
              </a:buClr>
              <a:buFont typeface="Arial" panose="020B0604020202020204" pitchFamily="34" charset="0"/>
              <a:buChar char="•"/>
            </a:pPr>
            <a:endParaRPr lang="en-US" sz="2200" kern="1200">
              <a:latin typeface="Source Sans Pro Regular"/>
              <a:ea typeface="+mn-ea"/>
              <a:cs typeface="Arial"/>
            </a:endParaRPr>
          </a:p>
          <a:p>
            <a:endParaRPr lang="fr-FR" sz="2200">
              <a:latin typeface="Source Sans Pro Regular"/>
            </a:endParaRPr>
          </a:p>
        </p:txBody>
      </p:sp>
      <p:sp>
        <p:nvSpPr>
          <p:cNvPr id="7" name="Slide Number Placeholder 5">
            <a:extLst>
              <a:ext uri="{FF2B5EF4-FFF2-40B4-BE49-F238E27FC236}">
                <a16:creationId xmlns:a16="http://schemas.microsoft.com/office/drawing/2014/main" id="{B60A147B-37D0-403C-A7F4-EA7135220127}"/>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41</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2321378629"/>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19BEF-A3C2-4845-8E73-19E37F176903}"/>
              </a:ext>
            </a:extLst>
          </p:cNvPr>
          <p:cNvSpPr>
            <a:spLocks noGrp="1"/>
          </p:cNvSpPr>
          <p:nvPr>
            <p:ph type="title" idx="4294967295"/>
          </p:nvPr>
        </p:nvSpPr>
        <p:spPr>
          <a:xfrm>
            <a:off x="144567" y="595074"/>
            <a:ext cx="10515600" cy="709613"/>
          </a:xfrm>
        </p:spPr>
        <p:txBody>
          <a:bodyPr>
            <a:normAutofit/>
          </a:bodyPr>
          <a:lstStyle/>
          <a:p>
            <a:r>
              <a:rPr lang="en-US" sz="2800" b="1" kern="1200">
                <a:solidFill>
                  <a:srgbClr val="A1010D"/>
                </a:solidFill>
                <a:latin typeface="Source Sans Pro Regular"/>
                <a:cs typeface="Arial"/>
              </a:rPr>
              <a:t>Responses to conflict</a:t>
            </a:r>
          </a:p>
        </p:txBody>
      </p:sp>
      <p:sp>
        <p:nvSpPr>
          <p:cNvPr id="36" name="Espace réservé du texte 3"/>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4" name="ZoneTexte 3">
            <a:extLst>
              <a:ext uri="{FF2B5EF4-FFF2-40B4-BE49-F238E27FC236}">
                <a16:creationId xmlns:a16="http://schemas.microsoft.com/office/drawing/2014/main" id="{9D9B7DCC-084C-AE5F-AA6D-8472779466F3}"/>
              </a:ext>
            </a:extLst>
          </p:cNvPr>
          <p:cNvSpPr txBox="1"/>
          <p:nvPr/>
        </p:nvSpPr>
        <p:spPr>
          <a:xfrm>
            <a:off x="346130" y="1301858"/>
            <a:ext cx="11396419" cy="48320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lvl="1" indent="0">
              <a:buClr>
                <a:srgbClr val="649E00"/>
              </a:buClr>
            </a:pPr>
            <a:r>
              <a:rPr lang="en-US" sz="2200" b="1" kern="1200">
                <a:solidFill>
                  <a:srgbClr val="65A000"/>
                </a:solidFill>
                <a:latin typeface="Source Sans Pro Regular"/>
                <a:ea typeface="+mn-ea"/>
                <a:cs typeface="Arial"/>
              </a:rPr>
              <a:t>Compromising: ​</a:t>
            </a:r>
            <a:r>
              <a:rPr lang="en-US" sz="2200" kern="1200">
                <a:latin typeface="Source Sans Pro Regular"/>
                <a:ea typeface="+mn-ea"/>
                <a:cs typeface="Arial"/>
              </a:rPr>
              <a:t>A mutual give-and-take.​</a:t>
            </a:r>
          </a:p>
          <a:p>
            <a:pPr marL="342900" lvl="1" indent="-342900">
              <a:buClr>
                <a:srgbClr val="649E00"/>
              </a:buClr>
              <a:buFont typeface="Arial" panose="020B0604020202020204" pitchFamily="34" charset="0"/>
              <a:buChar char="•"/>
            </a:pPr>
            <a:r>
              <a:rPr lang="en-US" sz="2200" kern="1200">
                <a:latin typeface="Source Sans Pro Regular"/>
                <a:ea typeface="+mn-ea"/>
                <a:cs typeface="Arial"/>
              </a:rPr>
              <a:t> When to use :</a:t>
            </a:r>
          </a:p>
          <a:p>
            <a:pPr marL="742950" lvl="2" indent="-342900">
              <a:buClr>
                <a:srgbClr val="649E00"/>
              </a:buClr>
              <a:buFont typeface="Courier New" panose="02070309020205020404" pitchFamily="49" charset="0"/>
              <a:buChar char="o"/>
            </a:pPr>
            <a:r>
              <a:rPr lang="en-US" sz="2200" kern="1200">
                <a:latin typeface="Source Sans Pro Regular"/>
                <a:ea typeface="+mn-ea"/>
                <a:cs typeface="Arial"/>
              </a:rPr>
              <a:t>When the goals are moderately important, but not worth the effort of potential disruption of more assertive modes. </a:t>
            </a:r>
          </a:p>
          <a:p>
            <a:pPr marL="742950" lvl="2" indent="-342900">
              <a:buClr>
                <a:srgbClr val="649E00"/>
              </a:buClr>
              <a:buFont typeface="Courier New" panose="02070309020205020404" pitchFamily="49" charset="0"/>
              <a:buChar char="o"/>
            </a:pPr>
            <a:r>
              <a:rPr lang="en-US" sz="2200" kern="1200">
                <a:latin typeface="Source Sans Pro Regular"/>
                <a:ea typeface="+mn-ea"/>
                <a:cs typeface="Arial"/>
              </a:rPr>
              <a:t>When two opponents with equal power are strongly committed to mutually exclusive goals. </a:t>
            </a:r>
          </a:p>
          <a:p>
            <a:pPr marL="742950" lvl="2" indent="-342900">
              <a:buClr>
                <a:srgbClr val="649E00"/>
              </a:buClr>
              <a:buFont typeface="Courier New" panose="02070309020205020404" pitchFamily="49" charset="0"/>
              <a:buChar char="o"/>
            </a:pPr>
            <a:r>
              <a:rPr lang="en-US" sz="2200" kern="1200">
                <a:latin typeface="Source Sans Pro Regular"/>
                <a:ea typeface="+mn-ea"/>
                <a:cs typeface="Arial"/>
              </a:rPr>
              <a:t> To achieve a temporary settlement to complex issues or to arrive at expedient solutions under time pressure. </a:t>
            </a:r>
          </a:p>
          <a:p>
            <a:pPr marL="742950" lvl="2" indent="-342900">
              <a:buClr>
                <a:srgbClr val="649E00"/>
              </a:buClr>
              <a:buFont typeface="Courier New" panose="02070309020205020404" pitchFamily="49" charset="0"/>
              <a:buChar char="o"/>
            </a:pPr>
            <a:r>
              <a:rPr lang="en-US" sz="2200" kern="1200">
                <a:latin typeface="Source Sans Pro Regular"/>
                <a:ea typeface="+mn-ea"/>
                <a:cs typeface="Arial"/>
              </a:rPr>
              <a:t>As a backup mode when collaboration or competition fails.​</a:t>
            </a:r>
          </a:p>
          <a:p>
            <a:pPr marL="742950" lvl="2" indent="-342900">
              <a:buClr>
                <a:srgbClr val="649E00"/>
              </a:buClr>
              <a:buFont typeface="Wingdings" panose="020B0604020202020204" pitchFamily="34" charset="0"/>
              <a:buChar char="ü"/>
            </a:pPr>
            <a:endParaRPr lang="en-US" sz="2200" kern="1200">
              <a:latin typeface="Source Sans Pro Regular"/>
              <a:ea typeface="+mn-ea"/>
              <a:cs typeface="Arial"/>
            </a:endParaRPr>
          </a:p>
          <a:p>
            <a:pPr marL="342900" lvl="1" indent="-342900">
              <a:buClr>
                <a:srgbClr val="649E00"/>
              </a:buClr>
              <a:buFont typeface="Arial" panose="020B0604020202020204" pitchFamily="34" charset="0"/>
              <a:buChar char="•"/>
            </a:pPr>
            <a:r>
              <a:rPr lang="en-US" sz="2200" kern="1200">
                <a:latin typeface="Source Sans Pro Regular"/>
                <a:ea typeface="+mn-ea"/>
                <a:cs typeface="Arial"/>
              </a:rPr>
              <a:t>Example: Two managers agree to share equipment using a pre-arranged schedule.  Staff member wants time off to further his/her education. The manager agrees, but the staff member agrees to work some weekend and night duties​</a:t>
            </a:r>
          </a:p>
          <a:p>
            <a:pPr marL="342900" indent="-342900">
              <a:buFont typeface="Arial"/>
              <a:buChar char="•"/>
            </a:pPr>
            <a:endParaRPr lang="en-US" sz="2200">
              <a:latin typeface="Source Sans Pro Regular"/>
              <a:cs typeface="Arial"/>
            </a:endParaRPr>
          </a:p>
        </p:txBody>
      </p:sp>
      <p:sp>
        <p:nvSpPr>
          <p:cNvPr id="6" name="Slide Number Placeholder 5">
            <a:extLst>
              <a:ext uri="{FF2B5EF4-FFF2-40B4-BE49-F238E27FC236}">
                <a16:creationId xmlns:a16="http://schemas.microsoft.com/office/drawing/2014/main" id="{EB61BAF1-76DF-4350-901F-BFA0367DB9FE}"/>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42</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2741953829"/>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19BEF-A3C2-4845-8E73-19E37F176903}"/>
              </a:ext>
            </a:extLst>
          </p:cNvPr>
          <p:cNvSpPr>
            <a:spLocks noGrp="1"/>
          </p:cNvSpPr>
          <p:nvPr>
            <p:ph type="title" idx="4294967295"/>
          </p:nvPr>
        </p:nvSpPr>
        <p:spPr>
          <a:xfrm>
            <a:off x="144567" y="595074"/>
            <a:ext cx="10515600" cy="709613"/>
          </a:xfrm>
        </p:spPr>
        <p:txBody>
          <a:bodyPr>
            <a:normAutofit/>
          </a:bodyPr>
          <a:lstStyle/>
          <a:p>
            <a:r>
              <a:rPr lang="en-US" sz="2800" b="1" kern="1200">
                <a:solidFill>
                  <a:srgbClr val="A1010D"/>
                </a:solidFill>
                <a:latin typeface="Source Sans Pro Regular"/>
                <a:cs typeface="Arial"/>
              </a:rPr>
              <a:t>Responses to conflict</a:t>
            </a:r>
          </a:p>
        </p:txBody>
      </p:sp>
      <p:sp>
        <p:nvSpPr>
          <p:cNvPr id="36" name="Espace réservé du texte 3"/>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4" name="ZoneTexte 3">
            <a:extLst>
              <a:ext uri="{FF2B5EF4-FFF2-40B4-BE49-F238E27FC236}">
                <a16:creationId xmlns:a16="http://schemas.microsoft.com/office/drawing/2014/main" id="{9D9B7DCC-084C-AE5F-AA6D-8472779466F3}"/>
              </a:ext>
            </a:extLst>
          </p:cNvPr>
          <p:cNvSpPr txBox="1"/>
          <p:nvPr/>
        </p:nvSpPr>
        <p:spPr>
          <a:xfrm>
            <a:off x="346130" y="1521417"/>
            <a:ext cx="11396419" cy="42165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400" b="1" kern="1200">
                <a:solidFill>
                  <a:srgbClr val="65A000"/>
                </a:solidFill>
                <a:latin typeface="Source Sans Pro Regular"/>
                <a:ea typeface="+mn-ea"/>
                <a:cs typeface="Arial"/>
              </a:rPr>
              <a:t>Accommodating:</a:t>
            </a:r>
            <a:r>
              <a:rPr lang="fr-FR" b="1">
                <a:solidFill>
                  <a:srgbClr val="65A000"/>
                </a:solidFill>
              </a:rPr>
              <a:t> </a:t>
            </a:r>
            <a:r>
              <a:rPr lang="en-US" sz="2200" kern="1200">
                <a:latin typeface="Source Sans Pro Regular"/>
                <a:ea typeface="+mn-ea"/>
                <a:cs typeface="Arial"/>
              </a:rPr>
              <a:t>Giving in to the other side.​</a:t>
            </a:r>
          </a:p>
          <a:p>
            <a:pPr marL="342900" lvl="1" indent="-342900">
              <a:buClr>
                <a:srgbClr val="649E00"/>
              </a:buClr>
              <a:buFont typeface="Arial" panose="020B0604020202020204" pitchFamily="34" charset="0"/>
              <a:buChar char="•"/>
            </a:pPr>
            <a:r>
              <a:rPr lang="en-US" sz="2200" kern="1200">
                <a:latin typeface="Source Sans Pro Regular"/>
                <a:ea typeface="+mn-ea"/>
                <a:cs typeface="Arial"/>
              </a:rPr>
              <a:t>When to use:</a:t>
            </a:r>
          </a:p>
          <a:p>
            <a:pPr marL="742950" lvl="2" indent="-342900">
              <a:buClr>
                <a:srgbClr val="649E00"/>
              </a:buClr>
              <a:buFont typeface="Courier New" panose="02070309020205020404" pitchFamily="49" charset="0"/>
              <a:buChar char="o"/>
            </a:pPr>
            <a:r>
              <a:rPr lang="en-US" sz="2200" kern="1200">
                <a:latin typeface="Source Sans Pro Regular"/>
                <a:ea typeface="+mn-ea"/>
                <a:cs typeface="Arial"/>
              </a:rPr>
              <a:t>A person realizes s/he is wrong; </a:t>
            </a:r>
          </a:p>
          <a:p>
            <a:pPr marL="742950" lvl="2" indent="-342900">
              <a:buClr>
                <a:srgbClr val="649E00"/>
              </a:buClr>
              <a:buFont typeface="Courier New" panose="02070309020205020404" pitchFamily="49" charset="0"/>
              <a:buChar char="o"/>
            </a:pPr>
            <a:r>
              <a:rPr lang="en-US" sz="2200" kern="1200">
                <a:latin typeface="Source Sans Pro Regular"/>
                <a:ea typeface="+mn-ea"/>
                <a:cs typeface="Arial"/>
              </a:rPr>
              <a:t>The issue is more important to the other person than to oneself</a:t>
            </a:r>
          </a:p>
          <a:p>
            <a:pPr marL="742950" lvl="2" indent="-342900">
              <a:buClr>
                <a:srgbClr val="649E00"/>
              </a:buClr>
              <a:buFont typeface="Courier New" panose="02070309020205020404" pitchFamily="49" charset="0"/>
              <a:buChar char="o"/>
            </a:pPr>
            <a:r>
              <a:rPr lang="en-US" sz="2200" kern="1200">
                <a:latin typeface="Source Sans Pro Regular"/>
                <a:ea typeface="+mn-ea"/>
                <a:cs typeface="Arial"/>
              </a:rPr>
              <a:t>Outmatched and losing</a:t>
            </a:r>
          </a:p>
          <a:p>
            <a:pPr marL="742950" lvl="2" indent="-342900">
              <a:buClr>
                <a:srgbClr val="649E00"/>
              </a:buClr>
              <a:buFont typeface="Courier New" panose="02070309020205020404" pitchFamily="49" charset="0"/>
              <a:buChar char="o"/>
            </a:pPr>
            <a:r>
              <a:rPr lang="en-US" sz="2200" kern="1200">
                <a:latin typeface="Source Sans Pro Regular"/>
                <a:ea typeface="+mn-ea"/>
                <a:cs typeface="Arial"/>
              </a:rPr>
              <a:t>Preserving harmony and avoiding disruption are especially important </a:t>
            </a:r>
          </a:p>
          <a:p>
            <a:pPr marL="742950" lvl="2" indent="-342900">
              <a:buClr>
                <a:srgbClr val="649E00"/>
              </a:buClr>
              <a:buFont typeface="Courier New" panose="02070309020205020404" pitchFamily="49" charset="0"/>
              <a:buChar char="o"/>
            </a:pPr>
            <a:r>
              <a:rPr lang="en-US" sz="2200" kern="1200">
                <a:latin typeface="Source Sans Pro Regular"/>
                <a:ea typeface="+mn-ea"/>
                <a:cs typeface="Arial"/>
              </a:rPr>
              <a:t>To aid in the managerial development of subordinates by allowing them to experiment and learn from their own mistakes. </a:t>
            </a:r>
            <a:endParaRPr lang="en-US"/>
          </a:p>
          <a:p>
            <a:pPr marL="342900" lvl="1" indent="-342900">
              <a:buClr>
                <a:srgbClr val="649E00"/>
              </a:buClr>
              <a:buFont typeface="Arial" panose="020B0604020202020204" pitchFamily="34" charset="0"/>
              <a:buChar char="•"/>
            </a:pPr>
            <a:r>
              <a:rPr lang="en-US" sz="2200" kern="1200">
                <a:latin typeface="Source Sans Pro Regular"/>
                <a:ea typeface="+mn-ea"/>
                <a:cs typeface="Arial"/>
              </a:rPr>
              <a:t>Example: A laboratory staff member has far to travel and is allowed an altered work schedule, arriving later and leaving later. </a:t>
            </a:r>
          </a:p>
          <a:p>
            <a:pPr marL="342900" lvl="1" indent="-342900">
              <a:buClr>
                <a:srgbClr val="649E00"/>
              </a:buClr>
              <a:buFont typeface="Courier New" panose="020B0604020202020204" pitchFamily="34" charset="0"/>
              <a:buChar char="o"/>
            </a:pPr>
            <a:endParaRPr lang="en-US" sz="2200" kern="1200">
              <a:latin typeface="Source Sans Pro Regular"/>
              <a:ea typeface="+mn-ea"/>
              <a:cs typeface="Arial"/>
            </a:endParaRPr>
          </a:p>
          <a:p>
            <a:endParaRPr lang="en-US" sz="2400" b="1" kern="1200">
              <a:solidFill>
                <a:srgbClr val="65A000"/>
              </a:solidFill>
              <a:latin typeface="Source Sans Pro Regular"/>
              <a:cs typeface="Arial"/>
            </a:endParaRPr>
          </a:p>
        </p:txBody>
      </p:sp>
      <p:sp>
        <p:nvSpPr>
          <p:cNvPr id="6" name="Slide Number Placeholder 5">
            <a:extLst>
              <a:ext uri="{FF2B5EF4-FFF2-40B4-BE49-F238E27FC236}">
                <a16:creationId xmlns:a16="http://schemas.microsoft.com/office/drawing/2014/main" id="{83E1F5A2-D1C4-474F-8AFA-CB50D6C49C41}"/>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43</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25011061"/>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19BEF-A3C2-4845-8E73-19E37F176903}"/>
              </a:ext>
            </a:extLst>
          </p:cNvPr>
          <p:cNvSpPr>
            <a:spLocks noGrp="1"/>
          </p:cNvSpPr>
          <p:nvPr>
            <p:ph type="title" idx="4294967295"/>
          </p:nvPr>
        </p:nvSpPr>
        <p:spPr>
          <a:xfrm>
            <a:off x="144567" y="595074"/>
            <a:ext cx="10515600" cy="709613"/>
          </a:xfrm>
        </p:spPr>
        <p:txBody>
          <a:bodyPr>
            <a:normAutofit/>
          </a:bodyPr>
          <a:lstStyle/>
          <a:p>
            <a:r>
              <a:rPr lang="en-US" sz="2800" b="1" kern="1200">
                <a:solidFill>
                  <a:srgbClr val="A1010D"/>
                </a:solidFill>
                <a:latin typeface="Source Sans Pro Regular"/>
                <a:cs typeface="Arial"/>
              </a:rPr>
              <a:t>Responses to conflict</a:t>
            </a:r>
          </a:p>
        </p:txBody>
      </p:sp>
      <p:sp>
        <p:nvSpPr>
          <p:cNvPr id="36" name="Espace réservé du texte 3"/>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4" name="ZoneTexte 3">
            <a:extLst>
              <a:ext uri="{FF2B5EF4-FFF2-40B4-BE49-F238E27FC236}">
                <a16:creationId xmlns:a16="http://schemas.microsoft.com/office/drawing/2014/main" id="{9D9B7DCC-084C-AE5F-AA6D-8472779466F3}"/>
              </a:ext>
            </a:extLst>
          </p:cNvPr>
          <p:cNvSpPr txBox="1"/>
          <p:nvPr/>
        </p:nvSpPr>
        <p:spPr>
          <a:xfrm>
            <a:off x="462367" y="1159790"/>
            <a:ext cx="11396419" cy="52629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400" b="1" kern="1200">
                <a:solidFill>
                  <a:srgbClr val="65A000"/>
                </a:solidFill>
                <a:latin typeface="Source Sans Pro Regular"/>
                <a:ea typeface="+mn-ea"/>
                <a:cs typeface="Arial"/>
              </a:rPr>
              <a:t>Avoiding:</a:t>
            </a:r>
            <a:r>
              <a:rPr lang="en-US" sz="2400">
                <a:latin typeface="Source Sans Pro Regular"/>
                <a:ea typeface="+mj-lt"/>
                <a:cs typeface="+mj-lt"/>
              </a:rPr>
              <a:t> </a:t>
            </a:r>
            <a:r>
              <a:rPr lang="en-US" sz="2400" kern="1200">
                <a:latin typeface="Source Sans Pro Regular"/>
                <a:ea typeface="+mn-ea"/>
                <a:cs typeface="Arial"/>
              </a:rPr>
              <a:t>Pretending the conflict is not there. </a:t>
            </a:r>
          </a:p>
          <a:p>
            <a:pPr marL="342900" lvl="1" indent="-342900">
              <a:buClr>
                <a:srgbClr val="649E00"/>
              </a:buClr>
              <a:buFont typeface="Arial" panose="020B0604020202020204" pitchFamily="34" charset="0"/>
              <a:buChar char="•"/>
            </a:pPr>
            <a:endParaRPr lang="en-US" sz="2400" kern="1200">
              <a:latin typeface="Source Sans Pro Regular"/>
              <a:ea typeface="+mn-ea"/>
              <a:cs typeface="Arial"/>
            </a:endParaRPr>
          </a:p>
          <a:p>
            <a:pPr marL="342900" lvl="1" indent="-342900">
              <a:buClr>
                <a:srgbClr val="649E00"/>
              </a:buClr>
              <a:buFont typeface="Arial" panose="020B0604020202020204" pitchFamily="34" charset="0"/>
              <a:buChar char="•"/>
            </a:pPr>
            <a:r>
              <a:rPr lang="en-US" sz="2400" kern="1200">
                <a:latin typeface="Source Sans Pro Regular"/>
                <a:ea typeface="+mn-ea"/>
                <a:cs typeface="Arial"/>
              </a:rPr>
              <a:t>When to use:</a:t>
            </a:r>
          </a:p>
          <a:p>
            <a:pPr marL="742950" lvl="2" indent="-342900">
              <a:buClr>
                <a:srgbClr val="649E00"/>
              </a:buClr>
              <a:buFont typeface="Courier New" panose="02070309020205020404" pitchFamily="49" charset="0"/>
              <a:buChar char="o"/>
            </a:pPr>
            <a:r>
              <a:rPr lang="en-US" sz="2400" kern="1200">
                <a:latin typeface="Source Sans Pro Regular"/>
                <a:ea typeface="+mn-ea"/>
                <a:cs typeface="Arial"/>
              </a:rPr>
              <a:t>The issue is trivial, of only passing importance, or when other important issues are pressing. </a:t>
            </a:r>
          </a:p>
          <a:p>
            <a:pPr marL="742950" lvl="2" indent="-342900">
              <a:buClr>
                <a:srgbClr val="649E00"/>
              </a:buClr>
              <a:buFont typeface="Courier New" panose="02070309020205020404" pitchFamily="49" charset="0"/>
              <a:buChar char="o"/>
            </a:pPr>
            <a:r>
              <a:rPr lang="en-US" sz="2400" kern="1200">
                <a:latin typeface="Source Sans Pro Regular"/>
                <a:ea typeface="+mn-ea"/>
                <a:cs typeface="Arial"/>
              </a:rPr>
              <a:t>The issue is difficult, or no one has power to change it. </a:t>
            </a:r>
          </a:p>
          <a:p>
            <a:pPr marL="742950" lvl="2" indent="-342900">
              <a:buClr>
                <a:srgbClr val="649E00"/>
              </a:buClr>
              <a:buFont typeface="Courier New" panose="02070309020205020404" pitchFamily="49" charset="0"/>
              <a:buChar char="o"/>
            </a:pPr>
            <a:r>
              <a:rPr lang="en-US" sz="2400" kern="1200">
                <a:latin typeface="Source Sans Pro Regular"/>
                <a:ea typeface="+mn-ea"/>
                <a:cs typeface="Arial"/>
              </a:rPr>
              <a:t>The potential damage of confronting a conflict outweighs the benefits of its resolution.</a:t>
            </a:r>
          </a:p>
          <a:p>
            <a:pPr marL="742950" lvl="2" indent="-342900">
              <a:buClr>
                <a:srgbClr val="649E00"/>
              </a:buClr>
              <a:buFont typeface="Courier New" panose="02070309020205020404" pitchFamily="49" charset="0"/>
              <a:buChar char="o"/>
            </a:pPr>
            <a:r>
              <a:rPr lang="en-US" sz="2400" kern="1200">
                <a:latin typeface="Source Sans Pro Regular"/>
                <a:ea typeface="+mn-ea"/>
                <a:cs typeface="Arial"/>
              </a:rPr>
              <a:t>Gathering more information outweighs the advantages of an immediate decision or when others can resolve the conflict more effectively. </a:t>
            </a:r>
          </a:p>
          <a:p>
            <a:pPr marL="342900" lvl="1" indent="-342900">
              <a:buClr>
                <a:srgbClr val="649E00"/>
              </a:buClr>
              <a:buFont typeface="Arial" panose="020B0604020202020204" pitchFamily="34" charset="0"/>
              <a:buChar char="•"/>
            </a:pPr>
            <a:r>
              <a:rPr lang="en-US" sz="2400" kern="1200">
                <a:latin typeface="Source Sans Pro Regular"/>
                <a:ea typeface="+mn-ea"/>
                <a:cs typeface="Arial"/>
              </a:rPr>
              <a:t>Example: Delay action for the short-term until the problem can be properly addressed, to see if the problem resolves itself, or because there is too much to be done at the current time. </a:t>
            </a:r>
          </a:p>
          <a:p>
            <a:pPr marL="342900" lvl="1" indent="-342900">
              <a:buClr>
                <a:srgbClr val="649E00"/>
              </a:buClr>
              <a:buFont typeface="Courier New" panose="020B0604020202020204" pitchFamily="34" charset="0"/>
              <a:buChar char="o"/>
            </a:pPr>
            <a:endParaRPr lang="en-US" sz="2400" kern="1200">
              <a:latin typeface="Source Sans Pro Regular"/>
              <a:ea typeface="+mn-ea"/>
              <a:cs typeface="Arial"/>
            </a:endParaRPr>
          </a:p>
        </p:txBody>
      </p:sp>
      <p:sp>
        <p:nvSpPr>
          <p:cNvPr id="6" name="Slide Number Placeholder 5">
            <a:extLst>
              <a:ext uri="{FF2B5EF4-FFF2-40B4-BE49-F238E27FC236}">
                <a16:creationId xmlns:a16="http://schemas.microsoft.com/office/drawing/2014/main" id="{1B96B496-687A-4111-AFCB-C22595242093}"/>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44</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758531365"/>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42E6274-1B55-4605-A697-0F2AF897AB42}"/>
              </a:ext>
            </a:extLst>
          </p:cNvPr>
          <p:cNvSpPr>
            <a:spLocks noGrp="1"/>
          </p:cNvSpPr>
          <p:nvPr>
            <p:ph type="body" idx="1"/>
          </p:nvPr>
        </p:nvSpPr>
        <p:spPr>
          <a:xfrm>
            <a:off x="2024967" y="1666515"/>
            <a:ext cx="6607756" cy="4654071"/>
          </a:xfrm>
        </p:spPr>
        <p:txBody>
          <a:bodyPr>
            <a:normAutofit/>
          </a:bodyPr>
          <a:lstStyle/>
          <a:p>
            <a:pPr marL="0" indent="0">
              <a:lnSpc>
                <a:spcPct val="160000"/>
              </a:lnSpc>
              <a:buNone/>
            </a:pPr>
            <a:r>
              <a:rPr lang="en-US"/>
              <a:t>Formulate a statement of the problem</a:t>
            </a:r>
          </a:p>
          <a:p>
            <a:pPr marL="0" indent="0">
              <a:lnSpc>
                <a:spcPct val="160000"/>
              </a:lnSpc>
              <a:buNone/>
            </a:pPr>
            <a:r>
              <a:rPr lang="en-US">
                <a:solidFill>
                  <a:schemeClr val="tx1"/>
                </a:solidFill>
              </a:rPr>
              <a:t>Clarify dimensions of conflict</a:t>
            </a:r>
          </a:p>
          <a:p>
            <a:pPr marL="0" indent="0">
              <a:lnSpc>
                <a:spcPct val="160000"/>
              </a:lnSpc>
              <a:buNone/>
            </a:pPr>
            <a:r>
              <a:rPr lang="en-US"/>
              <a:t>Brainstorm all possible solutions</a:t>
            </a:r>
          </a:p>
          <a:p>
            <a:pPr marL="0" indent="0">
              <a:lnSpc>
                <a:spcPct val="160000"/>
              </a:lnSpc>
              <a:buNone/>
            </a:pPr>
            <a:r>
              <a:rPr lang="en-US">
                <a:solidFill>
                  <a:schemeClr val="tx1"/>
                </a:solidFill>
              </a:rPr>
              <a:t>Identify consequences of each possible solution</a:t>
            </a:r>
          </a:p>
          <a:p>
            <a:pPr marL="0" indent="0">
              <a:lnSpc>
                <a:spcPct val="160000"/>
              </a:lnSpc>
              <a:buNone/>
            </a:pPr>
            <a:r>
              <a:rPr lang="en-US"/>
              <a:t>Ch</a:t>
            </a:r>
            <a:r>
              <a:rPr lang="en-US">
                <a:solidFill>
                  <a:schemeClr val="tx1"/>
                </a:solidFill>
              </a:rPr>
              <a:t>oose mutually acceptable solution</a:t>
            </a:r>
          </a:p>
          <a:p>
            <a:pPr marL="0" indent="0">
              <a:lnSpc>
                <a:spcPct val="160000"/>
              </a:lnSpc>
              <a:buNone/>
            </a:pPr>
            <a:r>
              <a:rPr lang="en-US">
                <a:solidFill>
                  <a:schemeClr val="tx1"/>
                </a:solidFill>
              </a:rPr>
              <a:t>Corrective actions as required</a:t>
            </a:r>
          </a:p>
          <a:p>
            <a:pPr marL="0" indent="0">
              <a:lnSpc>
                <a:spcPct val="160000"/>
              </a:lnSpc>
              <a:buNone/>
            </a:pPr>
            <a:r>
              <a:rPr lang="en-US">
                <a:solidFill>
                  <a:schemeClr val="tx1"/>
                </a:solidFill>
              </a:rPr>
              <a:t>Ensure solution implemented, conflict resolved</a:t>
            </a:r>
          </a:p>
          <a:p>
            <a:pPr>
              <a:lnSpc>
                <a:spcPct val="150000"/>
              </a:lnSpc>
            </a:pPr>
            <a:endParaRPr lang="en-US">
              <a:solidFill>
                <a:schemeClr val="tx1"/>
              </a:solidFill>
              <a:latin typeface="Franklin Gothic Book" panose="020B0503020102020204" pitchFamily="34" charset="0"/>
            </a:endParaRPr>
          </a:p>
          <a:p>
            <a:pPr>
              <a:lnSpc>
                <a:spcPct val="150000"/>
              </a:lnSpc>
            </a:pPr>
            <a:endParaRPr lang="en-US"/>
          </a:p>
        </p:txBody>
      </p:sp>
      <p:sp>
        <p:nvSpPr>
          <p:cNvPr id="2" name="Title 1">
            <a:extLst>
              <a:ext uri="{FF2B5EF4-FFF2-40B4-BE49-F238E27FC236}">
                <a16:creationId xmlns:a16="http://schemas.microsoft.com/office/drawing/2014/main" id="{81AED629-2912-42F0-8AF5-A76850B4A665}"/>
              </a:ext>
            </a:extLst>
          </p:cNvPr>
          <p:cNvSpPr>
            <a:spLocks noGrp="1"/>
          </p:cNvSpPr>
          <p:nvPr>
            <p:ph type="title" idx="4294967295"/>
          </p:nvPr>
        </p:nvSpPr>
        <p:spPr>
          <a:xfrm>
            <a:off x="138683" y="673743"/>
            <a:ext cx="10515600" cy="709613"/>
          </a:xfrm>
        </p:spPr>
        <p:txBody>
          <a:bodyPr>
            <a:normAutofit/>
          </a:bodyPr>
          <a:lstStyle/>
          <a:p>
            <a:r>
              <a:rPr lang="en-US" sz="2800" b="1" kern="1200">
                <a:solidFill>
                  <a:srgbClr val="A1010D"/>
                </a:solidFill>
                <a:latin typeface="Source Sans Pro Regular"/>
                <a:cs typeface="Arial"/>
              </a:rPr>
              <a:t>Seven steps to conflict resolution</a:t>
            </a:r>
          </a:p>
        </p:txBody>
      </p:sp>
      <p:grpSp>
        <p:nvGrpSpPr>
          <p:cNvPr id="9" name="Groupe 8"/>
          <p:cNvGrpSpPr/>
          <p:nvPr/>
        </p:nvGrpSpPr>
        <p:grpSpPr>
          <a:xfrm>
            <a:off x="1500310" y="1606668"/>
            <a:ext cx="10415594" cy="4681628"/>
            <a:chOff x="1244670" y="1528012"/>
            <a:chExt cx="10415594" cy="4681628"/>
          </a:xfrm>
        </p:grpSpPr>
        <p:grpSp>
          <p:nvGrpSpPr>
            <p:cNvPr id="7" name="Groupe 6"/>
            <p:cNvGrpSpPr/>
            <p:nvPr/>
          </p:nvGrpSpPr>
          <p:grpSpPr>
            <a:xfrm>
              <a:off x="1244670" y="1705843"/>
              <a:ext cx="471948" cy="4237756"/>
              <a:chOff x="1244670" y="1705843"/>
              <a:chExt cx="471948" cy="4237756"/>
            </a:xfrm>
          </p:grpSpPr>
          <p:sp>
            <p:nvSpPr>
              <p:cNvPr id="6" name="Oval 5">
                <a:extLst>
                  <a:ext uri="{FF2B5EF4-FFF2-40B4-BE49-F238E27FC236}">
                    <a16:creationId xmlns:a16="http://schemas.microsoft.com/office/drawing/2014/main" id="{CB2443C7-1862-4038-AA4E-8C05AE730761}"/>
                  </a:ext>
                </a:extLst>
              </p:cNvPr>
              <p:cNvSpPr/>
              <p:nvPr/>
            </p:nvSpPr>
            <p:spPr>
              <a:xfrm>
                <a:off x="1244670" y="1705843"/>
                <a:ext cx="471948" cy="473968"/>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r>
                  <a:rPr lang="en-US" kern="1200">
                    <a:solidFill>
                      <a:prstClr val="white"/>
                    </a:solidFill>
                  </a:rPr>
                  <a:t>1</a:t>
                </a:r>
              </a:p>
            </p:txBody>
          </p:sp>
          <p:sp>
            <p:nvSpPr>
              <p:cNvPr id="8" name="Oval 7">
                <a:extLst>
                  <a:ext uri="{FF2B5EF4-FFF2-40B4-BE49-F238E27FC236}">
                    <a16:creationId xmlns:a16="http://schemas.microsoft.com/office/drawing/2014/main" id="{1E2D6D8C-952A-4D76-815B-18B6DD7726C6}"/>
                  </a:ext>
                </a:extLst>
              </p:cNvPr>
              <p:cNvSpPr/>
              <p:nvPr/>
            </p:nvSpPr>
            <p:spPr>
              <a:xfrm>
                <a:off x="1244670" y="2960439"/>
                <a:ext cx="471948" cy="473968"/>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r>
                  <a:rPr lang="en-US" kern="1200">
                    <a:solidFill>
                      <a:prstClr val="white"/>
                    </a:solidFill>
                  </a:rPr>
                  <a:t>3</a:t>
                </a:r>
              </a:p>
            </p:txBody>
          </p:sp>
          <p:sp>
            <p:nvSpPr>
              <p:cNvPr id="10" name="Oval 9">
                <a:extLst>
                  <a:ext uri="{FF2B5EF4-FFF2-40B4-BE49-F238E27FC236}">
                    <a16:creationId xmlns:a16="http://schemas.microsoft.com/office/drawing/2014/main" id="{E755B14C-75B5-4244-933C-DB5769359C48}"/>
                  </a:ext>
                </a:extLst>
              </p:cNvPr>
              <p:cNvSpPr/>
              <p:nvPr/>
            </p:nvSpPr>
            <p:spPr>
              <a:xfrm>
                <a:off x="1244670" y="3587737"/>
                <a:ext cx="471948" cy="473968"/>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r>
                  <a:rPr lang="en-US" kern="1200">
                    <a:solidFill>
                      <a:prstClr val="white"/>
                    </a:solidFill>
                  </a:rPr>
                  <a:t>4</a:t>
                </a:r>
              </a:p>
            </p:txBody>
          </p:sp>
          <p:sp>
            <p:nvSpPr>
              <p:cNvPr id="12" name="Oval 11">
                <a:extLst>
                  <a:ext uri="{FF2B5EF4-FFF2-40B4-BE49-F238E27FC236}">
                    <a16:creationId xmlns:a16="http://schemas.microsoft.com/office/drawing/2014/main" id="{10CA26BA-F04B-468D-B32A-B3E1A8894066}"/>
                  </a:ext>
                </a:extLst>
              </p:cNvPr>
              <p:cNvSpPr/>
              <p:nvPr/>
            </p:nvSpPr>
            <p:spPr>
              <a:xfrm>
                <a:off x="1244670" y="4215035"/>
                <a:ext cx="471948" cy="473968"/>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r>
                  <a:rPr lang="en-US" kern="1200">
                    <a:solidFill>
                      <a:prstClr val="white"/>
                    </a:solidFill>
                  </a:rPr>
                  <a:t>5</a:t>
                </a:r>
              </a:p>
            </p:txBody>
          </p:sp>
          <p:sp>
            <p:nvSpPr>
              <p:cNvPr id="14" name="Oval 13">
                <a:extLst>
                  <a:ext uri="{FF2B5EF4-FFF2-40B4-BE49-F238E27FC236}">
                    <a16:creationId xmlns:a16="http://schemas.microsoft.com/office/drawing/2014/main" id="{46BFC975-4CF8-4152-8BA9-AE5CEFFFAC0E}"/>
                  </a:ext>
                </a:extLst>
              </p:cNvPr>
              <p:cNvSpPr/>
              <p:nvPr/>
            </p:nvSpPr>
            <p:spPr>
              <a:xfrm>
                <a:off x="1244670" y="5469631"/>
                <a:ext cx="471948" cy="473968"/>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r>
                  <a:rPr lang="en-US" kern="1200">
                    <a:solidFill>
                      <a:prstClr val="white"/>
                    </a:solidFill>
                  </a:rPr>
                  <a:t>7</a:t>
                </a:r>
              </a:p>
            </p:txBody>
          </p:sp>
          <p:sp>
            <p:nvSpPr>
              <p:cNvPr id="18" name="Oval 17">
                <a:extLst>
                  <a:ext uri="{FF2B5EF4-FFF2-40B4-BE49-F238E27FC236}">
                    <a16:creationId xmlns:a16="http://schemas.microsoft.com/office/drawing/2014/main" id="{2EC55C6B-3FE5-457A-905C-3BABBA01164C}"/>
                  </a:ext>
                </a:extLst>
              </p:cNvPr>
              <p:cNvSpPr/>
              <p:nvPr/>
            </p:nvSpPr>
            <p:spPr>
              <a:xfrm>
                <a:off x="1244670" y="2333141"/>
                <a:ext cx="471948" cy="473968"/>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r>
                  <a:rPr lang="en-US" kern="1200">
                    <a:solidFill>
                      <a:prstClr val="white"/>
                    </a:solidFill>
                  </a:rPr>
                  <a:t>2</a:t>
                </a:r>
              </a:p>
            </p:txBody>
          </p:sp>
          <p:sp>
            <p:nvSpPr>
              <p:cNvPr id="20" name="Oval 19">
                <a:extLst>
                  <a:ext uri="{FF2B5EF4-FFF2-40B4-BE49-F238E27FC236}">
                    <a16:creationId xmlns:a16="http://schemas.microsoft.com/office/drawing/2014/main" id="{4BC84C3B-5BB2-4DF5-878D-3CC3597377F6}"/>
                  </a:ext>
                </a:extLst>
              </p:cNvPr>
              <p:cNvSpPr/>
              <p:nvPr/>
            </p:nvSpPr>
            <p:spPr>
              <a:xfrm>
                <a:off x="1244670" y="4842333"/>
                <a:ext cx="471948" cy="473968"/>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r>
                  <a:rPr lang="en-US" kern="1200">
                    <a:solidFill>
                      <a:prstClr val="white"/>
                    </a:solidFill>
                  </a:rPr>
                  <a:t>6</a:t>
                </a:r>
              </a:p>
            </p:txBody>
          </p:sp>
        </p:grpSp>
        <p:pic>
          <p:nvPicPr>
            <p:cNvPr id="15" name="Image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78761" y="1528012"/>
              <a:ext cx="3381503" cy="4681628"/>
            </a:xfrm>
            <a:prstGeom prst="rect">
              <a:avLst/>
            </a:prstGeom>
          </p:spPr>
        </p:pic>
      </p:grpSp>
      <p:sp>
        <p:nvSpPr>
          <p:cNvPr id="19" name="Espace réservé du texte 3"/>
          <p:cNvSpPr>
            <a:spLocks noGrp="1"/>
          </p:cNvSpPr>
          <p:nvPr>
            <p:ph type="body" sz="quarter" idx="21"/>
          </p:nvPr>
        </p:nvSpPr>
        <p:spPr/>
        <p:txBody>
          <a:bodyPr/>
          <a:lstStyle/>
          <a:p>
            <a:r>
              <a:rPr lang="en-US" sz="3200" b="1" dirty="0">
                <a:solidFill>
                  <a:srgbClr val="FFFFFF"/>
                </a:solidFill>
                <a:latin typeface="Source Sans Pro Bold"/>
                <a:ea typeface="Source Sans Pro Bold"/>
                <a:cs typeface="Source Sans Pro Bold"/>
                <a:sym typeface="Source Sans Pro Bold"/>
              </a:rPr>
              <a:t>8.3 </a:t>
            </a:r>
            <a:r>
              <a:rPr lang="en-US" sz="3200" b="1" dirty="0">
                <a:solidFill>
                  <a:srgbClr val="FFFFFF"/>
                </a:solidFill>
                <a:latin typeface="Source Sans Pro Bold"/>
                <a:ea typeface="Source Sans Pro Bold"/>
                <a:cs typeface="Source Sans Pro Bold"/>
              </a:rPr>
              <a:t>Conflict resolution</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16" name="Slide Number Placeholder 5">
            <a:extLst>
              <a:ext uri="{FF2B5EF4-FFF2-40B4-BE49-F238E27FC236}">
                <a16:creationId xmlns:a16="http://schemas.microsoft.com/office/drawing/2014/main" id="{BF999B7E-2689-4F8D-B73C-3A59D3940E07}"/>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45</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23817004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76106" y="2904472"/>
            <a:ext cx="5200463" cy="1410964"/>
          </a:xfrm>
          <a:prstGeom prst="rect">
            <a:avLst/>
          </a:prstGeom>
        </p:spPr>
        <p:txBody>
          <a:bodyPr wrap="none" lIns="91440" tIns="45720" rIns="91440" bIns="45720" anchor="t">
            <a:spAutoFit/>
          </a:bodyPr>
          <a:lstStyle/>
          <a:p>
            <a:pPr algn="ctr">
              <a:lnSpc>
                <a:spcPct val="110000"/>
              </a:lnSpc>
              <a:buSzPts val="2560"/>
            </a:pPr>
            <a:r>
              <a:rPr lang="en-US" sz="4000" b="1" dirty="0">
                <a:solidFill>
                  <a:srgbClr val="FFFFFF"/>
                </a:solidFill>
                <a:latin typeface="Source Sans Pro"/>
                <a:ea typeface="Source Sans Pro Bold"/>
                <a:cs typeface="Source Sans Pro Bold"/>
                <a:sym typeface="Source Sans Pro Bold"/>
              </a:rPr>
              <a:t>8.4 </a:t>
            </a:r>
            <a:r>
              <a:rPr lang="en-US" sz="4000" b="1" dirty="0">
                <a:solidFill>
                  <a:srgbClr val="FFFFFF"/>
                </a:solidFill>
                <a:latin typeface="Source Sans Pro"/>
                <a:ea typeface="+mj-lt"/>
                <a:cs typeface="+mj-lt"/>
              </a:rPr>
              <a:t>Conflict resolution</a:t>
            </a:r>
            <a:endParaRPr lang="en-US" sz="4000">
              <a:latin typeface="Source Sans Pro"/>
              <a:ea typeface="+mj-lt"/>
              <a:cs typeface="+mj-lt"/>
            </a:endParaRPr>
          </a:p>
          <a:p>
            <a:pPr algn="ctr">
              <a:lnSpc>
                <a:spcPct val="110000"/>
              </a:lnSpc>
              <a:buSzPts val="2560"/>
            </a:pPr>
            <a:r>
              <a:rPr lang="en-US" sz="4000" b="1" dirty="0">
                <a:solidFill>
                  <a:srgbClr val="FFFFFF"/>
                </a:solidFill>
                <a:latin typeface="Source Sans Pro"/>
                <a:ea typeface="Source Sans Pro Bold"/>
                <a:cs typeface="Source Sans Pro Bold"/>
              </a:rPr>
              <a:t>Mini scenario</a:t>
            </a:r>
          </a:p>
        </p:txBody>
      </p:sp>
      <p:sp>
        <p:nvSpPr>
          <p:cNvPr id="4" name="Slide Number Placeholder 5">
            <a:extLst>
              <a:ext uri="{FF2B5EF4-FFF2-40B4-BE49-F238E27FC236}">
                <a16:creationId xmlns:a16="http://schemas.microsoft.com/office/drawing/2014/main" id="{F7FFEA00-0BEC-4099-B95D-FB55AF300B75}"/>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46</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633436746"/>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40815" y="1105485"/>
            <a:ext cx="5035550" cy="347663"/>
          </a:xfrm>
          <a:prstGeom prst="rect">
            <a:avLst/>
          </a:prstGeom>
        </p:spPr>
        <p:txBody>
          <a:bodyPr vert="horz" wrap="square" lIns="0" tIns="16087" rIns="0" bIns="0" numCol="1" rtlCol="0" anchor="ctr" anchorCtr="0" compatLnSpc="1">
            <a:prstTxWarp prst="textNoShape">
              <a:avLst/>
            </a:prstTxWarp>
            <a:spAutoFit/>
          </a:bodyPr>
          <a:lstStyle/>
          <a:p>
            <a:pPr marL="16933"/>
            <a:r>
              <a:rPr sz="2400" b="1">
                <a:solidFill>
                  <a:srgbClr val="73A003"/>
                </a:solidFill>
                <a:latin typeface="Source Sans Pro Regular"/>
                <a:cs typeface="Arial"/>
              </a:rPr>
              <a:t>Welcome </a:t>
            </a:r>
            <a:r>
              <a:rPr lang="en-US" sz="2400" b="1">
                <a:solidFill>
                  <a:srgbClr val="73A003"/>
                </a:solidFill>
                <a:latin typeface="Source Sans Pro Regular"/>
                <a:cs typeface="Arial"/>
              </a:rPr>
              <a:t>again</a:t>
            </a:r>
            <a:r>
              <a:rPr lang="fr-FR" sz="2400" b="1">
                <a:solidFill>
                  <a:srgbClr val="73A003"/>
                </a:solidFill>
                <a:latin typeface="Source Sans Pro Regular"/>
                <a:cs typeface="Arial"/>
              </a:rPr>
              <a:t> </a:t>
            </a:r>
            <a:r>
              <a:rPr sz="2400" b="1">
                <a:solidFill>
                  <a:srgbClr val="73A003"/>
                </a:solidFill>
                <a:latin typeface="Source Sans Pro Regular"/>
                <a:cs typeface="Arial"/>
              </a:rPr>
              <a:t>to Makati!</a:t>
            </a:r>
            <a:r>
              <a:rPr lang="fr-FR" sz="2400" b="1">
                <a:solidFill>
                  <a:srgbClr val="73A003"/>
                </a:solidFill>
                <a:latin typeface="Source Sans Pro Regular"/>
                <a:cs typeface="Arial"/>
              </a:rPr>
              <a:t> </a:t>
            </a:r>
            <a:endParaRPr sz="2400" b="1">
              <a:solidFill>
                <a:srgbClr val="73A003"/>
              </a:solidFill>
              <a:latin typeface="Source Sans Pro Regular"/>
              <a:cs typeface="Arial"/>
            </a:endParaRPr>
          </a:p>
        </p:txBody>
      </p:sp>
      <p:sp>
        <p:nvSpPr>
          <p:cNvPr id="3" name="object 3"/>
          <p:cNvSpPr txBox="1"/>
          <p:nvPr/>
        </p:nvSpPr>
        <p:spPr>
          <a:xfrm>
            <a:off x="276514" y="1553286"/>
            <a:ext cx="11233555" cy="4542269"/>
          </a:xfrm>
          <a:prstGeom prst="rect">
            <a:avLst/>
          </a:prstGeom>
        </p:spPr>
        <p:txBody>
          <a:bodyPr vert="horz" wrap="square" lIns="0" tIns="17780" rIns="0" bIns="0" rtlCol="0" anchor="t">
            <a:spAutoFit/>
          </a:bodyPr>
          <a:lstStyle/>
          <a:p>
            <a:pPr>
              <a:buClr>
                <a:srgbClr val="73A003"/>
              </a:buClr>
              <a:buFont typeface="Arial" panose="020B0604020202020204" pitchFamily="34" charset="0"/>
              <a:buChar char="•"/>
            </a:pPr>
            <a:r>
              <a:rPr lang="en-US" kern="1200" dirty="0">
                <a:latin typeface="Source Sans Pro Regular"/>
                <a:ea typeface="+mn-ea"/>
                <a:cs typeface="Arial"/>
              </a:rPr>
              <a:t> A cluster of 25 cases of unknown respiratory disease, with two deaths, was reported in </a:t>
            </a:r>
            <a:r>
              <a:rPr lang="en-US" kern="1200" dirty="0" err="1">
                <a:latin typeface="Source Sans Pro Regular"/>
                <a:ea typeface="+mn-ea"/>
                <a:cs typeface="Arial"/>
              </a:rPr>
              <a:t>Matuliji</a:t>
            </a:r>
            <a:r>
              <a:rPr lang="en-US" kern="1200" dirty="0">
                <a:latin typeface="Source Sans Pro Regular"/>
                <a:ea typeface="+mn-ea"/>
                <a:cs typeface="Arial"/>
              </a:rPr>
              <a:t>, a small town in Makati, where poultry farming is an important activity. </a:t>
            </a:r>
            <a:endParaRPr lang="en-US" dirty="0">
              <a:latin typeface="Calibri"/>
              <a:ea typeface="+mn-ea"/>
              <a:cs typeface="Calibri"/>
            </a:endParaRPr>
          </a:p>
          <a:p>
            <a:pPr>
              <a:buClr>
                <a:srgbClr val="73A003"/>
              </a:buClr>
              <a:buFont typeface="Arial" panose="020B0604020202020204" pitchFamily="34" charset="0"/>
              <a:buChar char="•"/>
            </a:pPr>
            <a:endParaRPr lang="en-US" sz="1000" kern="1200" dirty="0">
              <a:latin typeface="Source Sans Pro Regular"/>
              <a:ea typeface="+mn-ea"/>
              <a:cs typeface="Arial"/>
            </a:endParaRPr>
          </a:p>
          <a:p>
            <a:pPr>
              <a:buClr>
                <a:srgbClr val="73A003"/>
              </a:buClr>
              <a:buFont typeface="Arial" panose="020B0604020202020204" pitchFamily="34" charset="0"/>
              <a:buChar char="•"/>
            </a:pPr>
            <a:r>
              <a:rPr lang="en-US" kern="1200" dirty="0">
                <a:latin typeface="Source Sans Pro Regular"/>
                <a:ea typeface="+mn-ea"/>
                <a:cs typeface="Arial"/>
              </a:rPr>
              <a:t> As an RRT manager, you have deployed an RRT to carry out an epidemiological investigation. </a:t>
            </a:r>
            <a:endParaRPr lang="en-US" dirty="0">
              <a:latin typeface="Calibri"/>
              <a:ea typeface="+mn-ea"/>
              <a:cs typeface="Calibri"/>
            </a:endParaRPr>
          </a:p>
          <a:p>
            <a:pPr>
              <a:buClr>
                <a:srgbClr val="73A003"/>
              </a:buClr>
              <a:buFont typeface="Arial" panose="020B0604020202020204" pitchFamily="34" charset="0"/>
              <a:buChar char="•"/>
            </a:pPr>
            <a:endParaRPr lang="en-US" sz="1000" kern="1200" dirty="0">
              <a:latin typeface="Source Sans Pro Regular"/>
              <a:ea typeface="+mn-ea"/>
              <a:cs typeface="Arial"/>
            </a:endParaRPr>
          </a:p>
          <a:p>
            <a:pPr>
              <a:buClr>
                <a:srgbClr val="73A003"/>
              </a:buClr>
              <a:buFont typeface="Arial" panose="020B0604020202020204" pitchFamily="34" charset="0"/>
              <a:buChar char="•"/>
            </a:pPr>
            <a:r>
              <a:rPr lang="en-US" kern="1200" dirty="0">
                <a:latin typeface="Source Sans Pro Regular"/>
                <a:ea typeface="+mn-ea"/>
                <a:cs typeface="Arial"/>
              </a:rPr>
              <a:t> Upon arrival, the RRT noticed that several villagers presented respiratory signs. In addition to the RRT, other partners were present in the field to support the investigation.</a:t>
            </a:r>
            <a:endParaRPr lang="en-US" dirty="0"/>
          </a:p>
          <a:p>
            <a:pPr>
              <a:buClr>
                <a:srgbClr val="73A003"/>
              </a:buClr>
              <a:buFont typeface="Arial" panose="020B0604020202020204" pitchFamily="34" charset="0"/>
              <a:buChar char="•"/>
            </a:pPr>
            <a:endParaRPr lang="en-US" sz="1000" kern="1200" dirty="0">
              <a:latin typeface="Source Sans Pro Regular"/>
              <a:ea typeface="+mn-ea"/>
              <a:cs typeface="Arial"/>
            </a:endParaRPr>
          </a:p>
          <a:p>
            <a:pPr>
              <a:buClr>
                <a:srgbClr val="73A003"/>
              </a:buClr>
              <a:buFont typeface="Arial" panose="020B0604020202020204" pitchFamily="34" charset="0"/>
              <a:buChar char="•"/>
            </a:pPr>
            <a:r>
              <a:rPr lang="en-US" kern="1200" dirty="0">
                <a:latin typeface="Source Sans Pro Regular"/>
                <a:ea typeface="+mn-ea"/>
                <a:cs typeface="Arial"/>
              </a:rPr>
              <a:t> George, the laboratory specialist in the RRT, is reluctant to allow staff from partner organization X to collect nasopharyngeal swabs. He is not certain that they have been adequately trained to do so.</a:t>
            </a:r>
            <a:endParaRPr lang="en-US" kern="1200" dirty="0">
              <a:latin typeface="Source Sans Pro Regular"/>
              <a:cs typeface="Arial"/>
            </a:endParaRPr>
          </a:p>
          <a:p>
            <a:pPr>
              <a:buClr>
                <a:srgbClr val="73A003"/>
              </a:buClr>
              <a:buFont typeface="Arial" panose="020B0604020202020204" pitchFamily="34" charset="0"/>
              <a:buChar char="•"/>
            </a:pPr>
            <a:endParaRPr lang="en-US" sz="1000" kern="1200" dirty="0">
              <a:latin typeface="Source Sans Pro Regular"/>
              <a:ea typeface="+mn-ea"/>
              <a:cs typeface="Arial"/>
            </a:endParaRPr>
          </a:p>
          <a:p>
            <a:pPr>
              <a:buClr>
                <a:srgbClr val="73A003"/>
              </a:buClr>
              <a:buFont typeface="Arial" panose="020B0604020202020204" pitchFamily="34" charset="0"/>
              <a:buChar char="•"/>
            </a:pPr>
            <a:r>
              <a:rPr lang="en-US" kern="1200" dirty="0">
                <a:latin typeface="Source Sans Pro Regular"/>
                <a:ea typeface="+mn-ea"/>
                <a:cs typeface="Arial"/>
              </a:rPr>
              <a:t> Maria, the RRT team lead, discussed with the partner organization’s X team lead, who confirmed that his staff was well trained on collection of the nasopharyngeal swabs. However, George kept refusing to collaborate with them, despite Maria's various attempts to convince him. He argued that this issue/situation was not addressed in RRT SOPs.</a:t>
            </a:r>
          </a:p>
          <a:p>
            <a:pPr>
              <a:buClr>
                <a:srgbClr val="73A003"/>
              </a:buClr>
              <a:buFont typeface="Arial" panose="020B0604020202020204" pitchFamily="34" charset="0"/>
              <a:buChar char="•"/>
            </a:pPr>
            <a:endParaRPr lang="en-US" sz="1000" kern="1200" dirty="0">
              <a:latin typeface="Source Sans Pro Regular"/>
              <a:ea typeface="+mn-ea"/>
              <a:cs typeface="Arial"/>
            </a:endParaRPr>
          </a:p>
          <a:p>
            <a:pPr>
              <a:buClr>
                <a:srgbClr val="73A003"/>
              </a:buClr>
              <a:buFont typeface="Arial" panose="020B0604020202020204" pitchFamily="34" charset="0"/>
              <a:buChar char="•"/>
            </a:pPr>
            <a:r>
              <a:rPr lang="en-US" kern="1200" dirty="0">
                <a:latin typeface="Source Sans Pro Regular"/>
                <a:ea typeface="+mn-ea"/>
                <a:cs typeface="Arial"/>
              </a:rPr>
              <a:t> Unable to unlock the situation, Maria reached out to you seeking support.</a:t>
            </a:r>
            <a:endParaRPr lang="en-US" kern="1200" dirty="0">
              <a:latin typeface="Source Sans Pro Regular"/>
              <a:ea typeface="Source Sans Pro Bold"/>
              <a:cs typeface="Arial" panose="020B0604020202020204" pitchFamily="34" charset="0"/>
            </a:endParaRPr>
          </a:p>
          <a:p>
            <a:pPr>
              <a:buClr>
                <a:srgbClr val="73A003"/>
              </a:buClr>
              <a:buFont typeface="Arial" panose="020B0604020202020204" pitchFamily="34" charset="0"/>
              <a:buChar char="•"/>
            </a:pPr>
            <a:endParaRPr lang="en-US" sz="1000" b="1" kern="1200" dirty="0">
              <a:solidFill>
                <a:srgbClr val="A1010D"/>
              </a:solidFill>
              <a:latin typeface="Source Sans Pro Regular"/>
              <a:ea typeface="Source Sans Pro Bold"/>
              <a:cs typeface="Arial" panose="020B0604020202020204" pitchFamily="34" charset="0"/>
            </a:endParaRPr>
          </a:p>
          <a:p>
            <a:pPr>
              <a:buClr>
                <a:srgbClr val="73A003"/>
              </a:buClr>
            </a:pPr>
            <a:r>
              <a:rPr lang="en-US" b="1" kern="1200" dirty="0">
                <a:solidFill>
                  <a:srgbClr val="A1010D"/>
                </a:solidFill>
                <a:latin typeface="Source Sans Pro Regular"/>
                <a:ea typeface="Source Sans Pro Bold"/>
                <a:cs typeface="Arial"/>
              </a:rPr>
              <a:t>As RRT management team lead in Makati, how would you advice/support Maria to unlock </a:t>
            </a:r>
          </a:p>
          <a:p>
            <a:pPr>
              <a:buClr>
                <a:srgbClr val="73A003"/>
              </a:buClr>
            </a:pPr>
            <a:r>
              <a:rPr lang="en-US" b="1" kern="1200" dirty="0">
                <a:solidFill>
                  <a:srgbClr val="A1010D"/>
                </a:solidFill>
                <a:latin typeface="Source Sans Pro Regular"/>
                <a:ea typeface="Source Sans Pro Bold"/>
                <a:cs typeface="Arial"/>
              </a:rPr>
              <a:t>the situation?</a:t>
            </a:r>
            <a:endParaRPr lang="en-US" kern="1200" dirty="0">
              <a:latin typeface="Source Sans Pro Regular"/>
              <a:cs typeface="Arial" panose="020B0604020202020204" pitchFamily="34" charset="0"/>
            </a:endParaRPr>
          </a:p>
        </p:txBody>
      </p:sp>
      <p:pic>
        <p:nvPicPr>
          <p:cNvPr id="7" name="Imag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753770" y="5047247"/>
            <a:ext cx="2169493" cy="1414161"/>
          </a:xfrm>
          <a:prstGeom prst="rect">
            <a:avLst/>
          </a:prstGeom>
        </p:spPr>
      </p:pic>
      <p:sp>
        <p:nvSpPr>
          <p:cNvPr id="4" name="Rectangle 3"/>
          <p:cNvSpPr/>
          <p:nvPr/>
        </p:nvSpPr>
        <p:spPr>
          <a:xfrm>
            <a:off x="0" y="587012"/>
            <a:ext cx="7045482" cy="523220"/>
          </a:xfrm>
          <a:prstGeom prst="rect">
            <a:avLst/>
          </a:prstGeom>
        </p:spPr>
        <p:txBody>
          <a:bodyPr wrap="square" lIns="91440" tIns="45720" rIns="91440" bIns="45720" anchor="t">
            <a:spAutoFit/>
          </a:bodyPr>
          <a:lstStyle/>
          <a:p>
            <a:r>
              <a:rPr lang="fr-FR" sz="2800" b="1" err="1">
                <a:solidFill>
                  <a:srgbClr val="A1010D"/>
                </a:solidFill>
                <a:latin typeface="Source Sans Pro Regular"/>
                <a:ea typeface="Source Sans Pro Bold"/>
                <a:cs typeface="Arial"/>
                <a:sym typeface="Source Sans Pro Bold"/>
              </a:rPr>
              <a:t>Let's</a:t>
            </a:r>
            <a:r>
              <a:rPr lang="fr-FR" sz="2800" b="1">
                <a:solidFill>
                  <a:srgbClr val="A1010D"/>
                </a:solidFill>
                <a:latin typeface="Source Sans Pro Regular"/>
                <a:ea typeface="Source Sans Pro Bold"/>
                <a:cs typeface="Arial"/>
                <a:sym typeface="Source Sans Pro Bold"/>
              </a:rPr>
              <a:t> </a:t>
            </a:r>
            <a:r>
              <a:rPr lang="en-US" sz="2800" b="1">
                <a:solidFill>
                  <a:srgbClr val="A1010D"/>
                </a:solidFill>
                <a:latin typeface="Source Sans Pro Regular"/>
                <a:ea typeface="Source Sans Pro Bold"/>
                <a:cs typeface="Arial"/>
                <a:sym typeface="Source Sans Pro Bold"/>
              </a:rPr>
              <a:t>learn</a:t>
            </a:r>
            <a:r>
              <a:rPr lang="fr-FR" sz="2800" b="1">
                <a:solidFill>
                  <a:srgbClr val="A1010D"/>
                </a:solidFill>
                <a:latin typeface="Source Sans Pro Regular"/>
                <a:ea typeface="Source Sans Pro Bold"/>
                <a:cs typeface="Arial"/>
                <a:sym typeface="Source Sans Pro Bold"/>
              </a:rPr>
              <a:t> by scenario!</a:t>
            </a:r>
            <a:endParaRPr lang="en-US" sz="2800" b="1">
              <a:solidFill>
                <a:srgbClr val="A1010D"/>
              </a:solidFill>
              <a:latin typeface="Source Sans Pro Regular"/>
              <a:ea typeface="Source Sans Pro Bold"/>
              <a:cs typeface="Arial"/>
              <a:sym typeface="Source Sans Pro Bold"/>
            </a:endParaRPr>
          </a:p>
        </p:txBody>
      </p:sp>
      <p:sp>
        <p:nvSpPr>
          <p:cNvPr id="8" name="Espace réservé du texte 3"/>
          <p:cNvSpPr>
            <a:spLocks noGrp="1"/>
          </p:cNvSpPr>
          <p:nvPr>
            <p:ph type="body" sz="quarter" idx="21"/>
          </p:nvPr>
        </p:nvSpPr>
        <p:spPr/>
        <p:txBody>
          <a:bodyPr lIns="45719" tIns="45720" rIns="45719" bIns="45720" anchor="t">
            <a:normAutofit/>
          </a:bodyPr>
          <a:lstStyle/>
          <a:p>
            <a:r>
              <a:rPr lang="en-US" sz="3200" b="1" dirty="0">
                <a:solidFill>
                  <a:srgbClr val="FFFFFF"/>
                </a:solidFill>
                <a:latin typeface="Source Sans Pro Bold"/>
                <a:ea typeface="Source Sans Pro Bold"/>
                <a:cs typeface="Source Sans Pro Bold"/>
                <a:sym typeface="Source Sans Pro Bold"/>
              </a:rPr>
              <a:t>8.4 </a:t>
            </a:r>
            <a:r>
              <a:rPr lang="en-US" sz="3200" b="1" dirty="0">
                <a:solidFill>
                  <a:srgbClr val="FFFFFF"/>
                </a:solidFill>
                <a:latin typeface="Source Sans Pro Bold"/>
                <a:ea typeface="Source Sans Pro Bold"/>
                <a:cs typeface="Source Sans Pro Bold"/>
              </a:rPr>
              <a:t>Mini scenario</a:t>
            </a:r>
            <a:endParaRPr lang="en-US" sz="3200" b="1" dirty="0">
              <a:solidFill>
                <a:srgbClr val="FFFFFF"/>
              </a:solidFill>
              <a:latin typeface="Source Sans Pro Bold"/>
              <a:ea typeface="Source Sans Pro Bold"/>
              <a:cs typeface="Source Sans Pro Bold"/>
              <a:sym typeface="Source Sans Pro Bold"/>
            </a:endParaRPr>
          </a:p>
          <a:p>
            <a:endParaRPr lang="en-US" dirty="0"/>
          </a:p>
        </p:txBody>
      </p:sp>
      <p:sp>
        <p:nvSpPr>
          <p:cNvPr id="9" name="Slide Number Placeholder 5">
            <a:extLst>
              <a:ext uri="{FF2B5EF4-FFF2-40B4-BE49-F238E27FC236}">
                <a16:creationId xmlns:a16="http://schemas.microsoft.com/office/drawing/2014/main" id="{F42D2AE9-EA84-4DA3-9F47-D3B263DCDFB5}"/>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47</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802078924"/>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255637" y="1317212"/>
            <a:ext cx="8290194" cy="348643"/>
          </a:xfrm>
          <a:prstGeom prst="rect">
            <a:avLst/>
          </a:prstGeom>
        </p:spPr>
        <p:txBody>
          <a:bodyPr vert="horz" wrap="square" lIns="0" tIns="16087" rIns="0" bIns="0" numCol="1" rtlCol="0" anchor="ctr" anchorCtr="0" compatLnSpc="1">
            <a:prstTxWarp prst="textNoShape">
              <a:avLst/>
            </a:prstTxWarp>
            <a:spAutoFit/>
          </a:bodyPr>
          <a:lstStyle/>
          <a:p>
            <a:pPr marL="16510"/>
            <a:r>
              <a:rPr lang="fr-FR" sz="2400" b="1">
                <a:solidFill>
                  <a:srgbClr val="73A003"/>
                </a:solidFill>
                <a:latin typeface="Source Sans Pro Regular"/>
                <a:cs typeface="Arial"/>
              </a:rPr>
              <a:t>Instructions </a:t>
            </a:r>
            <a:endParaRPr lang="en-US"/>
          </a:p>
        </p:txBody>
      </p:sp>
      <p:sp>
        <p:nvSpPr>
          <p:cNvPr id="3" name="object 3"/>
          <p:cNvSpPr txBox="1"/>
          <p:nvPr/>
        </p:nvSpPr>
        <p:spPr>
          <a:xfrm>
            <a:off x="255637" y="1800920"/>
            <a:ext cx="6912077" cy="4265270"/>
          </a:xfrm>
          <a:prstGeom prst="rect">
            <a:avLst/>
          </a:prstGeom>
        </p:spPr>
        <p:txBody>
          <a:bodyPr vert="horz" wrap="square" lIns="0" tIns="17780" rIns="0" bIns="0" rtlCol="0" anchor="t">
            <a:spAutoFit/>
          </a:bodyPr>
          <a:lstStyle/>
          <a:p>
            <a:pPr marL="457200" indent="-457200">
              <a:buClr>
                <a:srgbClr val="73A003"/>
              </a:buClr>
              <a:buFont typeface="+mj-lt"/>
              <a:buAutoNum type="arabicPeriod"/>
            </a:pPr>
            <a:r>
              <a:rPr lang="en-US" sz="2400" kern="1200" dirty="0">
                <a:latin typeface="Source Sans Pro Regular"/>
                <a:cs typeface="Arial"/>
              </a:rPr>
              <a:t>In subgroups, identify what may be the best strategy(</a:t>
            </a:r>
            <a:r>
              <a:rPr lang="en-US" sz="2400" kern="1200" dirty="0" err="1">
                <a:latin typeface="Source Sans Pro Regular"/>
                <a:cs typeface="Arial"/>
              </a:rPr>
              <a:t>ies</a:t>
            </a:r>
            <a:r>
              <a:rPr lang="en-US" sz="2400" kern="1200" dirty="0">
                <a:latin typeface="Source Sans Pro Regular"/>
                <a:cs typeface="Arial"/>
              </a:rPr>
              <a:t>) to deal with this situation (compromising, collaborating, competing, accommodating, avoiding)</a:t>
            </a:r>
          </a:p>
          <a:p>
            <a:pPr marL="457200" indent="-457200">
              <a:buClr>
                <a:srgbClr val="73A003"/>
              </a:buClr>
              <a:buFont typeface="+mj-lt"/>
              <a:buAutoNum type="arabicPeriod"/>
            </a:pPr>
            <a:r>
              <a:rPr lang="en-US" sz="2400" kern="1200" dirty="0">
                <a:latin typeface="Source Sans Pro Regular"/>
                <a:cs typeface="Arial"/>
              </a:rPr>
              <a:t>Discuss about potential actions that you may take to deal with this situation and come up with proposed solutions. Remember what you have learnt about conflict resolution!</a:t>
            </a:r>
          </a:p>
          <a:p>
            <a:pPr marL="457200" indent="-457200">
              <a:buClr>
                <a:srgbClr val="73A003"/>
              </a:buClr>
              <a:buFont typeface="+mj-lt"/>
              <a:buAutoNum type="arabicPeriod"/>
            </a:pPr>
            <a:r>
              <a:rPr lang="en-US" sz="2400" kern="1200" dirty="0">
                <a:latin typeface="Source Sans Pro Regular"/>
                <a:cs typeface="Arial"/>
              </a:rPr>
              <a:t>Your strategies and responses will be presented in plenary and discussed with the rest of the groups.</a:t>
            </a:r>
          </a:p>
          <a:p>
            <a:pPr marL="457200" indent="-457200">
              <a:buClr>
                <a:srgbClr val="73A003"/>
              </a:buClr>
              <a:buAutoNum type="arabicPeriod"/>
            </a:pPr>
            <a:endParaRPr lang="en-US" sz="1200" kern="1200">
              <a:latin typeface="Source Sans Pro Regular"/>
              <a:cs typeface="Arial"/>
            </a:endParaRPr>
          </a:p>
          <a:p>
            <a:pPr>
              <a:buClr>
                <a:srgbClr val="73A003"/>
              </a:buClr>
            </a:pPr>
            <a:r>
              <a:rPr lang="fr-FR" sz="2400" b="1" kern="1200" dirty="0">
                <a:solidFill>
                  <a:srgbClr val="73A003"/>
                </a:solidFill>
                <a:latin typeface="Calibri"/>
                <a:cs typeface="Calibri"/>
                <a:sym typeface="Source Sans Pro Bold"/>
              </a:rPr>
              <a:t>Duration: 30'</a:t>
            </a:r>
            <a:endParaRPr lang="en-US" sz="2400" kern="1200" dirty="0">
              <a:solidFill>
                <a:srgbClr val="73A003"/>
              </a:solidFill>
              <a:latin typeface="Calibri"/>
              <a:cs typeface="Calibri"/>
            </a:endParaRPr>
          </a:p>
        </p:txBody>
      </p:sp>
      <p:pic>
        <p:nvPicPr>
          <p:cNvPr id="7" name="Imag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32072" y="2281084"/>
            <a:ext cx="4758204" cy="3105173"/>
          </a:xfrm>
          <a:prstGeom prst="rect">
            <a:avLst/>
          </a:prstGeom>
        </p:spPr>
      </p:pic>
      <p:sp>
        <p:nvSpPr>
          <p:cNvPr id="4" name="Rectangle 3"/>
          <p:cNvSpPr/>
          <p:nvPr/>
        </p:nvSpPr>
        <p:spPr>
          <a:xfrm>
            <a:off x="0" y="733149"/>
            <a:ext cx="7045482" cy="523220"/>
          </a:xfrm>
          <a:prstGeom prst="rect">
            <a:avLst/>
          </a:prstGeom>
        </p:spPr>
        <p:txBody>
          <a:bodyPr wrap="square" lIns="91440" tIns="45720" rIns="91440" bIns="45720" anchor="t">
            <a:spAutoFit/>
          </a:bodyPr>
          <a:lstStyle/>
          <a:p>
            <a:r>
              <a:rPr lang="fr-FR" sz="2800" b="1" err="1">
                <a:solidFill>
                  <a:srgbClr val="A1010D"/>
                </a:solidFill>
                <a:latin typeface="Source Sans Pro Regular"/>
                <a:ea typeface="Source Sans Pro Bold"/>
                <a:cs typeface="Arial"/>
                <a:sym typeface="Source Sans Pro Bold"/>
              </a:rPr>
              <a:t>Let's</a:t>
            </a:r>
            <a:r>
              <a:rPr lang="fr-FR" sz="2800" b="1">
                <a:solidFill>
                  <a:srgbClr val="A1010D"/>
                </a:solidFill>
                <a:latin typeface="Source Sans Pro Regular"/>
                <a:ea typeface="Source Sans Pro Bold"/>
                <a:cs typeface="Arial"/>
                <a:sym typeface="Source Sans Pro Bold"/>
              </a:rPr>
              <a:t> </a:t>
            </a:r>
            <a:r>
              <a:rPr lang="en-US" sz="2800" b="1">
                <a:solidFill>
                  <a:srgbClr val="A1010D"/>
                </a:solidFill>
                <a:latin typeface="Source Sans Pro Regular"/>
                <a:ea typeface="Source Sans Pro Bold"/>
                <a:cs typeface="Arial"/>
                <a:sym typeface="Source Sans Pro Bold"/>
              </a:rPr>
              <a:t>learn</a:t>
            </a:r>
            <a:r>
              <a:rPr lang="fr-FR" sz="2800" b="1">
                <a:solidFill>
                  <a:srgbClr val="A1010D"/>
                </a:solidFill>
                <a:latin typeface="Source Sans Pro Regular"/>
                <a:ea typeface="Source Sans Pro Bold"/>
                <a:cs typeface="Arial"/>
                <a:sym typeface="Source Sans Pro Bold"/>
              </a:rPr>
              <a:t> by scenario!</a:t>
            </a:r>
            <a:endParaRPr lang="en-US" sz="2800" b="1">
              <a:solidFill>
                <a:srgbClr val="A1010D"/>
              </a:solidFill>
              <a:latin typeface="Source Sans Pro Regular"/>
              <a:ea typeface="Source Sans Pro Bold"/>
              <a:cs typeface="Arial"/>
              <a:sym typeface="Source Sans Pro Bold"/>
            </a:endParaRPr>
          </a:p>
        </p:txBody>
      </p:sp>
      <p:sp>
        <p:nvSpPr>
          <p:cNvPr id="8" name="Espace réservé du texte 3"/>
          <p:cNvSpPr>
            <a:spLocks noGrp="1"/>
          </p:cNvSpPr>
          <p:nvPr>
            <p:ph type="body" sz="quarter" idx="21"/>
          </p:nvPr>
        </p:nvSpPr>
        <p:spPr/>
        <p:txBody>
          <a:bodyPr lIns="45719" tIns="45720" rIns="45719" bIns="45720" anchor="t">
            <a:normAutofit/>
          </a:bodyPr>
          <a:lstStyle/>
          <a:p>
            <a:r>
              <a:rPr lang="en-US" sz="3200" b="1" dirty="0">
                <a:solidFill>
                  <a:srgbClr val="FFFFFF"/>
                </a:solidFill>
                <a:sym typeface="Source Sans Pro Bold"/>
              </a:rPr>
              <a:t>8.4</a:t>
            </a:r>
            <a:r>
              <a:rPr lang="en-US" sz="3200" b="1" dirty="0">
                <a:solidFill>
                  <a:srgbClr val="FFFFFF"/>
                </a:solidFill>
              </a:rPr>
              <a:t> Mini scenario</a:t>
            </a:r>
            <a:endParaRPr lang="fr-FR" dirty="0"/>
          </a:p>
          <a:p>
            <a:endParaRPr lang="en-US" dirty="0"/>
          </a:p>
        </p:txBody>
      </p:sp>
      <p:sp>
        <p:nvSpPr>
          <p:cNvPr id="9" name="Slide Number Placeholder 5">
            <a:extLst>
              <a:ext uri="{FF2B5EF4-FFF2-40B4-BE49-F238E27FC236}">
                <a16:creationId xmlns:a16="http://schemas.microsoft.com/office/drawing/2014/main" id="{8C5E76FB-04C7-4BB3-B4E1-7D2EB3A07D93}"/>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48</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893962982"/>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21"/>
          </p:nvPr>
        </p:nvSpPr>
        <p:spPr>
          <a:xfrm>
            <a:off x="114300" y="71438"/>
            <a:ext cx="9212263" cy="622300"/>
          </a:xfrm>
        </p:spPr>
        <p:txBody>
          <a:bodyPr lIns="45719" tIns="45720" rIns="45719" bIns="45720" anchor="t">
            <a:normAutofit/>
          </a:bodyPr>
          <a:lstStyle/>
          <a:p>
            <a:r>
              <a:rPr lang="en-US" sz="3200" b="1" dirty="0">
                <a:solidFill>
                  <a:srgbClr val="FFFFFF"/>
                </a:solidFill>
                <a:sym typeface="Source Sans Pro Bold"/>
              </a:rPr>
              <a:t>8.4</a:t>
            </a:r>
            <a:r>
              <a:rPr lang="en-US" sz="3200" b="1" dirty="0">
                <a:solidFill>
                  <a:srgbClr val="FFFFFF"/>
                </a:solidFill>
              </a:rPr>
              <a:t> Mini scenario</a:t>
            </a:r>
            <a:endParaRPr lang="fr-FR" dirty="0"/>
          </a:p>
          <a:p>
            <a:endParaRPr lang="en-US" dirty="0"/>
          </a:p>
        </p:txBody>
      </p:sp>
      <p:sp>
        <p:nvSpPr>
          <p:cNvPr id="9" name="Espace réservé du contenu 2"/>
          <p:cNvSpPr txBox="1">
            <a:spLocks/>
          </p:cNvSpPr>
          <p:nvPr/>
        </p:nvSpPr>
        <p:spPr>
          <a:xfrm>
            <a:off x="554057" y="1913269"/>
            <a:ext cx="11083886" cy="4936031"/>
          </a:xfrm>
          <a:prstGeom prst="rect">
            <a:avLst/>
          </a:prstGeom>
          <a:solidFill>
            <a:schemeClr val="accent6">
              <a:lumMod val="20000"/>
              <a:lumOff val="80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0" lvl="1" indent="0" defTabSz="914400">
              <a:lnSpc>
                <a:spcPct val="110000"/>
              </a:lnSpc>
              <a:spcBef>
                <a:spcPts val="0"/>
              </a:spcBef>
              <a:buSzTx/>
              <a:buNone/>
            </a:pPr>
            <a:r>
              <a:rPr lang="en-GB" sz="2000" b="1" kern="1200">
                <a:ea typeface="+mn-ea"/>
                <a:cs typeface="Arial"/>
                <a:sym typeface="Calibri"/>
              </a:rPr>
              <a:t>Potential solution may include (1) :</a:t>
            </a:r>
            <a:endParaRPr lang="fr-FR" sz="2000" b="1" kern="1200">
              <a:ea typeface="+mn-ea"/>
              <a:cs typeface="Arial"/>
            </a:endParaRPr>
          </a:p>
          <a:p>
            <a:pPr marL="0" lvl="1" indent="0" defTabSz="914400">
              <a:lnSpc>
                <a:spcPct val="110000"/>
              </a:lnSpc>
              <a:spcBef>
                <a:spcPts val="0"/>
              </a:spcBef>
              <a:buSzTx/>
              <a:buNone/>
            </a:pPr>
            <a:r>
              <a:rPr lang="en-US" sz="2000" kern="1200">
                <a:ea typeface="+mn-ea"/>
                <a:cs typeface="Arial"/>
              </a:rPr>
              <a:t>Advice Maria to organize a meeting with both George and the partner organization staff to:</a:t>
            </a:r>
            <a:endParaRPr lang="en-US"/>
          </a:p>
          <a:p>
            <a:r>
              <a:rPr lang="en-US" sz="2000" b="1">
                <a:solidFill>
                  <a:srgbClr val="65A000"/>
                </a:solidFill>
              </a:rPr>
              <a:t>1 Formulate a statement of the problem: </a:t>
            </a:r>
            <a:endParaRPr lang="fr-FR" sz="2000" b="1">
              <a:solidFill>
                <a:srgbClr val="65A000"/>
              </a:solidFill>
            </a:endParaRPr>
          </a:p>
          <a:p>
            <a:pPr marL="171450" indent="-171450">
              <a:buFont typeface="Arial"/>
              <a:buChar char="•"/>
            </a:pPr>
            <a:r>
              <a:rPr lang="en-US" sz="2000"/>
              <a:t>The RRT lab specialist is not comfortable with partner organization X staff contributing to perform nasopharyngeal swabs collection in the community.</a:t>
            </a:r>
          </a:p>
          <a:p>
            <a:r>
              <a:rPr lang="en-US" sz="2000" b="1">
                <a:solidFill>
                  <a:srgbClr val="65A000"/>
                </a:solidFill>
              </a:rPr>
              <a:t>2 Clarify dimensions of conflict : </a:t>
            </a:r>
          </a:p>
          <a:p>
            <a:pPr marL="171450" indent="-171450">
              <a:buFont typeface="Arial"/>
              <a:buChar char="•"/>
            </a:pPr>
            <a:r>
              <a:rPr lang="en-US" sz="2000"/>
              <a:t>There is some lack of trust vis-à-vis partner X' capacity on how to properly perform nasopharyngeal swabs collection</a:t>
            </a:r>
          </a:p>
          <a:p>
            <a:pPr marL="171450" indent="-171450">
              <a:buFont typeface="Arial"/>
              <a:buChar char="•"/>
            </a:pPr>
            <a:r>
              <a:rPr lang="en-US" sz="2000"/>
              <a:t>The RRT SOP does not address specifically this situation</a:t>
            </a:r>
          </a:p>
          <a:p>
            <a:r>
              <a:rPr lang="en-US" sz="2000" b="1">
                <a:solidFill>
                  <a:srgbClr val="65A000"/>
                </a:solidFill>
              </a:rPr>
              <a:t>3 Brainstorm all possible solutions by bringing more ideas and information: </a:t>
            </a:r>
          </a:p>
          <a:p>
            <a:pPr marL="171450" indent="-171450">
              <a:buFont typeface="Arial"/>
              <a:buChar char="•"/>
            </a:pPr>
            <a:r>
              <a:rPr lang="en-US" sz="2000"/>
              <a:t>Let George explain how nasopharyngeal swabs collection should be performed</a:t>
            </a:r>
          </a:p>
          <a:p>
            <a:pPr marL="171450" indent="-171450" defTabSz="914400">
              <a:buFont typeface="Arial"/>
              <a:buChar char="•"/>
            </a:pPr>
            <a:r>
              <a:rPr lang="en-US" sz="2000"/>
              <a:t>Let the partner organization X staff explain how they usually perform nasopharyngeal swabs collection</a:t>
            </a:r>
          </a:p>
          <a:p>
            <a:pPr marL="171450" indent="-171450" defTabSz="914400">
              <a:buFont typeface="Arial"/>
              <a:buChar char="•"/>
            </a:pPr>
            <a:r>
              <a:rPr lang="en-US" sz="2000"/>
              <a:t>Identify possible pitfalls and agree on how to overcome them</a:t>
            </a:r>
          </a:p>
          <a:p>
            <a:pPr marL="171450" indent="-171450">
              <a:buFont typeface="Arial"/>
              <a:buChar char="•"/>
            </a:pPr>
            <a:r>
              <a:rPr lang="en-US" sz="2000">
                <a:cs typeface="Arial"/>
              </a:rPr>
              <a:t>Share the population to be tested? Complete the process of sampling together, to be more efficient?</a:t>
            </a:r>
            <a:endParaRPr lang="en-US" sz="2000">
              <a:cs typeface="Arial" panose="020B0604020202020204" pitchFamily="34" charset="0"/>
            </a:endParaRPr>
          </a:p>
          <a:p>
            <a:pPr marL="171450" indent="-171450">
              <a:buFont typeface="Arial"/>
              <a:buChar char="•"/>
            </a:pPr>
            <a:r>
              <a:rPr lang="en-US" sz="2000">
                <a:cs typeface="Arial"/>
              </a:rPr>
              <a:t>When back at HQ: the RRT SOP may need to be further reviewed.</a:t>
            </a:r>
            <a:endParaRPr lang="en-US" sz="2000">
              <a:cs typeface="Arial" panose="020B0604020202020204" pitchFamily="34" charset="0"/>
            </a:endParaRPr>
          </a:p>
          <a:p>
            <a:endParaRPr lang="en-US" sz="2000" b="1">
              <a:solidFill>
                <a:srgbClr val="65A000"/>
              </a:solidFill>
              <a:cs typeface="Arial" panose="020B0604020202020204" pitchFamily="34" charset="0"/>
            </a:endParaRPr>
          </a:p>
          <a:p>
            <a:endParaRPr lang="en-US" sz="2000" b="1">
              <a:solidFill>
                <a:srgbClr val="65A000"/>
              </a:solidFill>
              <a:cs typeface="Arial" panose="020B0604020202020204" pitchFamily="34" charset="0"/>
            </a:endParaRPr>
          </a:p>
        </p:txBody>
      </p:sp>
      <p:sp>
        <p:nvSpPr>
          <p:cNvPr id="12" name="Rectangle 11"/>
          <p:cNvSpPr/>
          <p:nvPr/>
        </p:nvSpPr>
        <p:spPr>
          <a:xfrm>
            <a:off x="0" y="747515"/>
            <a:ext cx="10803290" cy="1166473"/>
          </a:xfrm>
          <a:prstGeom prst="rect">
            <a:avLst/>
          </a:prstGeom>
        </p:spPr>
        <p:txBody>
          <a:bodyPr wrap="square" lIns="91440" tIns="45720" rIns="91440" bIns="45720" anchor="t">
            <a:spAutoFit/>
          </a:bodyPr>
          <a:lstStyle/>
          <a:p>
            <a:pPr marL="216535" lvl="1" indent="-71755">
              <a:lnSpc>
                <a:spcPct val="90000"/>
              </a:lnSpc>
              <a:spcBef>
                <a:spcPts val="300"/>
              </a:spcBef>
            </a:pPr>
            <a:r>
              <a:rPr lang="fr-FR" sz="2400" b="1">
                <a:solidFill>
                  <a:srgbClr val="A1010D"/>
                </a:solidFill>
                <a:latin typeface="Source Sans Pro Regular"/>
                <a:ea typeface="Source Sans Pro Bold"/>
                <a:cs typeface="Arial"/>
                <a:sym typeface="Source Sans Pro Bold"/>
              </a:rPr>
              <a:t>Scenario debriefing</a:t>
            </a:r>
            <a:endParaRPr lang="en-GB" sz="2400">
              <a:ea typeface="+mj-lt"/>
              <a:cs typeface="+mj-lt"/>
              <a:sym typeface="Source Sans Pro Bold"/>
            </a:endParaRPr>
          </a:p>
          <a:p>
            <a:pPr marL="216535" lvl="1" indent="-71755" algn="ctr">
              <a:lnSpc>
                <a:spcPct val="90000"/>
              </a:lnSpc>
              <a:spcBef>
                <a:spcPts val="300"/>
              </a:spcBef>
            </a:pPr>
            <a:endParaRPr lang="en-US" sz="2400">
              <a:solidFill>
                <a:srgbClr val="951D19"/>
              </a:solidFill>
              <a:ea typeface="+mj-lt"/>
              <a:cs typeface="+mj-lt"/>
              <a:sym typeface="Source Sans Pro Bold"/>
            </a:endParaRPr>
          </a:p>
          <a:p>
            <a:pPr marL="216535" lvl="1" indent="-71755" algn="ctr">
              <a:lnSpc>
                <a:spcPct val="90000"/>
              </a:lnSpc>
              <a:spcBef>
                <a:spcPts val="300"/>
              </a:spcBef>
            </a:pPr>
            <a:r>
              <a:rPr lang="en-US" sz="2400">
                <a:solidFill>
                  <a:srgbClr val="951D19"/>
                </a:solidFill>
                <a:ea typeface="+mj-lt"/>
                <a:cs typeface="+mj-lt"/>
                <a:sym typeface="Source Sans Pro Bold"/>
              </a:rPr>
              <a:t>The best strategy to deal with this situation may be "collaborating"</a:t>
            </a:r>
            <a:endParaRPr lang="en-GB" sz="2400">
              <a:solidFill>
                <a:srgbClr val="951D19"/>
              </a:solidFill>
              <a:latin typeface="Calibri"/>
              <a:ea typeface="Source Sans Pro Bold"/>
              <a:cs typeface="Calibri"/>
            </a:endParaRPr>
          </a:p>
        </p:txBody>
      </p:sp>
      <p:sp>
        <p:nvSpPr>
          <p:cNvPr id="6" name="Slide Number Placeholder 5">
            <a:extLst>
              <a:ext uri="{FF2B5EF4-FFF2-40B4-BE49-F238E27FC236}">
                <a16:creationId xmlns:a16="http://schemas.microsoft.com/office/drawing/2014/main" id="{920807E2-1C3A-4B2B-B036-D71FB9BE8CFB}"/>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49</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96605382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192723" y="2179812"/>
            <a:ext cx="7482460" cy="372736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anchor="t">
            <a:spAutoFit/>
          </a:bodyPr>
          <a:lstStyle/>
          <a:p>
            <a:pPr marL="400050" lvl="1" indent="0">
              <a:lnSpc>
                <a:spcPct val="110000"/>
              </a:lnSpc>
              <a:buClr>
                <a:srgbClr val="000000"/>
              </a:buClr>
            </a:pPr>
            <a:r>
              <a:rPr lang="en-US" sz="2400" dirty="0">
                <a:solidFill>
                  <a:srgbClr val="729E03"/>
                </a:solidFill>
                <a:latin typeface="Source Sans Pro Regular"/>
                <a:ea typeface="Arial"/>
                <a:cs typeface="Arial"/>
              </a:rPr>
              <a:t>8.1</a:t>
            </a:r>
            <a:r>
              <a:rPr lang="en-US" sz="2400" dirty="0">
                <a:solidFill>
                  <a:schemeClr val="tx1"/>
                </a:solidFill>
                <a:latin typeface="Source Sans Pro Regular"/>
                <a:ea typeface="Arial"/>
                <a:cs typeface="Arial"/>
              </a:rPr>
              <a:t> Roles of a manager </a:t>
            </a:r>
            <a:r>
              <a:rPr lang="en-US" sz="2400" dirty="0">
                <a:latin typeface="Source Sans Pro Regular"/>
                <a:cs typeface="Arial"/>
              </a:rPr>
              <a:t>and required skillsets</a:t>
            </a:r>
            <a:endParaRPr lang="en-US" sz="2400" dirty="0">
              <a:solidFill>
                <a:schemeClr val="tx1"/>
              </a:solidFill>
              <a:latin typeface="Source Sans Pro Regular"/>
              <a:ea typeface="Arial"/>
              <a:cs typeface="Arial"/>
            </a:endParaRPr>
          </a:p>
          <a:p>
            <a:pPr marL="400050" lvl="1" indent="0">
              <a:lnSpc>
                <a:spcPct val="110000"/>
              </a:lnSpc>
              <a:buClr>
                <a:srgbClr val="000000"/>
              </a:buClr>
            </a:pPr>
            <a:r>
              <a:rPr lang="en-US" sz="2400" dirty="0">
                <a:solidFill>
                  <a:srgbClr val="729E03"/>
                </a:solidFill>
                <a:latin typeface="Source Sans Pro Regular"/>
                <a:ea typeface="Arial"/>
                <a:cs typeface="Arial"/>
              </a:rPr>
              <a:t>8.2 </a:t>
            </a:r>
            <a:r>
              <a:rPr lang="en-US" sz="2400" dirty="0">
                <a:solidFill>
                  <a:schemeClr val="tx1"/>
                </a:solidFill>
                <a:latin typeface="Source Sans Pro Regular"/>
                <a:ea typeface="Arial"/>
                <a:cs typeface="Arial"/>
                <a:sym typeface="Source Sans Pro Regular"/>
              </a:rPr>
              <a:t>Team management</a:t>
            </a:r>
          </a:p>
          <a:p>
            <a:pPr marL="400050" lvl="1" indent="0">
              <a:lnSpc>
                <a:spcPct val="110000"/>
              </a:lnSpc>
              <a:buClr>
                <a:srgbClr val="000000"/>
              </a:buClr>
            </a:pPr>
            <a:r>
              <a:rPr lang="en-US" sz="2400" dirty="0">
                <a:solidFill>
                  <a:srgbClr val="729E03"/>
                </a:solidFill>
                <a:latin typeface="Source Sans Pro Regular"/>
                <a:ea typeface="Arial"/>
                <a:cs typeface="Arial"/>
              </a:rPr>
              <a:t>8.3 </a:t>
            </a:r>
            <a:r>
              <a:rPr lang="en-US" sz="2400" dirty="0">
                <a:solidFill>
                  <a:schemeClr val="tx1"/>
                </a:solidFill>
                <a:latin typeface="Source Sans Pro Regular"/>
                <a:ea typeface="Arial"/>
                <a:cs typeface="Arial"/>
                <a:sym typeface="Source Sans Pro Regular"/>
              </a:rPr>
              <a:t>Conflict resolution</a:t>
            </a:r>
            <a:endParaRPr lang="en-US" sz="1100" dirty="0">
              <a:solidFill>
                <a:schemeClr val="tx1"/>
              </a:solidFill>
              <a:latin typeface="Calibri"/>
              <a:ea typeface="Arial"/>
              <a:cs typeface="Calibri"/>
              <a:sym typeface="Source Sans Pro Regular"/>
            </a:endParaRPr>
          </a:p>
          <a:p>
            <a:pPr marL="400050" lvl="1" indent="0">
              <a:lnSpc>
                <a:spcPct val="110000"/>
              </a:lnSpc>
              <a:buClr>
                <a:srgbClr val="000000"/>
              </a:buClr>
            </a:pPr>
            <a:r>
              <a:rPr lang="en-US" sz="2400" dirty="0">
                <a:solidFill>
                  <a:srgbClr val="729E03"/>
                </a:solidFill>
                <a:latin typeface="Source Sans Pro Regular"/>
                <a:cs typeface="Arial"/>
                <a:sym typeface="Source Sans Pro Regular"/>
              </a:rPr>
              <a:t>8.4</a:t>
            </a:r>
            <a:r>
              <a:rPr lang="en-US" sz="2400" dirty="0">
                <a:solidFill>
                  <a:srgbClr val="729E03"/>
                </a:solidFill>
                <a:latin typeface="Source Sans Pro Regular"/>
                <a:cs typeface="Arial"/>
              </a:rPr>
              <a:t> </a:t>
            </a:r>
            <a:r>
              <a:rPr lang="en-US" sz="2400" dirty="0">
                <a:solidFill>
                  <a:schemeClr val="tx1"/>
                </a:solidFill>
                <a:latin typeface="Source Sans Pro Regular"/>
                <a:cs typeface="Arial"/>
              </a:rPr>
              <a:t>Conflict resolution mini scenario</a:t>
            </a:r>
          </a:p>
          <a:p>
            <a:pPr marL="400050" lvl="1" indent="0">
              <a:lnSpc>
                <a:spcPct val="110000"/>
              </a:lnSpc>
              <a:buClr>
                <a:srgbClr val="000000"/>
              </a:buClr>
            </a:pPr>
            <a:r>
              <a:rPr lang="en-US" sz="2400" dirty="0">
                <a:solidFill>
                  <a:srgbClr val="729E03"/>
                </a:solidFill>
                <a:latin typeface="Source Sans Pro Regular"/>
                <a:cs typeface="Arial"/>
              </a:rPr>
              <a:t>8.5 </a:t>
            </a:r>
            <a:r>
              <a:rPr lang="en-US" sz="2400" dirty="0">
                <a:solidFill>
                  <a:schemeClr val="tx1"/>
                </a:solidFill>
                <a:latin typeface="Source Sans Pro Regular"/>
                <a:cs typeface="Arial"/>
              </a:rPr>
              <a:t>Communication </a:t>
            </a:r>
          </a:p>
          <a:p>
            <a:pPr marL="400050" lvl="1" indent="0">
              <a:lnSpc>
                <a:spcPct val="110000"/>
              </a:lnSpc>
              <a:buClr>
                <a:srgbClr val="000000"/>
              </a:buClr>
            </a:pPr>
            <a:r>
              <a:rPr lang="en-US" sz="2400" dirty="0">
                <a:solidFill>
                  <a:srgbClr val="729E03"/>
                </a:solidFill>
                <a:latin typeface="Source Sans Pro Regular"/>
                <a:cs typeface="Arial"/>
              </a:rPr>
              <a:t>8.6 </a:t>
            </a:r>
            <a:r>
              <a:rPr lang="en-US" sz="2400" dirty="0">
                <a:solidFill>
                  <a:schemeClr val="tx1"/>
                </a:solidFill>
                <a:latin typeface="Source Sans Pro Regular"/>
                <a:cs typeface="Arial"/>
              </a:rPr>
              <a:t>Advocacy</a:t>
            </a:r>
          </a:p>
          <a:p>
            <a:pPr marL="400050" lvl="1" indent="0">
              <a:lnSpc>
                <a:spcPct val="110000"/>
              </a:lnSpc>
              <a:buClr>
                <a:srgbClr val="000000"/>
              </a:buClr>
            </a:pPr>
            <a:r>
              <a:rPr lang="en-US" sz="2400" dirty="0">
                <a:solidFill>
                  <a:srgbClr val="729E03"/>
                </a:solidFill>
                <a:latin typeface="Source Sans Pro Regular"/>
                <a:cs typeface="Arial"/>
              </a:rPr>
              <a:t>8.7 </a:t>
            </a:r>
            <a:r>
              <a:rPr lang="en-US" sz="2400" dirty="0">
                <a:solidFill>
                  <a:schemeClr val="tx1"/>
                </a:solidFill>
                <a:latin typeface="Source Sans Pro Regular"/>
                <a:cs typeface="Arial"/>
              </a:rPr>
              <a:t>Group activity: Advocacy for RRT </a:t>
            </a:r>
            <a:r>
              <a:rPr lang="en-US" sz="2400" dirty="0" err="1">
                <a:solidFill>
                  <a:schemeClr val="tx1"/>
                </a:solidFill>
                <a:latin typeface="Source Sans Pro Regular"/>
                <a:cs typeface="Arial"/>
              </a:rPr>
              <a:t>programme</a:t>
            </a:r>
            <a:r>
              <a:rPr lang="en-US" sz="2400" dirty="0">
                <a:solidFill>
                  <a:schemeClr val="tx1"/>
                </a:solidFill>
                <a:latin typeface="Source Sans Pro Regular"/>
                <a:cs typeface="Arial"/>
              </a:rPr>
              <a:t> implementation</a:t>
            </a:r>
          </a:p>
          <a:p>
            <a:pPr marL="400050" lvl="1" indent="0">
              <a:lnSpc>
                <a:spcPct val="110000"/>
              </a:lnSpc>
              <a:buClr>
                <a:srgbClr val="000000"/>
              </a:buClr>
            </a:pPr>
            <a:endParaRPr lang="en-US" sz="2400" dirty="0">
              <a:solidFill>
                <a:srgbClr val="729E03"/>
              </a:solidFill>
              <a:latin typeface="Source Sans Pro Regular"/>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40843" y="735563"/>
            <a:ext cx="2876457"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Outline</a:t>
            </a:r>
            <a:endParaRPr lang="en-US" b="1"/>
          </a:p>
        </p:txBody>
      </p:sp>
      <p:sp>
        <p:nvSpPr>
          <p:cNvPr id="7" name="Slide Number Placeholder 5">
            <a:extLst>
              <a:ext uri="{FF2B5EF4-FFF2-40B4-BE49-F238E27FC236}">
                <a16:creationId xmlns:a16="http://schemas.microsoft.com/office/drawing/2014/main" id="{79614135-27EB-4B8F-A1C3-BDEEBDB9BBCC}"/>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836358625"/>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21"/>
          </p:nvPr>
        </p:nvSpPr>
        <p:spPr>
          <a:xfrm>
            <a:off x="114300" y="71438"/>
            <a:ext cx="9212263" cy="622300"/>
          </a:xfrm>
        </p:spPr>
        <p:txBody>
          <a:bodyPr lIns="45719" tIns="45720" rIns="45719" bIns="45720" anchor="t">
            <a:normAutofit/>
          </a:bodyPr>
          <a:lstStyle/>
          <a:p>
            <a:r>
              <a:rPr lang="en-US" sz="3200" b="1" dirty="0">
                <a:solidFill>
                  <a:srgbClr val="FFFFFF"/>
                </a:solidFill>
                <a:sym typeface="Source Sans Pro Bold"/>
              </a:rPr>
              <a:t>8.4</a:t>
            </a:r>
            <a:r>
              <a:rPr lang="en-US" sz="3200" b="1" dirty="0">
                <a:solidFill>
                  <a:srgbClr val="FFFFFF"/>
                </a:solidFill>
              </a:rPr>
              <a:t> Mini scenario</a:t>
            </a:r>
            <a:endParaRPr lang="fr-FR" dirty="0"/>
          </a:p>
          <a:p>
            <a:endParaRPr lang="en-US" dirty="0"/>
          </a:p>
        </p:txBody>
      </p:sp>
      <p:sp>
        <p:nvSpPr>
          <p:cNvPr id="9" name="Espace réservé du contenu 2"/>
          <p:cNvSpPr txBox="1">
            <a:spLocks/>
          </p:cNvSpPr>
          <p:nvPr/>
        </p:nvSpPr>
        <p:spPr>
          <a:xfrm>
            <a:off x="589584" y="1230562"/>
            <a:ext cx="10912742" cy="5395613"/>
          </a:xfrm>
          <a:prstGeom prst="rect">
            <a:avLst/>
          </a:prstGeom>
          <a:solidFill>
            <a:schemeClr val="accent6">
              <a:lumMod val="20000"/>
              <a:lumOff val="80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0" lvl="1" indent="0" defTabSz="914400" hangingPunct="1">
              <a:lnSpc>
                <a:spcPct val="110000"/>
              </a:lnSpc>
              <a:spcBef>
                <a:spcPts val="0"/>
              </a:spcBef>
              <a:buClr>
                <a:srgbClr val="649E00"/>
              </a:buClr>
              <a:buSzTx/>
              <a:buNone/>
            </a:pPr>
            <a:r>
              <a:rPr lang="en-GB" sz="2000" b="1" kern="1200">
                <a:ea typeface="+mn-ea"/>
                <a:cs typeface="Arial"/>
                <a:sym typeface="Calibri"/>
              </a:rPr>
              <a:t>Potential solution may include (2) </a:t>
            </a:r>
            <a:r>
              <a:rPr lang="en-GB" sz="2000" b="1" kern="1200">
                <a:cs typeface="Arial"/>
              </a:rPr>
              <a:t>:</a:t>
            </a:r>
            <a:endParaRPr lang="en-US" sz="2000" kern="1200">
              <a:cs typeface="Arial"/>
            </a:endParaRPr>
          </a:p>
          <a:p>
            <a:pPr marL="0" lvl="1" indent="0" defTabSz="914400">
              <a:lnSpc>
                <a:spcPct val="110000"/>
              </a:lnSpc>
              <a:spcBef>
                <a:spcPts val="0"/>
              </a:spcBef>
              <a:buSzTx/>
              <a:buNone/>
            </a:pPr>
            <a:endParaRPr lang="en-US" sz="2000" b="1" kern="1200">
              <a:solidFill>
                <a:srgbClr val="65A000"/>
              </a:solidFill>
              <a:cs typeface="Arial"/>
            </a:endParaRPr>
          </a:p>
          <a:p>
            <a:pPr marL="0" indent="0" defTabSz="914400">
              <a:buNone/>
            </a:pPr>
            <a:r>
              <a:rPr lang="en-US" sz="2000" b="1" kern="1200">
                <a:solidFill>
                  <a:srgbClr val="65A000"/>
                </a:solidFill>
                <a:cs typeface="Arial"/>
              </a:rPr>
              <a:t>4 Identify consequences of each possible solution:</a:t>
            </a:r>
            <a:endParaRPr lang="en-US" sz="2000" kern="1200">
              <a:cs typeface="Arial"/>
            </a:endParaRPr>
          </a:p>
          <a:p>
            <a:pPr marL="171450" indent="-171450" defTabSz="914400">
              <a:buFont typeface="Arial,Sans-Serif"/>
              <a:buChar char="•"/>
            </a:pPr>
            <a:r>
              <a:rPr lang="en-US" sz="2000" kern="1200">
                <a:cs typeface="Arial"/>
              </a:rPr>
              <a:t>Evaluate the proposed solutions/alternatives (advantages and disadvantages) </a:t>
            </a:r>
            <a:endParaRPr lang="en-US"/>
          </a:p>
          <a:p>
            <a:pPr marL="0" lvl="1" indent="0" defTabSz="914400">
              <a:lnSpc>
                <a:spcPct val="110000"/>
              </a:lnSpc>
              <a:spcBef>
                <a:spcPts val="0"/>
              </a:spcBef>
              <a:buSzTx/>
              <a:buNone/>
            </a:pPr>
            <a:endParaRPr lang="en-US" sz="2000" b="1" kern="1200">
              <a:solidFill>
                <a:srgbClr val="65A000"/>
              </a:solidFill>
              <a:cs typeface="Arial"/>
            </a:endParaRPr>
          </a:p>
          <a:p>
            <a:pPr marL="0" lvl="1" indent="0" defTabSz="914400">
              <a:lnSpc>
                <a:spcPct val="110000"/>
              </a:lnSpc>
              <a:spcBef>
                <a:spcPts val="0"/>
              </a:spcBef>
              <a:buSzTx/>
              <a:buNone/>
            </a:pPr>
            <a:r>
              <a:rPr lang="en-US" sz="2000" b="1" kern="1200">
                <a:solidFill>
                  <a:srgbClr val="65A000"/>
                </a:solidFill>
                <a:cs typeface="Arial"/>
              </a:rPr>
              <a:t>5 Choose mutually acceptable solution:</a:t>
            </a:r>
            <a:endParaRPr lang="en-US" sz="2000" kern="1200">
              <a:cs typeface="Arial"/>
            </a:endParaRPr>
          </a:p>
          <a:p>
            <a:pPr marL="171450" indent="-171450">
              <a:buFont typeface="Arial,Sans-Serif" panose="020B0604020202020204" pitchFamily="34" charset="0"/>
              <a:buChar char="•"/>
            </a:pPr>
            <a:r>
              <a:rPr lang="en-US" sz="2000">
                <a:cs typeface="Arial"/>
              </a:rPr>
              <a:t>Agree with the partner organization X staff on the exact steps for the sampling procedure before starting it. You can also suggest that Georges 'supervises' the sample collection team, if accepted by the partner organization.</a:t>
            </a:r>
          </a:p>
          <a:p>
            <a:endParaRPr lang="en-GB" sz="2000" b="1" kern="1200">
              <a:cs typeface="Arial"/>
            </a:endParaRPr>
          </a:p>
          <a:p>
            <a:pPr marL="0" lvl="1" indent="0">
              <a:lnSpc>
                <a:spcPct val="110000"/>
              </a:lnSpc>
              <a:spcBef>
                <a:spcPts val="0"/>
              </a:spcBef>
              <a:buNone/>
            </a:pPr>
            <a:r>
              <a:rPr lang="en-US" sz="2000" b="1">
                <a:solidFill>
                  <a:srgbClr val="65A000"/>
                </a:solidFill>
                <a:cs typeface="Arial"/>
              </a:rPr>
              <a:t>6 Corrective actions as required:</a:t>
            </a:r>
            <a:endParaRPr lang="en-US" sz="2000">
              <a:cs typeface="Arial"/>
            </a:endParaRPr>
          </a:p>
          <a:p>
            <a:pPr marL="171450" indent="-171450">
              <a:buFont typeface="Arial,Sans-Serif" panose="020B0604020202020204" pitchFamily="34" charset="0"/>
              <a:buChar char="•"/>
            </a:pPr>
            <a:r>
              <a:rPr lang="en-US" sz="2000">
                <a:cs typeface="Arial"/>
              </a:rPr>
              <a:t>If you notice that George still does not accept to engage with the partner organization and collaborate: inform him that you may be forced to take him back at HQ as he is disrupting/delaying investigation efforts, this may have a serious impact on people's health.</a:t>
            </a:r>
          </a:p>
          <a:p>
            <a:endParaRPr lang="en-US" sz="2000">
              <a:cs typeface="Arial"/>
            </a:endParaRPr>
          </a:p>
          <a:p>
            <a:pPr>
              <a:lnSpc>
                <a:spcPct val="100000"/>
              </a:lnSpc>
              <a:spcBef>
                <a:spcPts val="400"/>
              </a:spcBef>
            </a:pPr>
            <a:r>
              <a:rPr lang="en-US" sz="2000" b="1">
                <a:solidFill>
                  <a:srgbClr val="65A000"/>
                </a:solidFill>
                <a:cs typeface="Arial"/>
              </a:rPr>
              <a:t>7 Ensure solution implemented, conflict resolved:</a:t>
            </a:r>
            <a:endParaRPr lang="en-US" sz="2000">
              <a:cs typeface="Arial"/>
            </a:endParaRPr>
          </a:p>
          <a:p>
            <a:pPr marL="171450" indent="-171450">
              <a:buFont typeface="Arial,Sans-Serif" panose="020B0604020202020204" pitchFamily="34" charset="0"/>
              <a:buChar char="•"/>
            </a:pPr>
            <a:r>
              <a:rPr lang="en-US" sz="2000">
                <a:cs typeface="Arial"/>
              </a:rPr>
              <a:t>Make sure the conflict is resolved. </a:t>
            </a:r>
            <a:endParaRPr lang="en-US">
              <a:cs typeface="Arial" panose="020B0604020202020204" pitchFamily="34" charset="0"/>
            </a:endParaRPr>
          </a:p>
          <a:p>
            <a:pPr marL="171450" indent="-171450">
              <a:buFont typeface="Arial" panose="020B0604020202020204" pitchFamily="34" charset="0"/>
              <a:buChar char="•"/>
            </a:pPr>
            <a:endParaRPr lang="en-US">
              <a:cs typeface="Arial" panose="020B0604020202020204" pitchFamily="34" charset="0"/>
            </a:endParaRPr>
          </a:p>
        </p:txBody>
      </p:sp>
      <p:sp>
        <p:nvSpPr>
          <p:cNvPr id="12" name="Rectangle 11"/>
          <p:cNvSpPr/>
          <p:nvPr/>
        </p:nvSpPr>
        <p:spPr>
          <a:xfrm>
            <a:off x="0" y="733149"/>
            <a:ext cx="7045482" cy="461665"/>
          </a:xfrm>
          <a:prstGeom prst="rect">
            <a:avLst/>
          </a:prstGeom>
        </p:spPr>
        <p:txBody>
          <a:bodyPr wrap="square" lIns="91440" tIns="45720" rIns="91440" bIns="45720" anchor="t">
            <a:spAutoFit/>
          </a:bodyPr>
          <a:lstStyle/>
          <a:p>
            <a:r>
              <a:rPr lang="fr-FR" sz="2400" b="1">
                <a:solidFill>
                  <a:srgbClr val="A1010D"/>
                </a:solidFill>
                <a:latin typeface="Source Sans Pro Regular"/>
                <a:ea typeface="Source Sans Pro Bold"/>
                <a:cs typeface="Arial"/>
                <a:sym typeface="Source Sans Pro Bold"/>
              </a:rPr>
              <a:t>Scenario debriefing</a:t>
            </a:r>
            <a:endParaRPr lang="en-US" sz="2400" b="1">
              <a:solidFill>
                <a:srgbClr val="A1010D"/>
              </a:solidFill>
              <a:latin typeface="Source Sans Pro Regular"/>
              <a:ea typeface="Source Sans Pro Bold"/>
              <a:cs typeface="Arial"/>
              <a:sym typeface="Source Sans Pro Bold"/>
            </a:endParaRPr>
          </a:p>
        </p:txBody>
      </p:sp>
      <p:sp>
        <p:nvSpPr>
          <p:cNvPr id="6" name="Slide Number Placeholder 5">
            <a:extLst>
              <a:ext uri="{FF2B5EF4-FFF2-40B4-BE49-F238E27FC236}">
                <a16:creationId xmlns:a16="http://schemas.microsoft.com/office/drawing/2014/main" id="{7686820F-7712-47E5-934A-06F62C90C669}"/>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50</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76334103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77472" y="2904472"/>
            <a:ext cx="4597734" cy="733855"/>
          </a:xfrm>
          <a:prstGeom prst="rect">
            <a:avLst/>
          </a:prstGeom>
        </p:spPr>
        <p:txBody>
          <a:bodyPr wrap="none" lIns="91440" tIns="45720" rIns="91440" bIns="45720" anchor="t">
            <a:spAutoFit/>
          </a:bodyPr>
          <a:lstStyle/>
          <a:p>
            <a:pPr algn="ctr">
              <a:lnSpc>
                <a:spcPct val="110000"/>
              </a:lnSpc>
              <a:buSzPts val="2560"/>
            </a:pPr>
            <a:r>
              <a:rPr lang="en-US" sz="4000" b="1" dirty="0">
                <a:solidFill>
                  <a:srgbClr val="FFFFFF"/>
                </a:solidFill>
                <a:latin typeface="Source Sans Pro Bold"/>
                <a:ea typeface="Source Sans Pro Bold"/>
                <a:cs typeface="Source Sans Pro Bold"/>
                <a:sym typeface="Source Sans Pro Bold"/>
              </a:rPr>
              <a:t>8.5 </a:t>
            </a:r>
            <a:r>
              <a:rPr lang="en-US" sz="4000" b="1" dirty="0">
                <a:solidFill>
                  <a:srgbClr val="FFFFFF"/>
                </a:solidFill>
                <a:latin typeface="Source Sans Pro Bold"/>
                <a:ea typeface="Source Sans Pro Bold"/>
                <a:cs typeface="Source Sans Pro Bold"/>
              </a:rPr>
              <a:t>Communication</a:t>
            </a:r>
            <a:endParaRPr lang="en-US" sz="4000" b="1" dirty="0">
              <a:solidFill>
                <a:srgbClr val="FFFFFF"/>
              </a:solidFill>
              <a:latin typeface="Source Sans Pro Bold"/>
              <a:ea typeface="Source Sans Pro Bold"/>
              <a:cs typeface="Source Sans Pro Bold"/>
              <a:sym typeface="Source Sans Pro Bold"/>
            </a:endParaRPr>
          </a:p>
        </p:txBody>
      </p:sp>
      <p:sp>
        <p:nvSpPr>
          <p:cNvPr id="4" name="Slide Number Placeholder 5">
            <a:extLst>
              <a:ext uri="{FF2B5EF4-FFF2-40B4-BE49-F238E27FC236}">
                <a16:creationId xmlns:a16="http://schemas.microsoft.com/office/drawing/2014/main" id="{0E19D869-7DA2-4925-B764-514FF14A40C7}"/>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51</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307738603"/>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51096" y="2365026"/>
            <a:ext cx="7167921" cy="28700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At the end of this session, you should be able to: </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Define communication and describe the 3 elements composing it</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Identify the characteristics of communication in emergencies and crises</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Explain the role of RRT management in both internal and external communication</a:t>
            </a: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Session</a:t>
            </a:r>
            <a:r>
              <a:rPr b="1"/>
              <a:t> objectives</a:t>
            </a:r>
            <a:endParaRPr lang="en-US" b="1"/>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52</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495325371"/>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95C1002-D417-4D4B-8B60-4215269B08EF}"/>
              </a:ext>
            </a:extLst>
          </p:cNvPr>
          <p:cNvSpPr>
            <a:spLocks noGrp="1"/>
          </p:cNvSpPr>
          <p:nvPr>
            <p:ph type="title"/>
          </p:nvPr>
        </p:nvSpPr>
        <p:spPr/>
        <p:txBody>
          <a:bodyPr/>
          <a:lstStyle/>
          <a:p>
            <a:r>
              <a:rPr lang="fr-FR" err="1"/>
              <a:t>Plenary</a:t>
            </a:r>
            <a:r>
              <a:rPr lang="fr-FR"/>
              <a:t> discussion</a:t>
            </a:r>
            <a:endParaRPr lang="en-US"/>
          </a:p>
        </p:txBody>
      </p:sp>
      <p:sp>
        <p:nvSpPr>
          <p:cNvPr id="2" name="Espace réservé du texte 1"/>
          <p:cNvSpPr>
            <a:spLocks noGrp="1"/>
          </p:cNvSpPr>
          <p:nvPr>
            <p:ph type="body" idx="1"/>
          </p:nvPr>
        </p:nvSpPr>
        <p:spPr>
          <a:xfrm>
            <a:off x="4129238" y="655637"/>
            <a:ext cx="7632436" cy="5546726"/>
          </a:xfrm>
        </p:spPr>
        <p:txBody>
          <a:bodyPr lIns="45719" tIns="45720" rIns="45719" bIns="45720" anchor="ctr">
            <a:normAutofit/>
          </a:bodyPr>
          <a:lstStyle/>
          <a:p>
            <a:pPr marL="0" indent="0">
              <a:spcBef>
                <a:spcPts val="0"/>
              </a:spcBef>
              <a:buNone/>
            </a:pPr>
            <a:r>
              <a:rPr lang="en-US" sz="4000" b="1">
                <a:solidFill>
                  <a:srgbClr val="65A000"/>
                </a:solidFill>
              </a:rPr>
              <a:t>Communication situations of the day  </a:t>
            </a:r>
          </a:p>
        </p:txBody>
      </p:sp>
      <p:sp>
        <p:nvSpPr>
          <p:cNvPr id="4" name="Slide Number Placeholder 5">
            <a:extLst>
              <a:ext uri="{FF2B5EF4-FFF2-40B4-BE49-F238E27FC236}">
                <a16:creationId xmlns:a16="http://schemas.microsoft.com/office/drawing/2014/main" id="{F89FFDB2-09E3-4DA6-89F4-C5A2DF6DB53D}"/>
              </a:ext>
            </a:extLst>
          </p:cNvPr>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53</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505071509"/>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nvPr>
        </p:nvSpPr>
        <p:spPr>
          <a:xfrm>
            <a:off x="865238" y="1551801"/>
            <a:ext cx="9621947" cy="4654071"/>
          </a:xfrm>
        </p:spPr>
        <p:txBody>
          <a:bodyPr lIns="45719" tIns="45720" rIns="45719" bIns="45720" anchor="t">
            <a:normAutofit/>
          </a:bodyPr>
          <a:lstStyle/>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cs typeface="Arial"/>
                <a:sym typeface="Calibri"/>
              </a:rPr>
              <a:t>Let’s list all daily activities of the RRT management team and try to identify all communication situations and their types.</a:t>
            </a:r>
            <a:endParaRPr lang="en-US">
              <a:solidFill>
                <a:schemeClr val="tx1"/>
              </a:solidFill>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cs typeface="Arial"/>
              <a:sym typeface="Calibri"/>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cs typeface="Arial"/>
                <a:sym typeface="Calibri"/>
              </a:rPr>
              <a:t>Is there a situation in the day that doesn't involve communication?</a:t>
            </a:r>
            <a:endParaRPr lang="en-US">
              <a:solidFill>
                <a:schemeClr val="tx1"/>
              </a:solidFill>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chemeClr val="tx1"/>
              </a:solidFill>
              <a:cs typeface="Arial"/>
              <a:sym typeface="Calibri"/>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chemeClr val="tx1"/>
                </a:solidFill>
                <a:cs typeface="Arial"/>
              </a:rPr>
              <a:t>Duration: 15’</a:t>
            </a:r>
          </a:p>
          <a:p>
            <a:pPr marL="359410" marR="6350" indent="-342900" defTabSz="914400">
              <a:lnSpc>
                <a:spcPct val="150000"/>
              </a:lnSpc>
              <a:spcBef>
                <a:spcPts val="140"/>
              </a:spcBef>
              <a:buClr>
                <a:srgbClr val="73A003"/>
              </a:buClr>
              <a:buFont typeface="Arial" panose="020B0604020202020204" pitchFamily="34" charset="0"/>
              <a:buChar char="•"/>
            </a:pPr>
            <a:endParaRPr lang="en-US" sz="2200" kern="1200">
              <a:ea typeface="+mn-ea"/>
              <a:cs typeface="Arial" panose="020B0604020202020204" pitchFamily="34" charset="0"/>
            </a:endParaRPr>
          </a:p>
          <a:p>
            <a:pPr marL="359410" marR="6350" indent="-342900" defTabSz="914400">
              <a:lnSpc>
                <a:spcPct val="150000"/>
              </a:lnSpc>
              <a:spcBef>
                <a:spcPts val="140"/>
              </a:spcBef>
              <a:buClr>
                <a:srgbClr val="73A003"/>
              </a:buClr>
              <a:buFont typeface="Arial" panose="020B0604020202020204" pitchFamily="34" charset="0"/>
              <a:buChar char="•"/>
            </a:pPr>
            <a:endParaRPr lang="en-US" sz="2200" kern="1200">
              <a:ea typeface="+mn-ea"/>
              <a:cs typeface="Arial" panose="020B0604020202020204" pitchFamily="34" charset="0"/>
            </a:endParaRPr>
          </a:p>
          <a:p>
            <a:pPr marL="359410" marR="6350" indent="-342900">
              <a:lnSpc>
                <a:spcPct val="150000"/>
              </a:lnSpc>
              <a:spcBef>
                <a:spcPts val="140"/>
              </a:spcBef>
              <a:buClr>
                <a:srgbClr val="73A003"/>
              </a:buClr>
              <a:buFont typeface="Arial" panose="020B0604020202020204" pitchFamily="34" charset="0"/>
              <a:buChar char="•"/>
            </a:pPr>
            <a:endParaRPr lang="en-US" sz="2200" kern="1200">
              <a:cs typeface="Arial" panose="020B0604020202020204" pitchFamily="34" charset="0"/>
            </a:endParaRPr>
          </a:p>
          <a:p>
            <a:pPr marL="548640" lvl="1" indent="0">
              <a:lnSpc>
                <a:spcPct val="150000"/>
              </a:lnSpc>
              <a:buNone/>
            </a:pPr>
            <a:endParaRPr lang="en-US">
              <a:solidFill>
                <a:srgbClr val="FF0000"/>
              </a:solidFill>
            </a:endParaRPr>
          </a:p>
        </p:txBody>
      </p:sp>
      <p:sp>
        <p:nvSpPr>
          <p:cNvPr id="4" name="Espace réservé du texte 3"/>
          <p:cNvSpPr>
            <a:spLocks noGrp="1"/>
          </p:cNvSpPr>
          <p:nvPr>
            <p:ph type="body" sz="quarter" idx="4294967295"/>
          </p:nvPr>
        </p:nvSpPr>
        <p:spPr>
          <a:xfrm>
            <a:off x="0" y="0"/>
            <a:ext cx="10687665" cy="622300"/>
          </a:xfrm>
        </p:spPr>
        <p:txBody>
          <a:bodyPr lIns="45719" tIns="45720" rIns="45719" bIns="45720" anchor="t">
            <a:noAutofit/>
          </a:bodyPr>
          <a:lstStyle/>
          <a:p>
            <a:pPr>
              <a:lnSpc>
                <a:spcPct val="110000"/>
              </a:lnSpc>
              <a:buSzPts val="2560"/>
            </a:pPr>
            <a:r>
              <a:rPr lang="en-US" sz="2800" b="1">
                <a:solidFill>
                  <a:schemeClr val="bg1"/>
                </a:solidFill>
              </a:rPr>
              <a:t>Plenary discussion: Communication situations of the day</a:t>
            </a:r>
            <a:endParaRPr lang="en-US" sz="2800" b="1">
              <a:solidFill>
                <a:schemeClr val="bg1"/>
              </a:solidFill>
              <a:latin typeface="Source Sans Pro Bold"/>
              <a:ea typeface="Source Sans Pro Bold"/>
              <a:cs typeface="Source Sans Pro Bold"/>
              <a:sym typeface="Source Sans Pro Bold"/>
            </a:endParaRPr>
          </a:p>
        </p:txBody>
      </p:sp>
      <p:sp>
        <p:nvSpPr>
          <p:cNvPr id="5" name="Rectangle 4"/>
          <p:cNvSpPr/>
          <p:nvPr/>
        </p:nvSpPr>
        <p:spPr>
          <a:xfrm>
            <a:off x="138683" y="723781"/>
            <a:ext cx="7045482" cy="523220"/>
          </a:xfrm>
          <a:prstGeom prst="rect">
            <a:avLst/>
          </a:prstGeom>
        </p:spPr>
        <p:txBody>
          <a:bodyPr wrap="square" lIns="91440" tIns="45720" rIns="91440" bIns="45720" anchor="t">
            <a:spAutoFit/>
          </a:bodyPr>
          <a:lstStyle/>
          <a:p>
            <a:r>
              <a:rPr lang="en-US" sz="2800" b="1">
                <a:solidFill>
                  <a:srgbClr val="A1010D"/>
                </a:solidFill>
                <a:latin typeface="Source Sans Pro Regular"/>
                <a:ea typeface="Source Sans Pro Bold"/>
                <a:cs typeface="Arial"/>
                <a:sym typeface="Source Sans Pro Bold"/>
              </a:rPr>
              <a:t>Let’s start with this discussion!</a:t>
            </a:r>
            <a:endParaRPr lang="en-US" sz="2800" b="1">
              <a:solidFill>
                <a:srgbClr val="A1010D"/>
              </a:solidFill>
              <a:latin typeface="Source Sans Pro Regular"/>
              <a:ea typeface="Source Sans Pro Bold"/>
              <a:cs typeface="Arial"/>
            </a:endParaRPr>
          </a:p>
        </p:txBody>
      </p:sp>
      <p:graphicFrame>
        <p:nvGraphicFramePr>
          <p:cNvPr id="6" name="Tableau 5">
            <a:extLst>
              <a:ext uri="{FF2B5EF4-FFF2-40B4-BE49-F238E27FC236}">
                <a16:creationId xmlns:a16="http://schemas.microsoft.com/office/drawing/2014/main" id="{8D1EE5A6-C31B-713A-3657-C310DC7700D3}"/>
              </a:ext>
            </a:extLst>
          </p:cNvPr>
          <p:cNvGraphicFramePr>
            <a:graphicFrameLocks noGrp="1"/>
          </p:cNvGraphicFramePr>
          <p:nvPr>
            <p:extLst>
              <p:ext uri="{D42A27DB-BD31-4B8C-83A1-F6EECF244321}">
                <p14:modId xmlns:p14="http://schemas.microsoft.com/office/powerpoint/2010/main" val="727461020"/>
              </p:ext>
            </p:extLst>
          </p:nvPr>
        </p:nvGraphicFramePr>
        <p:xfrm>
          <a:off x="1381124" y="4095749"/>
          <a:ext cx="9446079" cy="1714500"/>
        </p:xfrm>
        <a:graphic>
          <a:graphicData uri="http://schemas.openxmlformats.org/drawingml/2006/table">
            <a:tbl>
              <a:tblPr firstRow="1" firstCol="1" bandRow="1">
                <a:tableStyleId>{5940675A-B579-460E-94D1-54222C63F5DA}</a:tableStyleId>
              </a:tblPr>
              <a:tblGrid>
                <a:gridCol w="3028633">
                  <a:extLst>
                    <a:ext uri="{9D8B030D-6E8A-4147-A177-3AD203B41FA5}">
                      <a16:colId xmlns:a16="http://schemas.microsoft.com/office/drawing/2014/main" val="755421730"/>
                    </a:ext>
                  </a:extLst>
                </a:gridCol>
                <a:gridCol w="1631202">
                  <a:extLst>
                    <a:ext uri="{9D8B030D-6E8A-4147-A177-3AD203B41FA5}">
                      <a16:colId xmlns:a16="http://schemas.microsoft.com/office/drawing/2014/main" val="2271191584"/>
                    </a:ext>
                  </a:extLst>
                </a:gridCol>
                <a:gridCol w="1595703">
                  <a:extLst>
                    <a:ext uri="{9D8B030D-6E8A-4147-A177-3AD203B41FA5}">
                      <a16:colId xmlns:a16="http://schemas.microsoft.com/office/drawing/2014/main" val="1022522596"/>
                    </a:ext>
                  </a:extLst>
                </a:gridCol>
                <a:gridCol w="3190541">
                  <a:extLst>
                    <a:ext uri="{9D8B030D-6E8A-4147-A177-3AD203B41FA5}">
                      <a16:colId xmlns:a16="http://schemas.microsoft.com/office/drawing/2014/main" val="4098916737"/>
                    </a:ext>
                  </a:extLst>
                </a:gridCol>
              </a:tblGrid>
              <a:tr h="342900">
                <a:tc rowSpan="2">
                  <a:txBody>
                    <a:bodyPr/>
                    <a:lstStyle/>
                    <a:p>
                      <a:pPr algn="ctr">
                        <a:spcAft>
                          <a:spcPts val="0"/>
                        </a:spcAft>
                      </a:pPr>
                      <a:r>
                        <a:rPr lang="en-US" sz="1600" b="1">
                          <a:solidFill>
                            <a:schemeClr val="bg1"/>
                          </a:solidFill>
                          <a:effectLst/>
                          <a:latin typeface="Source Sans Pro Bold"/>
                        </a:rPr>
                        <a:t>Daily activities</a:t>
                      </a:r>
                    </a:p>
                  </a:txBody>
                  <a:tcPr marL="68580" marR="68580" marT="0" marB="0">
                    <a:solidFill>
                      <a:srgbClr val="65A000"/>
                    </a:solidFill>
                  </a:tcPr>
                </a:tc>
                <a:tc gridSpan="2">
                  <a:txBody>
                    <a:bodyPr/>
                    <a:lstStyle/>
                    <a:p>
                      <a:pPr algn="ctr">
                        <a:spcAft>
                          <a:spcPts val="0"/>
                        </a:spcAft>
                      </a:pPr>
                      <a:r>
                        <a:rPr lang="en-US" sz="1600" b="1">
                          <a:solidFill>
                            <a:schemeClr val="bg1"/>
                          </a:solidFill>
                          <a:effectLst/>
                          <a:latin typeface="Source Sans Pro Bold"/>
                        </a:rPr>
                        <a:t>Communication situations</a:t>
                      </a:r>
                    </a:p>
                  </a:txBody>
                  <a:tcPr marL="68580" marR="68580" marT="0" marB="0">
                    <a:solidFill>
                      <a:srgbClr val="65A000"/>
                    </a:solidFill>
                  </a:tcPr>
                </a:tc>
                <a:tc hMerge="1">
                  <a:txBody>
                    <a:bodyPr/>
                    <a:lstStyle/>
                    <a:p>
                      <a:endParaRPr lang="fr-FR"/>
                    </a:p>
                  </a:txBody>
                  <a:tcPr/>
                </a:tc>
                <a:tc rowSpan="2">
                  <a:txBody>
                    <a:bodyPr/>
                    <a:lstStyle/>
                    <a:p>
                      <a:pPr algn="ctr">
                        <a:spcAft>
                          <a:spcPts val="0"/>
                        </a:spcAft>
                      </a:pPr>
                      <a:r>
                        <a:rPr lang="en-US" sz="1600" b="1">
                          <a:solidFill>
                            <a:schemeClr val="bg1"/>
                          </a:solidFill>
                          <a:effectLst/>
                          <a:latin typeface="Source Sans Pro Bold"/>
                        </a:rPr>
                        <a:t>Type of communication used</a:t>
                      </a:r>
                    </a:p>
                  </a:txBody>
                  <a:tcPr marL="68580" marR="68580" marT="0" marB="0">
                    <a:solidFill>
                      <a:srgbClr val="65A000"/>
                    </a:solidFill>
                  </a:tcPr>
                </a:tc>
                <a:extLst>
                  <a:ext uri="{0D108BD9-81ED-4DB2-BD59-A6C34878D82A}">
                    <a16:rowId xmlns:a16="http://schemas.microsoft.com/office/drawing/2014/main" val="96671632"/>
                  </a:ext>
                </a:extLst>
              </a:tr>
              <a:tr h="342900">
                <a:tc vMerge="1">
                  <a:txBody>
                    <a:bodyPr/>
                    <a:lstStyle/>
                    <a:p>
                      <a:endParaRPr lang="fr-FR"/>
                    </a:p>
                  </a:txBody>
                  <a:tcPr/>
                </a:tc>
                <a:tc>
                  <a:txBody>
                    <a:bodyPr/>
                    <a:lstStyle/>
                    <a:p>
                      <a:pPr algn="ctr">
                        <a:spcAft>
                          <a:spcPts val="0"/>
                        </a:spcAft>
                      </a:pPr>
                      <a:r>
                        <a:rPr lang="en-US" sz="1600" b="1">
                          <a:effectLst/>
                          <a:latin typeface="Source Sans Pro Bold"/>
                        </a:rPr>
                        <a:t>Yes</a:t>
                      </a:r>
                    </a:p>
                  </a:txBody>
                  <a:tcPr marL="68580" marR="68580" marT="0" marB="0">
                    <a:solidFill>
                      <a:schemeClr val="bg1">
                        <a:lumMod val="95000"/>
                      </a:schemeClr>
                    </a:solidFill>
                  </a:tcPr>
                </a:tc>
                <a:tc>
                  <a:txBody>
                    <a:bodyPr/>
                    <a:lstStyle/>
                    <a:p>
                      <a:pPr algn="ctr">
                        <a:spcAft>
                          <a:spcPts val="0"/>
                        </a:spcAft>
                      </a:pPr>
                      <a:r>
                        <a:rPr lang="en-US" sz="1600" b="1">
                          <a:effectLst/>
                          <a:latin typeface="Source Sans Pro Bold"/>
                        </a:rPr>
                        <a:t>No</a:t>
                      </a:r>
                    </a:p>
                  </a:txBody>
                  <a:tcPr marL="68580" marR="68580" marT="0" marB="0">
                    <a:solidFill>
                      <a:schemeClr val="bg1">
                        <a:lumMod val="95000"/>
                      </a:schemeClr>
                    </a:solidFill>
                  </a:tcPr>
                </a:tc>
                <a:tc vMerge="1">
                  <a:txBody>
                    <a:bodyPr/>
                    <a:lstStyle/>
                    <a:p>
                      <a:endParaRPr lang="fr-FR"/>
                    </a:p>
                  </a:txBody>
                  <a:tcPr/>
                </a:tc>
                <a:extLst>
                  <a:ext uri="{0D108BD9-81ED-4DB2-BD59-A6C34878D82A}">
                    <a16:rowId xmlns:a16="http://schemas.microsoft.com/office/drawing/2014/main" val="3157161030"/>
                  </a:ext>
                </a:extLst>
              </a:tr>
              <a:tr h="342900">
                <a:tc>
                  <a:txBody>
                    <a:bodyPr/>
                    <a:lstStyle/>
                    <a:p>
                      <a:pPr>
                        <a:spcAft>
                          <a:spcPts val="0"/>
                        </a:spcAft>
                      </a:pPr>
                      <a:endParaRPr lang="en-US" sz="1600" b="1">
                        <a:effectLst/>
                        <a:latin typeface="Source Sans Pro Bold"/>
                      </a:endParaRPr>
                    </a:p>
                  </a:txBody>
                  <a:tcPr marL="68580" marR="68580" marT="0" marB="0"/>
                </a:tc>
                <a:tc>
                  <a:txBody>
                    <a:bodyPr/>
                    <a:lstStyle/>
                    <a:p>
                      <a:pPr>
                        <a:spcAft>
                          <a:spcPts val="0"/>
                        </a:spcAft>
                      </a:pPr>
                      <a:endParaRPr lang="en-US" sz="1600" b="1">
                        <a:effectLst/>
                        <a:latin typeface="Source Sans Pro Bold"/>
                      </a:endParaRPr>
                    </a:p>
                  </a:txBody>
                  <a:tcPr marL="68580" marR="68580" marT="0" marB="0"/>
                </a:tc>
                <a:tc>
                  <a:txBody>
                    <a:bodyPr/>
                    <a:lstStyle/>
                    <a:p>
                      <a:pPr>
                        <a:spcAft>
                          <a:spcPts val="0"/>
                        </a:spcAft>
                      </a:pPr>
                      <a:endParaRPr lang="en-US" sz="1600" b="1">
                        <a:effectLst/>
                        <a:latin typeface="Source Sans Pro Bold"/>
                      </a:endParaRPr>
                    </a:p>
                  </a:txBody>
                  <a:tcPr marL="68580" marR="68580" marT="0" marB="0"/>
                </a:tc>
                <a:tc>
                  <a:txBody>
                    <a:bodyPr/>
                    <a:lstStyle/>
                    <a:p>
                      <a:pPr>
                        <a:spcAft>
                          <a:spcPts val="0"/>
                        </a:spcAft>
                      </a:pPr>
                      <a:endParaRPr lang="en-US" sz="1600" b="1">
                        <a:effectLst/>
                        <a:latin typeface="Source Sans Pro Bold"/>
                      </a:endParaRPr>
                    </a:p>
                  </a:txBody>
                  <a:tcPr marL="68580" marR="68580" marT="0" marB="0"/>
                </a:tc>
                <a:extLst>
                  <a:ext uri="{0D108BD9-81ED-4DB2-BD59-A6C34878D82A}">
                    <a16:rowId xmlns:a16="http://schemas.microsoft.com/office/drawing/2014/main" val="1096696920"/>
                  </a:ext>
                </a:extLst>
              </a:tr>
              <a:tr h="342900">
                <a:tc>
                  <a:txBody>
                    <a:bodyPr/>
                    <a:lstStyle/>
                    <a:p>
                      <a:pPr>
                        <a:spcAft>
                          <a:spcPts val="0"/>
                        </a:spcAft>
                      </a:pPr>
                      <a:endParaRPr lang="en-US">
                        <a:effectLst/>
                      </a:endParaRPr>
                    </a:p>
                  </a:txBody>
                  <a:tcPr marL="68580" marR="68580" marT="0" marB="0"/>
                </a:tc>
                <a:tc>
                  <a:txBody>
                    <a:bodyPr/>
                    <a:lstStyle/>
                    <a:p>
                      <a:pPr>
                        <a:spcAft>
                          <a:spcPts val="0"/>
                        </a:spcAft>
                      </a:pPr>
                      <a:endParaRPr lang="en-US">
                        <a:effectLst/>
                      </a:endParaRPr>
                    </a:p>
                  </a:txBody>
                  <a:tcPr marL="68580" marR="68580" marT="0" marB="0"/>
                </a:tc>
                <a:tc>
                  <a:txBody>
                    <a:bodyPr/>
                    <a:lstStyle/>
                    <a:p>
                      <a:pPr>
                        <a:spcAft>
                          <a:spcPts val="0"/>
                        </a:spcAft>
                      </a:pPr>
                      <a:endParaRPr lang="en-US">
                        <a:effectLst/>
                      </a:endParaRPr>
                    </a:p>
                  </a:txBody>
                  <a:tcPr marL="68580" marR="68580" marT="0" marB="0"/>
                </a:tc>
                <a:tc>
                  <a:txBody>
                    <a:bodyPr/>
                    <a:lstStyle/>
                    <a:p>
                      <a:pPr>
                        <a:spcAft>
                          <a:spcPts val="0"/>
                        </a:spcAft>
                      </a:pPr>
                      <a:endParaRPr lang="en-US">
                        <a:effectLst/>
                      </a:endParaRPr>
                    </a:p>
                  </a:txBody>
                  <a:tcPr marL="68580" marR="68580" marT="0" marB="0"/>
                </a:tc>
                <a:extLst>
                  <a:ext uri="{0D108BD9-81ED-4DB2-BD59-A6C34878D82A}">
                    <a16:rowId xmlns:a16="http://schemas.microsoft.com/office/drawing/2014/main" val="887663852"/>
                  </a:ext>
                </a:extLst>
              </a:tr>
              <a:tr h="342900">
                <a:tc>
                  <a:txBody>
                    <a:bodyPr/>
                    <a:lstStyle/>
                    <a:p>
                      <a:pPr>
                        <a:spcAft>
                          <a:spcPts val="0"/>
                        </a:spcAft>
                      </a:pPr>
                      <a:endParaRPr lang="en-US">
                        <a:effectLst/>
                      </a:endParaRPr>
                    </a:p>
                  </a:txBody>
                  <a:tcPr marL="68580" marR="68580" marT="0" marB="0"/>
                </a:tc>
                <a:tc>
                  <a:txBody>
                    <a:bodyPr/>
                    <a:lstStyle/>
                    <a:p>
                      <a:pPr>
                        <a:spcAft>
                          <a:spcPts val="0"/>
                        </a:spcAft>
                      </a:pPr>
                      <a:endParaRPr lang="en-US">
                        <a:effectLst/>
                      </a:endParaRPr>
                    </a:p>
                  </a:txBody>
                  <a:tcPr marL="68580" marR="68580" marT="0" marB="0"/>
                </a:tc>
                <a:tc>
                  <a:txBody>
                    <a:bodyPr/>
                    <a:lstStyle/>
                    <a:p>
                      <a:pPr>
                        <a:spcAft>
                          <a:spcPts val="0"/>
                        </a:spcAft>
                      </a:pPr>
                      <a:endParaRPr lang="en-US">
                        <a:effectLst/>
                      </a:endParaRPr>
                    </a:p>
                  </a:txBody>
                  <a:tcPr marL="68580" marR="68580" marT="0" marB="0"/>
                </a:tc>
                <a:tc>
                  <a:txBody>
                    <a:bodyPr/>
                    <a:lstStyle/>
                    <a:p>
                      <a:pPr>
                        <a:spcAft>
                          <a:spcPts val="0"/>
                        </a:spcAft>
                      </a:pPr>
                      <a:endParaRPr lang="en-US">
                        <a:effectLst/>
                      </a:endParaRPr>
                    </a:p>
                  </a:txBody>
                  <a:tcPr marL="68580" marR="68580" marT="0" marB="0"/>
                </a:tc>
                <a:extLst>
                  <a:ext uri="{0D108BD9-81ED-4DB2-BD59-A6C34878D82A}">
                    <a16:rowId xmlns:a16="http://schemas.microsoft.com/office/drawing/2014/main" val="805527268"/>
                  </a:ext>
                </a:extLst>
              </a:tr>
            </a:tbl>
          </a:graphicData>
        </a:graphic>
      </p:graphicFrame>
      <p:sp>
        <p:nvSpPr>
          <p:cNvPr id="7" name="Slide Number Placeholder 5">
            <a:extLst>
              <a:ext uri="{FF2B5EF4-FFF2-40B4-BE49-F238E27FC236}">
                <a16:creationId xmlns:a16="http://schemas.microsoft.com/office/drawing/2014/main" id="{E086DA1E-5520-4AF8-9D9B-53673783E92B}"/>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54</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032292007"/>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nvPr>
        </p:nvSpPr>
        <p:spPr>
          <a:xfrm>
            <a:off x="382978" y="1365819"/>
            <a:ext cx="7178028" cy="4654071"/>
          </a:xfrm>
        </p:spPr>
        <p:txBody>
          <a:bodyPr>
            <a:normAutofit/>
          </a:bodyPr>
          <a:lstStyle/>
          <a:p>
            <a:pPr marL="359833" marR="6773" indent="-342900" fontAlgn="auto" hangingPunct="1">
              <a:spcBef>
                <a:spcPts val="140"/>
              </a:spcBef>
              <a:spcAft>
                <a:spcPts val="0"/>
              </a:spcAft>
              <a:buClr>
                <a:srgbClr val="73A003"/>
              </a:buClr>
              <a:buFont typeface="Arial" panose="020B0604020202020204" pitchFamily="34" charset="0"/>
              <a:buChar char="•"/>
            </a:pPr>
            <a:r>
              <a:rPr lang="en-US">
                <a:solidFill>
                  <a:srgbClr val="000000"/>
                </a:solidFill>
                <a:latin typeface="Source Sans Pro Regular"/>
                <a:sym typeface="Calibri"/>
              </a:rPr>
              <a:t>Communication is defined as a process of exchange of messages between individuals, groups... which allows to give a meaning and an intention to the acts of others. </a:t>
            </a:r>
          </a:p>
          <a:p>
            <a:pPr marL="359833" marR="6773" indent="-342900" fontAlgn="auto" hangingPunct="1">
              <a:spcBef>
                <a:spcPts val="140"/>
              </a:spcBef>
              <a:spcAft>
                <a:spcPts val="0"/>
              </a:spcAft>
              <a:buClr>
                <a:srgbClr val="73A003"/>
              </a:buClr>
              <a:buFont typeface="Arial" panose="020B0604020202020204" pitchFamily="34" charset="0"/>
              <a:buChar char="•"/>
            </a:pPr>
            <a:endParaRPr lang="en-US">
              <a:solidFill>
                <a:srgbClr val="000000"/>
              </a:solidFill>
              <a:latin typeface="Source Sans Pro Regular"/>
              <a:sym typeface="Calibri"/>
            </a:endParaRPr>
          </a:p>
          <a:p>
            <a:pPr marL="359833" marR="6773" indent="-342900" fontAlgn="auto" hangingPunct="1">
              <a:spcBef>
                <a:spcPts val="140"/>
              </a:spcBef>
              <a:spcAft>
                <a:spcPts val="0"/>
              </a:spcAft>
              <a:buClr>
                <a:srgbClr val="73A003"/>
              </a:buClr>
              <a:buFont typeface="Arial" panose="020B0604020202020204" pitchFamily="34" charset="0"/>
              <a:buChar char="•"/>
            </a:pPr>
            <a:r>
              <a:rPr lang="en-US">
                <a:solidFill>
                  <a:srgbClr val="000000"/>
                </a:solidFill>
                <a:latin typeface="Source Sans Pro Regular"/>
                <a:sym typeface="Calibri"/>
              </a:rPr>
              <a:t>There is communication when a message is transmitted and received in a medium and when a meaning is given to the signals transmitted and received. </a:t>
            </a:r>
          </a:p>
          <a:p>
            <a:pPr marL="359833" marR="6773" indent="-342900" fontAlgn="auto" hangingPunct="1">
              <a:spcBef>
                <a:spcPts val="140"/>
              </a:spcBef>
              <a:spcAft>
                <a:spcPts val="0"/>
              </a:spcAft>
              <a:buClr>
                <a:srgbClr val="73A003"/>
              </a:buClr>
              <a:buFont typeface="Arial" panose="020B0604020202020204" pitchFamily="34" charset="0"/>
              <a:buChar char="•"/>
            </a:pPr>
            <a:endParaRPr lang="en-US">
              <a:solidFill>
                <a:srgbClr val="000000"/>
              </a:solidFill>
              <a:latin typeface="Source Sans Pro Regular"/>
              <a:sym typeface="Calibri"/>
            </a:endParaRPr>
          </a:p>
          <a:p>
            <a:pPr marL="359833" marR="6773" indent="-342900" fontAlgn="auto" hangingPunct="1">
              <a:spcBef>
                <a:spcPts val="140"/>
              </a:spcBef>
              <a:spcAft>
                <a:spcPts val="0"/>
              </a:spcAft>
              <a:buClr>
                <a:srgbClr val="73A003"/>
              </a:buClr>
              <a:buFont typeface="Arial" panose="020B0604020202020204" pitchFamily="34" charset="0"/>
              <a:buChar char="•"/>
            </a:pPr>
            <a:r>
              <a:rPr lang="en-US">
                <a:solidFill>
                  <a:srgbClr val="000000"/>
                </a:solidFill>
                <a:latin typeface="Source Sans Pro Regular"/>
                <a:sym typeface="Calibri"/>
              </a:rPr>
              <a:t>Communication occurs in a context, has effects and is subject to disruption. </a:t>
            </a:r>
            <a:endParaRPr lang="fr-FR">
              <a:solidFill>
                <a:srgbClr val="000000"/>
              </a:solidFill>
              <a:latin typeface="Source Sans Pro Regular"/>
              <a:sym typeface="Calibri"/>
            </a:endParaRPr>
          </a:p>
        </p:txBody>
      </p:sp>
      <p:sp>
        <p:nvSpPr>
          <p:cNvPr id="2" name="Titre 1"/>
          <p:cNvSpPr>
            <a:spLocks noGrp="1"/>
          </p:cNvSpPr>
          <p:nvPr>
            <p:ph type="title" idx="4294967295"/>
          </p:nvPr>
        </p:nvSpPr>
        <p:spPr>
          <a:xfrm>
            <a:off x="138683" y="685897"/>
            <a:ext cx="10972800" cy="590601"/>
          </a:xfrm>
        </p:spPr>
        <p:txBody>
          <a:bodyPr>
            <a:normAutofit/>
          </a:bodyPr>
          <a:lstStyle/>
          <a:p>
            <a:r>
              <a:rPr lang="en-US" sz="2800" b="1">
                <a:solidFill>
                  <a:srgbClr val="A1010D"/>
                </a:solidFill>
                <a:latin typeface="Source Sans Pro Regular"/>
                <a:cs typeface="Arial"/>
                <a:sym typeface="Calibri"/>
              </a:rPr>
              <a:t>What is communication?</a:t>
            </a:r>
            <a:endParaRPr lang="fr-FR" sz="2800" b="1">
              <a:solidFill>
                <a:srgbClr val="A1010D"/>
              </a:solidFill>
              <a:latin typeface="Source Sans Pro Regular"/>
              <a:cs typeface="Arial"/>
              <a:sym typeface="Calibri"/>
            </a:endParaRP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1786" y="1789470"/>
            <a:ext cx="4844874" cy="2782529"/>
          </a:xfrm>
          <a:prstGeom prst="rect">
            <a:avLst/>
          </a:prstGeom>
        </p:spPr>
      </p:pic>
      <p:sp>
        <p:nvSpPr>
          <p:cNvPr id="6" name="Espace réservé du texte 3"/>
          <p:cNvSpPr>
            <a:spLocks noGrp="1"/>
          </p:cNvSpPr>
          <p:nvPr>
            <p:ph type="body" sz="quarter" idx="21"/>
          </p:nvPr>
        </p:nvSpPr>
        <p:spPr>
          <a:xfrm>
            <a:off x="138683" y="-25725"/>
            <a:ext cx="9212263" cy="622301"/>
          </a:xfrm>
        </p:spPr>
        <p:txBody>
          <a:bodyPr lIns="45719" tIns="45720" rIns="45719" bIns="45720" anchor="t">
            <a:noAutofit/>
          </a:bodyPr>
          <a:lstStyle/>
          <a:p>
            <a:pPr>
              <a:lnSpc>
                <a:spcPct val="110000"/>
              </a:lnSpc>
              <a:buSzPts val="2560"/>
            </a:pPr>
            <a:r>
              <a:rPr lang="en-US" sz="3200" b="1" dirty="0">
                <a:solidFill>
                  <a:srgbClr val="FFFFFF"/>
                </a:solidFill>
                <a:latin typeface="Source Sans Pro Bold"/>
                <a:ea typeface="Source Sans Pro Bold"/>
                <a:cs typeface="Source Sans Pro Bold"/>
                <a:sym typeface="Source Sans Pro Bold"/>
              </a:rPr>
              <a:t>8.5 </a:t>
            </a:r>
            <a:r>
              <a:rPr lang="en-US" sz="3200" b="1" dirty="0">
                <a:solidFill>
                  <a:srgbClr val="FFFFFF"/>
                </a:solidFill>
                <a:latin typeface="Source Sans Pro Bold"/>
                <a:ea typeface="Source Sans Pro Bold"/>
                <a:cs typeface="Source Sans Pro Bold"/>
              </a:rPr>
              <a:t>Communication</a:t>
            </a:r>
            <a:endParaRPr lang="en-US" sz="3200" b="1" dirty="0">
              <a:solidFill>
                <a:srgbClr val="FFFFFF"/>
              </a:solidFill>
              <a:latin typeface="Source Sans Pro Bold"/>
              <a:ea typeface="Source Sans Pro Bold"/>
              <a:cs typeface="Source Sans Pro Bold"/>
              <a:sym typeface="Source Sans Pro Bold"/>
            </a:endParaRPr>
          </a:p>
        </p:txBody>
      </p:sp>
      <p:sp>
        <p:nvSpPr>
          <p:cNvPr id="7" name="Slide Number Placeholder 5">
            <a:extLst>
              <a:ext uri="{FF2B5EF4-FFF2-40B4-BE49-F238E27FC236}">
                <a16:creationId xmlns:a16="http://schemas.microsoft.com/office/drawing/2014/main" id="{513AA057-7424-468A-9028-5E91A0F96476}"/>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55</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474007971"/>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C13E117-99CB-4C1B-BFEE-1516478FAF4E}"/>
              </a:ext>
            </a:extLst>
          </p:cNvPr>
          <p:cNvSpPr>
            <a:spLocks noGrp="1"/>
          </p:cNvSpPr>
          <p:nvPr>
            <p:ph type="body" idx="1"/>
          </p:nvPr>
        </p:nvSpPr>
        <p:spPr>
          <a:xfrm>
            <a:off x="892334" y="1641985"/>
            <a:ext cx="8222168" cy="4654071"/>
          </a:xfrm>
        </p:spPr>
        <p:txBody>
          <a:bodyPr lIns="45719" tIns="45720" rIns="45719" bIns="45720" anchor="t">
            <a:normAutofit/>
          </a:bodyPr>
          <a:lstStyle/>
          <a:p>
            <a:pPr marL="0" indent="0">
              <a:buNone/>
            </a:pPr>
            <a:r>
              <a:rPr lang="en-US"/>
              <a:t>Consider:</a:t>
            </a:r>
          </a:p>
          <a:p>
            <a:pPr marL="359410" marR="6350" indent="-342900">
              <a:lnSpc>
                <a:spcPct val="110000"/>
              </a:lnSpc>
              <a:spcBef>
                <a:spcPts val="140"/>
              </a:spcBef>
              <a:buClr>
                <a:srgbClr val="73A003"/>
              </a:buClr>
              <a:buFont typeface="Arial" panose="020B0604020202020204" pitchFamily="34" charset="0"/>
              <a:buChar char="•"/>
            </a:pPr>
            <a:r>
              <a:rPr lang="en-US">
                <a:solidFill>
                  <a:srgbClr val="000000"/>
                </a:solidFill>
                <a:latin typeface="Source Sans Pro Regular"/>
                <a:sym typeface="Calibri"/>
              </a:rPr>
              <a:t>One-on-one meetings with staff, health officials</a:t>
            </a:r>
            <a:r>
              <a:rPr lang="en-US">
                <a:sym typeface="Calibri"/>
              </a:rPr>
              <a:t>, etc.</a:t>
            </a:r>
            <a:endParaRPr lang="en-US">
              <a:solidFill>
                <a:srgbClr val="000000"/>
              </a:solidFill>
              <a:latin typeface="Source Sans Pro Regular"/>
            </a:endParaRPr>
          </a:p>
          <a:p>
            <a:pPr marL="359410" marR="6350" indent="-342900" fontAlgn="auto" hangingPunct="1">
              <a:lnSpc>
                <a:spcPct val="110000"/>
              </a:lnSpc>
              <a:spcBef>
                <a:spcPts val="140"/>
              </a:spcBef>
              <a:spcAft>
                <a:spcPts val="0"/>
              </a:spcAft>
              <a:buClr>
                <a:srgbClr val="73A003"/>
              </a:buClr>
              <a:buFont typeface="Arial" panose="020B0604020202020204" pitchFamily="34" charset="0"/>
              <a:buChar char="•"/>
            </a:pPr>
            <a:r>
              <a:rPr lang="en-US">
                <a:solidFill>
                  <a:srgbClr val="000000"/>
                </a:solidFill>
                <a:latin typeface="Source Sans Pro Regular"/>
                <a:sym typeface="Calibri"/>
              </a:rPr>
              <a:t>Staff meetings</a:t>
            </a:r>
            <a:endParaRPr lang="en-US">
              <a:solidFill>
                <a:srgbClr val="000000"/>
              </a:solidFill>
              <a:latin typeface="Source Sans Pro Regular"/>
            </a:endParaRPr>
          </a:p>
          <a:p>
            <a:pPr marL="359410" marR="6350" indent="-342900">
              <a:lnSpc>
                <a:spcPct val="110000"/>
              </a:lnSpc>
              <a:spcBef>
                <a:spcPts val="140"/>
              </a:spcBef>
              <a:buClr>
                <a:srgbClr val="73A003"/>
              </a:buClr>
              <a:buFont typeface="Arial" panose="020B0604020202020204" pitchFamily="34" charset="0"/>
              <a:buChar char="•"/>
            </a:pPr>
            <a:r>
              <a:rPr lang="en-US">
                <a:solidFill>
                  <a:srgbClr val="000000"/>
                </a:solidFill>
                <a:latin typeface="Source Sans Pro Regular"/>
                <a:sym typeface="Calibri"/>
              </a:rPr>
              <a:t>Presentations to public health partners, policy makers, community groups</a:t>
            </a:r>
            <a:r>
              <a:rPr lang="en-US">
                <a:sym typeface="Calibri"/>
              </a:rPr>
              <a:t>, etc.</a:t>
            </a:r>
            <a:endParaRPr lang="en-US">
              <a:solidFill>
                <a:srgbClr val="000000"/>
              </a:solidFill>
              <a:latin typeface="Source Sans Pro Regular"/>
            </a:endParaRPr>
          </a:p>
          <a:p>
            <a:pPr marL="359410" marR="6350" indent="-342900" fontAlgn="auto" hangingPunct="1">
              <a:lnSpc>
                <a:spcPct val="110000"/>
              </a:lnSpc>
              <a:spcBef>
                <a:spcPts val="140"/>
              </a:spcBef>
              <a:spcAft>
                <a:spcPts val="0"/>
              </a:spcAft>
              <a:buClr>
                <a:srgbClr val="73A003"/>
              </a:buClr>
              <a:buFont typeface="Arial" panose="020B0604020202020204" pitchFamily="34" charset="0"/>
              <a:buChar char="•"/>
            </a:pPr>
            <a:r>
              <a:rPr lang="en-US">
                <a:solidFill>
                  <a:srgbClr val="000000"/>
                </a:solidFill>
                <a:latin typeface="Source Sans Pro Regular"/>
                <a:sym typeface="Calibri"/>
              </a:rPr>
              <a:t>Coordinating staff projects at the bench</a:t>
            </a:r>
            <a:endParaRPr lang="en-US">
              <a:solidFill>
                <a:srgbClr val="000000"/>
              </a:solidFill>
              <a:latin typeface="Source Sans Pro Regular"/>
            </a:endParaRPr>
          </a:p>
          <a:p>
            <a:pPr marL="359410" marR="6350" indent="-342900">
              <a:lnSpc>
                <a:spcPct val="110000"/>
              </a:lnSpc>
              <a:spcBef>
                <a:spcPts val="140"/>
              </a:spcBef>
              <a:buClr>
                <a:srgbClr val="73A003"/>
              </a:buClr>
              <a:buFont typeface="Arial" panose="020B0604020202020204" pitchFamily="34" charset="0"/>
              <a:buChar char="•"/>
            </a:pPr>
            <a:r>
              <a:rPr lang="en-US">
                <a:solidFill>
                  <a:srgbClr val="000000"/>
                </a:solidFill>
                <a:latin typeface="Source Sans Pro Regular"/>
                <a:sym typeface="Calibri"/>
              </a:rPr>
              <a:t>Problem solving discussions with staff and colleagues</a:t>
            </a:r>
            <a:r>
              <a:rPr lang="en-US">
                <a:sym typeface="Calibri"/>
              </a:rPr>
              <a:t> </a:t>
            </a:r>
            <a:endParaRPr lang="en-US">
              <a:solidFill>
                <a:srgbClr val="000000"/>
              </a:solidFill>
              <a:latin typeface="Source Sans Pro Regular"/>
            </a:endParaRPr>
          </a:p>
          <a:p>
            <a:pPr marL="359410" marR="6350" indent="-342900" fontAlgn="auto" hangingPunct="1">
              <a:lnSpc>
                <a:spcPct val="110000"/>
              </a:lnSpc>
              <a:spcBef>
                <a:spcPts val="140"/>
              </a:spcBef>
              <a:spcAft>
                <a:spcPts val="0"/>
              </a:spcAft>
              <a:buClr>
                <a:srgbClr val="73A003"/>
              </a:buClr>
              <a:buFont typeface="Arial" panose="020B0604020202020204" pitchFamily="34" charset="0"/>
              <a:buChar char="•"/>
            </a:pPr>
            <a:r>
              <a:rPr lang="en-US">
                <a:solidFill>
                  <a:srgbClr val="000000"/>
                </a:solidFill>
                <a:latin typeface="Source Sans Pro Regular"/>
                <a:sym typeface="Calibri"/>
              </a:rPr>
              <a:t>Virtual meetings and phone calls</a:t>
            </a:r>
            <a:endParaRPr lang="en-US">
              <a:solidFill>
                <a:srgbClr val="000000"/>
              </a:solidFill>
              <a:latin typeface="Source Sans Pro Regular"/>
            </a:endParaRPr>
          </a:p>
          <a:p>
            <a:pPr marL="359410" marR="6350" indent="-342900">
              <a:lnSpc>
                <a:spcPct val="110000"/>
              </a:lnSpc>
              <a:spcBef>
                <a:spcPts val="140"/>
              </a:spcBef>
              <a:buClr>
                <a:srgbClr val="73A003"/>
              </a:buClr>
              <a:buFont typeface="Arial" panose="020B0604020202020204" pitchFamily="34" charset="0"/>
              <a:buChar char="•"/>
            </a:pPr>
            <a:r>
              <a:rPr lang="en-US">
                <a:solidFill>
                  <a:srgbClr val="000000"/>
                </a:solidFill>
                <a:latin typeface="Source Sans Pro Regular"/>
                <a:sym typeface="Calibri"/>
              </a:rPr>
              <a:t>Written communications such as email, memos, and guidance</a:t>
            </a:r>
            <a:r>
              <a:rPr lang="en-US">
                <a:sym typeface="Calibri"/>
              </a:rPr>
              <a:t>, etc.</a:t>
            </a:r>
            <a:endParaRPr lang="en-US">
              <a:solidFill>
                <a:srgbClr val="000000"/>
              </a:solidFill>
              <a:latin typeface="Source Sans Pro Regular"/>
            </a:endParaRPr>
          </a:p>
        </p:txBody>
      </p:sp>
      <p:sp>
        <p:nvSpPr>
          <p:cNvPr id="2" name="Title 1">
            <a:extLst>
              <a:ext uri="{FF2B5EF4-FFF2-40B4-BE49-F238E27FC236}">
                <a16:creationId xmlns:a16="http://schemas.microsoft.com/office/drawing/2014/main" id="{CC1D37BE-6EDE-4D32-B800-A4456B57CCAD}"/>
              </a:ext>
            </a:extLst>
          </p:cNvPr>
          <p:cNvSpPr>
            <a:spLocks noGrp="1"/>
          </p:cNvSpPr>
          <p:nvPr>
            <p:ph type="title" idx="4294967295"/>
          </p:nvPr>
        </p:nvSpPr>
        <p:spPr>
          <a:xfrm>
            <a:off x="138683" y="932372"/>
            <a:ext cx="10515600" cy="709613"/>
          </a:xfrm>
        </p:spPr>
        <p:txBody>
          <a:bodyPr>
            <a:normAutofit/>
          </a:bodyPr>
          <a:lstStyle/>
          <a:p>
            <a:r>
              <a:rPr lang="en-US" sz="2800" b="1">
                <a:solidFill>
                  <a:srgbClr val="A1010D"/>
                </a:solidFill>
                <a:latin typeface="Source Sans Pro Regular"/>
                <a:cs typeface="Arial"/>
              </a:rPr>
              <a:t>Communicating in multiple ways</a:t>
            </a:r>
          </a:p>
        </p:txBody>
      </p:sp>
      <p:pic>
        <p:nvPicPr>
          <p:cNvPr id="6" name="Imag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14502" y="2566218"/>
            <a:ext cx="2694039" cy="2020529"/>
          </a:xfrm>
          <a:prstGeom prst="rect">
            <a:avLst/>
          </a:prstGeom>
        </p:spPr>
      </p:pic>
      <p:pic>
        <p:nvPicPr>
          <p:cNvPr id="7" name="Imag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27025" y="4552333"/>
            <a:ext cx="3281516" cy="2187677"/>
          </a:xfrm>
          <a:prstGeom prst="rect">
            <a:avLst/>
          </a:prstGeom>
        </p:spPr>
      </p:pic>
      <p:sp>
        <p:nvSpPr>
          <p:cNvPr id="9" name="Espace réservé du texte 3"/>
          <p:cNvSpPr>
            <a:spLocks noGrp="1"/>
          </p:cNvSpPr>
          <p:nvPr>
            <p:ph type="body" sz="quarter" idx="21"/>
          </p:nvPr>
        </p:nvSpPr>
        <p:spPr/>
        <p:txBody>
          <a:bodyPr lIns="45719" tIns="45720" rIns="45719" bIns="45720" anchor="t">
            <a:noAutofit/>
          </a:bodyPr>
          <a:lstStyle/>
          <a:p>
            <a:pPr>
              <a:lnSpc>
                <a:spcPct val="110000"/>
              </a:lnSpc>
              <a:buSzPts val="2560"/>
            </a:pPr>
            <a:r>
              <a:rPr lang="en-US" sz="3200" b="1" dirty="0">
                <a:solidFill>
                  <a:srgbClr val="FFFFFF"/>
                </a:solidFill>
                <a:latin typeface="Source Sans Pro Bold"/>
                <a:ea typeface="Source Sans Pro Bold"/>
                <a:cs typeface="Source Sans Pro Bold"/>
                <a:sym typeface="Source Sans Pro Bold"/>
              </a:rPr>
              <a:t>8.5 </a:t>
            </a:r>
            <a:r>
              <a:rPr lang="en-US" sz="3200" b="1" dirty="0">
                <a:solidFill>
                  <a:srgbClr val="FFFFFF"/>
                </a:solidFill>
                <a:latin typeface="Source Sans Pro Bold"/>
                <a:ea typeface="Source Sans Pro Bold"/>
                <a:cs typeface="Source Sans Pro Bold"/>
              </a:rPr>
              <a:t>Communication</a:t>
            </a:r>
            <a:endParaRPr lang="en-US" sz="3200" b="1" dirty="0">
              <a:solidFill>
                <a:srgbClr val="FFFFFF"/>
              </a:solidFill>
              <a:latin typeface="Source Sans Pro Bold"/>
              <a:ea typeface="Source Sans Pro Bold"/>
              <a:cs typeface="Source Sans Pro Bold"/>
              <a:sym typeface="Source Sans Pro Bold"/>
            </a:endParaRPr>
          </a:p>
        </p:txBody>
      </p:sp>
      <p:sp>
        <p:nvSpPr>
          <p:cNvPr id="8" name="Slide Number Placeholder 5">
            <a:extLst>
              <a:ext uri="{FF2B5EF4-FFF2-40B4-BE49-F238E27FC236}">
                <a16:creationId xmlns:a16="http://schemas.microsoft.com/office/drawing/2014/main" id="{720B8977-AAFC-40D4-8F70-C9BA5DE26922}"/>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56</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2220537509"/>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C60CD78-E560-4327-9EC4-5A009DD8BB3F}"/>
              </a:ext>
            </a:extLst>
          </p:cNvPr>
          <p:cNvSpPr>
            <a:spLocks noGrp="1"/>
          </p:cNvSpPr>
          <p:nvPr>
            <p:ph type="body" idx="1"/>
          </p:nvPr>
        </p:nvSpPr>
        <p:spPr>
          <a:xfrm>
            <a:off x="412475" y="1526425"/>
            <a:ext cx="10845460" cy="3234351"/>
          </a:xfrm>
        </p:spPr>
        <p:txBody>
          <a:bodyPr>
            <a:noAutofit/>
          </a:bodyPr>
          <a:lstStyle/>
          <a:p>
            <a:pPr marL="0" lvl="0" indent="0">
              <a:lnSpc>
                <a:spcPct val="150000"/>
              </a:lnSpc>
              <a:buNone/>
            </a:pPr>
            <a:r>
              <a:rPr lang="en-US"/>
              <a:t>Improving communication skills enables to:</a:t>
            </a:r>
          </a:p>
          <a:p>
            <a:pPr marL="359833" marR="6773" lvl="0" indent="-342900" fontAlgn="auto" hangingPunct="1">
              <a:lnSpc>
                <a:spcPct val="150000"/>
              </a:lnSpc>
              <a:spcBef>
                <a:spcPts val="140"/>
              </a:spcBef>
              <a:spcAft>
                <a:spcPts val="0"/>
              </a:spcAft>
              <a:buClr>
                <a:srgbClr val="73A003"/>
              </a:buClr>
              <a:buFont typeface="Arial" panose="020B0604020202020204" pitchFamily="34" charset="0"/>
              <a:buChar char="•"/>
            </a:pPr>
            <a:r>
              <a:rPr lang="en-US">
                <a:solidFill>
                  <a:srgbClr val="000000"/>
                </a:solidFill>
                <a:sym typeface="Calibri"/>
              </a:rPr>
              <a:t>Influence decision makers</a:t>
            </a:r>
          </a:p>
          <a:p>
            <a:pPr marL="359833" marR="6773" lvl="0" indent="-342900" fontAlgn="auto" hangingPunct="1">
              <a:lnSpc>
                <a:spcPct val="150000"/>
              </a:lnSpc>
              <a:spcBef>
                <a:spcPts val="140"/>
              </a:spcBef>
              <a:spcAft>
                <a:spcPts val="0"/>
              </a:spcAft>
              <a:buClr>
                <a:srgbClr val="73A003"/>
              </a:buClr>
              <a:buFont typeface="Arial" panose="020B0604020202020204" pitchFamily="34" charset="0"/>
              <a:buChar char="•"/>
            </a:pPr>
            <a:r>
              <a:rPr lang="en-US">
                <a:solidFill>
                  <a:srgbClr val="000000"/>
                </a:solidFill>
                <a:sym typeface="Calibri"/>
              </a:rPr>
              <a:t>Influence and persuade stakeholders and partners </a:t>
            </a:r>
          </a:p>
          <a:p>
            <a:pPr marL="359833" marR="6773" lvl="0" indent="-342900" fontAlgn="auto" hangingPunct="1">
              <a:lnSpc>
                <a:spcPct val="150000"/>
              </a:lnSpc>
              <a:spcBef>
                <a:spcPts val="140"/>
              </a:spcBef>
              <a:spcAft>
                <a:spcPts val="0"/>
              </a:spcAft>
              <a:buClr>
                <a:srgbClr val="73A003"/>
              </a:buClr>
              <a:buFont typeface="Arial" panose="020B0604020202020204" pitchFamily="34" charset="0"/>
              <a:buChar char="•"/>
            </a:pPr>
            <a:r>
              <a:rPr lang="en-US">
                <a:solidFill>
                  <a:srgbClr val="000000"/>
                </a:solidFill>
                <a:sym typeface="Calibri"/>
              </a:rPr>
              <a:t>Create interest among the public </a:t>
            </a:r>
          </a:p>
          <a:p>
            <a:pPr marL="359833" marR="6773" lvl="0" indent="-342900" fontAlgn="auto" hangingPunct="1">
              <a:lnSpc>
                <a:spcPct val="150000"/>
              </a:lnSpc>
              <a:spcBef>
                <a:spcPts val="140"/>
              </a:spcBef>
              <a:spcAft>
                <a:spcPts val="0"/>
              </a:spcAft>
              <a:buClr>
                <a:srgbClr val="73A003"/>
              </a:buClr>
              <a:buFont typeface="Arial" panose="020B0604020202020204" pitchFamily="34" charset="0"/>
              <a:buChar char="•"/>
            </a:pPr>
            <a:r>
              <a:rPr lang="en-US">
                <a:solidFill>
                  <a:srgbClr val="000000"/>
                </a:solidFill>
                <a:sym typeface="Calibri"/>
              </a:rPr>
              <a:t>Motivate staff to make changes  </a:t>
            </a:r>
          </a:p>
          <a:p>
            <a:pPr marL="359833" marR="6773" lvl="0" indent="-342900" fontAlgn="auto" hangingPunct="1">
              <a:lnSpc>
                <a:spcPct val="150000"/>
              </a:lnSpc>
              <a:spcBef>
                <a:spcPts val="140"/>
              </a:spcBef>
              <a:spcAft>
                <a:spcPts val="0"/>
              </a:spcAft>
              <a:buClr>
                <a:srgbClr val="73A003"/>
              </a:buClr>
              <a:buFont typeface="Arial" panose="020B0604020202020204" pitchFamily="34" charset="0"/>
              <a:buChar char="•"/>
            </a:pPr>
            <a:r>
              <a:rPr lang="en-US">
                <a:solidFill>
                  <a:srgbClr val="000000"/>
                </a:solidFill>
                <a:sym typeface="Calibri"/>
              </a:rPr>
              <a:t>Enlist support for financial and managerial needs</a:t>
            </a:r>
          </a:p>
          <a:p>
            <a:pPr marL="359833" marR="6773" lvl="0" indent="-342900" fontAlgn="auto" hangingPunct="1">
              <a:lnSpc>
                <a:spcPct val="150000"/>
              </a:lnSpc>
              <a:spcBef>
                <a:spcPts val="140"/>
              </a:spcBef>
              <a:spcAft>
                <a:spcPts val="0"/>
              </a:spcAft>
              <a:buClr>
                <a:srgbClr val="73A003"/>
              </a:buClr>
              <a:buFont typeface="Arial" panose="020B0604020202020204" pitchFamily="34" charset="0"/>
              <a:buChar char="•"/>
            </a:pPr>
            <a:r>
              <a:rPr lang="en-US">
                <a:solidFill>
                  <a:srgbClr val="000000"/>
                </a:solidFill>
                <a:sym typeface="Calibri"/>
              </a:rPr>
              <a:t>Present scientific concepts to a lay audience in a way that is understandable</a:t>
            </a:r>
          </a:p>
          <a:p>
            <a:pPr marL="342900" lvl="1" indent="0">
              <a:lnSpc>
                <a:spcPct val="150000"/>
              </a:lnSpc>
              <a:buNone/>
            </a:pPr>
            <a:endParaRPr lang="en-US"/>
          </a:p>
          <a:p>
            <a:pPr marL="342900" indent="-342900">
              <a:lnSpc>
                <a:spcPct val="150000"/>
              </a:lnSpc>
              <a:buFont typeface="Arial" panose="020B0604020202020204" pitchFamily="34" charset="0"/>
              <a:buChar char="•"/>
            </a:pPr>
            <a:endParaRPr lang="en-US"/>
          </a:p>
        </p:txBody>
      </p:sp>
      <p:sp>
        <p:nvSpPr>
          <p:cNvPr id="2" name="Title 1">
            <a:extLst>
              <a:ext uri="{FF2B5EF4-FFF2-40B4-BE49-F238E27FC236}">
                <a16:creationId xmlns:a16="http://schemas.microsoft.com/office/drawing/2014/main" id="{F4B4962F-6747-4417-9F09-9A40A79EA9F6}"/>
              </a:ext>
            </a:extLst>
          </p:cNvPr>
          <p:cNvSpPr>
            <a:spLocks noGrp="1"/>
          </p:cNvSpPr>
          <p:nvPr>
            <p:ph type="title" idx="4294967295"/>
          </p:nvPr>
        </p:nvSpPr>
        <p:spPr>
          <a:xfrm>
            <a:off x="138683" y="706694"/>
            <a:ext cx="10515600" cy="709613"/>
          </a:xfrm>
        </p:spPr>
        <p:txBody>
          <a:bodyPr lIns="45719" tIns="45720" rIns="45719" bIns="45720" anchor="ctr">
            <a:normAutofit/>
          </a:bodyPr>
          <a:lstStyle/>
          <a:p>
            <a:r>
              <a:rPr lang="en-US" sz="2800" b="1">
                <a:solidFill>
                  <a:srgbClr val="A1010D"/>
                </a:solidFill>
                <a:latin typeface="Source Sans Pro Regular"/>
                <a:cs typeface="Arial"/>
              </a:rPr>
              <a:t>Why should you improve communication skills?</a:t>
            </a:r>
          </a:p>
        </p:txBody>
      </p:sp>
      <p:sp>
        <p:nvSpPr>
          <p:cNvPr id="6" name="Espace réservé du texte 3"/>
          <p:cNvSpPr>
            <a:spLocks noGrp="1"/>
          </p:cNvSpPr>
          <p:nvPr>
            <p:ph type="body" sz="quarter" idx="21"/>
          </p:nvPr>
        </p:nvSpPr>
        <p:spPr/>
        <p:txBody>
          <a:bodyPr lIns="45719" tIns="45720" rIns="45719" bIns="45720" anchor="t">
            <a:noAutofit/>
          </a:bodyPr>
          <a:lstStyle/>
          <a:p>
            <a:pPr>
              <a:lnSpc>
                <a:spcPct val="110000"/>
              </a:lnSpc>
              <a:buSzPts val="2560"/>
            </a:pPr>
            <a:r>
              <a:rPr lang="en-US" sz="3200" b="1" dirty="0">
                <a:solidFill>
                  <a:srgbClr val="FFFFFF"/>
                </a:solidFill>
                <a:latin typeface="Source Sans Pro Bold"/>
                <a:ea typeface="Source Sans Pro Bold"/>
                <a:cs typeface="Source Sans Pro Bold"/>
                <a:sym typeface="Source Sans Pro Bold"/>
              </a:rPr>
              <a:t>8.5 </a:t>
            </a:r>
            <a:r>
              <a:rPr lang="en-US" sz="3200" b="1" dirty="0">
                <a:solidFill>
                  <a:srgbClr val="FFFFFF"/>
                </a:solidFill>
                <a:latin typeface="Source Sans Pro Bold"/>
                <a:ea typeface="Source Sans Pro Bold"/>
                <a:cs typeface="Source Sans Pro Bold"/>
              </a:rPr>
              <a:t>Communication</a:t>
            </a:r>
            <a:endParaRPr lang="en-US" sz="3200" b="1" dirty="0">
              <a:solidFill>
                <a:srgbClr val="FFFFFF"/>
              </a:solidFill>
              <a:latin typeface="Source Sans Pro Bold"/>
              <a:ea typeface="Source Sans Pro Bold"/>
              <a:cs typeface="Source Sans Pro Bold"/>
              <a:sym typeface="Source Sans Pro Bold"/>
            </a:endParaRPr>
          </a:p>
        </p:txBody>
      </p:sp>
      <p:sp>
        <p:nvSpPr>
          <p:cNvPr id="7" name="Slide Number Placeholder 5">
            <a:extLst>
              <a:ext uri="{FF2B5EF4-FFF2-40B4-BE49-F238E27FC236}">
                <a16:creationId xmlns:a16="http://schemas.microsoft.com/office/drawing/2014/main" id="{DD0141CB-23F9-46B3-BDDA-1F2CB863CFC8}"/>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57</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3601323411"/>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ontent Placeholder 4">
            <a:extLst>
              <a:ext uri="{FF2B5EF4-FFF2-40B4-BE49-F238E27FC236}">
                <a16:creationId xmlns:a16="http://schemas.microsoft.com/office/drawing/2014/main" id="{2EDE2067-8227-48EC-A2D7-FFF5D49211A6}"/>
              </a:ext>
            </a:extLst>
          </p:cNvPr>
          <p:cNvSpPr>
            <a:spLocks noGrp="1"/>
          </p:cNvSpPr>
          <p:nvPr>
            <p:ph type="body" idx="1"/>
          </p:nvPr>
        </p:nvSpPr>
        <p:spPr>
          <a:xfrm>
            <a:off x="7074234" y="4806461"/>
            <a:ext cx="4939122" cy="1645130"/>
          </a:xfrm>
          <a:solidFill>
            <a:srgbClr val="73A003"/>
          </a:solidFill>
        </p:spPr>
        <p:txBody>
          <a:bodyPr lIns="45719" tIns="45720" rIns="45719" bIns="45720" anchor="t">
            <a:noAutofit/>
          </a:bodyPr>
          <a:lstStyle/>
          <a:p>
            <a:pPr>
              <a:buClr>
                <a:schemeClr val="bg1"/>
              </a:buClr>
            </a:pPr>
            <a:r>
              <a:rPr lang="en-US" sz="1600" b="1">
                <a:solidFill>
                  <a:schemeClr val="bg1"/>
                </a:solidFill>
              </a:rPr>
              <a:t>Verbal:</a:t>
            </a:r>
            <a:endParaRPr lang="en-US" sz="1600">
              <a:solidFill>
                <a:schemeClr val="bg1"/>
              </a:solidFill>
            </a:endParaRPr>
          </a:p>
          <a:p>
            <a:pPr marL="398145" indent="-398145">
              <a:buClr>
                <a:schemeClr val="bg1"/>
              </a:buClr>
              <a:buFont typeface="Arial" panose="020B0604020202020204" pitchFamily="34" charset="0"/>
              <a:buChar char="•"/>
            </a:pPr>
            <a:r>
              <a:rPr lang="en-US" sz="1600">
                <a:solidFill>
                  <a:schemeClr val="bg1"/>
                </a:solidFill>
              </a:rPr>
              <a:t>Technical jargon or slang</a:t>
            </a:r>
          </a:p>
          <a:p>
            <a:pPr marL="398145" indent="-398145">
              <a:buClr>
                <a:schemeClr val="bg1"/>
              </a:buClr>
              <a:buFont typeface="Arial" panose="020B0604020202020204" pitchFamily="34" charset="0"/>
              <a:buChar char="•"/>
            </a:pPr>
            <a:r>
              <a:rPr lang="en-US" sz="1600">
                <a:solidFill>
                  <a:schemeClr val="bg1"/>
                </a:solidFill>
              </a:rPr>
              <a:t>Fillers – words or sounds used in place of a pause</a:t>
            </a:r>
            <a:endParaRPr lang="en-US" sz="1600" strike="sngStrike">
              <a:solidFill>
                <a:schemeClr val="bg1"/>
              </a:solidFill>
            </a:endParaRPr>
          </a:p>
          <a:p>
            <a:pPr marL="398145" indent="-398145">
              <a:buClr>
                <a:schemeClr val="bg1"/>
              </a:buClr>
              <a:buFont typeface="Arial" panose="020B0604020202020204" pitchFamily="34" charset="0"/>
              <a:buChar char="•"/>
            </a:pPr>
            <a:r>
              <a:rPr lang="en-US" sz="1600">
                <a:solidFill>
                  <a:schemeClr val="bg1"/>
                </a:solidFill>
              </a:rPr>
              <a:t>Positive versus negative language</a:t>
            </a:r>
          </a:p>
          <a:p>
            <a:pPr marL="398145" indent="-398145">
              <a:buClr>
                <a:schemeClr val="bg1"/>
              </a:buClr>
              <a:buFont typeface="Arial" panose="020B0604020202020204" pitchFamily="34" charset="0"/>
              <a:buChar char="•"/>
            </a:pPr>
            <a:r>
              <a:rPr lang="en-US" sz="1600">
                <a:solidFill>
                  <a:schemeClr val="bg1"/>
                </a:solidFill>
              </a:rPr>
              <a:t>Visual language to ‘paint a picture’ for your audience</a:t>
            </a:r>
          </a:p>
        </p:txBody>
      </p:sp>
      <p:sp>
        <p:nvSpPr>
          <p:cNvPr id="20" name="Rectangle 19"/>
          <p:cNvSpPr/>
          <p:nvPr/>
        </p:nvSpPr>
        <p:spPr>
          <a:xfrm>
            <a:off x="6554031" y="3310795"/>
            <a:ext cx="4517092" cy="1354217"/>
          </a:xfrm>
          <a:prstGeom prst="rect">
            <a:avLst/>
          </a:prstGeom>
          <a:solidFill>
            <a:srgbClr val="951D19"/>
          </a:solidFill>
        </p:spPr>
        <p:txBody>
          <a:bodyPr wrap="square" lIns="91440" tIns="45720" rIns="91440" bIns="45720" anchor="t">
            <a:spAutoFit/>
          </a:bodyPr>
          <a:lstStyle/>
          <a:p>
            <a:pPr defTabSz="289320">
              <a:lnSpc>
                <a:spcPct val="90000"/>
              </a:lnSpc>
              <a:spcBef>
                <a:spcPts val="300"/>
              </a:spcBef>
              <a:buClr>
                <a:schemeClr val="bg1"/>
              </a:buClr>
            </a:pPr>
            <a:r>
              <a:rPr lang="en-US" sz="1600" b="1">
                <a:solidFill>
                  <a:schemeClr val="bg1"/>
                </a:solidFill>
                <a:latin typeface="Source Sans Pro Regular"/>
                <a:ea typeface="Source Sans Pro Regular"/>
                <a:cs typeface="Calibri"/>
                <a:sym typeface="Source Sans Pro Regular"/>
              </a:rPr>
              <a:t>Vocal:</a:t>
            </a:r>
            <a:endParaRPr lang="en-US" sz="1600" b="1">
              <a:solidFill>
                <a:schemeClr val="bg1"/>
              </a:solidFill>
              <a:latin typeface="Calibri"/>
              <a:ea typeface="Calibri"/>
              <a:cs typeface="Calibri"/>
            </a:endParaRPr>
          </a:p>
          <a:p>
            <a:pPr marL="398145" indent="-398145" defTabSz="289320">
              <a:lnSpc>
                <a:spcPct val="90000"/>
              </a:lnSpc>
              <a:spcBef>
                <a:spcPts val="300"/>
              </a:spcBef>
              <a:buClr>
                <a:schemeClr val="bg1"/>
              </a:buClr>
              <a:buFont typeface="Arial" panose="020B0604020202020204" pitchFamily="34" charset="0"/>
              <a:buChar char="•"/>
            </a:pPr>
            <a:r>
              <a:rPr lang="en-US" sz="1600">
                <a:solidFill>
                  <a:schemeClr val="bg1"/>
                </a:solidFill>
                <a:latin typeface="Source Sans Pro Regular"/>
                <a:ea typeface="Source Sans Pro Regular"/>
                <a:cs typeface="Source Sans Pro Regular"/>
                <a:sym typeface="Source Sans Pro Regular"/>
              </a:rPr>
              <a:t>Tone and pitch</a:t>
            </a:r>
            <a:endParaRPr lang="en-US" sz="1600">
              <a:solidFill>
                <a:schemeClr val="bg1"/>
              </a:solidFill>
            </a:endParaRPr>
          </a:p>
          <a:p>
            <a:pPr marL="398145" indent="-398145" defTabSz="289320">
              <a:lnSpc>
                <a:spcPct val="90000"/>
              </a:lnSpc>
              <a:spcBef>
                <a:spcPts val="300"/>
              </a:spcBef>
              <a:buClr>
                <a:schemeClr val="bg1"/>
              </a:buClr>
              <a:buFont typeface="Arial" panose="020B0604020202020204" pitchFamily="34" charset="0"/>
              <a:buChar char="•"/>
            </a:pPr>
            <a:r>
              <a:rPr lang="en-US" sz="1600">
                <a:solidFill>
                  <a:schemeClr val="bg1"/>
                </a:solidFill>
                <a:latin typeface="Source Sans Pro Regular"/>
                <a:ea typeface="Source Sans Pro Regular"/>
                <a:cs typeface="Source Sans Pro Regular"/>
                <a:sym typeface="Source Sans Pro Regular"/>
              </a:rPr>
              <a:t>Volume</a:t>
            </a:r>
            <a:endParaRPr lang="en-US" sz="1600">
              <a:solidFill>
                <a:schemeClr val="bg1"/>
              </a:solidFill>
              <a:latin typeface="Source Sans Pro Regular"/>
              <a:ea typeface="Source Sans Pro Regular"/>
              <a:cs typeface="Source Sans Pro Regular"/>
            </a:endParaRPr>
          </a:p>
          <a:p>
            <a:pPr marL="398145" indent="-398145" defTabSz="289320">
              <a:lnSpc>
                <a:spcPct val="90000"/>
              </a:lnSpc>
              <a:spcBef>
                <a:spcPts val="300"/>
              </a:spcBef>
              <a:buClr>
                <a:schemeClr val="bg1"/>
              </a:buClr>
              <a:buFont typeface="Arial" panose="020B0604020202020204" pitchFamily="34" charset="0"/>
              <a:buChar char="•"/>
            </a:pPr>
            <a:r>
              <a:rPr lang="en-US" sz="1600">
                <a:solidFill>
                  <a:schemeClr val="bg1"/>
                </a:solidFill>
                <a:latin typeface="Source Sans Pro Regular"/>
                <a:ea typeface="Source Sans Pro Regular"/>
                <a:cs typeface="Source Sans Pro Regular"/>
                <a:sym typeface="Source Sans Pro Regular"/>
              </a:rPr>
              <a:t>Rate</a:t>
            </a:r>
            <a:endParaRPr lang="en-US" sz="1600">
              <a:solidFill>
                <a:schemeClr val="bg1"/>
              </a:solidFill>
              <a:latin typeface="Source Sans Pro Regular"/>
              <a:ea typeface="Source Sans Pro Regular"/>
              <a:cs typeface="Source Sans Pro Regular"/>
            </a:endParaRPr>
          </a:p>
          <a:p>
            <a:pPr marL="398145" indent="-398145" defTabSz="289320">
              <a:lnSpc>
                <a:spcPct val="90000"/>
              </a:lnSpc>
              <a:spcBef>
                <a:spcPts val="300"/>
              </a:spcBef>
              <a:buClr>
                <a:schemeClr val="bg1"/>
              </a:buClr>
              <a:buFont typeface="Arial" panose="020B0604020202020204" pitchFamily="34" charset="0"/>
              <a:buChar char="•"/>
            </a:pPr>
            <a:r>
              <a:rPr lang="en-US" sz="1600">
                <a:solidFill>
                  <a:schemeClr val="bg1"/>
                </a:solidFill>
                <a:latin typeface="Source Sans Pro Regular"/>
                <a:ea typeface="Source Sans Pro Regular"/>
                <a:cs typeface="Source Sans Pro Regular"/>
                <a:sym typeface="Source Sans Pro Regular"/>
              </a:rPr>
              <a:t>Type of language (formal versus informal)</a:t>
            </a:r>
            <a:endParaRPr lang="en-US" sz="1600">
              <a:solidFill>
                <a:schemeClr val="bg1"/>
              </a:solidFill>
              <a:latin typeface="Source Sans Pro Regular"/>
              <a:ea typeface="Source Sans Pro Regular"/>
              <a:cs typeface="Source Sans Pro Regular"/>
            </a:endParaRPr>
          </a:p>
        </p:txBody>
      </p:sp>
      <p:sp>
        <p:nvSpPr>
          <p:cNvPr id="21" name="Rectangle 20"/>
          <p:cNvSpPr/>
          <p:nvPr/>
        </p:nvSpPr>
        <p:spPr>
          <a:xfrm>
            <a:off x="5687173" y="1019966"/>
            <a:ext cx="3920228" cy="2134430"/>
          </a:xfrm>
          <a:prstGeom prst="rect">
            <a:avLst/>
          </a:prstGeom>
          <a:solidFill>
            <a:srgbClr val="00205C"/>
          </a:solidFill>
        </p:spPr>
        <p:txBody>
          <a:bodyPr wrap="square" lIns="91440" tIns="45720" rIns="91440" bIns="45720" anchor="t">
            <a:spAutoFit/>
          </a:bodyPr>
          <a:lstStyle/>
          <a:p>
            <a:pPr marL="398145" lvl="1" indent="-398145" defTabSz="289320">
              <a:lnSpc>
                <a:spcPct val="90000"/>
              </a:lnSpc>
              <a:spcBef>
                <a:spcPts val="300"/>
              </a:spcBef>
              <a:buClr>
                <a:schemeClr val="bg1"/>
              </a:buClr>
            </a:pPr>
            <a:r>
              <a:rPr lang="en-US" sz="1600" b="1" u="sng">
                <a:solidFill>
                  <a:schemeClr val="bg1"/>
                </a:solidFill>
                <a:latin typeface="Source Sans Pro Regular"/>
              </a:rPr>
              <a:t>Visual/ Body language:</a:t>
            </a:r>
            <a:endParaRPr lang="en-US">
              <a:solidFill>
                <a:schemeClr val="bg1"/>
              </a:solidFill>
            </a:endParaRPr>
          </a:p>
          <a:p>
            <a:pPr marL="398145" lvl="1" indent="-398145" defTabSz="289320">
              <a:lnSpc>
                <a:spcPct val="90000"/>
              </a:lnSpc>
              <a:spcBef>
                <a:spcPts val="300"/>
              </a:spcBef>
              <a:buClr>
                <a:schemeClr val="bg1"/>
              </a:buClr>
              <a:buFont typeface="Arial" panose="020B0604020202020204" pitchFamily="34" charset="0"/>
              <a:buChar char="•"/>
            </a:pPr>
            <a:r>
              <a:rPr lang="en-US" sz="1600">
                <a:solidFill>
                  <a:schemeClr val="bg1"/>
                </a:solidFill>
                <a:latin typeface="Source Sans Pro Regular"/>
                <a:ea typeface="Source Sans Pro Regular"/>
                <a:cs typeface="Source Sans Pro Regular"/>
                <a:sym typeface="Source Sans Pro Regular"/>
              </a:rPr>
              <a:t>Posture</a:t>
            </a:r>
            <a:endParaRPr lang="en-US" sz="1600">
              <a:solidFill>
                <a:schemeClr val="bg1"/>
              </a:solidFill>
              <a:latin typeface="Source Sans Pro Regular"/>
              <a:ea typeface="Source Sans Pro Regular"/>
              <a:cs typeface="Source Sans Pro Regular"/>
            </a:endParaRPr>
          </a:p>
          <a:p>
            <a:pPr marL="398145" lvl="1" indent="-398145" defTabSz="289320">
              <a:lnSpc>
                <a:spcPct val="90000"/>
              </a:lnSpc>
              <a:spcBef>
                <a:spcPts val="300"/>
              </a:spcBef>
              <a:buClr>
                <a:schemeClr val="bg1"/>
              </a:buClr>
              <a:buFont typeface="Arial" panose="020B0604020202020204" pitchFamily="34" charset="0"/>
              <a:buChar char="•"/>
            </a:pPr>
            <a:r>
              <a:rPr lang="en-US" sz="1600">
                <a:solidFill>
                  <a:schemeClr val="bg1"/>
                </a:solidFill>
                <a:latin typeface="Source Sans Pro Regular"/>
                <a:ea typeface="Source Sans Pro Regular"/>
                <a:cs typeface="Source Sans Pro Regular"/>
                <a:sym typeface="Source Sans Pro Regular"/>
              </a:rPr>
              <a:t>Gestures</a:t>
            </a:r>
            <a:endParaRPr lang="en-US" sz="1600">
              <a:solidFill>
                <a:schemeClr val="bg1"/>
              </a:solidFill>
              <a:latin typeface="Source Sans Pro Regular"/>
              <a:ea typeface="Source Sans Pro Regular"/>
              <a:cs typeface="Source Sans Pro Regular"/>
            </a:endParaRPr>
          </a:p>
          <a:p>
            <a:pPr marL="398145" lvl="1" indent="-398145" defTabSz="289320">
              <a:lnSpc>
                <a:spcPct val="90000"/>
              </a:lnSpc>
              <a:spcBef>
                <a:spcPts val="300"/>
              </a:spcBef>
              <a:buClr>
                <a:schemeClr val="bg1"/>
              </a:buClr>
              <a:buFont typeface="Arial" panose="020B0604020202020204" pitchFamily="34" charset="0"/>
              <a:buChar char="•"/>
            </a:pPr>
            <a:r>
              <a:rPr lang="en-US" sz="1600">
                <a:solidFill>
                  <a:schemeClr val="bg1"/>
                </a:solidFill>
                <a:latin typeface="Source Sans Pro Regular"/>
                <a:ea typeface="Source Sans Pro Regular"/>
                <a:cs typeface="Source Sans Pro Regular"/>
                <a:sym typeface="Source Sans Pro Regular"/>
              </a:rPr>
              <a:t>Facial expression</a:t>
            </a:r>
            <a:endParaRPr lang="en-US" sz="1600">
              <a:solidFill>
                <a:schemeClr val="bg1"/>
              </a:solidFill>
              <a:latin typeface="Source Sans Pro Regular"/>
              <a:ea typeface="Source Sans Pro Regular"/>
              <a:cs typeface="Source Sans Pro Regular"/>
            </a:endParaRPr>
          </a:p>
          <a:p>
            <a:pPr marL="398145" lvl="1" indent="-398145" defTabSz="289320">
              <a:lnSpc>
                <a:spcPct val="90000"/>
              </a:lnSpc>
              <a:spcBef>
                <a:spcPts val="300"/>
              </a:spcBef>
              <a:buClr>
                <a:schemeClr val="bg1"/>
              </a:buClr>
              <a:buFont typeface="Arial" panose="020B0604020202020204" pitchFamily="34" charset="0"/>
              <a:buChar char="•"/>
            </a:pPr>
            <a:r>
              <a:rPr lang="en-US" sz="1600">
                <a:solidFill>
                  <a:schemeClr val="bg1"/>
                </a:solidFill>
                <a:latin typeface="Source Sans Pro Regular"/>
                <a:ea typeface="Source Sans Pro Regular"/>
                <a:cs typeface="Source Sans Pro Regular"/>
                <a:sym typeface="Source Sans Pro Regular"/>
              </a:rPr>
              <a:t>Eye contact</a:t>
            </a:r>
            <a:endParaRPr lang="en-US" sz="1600">
              <a:solidFill>
                <a:schemeClr val="bg1"/>
              </a:solidFill>
              <a:latin typeface="Source Sans Pro Regular"/>
              <a:ea typeface="Source Sans Pro Regular"/>
              <a:cs typeface="Source Sans Pro Regular"/>
            </a:endParaRPr>
          </a:p>
          <a:p>
            <a:pPr marL="398145" lvl="1" indent="-398145" defTabSz="289320">
              <a:lnSpc>
                <a:spcPct val="90000"/>
              </a:lnSpc>
              <a:spcBef>
                <a:spcPts val="300"/>
              </a:spcBef>
              <a:buClr>
                <a:schemeClr val="bg1"/>
              </a:buClr>
              <a:buFont typeface="Arial" panose="020B0604020202020204" pitchFamily="34" charset="0"/>
              <a:buChar char="•"/>
            </a:pPr>
            <a:r>
              <a:rPr lang="en-US" sz="1600">
                <a:solidFill>
                  <a:schemeClr val="bg1"/>
                </a:solidFill>
                <a:latin typeface="Source Sans Pro Regular"/>
                <a:ea typeface="Source Sans Pro Regular"/>
                <a:cs typeface="Source Sans Pro Regular"/>
                <a:sym typeface="Source Sans Pro Regular"/>
              </a:rPr>
              <a:t>Movement</a:t>
            </a:r>
            <a:endParaRPr lang="en-US" sz="1600">
              <a:solidFill>
                <a:schemeClr val="bg1"/>
              </a:solidFill>
              <a:latin typeface="Source Sans Pro Regular"/>
              <a:ea typeface="Source Sans Pro Regular"/>
              <a:cs typeface="Source Sans Pro Regular"/>
            </a:endParaRPr>
          </a:p>
          <a:p>
            <a:pPr marL="398145" lvl="1" indent="-398145" defTabSz="289320">
              <a:lnSpc>
                <a:spcPct val="90000"/>
              </a:lnSpc>
              <a:spcBef>
                <a:spcPts val="300"/>
              </a:spcBef>
              <a:buClr>
                <a:schemeClr val="bg1"/>
              </a:buClr>
              <a:buFont typeface="Arial" panose="020B0604020202020204" pitchFamily="34" charset="0"/>
              <a:buChar char="•"/>
            </a:pPr>
            <a:r>
              <a:rPr lang="en-US" sz="1600">
                <a:solidFill>
                  <a:schemeClr val="bg1"/>
                </a:solidFill>
                <a:latin typeface="Source Sans Pro Regular"/>
                <a:ea typeface="Source Sans Pro Regular"/>
                <a:cs typeface="Source Sans Pro Regular"/>
                <a:sym typeface="Source Sans Pro Regular"/>
              </a:rPr>
              <a:t>Clothing</a:t>
            </a:r>
            <a:endParaRPr lang="en-US" sz="1600">
              <a:solidFill>
                <a:schemeClr val="bg1"/>
              </a:solidFill>
              <a:latin typeface="Source Sans Pro Regular"/>
              <a:ea typeface="Source Sans Pro Regular"/>
              <a:cs typeface="Source Sans Pro Regular"/>
            </a:endParaRPr>
          </a:p>
          <a:p>
            <a:pPr marL="398145" lvl="1" indent="-398145" defTabSz="289320">
              <a:lnSpc>
                <a:spcPct val="90000"/>
              </a:lnSpc>
              <a:spcBef>
                <a:spcPts val="300"/>
              </a:spcBef>
              <a:buClr>
                <a:schemeClr val="bg1"/>
              </a:buClr>
              <a:buFont typeface="Arial" panose="020B0604020202020204" pitchFamily="34" charset="0"/>
              <a:buChar char="•"/>
            </a:pPr>
            <a:r>
              <a:rPr lang="en-US" sz="1600">
                <a:solidFill>
                  <a:schemeClr val="bg1"/>
                </a:solidFill>
                <a:latin typeface="Source Sans Pro Regular"/>
                <a:ea typeface="Source Sans Pro Regular"/>
                <a:cs typeface="Source Sans Pro Regular"/>
                <a:sym typeface="Source Sans Pro Regular"/>
              </a:rPr>
              <a:t>Appropriate setting</a:t>
            </a:r>
            <a:endParaRPr lang="en-US" sz="1600">
              <a:solidFill>
                <a:schemeClr val="bg1"/>
              </a:solidFill>
              <a:latin typeface="Source Sans Pro Regular"/>
              <a:ea typeface="Source Sans Pro Regular"/>
              <a:cs typeface="Source Sans Pro Regular"/>
            </a:endParaRPr>
          </a:p>
        </p:txBody>
      </p:sp>
      <p:sp>
        <p:nvSpPr>
          <p:cNvPr id="33" name="Title 1">
            <a:extLst>
              <a:ext uri="{FF2B5EF4-FFF2-40B4-BE49-F238E27FC236}">
                <a16:creationId xmlns:a16="http://schemas.microsoft.com/office/drawing/2014/main" id="{D2F0118E-AE80-4CD6-835D-C0DD87454DA7}"/>
              </a:ext>
            </a:extLst>
          </p:cNvPr>
          <p:cNvSpPr txBox="1">
            <a:spLocks/>
          </p:cNvSpPr>
          <p:nvPr/>
        </p:nvSpPr>
        <p:spPr>
          <a:xfrm>
            <a:off x="184166" y="703223"/>
            <a:ext cx="6575425" cy="64611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a:solidFill>
                  <a:srgbClr val="971D19"/>
                </a:solidFill>
              </a:rPr>
              <a:t>Elements of communication</a:t>
            </a:r>
          </a:p>
        </p:txBody>
      </p:sp>
      <p:sp>
        <p:nvSpPr>
          <p:cNvPr id="36" name="Espace réservé du texte 8"/>
          <p:cNvSpPr>
            <a:spLocks noGrp="1"/>
          </p:cNvSpPr>
          <p:nvPr>
            <p:ph type="body" sz="quarter" idx="21"/>
          </p:nvPr>
        </p:nvSpPr>
        <p:spPr>
          <a:xfrm>
            <a:off x="0" y="-13652"/>
            <a:ext cx="5313735" cy="622301"/>
          </a:xfrm>
        </p:spPr>
        <p:txBody>
          <a:bodyPr lIns="45719" tIns="45720" rIns="45719" bIns="45720" anchor="t">
            <a:normAutofit/>
          </a:bodyPr>
          <a:lstStyle/>
          <a:p>
            <a:r>
              <a:rPr lang="en-US" sz="3200" b="1" dirty="0">
                <a:solidFill>
                  <a:schemeClr val="bg1"/>
                </a:solidFill>
              </a:rPr>
              <a:t>8.5 Communication</a:t>
            </a:r>
          </a:p>
        </p:txBody>
      </p:sp>
      <p:grpSp>
        <p:nvGrpSpPr>
          <p:cNvPr id="42" name="Groupe 41"/>
          <p:cNvGrpSpPr/>
          <p:nvPr/>
        </p:nvGrpSpPr>
        <p:grpSpPr>
          <a:xfrm>
            <a:off x="307835" y="1662187"/>
            <a:ext cx="5005900" cy="4503342"/>
            <a:chOff x="307835" y="1662187"/>
            <a:chExt cx="5005900" cy="4503342"/>
          </a:xfrm>
        </p:grpSpPr>
        <p:grpSp>
          <p:nvGrpSpPr>
            <p:cNvPr id="40" name="Groupe 39"/>
            <p:cNvGrpSpPr/>
            <p:nvPr/>
          </p:nvGrpSpPr>
          <p:grpSpPr>
            <a:xfrm>
              <a:off x="307835" y="1662187"/>
              <a:ext cx="5005900" cy="2386175"/>
              <a:chOff x="307835" y="1205969"/>
              <a:chExt cx="5005900" cy="2386175"/>
            </a:xfrm>
          </p:grpSpPr>
          <p:grpSp>
            <p:nvGrpSpPr>
              <p:cNvPr id="22" name="Groupe 21"/>
              <p:cNvGrpSpPr/>
              <p:nvPr/>
            </p:nvGrpSpPr>
            <p:grpSpPr>
              <a:xfrm>
                <a:off x="307835" y="1205969"/>
                <a:ext cx="5005900" cy="2386175"/>
                <a:chOff x="1130174" y="1644995"/>
                <a:chExt cx="9617766" cy="4650001"/>
              </a:xfrm>
            </p:grpSpPr>
            <p:grpSp>
              <p:nvGrpSpPr>
                <p:cNvPr id="23" name="Group 4"/>
                <p:cNvGrpSpPr/>
                <p:nvPr/>
              </p:nvGrpSpPr>
              <p:grpSpPr>
                <a:xfrm>
                  <a:off x="1130174" y="1644995"/>
                  <a:ext cx="9617766" cy="4650001"/>
                  <a:chOff x="2202440" y="1255590"/>
                  <a:chExt cx="7322561" cy="3324740"/>
                </a:xfrm>
              </p:grpSpPr>
              <p:sp>
                <p:nvSpPr>
                  <p:cNvPr id="27" name="Freeform 18">
                    <a:extLst>
                      <a:ext uri="{FF2B5EF4-FFF2-40B4-BE49-F238E27FC236}">
                        <a16:creationId xmlns:a16="http://schemas.microsoft.com/office/drawing/2014/main" id="{924C9D79-A2B6-4E25-A1FD-7D46A88E7792}"/>
                      </a:ext>
                    </a:extLst>
                  </p:cNvPr>
                  <p:cNvSpPr>
                    <a:spLocks/>
                  </p:cNvSpPr>
                  <p:nvPr/>
                </p:nvSpPr>
                <p:spPr bwMode="auto">
                  <a:xfrm>
                    <a:off x="3684435" y="2130505"/>
                    <a:ext cx="4324010" cy="2437119"/>
                  </a:xfrm>
                  <a:custGeom>
                    <a:avLst/>
                    <a:gdLst/>
                    <a:ahLst/>
                    <a:cxnLst>
                      <a:cxn ang="0">
                        <a:pos x="956" y="212"/>
                      </a:cxn>
                      <a:cxn ang="0">
                        <a:pos x="920" y="228"/>
                      </a:cxn>
                      <a:cxn ang="0">
                        <a:pos x="896" y="248"/>
                      </a:cxn>
                      <a:cxn ang="0">
                        <a:pos x="838" y="254"/>
                      </a:cxn>
                      <a:cxn ang="0">
                        <a:pos x="832" y="250"/>
                      </a:cxn>
                      <a:cxn ang="0">
                        <a:pos x="830" y="8"/>
                      </a:cxn>
                      <a:cxn ang="0">
                        <a:pos x="828" y="2"/>
                      </a:cxn>
                      <a:cxn ang="0">
                        <a:pos x="594" y="0"/>
                      </a:cxn>
                      <a:cxn ang="0">
                        <a:pos x="588" y="2"/>
                      </a:cxn>
                      <a:cxn ang="0">
                        <a:pos x="586" y="54"/>
                      </a:cxn>
                      <a:cxn ang="0">
                        <a:pos x="590" y="68"/>
                      </a:cxn>
                      <a:cxn ang="0">
                        <a:pos x="610" y="90"/>
                      </a:cxn>
                      <a:cxn ang="0">
                        <a:pos x="628" y="124"/>
                      </a:cxn>
                      <a:cxn ang="0">
                        <a:pos x="626" y="152"/>
                      </a:cxn>
                      <a:cxn ang="0">
                        <a:pos x="604" y="196"/>
                      </a:cxn>
                      <a:cxn ang="0">
                        <a:pos x="562" y="218"/>
                      </a:cxn>
                      <a:cxn ang="0">
                        <a:pos x="528" y="218"/>
                      </a:cxn>
                      <a:cxn ang="0">
                        <a:pos x="484" y="196"/>
                      </a:cxn>
                      <a:cxn ang="0">
                        <a:pos x="462" y="152"/>
                      </a:cxn>
                      <a:cxn ang="0">
                        <a:pos x="462" y="124"/>
                      </a:cxn>
                      <a:cxn ang="0">
                        <a:pos x="478" y="90"/>
                      </a:cxn>
                      <a:cxn ang="0">
                        <a:pos x="498" y="68"/>
                      </a:cxn>
                      <a:cxn ang="0">
                        <a:pos x="502" y="8"/>
                      </a:cxn>
                      <a:cxn ang="0">
                        <a:pos x="500" y="2"/>
                      </a:cxn>
                      <a:cxn ang="0">
                        <a:pos x="244" y="0"/>
                      </a:cxn>
                      <a:cxn ang="0">
                        <a:pos x="238" y="2"/>
                      </a:cxn>
                      <a:cxn ang="0">
                        <a:pos x="236" y="248"/>
                      </a:cxn>
                      <a:cxn ang="0">
                        <a:pos x="232" y="254"/>
                      </a:cxn>
                      <a:cxn ang="0">
                        <a:pos x="174" y="256"/>
                      </a:cxn>
                      <a:cxn ang="0">
                        <a:pos x="160" y="252"/>
                      </a:cxn>
                      <a:cxn ang="0">
                        <a:pos x="136" y="232"/>
                      </a:cxn>
                      <a:cxn ang="0">
                        <a:pos x="102" y="214"/>
                      </a:cxn>
                      <a:cxn ang="0">
                        <a:pos x="70" y="214"/>
                      </a:cxn>
                      <a:cxn ang="0">
                        <a:pos x="26" y="238"/>
                      </a:cxn>
                      <a:cxn ang="0">
                        <a:pos x="2" y="280"/>
                      </a:cxn>
                      <a:cxn ang="0">
                        <a:pos x="2" y="314"/>
                      </a:cxn>
                      <a:cxn ang="0">
                        <a:pos x="26" y="358"/>
                      </a:cxn>
                      <a:cxn ang="0">
                        <a:pos x="70" y="380"/>
                      </a:cxn>
                      <a:cxn ang="0">
                        <a:pos x="102" y="380"/>
                      </a:cxn>
                      <a:cxn ang="0">
                        <a:pos x="136" y="364"/>
                      </a:cxn>
                      <a:cxn ang="0">
                        <a:pos x="160" y="344"/>
                      </a:cxn>
                      <a:cxn ang="0">
                        <a:pos x="228" y="338"/>
                      </a:cxn>
                      <a:cxn ang="0">
                        <a:pos x="232" y="342"/>
                      </a:cxn>
                      <a:cxn ang="0">
                        <a:pos x="236" y="586"/>
                      </a:cxn>
                      <a:cxn ang="0">
                        <a:pos x="238" y="592"/>
                      </a:cxn>
                      <a:cxn ang="0">
                        <a:pos x="822" y="594"/>
                      </a:cxn>
                      <a:cxn ang="0">
                        <a:pos x="828" y="592"/>
                      </a:cxn>
                      <a:cxn ang="0">
                        <a:pos x="830" y="344"/>
                      </a:cxn>
                      <a:cxn ang="0">
                        <a:pos x="832" y="338"/>
                      </a:cxn>
                      <a:cxn ang="0">
                        <a:pos x="882" y="336"/>
                      </a:cxn>
                      <a:cxn ang="0">
                        <a:pos x="896" y="340"/>
                      </a:cxn>
                      <a:cxn ang="0">
                        <a:pos x="920" y="360"/>
                      </a:cxn>
                      <a:cxn ang="0">
                        <a:pos x="956" y="378"/>
                      </a:cxn>
                      <a:cxn ang="0">
                        <a:pos x="986" y="378"/>
                      </a:cxn>
                      <a:cxn ang="0">
                        <a:pos x="1030" y="354"/>
                      </a:cxn>
                      <a:cxn ang="0">
                        <a:pos x="1054" y="312"/>
                      </a:cxn>
                      <a:cxn ang="0">
                        <a:pos x="1054" y="278"/>
                      </a:cxn>
                      <a:cxn ang="0">
                        <a:pos x="1030" y="234"/>
                      </a:cxn>
                      <a:cxn ang="0">
                        <a:pos x="986" y="212"/>
                      </a:cxn>
                    </a:cxnLst>
                    <a:rect l="0" t="0" r="r" b="b"/>
                    <a:pathLst>
                      <a:path w="1056" h="594">
                        <a:moveTo>
                          <a:pt x="968" y="210"/>
                        </a:moveTo>
                        <a:lnTo>
                          <a:pt x="968" y="210"/>
                        </a:lnTo>
                        <a:lnTo>
                          <a:pt x="956" y="212"/>
                        </a:lnTo>
                        <a:lnTo>
                          <a:pt x="942" y="216"/>
                        </a:lnTo>
                        <a:lnTo>
                          <a:pt x="930" y="222"/>
                        </a:lnTo>
                        <a:lnTo>
                          <a:pt x="920" y="228"/>
                        </a:lnTo>
                        <a:lnTo>
                          <a:pt x="902" y="242"/>
                        </a:lnTo>
                        <a:lnTo>
                          <a:pt x="896" y="248"/>
                        </a:lnTo>
                        <a:lnTo>
                          <a:pt x="896" y="248"/>
                        </a:lnTo>
                        <a:lnTo>
                          <a:pt x="890" y="252"/>
                        </a:lnTo>
                        <a:lnTo>
                          <a:pt x="882" y="254"/>
                        </a:lnTo>
                        <a:lnTo>
                          <a:pt x="838" y="254"/>
                        </a:lnTo>
                        <a:lnTo>
                          <a:pt x="838" y="254"/>
                        </a:lnTo>
                        <a:lnTo>
                          <a:pt x="834" y="252"/>
                        </a:lnTo>
                        <a:lnTo>
                          <a:pt x="832" y="250"/>
                        </a:lnTo>
                        <a:lnTo>
                          <a:pt x="830" y="248"/>
                        </a:lnTo>
                        <a:lnTo>
                          <a:pt x="830" y="246"/>
                        </a:lnTo>
                        <a:lnTo>
                          <a:pt x="830" y="8"/>
                        </a:lnTo>
                        <a:lnTo>
                          <a:pt x="830" y="8"/>
                        </a:lnTo>
                        <a:lnTo>
                          <a:pt x="828" y="4"/>
                        </a:lnTo>
                        <a:lnTo>
                          <a:pt x="828" y="2"/>
                        </a:lnTo>
                        <a:lnTo>
                          <a:pt x="824" y="0"/>
                        </a:lnTo>
                        <a:lnTo>
                          <a:pt x="822" y="0"/>
                        </a:lnTo>
                        <a:lnTo>
                          <a:pt x="594" y="0"/>
                        </a:lnTo>
                        <a:lnTo>
                          <a:pt x="594" y="0"/>
                        </a:lnTo>
                        <a:lnTo>
                          <a:pt x="590" y="0"/>
                        </a:lnTo>
                        <a:lnTo>
                          <a:pt x="588" y="2"/>
                        </a:lnTo>
                        <a:lnTo>
                          <a:pt x="586" y="4"/>
                        </a:lnTo>
                        <a:lnTo>
                          <a:pt x="586" y="8"/>
                        </a:lnTo>
                        <a:lnTo>
                          <a:pt x="586" y="54"/>
                        </a:lnTo>
                        <a:lnTo>
                          <a:pt x="586" y="54"/>
                        </a:lnTo>
                        <a:lnTo>
                          <a:pt x="586" y="62"/>
                        </a:lnTo>
                        <a:lnTo>
                          <a:pt x="590" y="68"/>
                        </a:lnTo>
                        <a:lnTo>
                          <a:pt x="590" y="68"/>
                        </a:lnTo>
                        <a:lnTo>
                          <a:pt x="596" y="74"/>
                        </a:lnTo>
                        <a:lnTo>
                          <a:pt x="610" y="90"/>
                        </a:lnTo>
                        <a:lnTo>
                          <a:pt x="616" y="100"/>
                        </a:lnTo>
                        <a:lnTo>
                          <a:pt x="622" y="112"/>
                        </a:lnTo>
                        <a:lnTo>
                          <a:pt x="628" y="124"/>
                        </a:lnTo>
                        <a:lnTo>
                          <a:pt x="628" y="136"/>
                        </a:lnTo>
                        <a:lnTo>
                          <a:pt x="628" y="136"/>
                        </a:lnTo>
                        <a:lnTo>
                          <a:pt x="626" y="152"/>
                        </a:lnTo>
                        <a:lnTo>
                          <a:pt x="622" y="168"/>
                        </a:lnTo>
                        <a:lnTo>
                          <a:pt x="614" y="184"/>
                        </a:lnTo>
                        <a:lnTo>
                          <a:pt x="604" y="196"/>
                        </a:lnTo>
                        <a:lnTo>
                          <a:pt x="592" y="206"/>
                        </a:lnTo>
                        <a:lnTo>
                          <a:pt x="576" y="214"/>
                        </a:lnTo>
                        <a:lnTo>
                          <a:pt x="562" y="218"/>
                        </a:lnTo>
                        <a:lnTo>
                          <a:pt x="544" y="220"/>
                        </a:lnTo>
                        <a:lnTo>
                          <a:pt x="544" y="220"/>
                        </a:lnTo>
                        <a:lnTo>
                          <a:pt x="528" y="218"/>
                        </a:lnTo>
                        <a:lnTo>
                          <a:pt x="512" y="214"/>
                        </a:lnTo>
                        <a:lnTo>
                          <a:pt x="496" y="206"/>
                        </a:lnTo>
                        <a:lnTo>
                          <a:pt x="484" y="196"/>
                        </a:lnTo>
                        <a:lnTo>
                          <a:pt x="474" y="184"/>
                        </a:lnTo>
                        <a:lnTo>
                          <a:pt x="466" y="168"/>
                        </a:lnTo>
                        <a:lnTo>
                          <a:pt x="462" y="152"/>
                        </a:lnTo>
                        <a:lnTo>
                          <a:pt x="460" y="136"/>
                        </a:lnTo>
                        <a:lnTo>
                          <a:pt x="460" y="136"/>
                        </a:lnTo>
                        <a:lnTo>
                          <a:pt x="462" y="124"/>
                        </a:lnTo>
                        <a:lnTo>
                          <a:pt x="466" y="112"/>
                        </a:lnTo>
                        <a:lnTo>
                          <a:pt x="472" y="100"/>
                        </a:lnTo>
                        <a:lnTo>
                          <a:pt x="478" y="90"/>
                        </a:lnTo>
                        <a:lnTo>
                          <a:pt x="492" y="74"/>
                        </a:lnTo>
                        <a:lnTo>
                          <a:pt x="498" y="68"/>
                        </a:lnTo>
                        <a:lnTo>
                          <a:pt x="498" y="68"/>
                        </a:lnTo>
                        <a:lnTo>
                          <a:pt x="502" y="62"/>
                        </a:lnTo>
                        <a:lnTo>
                          <a:pt x="502" y="54"/>
                        </a:lnTo>
                        <a:lnTo>
                          <a:pt x="502" y="8"/>
                        </a:lnTo>
                        <a:lnTo>
                          <a:pt x="502" y="8"/>
                        </a:lnTo>
                        <a:lnTo>
                          <a:pt x="502" y="4"/>
                        </a:lnTo>
                        <a:lnTo>
                          <a:pt x="500" y="2"/>
                        </a:lnTo>
                        <a:lnTo>
                          <a:pt x="498" y="0"/>
                        </a:lnTo>
                        <a:lnTo>
                          <a:pt x="494" y="0"/>
                        </a:lnTo>
                        <a:lnTo>
                          <a:pt x="244" y="0"/>
                        </a:lnTo>
                        <a:lnTo>
                          <a:pt x="244" y="0"/>
                        </a:lnTo>
                        <a:lnTo>
                          <a:pt x="240" y="0"/>
                        </a:lnTo>
                        <a:lnTo>
                          <a:pt x="238" y="2"/>
                        </a:lnTo>
                        <a:lnTo>
                          <a:pt x="236" y="4"/>
                        </a:lnTo>
                        <a:lnTo>
                          <a:pt x="236" y="8"/>
                        </a:lnTo>
                        <a:lnTo>
                          <a:pt x="236" y="248"/>
                        </a:lnTo>
                        <a:lnTo>
                          <a:pt x="236" y="248"/>
                        </a:lnTo>
                        <a:lnTo>
                          <a:pt x="234" y="252"/>
                        </a:lnTo>
                        <a:lnTo>
                          <a:pt x="232" y="254"/>
                        </a:lnTo>
                        <a:lnTo>
                          <a:pt x="230" y="256"/>
                        </a:lnTo>
                        <a:lnTo>
                          <a:pt x="228" y="256"/>
                        </a:lnTo>
                        <a:lnTo>
                          <a:pt x="174" y="256"/>
                        </a:lnTo>
                        <a:lnTo>
                          <a:pt x="174" y="256"/>
                        </a:lnTo>
                        <a:lnTo>
                          <a:pt x="166" y="256"/>
                        </a:lnTo>
                        <a:lnTo>
                          <a:pt x="160" y="252"/>
                        </a:lnTo>
                        <a:lnTo>
                          <a:pt x="160" y="252"/>
                        </a:lnTo>
                        <a:lnTo>
                          <a:pt x="154" y="246"/>
                        </a:lnTo>
                        <a:lnTo>
                          <a:pt x="136" y="232"/>
                        </a:lnTo>
                        <a:lnTo>
                          <a:pt x="126" y="226"/>
                        </a:lnTo>
                        <a:lnTo>
                          <a:pt x="114" y="220"/>
                        </a:lnTo>
                        <a:lnTo>
                          <a:pt x="102" y="214"/>
                        </a:lnTo>
                        <a:lnTo>
                          <a:pt x="88" y="214"/>
                        </a:lnTo>
                        <a:lnTo>
                          <a:pt x="88" y="214"/>
                        </a:lnTo>
                        <a:lnTo>
                          <a:pt x="70" y="214"/>
                        </a:lnTo>
                        <a:lnTo>
                          <a:pt x="54" y="220"/>
                        </a:lnTo>
                        <a:lnTo>
                          <a:pt x="40" y="228"/>
                        </a:lnTo>
                        <a:lnTo>
                          <a:pt x="26" y="238"/>
                        </a:lnTo>
                        <a:lnTo>
                          <a:pt x="16" y="250"/>
                        </a:lnTo>
                        <a:lnTo>
                          <a:pt x="6" y="264"/>
                        </a:lnTo>
                        <a:lnTo>
                          <a:pt x="2" y="280"/>
                        </a:lnTo>
                        <a:lnTo>
                          <a:pt x="0" y="298"/>
                        </a:lnTo>
                        <a:lnTo>
                          <a:pt x="0" y="298"/>
                        </a:lnTo>
                        <a:lnTo>
                          <a:pt x="2" y="314"/>
                        </a:lnTo>
                        <a:lnTo>
                          <a:pt x="6" y="330"/>
                        </a:lnTo>
                        <a:lnTo>
                          <a:pt x="16" y="346"/>
                        </a:lnTo>
                        <a:lnTo>
                          <a:pt x="26" y="358"/>
                        </a:lnTo>
                        <a:lnTo>
                          <a:pt x="40" y="368"/>
                        </a:lnTo>
                        <a:lnTo>
                          <a:pt x="54" y="376"/>
                        </a:lnTo>
                        <a:lnTo>
                          <a:pt x="70" y="380"/>
                        </a:lnTo>
                        <a:lnTo>
                          <a:pt x="88" y="382"/>
                        </a:lnTo>
                        <a:lnTo>
                          <a:pt x="88" y="382"/>
                        </a:lnTo>
                        <a:lnTo>
                          <a:pt x="102" y="380"/>
                        </a:lnTo>
                        <a:lnTo>
                          <a:pt x="114" y="376"/>
                        </a:lnTo>
                        <a:lnTo>
                          <a:pt x="126" y="370"/>
                        </a:lnTo>
                        <a:lnTo>
                          <a:pt x="136" y="364"/>
                        </a:lnTo>
                        <a:lnTo>
                          <a:pt x="154" y="350"/>
                        </a:lnTo>
                        <a:lnTo>
                          <a:pt x="160" y="344"/>
                        </a:lnTo>
                        <a:lnTo>
                          <a:pt x="160" y="344"/>
                        </a:lnTo>
                        <a:lnTo>
                          <a:pt x="166" y="340"/>
                        </a:lnTo>
                        <a:lnTo>
                          <a:pt x="174" y="338"/>
                        </a:lnTo>
                        <a:lnTo>
                          <a:pt x="228" y="338"/>
                        </a:lnTo>
                        <a:lnTo>
                          <a:pt x="228" y="338"/>
                        </a:lnTo>
                        <a:lnTo>
                          <a:pt x="230" y="340"/>
                        </a:lnTo>
                        <a:lnTo>
                          <a:pt x="232" y="342"/>
                        </a:lnTo>
                        <a:lnTo>
                          <a:pt x="234" y="344"/>
                        </a:lnTo>
                        <a:lnTo>
                          <a:pt x="236" y="346"/>
                        </a:lnTo>
                        <a:lnTo>
                          <a:pt x="236" y="586"/>
                        </a:lnTo>
                        <a:lnTo>
                          <a:pt x="236" y="586"/>
                        </a:lnTo>
                        <a:lnTo>
                          <a:pt x="236" y="590"/>
                        </a:lnTo>
                        <a:lnTo>
                          <a:pt x="238" y="592"/>
                        </a:lnTo>
                        <a:lnTo>
                          <a:pt x="240" y="594"/>
                        </a:lnTo>
                        <a:lnTo>
                          <a:pt x="244" y="594"/>
                        </a:lnTo>
                        <a:lnTo>
                          <a:pt x="822" y="594"/>
                        </a:lnTo>
                        <a:lnTo>
                          <a:pt x="822" y="594"/>
                        </a:lnTo>
                        <a:lnTo>
                          <a:pt x="824" y="594"/>
                        </a:lnTo>
                        <a:lnTo>
                          <a:pt x="828" y="592"/>
                        </a:lnTo>
                        <a:lnTo>
                          <a:pt x="828" y="590"/>
                        </a:lnTo>
                        <a:lnTo>
                          <a:pt x="830" y="586"/>
                        </a:lnTo>
                        <a:lnTo>
                          <a:pt x="830" y="344"/>
                        </a:lnTo>
                        <a:lnTo>
                          <a:pt x="830" y="344"/>
                        </a:lnTo>
                        <a:lnTo>
                          <a:pt x="830" y="340"/>
                        </a:lnTo>
                        <a:lnTo>
                          <a:pt x="832" y="338"/>
                        </a:lnTo>
                        <a:lnTo>
                          <a:pt x="834" y="336"/>
                        </a:lnTo>
                        <a:lnTo>
                          <a:pt x="838" y="336"/>
                        </a:lnTo>
                        <a:lnTo>
                          <a:pt x="882" y="336"/>
                        </a:lnTo>
                        <a:lnTo>
                          <a:pt x="882" y="336"/>
                        </a:lnTo>
                        <a:lnTo>
                          <a:pt x="890" y="338"/>
                        </a:lnTo>
                        <a:lnTo>
                          <a:pt x="896" y="340"/>
                        </a:lnTo>
                        <a:lnTo>
                          <a:pt x="896" y="340"/>
                        </a:lnTo>
                        <a:lnTo>
                          <a:pt x="902" y="346"/>
                        </a:lnTo>
                        <a:lnTo>
                          <a:pt x="920" y="360"/>
                        </a:lnTo>
                        <a:lnTo>
                          <a:pt x="930" y="366"/>
                        </a:lnTo>
                        <a:lnTo>
                          <a:pt x="942" y="372"/>
                        </a:lnTo>
                        <a:lnTo>
                          <a:pt x="956" y="378"/>
                        </a:lnTo>
                        <a:lnTo>
                          <a:pt x="968" y="378"/>
                        </a:lnTo>
                        <a:lnTo>
                          <a:pt x="968" y="378"/>
                        </a:lnTo>
                        <a:lnTo>
                          <a:pt x="986" y="378"/>
                        </a:lnTo>
                        <a:lnTo>
                          <a:pt x="1002" y="372"/>
                        </a:lnTo>
                        <a:lnTo>
                          <a:pt x="1018" y="364"/>
                        </a:lnTo>
                        <a:lnTo>
                          <a:pt x="1030" y="354"/>
                        </a:lnTo>
                        <a:lnTo>
                          <a:pt x="1042" y="342"/>
                        </a:lnTo>
                        <a:lnTo>
                          <a:pt x="1050" y="328"/>
                        </a:lnTo>
                        <a:lnTo>
                          <a:pt x="1054" y="312"/>
                        </a:lnTo>
                        <a:lnTo>
                          <a:pt x="1056" y="294"/>
                        </a:lnTo>
                        <a:lnTo>
                          <a:pt x="1056" y="294"/>
                        </a:lnTo>
                        <a:lnTo>
                          <a:pt x="1054" y="278"/>
                        </a:lnTo>
                        <a:lnTo>
                          <a:pt x="1050" y="262"/>
                        </a:lnTo>
                        <a:lnTo>
                          <a:pt x="1042" y="246"/>
                        </a:lnTo>
                        <a:lnTo>
                          <a:pt x="1030" y="234"/>
                        </a:lnTo>
                        <a:lnTo>
                          <a:pt x="1018" y="224"/>
                        </a:lnTo>
                        <a:lnTo>
                          <a:pt x="1002" y="216"/>
                        </a:lnTo>
                        <a:lnTo>
                          <a:pt x="986" y="212"/>
                        </a:lnTo>
                        <a:lnTo>
                          <a:pt x="968" y="210"/>
                        </a:lnTo>
                        <a:lnTo>
                          <a:pt x="968" y="210"/>
                        </a:lnTo>
                        <a:close/>
                      </a:path>
                    </a:pathLst>
                  </a:custGeom>
                  <a:solidFill>
                    <a:srgbClr val="951D19"/>
                  </a:solidFill>
                  <a:ln w="3175" cap="flat" cmpd="sng">
                    <a:solidFill>
                      <a:srgbClr val="E6E6E6">
                        <a:lumMod val="75000"/>
                      </a:srgbClr>
                    </a:solidFill>
                    <a:prstDash val="solid"/>
                    <a:round/>
                    <a:headEnd type="none" w="med" len="med"/>
                    <a:tailEnd type="none" w="med" len="med"/>
                  </a:ln>
                  <a:effectLst>
                    <a:outerShdw blurRad="50800" dist="38100" dir="5400000" algn="t" rotWithShape="0">
                      <a:prstClr val="black">
                        <a:alpha val="40000"/>
                      </a:prstClr>
                    </a:outerShdw>
                  </a:effectLst>
                </p:spPr>
                <p:txBody>
                  <a:bodyPr/>
                  <a:lstStyle/>
                  <a:p>
                    <a:pPr hangingPunct="1"/>
                    <a:endParaRPr lang="da-DK" sz="1600">
                      <a:solidFill>
                        <a:sysClr val="windowText" lastClr="000000">
                          <a:lumMod val="95000"/>
                          <a:lumOff val="5000"/>
                        </a:sysClr>
                      </a:solidFill>
                      <a:ea typeface="+mn-ea"/>
                      <a:cs typeface="+mn-cs"/>
                    </a:endParaRPr>
                  </a:p>
                </p:txBody>
              </p:sp>
              <p:sp>
                <p:nvSpPr>
                  <p:cNvPr id="28" name="Freeform 24">
                    <a:extLst>
                      <a:ext uri="{FF2B5EF4-FFF2-40B4-BE49-F238E27FC236}">
                        <a16:creationId xmlns:a16="http://schemas.microsoft.com/office/drawing/2014/main" id="{1F690F9C-A920-4763-A3CF-4CCBC18E9CAC}"/>
                      </a:ext>
                    </a:extLst>
                  </p:cNvPr>
                  <p:cNvSpPr>
                    <a:spLocks/>
                  </p:cNvSpPr>
                  <p:nvPr/>
                </p:nvSpPr>
                <p:spPr bwMode="auto">
                  <a:xfrm>
                    <a:off x="2202440" y="1270336"/>
                    <a:ext cx="2431367" cy="3309994"/>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00205C"/>
                  </a:solidFill>
                  <a:ln w="9525" cap="flat" cmpd="sng" algn="ctr">
                    <a:noFill/>
                    <a:prstDash val="solid"/>
                  </a:ln>
                  <a:effectLst>
                    <a:outerShdw blurRad="50800" dist="38100" dir="2700000" algn="tl" rotWithShape="0">
                      <a:prstClr val="black">
                        <a:alpha val="40000"/>
                      </a:prstClr>
                    </a:outerShdw>
                  </a:effectLst>
                </p:spPr>
                <p:txBody>
                  <a:bodyPr anchor="ctr"/>
                  <a:lstStyle/>
                  <a:p>
                    <a:pPr algn="ctr" hangingPunct="1">
                      <a:defRPr/>
                    </a:pPr>
                    <a:endParaRPr lang="da-DK" sz="1600">
                      <a:solidFill>
                        <a:sysClr val="window" lastClr="FFFFFF"/>
                      </a:solidFill>
                      <a:ea typeface="+mn-ea"/>
                      <a:cs typeface="+mn-cs"/>
                    </a:endParaRPr>
                  </a:p>
                </p:txBody>
              </p:sp>
              <p:sp>
                <p:nvSpPr>
                  <p:cNvPr id="29" name="Freeform 24">
                    <a:extLst>
                      <a:ext uri="{FF2B5EF4-FFF2-40B4-BE49-F238E27FC236}">
                        <a16:creationId xmlns:a16="http://schemas.microsoft.com/office/drawing/2014/main" id="{CE74FC12-E44E-4DD7-A493-E7D330828A2F}"/>
                      </a:ext>
                    </a:extLst>
                  </p:cNvPr>
                  <p:cNvSpPr>
                    <a:spLocks/>
                  </p:cNvSpPr>
                  <p:nvPr/>
                </p:nvSpPr>
                <p:spPr bwMode="auto">
                  <a:xfrm flipH="1">
                    <a:off x="7091602" y="1255590"/>
                    <a:ext cx="2433399" cy="330999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729E03"/>
                  </a:solidFill>
                  <a:ln w="3175" cap="flat" cmpd="sng">
                    <a:solidFill>
                      <a:srgbClr val="E6E6E6">
                        <a:lumMod val="75000"/>
                      </a:srgbClr>
                    </a:solidFill>
                    <a:prstDash val="solid"/>
                    <a:round/>
                    <a:headEnd type="none" w="med" len="med"/>
                    <a:tailEnd type="none" w="med" len="med"/>
                  </a:ln>
                  <a:effectLst>
                    <a:outerShdw blurRad="50800" dist="38100" dir="5400000" algn="t" rotWithShape="0">
                      <a:prstClr val="black">
                        <a:alpha val="40000"/>
                      </a:prstClr>
                    </a:outerShdw>
                  </a:effectLst>
                </p:spPr>
                <p:txBody>
                  <a:bodyPr/>
                  <a:lstStyle/>
                  <a:p>
                    <a:pPr hangingPunct="1">
                      <a:defRPr/>
                    </a:pPr>
                    <a:endParaRPr lang="da-DK" sz="1600">
                      <a:solidFill>
                        <a:sysClr val="windowText" lastClr="000000">
                          <a:lumMod val="95000"/>
                          <a:lumOff val="5000"/>
                        </a:sysClr>
                      </a:solidFill>
                      <a:ea typeface="+mn-ea"/>
                      <a:cs typeface="+mn-cs"/>
                    </a:endParaRPr>
                  </a:p>
                </p:txBody>
              </p:sp>
              <p:sp>
                <p:nvSpPr>
                  <p:cNvPr id="30" name="Tekstboks 27">
                    <a:extLst>
                      <a:ext uri="{FF2B5EF4-FFF2-40B4-BE49-F238E27FC236}">
                        <a16:creationId xmlns:a16="http://schemas.microsoft.com/office/drawing/2014/main" id="{4A4971D4-ED87-4A6A-BAA3-4B46D8E0726A}"/>
                      </a:ext>
                    </a:extLst>
                  </p:cNvPr>
                  <p:cNvSpPr txBox="1">
                    <a:spLocks noChangeArrowheads="1"/>
                  </p:cNvSpPr>
                  <p:nvPr/>
                </p:nvSpPr>
                <p:spPr bwMode="auto">
                  <a:xfrm>
                    <a:off x="5379340" y="3725339"/>
                    <a:ext cx="887468" cy="411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da-DK" sz="1600" b="1" kern="1200">
                        <a:solidFill>
                          <a:prstClr val="white"/>
                        </a:solidFill>
                        <a:latin typeface="Calibri"/>
                        <a:ea typeface="+mn-ea"/>
                        <a:cs typeface="+mn-cs"/>
                      </a:rPr>
                      <a:t>Vocal</a:t>
                    </a:r>
                  </a:p>
                </p:txBody>
              </p:sp>
              <p:sp>
                <p:nvSpPr>
                  <p:cNvPr id="31" name="Tekstboks 27">
                    <a:extLst>
                      <a:ext uri="{FF2B5EF4-FFF2-40B4-BE49-F238E27FC236}">
                        <a16:creationId xmlns:a16="http://schemas.microsoft.com/office/drawing/2014/main" id="{8F504571-8D1B-413E-9F12-9A5F0FF6CF57}"/>
                      </a:ext>
                    </a:extLst>
                  </p:cNvPr>
                  <p:cNvSpPr txBox="1">
                    <a:spLocks noChangeArrowheads="1"/>
                  </p:cNvSpPr>
                  <p:nvPr/>
                </p:nvSpPr>
                <p:spPr bwMode="auto">
                  <a:xfrm>
                    <a:off x="2868174" y="3725339"/>
                    <a:ext cx="964119" cy="71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da-DK" sz="1600" b="1" kern="1200">
                        <a:solidFill>
                          <a:prstClr val="white"/>
                        </a:solidFill>
                        <a:latin typeface="Calibri"/>
                        <a:ea typeface="+mn-ea"/>
                        <a:cs typeface="+mn-cs"/>
                      </a:rPr>
                      <a:t>Visual</a:t>
                    </a:r>
                  </a:p>
                  <a:p>
                    <a:pPr algn="ctr" eaLnBrk="1" hangingPunct="1"/>
                    <a:endParaRPr lang="da-DK" sz="1600" b="1" kern="1200">
                      <a:solidFill>
                        <a:prstClr val="white"/>
                      </a:solidFill>
                      <a:latin typeface="Calibri"/>
                      <a:ea typeface="+mn-ea"/>
                      <a:cs typeface="+mn-cs"/>
                    </a:endParaRPr>
                  </a:p>
                </p:txBody>
              </p:sp>
              <p:sp>
                <p:nvSpPr>
                  <p:cNvPr id="32" name="Tekstboks 27">
                    <a:extLst>
                      <a:ext uri="{FF2B5EF4-FFF2-40B4-BE49-F238E27FC236}">
                        <a16:creationId xmlns:a16="http://schemas.microsoft.com/office/drawing/2014/main" id="{4AB42220-B51E-4204-9A50-95D1B0D55FD7}"/>
                      </a:ext>
                    </a:extLst>
                  </p:cNvPr>
                  <p:cNvSpPr txBox="1">
                    <a:spLocks noChangeArrowheads="1"/>
                  </p:cNvSpPr>
                  <p:nvPr/>
                </p:nvSpPr>
                <p:spPr bwMode="auto">
                  <a:xfrm>
                    <a:off x="7780604" y="3725339"/>
                    <a:ext cx="1011509" cy="71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da-DK" sz="1600" b="1" kern="1200">
                        <a:solidFill>
                          <a:prstClr val="white"/>
                        </a:solidFill>
                        <a:latin typeface="Calibri"/>
                        <a:ea typeface="+mn-ea"/>
                        <a:cs typeface="+mn-cs"/>
                      </a:rPr>
                      <a:t>Verbal</a:t>
                    </a:r>
                  </a:p>
                  <a:p>
                    <a:pPr algn="ctr" eaLnBrk="1" hangingPunct="1"/>
                    <a:endParaRPr lang="da-DK" sz="1600" b="1" kern="1200">
                      <a:solidFill>
                        <a:prstClr val="white"/>
                      </a:solidFill>
                      <a:latin typeface="Calibri"/>
                      <a:ea typeface="+mn-ea"/>
                      <a:cs typeface="+mn-cs"/>
                    </a:endParaRPr>
                  </a:p>
                </p:txBody>
              </p:sp>
            </p:grpSp>
            <p:pic>
              <p:nvPicPr>
                <p:cNvPr id="24" name="Image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98744" y="5699365"/>
                  <a:ext cx="696327" cy="423691"/>
                </a:xfrm>
                <a:prstGeom prst="rect">
                  <a:avLst/>
                </a:prstGeom>
              </p:spPr>
            </p:pic>
            <p:pic>
              <p:nvPicPr>
                <p:cNvPr id="25" name="Image 24"/>
                <p:cNvPicPr>
                  <a:picLocks noChangeAspect="1"/>
                </p:cNvPicPr>
                <p:nvPr/>
              </p:nvPicPr>
              <p:blipFill>
                <a:blip r:embed="rId5" cstate="screen">
                  <a:duotone>
                    <a:prstClr val="black"/>
                    <a:srgbClr val="FF0000">
                      <a:tint val="45000"/>
                      <a:satMod val="400000"/>
                    </a:srgbClr>
                  </a:duotone>
                  <a:extLst>
                    <a:ext uri="{28A0092B-C50C-407E-A947-70E740481C1C}">
                      <a14:useLocalDpi xmlns:a14="http://schemas.microsoft.com/office/drawing/2010/main"/>
                    </a:ext>
                  </a:extLst>
                </a:blip>
                <a:stretch>
                  <a:fillRect/>
                </a:stretch>
              </p:blipFill>
              <p:spPr>
                <a:xfrm>
                  <a:off x="5531033" y="5699365"/>
                  <a:ext cx="706368" cy="423692"/>
                </a:xfrm>
                <a:prstGeom prst="rect">
                  <a:avLst/>
                </a:prstGeom>
              </p:spPr>
            </p:pic>
            <p:pic>
              <p:nvPicPr>
                <p:cNvPr id="26" name="Image 25"/>
                <p:cNvPicPr>
                  <a:picLocks noChangeAspect="1"/>
                </p:cNvPicPr>
                <p:nvPr/>
              </p:nvPicPr>
              <p:blipFill>
                <a:blip r:embed="rId6" cstate="screen">
                  <a:duotone>
                    <a:prstClr val="black"/>
                    <a:srgbClr val="729E03">
                      <a:tint val="45000"/>
                      <a:satMod val="400000"/>
                    </a:srgbClr>
                  </a:duotone>
                  <a:extLst>
                    <a:ext uri="{28A0092B-C50C-407E-A947-70E740481C1C}">
                      <a14:useLocalDpi xmlns:a14="http://schemas.microsoft.com/office/drawing/2010/main"/>
                    </a:ext>
                  </a:extLst>
                </a:blip>
                <a:stretch>
                  <a:fillRect/>
                </a:stretch>
              </p:blipFill>
              <p:spPr>
                <a:xfrm>
                  <a:off x="8913607" y="5699364"/>
                  <a:ext cx="645519" cy="429059"/>
                </a:xfrm>
                <a:prstGeom prst="rect">
                  <a:avLst/>
                </a:prstGeom>
              </p:spPr>
            </p:pic>
          </p:grpSp>
          <p:sp>
            <p:nvSpPr>
              <p:cNvPr id="37" name="ZoneTexte 36"/>
              <p:cNvSpPr txBox="1"/>
              <p:nvPr/>
            </p:nvSpPr>
            <p:spPr>
              <a:xfrm>
                <a:off x="727874" y="2566419"/>
                <a:ext cx="55061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a:ln>
                      <a:noFill/>
                    </a:ln>
                    <a:solidFill>
                      <a:schemeClr val="bg1"/>
                    </a:solidFill>
                    <a:effectLst/>
                    <a:uFillTx/>
                    <a:latin typeface="+mj-lt"/>
                    <a:ea typeface="+mj-ea"/>
                    <a:cs typeface="+mj-cs"/>
                    <a:sym typeface="Calibri"/>
                  </a:rPr>
                  <a:t>55%</a:t>
                </a:r>
              </a:p>
            </p:txBody>
          </p:sp>
          <p:sp>
            <p:nvSpPr>
              <p:cNvPr id="38" name="ZoneTexte 37"/>
              <p:cNvSpPr txBox="1"/>
              <p:nvPr/>
            </p:nvSpPr>
            <p:spPr>
              <a:xfrm>
                <a:off x="2572868" y="2665296"/>
                <a:ext cx="55061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a:ln>
                      <a:noFill/>
                    </a:ln>
                    <a:solidFill>
                      <a:schemeClr val="bg1"/>
                    </a:solidFill>
                    <a:effectLst/>
                    <a:uFillTx/>
                    <a:latin typeface="+mj-lt"/>
                    <a:ea typeface="+mj-ea"/>
                    <a:cs typeface="+mj-cs"/>
                    <a:sym typeface="Calibri"/>
                  </a:rPr>
                  <a:t>38%</a:t>
                </a:r>
              </a:p>
            </p:txBody>
          </p:sp>
          <p:sp>
            <p:nvSpPr>
              <p:cNvPr id="39" name="ZoneTexte 38"/>
              <p:cNvSpPr txBox="1"/>
              <p:nvPr/>
            </p:nvSpPr>
            <p:spPr>
              <a:xfrm>
                <a:off x="4313781" y="2610081"/>
                <a:ext cx="55061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a:ln>
                      <a:noFill/>
                    </a:ln>
                    <a:solidFill>
                      <a:schemeClr val="bg1"/>
                    </a:solidFill>
                    <a:effectLst/>
                    <a:uFillTx/>
                    <a:latin typeface="+mj-lt"/>
                    <a:ea typeface="+mj-ea"/>
                    <a:cs typeface="+mj-cs"/>
                    <a:sym typeface="Calibri"/>
                  </a:rPr>
                  <a:t>7%</a:t>
                </a:r>
              </a:p>
            </p:txBody>
          </p:sp>
        </p:grpSp>
        <p:pic>
          <p:nvPicPr>
            <p:cNvPr id="41" name="Image 40"/>
            <p:cNvPicPr>
              <a:picLocks noChangeAspect="1"/>
            </p:cNvPicPr>
            <p:nvPr/>
          </p:nvPicPr>
          <p:blipFill>
            <a:blip r:embed="rId7"/>
            <a:stretch>
              <a:fillRect/>
            </a:stretch>
          </p:blipFill>
          <p:spPr>
            <a:xfrm>
              <a:off x="1931108" y="4442359"/>
              <a:ext cx="1834132" cy="1723170"/>
            </a:xfrm>
            <a:prstGeom prst="rect">
              <a:avLst/>
            </a:prstGeom>
          </p:spPr>
        </p:pic>
      </p:grpSp>
      <p:sp>
        <p:nvSpPr>
          <p:cNvPr id="34" name="Slide Number Placeholder 5">
            <a:extLst>
              <a:ext uri="{FF2B5EF4-FFF2-40B4-BE49-F238E27FC236}">
                <a16:creationId xmlns:a16="http://schemas.microsoft.com/office/drawing/2014/main" id="{C9B96B1D-057D-458E-94EE-3ED218094F22}"/>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58</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3214456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animBg="1"/>
      <p:bldP spid="20" grpId="0" animBg="1"/>
      <p:bldP spid="21"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242986A-2022-4EA3-AB68-78C4B9F40C7E}"/>
              </a:ext>
            </a:extLst>
          </p:cNvPr>
          <p:cNvSpPr/>
          <p:nvPr/>
        </p:nvSpPr>
        <p:spPr>
          <a:xfrm>
            <a:off x="6414161" y="3431317"/>
            <a:ext cx="4519309" cy="247197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endParaRPr lang="en-US" kern="1200">
              <a:solidFill>
                <a:prstClr val="white"/>
              </a:solidFill>
              <a:latin typeface="Source Sans Pro Regular"/>
              <a:cs typeface="Arial" panose="020B0604020202020204" pitchFamily="34" charset="0"/>
            </a:endParaRPr>
          </a:p>
        </p:txBody>
      </p:sp>
      <p:sp>
        <p:nvSpPr>
          <p:cNvPr id="9" name="Rectangle 8">
            <a:extLst>
              <a:ext uri="{FF2B5EF4-FFF2-40B4-BE49-F238E27FC236}">
                <a16:creationId xmlns:a16="http://schemas.microsoft.com/office/drawing/2014/main" id="{D0113906-96FD-451C-8C6E-084DFA13DAF3}"/>
              </a:ext>
            </a:extLst>
          </p:cNvPr>
          <p:cNvSpPr/>
          <p:nvPr/>
        </p:nvSpPr>
        <p:spPr>
          <a:xfrm>
            <a:off x="1406014" y="3431317"/>
            <a:ext cx="4771524" cy="24719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endParaRPr lang="en-US" kern="1200">
              <a:solidFill>
                <a:prstClr val="white"/>
              </a:solidFill>
              <a:latin typeface="Source Sans Pro Regular"/>
              <a:cs typeface="Arial" panose="020B0604020202020204" pitchFamily="34" charset="0"/>
            </a:endParaRPr>
          </a:p>
        </p:txBody>
      </p:sp>
      <p:sp>
        <p:nvSpPr>
          <p:cNvPr id="5" name="Content Placeholder 4">
            <a:extLst>
              <a:ext uri="{FF2B5EF4-FFF2-40B4-BE49-F238E27FC236}">
                <a16:creationId xmlns:a16="http://schemas.microsoft.com/office/drawing/2014/main" id="{5CBB3C73-EEC7-4FC2-8636-AE42E0937EF6}"/>
              </a:ext>
            </a:extLst>
          </p:cNvPr>
          <p:cNvSpPr>
            <a:spLocks noGrp="1"/>
          </p:cNvSpPr>
          <p:nvPr>
            <p:ph type="body" idx="1"/>
          </p:nvPr>
        </p:nvSpPr>
        <p:spPr>
          <a:xfrm>
            <a:off x="1406013" y="4050891"/>
            <a:ext cx="4771525" cy="1986116"/>
          </a:xfrm>
        </p:spPr>
        <p:txBody>
          <a:bodyPr>
            <a:normAutofit/>
          </a:bodyPr>
          <a:lstStyle/>
          <a:p>
            <a:pPr marL="800100" lvl="1" indent="-342900" defTabSz="914400">
              <a:spcBef>
                <a:spcPts val="500"/>
              </a:spcBef>
              <a:buClr>
                <a:srgbClr val="729E03"/>
              </a:buClr>
              <a:buFont typeface="Arial" panose="020B0604020202020204" pitchFamily="34" charset="0"/>
              <a:buChar char="•"/>
            </a:pPr>
            <a:r>
              <a:rPr lang="en-US" sz="2000" kern="1200">
                <a:solidFill>
                  <a:prstClr val="black"/>
                </a:solidFill>
                <a:ea typeface="MS PGothic" charset="0"/>
                <a:cs typeface="Arial" panose="020B0604020202020204" pitchFamily="34" charset="0"/>
                <a:sym typeface="Calibri"/>
              </a:rPr>
              <a:t>Media interviews</a:t>
            </a:r>
          </a:p>
          <a:p>
            <a:pPr marL="800100" lvl="1" indent="-342900" defTabSz="914400">
              <a:spcBef>
                <a:spcPts val="500"/>
              </a:spcBef>
              <a:buClr>
                <a:srgbClr val="729E03"/>
              </a:buClr>
              <a:buFont typeface="Arial" panose="020B0604020202020204" pitchFamily="34" charset="0"/>
              <a:buChar char="•"/>
            </a:pPr>
            <a:r>
              <a:rPr lang="en-US" sz="2000" kern="1200">
                <a:solidFill>
                  <a:prstClr val="black"/>
                </a:solidFill>
                <a:ea typeface="MS PGothic" charset="0"/>
                <a:cs typeface="Arial" panose="020B0604020202020204" pitchFamily="34" charset="0"/>
                <a:sym typeface="Calibri"/>
              </a:rPr>
              <a:t>Meetings</a:t>
            </a:r>
          </a:p>
          <a:p>
            <a:pPr marL="800100" lvl="1" indent="-342900" defTabSz="914400">
              <a:spcBef>
                <a:spcPts val="500"/>
              </a:spcBef>
              <a:buClr>
                <a:srgbClr val="729E03"/>
              </a:buClr>
              <a:buFont typeface="Arial" panose="020B0604020202020204" pitchFamily="34" charset="0"/>
              <a:buChar char="•"/>
            </a:pPr>
            <a:r>
              <a:rPr lang="en-US" sz="2000" kern="1200">
                <a:solidFill>
                  <a:prstClr val="black"/>
                </a:solidFill>
                <a:ea typeface="MS PGothic" charset="0"/>
                <a:cs typeface="Arial" panose="020B0604020202020204" pitchFamily="34" charset="0"/>
                <a:sym typeface="Calibri"/>
              </a:rPr>
              <a:t>Presentations</a:t>
            </a:r>
          </a:p>
          <a:p>
            <a:pPr marL="800100" lvl="1" indent="-342900" defTabSz="914400">
              <a:spcBef>
                <a:spcPts val="500"/>
              </a:spcBef>
              <a:buClr>
                <a:srgbClr val="729E03"/>
              </a:buClr>
              <a:buFont typeface="Arial" panose="020B0604020202020204" pitchFamily="34" charset="0"/>
              <a:buChar char="•"/>
            </a:pPr>
            <a:r>
              <a:rPr lang="en-US" sz="2000" kern="1200">
                <a:solidFill>
                  <a:prstClr val="black"/>
                </a:solidFill>
                <a:ea typeface="MS PGothic" charset="0"/>
                <a:cs typeface="Arial" panose="020B0604020202020204" pitchFamily="34" charset="0"/>
                <a:sym typeface="Calibri"/>
              </a:rPr>
              <a:t>Training staff</a:t>
            </a:r>
          </a:p>
          <a:p>
            <a:pPr marL="800100" lvl="1" indent="-342900" defTabSz="914400">
              <a:spcBef>
                <a:spcPts val="500"/>
              </a:spcBef>
              <a:buClr>
                <a:srgbClr val="729E03"/>
              </a:buClr>
              <a:buFont typeface="Arial" panose="020B0604020202020204" pitchFamily="34" charset="0"/>
              <a:buChar char="•"/>
            </a:pPr>
            <a:r>
              <a:rPr lang="en-US" sz="2000" kern="1200">
                <a:solidFill>
                  <a:prstClr val="black"/>
                </a:solidFill>
                <a:ea typeface="MS PGothic" charset="0"/>
                <a:cs typeface="Arial" panose="020B0604020202020204" pitchFamily="34" charset="0"/>
                <a:sym typeface="Calibri"/>
              </a:rPr>
              <a:t>Advocacy statements</a:t>
            </a:r>
          </a:p>
          <a:p>
            <a:pPr lvl="1"/>
            <a:endParaRPr lang="en-US">
              <a:ea typeface="MS PGothic" charset="0"/>
            </a:endParaRPr>
          </a:p>
          <a:p>
            <a:pPr lvl="1"/>
            <a:endParaRPr lang="en-US"/>
          </a:p>
        </p:txBody>
      </p:sp>
      <p:sp>
        <p:nvSpPr>
          <p:cNvPr id="2" name="Title 1">
            <a:extLst>
              <a:ext uri="{FF2B5EF4-FFF2-40B4-BE49-F238E27FC236}">
                <a16:creationId xmlns:a16="http://schemas.microsoft.com/office/drawing/2014/main" id="{20C05D4C-AF23-47CD-9BF1-8176E63EEB28}"/>
              </a:ext>
            </a:extLst>
          </p:cNvPr>
          <p:cNvSpPr>
            <a:spLocks noGrp="1"/>
          </p:cNvSpPr>
          <p:nvPr>
            <p:ph type="title" idx="4294967295"/>
          </p:nvPr>
        </p:nvSpPr>
        <p:spPr>
          <a:xfrm>
            <a:off x="194634" y="811418"/>
            <a:ext cx="5717458" cy="766762"/>
          </a:xfrm>
        </p:spPr>
        <p:txBody>
          <a:bodyPr>
            <a:normAutofit/>
          </a:bodyPr>
          <a:lstStyle/>
          <a:p>
            <a:r>
              <a:rPr lang="en-US" sz="2800" b="1">
                <a:solidFill>
                  <a:srgbClr val="A1010D"/>
                </a:solidFill>
                <a:latin typeface="Source Sans Pro Regular"/>
                <a:cs typeface="Arial"/>
              </a:rPr>
              <a:t>Types of communication</a:t>
            </a:r>
          </a:p>
        </p:txBody>
      </p:sp>
      <p:sp>
        <p:nvSpPr>
          <p:cNvPr id="6" name="Content Placeholder 4">
            <a:extLst>
              <a:ext uri="{FF2B5EF4-FFF2-40B4-BE49-F238E27FC236}">
                <a16:creationId xmlns:a16="http://schemas.microsoft.com/office/drawing/2014/main" id="{1473A075-AF2D-4CF5-8949-6D399FCFFB6D}"/>
              </a:ext>
            </a:extLst>
          </p:cNvPr>
          <p:cNvSpPr txBox="1">
            <a:spLocks/>
          </p:cNvSpPr>
          <p:nvPr/>
        </p:nvSpPr>
        <p:spPr>
          <a:xfrm>
            <a:off x="6414161" y="4050890"/>
            <a:ext cx="4519309" cy="198611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rgbClr val="F46E32"/>
              </a:buClr>
              <a:buFont typeface="Arial" panose="020B0604020202020204" pitchFamily="34" charset="0"/>
              <a:buNone/>
              <a:defRPr sz="2200" kern="1200">
                <a:solidFill>
                  <a:srgbClr val="004D79"/>
                </a:solidFill>
                <a:latin typeface="Franklin Gothic Book" panose="020B0503020102020204" pitchFamily="34" charset="0"/>
                <a:ea typeface="+mn-ea"/>
                <a:cs typeface="+mn-cs"/>
              </a:defRPr>
            </a:lvl1pPr>
            <a:lvl2pPr marL="800100" indent="-342900" algn="l" defTabSz="914400" rtl="0" eaLnBrk="1" latinLnBrk="0" hangingPunct="1">
              <a:lnSpc>
                <a:spcPct val="90000"/>
              </a:lnSpc>
              <a:spcBef>
                <a:spcPts val="500"/>
              </a:spcBef>
              <a:buClr>
                <a:srgbClr val="F46E32"/>
              </a:buClr>
              <a:buSzPct val="100000"/>
              <a:buFont typeface="Arial" panose="020B0604020202020204" pitchFamily="34" charset="0"/>
              <a:buChar char="•"/>
              <a:defRPr sz="2200" kern="1200">
                <a:solidFill>
                  <a:srgbClr val="004D79"/>
                </a:solidFill>
                <a:latin typeface="Franklin Gothic Book" panose="020B0503020102020204" pitchFamily="34" charset="0"/>
                <a:ea typeface="+mn-ea"/>
                <a:cs typeface="+mn-cs"/>
              </a:defRPr>
            </a:lvl2pPr>
            <a:lvl3pPr marL="1257300" indent="-342900" algn="l" defTabSz="914400" rtl="0" eaLnBrk="1" latinLnBrk="0" hangingPunct="1">
              <a:lnSpc>
                <a:spcPct val="90000"/>
              </a:lnSpc>
              <a:spcBef>
                <a:spcPts val="500"/>
              </a:spcBef>
              <a:buClr>
                <a:srgbClr val="F46E32"/>
              </a:buClr>
              <a:buSzPct val="75000"/>
              <a:buFontTx/>
              <a:buBlip>
                <a:blip r:embed="rId4"/>
              </a:buBlip>
              <a:defRPr sz="1800" kern="1200">
                <a:solidFill>
                  <a:srgbClr val="004D79"/>
                </a:solidFill>
                <a:latin typeface="Franklin Gothic Book" panose="020B0503020102020204" pitchFamily="34" charset="0"/>
                <a:ea typeface="+mn-ea"/>
                <a:cs typeface="+mn-cs"/>
              </a:defRPr>
            </a:lvl3pPr>
            <a:lvl4pPr marL="1600200" indent="-228600" algn="l" defTabSz="914400" rtl="0" eaLnBrk="1" latinLnBrk="0" hangingPunct="1">
              <a:lnSpc>
                <a:spcPct val="90000"/>
              </a:lnSpc>
              <a:spcBef>
                <a:spcPts val="500"/>
              </a:spcBef>
              <a:buSzPct val="75000"/>
              <a:buFontTx/>
              <a:buBlip>
                <a:blip r:embed="rId4"/>
              </a:buBlip>
              <a:defRPr sz="1800" kern="1200">
                <a:solidFill>
                  <a:srgbClr val="004D79"/>
                </a:solidFill>
                <a:latin typeface="Franklin Gothic Book" panose="020B05030201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4D79"/>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buClr>
                <a:srgbClr val="729E03"/>
              </a:buClr>
            </a:pPr>
            <a:r>
              <a:rPr lang="en-US" sz="2000">
                <a:solidFill>
                  <a:prstClr val="black"/>
                </a:solidFill>
                <a:latin typeface="Source Sans Pro Regular"/>
                <a:ea typeface="MS PGothic" charset="0"/>
                <a:cs typeface="Arial" panose="020B0604020202020204" pitchFamily="34" charset="0"/>
              </a:rPr>
              <a:t>Policy position statements</a:t>
            </a:r>
          </a:p>
          <a:p>
            <a:pPr lvl="1">
              <a:buClr>
                <a:srgbClr val="729E03"/>
              </a:buClr>
            </a:pPr>
            <a:r>
              <a:rPr lang="en-US" sz="2000">
                <a:solidFill>
                  <a:prstClr val="black"/>
                </a:solidFill>
                <a:latin typeface="Source Sans Pro Regular"/>
                <a:ea typeface="MS PGothic" charset="0"/>
                <a:cs typeface="Arial" panose="020B0604020202020204" pitchFamily="34" charset="0"/>
              </a:rPr>
              <a:t>Journal articles</a:t>
            </a:r>
          </a:p>
          <a:p>
            <a:pPr lvl="1">
              <a:buClr>
                <a:srgbClr val="729E03"/>
              </a:buClr>
            </a:pPr>
            <a:r>
              <a:rPr lang="en-US" sz="2000">
                <a:solidFill>
                  <a:prstClr val="black"/>
                </a:solidFill>
                <a:latin typeface="Source Sans Pro Regular"/>
                <a:ea typeface="MS PGothic" charset="0"/>
                <a:cs typeface="Arial" panose="020B0604020202020204" pitchFamily="34" charset="0"/>
              </a:rPr>
              <a:t>Press releases</a:t>
            </a:r>
          </a:p>
          <a:p>
            <a:pPr lvl="1">
              <a:buClr>
                <a:srgbClr val="729E03"/>
              </a:buClr>
            </a:pPr>
            <a:r>
              <a:rPr lang="en-US" sz="2000">
                <a:solidFill>
                  <a:prstClr val="black"/>
                </a:solidFill>
                <a:latin typeface="Source Sans Pro Regular"/>
                <a:ea typeface="MS PGothic" charset="0"/>
                <a:cs typeface="Arial" panose="020B0604020202020204" pitchFamily="34" charset="0"/>
              </a:rPr>
              <a:t>Advocacy statement</a:t>
            </a:r>
          </a:p>
          <a:p>
            <a:pPr lvl="1">
              <a:buClr>
                <a:srgbClr val="729E03"/>
              </a:buClr>
            </a:pPr>
            <a:r>
              <a:rPr lang="en-US" sz="2000">
                <a:solidFill>
                  <a:prstClr val="black"/>
                </a:solidFill>
                <a:latin typeface="Source Sans Pro Regular"/>
                <a:ea typeface="MS PGothic" charset="0"/>
                <a:cs typeface="Arial" panose="020B0604020202020204" pitchFamily="34" charset="0"/>
              </a:rPr>
              <a:t>Standard operating procedures</a:t>
            </a:r>
            <a:endParaRPr lang="en-US" sz="2000">
              <a:solidFill>
                <a:prstClr val="black"/>
              </a:solidFill>
              <a:latin typeface="Source Sans Pro Regular"/>
              <a:cs typeface="Arial" panose="020B0604020202020204" pitchFamily="34" charset="0"/>
            </a:endParaRPr>
          </a:p>
        </p:txBody>
      </p:sp>
      <p:sp>
        <p:nvSpPr>
          <p:cNvPr id="7" name="TextBox 6">
            <a:extLst>
              <a:ext uri="{FF2B5EF4-FFF2-40B4-BE49-F238E27FC236}">
                <a16:creationId xmlns:a16="http://schemas.microsoft.com/office/drawing/2014/main" id="{4A87CBCF-75CB-4A41-8547-6CF349045568}"/>
              </a:ext>
            </a:extLst>
          </p:cNvPr>
          <p:cNvSpPr txBox="1"/>
          <p:nvPr/>
        </p:nvSpPr>
        <p:spPr>
          <a:xfrm>
            <a:off x="3171350" y="3470527"/>
            <a:ext cx="1240849" cy="461665"/>
          </a:xfrm>
          <a:prstGeom prst="rect">
            <a:avLst/>
          </a:prstGeom>
          <a:noFill/>
        </p:spPr>
        <p:txBody>
          <a:bodyPr wrap="square" rtlCol="0">
            <a:spAutoFit/>
          </a:bodyPr>
          <a:lstStyle/>
          <a:p>
            <a:pPr algn="ctr" hangingPunct="1"/>
            <a:r>
              <a:rPr lang="en-US" sz="2400" b="1" kern="1200">
                <a:solidFill>
                  <a:srgbClr val="729E03"/>
                </a:solidFill>
                <a:latin typeface="Source Sans Pro Regular"/>
                <a:ea typeface="+mn-ea"/>
                <a:cs typeface="Arial" panose="020B0604020202020204" pitchFamily="34" charset="0"/>
              </a:rPr>
              <a:t>Oral</a:t>
            </a:r>
          </a:p>
        </p:txBody>
      </p:sp>
      <p:sp>
        <p:nvSpPr>
          <p:cNvPr id="8" name="TextBox 7">
            <a:extLst>
              <a:ext uri="{FF2B5EF4-FFF2-40B4-BE49-F238E27FC236}">
                <a16:creationId xmlns:a16="http://schemas.microsoft.com/office/drawing/2014/main" id="{43EE3F98-5AF3-446C-B08B-2864809EEC3C}"/>
              </a:ext>
            </a:extLst>
          </p:cNvPr>
          <p:cNvSpPr txBox="1"/>
          <p:nvPr/>
        </p:nvSpPr>
        <p:spPr>
          <a:xfrm>
            <a:off x="7882947" y="3420554"/>
            <a:ext cx="1581736" cy="461665"/>
          </a:xfrm>
          <a:prstGeom prst="rect">
            <a:avLst/>
          </a:prstGeom>
          <a:noFill/>
        </p:spPr>
        <p:txBody>
          <a:bodyPr wrap="square" rtlCol="0">
            <a:spAutoFit/>
          </a:bodyPr>
          <a:lstStyle/>
          <a:p>
            <a:pPr algn="ctr" hangingPunct="1"/>
            <a:r>
              <a:rPr lang="en-US" sz="2400" b="1" kern="1200">
                <a:solidFill>
                  <a:srgbClr val="729E03"/>
                </a:solidFill>
                <a:latin typeface="Source Sans Pro Regular"/>
                <a:ea typeface="+mn-ea"/>
                <a:cs typeface="Arial" panose="020B0604020202020204" pitchFamily="34" charset="0"/>
              </a:rPr>
              <a:t>Written</a:t>
            </a:r>
          </a:p>
        </p:txBody>
      </p:sp>
      <p:sp>
        <p:nvSpPr>
          <p:cNvPr id="12" name="Espace réservé du texte 8"/>
          <p:cNvSpPr>
            <a:spLocks noGrp="1"/>
          </p:cNvSpPr>
          <p:nvPr>
            <p:ph type="body" sz="quarter" idx="21"/>
          </p:nvPr>
        </p:nvSpPr>
        <p:spPr>
          <a:xfrm>
            <a:off x="0" y="-13652"/>
            <a:ext cx="5313735" cy="622301"/>
          </a:xfrm>
        </p:spPr>
        <p:txBody>
          <a:bodyPr lIns="45719" tIns="45720" rIns="45719" bIns="45720" anchor="t">
            <a:normAutofit/>
          </a:bodyPr>
          <a:lstStyle/>
          <a:p>
            <a:r>
              <a:rPr lang="en-US" sz="3200" b="1" dirty="0">
                <a:solidFill>
                  <a:schemeClr val="bg1"/>
                </a:solidFill>
              </a:rPr>
              <a:t>8.5 Communication</a:t>
            </a:r>
          </a:p>
        </p:txBody>
      </p:sp>
      <p:pic>
        <p:nvPicPr>
          <p:cNvPr id="14" name="Image 13"/>
          <p:cNvPicPr>
            <a:picLocks noChangeAspect="1"/>
          </p:cNvPicPr>
          <p:nvPr/>
        </p:nvPicPr>
        <p:blipFill>
          <a:blip r:embed="rId5"/>
          <a:stretch>
            <a:fillRect/>
          </a:stretch>
        </p:blipFill>
        <p:spPr>
          <a:xfrm>
            <a:off x="1169391" y="1780949"/>
            <a:ext cx="1600200" cy="2019300"/>
          </a:xfrm>
          <a:prstGeom prst="rect">
            <a:avLst/>
          </a:prstGeom>
        </p:spPr>
      </p:pic>
      <p:pic>
        <p:nvPicPr>
          <p:cNvPr id="15" name="Image 14"/>
          <p:cNvPicPr>
            <a:picLocks noChangeAspect="1"/>
          </p:cNvPicPr>
          <p:nvPr/>
        </p:nvPicPr>
        <p:blipFill>
          <a:blip r:embed="rId6"/>
          <a:stretch>
            <a:fillRect/>
          </a:stretch>
        </p:blipFill>
        <p:spPr>
          <a:xfrm>
            <a:off x="9832258" y="1780949"/>
            <a:ext cx="1428838" cy="2019300"/>
          </a:xfrm>
          <a:prstGeom prst="rect">
            <a:avLst/>
          </a:prstGeom>
        </p:spPr>
      </p:pic>
      <p:sp>
        <p:nvSpPr>
          <p:cNvPr id="13" name="Slide Number Placeholder 5">
            <a:extLst>
              <a:ext uri="{FF2B5EF4-FFF2-40B4-BE49-F238E27FC236}">
                <a16:creationId xmlns:a16="http://schemas.microsoft.com/office/drawing/2014/main" id="{ACCF1D4D-B94C-4E80-BAD2-88512D22297F}"/>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59</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05945683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357162" y="2548819"/>
            <a:ext cx="9731375" cy="1125094"/>
          </a:xfrm>
          <a:prstGeom prst="rect">
            <a:avLst/>
          </a:prstGeom>
        </p:spPr>
        <p:txBody>
          <a:bodyPr vert="horz" wrap="square" lIns="0" tIns="16933" rIns="0" bIns="0" numCol="1" rtlCol="0" anchor="ctr" anchorCtr="0" compatLnSpc="1">
            <a:prstTxWarp prst="textNoShape">
              <a:avLst/>
            </a:prstTxWarp>
            <a:spAutoFit/>
          </a:bodyPr>
          <a:lstStyle/>
          <a:p>
            <a:pPr algn="ctr"/>
            <a:r>
              <a:rPr lang="en-US" sz="4000" b="1" dirty="0"/>
              <a:t>8.1 Roles of a manager and required skillsets</a:t>
            </a:r>
          </a:p>
        </p:txBody>
      </p:sp>
      <p:sp>
        <p:nvSpPr>
          <p:cNvPr id="4" name="Slide Number Placeholder 5">
            <a:extLst>
              <a:ext uri="{FF2B5EF4-FFF2-40B4-BE49-F238E27FC236}">
                <a16:creationId xmlns:a16="http://schemas.microsoft.com/office/drawing/2014/main" id="{E46A24C5-6DD1-4A89-8EF5-368C55EDDE72}"/>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40648290"/>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B0BF666-A22F-4777-9A46-5C87FB49FEBF}"/>
              </a:ext>
            </a:extLst>
          </p:cNvPr>
          <p:cNvSpPr>
            <a:spLocks noGrp="1"/>
          </p:cNvSpPr>
          <p:nvPr>
            <p:ph type="body" idx="1"/>
          </p:nvPr>
        </p:nvSpPr>
        <p:spPr>
          <a:xfrm>
            <a:off x="882801" y="1581297"/>
            <a:ext cx="10729095" cy="4654071"/>
          </a:xfrm>
        </p:spPr>
        <p:txBody>
          <a:bodyPr>
            <a:normAutofit/>
          </a:bodyPr>
          <a:lstStyle/>
          <a:p>
            <a:pPr marL="0" indent="0">
              <a:buNone/>
            </a:pPr>
            <a:r>
              <a:rPr lang="en-US"/>
              <a:t>What are the ways you communicate?</a:t>
            </a:r>
          </a:p>
        </p:txBody>
      </p:sp>
      <p:sp>
        <p:nvSpPr>
          <p:cNvPr id="2" name="Title 1">
            <a:extLst>
              <a:ext uri="{FF2B5EF4-FFF2-40B4-BE49-F238E27FC236}">
                <a16:creationId xmlns:a16="http://schemas.microsoft.com/office/drawing/2014/main" id="{4F91286D-FD6A-4184-8284-90A880281148}"/>
              </a:ext>
            </a:extLst>
          </p:cNvPr>
          <p:cNvSpPr>
            <a:spLocks noGrp="1"/>
          </p:cNvSpPr>
          <p:nvPr>
            <p:ph type="title" idx="4294967295"/>
          </p:nvPr>
        </p:nvSpPr>
        <p:spPr>
          <a:xfrm>
            <a:off x="163864" y="670921"/>
            <a:ext cx="8750710" cy="709613"/>
          </a:xfrm>
        </p:spPr>
        <p:txBody>
          <a:bodyPr>
            <a:normAutofit/>
          </a:bodyPr>
          <a:lstStyle/>
          <a:p>
            <a:r>
              <a:rPr lang="en-US" sz="2800" b="1">
                <a:solidFill>
                  <a:srgbClr val="A1010D"/>
                </a:solidFill>
                <a:latin typeface="Source Sans Pro Regular"/>
                <a:cs typeface="Arial"/>
              </a:rPr>
              <a:t>Communication channels</a:t>
            </a:r>
          </a:p>
        </p:txBody>
      </p:sp>
      <p:grpSp>
        <p:nvGrpSpPr>
          <p:cNvPr id="8" name="Group 7"/>
          <p:cNvGrpSpPr/>
          <p:nvPr/>
        </p:nvGrpSpPr>
        <p:grpSpPr>
          <a:xfrm>
            <a:off x="2372941" y="1982821"/>
            <a:ext cx="7446125" cy="4072371"/>
            <a:chOff x="2245897" y="1840677"/>
            <a:chExt cx="6557139" cy="3579473"/>
          </a:xfrm>
        </p:grpSpPr>
        <p:pic>
          <p:nvPicPr>
            <p:cNvPr id="7" name="Graphic 6" descr="Telephone">
              <a:extLst>
                <a:ext uri="{FF2B5EF4-FFF2-40B4-BE49-F238E27FC236}">
                  <a16:creationId xmlns:a16="http://schemas.microsoft.com/office/drawing/2014/main" id="{D697BD74-A7DA-4A0D-BF90-BB0B4AF7947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86355" y="3603140"/>
              <a:ext cx="966733" cy="966733"/>
            </a:xfrm>
            <a:prstGeom prst="rect">
              <a:avLst/>
            </a:prstGeom>
          </p:spPr>
        </p:pic>
        <p:pic>
          <p:nvPicPr>
            <p:cNvPr id="9" name="Graphic 8" descr="Open envelope">
              <a:extLst>
                <a:ext uri="{FF2B5EF4-FFF2-40B4-BE49-F238E27FC236}">
                  <a16:creationId xmlns:a16="http://schemas.microsoft.com/office/drawing/2014/main" id="{6C39E3DF-33CD-47BC-89C7-DC25607CDEC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134689" y="3603140"/>
              <a:ext cx="966733" cy="966733"/>
            </a:xfrm>
            <a:prstGeom prst="rect">
              <a:avLst/>
            </a:prstGeom>
          </p:spPr>
        </p:pic>
        <p:pic>
          <p:nvPicPr>
            <p:cNvPr id="11" name="Graphic 10" descr="Questions">
              <a:extLst>
                <a:ext uri="{FF2B5EF4-FFF2-40B4-BE49-F238E27FC236}">
                  <a16:creationId xmlns:a16="http://schemas.microsoft.com/office/drawing/2014/main" id="{49A6F066-6679-41AE-AE2F-6351FB313BB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113352" y="1840677"/>
              <a:ext cx="966733" cy="966733"/>
            </a:xfrm>
            <a:prstGeom prst="rect">
              <a:avLst/>
            </a:prstGeom>
          </p:spPr>
        </p:pic>
        <p:pic>
          <p:nvPicPr>
            <p:cNvPr id="13" name="Graphic 12" descr="Meeting">
              <a:extLst>
                <a:ext uri="{FF2B5EF4-FFF2-40B4-BE49-F238E27FC236}">
                  <a16:creationId xmlns:a16="http://schemas.microsoft.com/office/drawing/2014/main" id="{09629703-A75D-490F-98BD-D9920BEBDA4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471385" y="1840677"/>
              <a:ext cx="966733" cy="966733"/>
            </a:xfrm>
            <a:prstGeom prst="rect">
              <a:avLst/>
            </a:prstGeom>
          </p:spPr>
        </p:pic>
        <p:pic>
          <p:nvPicPr>
            <p:cNvPr id="15" name="Graphic 14" descr="Speaker phone">
              <a:extLst>
                <a:ext uri="{FF2B5EF4-FFF2-40B4-BE49-F238E27FC236}">
                  <a16:creationId xmlns:a16="http://schemas.microsoft.com/office/drawing/2014/main" id="{BE86F49E-2840-4093-989D-26DF050B95A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755319" y="1840677"/>
              <a:ext cx="966733" cy="966733"/>
            </a:xfrm>
            <a:prstGeom prst="rect">
              <a:avLst/>
            </a:prstGeom>
          </p:spPr>
        </p:pic>
        <p:pic>
          <p:nvPicPr>
            <p:cNvPr id="17" name="Graphic 16" descr="Advertising">
              <a:extLst>
                <a:ext uri="{FF2B5EF4-FFF2-40B4-BE49-F238E27FC236}">
                  <a16:creationId xmlns:a16="http://schemas.microsoft.com/office/drawing/2014/main" id="{4538D8A6-287B-45B8-9C40-388432997E1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538947" y="3603140"/>
              <a:ext cx="966733" cy="966733"/>
            </a:xfrm>
            <a:prstGeom prst="rect">
              <a:avLst/>
            </a:prstGeom>
          </p:spPr>
        </p:pic>
        <p:pic>
          <p:nvPicPr>
            <p:cNvPr id="19" name="Graphic 18" descr="Chat">
              <a:extLst>
                <a:ext uri="{FF2B5EF4-FFF2-40B4-BE49-F238E27FC236}">
                  <a16:creationId xmlns:a16="http://schemas.microsoft.com/office/drawing/2014/main" id="{AB625A8A-029A-427D-AB9C-2015BA3C7A8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872914" y="3603140"/>
              <a:ext cx="966733" cy="966733"/>
            </a:xfrm>
            <a:prstGeom prst="rect">
              <a:avLst/>
            </a:prstGeom>
          </p:spPr>
        </p:pic>
        <p:sp>
          <p:nvSpPr>
            <p:cNvPr id="20" name="TextBox 19">
              <a:extLst>
                <a:ext uri="{FF2B5EF4-FFF2-40B4-BE49-F238E27FC236}">
                  <a16:creationId xmlns:a16="http://schemas.microsoft.com/office/drawing/2014/main" id="{6CE40099-5F33-4410-AA14-4E67F27DCB21}"/>
                </a:ext>
              </a:extLst>
            </p:cNvPr>
            <p:cNvSpPr txBox="1"/>
            <p:nvPr/>
          </p:nvSpPr>
          <p:spPr>
            <a:xfrm>
              <a:off x="2245897" y="2695069"/>
              <a:ext cx="1437382" cy="568103"/>
            </a:xfrm>
            <a:prstGeom prst="rect">
              <a:avLst/>
            </a:prstGeom>
            <a:noFill/>
          </p:spPr>
          <p:txBody>
            <a:bodyPr wrap="square" rtlCol="0">
              <a:spAutoFit/>
            </a:bodyPr>
            <a:lstStyle/>
            <a:p>
              <a:pPr algn="ctr" hangingPunct="1"/>
              <a:r>
                <a:rPr lang="en-US" kern="1200">
                  <a:solidFill>
                    <a:prstClr val="black"/>
                  </a:solidFill>
                  <a:latin typeface="Source Sans Pro Regular"/>
                  <a:ea typeface="+mn-ea"/>
                  <a:cs typeface="+mn-cs"/>
                </a:rPr>
                <a:t>Group meetings</a:t>
              </a:r>
            </a:p>
          </p:txBody>
        </p:sp>
        <p:sp>
          <p:nvSpPr>
            <p:cNvPr id="21" name="TextBox 20">
              <a:extLst>
                <a:ext uri="{FF2B5EF4-FFF2-40B4-BE49-F238E27FC236}">
                  <a16:creationId xmlns:a16="http://schemas.microsoft.com/office/drawing/2014/main" id="{08878EA1-DECD-415E-AAE1-0C946F3841AB}"/>
                </a:ext>
              </a:extLst>
            </p:cNvPr>
            <p:cNvSpPr txBox="1"/>
            <p:nvPr/>
          </p:nvSpPr>
          <p:spPr>
            <a:xfrm>
              <a:off x="3835242" y="2755228"/>
              <a:ext cx="1437382" cy="324630"/>
            </a:xfrm>
            <a:prstGeom prst="rect">
              <a:avLst/>
            </a:prstGeom>
            <a:noFill/>
          </p:spPr>
          <p:txBody>
            <a:bodyPr wrap="square" rtlCol="0">
              <a:spAutoFit/>
            </a:bodyPr>
            <a:lstStyle/>
            <a:p>
              <a:pPr algn="ctr" hangingPunct="1"/>
              <a:r>
                <a:rPr lang="en-US" kern="1200">
                  <a:solidFill>
                    <a:prstClr val="black"/>
                  </a:solidFill>
                  <a:latin typeface="Source Sans Pro Regular"/>
                  <a:ea typeface="+mn-ea"/>
                  <a:cs typeface="+mn-cs"/>
                </a:rPr>
                <a:t>1:1 meetings</a:t>
              </a:r>
            </a:p>
          </p:txBody>
        </p:sp>
        <p:sp>
          <p:nvSpPr>
            <p:cNvPr id="22" name="TextBox 21">
              <a:extLst>
                <a:ext uri="{FF2B5EF4-FFF2-40B4-BE49-F238E27FC236}">
                  <a16:creationId xmlns:a16="http://schemas.microsoft.com/office/drawing/2014/main" id="{66135601-D6C2-462E-9A97-C72C4897DA32}"/>
                </a:ext>
              </a:extLst>
            </p:cNvPr>
            <p:cNvSpPr txBox="1"/>
            <p:nvPr/>
          </p:nvSpPr>
          <p:spPr>
            <a:xfrm>
              <a:off x="7287843" y="4608574"/>
              <a:ext cx="1437382" cy="568103"/>
            </a:xfrm>
            <a:prstGeom prst="rect">
              <a:avLst/>
            </a:prstGeom>
            <a:noFill/>
          </p:spPr>
          <p:txBody>
            <a:bodyPr wrap="square" rtlCol="0">
              <a:spAutoFit/>
            </a:bodyPr>
            <a:lstStyle/>
            <a:p>
              <a:pPr algn="ctr" hangingPunct="1"/>
              <a:r>
                <a:rPr lang="en-US" kern="1200">
                  <a:solidFill>
                    <a:prstClr val="black"/>
                  </a:solidFill>
                  <a:latin typeface="Source Sans Pro Regular"/>
                  <a:ea typeface="+mn-ea"/>
                  <a:cs typeface="+mn-cs"/>
                </a:rPr>
                <a:t>Video conference</a:t>
              </a:r>
            </a:p>
          </p:txBody>
        </p:sp>
        <p:sp>
          <p:nvSpPr>
            <p:cNvPr id="23" name="TextBox 22">
              <a:extLst>
                <a:ext uri="{FF2B5EF4-FFF2-40B4-BE49-F238E27FC236}">
                  <a16:creationId xmlns:a16="http://schemas.microsoft.com/office/drawing/2014/main" id="{D81D0B1E-3526-46D5-86FB-508E803864A8}"/>
                </a:ext>
              </a:extLst>
            </p:cNvPr>
            <p:cNvSpPr txBox="1"/>
            <p:nvPr/>
          </p:nvSpPr>
          <p:spPr>
            <a:xfrm>
              <a:off x="5586803" y="4608574"/>
              <a:ext cx="1702859" cy="568103"/>
            </a:xfrm>
            <a:prstGeom prst="rect">
              <a:avLst/>
            </a:prstGeom>
            <a:noFill/>
          </p:spPr>
          <p:txBody>
            <a:bodyPr wrap="square" rtlCol="0">
              <a:spAutoFit/>
            </a:bodyPr>
            <a:lstStyle/>
            <a:p>
              <a:pPr algn="ctr" hangingPunct="1"/>
              <a:r>
                <a:rPr lang="en-US" kern="1200">
                  <a:solidFill>
                    <a:prstClr val="black"/>
                  </a:solidFill>
                  <a:latin typeface="Source Sans Pro Regular"/>
                  <a:ea typeface="+mn-ea"/>
                  <a:cs typeface="+mn-cs"/>
                </a:rPr>
                <a:t>Text/ </a:t>
              </a:r>
              <a:br>
                <a:rPr lang="en-US" kern="1200">
                  <a:solidFill>
                    <a:prstClr val="black"/>
                  </a:solidFill>
                  <a:latin typeface="Source Sans Pro Regular"/>
                  <a:ea typeface="+mn-ea"/>
                  <a:cs typeface="+mn-cs"/>
                </a:rPr>
              </a:br>
              <a:r>
                <a:rPr lang="en-US" kern="1200">
                  <a:solidFill>
                    <a:prstClr val="black"/>
                  </a:solidFill>
                  <a:latin typeface="Source Sans Pro Regular"/>
                  <a:ea typeface="+mn-ea"/>
                  <a:cs typeface="+mn-cs"/>
                </a:rPr>
                <a:t>instant message</a:t>
              </a:r>
            </a:p>
          </p:txBody>
        </p:sp>
        <p:sp>
          <p:nvSpPr>
            <p:cNvPr id="24" name="TextBox 23">
              <a:extLst>
                <a:ext uri="{FF2B5EF4-FFF2-40B4-BE49-F238E27FC236}">
                  <a16:creationId xmlns:a16="http://schemas.microsoft.com/office/drawing/2014/main" id="{1AE8B49F-1233-4FB1-B5E1-056083B432AE}"/>
                </a:ext>
              </a:extLst>
            </p:cNvPr>
            <p:cNvSpPr txBox="1"/>
            <p:nvPr/>
          </p:nvSpPr>
          <p:spPr>
            <a:xfrm>
              <a:off x="3889605" y="4608574"/>
              <a:ext cx="1702859" cy="811576"/>
            </a:xfrm>
            <a:prstGeom prst="rect">
              <a:avLst/>
            </a:prstGeom>
            <a:noFill/>
          </p:spPr>
          <p:txBody>
            <a:bodyPr wrap="square" rtlCol="0">
              <a:spAutoFit/>
            </a:bodyPr>
            <a:lstStyle/>
            <a:p>
              <a:pPr algn="ctr" hangingPunct="1"/>
              <a:r>
                <a:rPr lang="en-US" kern="1200">
                  <a:solidFill>
                    <a:prstClr val="black"/>
                  </a:solidFill>
                  <a:latin typeface="Source Sans Pro Regular"/>
                  <a:ea typeface="+mn-ea"/>
                  <a:cs typeface="+mn-cs"/>
                </a:rPr>
                <a:t>Email message or other written communication</a:t>
              </a:r>
            </a:p>
          </p:txBody>
        </p:sp>
        <p:sp>
          <p:nvSpPr>
            <p:cNvPr id="25" name="TextBox 24">
              <a:extLst>
                <a:ext uri="{FF2B5EF4-FFF2-40B4-BE49-F238E27FC236}">
                  <a16:creationId xmlns:a16="http://schemas.microsoft.com/office/drawing/2014/main" id="{6A3F5880-4696-49F1-9D02-598E1356A78E}"/>
                </a:ext>
              </a:extLst>
            </p:cNvPr>
            <p:cNvSpPr txBox="1"/>
            <p:nvPr/>
          </p:nvSpPr>
          <p:spPr>
            <a:xfrm>
              <a:off x="5502438" y="2734521"/>
              <a:ext cx="1437382" cy="568103"/>
            </a:xfrm>
            <a:prstGeom prst="rect">
              <a:avLst/>
            </a:prstGeom>
            <a:noFill/>
          </p:spPr>
          <p:txBody>
            <a:bodyPr wrap="square" rtlCol="0">
              <a:spAutoFit/>
            </a:bodyPr>
            <a:lstStyle/>
            <a:p>
              <a:pPr algn="ctr" hangingPunct="1"/>
              <a:r>
                <a:rPr lang="en-US" kern="1200">
                  <a:solidFill>
                    <a:prstClr val="black"/>
                  </a:solidFill>
                  <a:latin typeface="Source Sans Pro Regular"/>
                  <a:ea typeface="+mn-ea"/>
                  <a:cs typeface="+mn-cs"/>
                </a:rPr>
                <a:t>Conference calls</a:t>
              </a:r>
            </a:p>
          </p:txBody>
        </p:sp>
        <p:sp>
          <p:nvSpPr>
            <p:cNvPr id="26" name="TextBox 25">
              <a:extLst>
                <a:ext uri="{FF2B5EF4-FFF2-40B4-BE49-F238E27FC236}">
                  <a16:creationId xmlns:a16="http://schemas.microsoft.com/office/drawing/2014/main" id="{CCDAE7D0-6590-4341-8EF5-B2C84A93FE7C}"/>
                </a:ext>
              </a:extLst>
            </p:cNvPr>
            <p:cNvSpPr txBox="1"/>
            <p:nvPr/>
          </p:nvSpPr>
          <p:spPr>
            <a:xfrm>
              <a:off x="2291678" y="4496984"/>
              <a:ext cx="1527491" cy="568103"/>
            </a:xfrm>
            <a:prstGeom prst="rect">
              <a:avLst/>
            </a:prstGeom>
            <a:noFill/>
          </p:spPr>
          <p:txBody>
            <a:bodyPr wrap="square" rtlCol="0">
              <a:spAutoFit/>
            </a:bodyPr>
            <a:lstStyle/>
            <a:p>
              <a:pPr algn="ctr" hangingPunct="1"/>
              <a:r>
                <a:rPr lang="en-US" kern="1200">
                  <a:solidFill>
                    <a:prstClr val="black"/>
                  </a:solidFill>
                  <a:latin typeface="Source Sans Pro Regular"/>
                  <a:ea typeface="+mn-ea"/>
                  <a:cs typeface="+mn-cs"/>
                </a:rPr>
                <a:t>1:1 telephone calls</a:t>
              </a:r>
            </a:p>
          </p:txBody>
        </p:sp>
        <p:pic>
          <p:nvPicPr>
            <p:cNvPr id="6" name="Graphic 5" descr="Group success">
              <a:extLst>
                <a:ext uri="{FF2B5EF4-FFF2-40B4-BE49-F238E27FC236}">
                  <a16:creationId xmlns:a16="http://schemas.microsoft.com/office/drawing/2014/main" id="{A7189B15-2CA8-499B-B316-F7E8BA168DCA}"/>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538947" y="1897125"/>
              <a:ext cx="966733" cy="966733"/>
            </a:xfrm>
            <a:prstGeom prst="rect">
              <a:avLst/>
            </a:prstGeom>
          </p:spPr>
        </p:pic>
        <p:sp>
          <p:nvSpPr>
            <p:cNvPr id="27" name="TextBox 26">
              <a:extLst>
                <a:ext uri="{FF2B5EF4-FFF2-40B4-BE49-F238E27FC236}">
                  <a16:creationId xmlns:a16="http://schemas.microsoft.com/office/drawing/2014/main" id="{04297516-E97E-4705-91B5-20090AA0525A}"/>
                </a:ext>
              </a:extLst>
            </p:cNvPr>
            <p:cNvSpPr txBox="1"/>
            <p:nvPr/>
          </p:nvSpPr>
          <p:spPr>
            <a:xfrm>
              <a:off x="7365654" y="2739441"/>
              <a:ext cx="1437382" cy="568103"/>
            </a:xfrm>
            <a:prstGeom prst="rect">
              <a:avLst/>
            </a:prstGeom>
            <a:noFill/>
          </p:spPr>
          <p:txBody>
            <a:bodyPr wrap="square" rtlCol="0">
              <a:spAutoFit/>
            </a:bodyPr>
            <a:lstStyle/>
            <a:p>
              <a:pPr algn="ctr" hangingPunct="1"/>
              <a:r>
                <a:rPr lang="en-US" kern="1200">
                  <a:solidFill>
                    <a:prstClr val="black"/>
                  </a:solidFill>
                  <a:latin typeface="Source Sans Pro Regular"/>
                  <a:ea typeface="+mn-ea"/>
                  <a:cs typeface="+mn-cs"/>
                </a:rPr>
                <a:t>Community dialogue</a:t>
              </a:r>
            </a:p>
          </p:txBody>
        </p:sp>
      </p:grpSp>
      <p:sp>
        <p:nvSpPr>
          <p:cNvPr id="28" name="Espace réservé du texte 8"/>
          <p:cNvSpPr>
            <a:spLocks noGrp="1"/>
          </p:cNvSpPr>
          <p:nvPr>
            <p:ph type="body" sz="quarter" idx="21"/>
          </p:nvPr>
        </p:nvSpPr>
        <p:spPr>
          <a:xfrm>
            <a:off x="0" y="-13652"/>
            <a:ext cx="5313735" cy="622301"/>
          </a:xfrm>
        </p:spPr>
        <p:txBody>
          <a:bodyPr lIns="45719" tIns="45720" rIns="45719" bIns="45720" anchor="t">
            <a:normAutofit/>
          </a:bodyPr>
          <a:lstStyle/>
          <a:p>
            <a:r>
              <a:rPr lang="en-US" sz="3200" b="1" dirty="0">
                <a:solidFill>
                  <a:schemeClr val="bg1"/>
                </a:solidFill>
              </a:rPr>
              <a:t>8.5 Communication</a:t>
            </a:r>
          </a:p>
        </p:txBody>
      </p:sp>
      <p:sp>
        <p:nvSpPr>
          <p:cNvPr id="29" name="Slide Number Placeholder 5">
            <a:extLst>
              <a:ext uri="{FF2B5EF4-FFF2-40B4-BE49-F238E27FC236}">
                <a16:creationId xmlns:a16="http://schemas.microsoft.com/office/drawing/2014/main" id="{F2718FA4-FD61-400C-86F2-4436A781980C}"/>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60</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232171348"/>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110613" y="611393"/>
            <a:ext cx="10972800" cy="786581"/>
          </a:xfrm>
        </p:spPr>
        <p:txBody>
          <a:bodyPr lIns="45719" tIns="45720" rIns="45719" bIns="45720" anchor="ctr">
            <a:normAutofit/>
          </a:bodyPr>
          <a:lstStyle/>
          <a:p>
            <a:r>
              <a:rPr lang="en-US" sz="2800" b="1" dirty="0">
                <a:solidFill>
                  <a:srgbClr val="A1010D"/>
                </a:solidFill>
                <a:latin typeface="Source Sans Pro Regular"/>
                <a:cs typeface="Arial"/>
              </a:rPr>
              <a:t>Communication in emergencies</a:t>
            </a:r>
            <a:endParaRPr lang="fr-FR" sz="2800" b="1" dirty="0">
              <a:solidFill>
                <a:srgbClr val="A1010D"/>
              </a:solidFill>
              <a:latin typeface="Source Sans Pro Regular"/>
              <a:cs typeface="Arial"/>
            </a:endParaRPr>
          </a:p>
        </p:txBody>
      </p:sp>
      <p:sp>
        <p:nvSpPr>
          <p:cNvPr id="6" name="Espace réservé du texte 8"/>
          <p:cNvSpPr>
            <a:spLocks noGrp="1"/>
          </p:cNvSpPr>
          <p:nvPr>
            <p:ph type="body" sz="quarter" idx="21"/>
          </p:nvPr>
        </p:nvSpPr>
        <p:spPr>
          <a:xfrm>
            <a:off x="0" y="-13652"/>
            <a:ext cx="5313735" cy="622301"/>
          </a:xfrm>
        </p:spPr>
        <p:txBody>
          <a:bodyPr lIns="45719" tIns="45720" rIns="45719" bIns="45720" anchor="t">
            <a:normAutofit/>
          </a:bodyPr>
          <a:lstStyle/>
          <a:p>
            <a:r>
              <a:rPr lang="en-US" sz="3200" b="1" dirty="0">
                <a:solidFill>
                  <a:schemeClr val="bg1"/>
                </a:solidFill>
              </a:rPr>
              <a:t>8.5 Communication</a:t>
            </a:r>
          </a:p>
        </p:txBody>
      </p:sp>
      <p:grpSp>
        <p:nvGrpSpPr>
          <p:cNvPr id="10" name="Groupe 9"/>
          <p:cNvGrpSpPr/>
          <p:nvPr/>
        </p:nvGrpSpPr>
        <p:grpSpPr>
          <a:xfrm>
            <a:off x="279652" y="1796550"/>
            <a:ext cx="11530545" cy="2542892"/>
            <a:chOff x="1068120" y="3420109"/>
            <a:chExt cx="5224525" cy="2753657"/>
          </a:xfrm>
        </p:grpSpPr>
        <p:sp>
          <p:nvSpPr>
            <p:cNvPr id="7" name="Rectangle 6">
              <a:extLst>
                <a:ext uri="{FF2B5EF4-FFF2-40B4-BE49-F238E27FC236}">
                  <a16:creationId xmlns:a16="http://schemas.microsoft.com/office/drawing/2014/main" id="{D0113906-96FD-451C-8C6E-084DFA13DAF3}"/>
                </a:ext>
              </a:extLst>
            </p:cNvPr>
            <p:cNvSpPr/>
            <p:nvPr/>
          </p:nvSpPr>
          <p:spPr>
            <a:xfrm>
              <a:off x="1117446" y="3500284"/>
              <a:ext cx="5175199" cy="22801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endParaRPr lang="en-US" kern="1200">
                <a:solidFill>
                  <a:prstClr val="white"/>
                </a:solidFill>
                <a:latin typeface="Source Sans Pro Regular"/>
                <a:cs typeface="Arial" panose="020B0604020202020204" pitchFamily="34" charset="0"/>
              </a:endParaRPr>
            </a:p>
          </p:txBody>
        </p:sp>
        <p:sp>
          <p:nvSpPr>
            <p:cNvPr id="8" name="Content Placeholder 4">
              <a:extLst>
                <a:ext uri="{FF2B5EF4-FFF2-40B4-BE49-F238E27FC236}">
                  <a16:creationId xmlns:a16="http://schemas.microsoft.com/office/drawing/2014/main" id="{5CBB3C73-EEC7-4FC2-8636-AE42E0937EF6}"/>
                </a:ext>
              </a:extLst>
            </p:cNvPr>
            <p:cNvSpPr txBox="1">
              <a:spLocks/>
            </p:cNvSpPr>
            <p:nvPr/>
          </p:nvSpPr>
          <p:spPr>
            <a:xfrm>
              <a:off x="1068120" y="3420109"/>
              <a:ext cx="5220169" cy="275365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457200" lvl="1" indent="0" defTabSz="914400" hangingPunct="1">
                <a:spcBef>
                  <a:spcPts val="500"/>
                </a:spcBef>
                <a:buClr>
                  <a:srgbClr val="729E03"/>
                </a:buClr>
                <a:buNone/>
              </a:pPr>
              <a:r>
                <a:rPr lang="en-US" kern="1200" dirty="0">
                  <a:ea typeface="MS PGothic"/>
                  <a:cs typeface="Arial"/>
                </a:rPr>
                <a:t>Examples of communication activities in emergencies: </a:t>
              </a:r>
              <a:endParaRPr lang="en-US" kern="1200" dirty="0">
                <a:ea typeface="MS PGothic" charset="0"/>
                <a:cs typeface="Arial" panose="020B0604020202020204" pitchFamily="34" charset="0"/>
              </a:endParaRPr>
            </a:p>
            <a:p>
              <a:pPr marL="800100" lvl="1" indent="-342900" defTabSz="914400" hangingPunct="1">
                <a:spcBef>
                  <a:spcPts val="500"/>
                </a:spcBef>
                <a:buClr>
                  <a:srgbClr val="729E03"/>
                </a:buClr>
                <a:buFont typeface="Arial" panose="020B0604020202020204" pitchFamily="34" charset="0"/>
                <a:buChar char="•"/>
              </a:pPr>
              <a:r>
                <a:rPr lang="en-US" kern="1200" dirty="0">
                  <a:ea typeface="MS PGothic"/>
                  <a:cs typeface="Arial"/>
                </a:rPr>
                <a:t>Risk communication activities</a:t>
              </a:r>
            </a:p>
            <a:p>
              <a:pPr marL="800100" lvl="1" indent="-342900" defTabSz="914400" hangingPunct="1">
                <a:spcBef>
                  <a:spcPts val="500"/>
                </a:spcBef>
                <a:buClr>
                  <a:srgbClr val="729E03"/>
                </a:buClr>
                <a:buFont typeface="Arial" panose="020B0604020202020204" pitchFamily="34" charset="0"/>
                <a:buChar char="•"/>
              </a:pPr>
              <a:r>
                <a:rPr lang="en-US" kern="1200" dirty="0">
                  <a:ea typeface="MS PGothic"/>
                  <a:cs typeface="Arial"/>
                </a:rPr>
                <a:t>Communication with key health and medical agencies and neighboring jurisdictions</a:t>
              </a:r>
            </a:p>
            <a:p>
              <a:pPr marL="800100" lvl="1" indent="-342900" defTabSz="914400" hangingPunct="1">
                <a:spcBef>
                  <a:spcPts val="500"/>
                </a:spcBef>
                <a:buClr>
                  <a:srgbClr val="729E03"/>
                </a:buClr>
                <a:buFont typeface="Arial" panose="020B0604020202020204" pitchFamily="34" charset="0"/>
                <a:buChar char="•"/>
              </a:pPr>
              <a:r>
                <a:rPr lang="en-US" kern="1200" dirty="0">
                  <a:ea typeface="MS PGothic"/>
                  <a:cs typeface="Arial"/>
                </a:rPr>
                <a:t>Communication with health surveillance and laboratory contact</a:t>
              </a:r>
            </a:p>
            <a:p>
              <a:pPr marL="800100" lvl="1" indent="-342900" defTabSz="914400">
                <a:spcBef>
                  <a:spcPts val="500"/>
                </a:spcBef>
                <a:buClr>
                  <a:srgbClr val="729E03"/>
                </a:buClr>
                <a:buFont typeface="Arial" panose="020B0604020202020204" pitchFamily="34" charset="0"/>
                <a:buChar char="•"/>
              </a:pPr>
              <a:r>
                <a:rPr lang="en-US" kern="1200" dirty="0">
                  <a:ea typeface="MS PGothic"/>
                  <a:cs typeface="Arial"/>
                </a:rPr>
                <a:t>Communication with higher level managers for advocacy purposes</a:t>
              </a:r>
            </a:p>
          </p:txBody>
        </p:sp>
      </p:grpSp>
      <p:sp>
        <p:nvSpPr>
          <p:cNvPr id="13" name="Rectangle 12"/>
          <p:cNvSpPr/>
          <p:nvPr/>
        </p:nvSpPr>
        <p:spPr>
          <a:xfrm>
            <a:off x="373626" y="4477424"/>
            <a:ext cx="11415234" cy="1651221"/>
          </a:xfrm>
          <a:prstGeom prst="rect">
            <a:avLst/>
          </a:prstGeom>
          <a:solidFill>
            <a:srgbClr val="A1010D"/>
          </a:solidFill>
        </p:spPr>
        <p:txBody>
          <a:bodyPr wrap="square" lIns="91440" tIns="45720" rIns="91440" bIns="45720" anchor="t">
            <a:spAutoFit/>
          </a:bodyPr>
          <a:lstStyle/>
          <a:p>
            <a:r>
              <a:rPr lang="en-US" sz="2400" b="1" kern="1200">
                <a:solidFill>
                  <a:schemeClr val="bg1"/>
                </a:solidFill>
                <a:latin typeface="Source Sans Pro Regular"/>
                <a:ea typeface="+mn-ea"/>
                <a:cs typeface="+mn-cs"/>
              </a:rPr>
              <a:t>Communication must each time be adapted according to:</a:t>
            </a:r>
          </a:p>
          <a:p>
            <a:pPr marL="800100" lvl="1" indent="-342900">
              <a:lnSpc>
                <a:spcPct val="90000"/>
              </a:lnSpc>
              <a:spcBef>
                <a:spcPts val="500"/>
              </a:spcBef>
              <a:buClr>
                <a:schemeClr val="bg1"/>
              </a:buClr>
              <a:buSzPct val="100000"/>
              <a:buFont typeface="Arial" panose="020B0604020202020204" pitchFamily="34" charset="0"/>
              <a:buChar char="•"/>
            </a:pPr>
            <a:r>
              <a:rPr lang="en-US" sz="2400" kern="1200">
                <a:solidFill>
                  <a:schemeClr val="bg1"/>
                </a:solidFill>
                <a:latin typeface="Source Sans Pro Regular"/>
                <a:ea typeface="MS PGothic"/>
                <a:cs typeface="Arial"/>
                <a:sym typeface="Source Sans Pro Regular"/>
              </a:rPr>
              <a:t>Information to be communicated</a:t>
            </a:r>
            <a:endParaRPr lang="en-US" sz="2400" kern="1200">
              <a:solidFill>
                <a:schemeClr val="bg1"/>
              </a:solidFill>
              <a:latin typeface="Source Sans Pro Regular"/>
              <a:ea typeface="MS PGothic"/>
              <a:cs typeface="Arial"/>
            </a:endParaRPr>
          </a:p>
          <a:p>
            <a:pPr marL="800100" lvl="1" indent="-342900">
              <a:lnSpc>
                <a:spcPct val="90000"/>
              </a:lnSpc>
              <a:spcBef>
                <a:spcPts val="500"/>
              </a:spcBef>
              <a:buClr>
                <a:schemeClr val="bg1"/>
              </a:buClr>
              <a:buSzPct val="100000"/>
              <a:buFont typeface="Arial" panose="020B0604020202020204" pitchFamily="34" charset="0"/>
              <a:buChar char="•"/>
            </a:pPr>
            <a:r>
              <a:rPr lang="en-US" sz="2400" kern="1200">
                <a:solidFill>
                  <a:schemeClr val="bg1"/>
                </a:solidFill>
                <a:latin typeface="Source Sans Pro Regular"/>
                <a:ea typeface="MS PGothic"/>
                <a:cs typeface="Arial"/>
                <a:sym typeface="Source Sans Pro Regular"/>
              </a:rPr>
              <a:t>Target audience</a:t>
            </a:r>
            <a:endParaRPr lang="en-US" sz="2400" kern="1200">
              <a:solidFill>
                <a:schemeClr val="bg1"/>
              </a:solidFill>
              <a:latin typeface="Source Sans Pro Regular"/>
              <a:ea typeface="MS PGothic"/>
              <a:cs typeface="Arial"/>
            </a:endParaRPr>
          </a:p>
          <a:p>
            <a:pPr marL="800100" lvl="1" indent="-342900">
              <a:lnSpc>
                <a:spcPct val="90000"/>
              </a:lnSpc>
              <a:spcBef>
                <a:spcPts val="500"/>
              </a:spcBef>
              <a:buClr>
                <a:schemeClr val="bg1"/>
              </a:buClr>
              <a:buSzPct val="100000"/>
              <a:buFont typeface="Arial" panose="020B0604020202020204" pitchFamily="34" charset="0"/>
              <a:buChar char="•"/>
            </a:pPr>
            <a:r>
              <a:rPr lang="en-US" sz="2400" kern="1200">
                <a:solidFill>
                  <a:schemeClr val="bg1"/>
                </a:solidFill>
                <a:latin typeface="Source Sans Pro Regular"/>
                <a:ea typeface="MS PGothic"/>
                <a:cs typeface="Arial"/>
                <a:sym typeface="Source Sans Pro Regular"/>
              </a:rPr>
              <a:t>Communication situations</a:t>
            </a:r>
            <a:endParaRPr lang="en-US" sz="2400" kern="1200">
              <a:solidFill>
                <a:schemeClr val="bg1"/>
              </a:solidFill>
              <a:latin typeface="Source Sans Pro Regular"/>
              <a:ea typeface="MS PGothic"/>
              <a:cs typeface="Arial"/>
            </a:endParaRPr>
          </a:p>
        </p:txBody>
      </p:sp>
      <p:sp>
        <p:nvSpPr>
          <p:cNvPr id="9" name="Slide Number Placeholder 5">
            <a:extLst>
              <a:ext uri="{FF2B5EF4-FFF2-40B4-BE49-F238E27FC236}">
                <a16:creationId xmlns:a16="http://schemas.microsoft.com/office/drawing/2014/main" id="{A4AE9A45-1B4D-484A-9234-1A6ABF4FB534}"/>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61</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40324756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33812" y="608649"/>
            <a:ext cx="10972800" cy="905233"/>
          </a:xfrm>
        </p:spPr>
        <p:txBody>
          <a:bodyPr>
            <a:normAutofit/>
          </a:bodyPr>
          <a:lstStyle/>
          <a:p>
            <a:r>
              <a:rPr lang="en-US" sz="2800" b="1">
                <a:solidFill>
                  <a:srgbClr val="A1010D"/>
                </a:solidFill>
                <a:latin typeface="Source Sans Pro Regular"/>
                <a:cs typeface="Arial"/>
              </a:rPr>
              <a:t>Communication in crisis</a:t>
            </a:r>
            <a:endParaRPr lang="fr-FR" sz="2800" b="1">
              <a:solidFill>
                <a:srgbClr val="A1010D"/>
              </a:solidFill>
              <a:latin typeface="Source Sans Pro Regular"/>
              <a:cs typeface="Arial"/>
            </a:endParaRPr>
          </a:p>
        </p:txBody>
      </p:sp>
      <p:sp>
        <p:nvSpPr>
          <p:cNvPr id="6" name="Espace réservé du texte 8"/>
          <p:cNvSpPr>
            <a:spLocks noGrp="1"/>
          </p:cNvSpPr>
          <p:nvPr>
            <p:ph type="body" sz="quarter" idx="21"/>
          </p:nvPr>
        </p:nvSpPr>
        <p:spPr>
          <a:xfrm>
            <a:off x="0" y="-13652"/>
            <a:ext cx="5313735" cy="622301"/>
          </a:xfrm>
        </p:spPr>
        <p:txBody>
          <a:bodyPr lIns="45719" tIns="45720" rIns="45719" bIns="45720" anchor="t">
            <a:normAutofit/>
          </a:bodyPr>
          <a:lstStyle/>
          <a:p>
            <a:r>
              <a:rPr lang="en-US" sz="3200" b="1" dirty="0">
                <a:solidFill>
                  <a:schemeClr val="bg1"/>
                </a:solidFill>
              </a:rPr>
              <a:t>8.5 Communication</a:t>
            </a:r>
          </a:p>
        </p:txBody>
      </p:sp>
      <p:sp>
        <p:nvSpPr>
          <p:cNvPr id="12" name="Rectangle 11">
            <a:extLst>
              <a:ext uri="{FF2B5EF4-FFF2-40B4-BE49-F238E27FC236}">
                <a16:creationId xmlns:a16="http://schemas.microsoft.com/office/drawing/2014/main" id="{D0113906-96FD-451C-8C6E-084DFA13DAF3}"/>
              </a:ext>
            </a:extLst>
          </p:cNvPr>
          <p:cNvSpPr/>
          <p:nvPr/>
        </p:nvSpPr>
        <p:spPr>
          <a:xfrm>
            <a:off x="550606" y="1947769"/>
            <a:ext cx="11436795" cy="22604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endParaRPr lang="en-US" sz="2400" kern="1200">
              <a:solidFill>
                <a:prstClr val="white"/>
              </a:solidFill>
              <a:latin typeface="Source Sans Pro Regular"/>
              <a:cs typeface="Arial" panose="020B0604020202020204" pitchFamily="34" charset="0"/>
            </a:endParaRPr>
          </a:p>
        </p:txBody>
      </p:sp>
      <p:sp>
        <p:nvSpPr>
          <p:cNvPr id="14" name="Espace réservé du contenu 2"/>
          <p:cNvSpPr>
            <a:spLocks noGrp="1"/>
          </p:cNvSpPr>
          <p:nvPr>
            <p:ph type="body" idx="1"/>
          </p:nvPr>
        </p:nvSpPr>
        <p:spPr>
          <a:xfrm>
            <a:off x="532188" y="1947769"/>
            <a:ext cx="11473479" cy="2260437"/>
          </a:xfrm>
        </p:spPr>
        <p:txBody>
          <a:bodyPr>
            <a:normAutofit/>
          </a:bodyPr>
          <a:lstStyle/>
          <a:p>
            <a:pPr marL="457200" lvl="1" indent="0" defTabSz="914400">
              <a:spcBef>
                <a:spcPts val="500"/>
              </a:spcBef>
              <a:buClr>
                <a:srgbClr val="729E03"/>
              </a:buClr>
              <a:buNone/>
            </a:pPr>
            <a:r>
              <a:rPr lang="en-US" kern="1200">
                <a:solidFill>
                  <a:prstClr val="black"/>
                </a:solidFill>
                <a:ea typeface="MS PGothic" charset="0"/>
                <a:cs typeface="Arial" panose="020B0604020202020204" pitchFamily="34" charset="0"/>
              </a:rPr>
              <a:t>It is necessary to:</a:t>
            </a:r>
          </a:p>
          <a:p>
            <a:pPr marL="800100" lvl="1" indent="-342900" defTabSz="914400">
              <a:spcBef>
                <a:spcPts val="500"/>
              </a:spcBef>
              <a:buClr>
                <a:srgbClr val="729E03"/>
              </a:buClr>
              <a:buFont typeface="Arial" panose="020B0604020202020204" pitchFamily="34" charset="0"/>
              <a:buChar char="•"/>
            </a:pPr>
            <a:r>
              <a:rPr lang="en-US" kern="1200">
                <a:solidFill>
                  <a:prstClr val="black"/>
                </a:solidFill>
                <a:ea typeface="MS PGothic" charset="0"/>
                <a:cs typeface="Arial" panose="020B0604020202020204" pitchFamily="34" charset="0"/>
              </a:rPr>
              <a:t>Have a good mastery of information, </a:t>
            </a:r>
          </a:p>
          <a:p>
            <a:pPr marL="800100" lvl="1" indent="-342900" defTabSz="914400">
              <a:spcBef>
                <a:spcPts val="500"/>
              </a:spcBef>
              <a:buClr>
                <a:srgbClr val="729E03"/>
              </a:buClr>
              <a:buFont typeface="Arial" panose="020B0604020202020204" pitchFamily="34" charset="0"/>
              <a:buChar char="•"/>
            </a:pPr>
            <a:r>
              <a:rPr lang="en-US" kern="1200">
                <a:solidFill>
                  <a:prstClr val="black"/>
                </a:solidFill>
                <a:ea typeface="MS PGothic" charset="0"/>
                <a:cs typeface="Arial" panose="020B0604020202020204" pitchFamily="34" charset="0"/>
              </a:rPr>
              <a:t>Never choose to not communicate, </a:t>
            </a:r>
          </a:p>
          <a:p>
            <a:pPr marL="800100" lvl="1" indent="-342900" defTabSz="914400">
              <a:spcBef>
                <a:spcPts val="500"/>
              </a:spcBef>
              <a:buClr>
                <a:srgbClr val="729E03"/>
              </a:buClr>
              <a:buFont typeface="Arial" panose="020B0604020202020204" pitchFamily="34" charset="0"/>
              <a:buChar char="•"/>
            </a:pPr>
            <a:r>
              <a:rPr lang="en-US" kern="1200">
                <a:solidFill>
                  <a:prstClr val="black"/>
                </a:solidFill>
                <a:ea typeface="MS PGothic" charset="0"/>
                <a:cs typeface="Arial" panose="020B0604020202020204" pitchFamily="34" charset="0"/>
              </a:rPr>
              <a:t>Pay attention to the time factor, and </a:t>
            </a:r>
          </a:p>
          <a:p>
            <a:pPr marL="800100" lvl="1" indent="-342900" defTabSz="914400">
              <a:spcBef>
                <a:spcPts val="500"/>
              </a:spcBef>
              <a:buClr>
                <a:srgbClr val="729E03"/>
              </a:buClr>
              <a:buFont typeface="Arial" panose="020B0604020202020204" pitchFamily="34" charset="0"/>
              <a:buChar char="•"/>
            </a:pPr>
            <a:r>
              <a:rPr lang="en-US" kern="1200">
                <a:solidFill>
                  <a:prstClr val="black"/>
                </a:solidFill>
                <a:ea typeface="MS PGothic" charset="0"/>
                <a:cs typeface="Arial" panose="020B0604020202020204" pitchFamily="34" charset="0"/>
              </a:rPr>
              <a:t>Never neglect the internal environment of the institution. </a:t>
            </a:r>
            <a:endParaRPr lang="fr-FR" kern="1200">
              <a:solidFill>
                <a:prstClr val="black"/>
              </a:solidFill>
              <a:ea typeface="MS PGothic" charset="0"/>
              <a:cs typeface="Arial" panose="020B0604020202020204" pitchFamily="34" charset="0"/>
            </a:endParaRPr>
          </a:p>
        </p:txBody>
      </p:sp>
      <p:pic>
        <p:nvPicPr>
          <p:cNvPr id="16" name="Imag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5955" y="4483511"/>
            <a:ext cx="4065944" cy="2032972"/>
          </a:xfrm>
          <a:prstGeom prst="rect">
            <a:avLst/>
          </a:prstGeom>
        </p:spPr>
      </p:pic>
      <p:sp>
        <p:nvSpPr>
          <p:cNvPr id="8" name="Slide Number Placeholder 5">
            <a:extLst>
              <a:ext uri="{FF2B5EF4-FFF2-40B4-BE49-F238E27FC236}">
                <a16:creationId xmlns:a16="http://schemas.microsoft.com/office/drawing/2014/main" id="{F0D0A738-F36D-4F79-ABAA-672FAD1D2642}"/>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62</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21631996"/>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110613" y="611393"/>
            <a:ext cx="10972800" cy="786581"/>
          </a:xfrm>
        </p:spPr>
        <p:txBody>
          <a:bodyPr lIns="45719" tIns="45720" rIns="45719" bIns="45720" anchor="ctr">
            <a:normAutofit/>
          </a:bodyPr>
          <a:lstStyle/>
          <a:p>
            <a:r>
              <a:rPr lang="en-US" sz="2800" b="1">
                <a:solidFill>
                  <a:srgbClr val="A1010D"/>
                </a:solidFill>
                <a:latin typeface="Source Sans Pro Regular"/>
                <a:cs typeface="Arial"/>
              </a:rPr>
              <a:t>Communication and RRT management </a:t>
            </a:r>
            <a:endParaRPr lang="fr-FR" sz="2800" b="1">
              <a:solidFill>
                <a:srgbClr val="A1010D"/>
              </a:solidFill>
              <a:latin typeface="Source Sans Pro Regular"/>
              <a:cs typeface="Arial"/>
            </a:endParaRPr>
          </a:p>
        </p:txBody>
      </p:sp>
      <p:sp>
        <p:nvSpPr>
          <p:cNvPr id="6" name="Espace réservé du texte 8"/>
          <p:cNvSpPr>
            <a:spLocks noGrp="1"/>
          </p:cNvSpPr>
          <p:nvPr>
            <p:ph type="body" sz="quarter" idx="21"/>
          </p:nvPr>
        </p:nvSpPr>
        <p:spPr>
          <a:xfrm>
            <a:off x="0" y="-13652"/>
            <a:ext cx="5313735" cy="622301"/>
          </a:xfrm>
        </p:spPr>
        <p:txBody>
          <a:bodyPr lIns="45719" tIns="45720" rIns="45719" bIns="45720" anchor="t">
            <a:normAutofit/>
          </a:bodyPr>
          <a:lstStyle/>
          <a:p>
            <a:r>
              <a:rPr lang="en-US" sz="3200" b="1" dirty="0">
                <a:solidFill>
                  <a:schemeClr val="bg1"/>
                </a:solidFill>
              </a:rPr>
              <a:t>8.5 Communication</a:t>
            </a:r>
          </a:p>
        </p:txBody>
      </p:sp>
      <p:sp>
        <p:nvSpPr>
          <p:cNvPr id="7" name="Rectangle 6">
            <a:extLst>
              <a:ext uri="{FF2B5EF4-FFF2-40B4-BE49-F238E27FC236}">
                <a16:creationId xmlns:a16="http://schemas.microsoft.com/office/drawing/2014/main" id="{D0113906-96FD-451C-8C6E-084DFA13DAF3}"/>
              </a:ext>
            </a:extLst>
          </p:cNvPr>
          <p:cNvSpPr/>
          <p:nvPr/>
        </p:nvSpPr>
        <p:spPr>
          <a:xfrm>
            <a:off x="312738" y="1400862"/>
            <a:ext cx="11687047" cy="44518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lvl="1" indent="0" hangingPunct="1">
              <a:lnSpc>
                <a:spcPct val="90000"/>
              </a:lnSpc>
              <a:spcBef>
                <a:spcPts val="500"/>
              </a:spcBef>
              <a:buClr>
                <a:srgbClr val="729E03"/>
              </a:buClr>
              <a:buSzPct val="100000"/>
            </a:pPr>
            <a:r>
              <a:rPr lang="en-US" sz="2400" b="1" kern="1200" dirty="0">
                <a:solidFill>
                  <a:srgbClr val="65A000"/>
                </a:solidFill>
                <a:latin typeface="Source Sans Pro" panose="020B0503030403020204" pitchFamily="34" charset="0"/>
                <a:cs typeface="Arial"/>
                <a:sym typeface="Source Sans Pro Regular"/>
              </a:rPr>
              <a:t>The RRT management team will play a role in:</a:t>
            </a:r>
            <a:endParaRPr lang="en-US" sz="2400" b="1" kern="1200" dirty="0">
              <a:solidFill>
                <a:srgbClr val="65A000"/>
              </a:solidFill>
              <a:latin typeface="Source Sans Pro" panose="020B0503030403020204" pitchFamily="34" charset="0"/>
              <a:cs typeface="Arial"/>
            </a:endParaRPr>
          </a:p>
          <a:p>
            <a:pPr marL="800100" lvl="1" indent="-342900">
              <a:lnSpc>
                <a:spcPct val="90000"/>
              </a:lnSpc>
              <a:spcBef>
                <a:spcPts val="500"/>
              </a:spcBef>
              <a:buClr>
                <a:srgbClr val="729E03"/>
              </a:buClr>
              <a:buSzPct val="100000"/>
              <a:buFont typeface="Arial" panose="020B0604020202020204" pitchFamily="34" charset="0"/>
              <a:buChar char="•"/>
            </a:pPr>
            <a:r>
              <a:rPr lang="en-US" sz="2400" kern="1200" dirty="0">
                <a:solidFill>
                  <a:srgbClr val="000000"/>
                </a:solidFill>
                <a:latin typeface="Source Sans Pro" panose="020B0503030403020204" pitchFamily="34" charset="0"/>
                <a:cs typeface="Arial"/>
                <a:sym typeface="Source Sans Pro Regular"/>
              </a:rPr>
              <a:t>Internal communications:​</a:t>
            </a:r>
            <a:endParaRPr lang="en-US" sz="2400" kern="1200" dirty="0">
              <a:solidFill>
                <a:srgbClr val="000000"/>
              </a:solidFill>
              <a:latin typeface="Source Sans Pro" panose="020B0503030403020204" pitchFamily="34" charset="0"/>
              <a:cs typeface="Arial"/>
            </a:endParaRPr>
          </a:p>
          <a:p>
            <a:pPr marL="1028700" lvl="3" indent="-342900">
              <a:buClr>
                <a:srgbClr val="649E00"/>
              </a:buClr>
              <a:buFont typeface="Courier New" panose="02070309020205020404" pitchFamily="49" charset="0"/>
              <a:buChar char="o"/>
            </a:pPr>
            <a:r>
              <a:rPr lang="en-US" sz="2400" kern="1200" dirty="0">
                <a:solidFill>
                  <a:srgbClr val="000000"/>
                </a:solidFill>
                <a:latin typeface="Source Sans Pro" panose="020B0503030403020204" pitchFamily="34" charset="0"/>
                <a:cs typeface="Arial"/>
                <a:sym typeface="Source Sans Pro Regular"/>
              </a:rPr>
              <a:t>To the RRT in the field, through the RRT team lead</a:t>
            </a:r>
            <a:endParaRPr lang="en-US" sz="2400" kern="1200" dirty="0">
              <a:solidFill>
                <a:srgbClr val="000000"/>
              </a:solidFill>
              <a:latin typeface="Source Sans Pro" panose="020B0503030403020204" pitchFamily="34" charset="0"/>
              <a:cs typeface="Helvetica"/>
            </a:endParaRPr>
          </a:p>
          <a:p>
            <a:pPr marL="1028700" lvl="3" indent="-342900">
              <a:buClr>
                <a:srgbClr val="649E00"/>
              </a:buClr>
              <a:buFont typeface="Courier New" panose="02070309020205020404" pitchFamily="49" charset="0"/>
              <a:buChar char="o"/>
            </a:pPr>
            <a:r>
              <a:rPr lang="en-US" sz="2400" kern="1200" dirty="0">
                <a:solidFill>
                  <a:srgbClr val="000000"/>
                </a:solidFill>
                <a:latin typeface="Source Sans Pro" panose="020B0503030403020204" pitchFamily="34" charset="0"/>
                <a:cs typeface="Arial"/>
                <a:sym typeface="Source Sans Pro Regular"/>
              </a:rPr>
              <a:t>To the leadership ​and </a:t>
            </a:r>
            <a:r>
              <a:rPr lang="en-US" sz="2400" kern="1200" dirty="0">
                <a:solidFill>
                  <a:srgbClr val="000000"/>
                </a:solidFill>
                <a:latin typeface="Source Sans Pro" panose="020B0503030403020204" pitchFamily="34" charset="0"/>
                <a:cs typeface="Helvetica"/>
                <a:sym typeface="Source Sans Pro Regular"/>
              </a:rPr>
              <a:t>decision makers (communicating field needs, advocating for RRT programme, etc.) </a:t>
            </a:r>
            <a:endParaRPr lang="en-US" sz="2400" kern="1200" dirty="0">
              <a:solidFill>
                <a:srgbClr val="000000"/>
              </a:solidFill>
              <a:latin typeface="Source Sans Pro" panose="020B0503030403020204" pitchFamily="34" charset="0"/>
              <a:cs typeface="Arial"/>
              <a:sym typeface="Source Sans Pro Regular"/>
            </a:endParaRPr>
          </a:p>
          <a:p>
            <a:pPr marL="1028700" lvl="3" indent="-342900">
              <a:buClr>
                <a:srgbClr val="649E00"/>
              </a:buClr>
              <a:buFont typeface="Courier New" panose="02070309020205020404" pitchFamily="49" charset="0"/>
              <a:buChar char="o"/>
            </a:pPr>
            <a:r>
              <a:rPr lang="en-US" sz="2400" kern="1200" dirty="0">
                <a:solidFill>
                  <a:srgbClr val="000000"/>
                </a:solidFill>
                <a:latin typeface="Source Sans Pro" panose="020B0503030403020204" pitchFamily="34" charset="0"/>
                <a:cs typeface="Helvetica"/>
              </a:rPr>
              <a:t>Support sitrep development</a:t>
            </a:r>
            <a:endParaRPr lang="en-US" sz="2400" kern="1200" dirty="0">
              <a:solidFill>
                <a:srgbClr val="000000"/>
              </a:solidFill>
              <a:latin typeface="Source Sans Pro" panose="020B0503030403020204" pitchFamily="34" charset="0"/>
              <a:cs typeface="Arial"/>
            </a:endParaRPr>
          </a:p>
          <a:p>
            <a:pPr marL="800100" lvl="1" indent="-342900" hangingPunct="1">
              <a:lnSpc>
                <a:spcPct val="90000"/>
              </a:lnSpc>
              <a:spcBef>
                <a:spcPts val="500"/>
              </a:spcBef>
              <a:buClr>
                <a:srgbClr val="729E03"/>
              </a:buClr>
              <a:buSzPct val="100000"/>
              <a:buFont typeface="Arial" panose="020B0604020202020204" pitchFamily="34" charset="0"/>
              <a:buChar char="•"/>
            </a:pPr>
            <a:r>
              <a:rPr lang="en-US" sz="2400" kern="1200" dirty="0">
                <a:solidFill>
                  <a:srgbClr val="000000"/>
                </a:solidFill>
                <a:latin typeface="Source Sans Pro" panose="020B0503030403020204" pitchFamily="34" charset="0"/>
                <a:cs typeface="Arial"/>
                <a:sym typeface="Source Sans Pro Regular"/>
              </a:rPr>
              <a:t>External communications:​</a:t>
            </a:r>
            <a:endParaRPr lang="en-US" sz="2400" kern="1200" dirty="0">
              <a:solidFill>
                <a:srgbClr val="000000"/>
              </a:solidFill>
              <a:latin typeface="Source Sans Pro" panose="020B0503030403020204" pitchFamily="34" charset="0"/>
              <a:cs typeface="Arial"/>
            </a:endParaRPr>
          </a:p>
          <a:p>
            <a:pPr marL="1028700" lvl="3" indent="-342900">
              <a:buClr>
                <a:srgbClr val="649E00"/>
              </a:buClr>
              <a:buFont typeface="Courier New" panose="02070309020205020404" pitchFamily="49" charset="0"/>
              <a:buChar char="o"/>
            </a:pPr>
            <a:r>
              <a:rPr lang="en-US" sz="2400" kern="1200" dirty="0">
                <a:solidFill>
                  <a:srgbClr val="000000"/>
                </a:solidFill>
                <a:latin typeface="Source Sans Pro" panose="020B0503030403020204" pitchFamily="34" charset="0"/>
                <a:cs typeface="Arial"/>
                <a:sym typeface="Source Sans Pro Regular"/>
              </a:rPr>
              <a:t>Involved sectors​</a:t>
            </a:r>
          </a:p>
          <a:p>
            <a:pPr marL="1028700" lvl="3" indent="-342900">
              <a:buClr>
                <a:srgbClr val="649E00"/>
              </a:buClr>
              <a:buFont typeface="Courier New" panose="02070309020205020404" pitchFamily="49" charset="0"/>
              <a:buChar char="o"/>
            </a:pPr>
            <a:r>
              <a:rPr lang="en-US" sz="2400" kern="1200" dirty="0">
                <a:solidFill>
                  <a:srgbClr val="000000"/>
                </a:solidFill>
                <a:latin typeface="Source Sans Pro" panose="020B0503030403020204" pitchFamily="34" charset="0"/>
                <a:cs typeface="Arial"/>
                <a:sym typeface="Source Sans Pro Regular"/>
              </a:rPr>
              <a:t>Partners​</a:t>
            </a:r>
            <a:endParaRPr lang="en-US" sz="2400" kern="1200" dirty="0">
              <a:solidFill>
                <a:srgbClr val="000000"/>
              </a:solidFill>
              <a:latin typeface="Source Sans Pro" panose="020B0503030403020204" pitchFamily="34" charset="0"/>
              <a:cs typeface="Arial"/>
            </a:endParaRPr>
          </a:p>
          <a:p>
            <a:pPr marL="1028700" lvl="3" indent="-342900">
              <a:buClr>
                <a:srgbClr val="649E00"/>
              </a:buClr>
              <a:buFont typeface="Courier New" panose="02070309020205020404" pitchFamily="49" charset="0"/>
              <a:buChar char="o"/>
            </a:pPr>
            <a:r>
              <a:rPr lang="en-US" sz="2400" kern="1200" dirty="0">
                <a:solidFill>
                  <a:srgbClr val="000000"/>
                </a:solidFill>
                <a:latin typeface="Source Sans Pro" panose="020B0503030403020204" pitchFamily="34" charset="0"/>
                <a:ea typeface="+mn-lt"/>
                <a:cs typeface="Arial"/>
                <a:sym typeface="Source Sans Pro Regular"/>
              </a:rPr>
              <a:t>Media</a:t>
            </a:r>
            <a:endParaRPr lang="en-US" sz="2400" kern="1200" dirty="0">
              <a:solidFill>
                <a:srgbClr val="000000"/>
              </a:solidFill>
              <a:latin typeface="Source Sans Pro" panose="020B0503030403020204" pitchFamily="34" charset="0"/>
              <a:cs typeface="Arial"/>
            </a:endParaRPr>
          </a:p>
          <a:p>
            <a:pPr marL="1028700" lvl="3" indent="-342900">
              <a:buClr>
                <a:srgbClr val="649E00"/>
              </a:buClr>
              <a:buFont typeface="Courier New" panose="02070309020205020404" pitchFamily="49" charset="0"/>
              <a:buChar char="o"/>
            </a:pPr>
            <a:r>
              <a:rPr lang="en-US" sz="2400" kern="1200" dirty="0">
                <a:solidFill>
                  <a:srgbClr val="000000"/>
                </a:solidFill>
                <a:latin typeface="Source Sans Pro" panose="020B0503030403020204" pitchFamily="34" charset="0"/>
                <a:cs typeface="Arial"/>
              </a:rPr>
              <a:t>Etc.</a:t>
            </a:r>
            <a:r>
              <a:rPr lang="en-US" sz="2400" kern="1200" dirty="0">
                <a:solidFill>
                  <a:srgbClr val="000000"/>
                </a:solidFill>
                <a:latin typeface="Source Sans Pro" panose="020B0503030403020204" pitchFamily="34" charset="0"/>
                <a:ea typeface="+mn-lt"/>
                <a:cs typeface="+mn-lt"/>
              </a:rPr>
              <a:t>  </a:t>
            </a:r>
            <a:endParaRPr lang="en-US" dirty="0">
              <a:latin typeface="Source Sans Pro" panose="020B0503030403020204" pitchFamily="34" charset="0"/>
            </a:endParaRPr>
          </a:p>
        </p:txBody>
      </p:sp>
      <p:sp>
        <p:nvSpPr>
          <p:cNvPr id="8" name="Slide Number Placeholder 5">
            <a:extLst>
              <a:ext uri="{FF2B5EF4-FFF2-40B4-BE49-F238E27FC236}">
                <a16:creationId xmlns:a16="http://schemas.microsoft.com/office/drawing/2014/main" id="{C8E8C9F6-7DC8-4FE6-9A30-6EE4E800E581}"/>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63</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402714753"/>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06841" y="2904472"/>
            <a:ext cx="3139001" cy="733855"/>
          </a:xfrm>
          <a:prstGeom prst="rect">
            <a:avLst/>
          </a:prstGeom>
        </p:spPr>
        <p:txBody>
          <a:bodyPr wrap="none" lIns="91440" tIns="45720" rIns="91440" bIns="45720" anchor="t">
            <a:spAutoFit/>
          </a:bodyPr>
          <a:lstStyle/>
          <a:p>
            <a:pPr algn="ctr">
              <a:lnSpc>
                <a:spcPct val="110000"/>
              </a:lnSpc>
              <a:buSzPts val="2560"/>
            </a:pPr>
            <a:r>
              <a:rPr lang="en-US" sz="4000" b="1" dirty="0">
                <a:solidFill>
                  <a:srgbClr val="FFFFFF"/>
                </a:solidFill>
                <a:latin typeface="Source Sans Pro Bold"/>
                <a:ea typeface="Source Sans Pro Bold"/>
                <a:cs typeface="Source Sans Pro Bold"/>
                <a:sym typeface="Source Sans Pro Bold"/>
              </a:rPr>
              <a:t>8.6 </a:t>
            </a:r>
            <a:r>
              <a:rPr lang="en-US" sz="4000" b="1" dirty="0">
                <a:solidFill>
                  <a:srgbClr val="FFFFFF"/>
                </a:solidFill>
                <a:latin typeface="Source Sans Pro Bold"/>
                <a:ea typeface="Source Sans Pro Bold"/>
                <a:cs typeface="Source Sans Pro Bold"/>
              </a:rPr>
              <a:t>Advocacy</a:t>
            </a:r>
            <a:endParaRPr lang="en-US" sz="4000" b="1" dirty="0">
              <a:solidFill>
                <a:srgbClr val="FFFFFF"/>
              </a:solidFill>
              <a:latin typeface="Source Sans Pro Bold"/>
              <a:ea typeface="Source Sans Pro Bold"/>
              <a:cs typeface="Source Sans Pro Bold"/>
              <a:sym typeface="Source Sans Pro Bold"/>
            </a:endParaRPr>
          </a:p>
        </p:txBody>
      </p:sp>
      <p:sp>
        <p:nvSpPr>
          <p:cNvPr id="4" name="Slide Number Placeholder 5">
            <a:extLst>
              <a:ext uri="{FF2B5EF4-FFF2-40B4-BE49-F238E27FC236}">
                <a16:creationId xmlns:a16="http://schemas.microsoft.com/office/drawing/2014/main" id="{C86A0052-F512-4E20-BB44-2A9A8BA6E73E}"/>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64</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486208477"/>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51096" y="2365026"/>
            <a:ext cx="7167921" cy="16979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At the end of this session, you should be able to: </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Define advocacy in public health and explain its objectives</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a:solidFill>
                  <a:schemeClr val="tx1"/>
                </a:solidFill>
                <a:latin typeface="Source Sans Pro"/>
                <a:ea typeface="Arial"/>
                <a:cs typeface="Arial"/>
                <a:sym typeface="Source Sans Pro Regular"/>
              </a:rPr>
              <a:t>Describe advocacy basics and apply them </a:t>
            </a:r>
            <a:endParaRPr lang="en-US" sz="2400">
              <a:solidFill>
                <a:schemeClr val="tx1"/>
              </a:solidFill>
              <a:latin typeface="Source Sans Pro"/>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Session</a:t>
            </a:r>
            <a:r>
              <a:rPr b="1"/>
              <a:t> objectives</a:t>
            </a:r>
            <a:endParaRPr lang="en-US" b="1"/>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65</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211467742"/>
      </p:ext>
    </p:ext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nvPr>
        </p:nvSpPr>
        <p:spPr>
          <a:xfrm>
            <a:off x="658832" y="1627305"/>
            <a:ext cx="9932501" cy="4654071"/>
          </a:xfrm>
        </p:spPr>
        <p:txBody>
          <a:bodyPr/>
          <a:lstStyle/>
          <a:p>
            <a:pPr marL="800100" lvl="1" indent="-342900" defTabSz="914400">
              <a:spcBef>
                <a:spcPts val="500"/>
              </a:spcBef>
              <a:buClr>
                <a:srgbClr val="729E03"/>
              </a:buClr>
              <a:buFont typeface="Arial" panose="020B0604020202020204" pitchFamily="34" charset="0"/>
              <a:buChar char="•"/>
            </a:pPr>
            <a:r>
              <a:rPr lang="en-US" kern="1200" dirty="0">
                <a:solidFill>
                  <a:prstClr val="black"/>
                </a:solidFill>
                <a:ea typeface="MS PGothic" charset="0"/>
                <a:cs typeface="Arial" panose="020B0604020202020204" pitchFamily="34" charset="0"/>
              </a:rPr>
              <a:t>Advocacy is a combination of actions designed to gain political commitment, policy support, social acceptance and systems support for a particular goal or programme. </a:t>
            </a:r>
          </a:p>
          <a:p>
            <a:pPr marL="800100" lvl="1" indent="-342900" defTabSz="914400">
              <a:spcBef>
                <a:spcPts val="500"/>
              </a:spcBef>
              <a:buClr>
                <a:srgbClr val="729E03"/>
              </a:buClr>
              <a:buFont typeface="Arial" panose="020B0604020202020204" pitchFamily="34" charset="0"/>
              <a:buChar char="•"/>
            </a:pPr>
            <a:endParaRPr lang="en-US" kern="1200" dirty="0">
              <a:solidFill>
                <a:prstClr val="black"/>
              </a:solidFill>
              <a:ea typeface="MS PGothic" charset="0"/>
              <a:cs typeface="Arial" panose="020B0604020202020204" pitchFamily="34" charset="0"/>
            </a:endParaRPr>
          </a:p>
          <a:p>
            <a:pPr marL="800100" lvl="1" indent="-342900" defTabSz="914400">
              <a:spcBef>
                <a:spcPts val="500"/>
              </a:spcBef>
              <a:buClr>
                <a:srgbClr val="729E03"/>
              </a:buClr>
              <a:buFont typeface="Arial" panose="020B0604020202020204" pitchFamily="34" charset="0"/>
              <a:buChar char="•"/>
            </a:pPr>
            <a:r>
              <a:rPr lang="en-US" kern="1200" dirty="0">
                <a:solidFill>
                  <a:prstClr val="black"/>
                </a:solidFill>
                <a:ea typeface="MS PGothic" charset="0"/>
                <a:cs typeface="Arial" panose="020B0604020202020204" pitchFamily="34" charset="0"/>
              </a:rPr>
              <a:t>It involves collecting and structuring information into a persuasive case; communicating the case to decision-makers and other potential supporters, including the public, through various interpersonal and media channels; and stimulating actions by social institutions, stakeholders and policy-makers in support of the goal or programme.</a:t>
            </a:r>
          </a:p>
          <a:p>
            <a:endParaRPr lang="en-US" dirty="0"/>
          </a:p>
          <a:p>
            <a:pPr marL="0" indent="0" algn="r">
              <a:buNone/>
            </a:pPr>
            <a:r>
              <a:rPr lang="en-US" dirty="0">
                <a:solidFill>
                  <a:srgbClr val="951D19"/>
                </a:solidFill>
              </a:rPr>
              <a:t>WHO, 1992</a:t>
            </a:r>
          </a:p>
        </p:txBody>
      </p:sp>
      <p:sp>
        <p:nvSpPr>
          <p:cNvPr id="4" name="Espace réservé du texte 3"/>
          <p:cNvSpPr>
            <a:spLocks noGrp="1"/>
          </p:cNvSpPr>
          <p:nvPr>
            <p:ph type="body" sz="quarter" idx="21"/>
          </p:nvPr>
        </p:nvSpPr>
        <p:spPr/>
        <p:txBody>
          <a:bodyPr lIns="45719" tIns="45720" rIns="45719" bIns="45720" anchor="t">
            <a:noAutofit/>
          </a:bodyPr>
          <a:lstStyle/>
          <a:p>
            <a:pPr>
              <a:lnSpc>
                <a:spcPct val="110000"/>
              </a:lnSpc>
              <a:buSzPts val="2560"/>
            </a:pPr>
            <a:r>
              <a:rPr lang="en-US" sz="3200" b="1" dirty="0">
                <a:solidFill>
                  <a:srgbClr val="FFFFFF"/>
                </a:solidFill>
                <a:latin typeface="Source Sans Pro Bold"/>
                <a:ea typeface="Source Sans Pro Bold"/>
                <a:cs typeface="Source Sans Pro Bold"/>
                <a:sym typeface="Source Sans Pro Bold"/>
              </a:rPr>
              <a:t>8.6 </a:t>
            </a:r>
            <a:r>
              <a:rPr lang="en-US" sz="3200" b="1" dirty="0">
                <a:solidFill>
                  <a:srgbClr val="FFFFFF"/>
                </a:solidFill>
                <a:latin typeface="Source Sans Pro Bold"/>
                <a:ea typeface="Source Sans Pro Bold"/>
                <a:cs typeface="Source Sans Pro Bold"/>
              </a:rPr>
              <a:t>Advocacy</a:t>
            </a:r>
            <a:endParaRPr lang="en-US" sz="3200" b="1" dirty="0">
              <a:solidFill>
                <a:srgbClr val="FFFFFF"/>
              </a:solidFill>
              <a:latin typeface="Source Sans Pro Bold"/>
              <a:ea typeface="Source Sans Pro Bold"/>
              <a:cs typeface="Source Sans Pro Bold"/>
              <a:sym typeface="Source Sans Pro Bold"/>
            </a:endParaRPr>
          </a:p>
        </p:txBody>
      </p:sp>
      <p:sp>
        <p:nvSpPr>
          <p:cNvPr id="2" name="Titre 1"/>
          <p:cNvSpPr>
            <a:spLocks noGrp="1"/>
          </p:cNvSpPr>
          <p:nvPr>
            <p:ph type="title" idx="4294967295"/>
          </p:nvPr>
        </p:nvSpPr>
        <p:spPr>
          <a:xfrm>
            <a:off x="138683" y="796412"/>
            <a:ext cx="10972800" cy="631057"/>
          </a:xfrm>
        </p:spPr>
        <p:txBody>
          <a:bodyPr>
            <a:normAutofit/>
          </a:bodyPr>
          <a:lstStyle/>
          <a:p>
            <a:r>
              <a:rPr lang="en-US" sz="2800" b="1">
                <a:solidFill>
                  <a:srgbClr val="951D19"/>
                </a:solidFill>
                <a:latin typeface="Source Sans Pro Regular"/>
                <a:cs typeface="Arial"/>
              </a:rPr>
              <a:t>What is advocacy?</a:t>
            </a:r>
          </a:p>
        </p:txBody>
      </p:sp>
      <p:sp>
        <p:nvSpPr>
          <p:cNvPr id="6" name="Slide Number Placeholder 5">
            <a:extLst>
              <a:ext uri="{FF2B5EF4-FFF2-40B4-BE49-F238E27FC236}">
                <a16:creationId xmlns:a16="http://schemas.microsoft.com/office/drawing/2014/main" id="{BD966BD9-9B52-4872-AF5A-5E8887C42EA6}"/>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66</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901433845"/>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nvPr>
        </p:nvSpPr>
        <p:spPr>
          <a:xfrm>
            <a:off x="727652" y="1787788"/>
            <a:ext cx="9794861" cy="3446138"/>
          </a:xfrm>
        </p:spPr>
        <p:txBody>
          <a:bodyPr>
            <a:normAutofit/>
          </a:bodyPr>
          <a:lstStyle/>
          <a:p>
            <a:pPr marL="800100" lvl="1" indent="-342900" defTabSz="914400">
              <a:spcBef>
                <a:spcPts val="500"/>
              </a:spcBef>
              <a:buClr>
                <a:srgbClr val="729E03"/>
              </a:buClr>
              <a:buFont typeface="Arial" panose="020B0604020202020204" pitchFamily="34" charset="0"/>
              <a:buChar char="•"/>
            </a:pPr>
            <a:r>
              <a:rPr lang="en-US" kern="1200">
                <a:solidFill>
                  <a:prstClr val="black"/>
                </a:solidFill>
                <a:ea typeface="MS PGothic" charset="0"/>
                <a:cs typeface="Arial" panose="020B0604020202020204" pitchFamily="34" charset="0"/>
              </a:rPr>
              <a:t>“Public health advocacy is advocacy that is intended to reduce death or disability in groups of people (overall or from a specific cause) and that is not confined to clinical settings.</a:t>
            </a:r>
          </a:p>
          <a:p>
            <a:pPr marL="800100" lvl="1" indent="-342900" defTabSz="914400">
              <a:spcBef>
                <a:spcPts val="500"/>
              </a:spcBef>
              <a:buClr>
                <a:srgbClr val="729E03"/>
              </a:buClr>
              <a:buFont typeface="Arial" panose="020B0604020202020204" pitchFamily="34" charset="0"/>
              <a:buChar char="•"/>
            </a:pPr>
            <a:endParaRPr lang="en-US" kern="1200">
              <a:solidFill>
                <a:prstClr val="black"/>
              </a:solidFill>
              <a:ea typeface="MS PGothic" charset="0"/>
              <a:cs typeface="Arial" panose="020B0604020202020204" pitchFamily="34" charset="0"/>
            </a:endParaRPr>
          </a:p>
          <a:p>
            <a:pPr marL="800100" lvl="1" indent="-342900" defTabSz="914400">
              <a:spcBef>
                <a:spcPts val="500"/>
              </a:spcBef>
              <a:buClr>
                <a:srgbClr val="729E03"/>
              </a:buClr>
              <a:buFont typeface="Arial" panose="020B0604020202020204" pitchFamily="34" charset="0"/>
              <a:buChar char="•"/>
            </a:pPr>
            <a:r>
              <a:rPr lang="en-US" kern="1200">
                <a:solidFill>
                  <a:prstClr val="black"/>
                </a:solidFill>
                <a:ea typeface="MS PGothic" charset="0"/>
                <a:cs typeface="Arial" panose="020B0604020202020204" pitchFamily="34" charset="0"/>
              </a:rPr>
              <a:t>Such advocacy involves the use of information and resources to reduce the occurrence or severity of public health problems.”</a:t>
            </a:r>
          </a:p>
          <a:p>
            <a:pPr marL="800100" lvl="1" indent="-342900" defTabSz="914400">
              <a:spcBef>
                <a:spcPts val="500"/>
              </a:spcBef>
              <a:buClr>
                <a:srgbClr val="729E03"/>
              </a:buClr>
              <a:buFont typeface="Arial" panose="020B0604020202020204" pitchFamily="34" charset="0"/>
              <a:buChar char="•"/>
            </a:pPr>
            <a:endParaRPr lang="fr-FR" kern="1200">
              <a:solidFill>
                <a:prstClr val="black"/>
              </a:solidFill>
              <a:ea typeface="MS PGothic" charset="0"/>
              <a:cs typeface="Arial" panose="020B0604020202020204" pitchFamily="34" charset="0"/>
            </a:endParaRPr>
          </a:p>
          <a:p>
            <a:pPr marL="457200" lvl="1" indent="0" algn="r" defTabSz="914400">
              <a:spcBef>
                <a:spcPts val="500"/>
              </a:spcBef>
              <a:buClr>
                <a:srgbClr val="729E03"/>
              </a:buClr>
              <a:buNone/>
            </a:pPr>
            <a:r>
              <a:rPr lang="fr-FR" kern="1200">
                <a:solidFill>
                  <a:srgbClr val="951D19"/>
                </a:solidFill>
                <a:ea typeface="MS PGothic" charset="0"/>
                <a:cs typeface="Arial" panose="020B0604020202020204" pitchFamily="34" charset="0"/>
              </a:rPr>
              <a:t>Katherine </a:t>
            </a:r>
            <a:r>
              <a:rPr lang="fr-FR" kern="1200" err="1">
                <a:solidFill>
                  <a:srgbClr val="951D19"/>
                </a:solidFill>
                <a:ea typeface="MS PGothic" charset="0"/>
                <a:cs typeface="Arial" panose="020B0604020202020204" pitchFamily="34" charset="0"/>
              </a:rPr>
              <a:t>Kaufer</a:t>
            </a:r>
            <a:r>
              <a:rPr lang="fr-FR" kern="1200">
                <a:solidFill>
                  <a:srgbClr val="951D19"/>
                </a:solidFill>
                <a:ea typeface="MS PGothic" charset="0"/>
                <a:cs typeface="Arial" panose="020B0604020202020204" pitchFamily="34" charset="0"/>
              </a:rPr>
              <a:t> Christoffel</a:t>
            </a:r>
            <a:endParaRPr lang="en-US" kern="1200">
              <a:solidFill>
                <a:srgbClr val="951D19"/>
              </a:solidFill>
              <a:ea typeface="MS PGothic" charset="0"/>
              <a:cs typeface="Arial" panose="020B0604020202020204" pitchFamily="34" charset="0"/>
            </a:endParaRPr>
          </a:p>
        </p:txBody>
      </p:sp>
      <p:sp>
        <p:nvSpPr>
          <p:cNvPr id="2" name="Titre 1"/>
          <p:cNvSpPr>
            <a:spLocks noGrp="1"/>
          </p:cNvSpPr>
          <p:nvPr>
            <p:ph type="title" idx="4294967295"/>
          </p:nvPr>
        </p:nvSpPr>
        <p:spPr>
          <a:xfrm>
            <a:off x="138683" y="776748"/>
            <a:ext cx="10972800" cy="562232"/>
          </a:xfrm>
        </p:spPr>
        <p:txBody>
          <a:bodyPr lIns="45719" tIns="45720" rIns="45719" bIns="45720" anchor="ctr">
            <a:normAutofit/>
          </a:bodyPr>
          <a:lstStyle/>
          <a:p>
            <a:r>
              <a:rPr lang="en-US" sz="2800" b="1">
                <a:solidFill>
                  <a:srgbClr val="951D19"/>
                </a:solidFill>
                <a:latin typeface="Source Sans Pro Regular"/>
                <a:cs typeface="Arial"/>
              </a:rPr>
              <a:t>What is public health advocacy</a:t>
            </a:r>
          </a:p>
        </p:txBody>
      </p:sp>
      <p:sp>
        <p:nvSpPr>
          <p:cNvPr id="4" name="Rectangle 3"/>
          <p:cNvSpPr/>
          <p:nvPr/>
        </p:nvSpPr>
        <p:spPr>
          <a:xfrm>
            <a:off x="490888" y="5685747"/>
            <a:ext cx="11251933" cy="400110"/>
          </a:xfrm>
          <a:prstGeom prst="rect">
            <a:avLst/>
          </a:prstGeom>
          <a:solidFill>
            <a:srgbClr val="951D19"/>
          </a:solidFill>
        </p:spPr>
        <p:txBody>
          <a:bodyPr wrap="square">
            <a:spAutoFit/>
          </a:bodyPr>
          <a:lstStyle/>
          <a:p>
            <a:pPr algn="ctr"/>
            <a:r>
              <a:rPr lang="en-US" sz="2000" b="1">
                <a:solidFill>
                  <a:schemeClr val="bg1"/>
                </a:solidFill>
              </a:rPr>
              <a:t>Advocacy means making the case for change!</a:t>
            </a:r>
          </a:p>
        </p:txBody>
      </p:sp>
      <p:sp>
        <p:nvSpPr>
          <p:cNvPr id="6" name="Espace réservé du texte 3"/>
          <p:cNvSpPr>
            <a:spLocks noGrp="1"/>
          </p:cNvSpPr>
          <p:nvPr>
            <p:ph type="body" sz="quarter" idx="21"/>
          </p:nvPr>
        </p:nvSpPr>
        <p:spPr/>
        <p:txBody>
          <a:bodyPr>
            <a:noAutofit/>
          </a:bodyPr>
          <a:lstStyle/>
          <a:p>
            <a:pPr>
              <a:lnSpc>
                <a:spcPct val="110000"/>
              </a:lnSpc>
              <a:buSzPts val="2560"/>
            </a:pPr>
            <a:r>
              <a:rPr lang="en-US" sz="3200" b="1">
                <a:solidFill>
                  <a:srgbClr val="FFFFFF"/>
                </a:solidFill>
                <a:latin typeface="Source Sans Pro Bold"/>
                <a:ea typeface="Source Sans Pro Bold"/>
                <a:cs typeface="Source Sans Pro Bold"/>
                <a:sym typeface="Source Sans Pro Bold"/>
              </a:rPr>
              <a:t>8.6 </a:t>
            </a:r>
            <a:r>
              <a:rPr lang="en-US" sz="3200" b="1">
                <a:solidFill>
                  <a:srgbClr val="FFFFFF"/>
                </a:solidFill>
                <a:latin typeface="Source Sans Pro Bold"/>
                <a:ea typeface="Source Sans Pro Bold"/>
                <a:cs typeface="Source Sans Pro Bold"/>
              </a:rPr>
              <a:t>Advocacy</a:t>
            </a:r>
            <a:endParaRPr lang="en-US" sz="3200" b="1">
              <a:solidFill>
                <a:srgbClr val="FFFFFF"/>
              </a:solidFill>
              <a:latin typeface="Source Sans Pro Bold"/>
              <a:ea typeface="Source Sans Pro Bold"/>
              <a:cs typeface="Source Sans Pro Bold"/>
              <a:sym typeface="Source Sans Pro Bold"/>
            </a:endParaRPr>
          </a:p>
        </p:txBody>
      </p:sp>
      <p:sp>
        <p:nvSpPr>
          <p:cNvPr id="7" name="Slide Number Placeholder 5">
            <a:extLst>
              <a:ext uri="{FF2B5EF4-FFF2-40B4-BE49-F238E27FC236}">
                <a16:creationId xmlns:a16="http://schemas.microsoft.com/office/drawing/2014/main" id="{6F4B6D6F-6330-4AF0-A914-EC0C643CB88A}"/>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67</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82053783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nvPr>
        </p:nvSpPr>
        <p:spPr>
          <a:xfrm>
            <a:off x="1514168" y="1551801"/>
            <a:ext cx="9027934" cy="3010367"/>
          </a:xfrm>
        </p:spPr>
        <p:txBody>
          <a:bodyPr>
            <a:normAutofit/>
          </a:bodyPr>
          <a:lstStyle/>
          <a:p>
            <a:pPr marL="457200" lvl="1" indent="0" defTabSz="914400">
              <a:spcBef>
                <a:spcPts val="500"/>
              </a:spcBef>
              <a:buClr>
                <a:srgbClr val="729E03"/>
              </a:buClr>
              <a:buNone/>
            </a:pPr>
            <a:r>
              <a:rPr lang="en-US" kern="1200">
                <a:solidFill>
                  <a:prstClr val="black"/>
                </a:solidFill>
                <a:ea typeface="MS PGothic" charset="0"/>
                <a:cs typeface="Arial" panose="020B0604020202020204" pitchFamily="34" charset="0"/>
              </a:rPr>
              <a:t>Advocacy aims to :</a:t>
            </a:r>
          </a:p>
          <a:p>
            <a:pPr marL="800100" lvl="1" indent="-342900" defTabSz="914400">
              <a:spcBef>
                <a:spcPts val="500"/>
              </a:spcBef>
              <a:buClr>
                <a:srgbClr val="729E03"/>
              </a:buClr>
              <a:buFont typeface="Arial" panose="020B0604020202020204" pitchFamily="34" charset="0"/>
              <a:buChar char="•"/>
            </a:pPr>
            <a:r>
              <a:rPr lang="en-US" kern="1200">
                <a:solidFill>
                  <a:prstClr val="black"/>
                </a:solidFill>
                <a:ea typeface="MS PGothic" charset="0"/>
                <a:cs typeface="Arial" panose="020B0604020202020204" pitchFamily="34" charset="0"/>
              </a:rPr>
              <a:t>Change the policies, positions or programs of an institution</a:t>
            </a:r>
          </a:p>
          <a:p>
            <a:pPr marL="800100" lvl="1" indent="-342900" defTabSz="914400">
              <a:spcBef>
                <a:spcPts val="500"/>
              </a:spcBef>
              <a:buClr>
                <a:srgbClr val="729E03"/>
              </a:buClr>
              <a:buFont typeface="Arial" panose="020B0604020202020204" pitchFamily="34" charset="0"/>
              <a:buChar char="•"/>
            </a:pPr>
            <a:r>
              <a:rPr lang="en-US" kern="1200">
                <a:solidFill>
                  <a:prstClr val="black"/>
                </a:solidFill>
                <a:ea typeface="MS PGothic" charset="0"/>
                <a:cs typeface="Arial" panose="020B0604020202020204" pitchFamily="34" charset="0"/>
              </a:rPr>
              <a:t>Argue to defend or recommend an idea in front of other people</a:t>
            </a:r>
          </a:p>
          <a:p>
            <a:pPr marL="800100" lvl="1" indent="-342900" defTabSz="914400">
              <a:spcBef>
                <a:spcPts val="500"/>
              </a:spcBef>
              <a:buClr>
                <a:srgbClr val="729E03"/>
              </a:buClr>
              <a:buFont typeface="Arial" panose="020B0604020202020204" pitchFamily="34" charset="0"/>
              <a:buChar char="•"/>
            </a:pPr>
            <a:r>
              <a:rPr lang="en-US" kern="1200">
                <a:solidFill>
                  <a:prstClr val="black"/>
                </a:solidFill>
                <a:ea typeface="MS PGothic" charset="0"/>
                <a:cs typeface="Arial" panose="020B0604020202020204" pitchFamily="34" charset="0"/>
              </a:rPr>
              <a:t>Speak up, draw the attention of a community to an important issue and guide decision-makers towards a solution</a:t>
            </a:r>
          </a:p>
          <a:p>
            <a:pPr marL="800100" lvl="1" indent="-342900" defTabSz="914400">
              <a:spcBef>
                <a:spcPts val="500"/>
              </a:spcBef>
              <a:buClr>
                <a:srgbClr val="729E03"/>
              </a:buClr>
              <a:buFont typeface="Arial" panose="020B0604020202020204" pitchFamily="34" charset="0"/>
              <a:buChar char="•"/>
            </a:pPr>
            <a:endParaRPr lang="en-US" kern="1200">
              <a:solidFill>
                <a:prstClr val="black"/>
              </a:solidFill>
              <a:ea typeface="MS PGothic" charset="0"/>
              <a:cs typeface="Arial" panose="020B0604020202020204" pitchFamily="34" charset="0"/>
            </a:endParaRPr>
          </a:p>
        </p:txBody>
      </p:sp>
      <p:sp>
        <p:nvSpPr>
          <p:cNvPr id="2" name="Titre 1"/>
          <p:cNvSpPr>
            <a:spLocks noGrp="1"/>
          </p:cNvSpPr>
          <p:nvPr>
            <p:ph type="title" idx="4294967295"/>
          </p:nvPr>
        </p:nvSpPr>
        <p:spPr>
          <a:xfrm>
            <a:off x="226143" y="786976"/>
            <a:ext cx="10972800" cy="574425"/>
          </a:xfrm>
        </p:spPr>
        <p:txBody>
          <a:bodyPr/>
          <a:lstStyle/>
          <a:p>
            <a:r>
              <a:rPr lang="en-US" sz="2800" b="1">
                <a:solidFill>
                  <a:srgbClr val="951D19"/>
                </a:solidFill>
                <a:latin typeface="Source Sans Pro Regular"/>
                <a:cs typeface="Arial"/>
              </a:rPr>
              <a:t>Advocacy objectives</a:t>
            </a:r>
          </a:p>
        </p:txBody>
      </p:sp>
      <p:sp>
        <p:nvSpPr>
          <p:cNvPr id="5" name="Espace réservé du texte 3"/>
          <p:cNvSpPr>
            <a:spLocks noGrp="1"/>
          </p:cNvSpPr>
          <p:nvPr>
            <p:ph type="body" sz="quarter" idx="21"/>
          </p:nvPr>
        </p:nvSpPr>
        <p:spPr/>
        <p:txBody>
          <a:bodyPr>
            <a:noAutofit/>
          </a:bodyPr>
          <a:lstStyle/>
          <a:p>
            <a:pPr>
              <a:lnSpc>
                <a:spcPct val="110000"/>
              </a:lnSpc>
              <a:buSzPts val="2560"/>
            </a:pPr>
            <a:r>
              <a:rPr lang="en-US" sz="3200" b="1">
                <a:solidFill>
                  <a:srgbClr val="FFFFFF"/>
                </a:solidFill>
                <a:latin typeface="Source Sans Pro Bold"/>
                <a:ea typeface="Source Sans Pro Bold"/>
                <a:cs typeface="Source Sans Pro Bold"/>
                <a:sym typeface="Source Sans Pro Bold"/>
              </a:rPr>
              <a:t>8.6 </a:t>
            </a:r>
            <a:r>
              <a:rPr lang="en-US" sz="3200" b="1">
                <a:solidFill>
                  <a:srgbClr val="FFFFFF"/>
                </a:solidFill>
                <a:latin typeface="Source Sans Pro Bold"/>
                <a:ea typeface="Source Sans Pro Bold"/>
                <a:cs typeface="Source Sans Pro Bold"/>
              </a:rPr>
              <a:t>Advocacy</a:t>
            </a:r>
            <a:endParaRPr lang="en-US" sz="3200" b="1">
              <a:solidFill>
                <a:srgbClr val="FFFFFF"/>
              </a:solidFill>
              <a:latin typeface="Source Sans Pro Bold"/>
              <a:ea typeface="Source Sans Pro Bold"/>
              <a:cs typeface="Source Sans Pro Bold"/>
              <a:sym typeface="Source Sans Pro Bold"/>
            </a:endParaRPr>
          </a:p>
        </p:txBody>
      </p:sp>
      <p:pic>
        <p:nvPicPr>
          <p:cNvPr id="4" name="Image 5" descr="Une image contenant texte, carte de visite, clipart&#10;&#10;Description générée automatiquement">
            <a:extLst>
              <a:ext uri="{FF2B5EF4-FFF2-40B4-BE49-F238E27FC236}">
                <a16:creationId xmlns:a16="http://schemas.microsoft.com/office/drawing/2014/main" id="{4DAD6BA0-8D48-0B41-A8B9-ED1C636D943C}"/>
              </a:ext>
            </a:extLst>
          </p:cNvPr>
          <p:cNvPicPr>
            <a:picLocks noChangeAspect="1"/>
          </p:cNvPicPr>
          <p:nvPr/>
        </p:nvPicPr>
        <p:blipFill>
          <a:blip r:embed="rId3"/>
          <a:stretch>
            <a:fillRect/>
          </a:stretch>
        </p:blipFill>
        <p:spPr>
          <a:xfrm>
            <a:off x="4846933" y="4105840"/>
            <a:ext cx="2343150" cy="1952625"/>
          </a:xfrm>
          <a:prstGeom prst="rect">
            <a:avLst/>
          </a:prstGeom>
        </p:spPr>
      </p:pic>
      <p:sp>
        <p:nvSpPr>
          <p:cNvPr id="7" name="Slide Number Placeholder 5">
            <a:extLst>
              <a:ext uri="{FF2B5EF4-FFF2-40B4-BE49-F238E27FC236}">
                <a16:creationId xmlns:a16="http://schemas.microsoft.com/office/drawing/2014/main" id="{16C972D4-D0C3-4428-ABCC-8B77CF050A3B}"/>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68</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326439097"/>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nvPr>
        </p:nvSpPr>
        <p:spPr>
          <a:xfrm>
            <a:off x="245806" y="1404316"/>
            <a:ext cx="11552903" cy="4654071"/>
          </a:xfrm>
        </p:spPr>
        <p:txBody>
          <a:bodyPr lIns="45719" tIns="45720" rIns="45719" bIns="45720" anchor="t">
            <a:noAutofit/>
          </a:bodyPr>
          <a:lstStyle/>
          <a:p>
            <a:pPr marL="457200" lvl="1" indent="0" defTabSz="914400">
              <a:lnSpc>
                <a:spcPct val="100000"/>
              </a:lnSpc>
              <a:spcBef>
                <a:spcPts val="500"/>
              </a:spcBef>
              <a:buClr>
                <a:srgbClr val="729E03"/>
              </a:buClr>
              <a:buNone/>
            </a:pPr>
            <a:r>
              <a:rPr lang="en-US" sz="2200" kern="1200">
                <a:ea typeface="MS PGothic"/>
                <a:cs typeface="Arial"/>
              </a:rPr>
              <a:t>Advocacy basics may include :</a:t>
            </a:r>
          </a:p>
          <a:p>
            <a:pPr marL="800100" lvl="1" indent="-342900" defTabSz="914400">
              <a:lnSpc>
                <a:spcPct val="100000"/>
              </a:lnSpc>
              <a:spcBef>
                <a:spcPts val="500"/>
              </a:spcBef>
              <a:buClr>
                <a:srgbClr val="729E03"/>
              </a:buClr>
              <a:buFont typeface="Arial" panose="020B0604020202020204" pitchFamily="34" charset="0"/>
              <a:buChar char="•"/>
            </a:pPr>
            <a:r>
              <a:rPr lang="en-US" sz="2200" b="1" kern="1200">
                <a:solidFill>
                  <a:srgbClr val="65A000"/>
                </a:solidFill>
                <a:ea typeface="MS PGothic"/>
                <a:cs typeface="Arial"/>
              </a:rPr>
              <a:t>Define the issue </a:t>
            </a:r>
          </a:p>
          <a:p>
            <a:pPr marL="1234078" lvl="4" indent="-342900" defTabSz="914400">
              <a:lnSpc>
                <a:spcPct val="100000"/>
              </a:lnSpc>
              <a:spcBef>
                <a:spcPts val="500"/>
              </a:spcBef>
              <a:buClr>
                <a:srgbClr val="729E03"/>
              </a:buClr>
              <a:buFont typeface="Courier New" panose="02070309020205020404" pitchFamily="49" charset="0"/>
              <a:buChar char="o"/>
            </a:pPr>
            <a:r>
              <a:rPr lang="en-US" sz="2200" kern="1200">
                <a:ea typeface="MS PGothic"/>
                <a:cs typeface="Arial"/>
              </a:rPr>
              <a:t>What is the issue that needs to be addressed and why (use data and research)?</a:t>
            </a:r>
          </a:p>
          <a:p>
            <a:pPr marL="800100" lvl="1" indent="-342900" defTabSz="914400">
              <a:lnSpc>
                <a:spcPct val="100000"/>
              </a:lnSpc>
              <a:spcBef>
                <a:spcPts val="500"/>
              </a:spcBef>
              <a:buClr>
                <a:srgbClr val="729E03"/>
              </a:buClr>
              <a:buFont typeface="Arial" panose="020B0604020202020204" pitchFamily="34" charset="0"/>
              <a:buChar char="•"/>
            </a:pPr>
            <a:r>
              <a:rPr lang="en-US" sz="2200" b="1" kern="1200">
                <a:solidFill>
                  <a:srgbClr val="65A000"/>
                </a:solidFill>
                <a:ea typeface="MS PGothic"/>
                <a:cs typeface="Arial"/>
              </a:rPr>
              <a:t>Set an advocacy goal</a:t>
            </a:r>
          </a:p>
          <a:p>
            <a:pPr marL="1234078" lvl="4" indent="-342900" defTabSz="914400">
              <a:lnSpc>
                <a:spcPct val="100000"/>
              </a:lnSpc>
              <a:spcBef>
                <a:spcPts val="500"/>
              </a:spcBef>
              <a:buClr>
                <a:srgbClr val="729E03"/>
              </a:buClr>
              <a:buFont typeface="Courier New" panose="02070309020205020404" pitchFamily="49" charset="0"/>
              <a:buChar char="o"/>
            </a:pPr>
            <a:r>
              <a:rPr lang="en-US" sz="2200" kern="1200">
                <a:ea typeface="MS PGothic"/>
                <a:cs typeface="Arial"/>
              </a:rPr>
              <a:t>A goal is a general statement about what needs to be achieved in the longer term (3–5 years), while an objective describes short-term, specific, measurable achievements that contribute to the goal. </a:t>
            </a:r>
            <a:endParaRPr lang="en-US" sz="2200" kern="1200">
              <a:ea typeface="MS PGothic" charset="0"/>
              <a:cs typeface="Arial" panose="020B0604020202020204" pitchFamily="34" charset="0"/>
            </a:endParaRPr>
          </a:p>
          <a:p>
            <a:pPr marL="800100" lvl="1" indent="-342900" defTabSz="914400">
              <a:lnSpc>
                <a:spcPct val="100000"/>
              </a:lnSpc>
              <a:spcBef>
                <a:spcPts val="500"/>
              </a:spcBef>
              <a:buClr>
                <a:srgbClr val="729E03"/>
              </a:buClr>
              <a:buFont typeface="Arial" panose="020B0604020202020204" pitchFamily="34" charset="0"/>
              <a:buChar char="•"/>
            </a:pPr>
            <a:r>
              <a:rPr lang="en-US" sz="2200" b="1" kern="1200">
                <a:solidFill>
                  <a:srgbClr val="65A000"/>
                </a:solidFill>
                <a:ea typeface="MS PGothic"/>
                <a:cs typeface="Arial"/>
              </a:rPr>
              <a:t>Identify advocacy audiences</a:t>
            </a:r>
          </a:p>
          <a:p>
            <a:pPr marL="1233564" lvl="4" indent="-342900" defTabSz="914400">
              <a:lnSpc>
                <a:spcPct val="110000"/>
              </a:lnSpc>
              <a:spcBef>
                <a:spcPts val="500"/>
              </a:spcBef>
              <a:buClr>
                <a:srgbClr val="729E03"/>
              </a:buClr>
              <a:buFont typeface="Courier New" panose="02070309020205020404" pitchFamily="49" charset="0"/>
              <a:buChar char="o"/>
            </a:pPr>
            <a:r>
              <a:rPr lang="en-US" sz="2200" kern="1200">
                <a:ea typeface="MS PGothic"/>
                <a:cs typeface="Arial"/>
              </a:rPr>
              <a:t>Who is the decision-maker that has the authority to bring about the desired change? </a:t>
            </a:r>
            <a:endParaRPr lang="en-US" sz="2200" kern="1200">
              <a:ea typeface="MS PGothic" charset="0"/>
              <a:cs typeface="Arial" panose="020B0604020202020204" pitchFamily="34" charset="0"/>
            </a:endParaRPr>
          </a:p>
          <a:p>
            <a:pPr marL="1233564" lvl="4" indent="-342900" defTabSz="914400">
              <a:lnSpc>
                <a:spcPct val="110000"/>
              </a:lnSpc>
              <a:spcBef>
                <a:spcPts val="500"/>
              </a:spcBef>
              <a:buClr>
                <a:srgbClr val="729E03"/>
              </a:buClr>
              <a:buFont typeface="Courier New" panose="02070309020205020404" pitchFamily="49" charset="0"/>
              <a:buChar char="o"/>
            </a:pPr>
            <a:r>
              <a:rPr lang="en-US" sz="2200" kern="1200">
                <a:ea typeface="MS PGothic"/>
                <a:cs typeface="Arial"/>
              </a:rPr>
              <a:t>Who are the individuals and groups that influence the decision-maker? </a:t>
            </a:r>
            <a:endParaRPr lang="en-US" sz="2200" kern="1200">
              <a:ea typeface="MS PGothic" charset="0"/>
              <a:cs typeface="Arial" panose="020B0604020202020204" pitchFamily="34" charset="0"/>
            </a:endParaRPr>
          </a:p>
        </p:txBody>
      </p:sp>
      <p:sp>
        <p:nvSpPr>
          <p:cNvPr id="2" name="Titre 1"/>
          <p:cNvSpPr>
            <a:spLocks noGrp="1"/>
          </p:cNvSpPr>
          <p:nvPr>
            <p:ph type="title" idx="4294967295"/>
          </p:nvPr>
        </p:nvSpPr>
        <p:spPr>
          <a:xfrm>
            <a:off x="138683" y="596576"/>
            <a:ext cx="10972800" cy="649594"/>
          </a:xfrm>
        </p:spPr>
        <p:txBody>
          <a:bodyPr/>
          <a:lstStyle/>
          <a:p>
            <a:r>
              <a:rPr lang="fr-FR" sz="2800" b="1" err="1">
                <a:solidFill>
                  <a:srgbClr val="951D19"/>
                </a:solidFill>
                <a:latin typeface="Source Sans Pro Regular"/>
                <a:cs typeface="Arial"/>
              </a:rPr>
              <a:t>Advocacy</a:t>
            </a:r>
            <a:r>
              <a:rPr lang="fr-FR" sz="2800" b="1">
                <a:solidFill>
                  <a:srgbClr val="951D19"/>
                </a:solidFill>
                <a:latin typeface="Source Sans Pro Regular"/>
                <a:cs typeface="Arial"/>
              </a:rPr>
              <a:t> basics</a:t>
            </a:r>
          </a:p>
        </p:txBody>
      </p:sp>
      <p:sp>
        <p:nvSpPr>
          <p:cNvPr id="6" name="Espace réservé du texte 3"/>
          <p:cNvSpPr>
            <a:spLocks noGrp="1"/>
          </p:cNvSpPr>
          <p:nvPr>
            <p:ph type="body" sz="quarter" idx="21"/>
          </p:nvPr>
        </p:nvSpPr>
        <p:spPr/>
        <p:txBody>
          <a:bodyPr lIns="45719" tIns="45720" rIns="45719" bIns="45720" anchor="t">
            <a:noAutofit/>
          </a:bodyPr>
          <a:lstStyle/>
          <a:p>
            <a:pPr>
              <a:lnSpc>
                <a:spcPct val="110000"/>
              </a:lnSpc>
              <a:buSzPts val="2560"/>
            </a:pPr>
            <a:r>
              <a:rPr lang="en-US" sz="3200" b="1" dirty="0">
                <a:solidFill>
                  <a:srgbClr val="FFFFFF"/>
                </a:solidFill>
                <a:latin typeface="Source Sans Pro Bold"/>
                <a:ea typeface="Source Sans Pro Bold"/>
                <a:cs typeface="Source Sans Pro Bold"/>
                <a:sym typeface="Source Sans Pro Bold"/>
              </a:rPr>
              <a:t>8.6 </a:t>
            </a:r>
            <a:r>
              <a:rPr lang="en-US" sz="3200" b="1" dirty="0">
                <a:solidFill>
                  <a:srgbClr val="FFFFFF"/>
                </a:solidFill>
                <a:latin typeface="Source Sans Pro Bold"/>
                <a:ea typeface="Source Sans Pro Bold"/>
                <a:cs typeface="Source Sans Pro Bold"/>
              </a:rPr>
              <a:t>Advocacy</a:t>
            </a:r>
            <a:endParaRPr lang="en-US" sz="3200" b="1" dirty="0">
              <a:solidFill>
                <a:srgbClr val="FFFFFF"/>
              </a:solidFill>
              <a:latin typeface="Source Sans Pro Bold"/>
              <a:ea typeface="Source Sans Pro Bold"/>
              <a:cs typeface="Source Sans Pro Bold"/>
              <a:sym typeface="Source Sans Pro Bold"/>
            </a:endParaRPr>
          </a:p>
        </p:txBody>
      </p:sp>
      <p:sp>
        <p:nvSpPr>
          <p:cNvPr id="7" name="Slide Number Placeholder 5">
            <a:extLst>
              <a:ext uri="{FF2B5EF4-FFF2-40B4-BE49-F238E27FC236}">
                <a16:creationId xmlns:a16="http://schemas.microsoft.com/office/drawing/2014/main" id="{198AD648-1ACB-4A44-9E7E-AE0AC38ECF52}"/>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69</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07164838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51096" y="2365026"/>
            <a:ext cx="7167921" cy="13285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sym typeface="Source Sans Pro Regular"/>
              </a:rPr>
              <a:t>At the end of this session, you should be able to: </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sym typeface="Source Sans Pro Regular"/>
              </a:rPr>
              <a:t>Define the roles and responsibilities of a manager</a:t>
            </a: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sym typeface="Source Sans Pro Regular"/>
              </a:rPr>
              <a:t>Describe skillsets needed by a manager</a:t>
            </a: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Session</a:t>
            </a:r>
            <a:r>
              <a:rPr b="1"/>
              <a:t> objectives</a:t>
            </a:r>
            <a:endParaRPr lang="en-US" b="1"/>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327228449"/>
      </p:ext>
    </p:ext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nvPr>
        </p:nvSpPr>
        <p:spPr>
          <a:xfrm>
            <a:off x="383459" y="1088189"/>
            <a:ext cx="11434916" cy="4654071"/>
          </a:xfrm>
        </p:spPr>
        <p:txBody>
          <a:bodyPr>
            <a:noAutofit/>
          </a:bodyPr>
          <a:lstStyle/>
          <a:p>
            <a:pPr marL="800100" lvl="1" indent="-342900" defTabSz="914400">
              <a:lnSpc>
                <a:spcPct val="100000"/>
              </a:lnSpc>
              <a:spcBef>
                <a:spcPts val="500"/>
              </a:spcBef>
              <a:buClr>
                <a:srgbClr val="729E03"/>
              </a:buClr>
              <a:buFont typeface="Arial" panose="020B0604020202020204" pitchFamily="34" charset="0"/>
              <a:buChar char="•"/>
            </a:pPr>
            <a:r>
              <a:rPr lang="en-US" sz="2200" b="1" kern="1200">
                <a:solidFill>
                  <a:srgbClr val="65A000"/>
                </a:solidFill>
                <a:ea typeface="MS PGothic" charset="0"/>
                <a:cs typeface="Arial" panose="020B0604020202020204" pitchFamily="34" charset="0"/>
              </a:rPr>
              <a:t>Build a support </a:t>
            </a:r>
          </a:p>
          <a:p>
            <a:pPr marL="1089419" lvl="3" indent="-342900" defTabSz="914400">
              <a:lnSpc>
                <a:spcPct val="110000"/>
              </a:lnSpc>
              <a:spcBef>
                <a:spcPts val="500"/>
              </a:spcBef>
              <a:buClr>
                <a:srgbClr val="729E03"/>
              </a:buClr>
              <a:buFont typeface="Courier New" panose="02070309020205020404" pitchFamily="49" charset="0"/>
              <a:buChar char="o"/>
            </a:pPr>
            <a:r>
              <a:rPr lang="en-US" sz="2000" kern="1200">
                <a:solidFill>
                  <a:prstClr val="black"/>
                </a:solidFill>
                <a:ea typeface="MS PGothic" charset="0"/>
                <a:cs typeface="Arial" panose="020B0604020202020204" pitchFamily="34" charset="0"/>
              </a:rPr>
              <a:t>A large support base increases the chances of success. </a:t>
            </a:r>
          </a:p>
          <a:p>
            <a:pPr marL="1089419" lvl="3" indent="-342900" defTabSz="914400">
              <a:lnSpc>
                <a:spcPct val="110000"/>
              </a:lnSpc>
              <a:spcBef>
                <a:spcPts val="500"/>
              </a:spcBef>
              <a:buClr>
                <a:srgbClr val="729E03"/>
              </a:buClr>
              <a:buFont typeface="Courier New" panose="02070309020205020404" pitchFamily="49" charset="0"/>
              <a:buChar char="o"/>
            </a:pPr>
            <a:r>
              <a:rPr lang="en-US" sz="2000" kern="1200">
                <a:solidFill>
                  <a:prstClr val="black"/>
                </a:solidFill>
                <a:ea typeface="MS PGothic" charset="0"/>
                <a:cs typeface="Arial" panose="020B0604020202020204" pitchFamily="34" charset="0"/>
              </a:rPr>
              <a:t>Think about the successful partnerships which have made a huge impact in public health.</a:t>
            </a:r>
          </a:p>
          <a:p>
            <a:pPr marL="800100" lvl="1" indent="-342900" defTabSz="914400">
              <a:lnSpc>
                <a:spcPct val="100000"/>
              </a:lnSpc>
              <a:spcBef>
                <a:spcPts val="500"/>
              </a:spcBef>
              <a:buClr>
                <a:srgbClr val="729E03"/>
              </a:buClr>
              <a:buFont typeface="Arial" panose="020B0604020202020204" pitchFamily="34" charset="0"/>
              <a:buChar char="•"/>
            </a:pPr>
            <a:r>
              <a:rPr lang="en-US" sz="2200" b="1" kern="1200">
                <a:solidFill>
                  <a:srgbClr val="65A000"/>
                </a:solidFill>
                <a:ea typeface="MS PGothic" charset="0"/>
                <a:cs typeface="Arial" panose="020B0604020202020204" pitchFamily="34" charset="0"/>
              </a:rPr>
              <a:t>Formulate and deliver clear advocacy messages</a:t>
            </a:r>
          </a:p>
          <a:p>
            <a:pPr marL="1089419" lvl="3" indent="-342900" defTabSz="914400">
              <a:lnSpc>
                <a:spcPct val="110000"/>
              </a:lnSpc>
              <a:spcBef>
                <a:spcPts val="500"/>
              </a:spcBef>
              <a:buClr>
                <a:srgbClr val="729E03"/>
              </a:buClr>
              <a:buFont typeface="Courier New" panose="02070309020205020404" pitchFamily="49" charset="0"/>
              <a:buChar char="o"/>
            </a:pPr>
            <a:r>
              <a:rPr lang="en-US" sz="2000" kern="1200">
                <a:solidFill>
                  <a:prstClr val="black"/>
                </a:solidFill>
                <a:ea typeface="MS PGothic" charset="0"/>
                <a:cs typeface="Arial" panose="020B0604020202020204" pitchFamily="34" charset="0"/>
              </a:rPr>
              <a:t>Consider who you are trying to reach. </a:t>
            </a:r>
          </a:p>
          <a:p>
            <a:pPr marL="1089419" lvl="3" indent="-342900" defTabSz="914400">
              <a:lnSpc>
                <a:spcPct val="110000"/>
              </a:lnSpc>
              <a:spcBef>
                <a:spcPts val="500"/>
              </a:spcBef>
              <a:buClr>
                <a:srgbClr val="729E03"/>
              </a:buClr>
              <a:buFont typeface="Courier New" panose="02070309020205020404" pitchFamily="49" charset="0"/>
              <a:buChar char="o"/>
            </a:pPr>
            <a:r>
              <a:rPr lang="en-US" sz="2000" kern="1200">
                <a:solidFill>
                  <a:prstClr val="black"/>
                </a:solidFill>
                <a:ea typeface="MS PGothic" charset="0"/>
                <a:cs typeface="Arial" panose="020B0604020202020204" pitchFamily="34" charset="0"/>
              </a:rPr>
              <a:t>What do you want to achieve through the messages? </a:t>
            </a:r>
          </a:p>
          <a:p>
            <a:pPr marL="1089419" lvl="3" indent="-342900" defTabSz="914400">
              <a:lnSpc>
                <a:spcPct val="110000"/>
              </a:lnSpc>
              <a:spcBef>
                <a:spcPts val="500"/>
              </a:spcBef>
              <a:buClr>
                <a:srgbClr val="729E03"/>
              </a:buClr>
              <a:buFont typeface="Courier New" panose="02070309020205020404" pitchFamily="49" charset="0"/>
              <a:buChar char="o"/>
            </a:pPr>
            <a:r>
              <a:rPr lang="en-US" sz="2000" kern="1200">
                <a:solidFill>
                  <a:prstClr val="black"/>
                </a:solidFill>
                <a:ea typeface="MS PGothic" charset="0"/>
                <a:cs typeface="Arial" panose="020B0604020202020204" pitchFamily="34" charset="0"/>
              </a:rPr>
              <a:t>What do you want the recipient to do? </a:t>
            </a:r>
          </a:p>
          <a:p>
            <a:pPr marL="800100" lvl="1" indent="-342900" defTabSz="914400">
              <a:lnSpc>
                <a:spcPct val="100000"/>
              </a:lnSpc>
              <a:spcBef>
                <a:spcPts val="500"/>
              </a:spcBef>
              <a:buClr>
                <a:srgbClr val="729E03"/>
              </a:buClr>
              <a:buFont typeface="Arial" panose="020B0604020202020204" pitchFamily="34" charset="0"/>
              <a:buChar char="•"/>
            </a:pPr>
            <a:r>
              <a:rPr lang="en-US" sz="2200" b="1" kern="1200">
                <a:solidFill>
                  <a:srgbClr val="65A000"/>
                </a:solidFill>
                <a:ea typeface="MS PGothic" charset="0"/>
                <a:cs typeface="Arial" panose="020B0604020202020204" pitchFamily="34" charset="0"/>
              </a:rPr>
              <a:t>Deciding on the vehicle for the message </a:t>
            </a:r>
          </a:p>
          <a:p>
            <a:pPr marL="1089419" lvl="3" indent="-342900" defTabSz="914400">
              <a:lnSpc>
                <a:spcPct val="110000"/>
              </a:lnSpc>
              <a:spcBef>
                <a:spcPts val="500"/>
              </a:spcBef>
              <a:buClr>
                <a:srgbClr val="729E03"/>
              </a:buClr>
              <a:buFont typeface="Courier New" panose="02070309020205020404" pitchFamily="49" charset="0"/>
              <a:buChar char="o"/>
            </a:pPr>
            <a:r>
              <a:rPr lang="en-US" sz="2000" kern="1200">
                <a:solidFill>
                  <a:prstClr val="black"/>
                </a:solidFill>
                <a:ea typeface="MS PGothic" charset="0"/>
                <a:cs typeface="Arial" panose="020B0604020202020204" pitchFamily="34" charset="0"/>
              </a:rPr>
              <a:t>Depends on the nature of the target audience </a:t>
            </a:r>
          </a:p>
          <a:p>
            <a:pPr marL="1089419" lvl="3" indent="-342900" defTabSz="914400">
              <a:lnSpc>
                <a:spcPct val="110000"/>
              </a:lnSpc>
              <a:spcBef>
                <a:spcPts val="500"/>
              </a:spcBef>
              <a:buClr>
                <a:srgbClr val="729E03"/>
              </a:buClr>
              <a:buFont typeface="Courier New" panose="02070309020205020404" pitchFamily="49" charset="0"/>
              <a:buChar char="o"/>
            </a:pPr>
            <a:r>
              <a:rPr lang="en-US" sz="2000" kern="1200">
                <a:solidFill>
                  <a:prstClr val="black"/>
                </a:solidFill>
                <a:ea typeface="MS PGothic" charset="0"/>
                <a:cs typeface="Arial" panose="020B0604020202020204" pitchFamily="34" charset="0"/>
              </a:rPr>
              <a:t>A one-on-one meeting? A presentation to a group? The web? The mass media?</a:t>
            </a:r>
          </a:p>
          <a:p>
            <a:pPr marL="800100" lvl="1" indent="-342900" defTabSz="914400">
              <a:lnSpc>
                <a:spcPct val="100000"/>
              </a:lnSpc>
              <a:spcBef>
                <a:spcPts val="500"/>
              </a:spcBef>
              <a:buClr>
                <a:srgbClr val="729E03"/>
              </a:buClr>
              <a:buFont typeface="Arial" panose="020B0604020202020204" pitchFamily="34" charset="0"/>
              <a:buChar char="•"/>
            </a:pPr>
            <a:r>
              <a:rPr lang="en-US" sz="2200" b="1" kern="1200">
                <a:solidFill>
                  <a:srgbClr val="65A000"/>
                </a:solidFill>
                <a:ea typeface="MS PGothic" charset="0"/>
                <a:cs typeface="Arial" panose="020B0604020202020204" pitchFamily="34" charset="0"/>
              </a:rPr>
              <a:t>Develop an implementation plan</a:t>
            </a:r>
          </a:p>
          <a:p>
            <a:pPr marL="1089419" lvl="3" indent="-342900" defTabSz="914400">
              <a:lnSpc>
                <a:spcPct val="110000"/>
              </a:lnSpc>
              <a:spcBef>
                <a:spcPts val="500"/>
              </a:spcBef>
              <a:buClr>
                <a:srgbClr val="729E03"/>
              </a:buClr>
              <a:buFont typeface="Courier New" panose="02070309020205020404" pitchFamily="49" charset="0"/>
              <a:buChar char="o"/>
            </a:pPr>
            <a:r>
              <a:rPr lang="en-US" sz="2000" kern="1200">
                <a:solidFill>
                  <a:prstClr val="black"/>
                </a:solidFill>
                <a:ea typeface="MS PGothic" charset="0"/>
                <a:cs typeface="Arial" panose="020B0604020202020204" pitchFamily="34" charset="0"/>
              </a:rPr>
              <a:t>Identify tasks, target audiences, roles and responsibilities, time frames, expected outcomes and needed resources.</a:t>
            </a:r>
          </a:p>
          <a:p>
            <a:pPr marL="746519" lvl="3" indent="0" defTabSz="914400">
              <a:lnSpc>
                <a:spcPct val="110000"/>
              </a:lnSpc>
              <a:spcBef>
                <a:spcPts val="500"/>
              </a:spcBef>
              <a:buClr>
                <a:srgbClr val="729E03"/>
              </a:buClr>
              <a:buNone/>
            </a:pPr>
            <a:endParaRPr lang="en-US" sz="2000" kern="1200">
              <a:solidFill>
                <a:prstClr val="black"/>
              </a:solidFill>
              <a:ea typeface="MS PGothic" charset="0"/>
              <a:cs typeface="Arial" panose="020B0604020202020204" pitchFamily="34" charset="0"/>
            </a:endParaRPr>
          </a:p>
          <a:p>
            <a:pPr marL="944759" lvl="2" indent="-342900" defTabSz="914400">
              <a:lnSpc>
                <a:spcPct val="110000"/>
              </a:lnSpc>
              <a:spcBef>
                <a:spcPts val="500"/>
              </a:spcBef>
              <a:buClr>
                <a:srgbClr val="729E03"/>
              </a:buClr>
              <a:buFont typeface="Courier New" panose="02070309020205020404" pitchFamily="49" charset="0"/>
              <a:buChar char="o"/>
            </a:pPr>
            <a:endParaRPr lang="en-US" sz="2200" kern="1200">
              <a:solidFill>
                <a:prstClr val="black"/>
              </a:solidFill>
              <a:ea typeface="MS PGothic" charset="0"/>
              <a:cs typeface="Arial" panose="020B0604020202020204" pitchFamily="34" charset="0"/>
            </a:endParaRPr>
          </a:p>
        </p:txBody>
      </p:sp>
      <p:sp>
        <p:nvSpPr>
          <p:cNvPr id="2" name="Titre 1"/>
          <p:cNvSpPr>
            <a:spLocks noGrp="1"/>
          </p:cNvSpPr>
          <p:nvPr>
            <p:ph type="title" idx="4294967295"/>
          </p:nvPr>
        </p:nvSpPr>
        <p:spPr>
          <a:xfrm>
            <a:off x="138683" y="596576"/>
            <a:ext cx="10972800" cy="491613"/>
          </a:xfrm>
        </p:spPr>
        <p:txBody>
          <a:bodyPr lIns="45719" tIns="45720" rIns="45719" bIns="45720" anchor="ctr">
            <a:normAutofit/>
          </a:bodyPr>
          <a:lstStyle/>
          <a:p>
            <a:r>
              <a:rPr lang="fr-FR" sz="2800" b="1" err="1">
                <a:solidFill>
                  <a:srgbClr val="951D19"/>
                </a:solidFill>
                <a:latin typeface="Source Sans Pro Regular"/>
                <a:cs typeface="Arial"/>
              </a:rPr>
              <a:t>Advocacy</a:t>
            </a:r>
            <a:r>
              <a:rPr lang="fr-FR" sz="2800" b="1">
                <a:solidFill>
                  <a:srgbClr val="951D19"/>
                </a:solidFill>
                <a:latin typeface="Source Sans Pro Regular"/>
                <a:cs typeface="Arial"/>
              </a:rPr>
              <a:t> basics </a:t>
            </a:r>
          </a:p>
        </p:txBody>
      </p:sp>
      <p:sp>
        <p:nvSpPr>
          <p:cNvPr id="6" name="Espace réservé du texte 3"/>
          <p:cNvSpPr>
            <a:spLocks noGrp="1"/>
          </p:cNvSpPr>
          <p:nvPr>
            <p:ph type="body" sz="quarter" idx="21"/>
          </p:nvPr>
        </p:nvSpPr>
        <p:spPr/>
        <p:txBody>
          <a:bodyPr lIns="45719" tIns="45720" rIns="45719" bIns="45720" anchor="t">
            <a:noAutofit/>
          </a:bodyPr>
          <a:lstStyle/>
          <a:p>
            <a:pPr>
              <a:lnSpc>
                <a:spcPct val="110000"/>
              </a:lnSpc>
              <a:buSzPts val="2560"/>
            </a:pPr>
            <a:r>
              <a:rPr lang="en-US" sz="3200" b="1" dirty="0">
                <a:solidFill>
                  <a:srgbClr val="FFFFFF"/>
                </a:solidFill>
                <a:latin typeface="Source Sans Pro Bold"/>
                <a:ea typeface="Source Sans Pro Bold"/>
                <a:cs typeface="Source Sans Pro Bold"/>
                <a:sym typeface="Source Sans Pro Bold"/>
              </a:rPr>
              <a:t>8.6 Advocacy</a:t>
            </a:r>
          </a:p>
        </p:txBody>
      </p:sp>
      <p:sp>
        <p:nvSpPr>
          <p:cNvPr id="5" name="Espace réservé du contenu 2"/>
          <p:cNvSpPr txBox="1">
            <a:spLocks/>
          </p:cNvSpPr>
          <p:nvPr/>
        </p:nvSpPr>
        <p:spPr>
          <a:xfrm>
            <a:off x="8613057" y="2888988"/>
            <a:ext cx="3205317" cy="1201231"/>
          </a:xfrm>
          <a:prstGeom prst="rect">
            <a:avLst/>
          </a:prstGeom>
          <a:solidFill>
            <a:srgbClr val="951D19"/>
          </a:solidFill>
          <a:ln>
            <a:solidFill>
              <a:srgbClr val="951D19"/>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style>
          <a:lnRef idx="2">
            <a:schemeClr val="accent3">
              <a:shade val="50000"/>
            </a:schemeClr>
          </a:lnRef>
          <a:fillRef idx="1">
            <a:schemeClr val="accent3"/>
          </a:fillRef>
          <a:effectRef idx="0">
            <a:schemeClr val="accent3"/>
          </a:effectRef>
          <a:fontRef idx="minor">
            <a:schemeClr val="lt1"/>
          </a:fontRef>
        </p:style>
        <p:txBody>
          <a:bodyPr lIns="45719" rIns="45719">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chemeClr val="lt1"/>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chemeClr val="lt1"/>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chemeClr val="lt1"/>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chemeClr val="lt1"/>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chemeClr val="lt1"/>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chemeClr val="lt1"/>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chemeClr val="lt1"/>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chemeClr val="lt1"/>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chemeClr val="lt1"/>
                </a:solidFill>
                <a:uFillTx/>
                <a:latin typeface="+mn-lt"/>
                <a:ea typeface="+mn-ea"/>
                <a:cs typeface="+mn-cs"/>
                <a:sym typeface="Source Sans Pro Regular"/>
              </a:defRPr>
            </a:lvl9pPr>
          </a:lstStyle>
          <a:p>
            <a:pPr algn="ctr" hangingPunct="1"/>
            <a:r>
              <a:rPr lang="en-US" sz="1800"/>
              <a:t>And throughout, collect, analyze data, monitor and evaluate to determine if the advocacy is effective!</a:t>
            </a:r>
          </a:p>
        </p:txBody>
      </p:sp>
      <p:sp>
        <p:nvSpPr>
          <p:cNvPr id="7" name="Slide Number Placeholder 5">
            <a:extLst>
              <a:ext uri="{FF2B5EF4-FFF2-40B4-BE49-F238E27FC236}">
                <a16:creationId xmlns:a16="http://schemas.microsoft.com/office/drawing/2014/main" id="{2A5C690B-7624-4008-A8C1-D7806BA4888D}"/>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70</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4909377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40693" y="2332875"/>
            <a:ext cx="8862090" cy="3442289"/>
          </a:xfrm>
          <a:prstGeom prst="rect">
            <a:avLst/>
          </a:prstGeom>
        </p:spPr>
        <p:txBody>
          <a:bodyPr wrap="square" lIns="91440" tIns="45720" rIns="91440" bIns="45720" anchor="t">
            <a:spAutoFit/>
          </a:bodyPr>
          <a:lstStyle/>
          <a:p>
            <a:pPr algn="ctr">
              <a:lnSpc>
                <a:spcPct val="110000"/>
              </a:lnSpc>
              <a:buSzPts val="2560"/>
            </a:pPr>
            <a:r>
              <a:rPr lang="en-US" sz="4000" b="1" dirty="0">
                <a:solidFill>
                  <a:srgbClr val="FFFFFF"/>
                </a:solidFill>
                <a:latin typeface="Source Sans Pro Bold"/>
                <a:ea typeface="Source Sans Pro Bold"/>
                <a:cs typeface="Source Sans Pro Bold"/>
                <a:sym typeface="Source Sans Pro Bold"/>
              </a:rPr>
              <a:t>8</a:t>
            </a:r>
            <a:r>
              <a:rPr lang="en-US" sz="4000" b="1" dirty="0">
                <a:solidFill>
                  <a:srgbClr val="FFFFFF"/>
                </a:solidFill>
                <a:latin typeface="Source Sans Pro Bold"/>
                <a:ea typeface="Source Sans Pro Bold"/>
                <a:sym typeface="Source Sans Pro Bold"/>
              </a:rPr>
              <a:t>.7 </a:t>
            </a:r>
            <a:r>
              <a:rPr lang="fr-FR" sz="4000" b="1" dirty="0">
                <a:solidFill>
                  <a:srgbClr val="FFFFFF"/>
                </a:solidFill>
                <a:latin typeface="Source Sans Pro Bold"/>
                <a:ea typeface="Source Sans Pro Bold"/>
              </a:rPr>
              <a:t>Group </a:t>
            </a:r>
            <a:r>
              <a:rPr lang="fr-FR" sz="4000" b="1" dirty="0" err="1">
                <a:solidFill>
                  <a:srgbClr val="FFFFFF"/>
                </a:solidFill>
                <a:latin typeface="Source Sans Pro Bold"/>
                <a:ea typeface="Source Sans Pro Bold"/>
              </a:rPr>
              <a:t>activity</a:t>
            </a:r>
            <a:r>
              <a:rPr lang="fr-FR" sz="4000" b="1" dirty="0">
                <a:solidFill>
                  <a:srgbClr val="FFFFFF"/>
                </a:solidFill>
                <a:latin typeface="Source Sans Pro Bold"/>
                <a:ea typeface="Source Sans Pro Bold"/>
              </a:rPr>
              <a:t>: </a:t>
            </a:r>
            <a:r>
              <a:rPr lang="en-US" sz="4000" b="1" dirty="0">
                <a:solidFill>
                  <a:srgbClr val="FFFFFF"/>
                </a:solidFill>
                <a:latin typeface="Source Sans Pro Bold"/>
                <a:ea typeface="Source Sans Pro Bold"/>
              </a:rPr>
              <a:t>Advocacy for a sustainable budget for </a:t>
            </a:r>
            <a:endParaRPr lang="fr-FR" sz="4000">
              <a:solidFill>
                <a:srgbClr val="65A000"/>
              </a:solidFill>
              <a:latin typeface="Calibri"/>
              <a:ea typeface="Source Sans Pro Bold"/>
            </a:endParaRPr>
          </a:p>
          <a:p>
            <a:pPr algn="ctr">
              <a:lnSpc>
                <a:spcPct val="110000"/>
              </a:lnSpc>
              <a:buSzPts val="2560"/>
            </a:pPr>
            <a:r>
              <a:rPr lang="en-US" sz="4000" b="1" dirty="0">
                <a:solidFill>
                  <a:srgbClr val="FFFFFF"/>
                </a:solidFill>
                <a:latin typeface="Source Sans Pro Bold"/>
                <a:ea typeface="Source Sans Pro Bold"/>
              </a:rPr>
              <a:t>RRT </a:t>
            </a:r>
            <a:r>
              <a:rPr lang="en-US" sz="4000" b="1" dirty="0" err="1">
                <a:solidFill>
                  <a:srgbClr val="FFFFFF"/>
                </a:solidFill>
                <a:latin typeface="Source Sans Pro Bold"/>
                <a:ea typeface="Source Sans Pro Bold"/>
              </a:rPr>
              <a:t>programme</a:t>
            </a:r>
            <a:r>
              <a:rPr lang="en-US" sz="4000" b="1" dirty="0">
                <a:solidFill>
                  <a:srgbClr val="FFFFFF"/>
                </a:solidFill>
                <a:latin typeface="Source Sans Pro Bold"/>
                <a:ea typeface="Source Sans Pro Bold"/>
              </a:rPr>
              <a:t> </a:t>
            </a:r>
            <a:r>
              <a:rPr lang="en-US" sz="4000" b="1" dirty="0">
                <a:solidFill>
                  <a:srgbClr val="65A000"/>
                </a:solidFill>
                <a:ea typeface="+mj-lt"/>
                <a:cs typeface="+mj-lt"/>
              </a:rPr>
              <a:t> </a:t>
            </a:r>
            <a:endParaRPr lang="fr-FR" sz="4000">
              <a:solidFill>
                <a:srgbClr val="65A000"/>
              </a:solidFill>
              <a:ea typeface="+mj-lt"/>
              <a:cs typeface="+mj-lt"/>
            </a:endParaRPr>
          </a:p>
          <a:p>
            <a:pPr algn="ctr">
              <a:lnSpc>
                <a:spcPct val="110000"/>
              </a:lnSpc>
              <a:buSzPts val="2560"/>
            </a:pPr>
            <a:endParaRPr lang="fr-FR" sz="4000" b="1" dirty="0">
              <a:solidFill>
                <a:srgbClr val="FFFFFF"/>
              </a:solidFill>
              <a:latin typeface="Source Sans Pro Bold"/>
              <a:ea typeface="Source Sans Pro Bold"/>
            </a:endParaRPr>
          </a:p>
          <a:p>
            <a:pPr algn="ctr">
              <a:lnSpc>
                <a:spcPct val="110000"/>
              </a:lnSpc>
              <a:buSzPts val="2560"/>
            </a:pPr>
            <a:endParaRPr lang="en-US" sz="4000" b="1" dirty="0">
              <a:solidFill>
                <a:srgbClr val="FFFFFF"/>
              </a:solidFill>
              <a:latin typeface="Source Sans Pro Bold"/>
              <a:ea typeface="Source Sans Pro Bold"/>
              <a:cs typeface="Source Sans Pro Bold"/>
            </a:endParaRPr>
          </a:p>
        </p:txBody>
      </p:sp>
      <p:sp>
        <p:nvSpPr>
          <p:cNvPr id="4" name="Slide Number Placeholder 5">
            <a:extLst>
              <a:ext uri="{FF2B5EF4-FFF2-40B4-BE49-F238E27FC236}">
                <a16:creationId xmlns:a16="http://schemas.microsoft.com/office/drawing/2014/main" id="{C86A0052-F512-4E20-BB44-2A9A8BA6E73E}"/>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71</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373856438"/>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123542" y="565276"/>
            <a:ext cx="6690916" cy="646114"/>
          </a:xfrm>
        </p:spPr>
        <p:txBody>
          <a:bodyPr lIns="45719" tIns="45720" rIns="45719" bIns="45720" anchor="ctr">
            <a:noAutofit/>
          </a:bodyPr>
          <a:lstStyle/>
          <a:p>
            <a:r>
              <a:rPr lang="en-US" sz="2600" b="1" kern="1200">
                <a:solidFill>
                  <a:srgbClr val="951D19"/>
                </a:solidFill>
                <a:latin typeface="Source Sans Pro"/>
                <a:ea typeface="+mj-ea"/>
                <a:cs typeface="Arial"/>
              </a:rPr>
              <a:t>Scenario </a:t>
            </a:r>
            <a:endParaRPr lang="en-US" sz="2600" b="1" kern="1200">
              <a:solidFill>
                <a:srgbClr val="951D19"/>
              </a:solidFill>
              <a:latin typeface="Source Sans Pro"/>
              <a:ea typeface="+mj-ea"/>
              <a:cs typeface="Arial" pitchFamily="34" charset="0"/>
            </a:endParaRPr>
          </a:p>
        </p:txBody>
      </p:sp>
      <p:sp>
        <p:nvSpPr>
          <p:cNvPr id="6" name="Espace réservé du texte 5"/>
          <p:cNvSpPr>
            <a:spLocks noGrp="1"/>
          </p:cNvSpPr>
          <p:nvPr>
            <p:ph type="body" idx="1"/>
          </p:nvPr>
        </p:nvSpPr>
        <p:spPr>
          <a:xfrm>
            <a:off x="394707" y="1205115"/>
            <a:ext cx="11421637" cy="4682293"/>
          </a:xfrm>
          <a:solidFill>
            <a:schemeClr val="accent5">
              <a:lumMod val="20000"/>
              <a:lumOff val="80000"/>
            </a:schemeClr>
          </a:solidFill>
        </p:spPr>
        <p:txBody>
          <a:bodyPr lIns="45719" tIns="45720" rIns="45719" bIns="45720" anchor="t">
            <a:noAutofit/>
          </a:bodyPr>
          <a:lstStyle/>
          <a:p>
            <a:pPr marL="34925" lvl="2" indent="0">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r>
              <a:rPr lang="en-US" sz="2000"/>
              <a:t>You are the lead manager of the RRT </a:t>
            </a:r>
            <a:r>
              <a:rPr lang="en-US" sz="2000" err="1"/>
              <a:t>programme</a:t>
            </a:r>
            <a:r>
              <a:rPr lang="en-US" sz="2000"/>
              <a:t> in Makati. </a:t>
            </a: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sz="2000"/>
              <a:t>You face various challenges to ensure proper management of RRTs, as you have limited resources. Financial resources for the RRT </a:t>
            </a:r>
            <a:r>
              <a:rPr lang="en-US" sz="2000" err="1"/>
              <a:t>programme</a:t>
            </a:r>
            <a:r>
              <a:rPr lang="en-US" sz="2000"/>
              <a:t> are not included  into a regular budget, but rather assigned to you on ad hoc basis, depending on what is available.</a:t>
            </a: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sz="2000">
                <a:solidFill>
                  <a:srgbClr val="10253F"/>
                </a:solidFill>
                <a:cs typeface="Arial"/>
              </a:rPr>
              <a:t>You are only two persons on the RRT management team, and you can hardly cover all the work that needs to be done (leading the management team, selecting staff members and coordinating deployment, updating the RRT roster and tracking RRT readiness, coordinating training for RRT members) and the field support  witch results in delaying the outbreaks response that only starts after 72H of notification. </a:t>
            </a: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sz="2000">
                <a:solidFill>
                  <a:srgbClr val="10253F"/>
                </a:solidFill>
                <a:cs typeface="Arial"/>
              </a:rPr>
              <a:t>You have identified training needs for RRT members at subnational level, especially on IPC and laboratory sample management, but have no budget to put a systematic training plan in place. As a consequence, there is a high level of RRT member infection during field activities (15% while the average in your region is 2,3%) and 50% of responders have left the RRT program in the past 3 years. In addition, 30% of laboratory results cannot be used because they are not reliable (against 10% in your region).</a:t>
            </a: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sz="2000">
                <a:solidFill>
                  <a:srgbClr val="10253F"/>
                </a:solidFill>
                <a:cs typeface="Arial"/>
              </a:rPr>
              <a:t>You prepare to meet the MoH Secretary General and advocate for having a regular budget for the RRT </a:t>
            </a:r>
            <a:r>
              <a:rPr lang="en-US" sz="2000" err="1">
                <a:solidFill>
                  <a:srgbClr val="10253F"/>
                </a:solidFill>
                <a:cs typeface="Arial"/>
              </a:rPr>
              <a:t>programme</a:t>
            </a:r>
            <a:r>
              <a:rPr lang="en-US" sz="2000">
                <a:solidFill>
                  <a:srgbClr val="10253F"/>
                </a:solidFill>
                <a:cs typeface="Arial"/>
              </a:rPr>
              <a:t>.</a:t>
            </a:r>
            <a:endParaRPr lang="en-US" sz="2000"/>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sz="2000">
              <a:solidFill>
                <a:srgbClr val="10253F"/>
              </a:solidFill>
              <a:cs typeface="Arial"/>
            </a:endParaRPr>
          </a:p>
          <a:p>
            <a:pPr marL="34925" lvl="2" indent="0">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lang="en-US" sz="2000">
              <a:solidFill>
                <a:srgbClr val="10253F"/>
              </a:solidFill>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sz="2000">
              <a:solidFill>
                <a:srgbClr val="10253F"/>
              </a:solidFil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0" y="105026"/>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700" b="1" dirty="0">
                <a:solidFill>
                  <a:schemeClr val="bg1"/>
                </a:solidFill>
                <a:latin typeface="Source Sans Pro Regular"/>
              </a:rPr>
              <a:t>8.7 Group activity: Advocacy for RRT </a:t>
            </a:r>
            <a:r>
              <a:rPr lang="en-US" sz="2700" b="1" dirty="0" err="1">
                <a:solidFill>
                  <a:schemeClr val="bg1"/>
                </a:solidFill>
                <a:latin typeface="Source Sans Pro Regular"/>
              </a:rPr>
              <a:t>programme</a:t>
            </a:r>
            <a:r>
              <a:rPr lang="en-US" sz="2700" b="1" dirty="0">
                <a:solidFill>
                  <a:schemeClr val="bg1"/>
                </a:solidFill>
                <a:latin typeface="Source Sans Pro Regular"/>
              </a:rPr>
              <a:t> implementation  </a:t>
            </a:r>
            <a:r>
              <a:rPr lang="fr-FR" sz="2700" b="1" dirty="0">
                <a:solidFill>
                  <a:schemeClr val="bg1"/>
                </a:solidFill>
                <a:latin typeface="Source Sans Pro Regular"/>
              </a:rPr>
              <a:t>​</a:t>
            </a:r>
          </a:p>
        </p:txBody>
      </p:sp>
      <p:sp>
        <p:nvSpPr>
          <p:cNvPr id="7" name="Slide Number Placeholder 5">
            <a:extLst>
              <a:ext uri="{FF2B5EF4-FFF2-40B4-BE49-F238E27FC236}">
                <a16:creationId xmlns:a16="http://schemas.microsoft.com/office/drawing/2014/main" id="{3F0E667C-4373-4A92-AFB6-96A8C34095C9}"/>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72</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229805281"/>
      </p:ext>
    </p:ext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123542" y="734609"/>
            <a:ext cx="6690916" cy="646114"/>
          </a:xfrm>
        </p:spPr>
        <p:txBody>
          <a:bodyPr lIns="45719" tIns="45720" rIns="45719" bIns="45720" anchor="ctr">
            <a:noAutofit/>
          </a:bodyPr>
          <a:lstStyle/>
          <a:p>
            <a:r>
              <a:rPr lang="fr-FR" sz="2600" b="1" kern="1200">
                <a:solidFill>
                  <a:srgbClr val="951D19"/>
                </a:solidFill>
                <a:latin typeface="Source Sans Pro"/>
                <a:ea typeface="+mj-ea"/>
                <a:cs typeface="Arial"/>
              </a:rPr>
              <a:t>Q</a:t>
            </a:r>
            <a:r>
              <a:rPr lang="en-US" sz="2600" b="1" kern="1200" err="1">
                <a:solidFill>
                  <a:srgbClr val="951D19"/>
                </a:solidFill>
                <a:latin typeface="Source Sans Pro"/>
                <a:ea typeface="+mj-ea"/>
                <a:cs typeface="Arial"/>
              </a:rPr>
              <a:t>uestions</a:t>
            </a:r>
            <a:endParaRPr lang="en-US" sz="2600" b="1" kern="1200">
              <a:solidFill>
                <a:srgbClr val="951D19"/>
              </a:solidFill>
              <a:latin typeface="Source Sans Pro"/>
              <a:ea typeface="+mj-ea"/>
              <a:cs typeface="Arial" pitchFamily="34" charset="0"/>
            </a:endParaRPr>
          </a:p>
        </p:txBody>
      </p:sp>
      <p:sp>
        <p:nvSpPr>
          <p:cNvPr id="6" name="Espace réservé du texte 5"/>
          <p:cNvSpPr>
            <a:spLocks noGrp="1"/>
          </p:cNvSpPr>
          <p:nvPr>
            <p:ph type="body" idx="1"/>
          </p:nvPr>
        </p:nvSpPr>
        <p:spPr>
          <a:xfrm>
            <a:off x="239485" y="1543783"/>
            <a:ext cx="11422331" cy="4654071"/>
          </a:xfrm>
        </p:spPr>
        <p:txBody>
          <a:bodyPr lIns="45719" tIns="45720" rIns="45719" bIns="45720" anchor="t">
            <a:noAutofit/>
          </a:bodyPr>
          <a:lstStyle/>
          <a:p>
            <a:pPr marL="34925" lvl="2" indent="0">
              <a:spcBef>
                <a:spcPts val="500"/>
              </a:spcBef>
              <a:buClr>
                <a:srgbClr val="65A000"/>
              </a:buClr>
              <a:buNone/>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cs typeface="Arial"/>
              </a:rPr>
              <a:t>Building on what you have learnt about advocacy, and considering the scenario exposed </a:t>
            </a:r>
            <a:r>
              <a:rPr lang="en-US" sz="2000">
                <a:solidFill>
                  <a:srgbClr val="10253F"/>
                </a:solidFill>
                <a:cs typeface="Arial"/>
              </a:rPr>
              <a:t>above, respond </a:t>
            </a:r>
            <a:r>
              <a:rPr lang="en-US" sz="2000" dirty="0">
                <a:solidFill>
                  <a:srgbClr val="10253F"/>
                </a:solidFill>
                <a:cs typeface="Arial"/>
              </a:rPr>
              <a:t>to the following questions to be prepared to advocate for Makati RRT programme:</a:t>
            </a:r>
            <a:endParaRPr lang="en-US" dirty="0"/>
          </a:p>
          <a:p>
            <a:pPr marL="492125" lvl="2" indent="-457200">
              <a:spcBef>
                <a:spcPts val="500"/>
              </a:spcBef>
              <a:buAutoNum type="arabicPeriod"/>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cs typeface="Arial"/>
              </a:rPr>
              <a:t>What is the issue?</a:t>
            </a:r>
          </a:p>
          <a:p>
            <a:pPr marL="492125" lvl="2" indent="-457200">
              <a:spcBef>
                <a:spcPts val="500"/>
              </a:spcBef>
              <a:buAutoNum type="arabicPeriod"/>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cs typeface="Arial"/>
              </a:rPr>
              <a:t>Why it is an issue? Use data and research </a:t>
            </a:r>
            <a:r>
              <a:rPr lang="en-US" sz="2000" dirty="0">
                <a:cs typeface="Arial"/>
              </a:rPr>
              <a:t>(benchmark with other countries but also national data.)</a:t>
            </a:r>
            <a:endParaRPr lang="en-US" sz="2000" dirty="0">
              <a:solidFill>
                <a:srgbClr val="10253F"/>
              </a:solidFill>
              <a:cs typeface="Arial"/>
            </a:endParaRPr>
          </a:p>
          <a:p>
            <a:pPr marL="492125" lvl="2" indent="-457200">
              <a:spcBef>
                <a:spcPts val="500"/>
              </a:spcBef>
              <a:buAutoNum type="arabicPeriod"/>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cs typeface="Arial"/>
              </a:rPr>
              <a:t>What is your advocacy goal (what</a:t>
            </a:r>
            <a:r>
              <a:rPr lang="en-US" sz="2000" dirty="0">
                <a:cs typeface="Arial"/>
              </a:rPr>
              <a:t> needs to be achieved in the longer term, i.e., 3–5 years)?</a:t>
            </a:r>
          </a:p>
          <a:p>
            <a:pPr marL="492125" lvl="2" indent="-457200">
              <a:spcBef>
                <a:spcPts val="500"/>
              </a:spcBef>
              <a:buAutoNum type="arabicPeriod"/>
              <a:defRPr sz="2400">
                <a:solidFill>
                  <a:srgbClr val="10253F"/>
                </a:solidFill>
                <a:latin typeface="Source Sans Pro Regular"/>
                <a:ea typeface="Source Sans Pro Regular"/>
                <a:cs typeface="Source Sans Pro Regular"/>
                <a:sym typeface="Source Sans Pro Regular"/>
              </a:defRPr>
            </a:pPr>
            <a:r>
              <a:rPr lang="en-US" sz="2000" dirty="0">
                <a:cs typeface="Arial"/>
              </a:rPr>
              <a:t>Who are advocacy audiences?</a:t>
            </a:r>
            <a:endParaRPr lang="en-US" sz="2000" dirty="0"/>
          </a:p>
          <a:p>
            <a:pPr marL="944245" lvl="2" indent="-342900">
              <a:lnSpc>
                <a:spcPct val="110000"/>
              </a:lnSpc>
              <a:spcBef>
                <a:spcPts val="500"/>
              </a:spcBef>
              <a:buFont typeface="Arial,Sans-Serif"/>
              <a:buChar char="•"/>
              <a:defRPr sz="2400">
                <a:solidFill>
                  <a:srgbClr val="10253F"/>
                </a:solidFill>
                <a:latin typeface="Source Sans Pro Regular"/>
                <a:ea typeface="Source Sans Pro Regular"/>
                <a:cs typeface="Source Sans Pro Regular"/>
                <a:sym typeface="Source Sans Pro Regular"/>
              </a:defRPr>
            </a:pPr>
            <a:r>
              <a:rPr lang="en-US" sz="2000" dirty="0">
                <a:cs typeface="Arial"/>
              </a:rPr>
              <a:t>The decision-maker that has the authority to bring about the desired change? </a:t>
            </a:r>
          </a:p>
          <a:p>
            <a:pPr marL="944245" lvl="2" indent="-342900">
              <a:lnSpc>
                <a:spcPct val="110000"/>
              </a:lnSpc>
              <a:spcBef>
                <a:spcPts val="500"/>
              </a:spcBef>
              <a:buFont typeface="Arial,Sans-Serif"/>
              <a:buChar char="•"/>
              <a:defRPr sz="2400">
                <a:solidFill>
                  <a:srgbClr val="10253F"/>
                </a:solidFill>
                <a:latin typeface="Source Sans Pro Regular"/>
                <a:ea typeface="Source Sans Pro Regular"/>
                <a:cs typeface="Source Sans Pro Regular"/>
                <a:sym typeface="Source Sans Pro Regular"/>
              </a:defRPr>
            </a:pPr>
            <a:r>
              <a:rPr lang="en-US" sz="2000" dirty="0">
                <a:cs typeface="Arial"/>
              </a:rPr>
              <a:t>Individuals and groups that influence the decision-maker? </a:t>
            </a:r>
            <a:endParaRPr lang="en-US" dirty="0"/>
          </a:p>
          <a:p>
            <a:pPr marL="492125" lvl="2" indent="-457200">
              <a:spcBef>
                <a:spcPts val="500"/>
              </a:spcBef>
              <a:buFont typeface="+mj-lt"/>
              <a:buAutoNum type="arabicPeriod" startAt="5"/>
              <a:defRPr sz="2400">
                <a:solidFill>
                  <a:srgbClr val="10253F"/>
                </a:solidFill>
                <a:latin typeface="Source Sans Pro Regular"/>
                <a:ea typeface="Source Sans Pro Regular"/>
                <a:cs typeface="Source Sans Pro Regular"/>
                <a:sym typeface="Source Sans Pro Regular"/>
              </a:defRPr>
            </a:pPr>
            <a:r>
              <a:rPr lang="en-US" sz="2000" dirty="0">
                <a:cs typeface="Arial"/>
              </a:rPr>
              <a:t>What are your advocacy messages?</a:t>
            </a:r>
          </a:p>
          <a:p>
            <a:pPr marL="1086485" lvl="5" indent="-342900">
              <a:spcBef>
                <a:spcPts val="500"/>
              </a:spcBef>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cs typeface="Arial"/>
              </a:rPr>
              <a:t>Consider: who you are trying to reach, what do you want to achieve, what do you want the recipient to </a:t>
            </a:r>
            <a:r>
              <a:rPr lang="en-US" sz="2000" u="sng" dirty="0">
                <a:solidFill>
                  <a:srgbClr val="10253F"/>
                </a:solidFill>
                <a:cs typeface="Arial"/>
              </a:rPr>
              <a:t>do</a:t>
            </a:r>
            <a:r>
              <a:rPr lang="en-US" sz="2000" dirty="0">
                <a:solidFill>
                  <a:srgbClr val="10253F"/>
                </a:solidFill>
                <a:cs typeface="Arial"/>
              </a:rPr>
              <a:t>? </a:t>
            </a:r>
          </a:p>
          <a:p>
            <a:pPr marL="492125" lvl="2" indent="-457200">
              <a:spcBef>
                <a:spcPts val="500"/>
              </a:spcBef>
              <a:buFontTx/>
              <a:buAutoNum type="arabicPeriod" startAt="5"/>
              <a:defRPr sz="2400">
                <a:solidFill>
                  <a:srgbClr val="10253F"/>
                </a:solidFill>
                <a:latin typeface="Source Sans Pro Regular"/>
                <a:ea typeface="Source Sans Pro Regular"/>
                <a:cs typeface="Source Sans Pro Regular"/>
                <a:sym typeface="Source Sans Pro Regular"/>
              </a:defRPr>
            </a:pPr>
            <a:r>
              <a:rPr lang="en-US" sz="2000" dirty="0">
                <a:cs typeface="Arial"/>
              </a:rPr>
              <a:t>What will be the vehicle for the message?</a:t>
            </a:r>
          </a:p>
          <a:p>
            <a:pPr marL="944245" lvl="2" indent="-342900">
              <a:lnSpc>
                <a:spcPct val="110000"/>
              </a:lnSpc>
              <a:spcBef>
                <a:spcPts val="500"/>
              </a:spcBef>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cs typeface="Arial"/>
              </a:rPr>
              <a:t>A one-on-one meeting? A presentation to a group? Etc.</a:t>
            </a:r>
            <a:endParaRPr lang="en-US" dirty="0"/>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cs typeface="Arial"/>
            </a:endParaRP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cs typeface="Arial"/>
            </a:endParaRPr>
          </a:p>
          <a:p>
            <a:pPr marL="34925" lvl="2" indent="0">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lang="en-US" dirty="0">
              <a:solidFill>
                <a:srgbClr val="10253F"/>
              </a:solidFill>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0" y="122264"/>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700" b="1" dirty="0">
                <a:solidFill>
                  <a:schemeClr val="bg1"/>
                </a:solidFill>
                <a:latin typeface="Source Sans Pro Regular"/>
              </a:rPr>
              <a:t>8.7 Group activity: Advocacy for RRT </a:t>
            </a:r>
            <a:r>
              <a:rPr lang="en-US" sz="2700" b="1" dirty="0" err="1">
                <a:solidFill>
                  <a:schemeClr val="bg1"/>
                </a:solidFill>
                <a:latin typeface="Source Sans Pro Regular"/>
              </a:rPr>
              <a:t>programme</a:t>
            </a:r>
            <a:r>
              <a:rPr lang="en-US" sz="2700" b="1" dirty="0">
                <a:solidFill>
                  <a:schemeClr val="bg1"/>
                </a:solidFill>
                <a:latin typeface="Source Sans Pro Regular"/>
              </a:rPr>
              <a:t> implementation  </a:t>
            </a:r>
            <a:r>
              <a:rPr lang="fr-FR" sz="2700" b="1" dirty="0">
                <a:solidFill>
                  <a:schemeClr val="bg1"/>
                </a:solidFill>
                <a:latin typeface="Source Sans Pro Regular"/>
              </a:rPr>
              <a:t>​</a:t>
            </a:r>
          </a:p>
        </p:txBody>
      </p:sp>
      <p:sp>
        <p:nvSpPr>
          <p:cNvPr id="7" name="Slide Number Placeholder 5">
            <a:extLst>
              <a:ext uri="{FF2B5EF4-FFF2-40B4-BE49-F238E27FC236}">
                <a16:creationId xmlns:a16="http://schemas.microsoft.com/office/drawing/2014/main" id="{EDC93200-AEC9-4622-9A0A-149748855B2A}"/>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73</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927525972"/>
      </p:ext>
    </p:ext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123542" y="734609"/>
            <a:ext cx="6690916" cy="646114"/>
          </a:xfrm>
        </p:spPr>
        <p:txBody>
          <a:bodyPr lIns="45719" tIns="45720" rIns="45719" bIns="45720" anchor="ctr">
            <a:noAutofit/>
          </a:bodyPr>
          <a:lstStyle/>
          <a:p>
            <a:r>
              <a:rPr lang="fr-FR" sz="2600" b="1" kern="1200">
                <a:solidFill>
                  <a:srgbClr val="951D19"/>
                </a:solidFill>
                <a:latin typeface="Source Sans Pro"/>
                <a:ea typeface="+mj-ea"/>
                <a:cs typeface="Arial" pitchFamily="34" charset="0"/>
              </a:rPr>
              <a:t>Instructions</a:t>
            </a:r>
            <a:endParaRPr lang="en-US" sz="2600" b="1" kern="1200">
              <a:solidFill>
                <a:srgbClr val="951D19"/>
              </a:solidFill>
              <a:latin typeface="Source Sans Pro"/>
              <a:ea typeface="+mj-ea"/>
              <a:cs typeface="Arial" pitchFamily="34" charset="0"/>
            </a:endParaRPr>
          </a:p>
        </p:txBody>
      </p:sp>
      <p:sp>
        <p:nvSpPr>
          <p:cNvPr id="6" name="Espace réservé du texte 5"/>
          <p:cNvSpPr>
            <a:spLocks noGrp="1"/>
          </p:cNvSpPr>
          <p:nvPr>
            <p:ph type="body" idx="1"/>
          </p:nvPr>
        </p:nvSpPr>
        <p:spPr>
          <a:xfrm>
            <a:off x="264066" y="1211944"/>
            <a:ext cx="11422331" cy="4985909"/>
          </a:xfrm>
        </p:spPr>
        <p:txBody>
          <a:bodyPr lIns="45719" tIns="45720" rIns="45719" bIns="45720" anchor="t">
            <a:noAutofit/>
          </a:bodyPr>
          <a:lstStyle/>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b="1" dirty="0">
                <a:solidFill>
                  <a:srgbClr val="65A000"/>
                </a:solidFill>
                <a:cs typeface="Arial"/>
              </a:rPr>
              <a:t>Group work</a:t>
            </a:r>
          </a:p>
          <a:p>
            <a:pPr marL="377825" lvl="2" indent="-342900">
              <a:spcBef>
                <a:spcPts val="500"/>
              </a:spcBef>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You will work in groups </a:t>
            </a:r>
          </a:p>
          <a:p>
            <a:pPr marL="377825" lvl="2" indent="-342900">
              <a:spcBef>
                <a:spcPts val="500"/>
              </a:spcBef>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You will discuss and respond to the 6 questions</a:t>
            </a: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sz="1400" b="1" dirty="0">
              <a:solidFill>
                <a:srgbClr val="65A000"/>
              </a:solidFill>
              <a:cs typeface="Arial"/>
            </a:endParaRP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b="1" dirty="0">
                <a:solidFill>
                  <a:srgbClr val="65A000"/>
                </a:solidFill>
                <a:cs typeface="Arial"/>
              </a:rPr>
              <a:t>Role play</a:t>
            </a:r>
            <a:endParaRPr lang="en-US" dirty="0"/>
          </a:p>
          <a:p>
            <a:pPr marL="377825" lvl="2" indent="-342900">
              <a:spcBef>
                <a:spcPts val="500"/>
              </a:spcBef>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One person will be selected to play the role of the RRT management lead, another person will play the role of the  MoH Secretary General </a:t>
            </a:r>
            <a:endParaRPr lang="en-US" dirty="0">
              <a:solidFill>
                <a:srgbClr val="10253F"/>
              </a:solidFill>
              <a:highlight>
                <a:srgbClr val="FFFF00"/>
              </a:highlight>
              <a:cs typeface="Arial"/>
            </a:endParaRPr>
          </a:p>
          <a:p>
            <a:pPr marL="377825" lvl="2" indent="-342900">
              <a:spcBef>
                <a:spcPts val="500"/>
              </a:spcBef>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The RRT management lead has 5 minutes to convince the   MoH Secretary General to set up a meeting to discuss financing of the RRT </a:t>
            </a:r>
            <a:r>
              <a:rPr lang="en-US" dirty="0" err="1">
                <a:solidFill>
                  <a:srgbClr val="10253F"/>
                </a:solidFill>
                <a:cs typeface="Arial"/>
              </a:rPr>
              <a:t>programme</a:t>
            </a:r>
            <a:r>
              <a:rPr lang="en-US" dirty="0">
                <a:solidFill>
                  <a:srgbClr val="10253F"/>
                </a:solidFill>
                <a:cs typeface="Arial"/>
              </a:rPr>
              <a:t>, where he will explain in more detail the issue and proposed solutions.</a:t>
            </a:r>
          </a:p>
          <a:p>
            <a:pPr marL="377825" lvl="2" indent="-342900">
              <a:spcBef>
                <a:spcPts val="500"/>
              </a:spcBef>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cs typeface="Arial"/>
              </a:rPr>
              <a:t>The rest of the group will observe the interaction and provide feedback to the RRT manager on her/his performance.</a:t>
            </a:r>
          </a:p>
          <a:p>
            <a:pPr marL="377825" lvl="2" indent="-342900">
              <a:spcBef>
                <a:spcPts val="500"/>
              </a:spcBef>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en-US" sz="1400" b="1" dirty="0">
              <a:solidFill>
                <a:srgbClr val="65A000"/>
              </a:solidFill>
              <a:cs typeface="Arial"/>
            </a:endParaRP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b="1" dirty="0">
                <a:solidFill>
                  <a:srgbClr val="65A000"/>
                </a:solidFill>
                <a:cs typeface="Arial"/>
              </a:rPr>
              <a:t>Duration: </a:t>
            </a:r>
            <a:r>
              <a:rPr lang="en-US" dirty="0">
                <a:solidFill>
                  <a:srgbClr val="10253F"/>
                </a:solidFill>
                <a:cs typeface="Arial"/>
              </a:rPr>
              <a:t>45'; 15' role play and discussion</a:t>
            </a:r>
          </a:p>
          <a:p>
            <a:pPr marL="34925" lvl="2" indent="0">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0" y="136928"/>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700" b="1" dirty="0">
                <a:solidFill>
                  <a:schemeClr val="bg1"/>
                </a:solidFill>
                <a:latin typeface="Source Sans Pro Regular"/>
              </a:rPr>
              <a:t>8.7 Group activity: Advocacy for RRT </a:t>
            </a:r>
            <a:r>
              <a:rPr lang="en-US" sz="2700" b="1" dirty="0" err="1">
                <a:solidFill>
                  <a:schemeClr val="bg1"/>
                </a:solidFill>
                <a:latin typeface="Source Sans Pro Regular"/>
              </a:rPr>
              <a:t>programme</a:t>
            </a:r>
            <a:r>
              <a:rPr lang="en-US" sz="2700" b="1" dirty="0">
                <a:solidFill>
                  <a:schemeClr val="bg1"/>
                </a:solidFill>
                <a:latin typeface="Source Sans Pro Regular"/>
              </a:rPr>
              <a:t> implementation  </a:t>
            </a:r>
            <a:r>
              <a:rPr lang="fr-FR" sz="2700" b="1" dirty="0">
                <a:solidFill>
                  <a:schemeClr val="bg1"/>
                </a:solidFill>
                <a:latin typeface="Source Sans Pro Regular"/>
              </a:rPr>
              <a:t>​</a:t>
            </a:r>
          </a:p>
        </p:txBody>
      </p:sp>
      <p:sp>
        <p:nvSpPr>
          <p:cNvPr id="7" name="Slide Number Placeholder 5">
            <a:extLst>
              <a:ext uri="{FF2B5EF4-FFF2-40B4-BE49-F238E27FC236}">
                <a16:creationId xmlns:a16="http://schemas.microsoft.com/office/drawing/2014/main" id="{4A4FF666-0872-47E9-95A6-7F8845B5C226}"/>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74</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070226506"/>
      </p:ext>
    </p:ext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123542" y="734609"/>
            <a:ext cx="6690916" cy="646114"/>
          </a:xfrm>
        </p:spPr>
        <p:txBody>
          <a:bodyPr lIns="45719" tIns="45720" rIns="45719" bIns="45720" anchor="ctr">
            <a:noAutofit/>
          </a:bodyPr>
          <a:lstStyle/>
          <a:p>
            <a:r>
              <a:rPr lang="fr-FR" sz="2600" b="1" kern="1200">
                <a:solidFill>
                  <a:srgbClr val="951D19"/>
                </a:solidFill>
                <a:latin typeface="Source Sans Pro"/>
                <a:ea typeface="+mj-ea"/>
                <a:cs typeface="Arial" pitchFamily="34" charset="0"/>
              </a:rPr>
              <a:t>Debriefing</a:t>
            </a:r>
            <a:endParaRPr lang="en-US" sz="2600" b="1" kern="1200">
              <a:solidFill>
                <a:srgbClr val="951D19"/>
              </a:solidFill>
              <a:latin typeface="Source Sans Pro"/>
              <a:ea typeface="+mj-ea"/>
              <a:cs typeface="Arial" pitchFamily="34" charset="0"/>
            </a:endParaRPr>
          </a:p>
        </p:txBody>
      </p:sp>
      <p:sp>
        <p:nvSpPr>
          <p:cNvPr id="6" name="Espace réservé du texte 5"/>
          <p:cNvSpPr>
            <a:spLocks noGrp="1"/>
          </p:cNvSpPr>
          <p:nvPr>
            <p:ph type="body" idx="1"/>
          </p:nvPr>
        </p:nvSpPr>
        <p:spPr>
          <a:xfrm>
            <a:off x="394708" y="1275672"/>
            <a:ext cx="11422331" cy="4654071"/>
          </a:xfrm>
        </p:spPr>
        <p:txBody>
          <a:bodyPr lIns="45719" tIns="45720" rIns="45719" bIns="45720" anchor="t">
            <a:noAutofit/>
          </a:bodyPr>
          <a:lstStyle/>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sz="2000" b="1">
                <a:solidFill>
                  <a:srgbClr val="10253F"/>
                </a:solidFill>
                <a:cs typeface="Arial"/>
              </a:rPr>
              <a:t>1. What is the issue? </a:t>
            </a: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sz="2000">
                <a:solidFill>
                  <a:srgbClr val="C00000"/>
                </a:solidFill>
                <a:cs typeface="Arial"/>
              </a:rPr>
              <a:t>The absence of regular sustainable budget for the RRT </a:t>
            </a:r>
            <a:r>
              <a:rPr lang="en-US" sz="2000" err="1">
                <a:solidFill>
                  <a:srgbClr val="C00000"/>
                </a:solidFill>
                <a:cs typeface="Arial"/>
              </a:rPr>
              <a:t>programme</a:t>
            </a:r>
            <a:r>
              <a:rPr lang="en-US" sz="2000">
                <a:solidFill>
                  <a:srgbClr val="C00000"/>
                </a:solidFill>
                <a:cs typeface="Arial"/>
              </a:rPr>
              <a:t>.</a:t>
            </a: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sz="600">
              <a:solidFill>
                <a:srgbClr val="C00000"/>
              </a:solidFill>
              <a:highlight>
                <a:srgbClr val="FFFF00"/>
              </a:highlight>
              <a:cs typeface="Arial"/>
            </a:endParaRP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sz="2000" b="1">
                <a:solidFill>
                  <a:srgbClr val="10253F"/>
                </a:solidFill>
                <a:cs typeface="Arial"/>
              </a:rPr>
              <a:t>2. Why it is an issue? </a:t>
            </a:r>
          </a:p>
          <a:p>
            <a:pPr marL="492125" lvl="2" indent="-457200">
              <a:spcBef>
                <a:spcPts val="500"/>
              </a:spcBef>
              <a:buFont typeface="Arial"/>
              <a:buChar char="•"/>
              <a:defRPr sz="2400">
                <a:solidFill>
                  <a:srgbClr val="10253F"/>
                </a:solidFill>
                <a:latin typeface="Source Sans Pro Regular"/>
                <a:ea typeface="Source Sans Pro Regular"/>
                <a:cs typeface="Source Sans Pro Regular"/>
                <a:sym typeface="Source Sans Pro Regular"/>
              </a:defRPr>
            </a:pPr>
            <a:r>
              <a:rPr lang="en-US" sz="2000">
                <a:solidFill>
                  <a:srgbClr val="C00000"/>
                </a:solidFill>
                <a:cs typeface="Arial"/>
              </a:rPr>
              <a:t>The absence of regular funding prevents RRT management from conducting regular training for RRT members, especially on IPC and laboratory sample management. As a consequence: </a:t>
            </a:r>
          </a:p>
          <a:p>
            <a:pPr marL="781685" lvl="4" indent="-457200">
              <a:spcBef>
                <a:spcPts val="500"/>
              </a:spcBef>
              <a:buFont typeface="Courier New"/>
              <a:buChar char="o"/>
              <a:defRPr sz="2400">
                <a:solidFill>
                  <a:srgbClr val="10253F"/>
                </a:solidFill>
                <a:latin typeface="Source Sans Pro Regular"/>
                <a:ea typeface="Source Sans Pro Regular"/>
                <a:cs typeface="Source Sans Pro Regular"/>
                <a:sym typeface="Source Sans Pro Regular"/>
              </a:defRPr>
            </a:pPr>
            <a:r>
              <a:rPr lang="en-US" sz="2000">
                <a:solidFill>
                  <a:srgbClr val="C00000"/>
                </a:solidFill>
                <a:cs typeface="Arial"/>
              </a:rPr>
              <a:t>There is a high rate of RRT member infection (15%, while the average in our region is 2,3%) during field response, this results in an increase in responder attrition (50% of responders have left the RRT program in the past 3 years). </a:t>
            </a:r>
            <a:endParaRPr lang="en-US"/>
          </a:p>
          <a:p>
            <a:pPr marL="781685" lvl="4" indent="-457200">
              <a:spcBef>
                <a:spcPts val="500"/>
              </a:spcBef>
              <a:buFont typeface="Courier New"/>
              <a:buChar char="o"/>
              <a:defRPr sz="2400">
                <a:solidFill>
                  <a:srgbClr val="10253F"/>
                </a:solidFill>
                <a:latin typeface="Source Sans Pro Regular"/>
                <a:ea typeface="Source Sans Pro Regular"/>
                <a:cs typeface="Source Sans Pro Regular"/>
                <a:sym typeface="Source Sans Pro Regular"/>
              </a:defRPr>
            </a:pPr>
            <a:r>
              <a:rPr lang="en-US" sz="2000">
                <a:solidFill>
                  <a:srgbClr val="C00000"/>
                </a:solidFill>
                <a:cs typeface="Arial"/>
              </a:rPr>
              <a:t>Over 30% of laboratory results cannot be used because they are not reliable (against 10% in our region). </a:t>
            </a:r>
            <a:endParaRPr lang="en-US" sz="2000">
              <a:solidFill>
                <a:srgbClr val="C00000"/>
              </a:solidFill>
            </a:endParaRPr>
          </a:p>
          <a:p>
            <a:pPr marL="492125" lvl="2" indent="-457200">
              <a:spcBef>
                <a:spcPts val="500"/>
              </a:spcBef>
              <a:buFont typeface="Arial"/>
              <a:buChar char="•"/>
              <a:defRPr sz="2400">
                <a:solidFill>
                  <a:srgbClr val="10253F"/>
                </a:solidFill>
                <a:latin typeface="Source Sans Pro Regular"/>
                <a:ea typeface="Source Sans Pro Regular"/>
                <a:cs typeface="Source Sans Pro Regular"/>
                <a:sym typeface="Source Sans Pro Regular"/>
              </a:defRPr>
            </a:pPr>
            <a:r>
              <a:rPr lang="en-US" sz="2000">
                <a:solidFill>
                  <a:srgbClr val="C00000"/>
                </a:solidFill>
                <a:cs typeface="Arial"/>
              </a:rPr>
              <a:t>Furthermore, the management team currently composed of two individuals is unable to adequately follow up and provide support when requests from the field arise. As consequence:</a:t>
            </a:r>
          </a:p>
          <a:p>
            <a:pPr marL="781685" lvl="4" indent="-457200">
              <a:spcBef>
                <a:spcPts val="500"/>
              </a:spcBef>
              <a:buFont typeface="Courier New"/>
              <a:buChar char="o"/>
              <a:defRPr sz="2400">
                <a:solidFill>
                  <a:srgbClr val="10253F"/>
                </a:solidFill>
                <a:latin typeface="Source Sans Pro Regular"/>
                <a:ea typeface="Source Sans Pro Regular"/>
                <a:cs typeface="Source Sans Pro Regular"/>
                <a:sym typeface="Source Sans Pro Regular"/>
              </a:defRPr>
            </a:pPr>
            <a:r>
              <a:rPr lang="en-US" sz="2000">
                <a:solidFill>
                  <a:srgbClr val="C00000"/>
                </a:solidFill>
                <a:cs typeface="Arial"/>
              </a:rPr>
              <a:t>Delay in response to outbreaks which only starts after 72H of notification, whereas the norm is 24 H</a:t>
            </a:r>
          </a:p>
          <a:p>
            <a:pPr marL="781685" lvl="4" indent="-457200">
              <a:spcBef>
                <a:spcPts val="500"/>
              </a:spcBef>
              <a:buFont typeface="Courier New"/>
              <a:buChar char="o"/>
              <a:defRPr sz="2400">
                <a:solidFill>
                  <a:srgbClr val="10253F"/>
                </a:solidFill>
                <a:latin typeface="Source Sans Pro Regular"/>
                <a:ea typeface="Source Sans Pro Regular"/>
                <a:cs typeface="Source Sans Pro Regular"/>
                <a:sym typeface="Source Sans Pro Regular"/>
              </a:defRPr>
            </a:pPr>
            <a:r>
              <a:rPr lang="en-US" sz="2000">
                <a:solidFill>
                  <a:srgbClr val="C00000"/>
                </a:solidFill>
                <a:cs typeface="Arial"/>
              </a:rPr>
              <a:t>Greater spread of epidemics with an increase in the burden of morbidity and mortality.</a:t>
            </a:r>
          </a:p>
          <a:p>
            <a:pPr marL="781685" lvl="4" indent="-457200">
              <a:spcBef>
                <a:spcPts val="500"/>
              </a:spcBef>
              <a:buFont typeface="Courier New"/>
              <a:buChar char="o"/>
              <a:defRPr sz="2400">
                <a:solidFill>
                  <a:srgbClr val="10253F"/>
                </a:solidFill>
                <a:latin typeface="Source Sans Pro Regular"/>
                <a:ea typeface="Source Sans Pro Regular"/>
                <a:cs typeface="Source Sans Pro Regular"/>
                <a:sym typeface="Source Sans Pro Regular"/>
              </a:defRPr>
            </a:pPr>
            <a:endParaRPr lang="en-US" sz="2000">
              <a:solidFill>
                <a:srgbClr val="C00000"/>
              </a:solidFill>
              <a:cs typeface="Arial"/>
            </a:endParaRP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sz="2000">
              <a:solidFill>
                <a:srgbClr val="C00000"/>
              </a:solidFill>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0" y="136928"/>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700" b="1">
                <a:solidFill>
                  <a:schemeClr val="bg1"/>
                </a:solidFill>
                <a:latin typeface="Source Sans Pro Regular"/>
              </a:rPr>
              <a:t>8.7 Group activity: Advocacy for RRT programme implementation  </a:t>
            </a:r>
            <a:r>
              <a:rPr lang="fr-FR" sz="2700" b="1" dirty="0">
                <a:solidFill>
                  <a:schemeClr val="bg1"/>
                </a:solidFill>
                <a:latin typeface="Source Sans Pro Regular"/>
              </a:rPr>
              <a:t>​</a:t>
            </a:r>
          </a:p>
        </p:txBody>
      </p:sp>
      <p:sp>
        <p:nvSpPr>
          <p:cNvPr id="7" name="Slide Number Placeholder 5">
            <a:extLst>
              <a:ext uri="{FF2B5EF4-FFF2-40B4-BE49-F238E27FC236}">
                <a16:creationId xmlns:a16="http://schemas.microsoft.com/office/drawing/2014/main" id="{4A4FF666-0872-47E9-95A6-7F8845B5C226}"/>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75</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27482585"/>
      </p:ext>
    </p:ext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123542" y="734609"/>
            <a:ext cx="6690916" cy="646114"/>
          </a:xfrm>
        </p:spPr>
        <p:txBody>
          <a:bodyPr lIns="45719" tIns="45720" rIns="45719" bIns="45720" anchor="ctr">
            <a:noAutofit/>
          </a:bodyPr>
          <a:lstStyle/>
          <a:p>
            <a:r>
              <a:rPr lang="fr-FR" sz="2600" b="1" kern="1200">
                <a:solidFill>
                  <a:srgbClr val="951D19"/>
                </a:solidFill>
                <a:latin typeface="Source Sans Pro"/>
                <a:ea typeface="+mj-ea"/>
                <a:cs typeface="Arial" pitchFamily="34" charset="0"/>
              </a:rPr>
              <a:t>Debriefing</a:t>
            </a:r>
            <a:endParaRPr lang="en-US" sz="2600" b="1" kern="1200">
              <a:solidFill>
                <a:srgbClr val="951D19"/>
              </a:solidFill>
              <a:latin typeface="Source Sans Pro"/>
              <a:ea typeface="+mj-ea"/>
              <a:cs typeface="Arial" pitchFamily="34" charset="0"/>
            </a:endParaRPr>
          </a:p>
        </p:txBody>
      </p:sp>
      <p:sp>
        <p:nvSpPr>
          <p:cNvPr id="6" name="Espace réservé du texte 5"/>
          <p:cNvSpPr>
            <a:spLocks noGrp="1"/>
          </p:cNvSpPr>
          <p:nvPr>
            <p:ph type="body" idx="1"/>
          </p:nvPr>
        </p:nvSpPr>
        <p:spPr>
          <a:xfrm>
            <a:off x="239485" y="1275672"/>
            <a:ext cx="11422331" cy="4654071"/>
          </a:xfrm>
        </p:spPr>
        <p:txBody>
          <a:bodyPr lIns="45719" tIns="45720" rIns="45719" bIns="45720" anchor="t">
            <a:noAutofit/>
          </a:bodyPr>
          <a:lstStyle/>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sz="2000" b="1" dirty="0">
                <a:cs typeface="Segoe UI"/>
              </a:rPr>
              <a:t>3. What is your advocacy goal? </a:t>
            </a:r>
            <a:endParaRPr lang="en-US" sz="2000" dirty="0">
              <a:cs typeface="Segoe UI"/>
            </a:endParaRP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sz="2000" dirty="0">
                <a:solidFill>
                  <a:srgbClr val="C00000"/>
                </a:solidFill>
                <a:cs typeface="Segoe UI"/>
              </a:rPr>
              <a:t>To secure, in the next 3 years, a regular and sustainable budget to ensure the adequate functioning of the RRT programme during both preparedness and response phases.</a:t>
            </a: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sz="2000" b="1" dirty="0">
              <a:solidFill>
                <a:srgbClr val="10253F"/>
              </a:solidFill>
              <a:cs typeface="Segoe UI"/>
            </a:endParaRPr>
          </a:p>
          <a:p>
            <a:pPr marL="34925" lvl="2" indent="0">
              <a:lnSpc>
                <a:spcPct val="100000"/>
              </a:lnSpc>
              <a:spcBef>
                <a:spcPts val="0"/>
              </a:spcBef>
              <a:buNone/>
              <a:defRPr sz="2400">
                <a:solidFill>
                  <a:srgbClr val="10253F"/>
                </a:solidFill>
                <a:latin typeface="Source Sans Pro Regular"/>
                <a:ea typeface="Source Sans Pro Regular"/>
                <a:cs typeface="Source Sans Pro Regular"/>
                <a:sym typeface="Source Sans Pro Regular"/>
              </a:defRPr>
            </a:pPr>
            <a:r>
              <a:rPr lang="en-US" sz="2000" b="1" dirty="0">
                <a:solidFill>
                  <a:srgbClr val="10253F"/>
                </a:solidFill>
                <a:cs typeface="Segoe UI"/>
              </a:rPr>
              <a:t>4. Who are advocacy audiences?</a:t>
            </a:r>
          </a:p>
          <a:p>
            <a:pPr marL="944245" lvl="2" indent="-342900">
              <a:lnSpc>
                <a:spcPct val="100000"/>
              </a:lnSpc>
              <a:spcBef>
                <a:spcPts val="0"/>
              </a:spcBef>
              <a:buFont typeface="Arial,Sans-Serif"/>
              <a:buChar char="•"/>
              <a:defRPr sz="2400">
                <a:solidFill>
                  <a:srgbClr val="10253F"/>
                </a:solidFill>
                <a:latin typeface="Source Sans Pro Regular"/>
                <a:ea typeface="Source Sans Pro Regular"/>
                <a:cs typeface="Source Sans Pro Regular"/>
                <a:sym typeface="Source Sans Pro Regular"/>
              </a:defRPr>
            </a:pPr>
            <a:r>
              <a:rPr lang="en-US" sz="1800" dirty="0">
                <a:solidFill>
                  <a:srgbClr val="C00000"/>
                </a:solidFill>
                <a:cs typeface="Arial"/>
              </a:rPr>
              <a:t>Makati </a:t>
            </a:r>
            <a:r>
              <a:rPr lang="en-US" sz="1800" dirty="0" err="1">
                <a:solidFill>
                  <a:srgbClr val="C00000"/>
                </a:solidFill>
                <a:cs typeface="Arial"/>
              </a:rPr>
              <a:t>MoH</a:t>
            </a:r>
            <a:r>
              <a:rPr lang="en-US" sz="1800" dirty="0">
                <a:solidFill>
                  <a:srgbClr val="C00000"/>
                </a:solidFill>
                <a:cs typeface="Arial"/>
              </a:rPr>
              <a:t> Secretary General</a:t>
            </a:r>
          </a:p>
          <a:p>
            <a:pPr marL="944245" lvl="2" indent="-342900">
              <a:lnSpc>
                <a:spcPct val="100000"/>
              </a:lnSpc>
              <a:spcBef>
                <a:spcPts val="0"/>
              </a:spcBef>
              <a:buFont typeface="Arial,Sans-Serif"/>
              <a:buChar char="•"/>
              <a:defRPr sz="2400">
                <a:solidFill>
                  <a:srgbClr val="10253F"/>
                </a:solidFill>
                <a:latin typeface="Source Sans Pro Regular"/>
                <a:ea typeface="Source Sans Pro Regular"/>
                <a:cs typeface="Source Sans Pro Regular"/>
                <a:sym typeface="Source Sans Pro Regular"/>
              </a:defRPr>
            </a:pPr>
            <a:r>
              <a:rPr lang="en-US" sz="1800" dirty="0">
                <a:solidFill>
                  <a:srgbClr val="C00000"/>
                </a:solidFill>
                <a:cs typeface="Arial"/>
              </a:rPr>
              <a:t>Director of Emergency Preparedness and Response department at the </a:t>
            </a:r>
            <a:r>
              <a:rPr lang="en-US" sz="1800" dirty="0" err="1">
                <a:solidFill>
                  <a:srgbClr val="C00000"/>
                </a:solidFill>
                <a:cs typeface="Arial"/>
              </a:rPr>
              <a:t>MoH</a:t>
            </a:r>
            <a:r>
              <a:rPr lang="en-US" sz="1800" dirty="0">
                <a:solidFill>
                  <a:srgbClr val="C00000"/>
                </a:solidFill>
                <a:cs typeface="Arial"/>
              </a:rPr>
              <a:t> and EOC manager should also be invited</a:t>
            </a: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sz="2000" b="1" dirty="0">
              <a:solidFill>
                <a:srgbClr val="10253F"/>
              </a:solidFill>
              <a:cs typeface="Segoe UI"/>
            </a:endParaRP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r>
              <a:rPr lang="en-US" sz="2000" b="1" dirty="0">
                <a:solidFill>
                  <a:srgbClr val="10253F"/>
                </a:solidFill>
                <a:cs typeface="Segoe UI"/>
              </a:rPr>
              <a:t>5. What are your advocacy messages?</a:t>
            </a:r>
          </a:p>
          <a:p>
            <a:pPr marL="1086485" lvl="5" indent="-342900">
              <a:lnSpc>
                <a:spcPct val="100000"/>
              </a:lnSpc>
              <a:spcBef>
                <a:spcPts val="0"/>
              </a:spcBef>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1800" dirty="0">
                <a:solidFill>
                  <a:srgbClr val="C00000"/>
                </a:solidFill>
                <a:cs typeface="Arial"/>
              </a:rPr>
              <a:t>We should have regular adequate funding for the RRT programme (XXXX Money/year)enable us to set up a strong and sustainable RRT programme in Makati with stable staff. </a:t>
            </a:r>
          </a:p>
          <a:p>
            <a:pPr marL="1086485" lvl="5" indent="-342900">
              <a:lnSpc>
                <a:spcPct val="100000"/>
              </a:lnSpc>
              <a:spcBef>
                <a:spcPts val="0"/>
              </a:spcBef>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1800" dirty="0">
                <a:solidFill>
                  <a:srgbClr val="C00000"/>
                </a:solidFill>
                <a:cs typeface="Arial"/>
              </a:rPr>
              <a:t>A regular adequate funding for the RRT programme will  contribute decrease morbidity and mortality rates during outbreaks.</a:t>
            </a:r>
            <a:endParaRPr lang="en-US" dirty="0"/>
          </a:p>
          <a:p>
            <a:pPr marL="1086485" lvl="5" indent="-342900">
              <a:lnSpc>
                <a:spcPct val="100000"/>
              </a:lnSpc>
              <a:spcBef>
                <a:spcPts val="0"/>
              </a:spcBef>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US" sz="1800" dirty="0">
                <a:solidFill>
                  <a:srgbClr val="C00000"/>
                </a:solidFill>
                <a:cs typeface="Arial"/>
              </a:rPr>
              <a:t>A regular adequate funding for the RRT programme  is a highly cost-effective investment for Makati in the medium and </a:t>
            </a:r>
            <a:r>
              <a:rPr lang="en-US" sz="1800">
                <a:solidFill>
                  <a:srgbClr val="C00000"/>
                </a:solidFill>
                <a:cs typeface="Arial"/>
              </a:rPr>
              <a:t>long term, </a:t>
            </a:r>
            <a:r>
              <a:rPr lang="en-US" sz="1800" dirty="0">
                <a:solidFill>
                  <a:srgbClr val="C00000"/>
                </a:solidFill>
                <a:cs typeface="Arial"/>
              </a:rPr>
              <a:t>as currently the response to epidemics is delayed, which causes the spread of epidemics and generates more morbidity and even mortality.</a:t>
            </a: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sz="1800" dirty="0">
              <a:solidFill>
                <a:srgbClr val="10253F"/>
              </a:solidFill>
              <a:cs typeface="Arial"/>
            </a:endParaRPr>
          </a:p>
          <a:p>
            <a:pPr marL="34925" lvl="2" indent="0">
              <a:spcBef>
                <a:spcPts val="500"/>
              </a:spcBef>
              <a:buClr>
                <a:srgbClr val="65A000"/>
              </a:buClr>
              <a:buNone/>
              <a:defRPr sz="2400">
                <a:solidFill>
                  <a:srgbClr val="10253F"/>
                </a:solidFill>
                <a:latin typeface="Source Sans Pro Regular"/>
                <a:ea typeface="Source Sans Pro Regular"/>
                <a:cs typeface="Source Sans Pro Regular"/>
                <a:sym typeface="Source Sans Pro Regular"/>
              </a:defRPr>
            </a:pPr>
            <a:endParaRPr lang="en-US" sz="1800" dirty="0">
              <a:solidFill>
                <a:srgbClr val="10253F"/>
              </a:solidFill>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0" y="136928"/>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700" b="1" dirty="0">
                <a:solidFill>
                  <a:schemeClr val="bg1"/>
                </a:solidFill>
                <a:latin typeface="Source Sans Pro Regular"/>
              </a:rPr>
              <a:t>8.7 Group activity: Advocacy for RRT </a:t>
            </a:r>
            <a:r>
              <a:rPr lang="en-US" sz="2700" b="1" dirty="0" err="1">
                <a:solidFill>
                  <a:schemeClr val="bg1"/>
                </a:solidFill>
                <a:latin typeface="Source Sans Pro Regular"/>
              </a:rPr>
              <a:t>programme</a:t>
            </a:r>
            <a:r>
              <a:rPr lang="en-US" sz="2700" b="1" dirty="0">
                <a:solidFill>
                  <a:schemeClr val="bg1"/>
                </a:solidFill>
                <a:latin typeface="Source Sans Pro Regular"/>
              </a:rPr>
              <a:t> implementation  </a:t>
            </a:r>
            <a:r>
              <a:rPr lang="fr-FR" sz="2700" b="1" dirty="0">
                <a:solidFill>
                  <a:schemeClr val="bg1"/>
                </a:solidFill>
                <a:latin typeface="Source Sans Pro Regular"/>
              </a:rPr>
              <a:t>​</a:t>
            </a:r>
          </a:p>
        </p:txBody>
      </p:sp>
      <p:sp>
        <p:nvSpPr>
          <p:cNvPr id="7" name="Slide Number Placeholder 5">
            <a:extLst>
              <a:ext uri="{FF2B5EF4-FFF2-40B4-BE49-F238E27FC236}">
                <a16:creationId xmlns:a16="http://schemas.microsoft.com/office/drawing/2014/main" id="{4A4FF666-0872-47E9-95A6-7F8845B5C226}"/>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76</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409693925"/>
      </p:ext>
    </p:ext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123542" y="734609"/>
            <a:ext cx="6690916" cy="646114"/>
          </a:xfrm>
        </p:spPr>
        <p:txBody>
          <a:bodyPr lIns="45719" tIns="45720" rIns="45719" bIns="45720" anchor="ctr">
            <a:noAutofit/>
          </a:bodyPr>
          <a:lstStyle/>
          <a:p>
            <a:r>
              <a:rPr lang="fr-FR" sz="2600" b="1" kern="1200">
                <a:solidFill>
                  <a:srgbClr val="951D19"/>
                </a:solidFill>
                <a:latin typeface="Source Sans Pro"/>
                <a:ea typeface="+mj-ea"/>
                <a:cs typeface="Arial" pitchFamily="34" charset="0"/>
              </a:rPr>
              <a:t>Debriefing</a:t>
            </a:r>
            <a:endParaRPr lang="en-US" sz="2600" b="1" kern="1200">
              <a:solidFill>
                <a:srgbClr val="951D19"/>
              </a:solidFill>
              <a:latin typeface="Source Sans Pro"/>
              <a:ea typeface="+mj-ea"/>
              <a:cs typeface="Arial" pitchFamily="34" charset="0"/>
            </a:endParaRPr>
          </a:p>
        </p:txBody>
      </p:sp>
      <p:sp>
        <p:nvSpPr>
          <p:cNvPr id="6" name="Espace réservé du texte 5"/>
          <p:cNvSpPr>
            <a:spLocks noGrp="1"/>
          </p:cNvSpPr>
          <p:nvPr>
            <p:ph type="body" idx="1"/>
          </p:nvPr>
        </p:nvSpPr>
        <p:spPr>
          <a:xfrm>
            <a:off x="239485" y="1543783"/>
            <a:ext cx="11422331" cy="1718961"/>
          </a:xfrm>
        </p:spPr>
        <p:txBody>
          <a:bodyPr lIns="45719" tIns="45720" rIns="45719" bIns="45720" anchor="t">
            <a:noAutofit/>
          </a:bodyPr>
          <a:lstStyle/>
          <a:p>
            <a:pPr marL="34290" lvl="2" indent="0">
              <a:lnSpc>
                <a:spcPct val="100000"/>
              </a:lnSpc>
              <a:spcBef>
                <a:spcPts val="0"/>
              </a:spcBef>
              <a:buNone/>
              <a:defRPr sz="2400">
                <a:solidFill>
                  <a:srgbClr val="10253F"/>
                </a:solidFill>
                <a:latin typeface="Source Sans Pro Regular"/>
                <a:ea typeface="Source Sans Pro Regular"/>
                <a:cs typeface="Source Sans Pro Regular"/>
                <a:sym typeface="Source Sans Pro Regular"/>
              </a:defRPr>
            </a:pPr>
            <a:r>
              <a:rPr lang="en-US" sz="2300" b="1">
                <a:solidFill>
                  <a:schemeClr val="tx1"/>
                </a:solidFill>
                <a:cs typeface="Arial"/>
              </a:rPr>
              <a:t>6. </a:t>
            </a:r>
            <a:r>
              <a:rPr lang="en-US" sz="2300" b="1">
                <a:cs typeface="Arial"/>
              </a:rPr>
              <a:t>What will be the vehicle for the message?</a:t>
            </a:r>
            <a:endParaRPr lang="en-US" sz="2300">
              <a:solidFill>
                <a:srgbClr val="C00000"/>
              </a:solidFill>
              <a:cs typeface="Arial"/>
            </a:endParaRPr>
          </a:p>
          <a:p>
            <a:pPr marL="944245" lvl="2" indent="-342900">
              <a:lnSpc>
                <a:spcPct val="100000"/>
              </a:lnSpc>
              <a:spcBef>
                <a:spcPts val="0"/>
              </a:spcBef>
              <a:buFont typeface="Arial"/>
              <a:buChar char="•"/>
              <a:defRPr sz="2400">
                <a:solidFill>
                  <a:srgbClr val="10253F"/>
                </a:solidFill>
                <a:latin typeface="Source Sans Pro Regular"/>
                <a:ea typeface="Source Sans Pro Regular"/>
                <a:cs typeface="Source Sans Pro Regular"/>
                <a:sym typeface="Source Sans Pro Regular"/>
              </a:defRPr>
            </a:pPr>
            <a:r>
              <a:rPr lang="en-US" sz="2300">
                <a:solidFill>
                  <a:srgbClr val="C00000"/>
                </a:solidFill>
                <a:cs typeface="Arial"/>
              </a:rPr>
              <a:t>Presentation to a group</a:t>
            </a:r>
          </a:p>
          <a:p>
            <a:pPr marL="944245" lvl="2" indent="-342900">
              <a:lnSpc>
                <a:spcPct val="100000"/>
              </a:lnSpc>
              <a:spcBef>
                <a:spcPts val="0"/>
              </a:spcBef>
              <a:buFont typeface="Arial"/>
              <a:buChar char="•"/>
              <a:defRPr sz="2400">
                <a:solidFill>
                  <a:srgbClr val="10253F"/>
                </a:solidFill>
                <a:latin typeface="Source Sans Pro Regular"/>
                <a:ea typeface="Source Sans Pro Regular"/>
                <a:cs typeface="Source Sans Pro Regular"/>
                <a:sym typeface="Source Sans Pro Regular"/>
              </a:defRPr>
            </a:pPr>
            <a:r>
              <a:rPr lang="en-US" sz="2300">
                <a:solidFill>
                  <a:srgbClr val="C00000"/>
                </a:solidFill>
                <a:cs typeface="Arial"/>
              </a:rPr>
              <a:t>Development of a one-pages summarizing key issues with accurate data, evidence-based information, and proposed solutions, including a 3-year budget plan.</a:t>
            </a:r>
            <a:endParaRPr lang="en-US" sz="2300">
              <a:solidFill>
                <a:srgbClr val="C00000"/>
              </a:solidFill>
            </a:endParaRPr>
          </a:p>
          <a:p>
            <a:pPr marL="34925" lvl="2" indent="0">
              <a:spcBef>
                <a:spcPts val="500"/>
              </a:spcBef>
              <a:buNone/>
              <a:defRPr sz="2400">
                <a:solidFill>
                  <a:srgbClr val="10253F"/>
                </a:solidFill>
                <a:latin typeface="Source Sans Pro Regular"/>
                <a:ea typeface="Source Sans Pro Regular"/>
                <a:cs typeface="Source Sans Pro Regular"/>
                <a:sym typeface="Source Sans Pro Regular"/>
              </a:defRPr>
            </a:pPr>
            <a:endParaRPr lang="en-US" sz="2300">
              <a:solidFill>
                <a:srgbClr val="10253F"/>
              </a:solidFill>
              <a:cs typeface="Arial"/>
            </a:endParaRPr>
          </a:p>
          <a:p>
            <a:pPr marL="34925" lvl="2" indent="0">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lang="en-US" sz="2300">
              <a:solidFill>
                <a:srgbClr val="10253F"/>
              </a:solidFill>
              <a:cs typeface="Arial"/>
            </a:endParaRPr>
          </a:p>
        </p:txBody>
      </p:sp>
      <p:sp>
        <p:nvSpPr>
          <p:cNvPr id="3" name="ZoneTexte 2">
            <a:extLst>
              <a:ext uri="{FF2B5EF4-FFF2-40B4-BE49-F238E27FC236}">
                <a16:creationId xmlns:a16="http://schemas.microsoft.com/office/drawing/2014/main" id="{91ED658C-F1A7-1083-09A3-0D106085A483}"/>
              </a:ext>
            </a:extLst>
          </p:cNvPr>
          <p:cNvSpPr txBox="1"/>
          <p:nvPr/>
        </p:nvSpPr>
        <p:spPr>
          <a:xfrm>
            <a:off x="0" y="136928"/>
            <a:ext cx="1142797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700" b="1" dirty="0">
                <a:solidFill>
                  <a:schemeClr val="bg1"/>
                </a:solidFill>
                <a:latin typeface="Source Sans Pro Regular"/>
              </a:rPr>
              <a:t>8.7 Group activity: Advocacy for RRT </a:t>
            </a:r>
            <a:r>
              <a:rPr lang="en-US" sz="2700" b="1" dirty="0" err="1">
                <a:solidFill>
                  <a:schemeClr val="bg1"/>
                </a:solidFill>
                <a:latin typeface="Source Sans Pro Regular"/>
              </a:rPr>
              <a:t>programme</a:t>
            </a:r>
            <a:r>
              <a:rPr lang="en-US" sz="2700" b="1" dirty="0">
                <a:solidFill>
                  <a:schemeClr val="bg1"/>
                </a:solidFill>
                <a:latin typeface="Source Sans Pro Regular"/>
              </a:rPr>
              <a:t> implementation  </a:t>
            </a:r>
            <a:r>
              <a:rPr lang="fr-FR" sz="2700" b="1" dirty="0">
                <a:solidFill>
                  <a:schemeClr val="bg1"/>
                </a:solidFill>
                <a:latin typeface="Source Sans Pro Regular"/>
              </a:rPr>
              <a:t>​</a:t>
            </a:r>
          </a:p>
        </p:txBody>
      </p:sp>
      <p:sp>
        <p:nvSpPr>
          <p:cNvPr id="7" name="Slide Number Placeholder 5">
            <a:extLst>
              <a:ext uri="{FF2B5EF4-FFF2-40B4-BE49-F238E27FC236}">
                <a16:creationId xmlns:a16="http://schemas.microsoft.com/office/drawing/2014/main" id="{4A4FF666-0872-47E9-95A6-7F8845B5C226}"/>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77</a:t>
            </a:fld>
            <a:endParaRPr sz="1000">
              <a:solidFill>
                <a:schemeClr val="tx1">
                  <a:lumMod val="50000"/>
                  <a:lumOff val="50000"/>
                </a:schemeClr>
              </a:solidFill>
              <a:latin typeface="Source Sans Pro" panose="020B0503030403020204" pitchFamily="34" charset="0"/>
            </a:endParaRPr>
          </a:p>
        </p:txBody>
      </p:sp>
      <p:sp>
        <p:nvSpPr>
          <p:cNvPr id="2" name="ZoneTexte 1">
            <a:extLst>
              <a:ext uri="{FF2B5EF4-FFF2-40B4-BE49-F238E27FC236}">
                <a16:creationId xmlns:a16="http://schemas.microsoft.com/office/drawing/2014/main" id="{A3660580-CF70-842B-3892-CF4384C1E5DD}"/>
              </a:ext>
            </a:extLst>
          </p:cNvPr>
          <p:cNvSpPr txBox="1"/>
          <p:nvPr/>
        </p:nvSpPr>
        <p:spPr>
          <a:xfrm>
            <a:off x="307623" y="3962399"/>
            <a:ext cx="11421531" cy="1862046"/>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300">
                <a:solidFill>
                  <a:srgbClr val="FFFFFF"/>
                </a:solidFill>
                <a:latin typeface="Source Sans Pro Regular"/>
              </a:rPr>
              <a:t>It is highly recommended to:</a:t>
            </a:r>
          </a:p>
          <a:p>
            <a:pPr marL="342900" indent="-342900">
              <a:buFont typeface="Arial"/>
              <a:buChar char="•"/>
            </a:pPr>
            <a:r>
              <a:rPr lang="en-US" sz="2300">
                <a:solidFill>
                  <a:srgbClr val="FFFFFF"/>
                </a:solidFill>
                <a:latin typeface="Source Sans Pro Regular"/>
              </a:rPr>
              <a:t>Use statistics and information based on international and  national evidence ( if available).</a:t>
            </a:r>
          </a:p>
          <a:p>
            <a:pPr marL="342900" indent="-342900">
              <a:buFont typeface="Arial"/>
              <a:buChar char="•"/>
            </a:pPr>
            <a:r>
              <a:rPr lang="en-US" sz="2300">
                <a:solidFill>
                  <a:srgbClr val="FFFFFF"/>
                </a:solidFill>
                <a:latin typeface="Source Sans Pro Regular"/>
              </a:rPr>
              <a:t>Compare with international standards and neighboring countries that have the same epidemiological situation and a similar health system but have RRT programs and better performance in outbreak management.</a:t>
            </a:r>
          </a:p>
        </p:txBody>
      </p:sp>
    </p:spTree>
    <p:extLst>
      <p:ext uri="{BB962C8B-B14F-4D97-AF65-F5344CB8AC3E}">
        <p14:creationId xmlns:p14="http://schemas.microsoft.com/office/powerpoint/2010/main" val="311478990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b="1">
                <a:latin typeface="Source Sans Pro" panose="020B0503030403020204" pitchFamily="34" charset="0"/>
                <a:cs typeface="Arial"/>
              </a:rPr>
              <a:t>Key messages</a:t>
            </a:r>
            <a:endParaRPr lang="en-US" b="1">
              <a:latin typeface="Source Sans Pro" panose="020B0503030403020204" pitchFamily="34" charset="0"/>
              <a:cs typeface="Arial"/>
            </a:endParaRPr>
          </a:p>
        </p:txBody>
      </p:sp>
      <p:sp>
        <p:nvSpPr>
          <p:cNvPr id="2" name="Content Placeholder 1"/>
          <p:cNvSpPr>
            <a:spLocks noGrp="1"/>
          </p:cNvSpPr>
          <p:nvPr>
            <p:ph type="body" idx="1"/>
          </p:nvPr>
        </p:nvSpPr>
        <p:spPr>
          <a:xfrm>
            <a:off x="4198053" y="1522112"/>
            <a:ext cx="7529515" cy="4387800"/>
          </a:xfrm>
        </p:spPr>
        <p:txBody>
          <a:bodyPr vert="horz" lIns="91440" tIns="45720" rIns="91440" bIns="45720" rtlCol="0" anchor="t">
            <a:noAutofit/>
          </a:bodyPr>
          <a:lstStyle/>
          <a:p>
            <a:pPr marL="30797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100">
                <a:solidFill>
                  <a:schemeClr val="tx1"/>
                </a:solidFill>
                <a:cs typeface="Arial"/>
              </a:rPr>
              <a:t>A manager’s role is to plan, organize, direct, coordinate and control.</a:t>
            </a:r>
          </a:p>
          <a:p>
            <a:pPr marL="30797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100">
                <a:solidFill>
                  <a:schemeClr val="tx1"/>
                </a:solidFill>
                <a:cs typeface="Arial"/>
              </a:rPr>
              <a:t>Skills required for a manager vary depending on the manager’s level. However, human - or soft skills - are equally important at all levels of management.</a:t>
            </a:r>
          </a:p>
          <a:p>
            <a:pPr marL="30797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100">
                <a:solidFill>
                  <a:schemeClr val="tx1"/>
                </a:solidFill>
                <a:cs typeface="Arial"/>
              </a:rPr>
              <a:t>A team management requires positive reinforcement and constructive criticism.</a:t>
            </a:r>
          </a:p>
          <a:p>
            <a:pPr marL="30797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100">
                <a:solidFill>
                  <a:schemeClr val="tx1"/>
                </a:solidFill>
                <a:cs typeface="Arial"/>
              </a:rPr>
              <a:t>Resolving conflicts is a key part of ‘people’ management. Conflict has many different causes, symptoms, and respo</a:t>
            </a:r>
            <a:r>
              <a:rPr lang="en-US" sz="2100">
                <a:solidFill>
                  <a:schemeClr val="tx1"/>
                </a:solidFill>
                <a:ea typeface="Arial"/>
                <a:cs typeface="Arial"/>
              </a:rPr>
              <a:t>nses.</a:t>
            </a:r>
          </a:p>
          <a:p>
            <a:pPr marL="30797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100">
                <a:solidFill>
                  <a:schemeClr val="tx1"/>
                </a:solidFill>
                <a:ea typeface="Arial"/>
                <a:cs typeface="Arial"/>
              </a:rPr>
              <a:t>Good communication is key to being an effective leader. </a:t>
            </a:r>
          </a:p>
          <a:p>
            <a:pPr marL="307975" lvl="1" indent="-307975" defTabSz="914400" hangingPunct="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100">
                <a:solidFill>
                  <a:schemeClr val="tx1"/>
                </a:solidFill>
                <a:ea typeface="Arial"/>
                <a:cs typeface="Arial"/>
              </a:rPr>
              <a:t>Identify supporting groups and design an appropriate advocacy strategy to advocate and convince decision-makers. </a:t>
            </a:r>
          </a:p>
        </p:txBody>
      </p:sp>
      <p:sp>
        <p:nvSpPr>
          <p:cNvPr id="5" name="Slide Number Placeholder 5">
            <a:extLst>
              <a:ext uri="{FF2B5EF4-FFF2-40B4-BE49-F238E27FC236}">
                <a16:creationId xmlns:a16="http://schemas.microsoft.com/office/drawing/2014/main" id="{52647953-9A94-42FD-A839-B7FF1D724D6A}"/>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78</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601694295"/>
      </p:ext>
    </p:ext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00639-ED77-4EF3-A03A-2ADF4BC21BA5}"/>
              </a:ext>
            </a:extLst>
          </p:cNvPr>
          <p:cNvSpPr>
            <a:spLocks noGrp="1"/>
          </p:cNvSpPr>
          <p:nvPr>
            <p:ph type="title"/>
          </p:nvPr>
        </p:nvSpPr>
        <p:spPr/>
        <p:txBody>
          <a:bodyPr/>
          <a:lstStyle/>
          <a:p>
            <a:r>
              <a:rPr lang="en-US"/>
              <a:t>Some sections of this module were adapted from the WHO Global Laboratory Leadership Programme</a:t>
            </a:r>
          </a:p>
        </p:txBody>
      </p:sp>
      <p:sp>
        <p:nvSpPr>
          <p:cNvPr id="3" name="Text Placeholder 2">
            <a:extLst>
              <a:ext uri="{FF2B5EF4-FFF2-40B4-BE49-F238E27FC236}">
                <a16:creationId xmlns:a16="http://schemas.microsoft.com/office/drawing/2014/main" id="{C008FED0-F84A-4217-BFD9-B68A791C301C}"/>
              </a:ext>
            </a:extLst>
          </p:cNvPr>
          <p:cNvSpPr>
            <a:spLocks noGrp="1"/>
          </p:cNvSpPr>
          <p:nvPr>
            <p:ph type="body" idx="1"/>
          </p:nvPr>
        </p:nvSpPr>
        <p:spPr>
          <a:xfrm>
            <a:off x="4133299" y="471948"/>
            <a:ext cx="7529515" cy="6118952"/>
          </a:xfrm>
        </p:spPr>
        <p:txBody>
          <a:bodyPr lIns="45719" tIns="45720" rIns="45719" bIns="45720" anchor="ctr">
            <a:noAutofit/>
          </a:bodyPr>
          <a:lstStyle/>
          <a:p>
            <a:pPr fontAlgn="base"/>
            <a:r>
              <a:rPr lang="en-US" sz="1200"/>
              <a:t>Strategic Advisor, 2010. Communicate to Influence and Get What You want: The Power Checklist.</a:t>
            </a:r>
          </a:p>
          <a:p>
            <a:pPr fontAlgn="base"/>
            <a:r>
              <a:rPr lang="en-US" sz="1200"/>
              <a:t> </a:t>
            </a:r>
            <a:r>
              <a:rPr lang="en-US" sz="1200" u="sng">
                <a:hlinkClick r:id="rId2"/>
              </a:rPr>
              <a:t>http://www.fminsight.com/rokdownloads/Handouts/Handout%20-%20Communicate%20to%20Influence.pdf</a:t>
            </a:r>
            <a:r>
              <a:rPr lang="en-US" sz="1200"/>
              <a:t>, accessed December 1, 2020​</a:t>
            </a:r>
          </a:p>
          <a:p>
            <a:pPr fontAlgn="base"/>
            <a:r>
              <a:rPr lang="en-US" sz="1200"/>
              <a:t>​</a:t>
            </a:r>
          </a:p>
          <a:p>
            <a:pPr fontAlgn="base"/>
            <a:r>
              <a:rPr lang="en-US" sz="1200"/>
              <a:t>Leadership and the One Minute Manager, William Morrow, 2013.​</a:t>
            </a:r>
          </a:p>
          <a:p>
            <a:pPr fontAlgn="base"/>
            <a:r>
              <a:rPr lang="fr-CH" sz="1200" u="sng">
                <a:hlinkClick r:id="rId3"/>
              </a:rPr>
              <a:t>Health and </a:t>
            </a:r>
            <a:r>
              <a:rPr lang="fr-CH" sz="1200" u="sng" err="1">
                <a:hlinkClick r:id="rId3"/>
              </a:rPr>
              <a:t>Safety</a:t>
            </a:r>
            <a:r>
              <a:rPr lang="fr-CH" sz="1200" u="sng">
                <a:hlinkClick r:id="rId3"/>
              </a:rPr>
              <a:t> </a:t>
            </a:r>
            <a:r>
              <a:rPr lang="fr-CH" sz="1200" u="sng" err="1">
                <a:hlinkClick r:id="rId3"/>
              </a:rPr>
              <a:t>Executive</a:t>
            </a:r>
            <a:r>
              <a:rPr lang="fr-CH" sz="1200" u="sng">
                <a:hlinkClick r:id="rId3"/>
              </a:rPr>
              <a:t>, UK, </a:t>
            </a:r>
            <a:r>
              <a:rPr lang="fr-CH" sz="1200" u="sng" err="1">
                <a:hlinkClick r:id="rId3"/>
              </a:rPr>
              <a:t>Signs</a:t>
            </a:r>
            <a:r>
              <a:rPr lang="fr-CH" sz="1200" u="sng">
                <a:hlinkClick r:id="rId3"/>
              </a:rPr>
              <a:t> of stress, </a:t>
            </a:r>
            <a:r>
              <a:rPr lang="fr-CH" sz="1200" u="sng" err="1">
                <a:hlinkClick r:id="rId3"/>
              </a:rPr>
              <a:t>website</a:t>
            </a:r>
            <a:r>
              <a:rPr lang="fr-CH" sz="1200" u="sng">
                <a:hlinkClick r:id="rId3"/>
              </a:rPr>
              <a:t> https://www.hse.gov.uk/stress/signs.htm</a:t>
            </a:r>
            <a:r>
              <a:rPr lang="fr-CH" sz="1200" u="sng"/>
              <a:t>, </a:t>
            </a:r>
            <a:r>
              <a:rPr lang="fr-CH" sz="1200" u="sng" err="1"/>
              <a:t>accessed</a:t>
            </a:r>
            <a:r>
              <a:rPr lang="fr-CH" sz="1200" u="sng"/>
              <a:t> May 5, 2021.</a:t>
            </a:r>
            <a:r>
              <a:rPr lang="en-US" sz="1200"/>
              <a:t>​</a:t>
            </a:r>
          </a:p>
          <a:p>
            <a:pPr fontAlgn="base"/>
            <a:r>
              <a:rPr lang="fr-CH" sz="1200"/>
              <a:t>​</a:t>
            </a:r>
          </a:p>
          <a:p>
            <a:pPr fontAlgn="base"/>
            <a:r>
              <a:rPr lang="fr-CH" sz="1200"/>
              <a:t>Management </a:t>
            </a:r>
            <a:r>
              <a:rPr lang="fr-CH" sz="1200" err="1"/>
              <a:t>Review</a:t>
            </a:r>
            <a:r>
              <a:rPr lang="fr-CH" sz="1200"/>
              <a:t>, </a:t>
            </a:r>
            <a:r>
              <a:rPr lang="fr-CH" sz="1200" err="1"/>
              <a:t>What</a:t>
            </a:r>
            <a:r>
              <a:rPr lang="fr-CH" sz="1200"/>
              <a:t> </a:t>
            </a:r>
            <a:r>
              <a:rPr lang="fr-CH" sz="1200" err="1"/>
              <a:t>is</a:t>
            </a:r>
            <a:r>
              <a:rPr lang="fr-CH" sz="1200"/>
              <a:t> </a:t>
            </a:r>
            <a:r>
              <a:rPr lang="fr-CH" sz="1200" err="1"/>
              <a:t>your</a:t>
            </a:r>
            <a:r>
              <a:rPr lang="fr-CH" sz="1200"/>
              <a:t> management model, MIT Sloan, 2009.  </a:t>
            </a:r>
            <a:r>
              <a:rPr lang="en-US" sz="1200"/>
              <a:t>​</a:t>
            </a:r>
          </a:p>
          <a:p>
            <a:pPr fontAlgn="base"/>
            <a:r>
              <a:rPr lang="fr-CH" sz="1200" u="sng">
                <a:hlinkClick r:id="rId4"/>
              </a:rPr>
              <a:t>https://sloanreview.mit.edu/article/what-is-your-management-model/</a:t>
            </a:r>
            <a:r>
              <a:rPr lang="fr-CH" sz="1200"/>
              <a:t>, </a:t>
            </a:r>
            <a:r>
              <a:rPr lang="fr-CH" sz="1200" err="1"/>
              <a:t>accessed</a:t>
            </a:r>
            <a:r>
              <a:rPr lang="fr-CH" sz="1200"/>
              <a:t> May 5, 2021.​</a:t>
            </a:r>
          </a:p>
          <a:p>
            <a:pPr fontAlgn="base"/>
            <a:endParaRPr lang="fr-CH" sz="1200"/>
          </a:p>
          <a:p>
            <a:pPr fontAlgn="base"/>
            <a:r>
              <a:rPr lang="en-US" sz="1200"/>
              <a:t>Examples of Conflict in the Workplace - Scenarios &amp; Solutions, </a:t>
            </a:r>
            <a:r>
              <a:rPr lang="fr-FR" sz="1200"/>
              <a:t>Power to Fly</a:t>
            </a:r>
          </a:p>
          <a:p>
            <a:pPr fontAlgn="base"/>
            <a:r>
              <a:rPr lang="en-US" sz="1200">
                <a:solidFill>
                  <a:srgbClr val="FF0000"/>
                </a:solidFill>
                <a:hlinkClick r:id="rId5"/>
              </a:rPr>
              <a:t>https://powertofly.com/up/examples-of-conflict-in-the-workplace-scenarios</a:t>
            </a:r>
            <a:r>
              <a:rPr lang="en-US" sz="1200">
                <a:solidFill>
                  <a:srgbClr val="FF0000"/>
                </a:solidFill>
              </a:rPr>
              <a:t> </a:t>
            </a:r>
            <a:endParaRPr lang="fr-CH" sz="1200"/>
          </a:p>
          <a:p>
            <a:pPr fontAlgn="base"/>
            <a:r>
              <a:rPr lang="fr-CH" sz="1200"/>
              <a:t>​</a:t>
            </a:r>
          </a:p>
          <a:p>
            <a:r>
              <a:rPr lang="en-US" sz="1200"/>
              <a:t>Work organisation and stress : systematic problem approaches for employers, managers and trade union representatives</a:t>
            </a:r>
          </a:p>
          <a:p>
            <a:r>
              <a:rPr lang="fr-FR" sz="1200" dirty="0">
                <a:hlinkClick r:id="rId6"/>
              </a:rPr>
              <a:t>https://www.who.int/publications/i/item/9241590475</a:t>
            </a:r>
            <a:r>
              <a:rPr lang="fr-CH" sz="1200" dirty="0"/>
              <a:t>, </a:t>
            </a:r>
            <a:r>
              <a:rPr lang="fr-CH" sz="1200" dirty="0" err="1"/>
              <a:t>accessed</a:t>
            </a:r>
            <a:r>
              <a:rPr lang="fr-CH" sz="1200" dirty="0"/>
              <a:t> </a:t>
            </a:r>
            <a:r>
              <a:rPr lang="fr-CH" sz="1200" dirty="0" err="1"/>
              <a:t>November</a:t>
            </a:r>
            <a:r>
              <a:rPr lang="fr-CH" sz="1200"/>
              <a:t> 12, 2024.</a:t>
            </a:r>
            <a:r>
              <a:rPr lang="en-US" sz="1200" dirty="0"/>
              <a:t>​</a:t>
            </a:r>
            <a:endParaRPr lang="fr-CH"/>
          </a:p>
          <a:p>
            <a:pPr fontAlgn="base"/>
            <a:r>
              <a:rPr lang="fr-CH" sz="1200"/>
              <a:t>​</a:t>
            </a:r>
          </a:p>
          <a:p>
            <a:pPr fontAlgn="base"/>
            <a:r>
              <a:rPr lang="en-US" sz="1200"/>
              <a:t>Occupational safety and health in public health emergencies: A manual for protecting health workers and responders. World Health Organization and the International </a:t>
            </a:r>
            <a:r>
              <a:rPr lang="en-US" sz="1200" err="1"/>
              <a:t>Labour</a:t>
            </a:r>
            <a:r>
              <a:rPr lang="en-US" sz="1200"/>
              <a:t> Office, 2018.  </a:t>
            </a:r>
          </a:p>
          <a:p>
            <a:pPr fontAlgn="base"/>
            <a:r>
              <a:rPr lang="en-US" sz="1200" u="sng">
                <a:hlinkClick r:id="rId7"/>
              </a:rPr>
              <a:t>https://apps.who.int/iris/bitstream/handle/10665/275385/9789241514347-eng.pdf?ua=1&amp;ua=1</a:t>
            </a:r>
            <a:r>
              <a:rPr lang="en-US" sz="1200"/>
              <a:t>, accessed June 9, 2021</a:t>
            </a:r>
          </a:p>
          <a:p>
            <a:pPr>
              <a:lnSpc>
                <a:spcPct val="70000"/>
              </a:lnSpc>
            </a:pPr>
            <a:endParaRPr lang="en-US" sz="1200"/>
          </a:p>
          <a:p>
            <a:pPr>
              <a:lnSpc>
                <a:spcPct val="70000"/>
              </a:lnSpc>
            </a:pPr>
            <a:r>
              <a:rPr lang="en-US" sz="1200"/>
              <a:t>Public Health Advocacy: Process and Product , </a:t>
            </a:r>
            <a:r>
              <a:rPr lang="fr-FR" sz="1200"/>
              <a:t>Katherine </a:t>
            </a:r>
            <a:r>
              <a:rPr lang="fr-FR" sz="1200" err="1"/>
              <a:t>Kaufer</a:t>
            </a:r>
            <a:r>
              <a:rPr lang="fr-FR" sz="1200"/>
              <a:t> Christoffel, </a:t>
            </a:r>
            <a:r>
              <a:rPr lang="en-US" sz="1200"/>
              <a:t>American Journal of Public Health, </a:t>
            </a:r>
            <a:r>
              <a:rPr lang="fr-FR" sz="1200"/>
              <a:t>2000;90: 722–726 </a:t>
            </a:r>
            <a:r>
              <a:rPr lang="en-US" sz="1200">
                <a:hlinkClick r:id="rId8"/>
              </a:rPr>
              <a:t>https://www.ncbi.nlm.nih.gov/pmc/articles/PMC1446217/pdf/10800420.pdf</a:t>
            </a:r>
            <a:endParaRPr lang="en-US" sz="1200"/>
          </a:p>
          <a:p>
            <a:pPr>
              <a:lnSpc>
                <a:spcPct val="70000"/>
              </a:lnSpc>
            </a:pPr>
            <a:endParaRPr lang="en-US" sz="1200"/>
          </a:p>
          <a:p>
            <a:pPr>
              <a:lnSpc>
                <a:spcPct val="70000"/>
              </a:lnSpc>
            </a:pPr>
            <a:r>
              <a:rPr lang="en-US" sz="1200"/>
              <a:t>Advocacy Strategies for Health and Development: Development Communication in Action, WHO, 1992</a:t>
            </a:r>
          </a:p>
          <a:p>
            <a:pPr>
              <a:lnSpc>
                <a:spcPct val="70000"/>
              </a:lnSpc>
            </a:pPr>
            <a:r>
              <a:rPr lang="en-US" sz="1200">
                <a:hlinkClick r:id="rId9"/>
              </a:rPr>
              <a:t>https://apps.who.int/iris/bitstream/handle/10665/70051/HED_92.4_eng.pdf;sequence=1</a:t>
            </a:r>
            <a:r>
              <a:rPr lang="en-US" sz="1200"/>
              <a:t> , Accessed on February 10, 2023</a:t>
            </a:r>
          </a:p>
          <a:p>
            <a:pPr>
              <a:lnSpc>
                <a:spcPct val="70000"/>
              </a:lnSpc>
            </a:pPr>
            <a:endParaRPr lang="en-US" sz="1200"/>
          </a:p>
          <a:p>
            <a:pPr>
              <a:lnSpc>
                <a:spcPct val="70000"/>
              </a:lnSpc>
            </a:pPr>
            <a:r>
              <a:rPr lang="fr-FR" sz="1200"/>
              <a:t>ADVOCACY, WHO,   </a:t>
            </a:r>
          </a:p>
          <a:p>
            <a:pPr>
              <a:lnSpc>
                <a:spcPct val="70000"/>
              </a:lnSpc>
            </a:pPr>
            <a:r>
              <a:rPr lang="en-US" sz="1200" kern="1200">
                <a:solidFill>
                  <a:prstClr val="black"/>
                </a:solidFill>
                <a:latin typeface="Arial"/>
                <a:cs typeface="Arial"/>
                <a:hlinkClick r:id="rId10"/>
              </a:rPr>
              <a:t>https://intranet.who.int/features/communicationstoolkit/pdf/advocacy.pdf</a:t>
            </a:r>
            <a:r>
              <a:rPr lang="en-US" sz="1200" kern="1200">
                <a:solidFill>
                  <a:prstClr val="black"/>
                </a:solidFill>
                <a:latin typeface="Arial"/>
                <a:cs typeface="Arial"/>
              </a:rPr>
              <a:t> </a:t>
            </a:r>
          </a:p>
          <a:p>
            <a:pPr>
              <a:lnSpc>
                <a:spcPct val="70000"/>
              </a:lnSpc>
            </a:pPr>
            <a:endParaRPr lang="en-US" sz="1200" kern="1200">
              <a:solidFill>
                <a:prstClr val="black"/>
              </a:solidFill>
              <a:latin typeface="Arial"/>
              <a:cs typeface="Arial"/>
            </a:endParaRPr>
          </a:p>
        </p:txBody>
      </p:sp>
      <p:sp>
        <p:nvSpPr>
          <p:cNvPr id="5" name="Slide Number Placeholder 5">
            <a:extLst>
              <a:ext uri="{FF2B5EF4-FFF2-40B4-BE49-F238E27FC236}">
                <a16:creationId xmlns:a16="http://schemas.microsoft.com/office/drawing/2014/main" id="{AB015CC7-728E-4025-BC5B-F6FD049225F4}"/>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79</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02949152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9A233-DD56-F840-BA8E-FF65A54DFFF3}"/>
              </a:ext>
            </a:extLst>
          </p:cNvPr>
          <p:cNvSpPr>
            <a:spLocks noGrp="1"/>
          </p:cNvSpPr>
          <p:nvPr>
            <p:ph type="title"/>
          </p:nvPr>
        </p:nvSpPr>
        <p:spPr>
          <a:xfrm>
            <a:off x="2835591" y="3105943"/>
            <a:ext cx="6870004" cy="646114"/>
          </a:xfrm>
        </p:spPr>
        <p:txBody>
          <a:bodyPr lIns="45719" tIns="45720" rIns="45719" bIns="45720" anchor="ctr">
            <a:noAutofit/>
          </a:bodyPr>
          <a:lstStyle/>
          <a:p>
            <a:pPr algn="ctr"/>
            <a:r>
              <a:rPr lang="en-US" sz="4000" b="1" kern="1200" dirty="0">
                <a:solidFill>
                  <a:srgbClr val="A1010D"/>
                </a:solidFill>
                <a:latin typeface="Source Sans Pro Regular"/>
                <a:cs typeface="Arial"/>
              </a:rPr>
              <a:t>What is a manager’s focus?</a:t>
            </a:r>
          </a:p>
        </p:txBody>
      </p:sp>
      <p:sp>
        <p:nvSpPr>
          <p:cNvPr id="4" name="Rectangle 3"/>
          <p:cNvSpPr/>
          <p:nvPr/>
        </p:nvSpPr>
        <p:spPr>
          <a:xfrm>
            <a:off x="-45242" y="22505"/>
            <a:ext cx="11031794" cy="584775"/>
          </a:xfrm>
          <a:prstGeom prst="rect">
            <a:avLst/>
          </a:prstGeom>
        </p:spPr>
        <p:txBody>
          <a:bodyPr wrap="square">
            <a:spAutoFit/>
          </a:bodyPr>
          <a:lstStyle/>
          <a:p>
            <a:r>
              <a:rPr lang="fr-FR" sz="3200" b="1" dirty="0">
                <a:solidFill>
                  <a:schemeClr val="bg1"/>
                </a:solidFill>
                <a:latin typeface="Source Sans Pro Regular"/>
              </a:rPr>
              <a:t> </a:t>
            </a:r>
            <a:r>
              <a:rPr lang="fr-FR" sz="3200" b="1" dirty="0" err="1">
                <a:solidFill>
                  <a:schemeClr val="bg1"/>
                </a:solidFill>
                <a:latin typeface="Source Sans Pro Regular"/>
              </a:rPr>
              <a:t>Based</a:t>
            </a:r>
            <a:r>
              <a:rPr lang="fr-FR" sz="3200" b="1" dirty="0">
                <a:solidFill>
                  <a:schemeClr val="bg1"/>
                </a:solidFill>
                <a:latin typeface="Source Sans Pro Regular"/>
              </a:rPr>
              <a:t> on </a:t>
            </a:r>
            <a:r>
              <a:rPr lang="fr-FR" sz="3200" b="1" dirty="0" err="1">
                <a:solidFill>
                  <a:schemeClr val="bg1"/>
                </a:solidFill>
                <a:latin typeface="Source Sans Pro Regular"/>
              </a:rPr>
              <a:t>your</a:t>
            </a:r>
            <a:r>
              <a:rPr lang="fr-FR" sz="3200" b="1" dirty="0">
                <a:solidFill>
                  <a:schemeClr val="bg1"/>
                </a:solidFill>
                <a:latin typeface="Source Sans Pro Regular"/>
              </a:rPr>
              <a:t> </a:t>
            </a:r>
            <a:r>
              <a:rPr lang="fr-FR" sz="3200" b="1" dirty="0" err="1">
                <a:solidFill>
                  <a:schemeClr val="bg1"/>
                </a:solidFill>
                <a:latin typeface="Source Sans Pro Regular"/>
              </a:rPr>
              <a:t>experience</a:t>
            </a:r>
            <a:r>
              <a:rPr lang="fr-FR" sz="3200" b="1" dirty="0">
                <a:solidFill>
                  <a:schemeClr val="bg1"/>
                </a:solidFill>
                <a:latin typeface="Source Sans Pro Regular"/>
              </a:rPr>
              <a:t>…</a:t>
            </a:r>
            <a:endParaRPr lang="en-US" sz="3200" b="1" dirty="0">
              <a:solidFill>
                <a:schemeClr val="bg1"/>
              </a:solidFill>
              <a:latin typeface="Source Sans Pro Regular"/>
            </a:endParaRPr>
          </a:p>
        </p:txBody>
      </p:sp>
      <p:sp>
        <p:nvSpPr>
          <p:cNvPr id="8" name="Rectangle 7">
            <a:extLst>
              <a:ext uri="{FF2B5EF4-FFF2-40B4-BE49-F238E27FC236}">
                <a16:creationId xmlns:a16="http://schemas.microsoft.com/office/drawing/2014/main" id="{C453EE16-62AC-4EBE-8618-4FF04DACBBBD}"/>
              </a:ext>
            </a:extLst>
          </p:cNvPr>
          <p:cNvSpPr/>
          <p:nvPr/>
        </p:nvSpPr>
        <p:spPr>
          <a:xfrm>
            <a:off x="10232499" y="6012110"/>
            <a:ext cx="601447" cy="246221"/>
          </a:xfrm>
          <a:prstGeom prst="rect">
            <a:avLst/>
          </a:prstGeom>
        </p:spPr>
        <p:txBody>
          <a:bodyPr wrap="none">
            <a:spAutoFit/>
          </a:bodyPr>
          <a:lstStyle/>
          <a:p>
            <a:pPr hangingPunct="1"/>
            <a:r>
              <a:rPr lang="en-US" sz="1000" kern="1200">
                <a:ea typeface="+mn-ea"/>
                <a:cs typeface="+mn-cs"/>
              </a:rPr>
              <a:t>© APHL</a:t>
            </a:r>
            <a:endParaRPr lang="en-US" sz="1000" kern="1200">
              <a:solidFill>
                <a:prstClr val="black"/>
              </a:solidFill>
              <a:ea typeface="+mn-ea"/>
              <a:cs typeface="+mn-cs"/>
            </a:endParaRPr>
          </a:p>
        </p:txBody>
      </p:sp>
      <p:sp>
        <p:nvSpPr>
          <p:cNvPr id="9" name="Slide Number Placeholder 5">
            <a:extLst>
              <a:ext uri="{FF2B5EF4-FFF2-40B4-BE49-F238E27FC236}">
                <a16:creationId xmlns:a16="http://schemas.microsoft.com/office/drawing/2014/main" id="{63B5E3F2-F2D3-4610-9361-7EFC70859BFA}"/>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8</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813874922"/>
      </p:ext>
    </p:ext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DB22FC3-37BF-4C09-8263-5883360B3D07}"/>
              </a:ext>
            </a:extLst>
          </p:cNvPr>
          <p:cNvSpPr>
            <a:spLocks noGrp="1"/>
          </p:cNvSpPr>
          <p:nvPr>
            <p:ph type="body" idx="1"/>
          </p:nvPr>
        </p:nvSpPr>
        <p:spPr>
          <a:xfrm>
            <a:off x="4273551" y="842965"/>
            <a:ext cx="7574320" cy="5546726"/>
          </a:xfrm>
        </p:spPr>
        <p:txBody>
          <a:bodyPr>
            <a:normAutofit/>
          </a:bodyPr>
          <a:lstStyle/>
          <a:p>
            <a:r>
              <a:rPr lang="en-US" sz="1600"/>
              <a:t>Communication Essentials for Member States, </a:t>
            </a:r>
            <a:r>
              <a:rPr lang="en-US" sz="1600" err="1"/>
              <a:t>OpenWHO</a:t>
            </a:r>
            <a:r>
              <a:rPr lang="en-US" sz="1600"/>
              <a:t>, </a:t>
            </a:r>
          </a:p>
          <a:p>
            <a:r>
              <a:rPr lang="en-US" sz="1600">
                <a:hlinkClick r:id="rId2"/>
              </a:rPr>
              <a:t>https://openwho.org/courses/publichealthcom</a:t>
            </a:r>
            <a:r>
              <a:rPr lang="en-US" sz="1600"/>
              <a:t> , accessed on </a:t>
            </a:r>
            <a:r>
              <a:rPr lang="en-US" sz="1600" err="1"/>
              <a:t>Februry</a:t>
            </a:r>
            <a:r>
              <a:rPr lang="en-US" sz="1600"/>
              <a:t> 11, 2023</a:t>
            </a:r>
          </a:p>
          <a:p>
            <a:endParaRPr lang="en-US" sz="1600"/>
          </a:p>
          <a:p>
            <a:r>
              <a:rPr lang="en-US" sz="1600"/>
              <a:t>Ready4Response Tier 2: Systems, structures and skills (Module 3: </a:t>
            </a:r>
            <a:r>
              <a:rPr lang="fr-FR" sz="1600" err="1"/>
              <a:t>Response</a:t>
            </a:r>
            <a:r>
              <a:rPr lang="fr-FR" sz="1600"/>
              <a:t> </a:t>
            </a:r>
            <a:r>
              <a:rPr lang="fr-FR" sz="1600" err="1"/>
              <a:t>core</a:t>
            </a:r>
            <a:r>
              <a:rPr lang="fr-FR" sz="1600"/>
              <a:t> </a:t>
            </a:r>
            <a:r>
              <a:rPr lang="fr-FR" sz="1600" err="1"/>
              <a:t>skills</a:t>
            </a:r>
            <a:r>
              <a:rPr lang="en-US" sz="1600"/>
              <a:t>), WHO</a:t>
            </a:r>
          </a:p>
          <a:p>
            <a:r>
              <a:rPr lang="en-US" sz="1600" kern="1200">
                <a:solidFill>
                  <a:prstClr val="black"/>
                </a:solidFill>
                <a:cs typeface="Arial"/>
                <a:hlinkClick r:id="rId3"/>
              </a:rPr>
              <a:t>https://openwho.org/courses/ready4response-tier2-EN/items/4eiNpFkpWHHSvjrgOTvsDI</a:t>
            </a:r>
            <a:r>
              <a:rPr lang="en-US" sz="1600" kern="1200">
                <a:solidFill>
                  <a:prstClr val="black"/>
                </a:solidFill>
                <a:cs typeface="Arial"/>
              </a:rPr>
              <a:t>, accessed on February 10, 2023  </a:t>
            </a:r>
          </a:p>
          <a:p>
            <a:endParaRPr lang="en-US" sz="1600"/>
          </a:p>
          <a:p>
            <a:r>
              <a:rPr lang="fr-FR" sz="1600"/>
              <a:t>Leadership Management Communication, CDC Train</a:t>
            </a:r>
          </a:p>
          <a:p>
            <a:r>
              <a:rPr lang="fr-FR" sz="1600">
                <a:hlinkClick r:id="rId4"/>
              </a:rPr>
              <a:t>https://www.train.org/cdctrain/course/1012711/?activeTab=about</a:t>
            </a:r>
            <a:r>
              <a:rPr lang="fr-FR" sz="1600"/>
              <a:t> , </a:t>
            </a:r>
            <a:r>
              <a:rPr lang="fr-FR" sz="1600" err="1"/>
              <a:t>Accessed</a:t>
            </a:r>
            <a:r>
              <a:rPr lang="fr-FR" sz="1600"/>
              <a:t> on </a:t>
            </a:r>
            <a:r>
              <a:rPr lang="fr-FR" sz="1600" err="1"/>
              <a:t>February</a:t>
            </a:r>
            <a:r>
              <a:rPr lang="fr-FR" sz="1600"/>
              <a:t> 11, 2023 </a:t>
            </a:r>
          </a:p>
          <a:p>
            <a:endParaRPr lang="fr-FR" sz="1600"/>
          </a:p>
          <a:p>
            <a:r>
              <a:rPr lang="fr-FR" sz="1600" err="1"/>
              <a:t>Conflict</a:t>
            </a:r>
            <a:r>
              <a:rPr lang="fr-FR" sz="1600"/>
              <a:t> Management, CDC Train</a:t>
            </a:r>
          </a:p>
          <a:p>
            <a:r>
              <a:rPr lang="fr-FR" sz="1600">
                <a:hlinkClick r:id="rId5"/>
              </a:rPr>
              <a:t>https://www.train.org/cdctrain/course/1012811/</a:t>
            </a:r>
            <a:r>
              <a:rPr lang="fr-FR" sz="1600"/>
              <a:t> , </a:t>
            </a:r>
            <a:r>
              <a:rPr lang="fr-FR" sz="1600" err="1"/>
              <a:t>Accessed</a:t>
            </a:r>
            <a:r>
              <a:rPr lang="fr-FR" sz="1600"/>
              <a:t> on </a:t>
            </a:r>
            <a:r>
              <a:rPr lang="fr-FR" sz="1600" err="1"/>
              <a:t>February</a:t>
            </a:r>
            <a:r>
              <a:rPr lang="fr-FR" sz="1600"/>
              <a:t> 11, 2023</a:t>
            </a:r>
          </a:p>
          <a:p>
            <a:endParaRPr lang="fr-FR" sz="1600"/>
          </a:p>
          <a:p>
            <a:r>
              <a:rPr lang="en-US" sz="1600"/>
              <a:t>Foundational Skills for Communicating About Health, Coursera, </a:t>
            </a:r>
          </a:p>
          <a:p>
            <a:pPr>
              <a:lnSpc>
                <a:spcPct val="70000"/>
              </a:lnSpc>
            </a:pPr>
            <a:r>
              <a:rPr lang="en-US" sz="1600" kern="1200">
                <a:solidFill>
                  <a:prstClr val="black"/>
                </a:solidFill>
                <a:cs typeface="Arial"/>
                <a:hlinkClick r:id="rId6"/>
              </a:rPr>
              <a:t>https://www.coursera.org/learn/foundational-skills-communicating-health</a:t>
            </a:r>
            <a:r>
              <a:rPr lang="en-US" sz="1600" kern="1200">
                <a:solidFill>
                  <a:prstClr val="black"/>
                </a:solidFill>
                <a:cs typeface="Arial"/>
              </a:rPr>
              <a:t> , accessed on February 11,  2023</a:t>
            </a:r>
          </a:p>
          <a:p>
            <a:endParaRPr lang="en-US" sz="1600"/>
          </a:p>
          <a:p>
            <a:r>
              <a:rPr lang="en-US" sz="1600"/>
              <a:t>How to Get Skilled: Introduction to Individual Skills Management, Coursera, </a:t>
            </a:r>
            <a:r>
              <a:rPr lang="en-US" sz="1600">
                <a:hlinkClick r:id="rId7"/>
              </a:rPr>
              <a:t>https://www.coursera.org/learn/skills-management#syllabus</a:t>
            </a:r>
            <a:r>
              <a:rPr lang="en-US" sz="1600"/>
              <a:t> , accessed on February 11, 2023</a:t>
            </a:r>
          </a:p>
          <a:p>
            <a:endParaRPr lang="en-US" sz="1600"/>
          </a:p>
          <a:p>
            <a:pPr hangingPunct="1"/>
            <a:endParaRPr lang="en-GB" sz="1600" kern="1200">
              <a:solidFill>
                <a:prstClr val="black"/>
              </a:solidFill>
              <a:ea typeface="+mn-lt"/>
              <a:cs typeface="Calibri"/>
            </a:endParaRPr>
          </a:p>
          <a:p>
            <a:endParaRPr lang="en-US" sz="1600"/>
          </a:p>
          <a:p>
            <a:endParaRPr lang="en-US" sz="1600"/>
          </a:p>
        </p:txBody>
      </p:sp>
      <p:sp>
        <p:nvSpPr>
          <p:cNvPr id="4" name="Slide Number Placeholder 5">
            <a:extLst>
              <a:ext uri="{FF2B5EF4-FFF2-40B4-BE49-F238E27FC236}">
                <a16:creationId xmlns:a16="http://schemas.microsoft.com/office/drawing/2014/main" id="{BE0CCB44-E1D1-491C-AB3A-5A536323EE4F}"/>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80</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796648425"/>
      </p:ext>
    </p:ext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BA9525B5-815C-4A47-B19F-D7A02509DB10}"/>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81</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210347919"/>
      </p:ext>
    </p:ext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870788" y="2084172"/>
            <a:ext cx="10450423" cy="3008051"/>
          </a:xfrm>
        </p:spPr>
        <p:txBody>
          <a:bodyPr vert="horz" lIns="18000" tIns="0" rIns="18000" bIns="0" rtlCol="0" anchor="t">
            <a:noAutofit/>
          </a:bodyPr>
          <a:lstStyle/>
          <a:p>
            <a:pPr marL="0" indent="-22860">
              <a:buNone/>
            </a:pPr>
            <a:r>
              <a:rPr lang="en-US" sz="2400" dirty="0">
                <a:solidFill>
                  <a:srgbClr val="000000"/>
                </a:solidFill>
                <a:effectLst/>
                <a:latin typeface="Source Sans Pro" panose="020B0503030403020204" pitchFamily="34" charset="0"/>
                <a:ea typeface="Times New Roman" panose="02020603050405020304" pitchFamily="18" charset="0"/>
              </a:rPr>
              <a:t>This training package was made possible by grant/cooperative agreement number </a:t>
            </a:r>
            <a:r>
              <a:rPr lang="en-US" sz="2400" b="0" i="0" dirty="0">
                <a:solidFill>
                  <a:srgbClr val="10253F"/>
                </a:solidFill>
                <a:effectLst/>
                <a:latin typeface="Source Sans Pro" panose="020B0503030403020204" pitchFamily="34" charset="0"/>
              </a:rPr>
              <a:t>GH0002225-03</a:t>
            </a:r>
            <a:r>
              <a:rPr lang="en-US" sz="2400" dirty="0">
                <a:solidFill>
                  <a:srgbClr val="000000"/>
                </a:solidFill>
                <a:effectLst/>
                <a:latin typeface="Source Sans Pro" panose="020B0503030403020204" pitchFamily="34" charset="0"/>
                <a:ea typeface="Times New Roman" panose="02020603050405020304" pitchFamily="18" charset="0"/>
              </a:rPr>
              <a:t> from the U.S. Centers for Disease Control and Prevention. Its contents do not necessarily reflect the official policies of the Department of Health and Human Services nor does mention of trade names, commercial practices, or organizations imply endorsement by the U.S. Government. </a:t>
            </a:r>
            <a:endParaRPr lang="en-US" sz="2400" dirty="0">
              <a:effectLst/>
              <a:latin typeface="Source Sans Pro" panose="020B0503030403020204" pitchFamily="34" charset="0"/>
              <a:ea typeface="Calibri" panose="020F0502020204030204" pitchFamily="34" charset="0"/>
            </a:endParaRPr>
          </a:p>
          <a:p>
            <a:endParaRPr lang="en-US" sz="2400" dirty="0">
              <a:latin typeface="Source Sans Pro" panose="020B0503030403020204" pitchFamily="34" charset="0"/>
            </a:endParaRPr>
          </a:p>
        </p:txBody>
      </p:sp>
      <p:sp>
        <p:nvSpPr>
          <p:cNvPr id="4" name="TextBox 3">
            <a:extLst>
              <a:ext uri="{FF2B5EF4-FFF2-40B4-BE49-F238E27FC236}">
                <a16:creationId xmlns:a16="http://schemas.microsoft.com/office/drawing/2014/main" id="{1928975A-A980-4294-BEBA-67C8CC817766}"/>
              </a:ext>
            </a:extLst>
          </p:cNvPr>
          <p:cNvSpPr txBox="1"/>
          <p:nvPr/>
        </p:nvSpPr>
        <p:spPr>
          <a:xfrm>
            <a:off x="870788" y="1337569"/>
            <a:ext cx="3961094"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2400" b="1" i="0" u="none" strike="noStrike" cap="none" spc="0" normalizeH="0" baseline="0">
                <a:ln>
                  <a:noFill/>
                </a:ln>
                <a:solidFill>
                  <a:schemeClr val="tx1"/>
                </a:solidFill>
                <a:effectLst/>
                <a:uFillTx/>
                <a:latin typeface="Source Sans Pro" panose="020B0503030403020204" pitchFamily="34" charset="0"/>
                <a:sym typeface="Calibri"/>
              </a:rPr>
              <a:t>US CDC disclaimer</a:t>
            </a:r>
            <a:endParaRPr kumimoji="0" lang="en-US" sz="2400" b="1" i="0" u="none" strike="noStrike" cap="none" spc="0" normalizeH="0" baseline="0">
              <a:ln>
                <a:noFill/>
              </a:ln>
              <a:solidFill>
                <a:schemeClr val="tx1"/>
              </a:solidFill>
              <a:effectLst/>
              <a:uFillTx/>
              <a:latin typeface="Source Sans Pro" panose="020B0503030403020204" pitchFamily="34" charset="0"/>
              <a:sym typeface="Calibri"/>
            </a:endParaRPr>
          </a:p>
        </p:txBody>
      </p:sp>
    </p:spTree>
    <p:extLst>
      <p:ext uri="{BB962C8B-B14F-4D97-AF65-F5344CB8AC3E}">
        <p14:creationId xmlns:p14="http://schemas.microsoft.com/office/powerpoint/2010/main" val="130080302"/>
      </p:ext>
    </p:ext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pPr fontAlgn="base"/>
            <a:r>
              <a:rPr lang="en-US" sz="1900" b="1"/>
              <a:t>WHO Health Security Learning Platform - Training Materials</a:t>
            </a:r>
            <a:r>
              <a:rPr lang="en-US" sz="1900"/>
              <a:t>​</a:t>
            </a:r>
          </a:p>
          <a:p>
            <a:pPr fontAlgn="base"/>
            <a:r>
              <a:rPr lang="en-US" sz="1900"/>
              <a:t>These WHO Training Materials are © World Health Organization (WHO) 2022. All rights reserved.​</a:t>
            </a:r>
          </a:p>
          <a:p>
            <a:pPr fontAlgn="base"/>
            <a:r>
              <a:rPr lang="en-US" sz="1900"/>
              <a:t>Your use of these materials is subject to the “</a:t>
            </a:r>
            <a:r>
              <a:rPr lang="en-US" sz="1900" u="sng">
                <a:hlinkClick r:id="rId2"/>
              </a:rPr>
              <a:t>WHO Health Security Learning Platform, Training Materials – Terms of Use</a:t>
            </a:r>
            <a:r>
              <a:rPr lang="en-US" sz="1900"/>
              <a:t>”, which you accepted when downloading them and which are available on the Health Security Learning Platform at: </a:t>
            </a:r>
            <a:r>
              <a:rPr lang="en-US" sz="1900" u="sng">
                <a:hlinkClick r:id="rId3"/>
              </a:rPr>
              <a:t>https://extranet.who.int/hslp</a:t>
            </a:r>
            <a:r>
              <a:rPr lang="en-US" sz="1900"/>
              <a:t>  ​</a:t>
            </a:r>
          </a:p>
          <a:p>
            <a:pPr fontAlgn="base"/>
            <a:r>
              <a:rPr lang="en-US" sz="1900"/>
              <a:t>​</a:t>
            </a:r>
          </a:p>
          <a:p>
            <a:pPr fontAlgn="base"/>
            <a:r>
              <a:rPr lang="en-US" sz="1900"/>
              <a:t>Should you adapt, modify, translate, or in any other way revise the contents of these materials, you shall not imply that WHO is any way affiliated with such modifications and shall not use the WHO name or emblem in such modified materials. ​</a:t>
            </a:r>
          </a:p>
          <a:p>
            <a:pPr fontAlgn="base"/>
            <a:r>
              <a:rPr lang="en-US" sz="1900"/>
              <a:t>​</a:t>
            </a:r>
          </a:p>
          <a:p>
            <a:pPr fontAlgn="base"/>
            <a:r>
              <a:rPr lang="en-US" sz="1900"/>
              <a:t>Should you adapt, modify, translate, or in any other way revise the contents of these materials, you shall acknowledge the source of the material providing the following attribution: “These training materials are a modified version of the Rapid Response Teams </a:t>
            </a:r>
            <a:r>
              <a:rPr lang="fr-FR" sz="1900">
                <a:solidFill>
                  <a:srgbClr val="10253F"/>
                </a:solidFill>
                <a:ea typeface="Arial"/>
                <a:cs typeface="Arial"/>
                <a:sym typeface="Calibri"/>
              </a:rPr>
              <a:t>Managers Training Package </a:t>
            </a:r>
            <a:r>
              <a:rPr lang="en-US" sz="1900"/>
              <a:t>(available at: https://extranet.who.int/hslp/), which is © the World Health Organization (WHO), 2022, and used with permission from WHO. WHO disclaims any responsibility for any modifications to, or revisions of, the WHO copyrighted materials.”  ​</a:t>
            </a:r>
          </a:p>
          <a:p>
            <a:pPr fontAlgn="base"/>
            <a:r>
              <a:rPr lang="en-US" sz="1900"/>
              <a:t>Further, please inform WHO of any modifications of these materials that you use publicly, for record-keeping purposes and continued development, by emailing </a:t>
            </a:r>
            <a:r>
              <a:rPr lang="en-US" sz="1900" u="sng">
                <a:hlinkClick r:id="rId4"/>
              </a:rPr>
              <a:t>ihrhrt@who.int</a:t>
            </a:r>
            <a:r>
              <a:rPr lang="en-US" sz="1900"/>
              <a:t>​</a:t>
            </a:r>
          </a:p>
          <a:p>
            <a:endParaRPr lang="en-GB"/>
          </a:p>
        </p:txBody>
      </p:sp>
      <p:sp>
        <p:nvSpPr>
          <p:cNvPr id="4" name="Slide Number Placeholder 5">
            <a:extLst>
              <a:ext uri="{FF2B5EF4-FFF2-40B4-BE49-F238E27FC236}">
                <a16:creationId xmlns:a16="http://schemas.microsoft.com/office/drawing/2014/main" id="{5D6F4A12-4D8C-472F-8D39-2A8610DF7967}"/>
              </a:ext>
            </a:extLst>
          </p:cNvPr>
          <p:cNvSpPr txBox="1">
            <a:spLocks noGrp="1"/>
          </p:cNvSpPr>
          <p:nvPr>
            <p:ph type="sldNum" sz="quarter" idx="2"/>
          </p:nvPr>
        </p:nvSpPr>
        <p:spPr>
          <a:xfrm>
            <a:off x="11810198" y="6527531"/>
            <a:ext cx="381802"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83</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74109106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9A233-DD56-F840-BA8E-FF65A54DFFF3}"/>
              </a:ext>
            </a:extLst>
          </p:cNvPr>
          <p:cNvSpPr>
            <a:spLocks noGrp="1"/>
          </p:cNvSpPr>
          <p:nvPr>
            <p:ph type="title"/>
          </p:nvPr>
        </p:nvSpPr>
        <p:spPr>
          <a:xfrm>
            <a:off x="307544" y="788520"/>
            <a:ext cx="6870004" cy="646114"/>
          </a:xfrm>
        </p:spPr>
        <p:txBody>
          <a:bodyPr lIns="45719" tIns="45720" rIns="45719" bIns="45720" anchor="ctr">
            <a:noAutofit/>
          </a:bodyPr>
          <a:lstStyle/>
          <a:p>
            <a:r>
              <a:rPr lang="en-US" sz="2800" b="1" kern="1200">
                <a:solidFill>
                  <a:srgbClr val="A1010D"/>
                </a:solidFill>
                <a:latin typeface="Source Sans Pro Regular"/>
                <a:cs typeface="Arial"/>
              </a:rPr>
              <a:t>What is a manager’s focus?</a:t>
            </a:r>
          </a:p>
        </p:txBody>
      </p:sp>
      <p:sp>
        <p:nvSpPr>
          <p:cNvPr id="6" name="Rectangle 1">
            <a:extLst>
              <a:ext uri="{FF2B5EF4-FFF2-40B4-BE49-F238E27FC236}">
                <a16:creationId xmlns:a16="http://schemas.microsoft.com/office/drawing/2014/main" id="{784231F1-061F-D04A-91C2-934E6F5F604B}"/>
              </a:ext>
            </a:extLst>
          </p:cNvPr>
          <p:cNvSpPr>
            <a:spLocks noChangeArrowheads="1"/>
          </p:cNvSpPr>
          <p:nvPr/>
        </p:nvSpPr>
        <p:spPr bwMode="auto">
          <a:xfrm>
            <a:off x="412167" y="1641640"/>
            <a:ext cx="1066800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sz="2400" baseline="-25000">
                <a:solidFill>
                  <a:srgbClr val="FFFF66"/>
                </a:solidFill>
                <a:latin typeface="Arial" panose="020B0604020202020204" pitchFamily="34" charset="0"/>
                <a:ea typeface="MS PGothic" panose="020B0600070205080204" pitchFamily="34" charset="-128"/>
              </a:defRPr>
            </a:lvl1pPr>
            <a:lvl2pPr marL="742950" indent="-285750">
              <a:defRPr sz="2400" baseline="-25000">
                <a:solidFill>
                  <a:srgbClr val="FFFF66"/>
                </a:solidFill>
                <a:latin typeface="Arial" panose="020B0604020202020204" pitchFamily="34" charset="0"/>
                <a:ea typeface="MS PGothic" panose="020B0600070205080204" pitchFamily="34" charset="-128"/>
              </a:defRPr>
            </a:lvl2pPr>
            <a:lvl3pPr marL="1143000" indent="-228600">
              <a:defRPr sz="2400" baseline="-25000">
                <a:solidFill>
                  <a:srgbClr val="FFFF66"/>
                </a:solidFill>
                <a:latin typeface="Arial" panose="020B0604020202020204" pitchFamily="34" charset="0"/>
                <a:ea typeface="MS PGothic" panose="020B0600070205080204" pitchFamily="34" charset="-128"/>
              </a:defRPr>
            </a:lvl3pPr>
            <a:lvl4pPr marL="1600200" indent="-228600">
              <a:defRPr sz="2400" baseline="-25000">
                <a:solidFill>
                  <a:srgbClr val="FFFF66"/>
                </a:solidFill>
                <a:latin typeface="Arial" panose="020B0604020202020204" pitchFamily="34" charset="0"/>
                <a:ea typeface="MS PGothic" panose="020B0600070205080204" pitchFamily="34" charset="-128"/>
              </a:defRPr>
            </a:lvl4pPr>
            <a:lvl5pPr marL="2057400" indent="-228600">
              <a:defRPr sz="2400" baseline="-25000">
                <a:solidFill>
                  <a:srgbClr val="FFFF66"/>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aseline="-25000">
                <a:solidFill>
                  <a:srgbClr val="FFFF66"/>
                </a:solidFill>
                <a:latin typeface="Arial" panose="020B0604020202020204" pitchFamily="34" charset="0"/>
                <a:ea typeface="MS PGothic" panose="020B0600070205080204" pitchFamily="34" charset="-128"/>
              </a:defRPr>
            </a:lvl9pPr>
          </a:lstStyle>
          <a:p>
            <a:pPr algn="ctr" hangingPunct="1">
              <a:buClr>
                <a:srgbClr val="649E00"/>
              </a:buClr>
            </a:pPr>
            <a:r>
              <a:rPr lang="en-US" altLang="en-US" kern="1200" baseline="0" dirty="0">
                <a:solidFill>
                  <a:prstClr val="black"/>
                </a:solidFill>
                <a:latin typeface="Source Sans Pro Regular"/>
                <a:ea typeface="+mn-ea"/>
                <a:cs typeface="Arial" panose="020B0604020202020204" pitchFamily="34" charset="0"/>
              </a:rPr>
              <a:t>A manager controls a set of processes that help to keep a complex system of people and technology functioning smoothly…</a:t>
            </a:r>
          </a:p>
          <a:p>
            <a:pPr algn="ctr" hangingPunct="1">
              <a:spcBef>
                <a:spcPts val="1200"/>
              </a:spcBef>
            </a:pPr>
            <a:r>
              <a:rPr lang="en-US" altLang="en-US" kern="1200" baseline="0" dirty="0">
                <a:solidFill>
                  <a:srgbClr val="951D19"/>
                </a:solidFill>
                <a:latin typeface="Arial"/>
                <a:ea typeface="MS PGothic"/>
                <a:cs typeface="Arial"/>
              </a:rPr>
              <a:t>Keeps trains running on schedule!</a:t>
            </a:r>
          </a:p>
          <a:p>
            <a:pPr marL="342900" indent="-342900" hangingPunct="1">
              <a:buClr>
                <a:srgbClr val="649E00"/>
              </a:buClr>
              <a:buFont typeface="Arial" panose="020B0604020202020204" pitchFamily="34" charset="0"/>
              <a:buChar char="•"/>
            </a:pPr>
            <a:endParaRPr lang="en-US" altLang="en-US" kern="1200" baseline="0" dirty="0">
              <a:solidFill>
                <a:srgbClr val="F36D32"/>
              </a:solidFill>
              <a:latin typeface="Source Sans Pro Regular"/>
              <a:ea typeface="+mn-ea"/>
              <a:cs typeface="Arial" panose="020B0604020202020204" pitchFamily="34" charset="0"/>
            </a:endParaRPr>
          </a:p>
          <a:p>
            <a:pPr marL="342900" indent="-342900" hangingPunct="1">
              <a:buClr>
                <a:srgbClr val="649E00"/>
              </a:buClr>
              <a:buFont typeface="Arial" panose="020B0604020202020204" pitchFamily="34" charset="0"/>
              <a:buChar char="•"/>
            </a:pPr>
            <a:endParaRPr lang="en-US" altLang="en-US" kern="1200" baseline="0" dirty="0">
              <a:solidFill>
                <a:prstClr val="black"/>
              </a:solidFill>
              <a:latin typeface="Source Sans Pro Regular"/>
              <a:ea typeface="+mn-ea"/>
              <a:cs typeface="Arial" panose="020B0604020202020204" pitchFamily="34" charset="0"/>
            </a:endParaRPr>
          </a:p>
          <a:p>
            <a:pPr marL="342900" indent="-342900" hangingPunct="1">
              <a:buClr>
                <a:srgbClr val="649E00"/>
              </a:buClr>
              <a:buFont typeface="Arial" panose="020B0604020202020204" pitchFamily="34" charset="0"/>
              <a:buChar char="•"/>
            </a:pPr>
            <a:r>
              <a:rPr lang="en-US" altLang="en-US" kern="1200" baseline="0" dirty="0">
                <a:solidFill>
                  <a:prstClr val="black"/>
                </a:solidFill>
                <a:latin typeface="Source Sans Pro Regular"/>
                <a:ea typeface="+mn-ea"/>
                <a:cs typeface="Arial" panose="020B0604020202020204" pitchFamily="34" charset="0"/>
              </a:rPr>
              <a:t>Administration</a:t>
            </a:r>
          </a:p>
          <a:p>
            <a:pPr marL="342900" indent="-342900" hangingPunct="1">
              <a:buClr>
                <a:srgbClr val="649E00"/>
              </a:buClr>
              <a:buFont typeface="Arial" panose="020B0604020202020204" pitchFamily="34" charset="0"/>
              <a:buChar char="•"/>
            </a:pPr>
            <a:r>
              <a:rPr lang="en-US" altLang="en-US" kern="1200" baseline="0" dirty="0">
                <a:solidFill>
                  <a:prstClr val="black"/>
                </a:solidFill>
                <a:latin typeface="Source Sans Pro Regular"/>
                <a:ea typeface="+mn-ea"/>
                <a:cs typeface="Arial" panose="020B0604020202020204" pitchFamily="34" charset="0"/>
              </a:rPr>
              <a:t>Planning: who, how and when?</a:t>
            </a:r>
          </a:p>
          <a:p>
            <a:pPr marL="342900" indent="-342900" hangingPunct="1">
              <a:buClr>
                <a:srgbClr val="649E00"/>
              </a:buClr>
              <a:buFont typeface="Arial" panose="020B0604020202020204" pitchFamily="34" charset="0"/>
              <a:buChar char="•"/>
            </a:pPr>
            <a:r>
              <a:rPr lang="en-US" altLang="en-US" kern="1200" baseline="0" dirty="0">
                <a:solidFill>
                  <a:prstClr val="black"/>
                </a:solidFill>
                <a:latin typeface="Source Sans Pro Regular"/>
                <a:ea typeface="+mn-ea"/>
                <a:cs typeface="Arial" panose="020B0604020202020204" pitchFamily="34" charset="0"/>
              </a:rPr>
              <a:t>Systems </a:t>
            </a:r>
          </a:p>
          <a:p>
            <a:pPr marL="342900" indent="-342900" hangingPunct="1">
              <a:buClr>
                <a:srgbClr val="649E00"/>
              </a:buClr>
              <a:buFont typeface="Arial" panose="020B0604020202020204" pitchFamily="34" charset="0"/>
              <a:buChar char="•"/>
            </a:pPr>
            <a:r>
              <a:rPr lang="en-US" altLang="en-US" kern="1200" baseline="0" dirty="0">
                <a:solidFill>
                  <a:schemeClr val="tx1"/>
                </a:solidFill>
                <a:latin typeface="Source Sans Pro Regular"/>
                <a:ea typeface="+mn-ea"/>
                <a:cs typeface="Arial"/>
              </a:rPr>
              <a:t>Maintain operations </a:t>
            </a:r>
          </a:p>
          <a:p>
            <a:pPr hangingPunct="1">
              <a:spcBef>
                <a:spcPts val="1200"/>
              </a:spcBef>
            </a:pPr>
            <a:endParaRPr lang="en-US" altLang="en-US" kern="1200" baseline="0" dirty="0">
              <a:solidFill>
                <a:srgbClr val="F36D32"/>
              </a:solidFill>
              <a:cs typeface="Arial" panose="020B0604020202020204" pitchFamily="34" charset="0"/>
            </a:endParaRPr>
          </a:p>
        </p:txBody>
      </p:sp>
      <p:sp>
        <p:nvSpPr>
          <p:cNvPr id="4" name="Rectangle 3"/>
          <p:cNvSpPr/>
          <p:nvPr/>
        </p:nvSpPr>
        <p:spPr>
          <a:xfrm>
            <a:off x="-45242" y="22505"/>
            <a:ext cx="11031794" cy="584775"/>
          </a:xfrm>
          <a:prstGeom prst="rect">
            <a:avLst/>
          </a:prstGeom>
        </p:spPr>
        <p:txBody>
          <a:bodyPr wrap="square">
            <a:spAutoFit/>
          </a:bodyPr>
          <a:lstStyle/>
          <a:p>
            <a:r>
              <a:rPr lang="en-US" sz="3200" b="1">
                <a:solidFill>
                  <a:schemeClr val="bg1"/>
                </a:solidFill>
                <a:latin typeface="Source Sans Pro Regular"/>
              </a:rPr>
              <a:t>8.1 Roles and responsibilities  of a manager</a:t>
            </a:r>
            <a:endParaRPr lang="en-US" sz="3200">
              <a:solidFill>
                <a:schemeClr val="bg1"/>
              </a:solidFill>
              <a:latin typeface="Source Sans Pro Regular"/>
            </a:endParaRPr>
          </a:p>
        </p:txBody>
      </p:sp>
      <p:pic>
        <p:nvPicPr>
          <p:cNvPr id="7" name="Imag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65392" y="3358117"/>
            <a:ext cx="2968554" cy="2684642"/>
          </a:xfrm>
          <a:prstGeom prst="rect">
            <a:avLst/>
          </a:prstGeom>
        </p:spPr>
      </p:pic>
      <p:sp>
        <p:nvSpPr>
          <p:cNvPr id="8" name="Rectangle 7">
            <a:extLst>
              <a:ext uri="{FF2B5EF4-FFF2-40B4-BE49-F238E27FC236}">
                <a16:creationId xmlns:a16="http://schemas.microsoft.com/office/drawing/2014/main" id="{C453EE16-62AC-4EBE-8618-4FF04DACBBBD}"/>
              </a:ext>
            </a:extLst>
          </p:cNvPr>
          <p:cNvSpPr/>
          <p:nvPr/>
        </p:nvSpPr>
        <p:spPr>
          <a:xfrm>
            <a:off x="10232499" y="6012110"/>
            <a:ext cx="601447" cy="246221"/>
          </a:xfrm>
          <a:prstGeom prst="rect">
            <a:avLst/>
          </a:prstGeom>
        </p:spPr>
        <p:txBody>
          <a:bodyPr wrap="none">
            <a:spAutoFit/>
          </a:bodyPr>
          <a:lstStyle/>
          <a:p>
            <a:pPr hangingPunct="1"/>
            <a:r>
              <a:rPr lang="en-US" sz="1000" kern="1200">
                <a:ea typeface="+mn-ea"/>
                <a:cs typeface="+mn-cs"/>
              </a:rPr>
              <a:t>© APHL</a:t>
            </a:r>
            <a:endParaRPr lang="en-US" sz="1000" kern="1200">
              <a:solidFill>
                <a:prstClr val="black"/>
              </a:solidFill>
              <a:ea typeface="+mn-ea"/>
              <a:cs typeface="+mn-cs"/>
            </a:endParaRPr>
          </a:p>
        </p:txBody>
      </p:sp>
      <p:sp>
        <p:nvSpPr>
          <p:cNvPr id="9" name="Slide Number Placeholder 5">
            <a:extLst>
              <a:ext uri="{FF2B5EF4-FFF2-40B4-BE49-F238E27FC236}">
                <a16:creationId xmlns:a16="http://schemas.microsoft.com/office/drawing/2014/main" id="{63B5E3F2-F2D3-4610-9361-7EFC70859BFA}"/>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9</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879338561"/>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GRESSARD, Jean-Paul</DisplayName>
        <AccountId>126</AccountId>
        <AccountType/>
      </UserInfo>
      <UserInfo>
        <DisplayName>SPAETH, Allyson Mary</DisplayName>
        <AccountId>185</AccountId>
        <AccountType/>
      </UserInfo>
      <UserInfo>
        <DisplayName>BARNADAS, Céline</DisplayName>
        <AccountId>186</AccountId>
        <AccountType/>
      </UserInfo>
      <UserInfo>
        <DisplayName>WILLET, Victoria</DisplayName>
        <AccountId>187</AccountId>
        <AccountType/>
      </UserInfo>
      <UserInfo>
        <DisplayName>FUCHS, Florence Janine</DisplayName>
        <AccountId>188</AccountId>
        <AccountType/>
      </UserInfo>
      <UserInfo>
        <DisplayName>WANG, Ninglan</DisplayName>
        <AccountId>189</AccountId>
        <AccountType/>
      </UserInfo>
      <UserInfo>
        <DisplayName>GASQUET, Philippe Eric</DisplayName>
        <AccountId>15</AccountId>
        <AccountType/>
      </UserInfo>
      <UserInfo>
        <DisplayName>GOMEZ, Paula</DisplayName>
        <AccountId>12</AccountId>
        <AccountType/>
      </UserInfo>
      <UserInfo>
        <DisplayName>GOMEZ, Faustina</DisplayName>
        <AccountId>190</AccountId>
        <AccountType/>
      </UserInfo>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UserInfo>
        <DisplayName>FROST, Melinda</DisplayName>
        <AccountId>140</AccountId>
        <AccountType/>
      </UserInfo>
      <UserInfo>
        <DisplayName>ELNOSSERY, Sherein</DisplayName>
        <AccountId>42</AccountId>
        <AccountType/>
      </UserInfo>
      <UserInfo>
        <DisplayName>MOHAMMED, Shaza</DisplayName>
        <AccountId>171</AccountId>
        <AccountType/>
      </UserInfo>
      <UserInfo>
        <DisplayName>BULIVA, Evans</DisplayName>
        <AccountId>41</AccountId>
        <AccountType/>
      </UserInfo>
      <UserInfo>
        <DisplayName>EZZINE, Hind</DisplayName>
        <AccountId>20</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1D9EBC7-7433-46F7-9F73-650E9882B9A8}">
  <ds:schemaRefs>
    <ds:schemaRef ds:uri="http://purl.org/dc/dcmitype/"/>
    <ds:schemaRef ds:uri="http://schemas.microsoft.com/office/2006/documentManagement/types"/>
    <ds:schemaRef ds:uri="http://purl.org/dc/terms/"/>
    <ds:schemaRef ds:uri="http://www.w3.org/XML/1998/namespace"/>
    <ds:schemaRef ds:uri="450f158c-397a-4a9d-b005-a44c92e0fccb"/>
    <ds:schemaRef ds:uri="http://schemas.openxmlformats.org/package/2006/metadata/core-properties"/>
    <ds:schemaRef ds:uri="http://schemas.microsoft.com/office/infopath/2007/PartnerControls"/>
    <ds:schemaRef ds:uri="e2a64997-203d-4655-a595-383c2eb1e865"/>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40883999-D82E-49BE-B746-FE60ECF1A19A}">
  <ds:schemaRefs>
    <ds:schemaRef ds:uri="http://schemas.microsoft.com/sharepoint/v3/contenttype/forms"/>
  </ds:schemaRefs>
</ds:datastoreItem>
</file>

<file path=customXml/itemProps3.xml><?xml version="1.0" encoding="utf-8"?>
<ds:datastoreItem xmlns:ds="http://schemas.openxmlformats.org/officeDocument/2006/customXml" ds:itemID="{FEBD37EC-CFDB-4E98-A9A7-D83D35D875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112</TotalTime>
  <Words>7072</Words>
  <Application>Microsoft Office PowerPoint</Application>
  <PresentationFormat>Widescreen</PresentationFormat>
  <Paragraphs>918</Paragraphs>
  <Slides>83</Slides>
  <Notes>63</Notes>
  <HiddenSlides>0</HiddenSlides>
  <MMClips>0</MMClips>
  <ScaleCrop>false</ScaleCrop>
  <HeadingPairs>
    <vt:vector size="4" baseType="variant">
      <vt:variant>
        <vt:lpstr>Theme</vt:lpstr>
      </vt:variant>
      <vt:variant>
        <vt:i4>2</vt:i4>
      </vt:variant>
      <vt:variant>
        <vt:lpstr>Slide Titles</vt:lpstr>
      </vt:variant>
      <vt:variant>
        <vt:i4>83</vt:i4>
      </vt:variant>
    </vt:vector>
  </HeadingPairs>
  <TitlesOfParts>
    <vt:vector size="85" baseType="lpstr">
      <vt:lpstr>RRT_Theme_v4</vt:lpstr>
      <vt:lpstr>RRT_Theme_v4</vt:lpstr>
      <vt:lpstr>Rapid Response Teams  Managers Workshop</vt:lpstr>
      <vt:lpstr>PowerPoint Presentation</vt:lpstr>
      <vt:lpstr>PowerPoint Presentation</vt:lpstr>
      <vt:lpstr>PowerPoint Presentation</vt:lpstr>
      <vt:lpstr>PowerPoint Presentation</vt:lpstr>
      <vt:lpstr>8.1 Roles of a manager and required skillsets</vt:lpstr>
      <vt:lpstr>PowerPoint Presentation</vt:lpstr>
      <vt:lpstr>What is a manager’s focus?</vt:lpstr>
      <vt:lpstr>What is a manager’s focus?</vt:lpstr>
      <vt:lpstr>Reminder - RRT management responsibilities</vt:lpstr>
      <vt:lpstr>Manager’s role is to …</vt:lpstr>
      <vt:lpstr>1. Plan</vt:lpstr>
      <vt:lpstr>2. Organize</vt:lpstr>
      <vt:lpstr>3. Direct</vt:lpstr>
      <vt:lpstr>4. Coordinate</vt:lpstr>
      <vt:lpstr>5. Control</vt:lpstr>
      <vt:lpstr>Managers skills</vt:lpstr>
      <vt:lpstr>Management skills distribution</vt:lpstr>
      <vt:lpstr>Key RRT manager soft skills</vt:lpstr>
      <vt:lpstr>PowerPoint Presentation</vt:lpstr>
      <vt:lpstr>PowerPoint Presentation</vt:lpstr>
      <vt:lpstr>PowerPoint Presentation</vt:lpstr>
      <vt:lpstr>PowerPoint Presentation</vt:lpstr>
      <vt:lpstr>PowerPoint Presentation</vt:lpstr>
      <vt:lpstr>Team leader skills </vt:lpstr>
      <vt:lpstr>PowerPoint Presentation</vt:lpstr>
      <vt:lpstr>Managing a successful team </vt:lpstr>
      <vt:lpstr>Specificities to manage an RRT</vt:lpstr>
      <vt:lpstr>PowerPoint Presentation</vt:lpstr>
      <vt:lpstr>PowerPoint Presentation</vt:lpstr>
      <vt:lpstr>PowerPoint Presentation</vt:lpstr>
      <vt:lpstr>Conflict resolution</vt:lpstr>
      <vt:lpstr>Causes of conflict in the workplace</vt:lpstr>
      <vt:lpstr>Types of conflict</vt:lpstr>
      <vt:lpstr>Constructive conflict</vt:lpstr>
      <vt:lpstr>Destructive conflict</vt:lpstr>
      <vt:lpstr>Managerial actions that cause workplace conflict</vt:lpstr>
      <vt:lpstr>Managerial actions that minimize workplace conflict</vt:lpstr>
      <vt:lpstr>Responses to conflict</vt:lpstr>
      <vt:lpstr>PowerPoint Presentation</vt:lpstr>
      <vt:lpstr>Responses to conflict</vt:lpstr>
      <vt:lpstr>Responses to conflict</vt:lpstr>
      <vt:lpstr>Responses to conflict</vt:lpstr>
      <vt:lpstr>Responses to conflict</vt:lpstr>
      <vt:lpstr>Seven steps to conflict resolution</vt:lpstr>
      <vt:lpstr>PowerPoint Presentation</vt:lpstr>
      <vt:lpstr>Welcome again to Makati! </vt:lpstr>
      <vt:lpstr>Instructions </vt:lpstr>
      <vt:lpstr>PowerPoint Presentation</vt:lpstr>
      <vt:lpstr>PowerPoint Presentation</vt:lpstr>
      <vt:lpstr>PowerPoint Presentation</vt:lpstr>
      <vt:lpstr>PowerPoint Presentation</vt:lpstr>
      <vt:lpstr>Plenary discussion</vt:lpstr>
      <vt:lpstr>PowerPoint Presentation</vt:lpstr>
      <vt:lpstr>What is communication?</vt:lpstr>
      <vt:lpstr>Communicating in multiple ways</vt:lpstr>
      <vt:lpstr>Why should you improve communication skills?</vt:lpstr>
      <vt:lpstr>PowerPoint Presentation</vt:lpstr>
      <vt:lpstr>Types of communication</vt:lpstr>
      <vt:lpstr>Communication channels</vt:lpstr>
      <vt:lpstr>Communication in emergencies</vt:lpstr>
      <vt:lpstr>Communication in crisis</vt:lpstr>
      <vt:lpstr>Communication and RRT management </vt:lpstr>
      <vt:lpstr>PowerPoint Presentation</vt:lpstr>
      <vt:lpstr>PowerPoint Presentation</vt:lpstr>
      <vt:lpstr>What is advocacy?</vt:lpstr>
      <vt:lpstr>What is public health advocacy</vt:lpstr>
      <vt:lpstr>Advocacy objectives</vt:lpstr>
      <vt:lpstr>Advocacy basics</vt:lpstr>
      <vt:lpstr>Advocacy basics </vt:lpstr>
      <vt:lpstr>PowerPoint Presentation</vt:lpstr>
      <vt:lpstr>Scenario </vt:lpstr>
      <vt:lpstr>Questions</vt:lpstr>
      <vt:lpstr>Instructions</vt:lpstr>
      <vt:lpstr>Debriefing</vt:lpstr>
      <vt:lpstr>Debriefing</vt:lpstr>
      <vt:lpstr>Debriefing</vt:lpstr>
      <vt:lpstr>Key messages</vt:lpstr>
      <vt:lpstr>Some sections of this module were adapted from the WHO Global Laboratory Leadership Programme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Medina, Emily (CDC/GHC/DGHP) (CTR)</cp:lastModifiedBy>
  <cp:revision>192</cp:revision>
  <dcterms:modified xsi:type="dcterms:W3CDTF">2024-11-12T13:55:28Z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8609500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SIP_Label_7b94a7b8-f06c-4dfe-bdcc-9b548fd58c31_Enabled">
    <vt:lpwstr>true</vt:lpwstr>
  </property>
  <property fmtid="{D5CDD505-2E9C-101B-9397-08002B2CF9AE}" pid="12" name="MSIP_Label_7b94a7b8-f06c-4dfe-bdcc-9b548fd58c31_SetDate">
    <vt:lpwstr>2024-07-31T13:52:24Z</vt:lpwstr>
  </property>
  <property fmtid="{D5CDD505-2E9C-101B-9397-08002B2CF9AE}" pid="13" name="MSIP_Label_7b94a7b8-f06c-4dfe-bdcc-9b548fd58c31_Method">
    <vt:lpwstr>Privileged</vt:lpwstr>
  </property>
  <property fmtid="{D5CDD505-2E9C-101B-9397-08002B2CF9AE}" pid="14" name="MSIP_Label_7b94a7b8-f06c-4dfe-bdcc-9b548fd58c31_Name">
    <vt:lpwstr>7b94a7b8-f06c-4dfe-bdcc-9b548fd58c31</vt:lpwstr>
  </property>
  <property fmtid="{D5CDD505-2E9C-101B-9397-08002B2CF9AE}" pid="15" name="MSIP_Label_7b94a7b8-f06c-4dfe-bdcc-9b548fd58c31_SiteId">
    <vt:lpwstr>9ce70869-60db-44fd-abe8-d2767077fc8f</vt:lpwstr>
  </property>
  <property fmtid="{D5CDD505-2E9C-101B-9397-08002B2CF9AE}" pid="16" name="MSIP_Label_7b94a7b8-f06c-4dfe-bdcc-9b548fd58c31_ActionId">
    <vt:lpwstr>653daaa0-b06d-4f62-a33a-f4631e7ff92e</vt:lpwstr>
  </property>
  <property fmtid="{D5CDD505-2E9C-101B-9397-08002B2CF9AE}" pid="17" name="MSIP_Label_7b94a7b8-f06c-4dfe-bdcc-9b548fd58c31_ContentBits">
    <vt:lpwstr>0</vt:lpwstr>
  </property>
</Properties>
</file>