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45"/>
  </p:notesMasterIdLst>
  <p:sldIdLst>
    <p:sldId id="256" r:id="rId5"/>
    <p:sldId id="257" r:id="rId6"/>
    <p:sldId id="258" r:id="rId7"/>
    <p:sldId id="265" r:id="rId8"/>
    <p:sldId id="388" r:id="rId9"/>
    <p:sldId id="354" r:id="rId10"/>
    <p:sldId id="353" r:id="rId11"/>
    <p:sldId id="463" r:id="rId12"/>
    <p:sldId id="363" r:id="rId13"/>
    <p:sldId id="361" r:id="rId14"/>
    <p:sldId id="362" r:id="rId15"/>
    <p:sldId id="365" r:id="rId16"/>
    <p:sldId id="266" r:id="rId17"/>
    <p:sldId id="267" r:id="rId18"/>
    <p:sldId id="366" r:id="rId19"/>
    <p:sldId id="385" r:id="rId20"/>
    <p:sldId id="367" r:id="rId21"/>
    <p:sldId id="368" r:id="rId22"/>
    <p:sldId id="369" r:id="rId23"/>
    <p:sldId id="371" r:id="rId24"/>
    <p:sldId id="461" r:id="rId25"/>
    <p:sldId id="373" r:id="rId26"/>
    <p:sldId id="462" r:id="rId27"/>
    <p:sldId id="375" r:id="rId28"/>
    <p:sldId id="346" r:id="rId29"/>
    <p:sldId id="347" r:id="rId30"/>
    <p:sldId id="379" r:id="rId31"/>
    <p:sldId id="393" r:id="rId32"/>
    <p:sldId id="380" r:id="rId33"/>
    <p:sldId id="381" r:id="rId34"/>
    <p:sldId id="382" r:id="rId35"/>
    <p:sldId id="392" r:id="rId36"/>
    <p:sldId id="390" r:id="rId37"/>
    <p:sldId id="391" r:id="rId38"/>
    <p:sldId id="389" r:id="rId39"/>
    <p:sldId id="387" r:id="rId40"/>
    <p:sldId id="356" r:id="rId41"/>
    <p:sldId id="355" r:id="rId42"/>
    <p:sldId id="460" r:id="rId43"/>
    <p:sldId id="386"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951D19"/>
    <a:srgbClr val="A2000C"/>
    <a:srgbClr val="BE1E2D"/>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9" autoAdjust="0"/>
    <p:restoredTop sz="58839" autoAdjust="0"/>
  </p:normalViewPr>
  <p:slideViewPr>
    <p:cSldViewPr snapToGrid="0">
      <p:cViewPr varScale="1">
        <p:scale>
          <a:sx n="67" d="100"/>
          <a:sy n="67" d="100"/>
        </p:scale>
        <p:origin x="226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4B737353-345E-EBFD-767E-04C6ED4F09EC}"/>
    <pc:docChg chg="addSld modSld">
      <pc:chgData name="EZZINE, Hind" userId="S::ezzineh@who.int::edcab00f-6318-46e5-a4a9-188b01ee222f" providerId="AD" clId="Web-{4B737353-345E-EBFD-767E-04C6ED4F09EC}" dt="2023-05-11T14:16:56.385" v="82"/>
      <pc:docMkLst>
        <pc:docMk/>
      </pc:docMkLst>
      <pc:sldChg chg="modNotes">
        <pc:chgData name="EZZINE, Hind" userId="S::ezzineh@who.int::edcab00f-6318-46e5-a4a9-188b01ee222f" providerId="AD" clId="Web-{4B737353-345E-EBFD-767E-04C6ED4F09EC}" dt="2023-05-11T13:57:33.141" v="71"/>
        <pc:sldMkLst>
          <pc:docMk/>
          <pc:sldMk cId="910325020" sldId="346"/>
        </pc:sldMkLst>
      </pc:sldChg>
      <pc:sldChg chg="modSp mod modShow">
        <pc:chgData name="EZZINE, Hind" userId="S::ezzineh@who.int::edcab00f-6318-46e5-a4a9-188b01ee222f" providerId="AD" clId="Web-{4B737353-345E-EBFD-767E-04C6ED4F09EC}" dt="2023-05-11T13:40:08.839" v="17"/>
        <pc:sldMkLst>
          <pc:docMk/>
          <pc:sldMk cId="12903751" sldId="372"/>
        </pc:sldMkLst>
        <pc:grpChg chg="mod">
          <ac:chgData name="EZZINE, Hind" userId="S::ezzineh@who.int::edcab00f-6318-46e5-a4a9-188b01ee222f" providerId="AD" clId="Web-{4B737353-345E-EBFD-767E-04C6ED4F09EC}" dt="2023-05-11T13:11:27.638" v="1" actId="1076"/>
          <ac:grpSpMkLst>
            <pc:docMk/>
            <pc:sldMk cId="12903751" sldId="372"/>
            <ac:grpSpMk id="78" creationId="{3B7EB225-04CC-45D2-8D68-CB941EA8D57D}"/>
          </ac:grpSpMkLst>
        </pc:grpChg>
      </pc:sldChg>
      <pc:sldChg chg="modNotes">
        <pc:chgData name="EZZINE, Hind" userId="S::ezzineh@who.int::edcab00f-6318-46e5-a4a9-188b01ee222f" providerId="AD" clId="Web-{4B737353-345E-EBFD-767E-04C6ED4F09EC}" dt="2023-05-11T13:57:55.360" v="72"/>
        <pc:sldMkLst>
          <pc:docMk/>
          <pc:sldMk cId="1768936103" sldId="379"/>
        </pc:sldMkLst>
      </pc:sldChg>
      <pc:sldChg chg="mod modShow">
        <pc:chgData name="EZZINE, Hind" userId="S::ezzineh@who.int::edcab00f-6318-46e5-a4a9-188b01ee222f" providerId="AD" clId="Web-{4B737353-345E-EBFD-767E-04C6ED4F09EC}" dt="2023-05-11T13:49:18.780" v="65"/>
        <pc:sldMkLst>
          <pc:docMk/>
          <pc:sldMk cId="179304070" sldId="384"/>
        </pc:sldMkLst>
      </pc:sldChg>
      <pc:sldChg chg="modNotes">
        <pc:chgData name="EZZINE, Hind" userId="S::ezzineh@who.int::edcab00f-6318-46e5-a4a9-188b01ee222f" providerId="AD" clId="Web-{4B737353-345E-EBFD-767E-04C6ED4F09EC}" dt="2023-05-11T14:16:56.385" v="82"/>
        <pc:sldMkLst>
          <pc:docMk/>
          <pc:sldMk cId="3358929052" sldId="392"/>
        </pc:sldMkLst>
      </pc:sldChg>
      <pc:sldChg chg="modNotes">
        <pc:chgData name="EZZINE, Hind" userId="S::ezzineh@who.int::edcab00f-6318-46e5-a4a9-188b01ee222f" providerId="AD" clId="Web-{4B737353-345E-EBFD-767E-04C6ED4F09EC}" dt="2023-05-11T13:59:00.472" v="73"/>
        <pc:sldMkLst>
          <pc:docMk/>
          <pc:sldMk cId="1412766768" sldId="393"/>
        </pc:sldMkLst>
      </pc:sldChg>
      <pc:sldChg chg="delSp modSp add replId addAnim delAnim modAnim addCm">
        <pc:chgData name="EZZINE, Hind" userId="S::ezzineh@who.int::edcab00f-6318-46e5-a4a9-188b01ee222f" providerId="AD" clId="Web-{4B737353-345E-EBFD-767E-04C6ED4F09EC}" dt="2023-05-11T13:54:45.838" v="70"/>
        <pc:sldMkLst>
          <pc:docMk/>
          <pc:sldMk cId="2976981196" sldId="461"/>
        </pc:sldMkLst>
        <pc:spChg chg="mod">
          <ac:chgData name="EZZINE, Hind" userId="S::ezzineh@who.int::edcab00f-6318-46e5-a4a9-188b01ee222f" providerId="AD" clId="Web-{4B737353-345E-EBFD-767E-04C6ED4F09EC}" dt="2023-05-11T13:38:54.242" v="10" actId="1076"/>
          <ac:spMkLst>
            <pc:docMk/>
            <pc:sldMk cId="2976981196" sldId="461"/>
            <ac:spMk id="3" creationId="{F850DA82-89BD-495C-B562-C17CF5D65708}"/>
          </ac:spMkLst>
        </pc:spChg>
        <pc:spChg chg="mod">
          <ac:chgData name="EZZINE, Hind" userId="S::ezzineh@who.int::edcab00f-6318-46e5-a4a9-188b01ee222f" providerId="AD" clId="Web-{4B737353-345E-EBFD-767E-04C6ED4F09EC}" dt="2023-05-11T13:39:12.634" v="12" actId="1076"/>
          <ac:spMkLst>
            <pc:docMk/>
            <pc:sldMk cId="2976981196" sldId="461"/>
            <ac:spMk id="26" creationId="{8DC50F69-6CF5-40AC-B369-BFB8F9EF101E}"/>
          </ac:spMkLst>
        </pc:spChg>
        <pc:spChg chg="mod">
          <ac:chgData name="EZZINE, Hind" userId="S::ezzineh@who.int::edcab00f-6318-46e5-a4a9-188b01ee222f" providerId="AD" clId="Web-{4B737353-345E-EBFD-767E-04C6ED4F09EC}" dt="2023-05-11T13:39:20.665" v="13" actId="1076"/>
          <ac:spMkLst>
            <pc:docMk/>
            <pc:sldMk cId="2976981196" sldId="461"/>
            <ac:spMk id="27" creationId="{F2696E4E-5ADB-48FD-A859-303797438189}"/>
          </ac:spMkLst>
        </pc:spChg>
        <pc:spChg chg="mod">
          <ac:chgData name="EZZINE, Hind" userId="S::ezzineh@who.int::edcab00f-6318-46e5-a4a9-188b01ee222f" providerId="AD" clId="Web-{4B737353-345E-EBFD-767E-04C6ED4F09EC}" dt="2023-05-11T13:39:58.323" v="16" actId="1076"/>
          <ac:spMkLst>
            <pc:docMk/>
            <pc:sldMk cId="2976981196" sldId="461"/>
            <ac:spMk id="29" creationId="{FD876D89-3F60-4E68-A06C-5B069C525C63}"/>
          </ac:spMkLst>
        </pc:spChg>
        <pc:spChg chg="mod">
          <ac:chgData name="EZZINE, Hind" userId="S::ezzineh@who.int::edcab00f-6318-46e5-a4a9-188b01ee222f" providerId="AD" clId="Web-{4B737353-345E-EBFD-767E-04C6ED4F09EC}" dt="2023-05-11T13:39:06.430" v="11" actId="1076"/>
          <ac:spMkLst>
            <pc:docMk/>
            <pc:sldMk cId="2976981196" sldId="461"/>
            <ac:spMk id="30" creationId="{1B03B124-803C-4B64-BA6C-EE978592AD34}"/>
          </ac:spMkLst>
        </pc:spChg>
        <pc:spChg chg="mod">
          <ac:chgData name="EZZINE, Hind" userId="S::ezzineh@who.int::edcab00f-6318-46e5-a4a9-188b01ee222f" providerId="AD" clId="Web-{4B737353-345E-EBFD-767E-04C6ED4F09EC}" dt="2023-05-11T13:40:21.136" v="19" actId="20577"/>
          <ac:spMkLst>
            <pc:docMk/>
            <pc:sldMk cId="2976981196" sldId="461"/>
            <ac:spMk id="99" creationId="{821177DA-1BF7-421F-94D4-E7A6A6329286}"/>
          </ac:spMkLst>
        </pc:spChg>
        <pc:picChg chg="del">
          <ac:chgData name="EZZINE, Hind" userId="S::ezzineh@who.int::edcab00f-6318-46e5-a4a9-188b01ee222f" providerId="AD" clId="Web-{4B737353-345E-EBFD-767E-04C6ED4F09EC}" dt="2023-05-11T13:43:52.847" v="37"/>
          <ac:picMkLst>
            <pc:docMk/>
            <pc:sldMk cId="2976981196" sldId="461"/>
            <ac:picMk id="31" creationId="{0CE991CA-681F-4F1F-9505-FC65263C878D}"/>
          </ac:picMkLst>
        </pc:picChg>
      </pc:sldChg>
      <pc:sldChg chg="addSp delSp modSp add replId addCm modCm">
        <pc:chgData name="EZZINE, Hind" userId="S::ezzineh@who.int::edcab00f-6318-46e5-a4a9-188b01ee222f" providerId="AD" clId="Web-{4B737353-345E-EBFD-767E-04C6ED4F09EC}" dt="2023-05-11T14:13:00.220" v="81" actId="20577"/>
        <pc:sldMkLst>
          <pc:docMk/>
          <pc:sldMk cId="799646196" sldId="462"/>
        </pc:sldMkLst>
        <pc:spChg chg="add mod">
          <ac:chgData name="EZZINE, Hind" userId="S::ezzineh@who.int::edcab00f-6318-46e5-a4a9-188b01ee222f" providerId="AD" clId="Web-{4B737353-345E-EBFD-767E-04C6ED4F09EC}" dt="2023-05-11T14:13:00.220" v="81" actId="20577"/>
          <ac:spMkLst>
            <pc:docMk/>
            <pc:sldMk cId="799646196" sldId="462"/>
            <ac:spMk id="5" creationId="{0F16D11B-E9E3-9D52-54F4-0AE8118F1FBD}"/>
          </ac:spMkLst>
        </pc:spChg>
        <pc:spChg chg="mod">
          <ac:chgData name="EZZINE, Hind" userId="S::ezzineh@who.int::edcab00f-6318-46e5-a4a9-188b01ee222f" providerId="AD" clId="Web-{4B737353-345E-EBFD-767E-04C6ED4F09EC}" dt="2023-05-11T13:48:26.590" v="61" actId="1076"/>
          <ac:spMkLst>
            <pc:docMk/>
            <pc:sldMk cId="799646196" sldId="462"/>
            <ac:spMk id="6" creationId="{D262C6E7-B3AE-41A6-B996-5B8CE2930634}"/>
          </ac:spMkLst>
        </pc:spChg>
        <pc:spChg chg="mod">
          <ac:chgData name="EZZINE, Hind" userId="S::ezzineh@who.int::edcab00f-6318-46e5-a4a9-188b01ee222f" providerId="AD" clId="Web-{4B737353-345E-EBFD-767E-04C6ED4F09EC}" dt="2023-05-11T13:48:43.013" v="62" actId="1076"/>
          <ac:spMkLst>
            <pc:docMk/>
            <pc:sldMk cId="799646196" sldId="462"/>
            <ac:spMk id="11" creationId="{A8B5E130-14FD-4191-B340-4FDF2BA35B58}"/>
          </ac:spMkLst>
        </pc:spChg>
        <pc:spChg chg="mod">
          <ac:chgData name="EZZINE, Hind" userId="S::ezzineh@who.int::edcab00f-6318-46e5-a4a9-188b01ee222f" providerId="AD" clId="Web-{4B737353-345E-EBFD-767E-04C6ED4F09EC}" dt="2023-05-11T13:48:57.451" v="63" actId="1076"/>
          <ac:spMkLst>
            <pc:docMk/>
            <pc:sldMk cId="799646196" sldId="462"/>
            <ac:spMk id="12" creationId="{8D0E7EFE-C92A-4107-B1FD-F0B95162AD56}"/>
          </ac:spMkLst>
        </pc:spChg>
        <pc:spChg chg="mod">
          <ac:chgData name="EZZINE, Hind" userId="S::ezzineh@who.int::edcab00f-6318-46e5-a4a9-188b01ee222f" providerId="AD" clId="Web-{4B737353-345E-EBFD-767E-04C6ED4F09EC}" dt="2023-05-11T13:49:08.108" v="64" actId="1076"/>
          <ac:spMkLst>
            <pc:docMk/>
            <pc:sldMk cId="799646196" sldId="462"/>
            <ac:spMk id="14" creationId="{69509077-DAD8-4ADD-ACE2-61E62BAD807B}"/>
          </ac:spMkLst>
        </pc:spChg>
        <pc:picChg chg="del">
          <ac:chgData name="EZZINE, Hind" userId="S::ezzineh@who.int::edcab00f-6318-46e5-a4a9-188b01ee222f" providerId="AD" clId="Web-{4B737353-345E-EBFD-767E-04C6ED4F09EC}" dt="2023-05-11T13:45:31.069" v="39"/>
          <ac:picMkLst>
            <pc:docMk/>
            <pc:sldMk cId="799646196" sldId="462"/>
            <ac:picMk id="4" creationId="{7FD28F0F-FE60-414C-BC2B-AE32DD919683}"/>
          </ac:picMkLst>
        </pc:picChg>
      </pc:sldChg>
    </pc:docChg>
  </pc:docChgLst>
  <pc:docChgLst>
    <pc:chgData name="EZZINE, Hind" userId="S::ezzineh@who.int::edcab00f-6318-46e5-a4a9-188b01ee222f" providerId="AD" clId="Web-{FD25D240-B7DA-2BC0-AF16-982095B68B2F}"/>
    <pc:docChg chg="modSld">
      <pc:chgData name="EZZINE, Hind" userId="S::ezzineh@who.int::edcab00f-6318-46e5-a4a9-188b01ee222f" providerId="AD" clId="Web-{FD25D240-B7DA-2BC0-AF16-982095B68B2F}" dt="2023-07-22T09:55:40.786" v="1" actId="1076"/>
      <pc:docMkLst>
        <pc:docMk/>
      </pc:docMkLst>
      <pc:sldChg chg="modSp">
        <pc:chgData name="EZZINE, Hind" userId="S::ezzineh@who.int::edcab00f-6318-46e5-a4a9-188b01ee222f" providerId="AD" clId="Web-{FD25D240-B7DA-2BC0-AF16-982095B68B2F}" dt="2023-07-22T09:55:40.786" v="1" actId="1076"/>
        <pc:sldMkLst>
          <pc:docMk/>
          <pc:sldMk cId="799646196" sldId="462"/>
        </pc:sldMkLst>
        <pc:picChg chg="mod">
          <ac:chgData name="EZZINE, Hind" userId="S::ezzineh@who.int::edcab00f-6318-46e5-a4a9-188b01ee222f" providerId="AD" clId="Web-{FD25D240-B7DA-2BC0-AF16-982095B68B2F}" dt="2023-07-22T09:55:40.786" v="1" actId="1076"/>
          <ac:picMkLst>
            <pc:docMk/>
            <pc:sldMk cId="799646196" sldId="462"/>
            <ac:picMk id="2" creationId="{00000000-0000-0000-0000-000000000000}"/>
          </ac:picMkLst>
        </pc:picChg>
      </pc:sldChg>
    </pc:docChg>
  </pc:docChgLst>
  <pc:docChgLst>
    <pc:chgData name="GOMEZ, Paula" userId="S::gomezp@who.int::c93cf399-3ed7-4230-9282-8831e3fe5ae7" providerId="AD" clId="Web-{DF0839C7-000D-465A-9B8A-D5B0164865DD}"/>
    <pc:docChg chg="modSld">
      <pc:chgData name="GOMEZ, Paula" userId="S::gomezp@who.int::c93cf399-3ed7-4230-9282-8831e3fe5ae7" providerId="AD" clId="Web-{DF0839C7-000D-465A-9B8A-D5B0164865DD}" dt="2023-05-05T10:27:20.831" v="18" actId="20577"/>
      <pc:docMkLst>
        <pc:docMk/>
      </pc:docMkLst>
      <pc:sldChg chg="modSp">
        <pc:chgData name="GOMEZ, Paula" userId="S::gomezp@who.int::c93cf399-3ed7-4230-9282-8831e3fe5ae7" providerId="AD" clId="Web-{DF0839C7-000D-465A-9B8A-D5B0164865DD}" dt="2023-05-05T10:27:09.097" v="14" actId="20577"/>
        <pc:sldMkLst>
          <pc:docMk/>
          <pc:sldMk cId="2738237426" sldId="390"/>
        </pc:sldMkLst>
        <pc:spChg chg="mod">
          <ac:chgData name="GOMEZ, Paula" userId="S::gomezp@who.int::c93cf399-3ed7-4230-9282-8831e3fe5ae7" providerId="AD" clId="Web-{DF0839C7-000D-465A-9B8A-D5B0164865DD}" dt="2023-05-05T10:27:09.097" v="14" actId="20577"/>
          <ac:spMkLst>
            <pc:docMk/>
            <pc:sldMk cId="2738237426" sldId="390"/>
            <ac:spMk id="3" creationId="{00959E9E-68D2-4E31-8EE8-27F8A013F485}"/>
          </ac:spMkLst>
        </pc:spChg>
      </pc:sldChg>
      <pc:sldChg chg="modSp">
        <pc:chgData name="GOMEZ, Paula" userId="S::gomezp@who.int::c93cf399-3ed7-4230-9282-8831e3fe5ae7" providerId="AD" clId="Web-{DF0839C7-000D-465A-9B8A-D5B0164865DD}" dt="2023-05-05T10:27:20.831" v="18" actId="20577"/>
        <pc:sldMkLst>
          <pc:docMk/>
          <pc:sldMk cId="968789286" sldId="391"/>
        </pc:sldMkLst>
        <pc:spChg chg="mod">
          <ac:chgData name="GOMEZ, Paula" userId="S::gomezp@who.int::c93cf399-3ed7-4230-9282-8831e3fe5ae7" providerId="AD" clId="Web-{DF0839C7-000D-465A-9B8A-D5B0164865DD}" dt="2023-05-05T10:27:20.831" v="18" actId="20577"/>
          <ac:spMkLst>
            <pc:docMk/>
            <pc:sldMk cId="968789286" sldId="391"/>
            <ac:spMk id="2" creationId="{CB32C1F7-E3A8-4E60-8753-FABA3BB40741}"/>
          </ac:spMkLst>
        </pc:spChg>
      </pc:sldChg>
    </pc:docChg>
  </pc:docChgLst>
  <pc:docChgLst>
    <pc:chgData name="Medina, Emily (CDC/GHC/DGHP) (CTR)" userId="8a698838-2520-4271-a29d-c2cd48c8a7c8" providerId="ADAL" clId="{28395626-B7B6-43AD-BF49-8B25AE3E0F48}"/>
    <pc:docChg chg="modSld">
      <pc:chgData name="Medina, Emily (CDC/GHC/DGHP) (CTR)" userId="8a698838-2520-4271-a29d-c2cd48c8a7c8" providerId="ADAL" clId="{28395626-B7B6-43AD-BF49-8B25AE3E0F48}" dt="2024-07-30T17:58:50.048" v="50" actId="6549"/>
      <pc:docMkLst>
        <pc:docMk/>
      </pc:docMkLst>
      <pc:sldChg chg="modNotesTx">
        <pc:chgData name="Medina, Emily (CDC/GHC/DGHP) (CTR)" userId="8a698838-2520-4271-a29d-c2cd48c8a7c8" providerId="ADAL" clId="{28395626-B7B6-43AD-BF49-8B25AE3E0F48}" dt="2024-07-29T17:01:26.959" v="3"/>
        <pc:sldMkLst>
          <pc:docMk/>
          <pc:sldMk cId="1216432730" sldId="361"/>
        </pc:sldMkLst>
      </pc:sldChg>
      <pc:sldChg chg="modNotesTx">
        <pc:chgData name="Medina, Emily (CDC/GHC/DGHP) (CTR)" userId="8a698838-2520-4271-a29d-c2cd48c8a7c8" providerId="ADAL" clId="{28395626-B7B6-43AD-BF49-8B25AE3E0F48}" dt="2024-07-30T17:58:50.048" v="50" actId="6549"/>
        <pc:sldMkLst>
          <pc:docMk/>
          <pc:sldMk cId="127641115" sldId="362"/>
        </pc:sldMkLst>
      </pc:sldChg>
      <pc:sldChg chg="modNotesTx">
        <pc:chgData name="Medina, Emily (CDC/GHC/DGHP) (CTR)" userId="8a698838-2520-4271-a29d-c2cd48c8a7c8" providerId="ADAL" clId="{28395626-B7B6-43AD-BF49-8B25AE3E0F48}" dt="2024-07-30T17:56:09.890" v="24" actId="113"/>
        <pc:sldMkLst>
          <pc:docMk/>
          <pc:sldMk cId="1752541795" sldId="363"/>
        </pc:sldMkLst>
      </pc:sldChg>
      <pc:sldChg chg="modNotesTx">
        <pc:chgData name="Medina, Emily (CDC/GHC/DGHP) (CTR)" userId="8a698838-2520-4271-a29d-c2cd48c8a7c8" providerId="ADAL" clId="{28395626-B7B6-43AD-BF49-8B25AE3E0F48}" dt="2024-07-29T17:02:35.820" v="9" actId="20577"/>
        <pc:sldMkLst>
          <pc:docMk/>
          <pc:sldMk cId="130388456" sldId="365"/>
        </pc:sldMkLst>
      </pc:sldChg>
      <pc:sldChg chg="modNotesTx">
        <pc:chgData name="Medina, Emily (CDC/GHC/DGHP) (CTR)" userId="8a698838-2520-4271-a29d-c2cd48c8a7c8" providerId="ADAL" clId="{28395626-B7B6-43AD-BF49-8B25AE3E0F48}" dt="2024-07-29T17:03:58.869" v="10"/>
        <pc:sldMkLst>
          <pc:docMk/>
          <pc:sldMk cId="169315811" sldId="367"/>
        </pc:sldMkLst>
      </pc:sldChg>
      <pc:sldChg chg="modNotesTx">
        <pc:chgData name="Medina, Emily (CDC/GHC/DGHP) (CTR)" userId="8a698838-2520-4271-a29d-c2cd48c8a7c8" providerId="ADAL" clId="{28395626-B7B6-43AD-BF49-8B25AE3E0F48}" dt="2024-07-29T17:04:20.527" v="11"/>
        <pc:sldMkLst>
          <pc:docMk/>
          <pc:sldMk cId="1646926115" sldId="368"/>
        </pc:sldMkLst>
      </pc:sldChg>
    </pc:docChg>
  </pc:docChgLst>
  <pc:docChgLst>
    <pc:chgData name="EZZINE, Hind" userId="S::ezzineh@who.int::edcab00f-6318-46e5-a4a9-188b01ee222f" providerId="AD" clId="Web-{2941BF02-F6F9-47C5-B0CF-64913D4713F1}"/>
    <pc:docChg chg="modSld">
      <pc:chgData name="EZZINE, Hind" userId="S::ezzineh@who.int::edcab00f-6318-46e5-a4a9-188b01ee222f" providerId="AD" clId="Web-{2941BF02-F6F9-47C5-B0CF-64913D4713F1}" dt="2023-01-26T10:13:39.284" v="62"/>
      <pc:docMkLst>
        <pc:docMk/>
      </pc:docMkLst>
      <pc:sldChg chg="modSp">
        <pc:chgData name="EZZINE, Hind" userId="S::ezzineh@who.int::edcab00f-6318-46e5-a4a9-188b01ee222f" providerId="AD" clId="Web-{2941BF02-F6F9-47C5-B0CF-64913D4713F1}" dt="2023-01-26T10:11:29.827" v="41" actId="20577"/>
        <pc:sldMkLst>
          <pc:docMk/>
          <pc:sldMk cId="2738237426" sldId="390"/>
        </pc:sldMkLst>
        <pc:spChg chg="mod">
          <ac:chgData name="EZZINE, Hind" userId="S::ezzineh@who.int::edcab00f-6318-46e5-a4a9-188b01ee222f" providerId="AD" clId="Web-{2941BF02-F6F9-47C5-B0CF-64913D4713F1}" dt="2023-01-26T10:11:29.827" v="41" actId="20577"/>
          <ac:spMkLst>
            <pc:docMk/>
            <pc:sldMk cId="2738237426" sldId="390"/>
            <ac:spMk id="3" creationId="{00959E9E-68D2-4E31-8EE8-27F8A013F485}"/>
          </ac:spMkLst>
        </pc:spChg>
      </pc:sldChg>
      <pc:sldChg chg="addSp delSp modSp">
        <pc:chgData name="EZZINE, Hind" userId="S::ezzineh@who.int::edcab00f-6318-46e5-a4a9-188b01ee222f" providerId="AD" clId="Web-{2941BF02-F6F9-47C5-B0CF-64913D4713F1}" dt="2023-01-26T10:13:39.284" v="62"/>
        <pc:sldMkLst>
          <pc:docMk/>
          <pc:sldMk cId="968789286" sldId="391"/>
        </pc:sldMkLst>
        <pc:spChg chg="mod">
          <ac:chgData name="EZZINE, Hind" userId="S::ezzineh@who.int::edcab00f-6318-46e5-a4a9-188b01ee222f" providerId="AD" clId="Web-{2941BF02-F6F9-47C5-B0CF-64913D4713F1}" dt="2023-01-26T10:12:10.922" v="47" actId="1076"/>
          <ac:spMkLst>
            <pc:docMk/>
            <pc:sldMk cId="968789286" sldId="391"/>
            <ac:spMk id="2" creationId="{CB32C1F7-E3A8-4E60-8753-FABA3BB40741}"/>
          </ac:spMkLst>
        </pc:spChg>
        <pc:spChg chg="del">
          <ac:chgData name="EZZINE, Hind" userId="S::ezzineh@who.int::edcab00f-6318-46e5-a4a9-188b01ee222f" providerId="AD" clId="Web-{2941BF02-F6F9-47C5-B0CF-64913D4713F1}" dt="2023-01-26T10:11:50.484" v="42"/>
          <ac:spMkLst>
            <pc:docMk/>
            <pc:sldMk cId="968789286" sldId="391"/>
            <ac:spMk id="3" creationId="{00959E9E-68D2-4E31-8EE8-27F8A013F485}"/>
          </ac:spMkLst>
        </pc:spChg>
        <pc:spChg chg="add del mod">
          <ac:chgData name="EZZINE, Hind" userId="S::ezzineh@who.int::edcab00f-6318-46e5-a4a9-188b01ee222f" providerId="AD" clId="Web-{2941BF02-F6F9-47C5-B0CF-64913D4713F1}" dt="2023-01-26T10:11:54.031" v="43"/>
          <ac:spMkLst>
            <pc:docMk/>
            <pc:sldMk cId="968789286" sldId="391"/>
            <ac:spMk id="6" creationId="{692B02FA-0767-7E20-521C-F456A293A092}"/>
          </ac:spMkLst>
        </pc:spChg>
        <pc:graphicFrameChg chg="add mod modGraphic">
          <ac:chgData name="EZZINE, Hind" userId="S::ezzineh@who.int::edcab00f-6318-46e5-a4a9-188b01ee222f" providerId="AD" clId="Web-{2941BF02-F6F9-47C5-B0CF-64913D4713F1}" dt="2023-01-26T10:13:39.284" v="62"/>
          <ac:graphicFrameMkLst>
            <pc:docMk/>
            <pc:sldMk cId="968789286" sldId="391"/>
            <ac:graphicFrameMk id="8" creationId="{71119C54-3A3D-906B-877C-47D935645DA1}"/>
          </ac:graphicFrameMkLst>
        </pc:graphicFrameChg>
      </pc:sldChg>
    </pc:docChg>
  </pc:docChgLst>
  <pc:docChgLst>
    <pc:chgData name="Hoffman, Adela (CDC/GHC/DGHP)" userId="64afb8b8-f072-4c9e-9ef9-cff9a66c6b39" providerId="ADAL" clId="{11127E68-BBB6-4231-8A77-714AD143F276}"/>
    <pc:docChg chg="undo custSel modSld">
      <pc:chgData name="Hoffman, Adela (CDC/GHC/DGHP)" userId="64afb8b8-f072-4c9e-9ef9-cff9a66c6b39" providerId="ADAL" clId="{11127E68-BBB6-4231-8A77-714AD143F276}" dt="2024-08-20T01:19:40.341" v="182" actId="20577"/>
      <pc:docMkLst>
        <pc:docMk/>
      </pc:docMkLst>
      <pc:sldChg chg="modNotesTx">
        <pc:chgData name="Hoffman, Adela (CDC/GHC/DGHP)" userId="64afb8b8-f072-4c9e-9ef9-cff9a66c6b39" providerId="ADAL" clId="{11127E68-BBB6-4231-8A77-714AD143F276}" dt="2024-08-20T01:11:34.792" v="5" actId="20577"/>
        <pc:sldMkLst>
          <pc:docMk/>
          <pc:sldMk cId="1216432730" sldId="361"/>
        </pc:sldMkLst>
      </pc:sldChg>
      <pc:sldChg chg="modNotesTx">
        <pc:chgData name="Hoffman, Adela (CDC/GHC/DGHP)" userId="64afb8b8-f072-4c9e-9ef9-cff9a66c6b39" providerId="ADAL" clId="{11127E68-BBB6-4231-8A77-714AD143F276}" dt="2024-08-20T01:12:37.146" v="12" actId="20577"/>
        <pc:sldMkLst>
          <pc:docMk/>
          <pc:sldMk cId="127641115" sldId="362"/>
        </pc:sldMkLst>
      </pc:sldChg>
      <pc:sldChg chg="modNotesTx">
        <pc:chgData name="Hoffman, Adela (CDC/GHC/DGHP)" userId="64afb8b8-f072-4c9e-9ef9-cff9a66c6b39" providerId="ADAL" clId="{11127E68-BBB6-4231-8A77-714AD143F276}" dt="2024-08-20T01:13:40.074" v="20" actId="20577"/>
        <pc:sldMkLst>
          <pc:docMk/>
          <pc:sldMk cId="112685476" sldId="366"/>
        </pc:sldMkLst>
      </pc:sldChg>
      <pc:sldChg chg="modNotesTx">
        <pc:chgData name="Hoffman, Adela (CDC/GHC/DGHP)" userId="64afb8b8-f072-4c9e-9ef9-cff9a66c6b39" providerId="ADAL" clId="{11127E68-BBB6-4231-8A77-714AD143F276}" dt="2024-08-20T01:15:09.566" v="71" actId="20577"/>
        <pc:sldMkLst>
          <pc:docMk/>
          <pc:sldMk cId="1646926115" sldId="368"/>
        </pc:sldMkLst>
      </pc:sldChg>
      <pc:sldChg chg="modNotesTx">
        <pc:chgData name="Hoffman, Adela (CDC/GHC/DGHP)" userId="64afb8b8-f072-4c9e-9ef9-cff9a66c6b39" providerId="ADAL" clId="{11127E68-BBB6-4231-8A77-714AD143F276}" dt="2024-08-20T01:19:40.341" v="182" actId="20577"/>
        <pc:sldMkLst>
          <pc:docMk/>
          <pc:sldMk cId="130226855" sldId="375"/>
        </pc:sldMkLst>
      </pc:sldChg>
      <pc:sldChg chg="modSp mod modNotesTx">
        <pc:chgData name="Hoffman, Adela (CDC/GHC/DGHP)" userId="64afb8b8-f072-4c9e-9ef9-cff9a66c6b39" providerId="ADAL" clId="{11127E68-BBB6-4231-8A77-714AD143F276}" dt="2024-08-20T01:17:50.360" v="155" actId="20577"/>
        <pc:sldMkLst>
          <pc:docMk/>
          <pc:sldMk cId="2976981196" sldId="461"/>
        </pc:sldMkLst>
        <pc:spChg chg="mod">
          <ac:chgData name="Hoffman, Adela (CDC/GHC/DGHP)" userId="64afb8b8-f072-4c9e-9ef9-cff9a66c6b39" providerId="ADAL" clId="{11127E68-BBB6-4231-8A77-714AD143F276}" dt="2024-08-20T01:17:21.710" v="109" actId="1076"/>
          <ac:spMkLst>
            <pc:docMk/>
            <pc:sldMk cId="2976981196" sldId="461"/>
            <ac:spMk id="30" creationId="{1B03B124-803C-4B64-BA6C-EE978592AD34}"/>
          </ac:spMkLst>
        </pc:spChg>
      </pc:sldChg>
      <pc:sldChg chg="modNotesTx">
        <pc:chgData name="Hoffman, Adela (CDC/GHC/DGHP)" userId="64afb8b8-f072-4c9e-9ef9-cff9a66c6b39" providerId="ADAL" clId="{11127E68-BBB6-4231-8A77-714AD143F276}" dt="2024-08-20T01:18:50.576" v="162" actId="20577"/>
        <pc:sldMkLst>
          <pc:docMk/>
          <pc:sldMk cId="799646196" sldId="462"/>
        </pc:sldMkLst>
      </pc:sldChg>
    </pc:docChg>
  </pc:docChgLst>
  <pc:docChgLst>
    <pc:chgData name="EZZINE, Hind" userId="S::ezzineh@who.int::edcab00f-6318-46e5-a4a9-188b01ee222f" providerId="AD" clId="Web-{96C86317-319C-432C-A7E0-AD2B24BCCF66}"/>
    <pc:docChg chg="modSld">
      <pc:chgData name="EZZINE, Hind" userId="S::ezzineh@who.int::edcab00f-6318-46e5-a4a9-188b01ee222f" providerId="AD" clId="Web-{96C86317-319C-432C-A7E0-AD2B24BCCF66}" dt="2024-08-03T17:16:28.187" v="18" actId="20577"/>
      <pc:docMkLst>
        <pc:docMk/>
      </pc:docMkLst>
      <pc:sldChg chg="modSp">
        <pc:chgData name="EZZINE, Hind" userId="S::ezzineh@who.int::edcab00f-6318-46e5-a4a9-188b01ee222f" providerId="AD" clId="Web-{96C86317-319C-432C-A7E0-AD2B24BCCF66}" dt="2024-08-03T17:16:28.187" v="18" actId="20577"/>
        <pc:sldMkLst>
          <pc:docMk/>
          <pc:sldMk cId="1412766768" sldId="393"/>
        </pc:sldMkLst>
        <pc:spChg chg="mod">
          <ac:chgData name="EZZINE, Hind" userId="S::ezzineh@who.int::edcab00f-6318-46e5-a4a9-188b01ee222f" providerId="AD" clId="Web-{96C86317-319C-432C-A7E0-AD2B24BCCF66}" dt="2024-08-03T17:16:28.187" v="18" actId="20577"/>
          <ac:spMkLst>
            <pc:docMk/>
            <pc:sldMk cId="1412766768" sldId="393"/>
            <ac:spMk id="4" creationId="{B8798144-C516-5348-A5F5-C41C25162F89}"/>
          </ac:spMkLst>
        </pc:spChg>
      </pc:sldChg>
    </pc:docChg>
  </pc:docChgLst>
  <pc:docChgLst>
    <pc:chgData name="EZZINE, Hind" userId="S::ezzineh@who.int::edcab00f-6318-46e5-a4a9-188b01ee222f" providerId="AD" clId="Web-{0EFF61F5-3B64-56E6-BC6D-F57083626B49}"/>
    <pc:docChg chg="modSld">
      <pc:chgData name="EZZINE, Hind" userId="S::ezzineh@who.int::edcab00f-6318-46e5-a4a9-188b01ee222f" providerId="AD" clId="Web-{0EFF61F5-3B64-56E6-BC6D-F57083626B49}" dt="2023-01-17T14:42:40.265" v="355" actId="1076"/>
      <pc:docMkLst>
        <pc:docMk/>
      </pc:docMkLst>
      <pc:sldChg chg="modSp addCm">
        <pc:chgData name="EZZINE, Hind" userId="S::ezzineh@who.int::edcab00f-6318-46e5-a4a9-188b01ee222f" providerId="AD" clId="Web-{0EFF61F5-3B64-56E6-BC6D-F57083626B49}" dt="2023-01-17T13:39:57.535" v="345" actId="20577"/>
        <pc:sldMkLst>
          <pc:docMk/>
          <pc:sldMk cId="0" sldId="265"/>
        </pc:sldMkLst>
        <pc:spChg chg="mod">
          <ac:chgData name="EZZINE, Hind" userId="S::ezzineh@who.int::edcab00f-6318-46e5-a4a9-188b01ee222f" providerId="AD" clId="Web-{0EFF61F5-3B64-56E6-BC6D-F57083626B49}" dt="2023-01-17T13:39:57.535" v="345" actId="20577"/>
          <ac:spMkLst>
            <pc:docMk/>
            <pc:sldMk cId="0" sldId="265"/>
            <ac:spMk id="616" creationId="{00000000-0000-0000-0000-000000000000}"/>
          </ac:spMkLst>
        </pc:spChg>
      </pc:sldChg>
      <pc:sldChg chg="modSp addCm">
        <pc:chgData name="EZZINE, Hind" userId="S::ezzineh@who.int::edcab00f-6318-46e5-a4a9-188b01ee222f" providerId="AD" clId="Web-{0EFF61F5-3B64-56E6-BC6D-F57083626B49}" dt="2023-01-16T13:34:46.274" v="28"/>
        <pc:sldMkLst>
          <pc:docMk/>
          <pc:sldMk cId="3383327739" sldId="347"/>
        </pc:sldMkLst>
        <pc:spChg chg="mod">
          <ac:chgData name="EZZINE, Hind" userId="S::ezzineh@who.int::edcab00f-6318-46e5-a4a9-188b01ee222f" providerId="AD" clId="Web-{0EFF61F5-3B64-56E6-BC6D-F57083626B49}" dt="2023-01-16T13:34:15.976" v="27" actId="20577"/>
          <ac:spMkLst>
            <pc:docMk/>
            <pc:sldMk cId="3383327739" sldId="347"/>
            <ac:spMk id="628" creationId="{00000000-0000-0000-0000-000000000000}"/>
          </ac:spMkLst>
        </pc:spChg>
      </pc:sldChg>
      <pc:sldChg chg="modSp">
        <pc:chgData name="EZZINE, Hind" userId="S::ezzineh@who.int::edcab00f-6318-46e5-a4a9-188b01ee222f" providerId="AD" clId="Web-{0EFF61F5-3B64-56E6-BC6D-F57083626B49}" dt="2023-01-17T12:33:30.506" v="332" actId="20577"/>
        <pc:sldMkLst>
          <pc:docMk/>
          <pc:sldMk cId="3029491523" sldId="356"/>
        </pc:sldMkLst>
        <pc:spChg chg="mod">
          <ac:chgData name="EZZINE, Hind" userId="S::ezzineh@who.int::edcab00f-6318-46e5-a4a9-188b01ee222f" providerId="AD" clId="Web-{0EFF61F5-3B64-56E6-BC6D-F57083626B49}" dt="2023-01-17T12:33:30.506" v="332" actId="20577"/>
          <ac:spMkLst>
            <pc:docMk/>
            <pc:sldMk cId="3029491523" sldId="356"/>
            <ac:spMk id="3" creationId="{C008FED0-F84A-4217-BFD9-B68A791C301C}"/>
          </ac:spMkLst>
        </pc:spChg>
      </pc:sldChg>
      <pc:sldChg chg="modSp modCm">
        <pc:chgData name="EZZINE, Hind" userId="S::ezzineh@who.int::edcab00f-6318-46e5-a4a9-188b01ee222f" providerId="AD" clId="Web-{0EFF61F5-3B64-56E6-BC6D-F57083626B49}" dt="2023-01-17T12:30:51.188" v="315"/>
        <pc:sldMkLst>
          <pc:docMk/>
          <pc:sldMk cId="1216432730" sldId="361"/>
        </pc:sldMkLst>
        <pc:spChg chg="mod">
          <ac:chgData name="EZZINE, Hind" userId="S::ezzineh@who.int::edcab00f-6318-46e5-a4a9-188b01ee222f" providerId="AD" clId="Web-{0EFF61F5-3B64-56E6-BC6D-F57083626B49}" dt="2023-01-17T12:30:40.172" v="314" actId="20577"/>
          <ac:spMkLst>
            <pc:docMk/>
            <pc:sldMk cId="1216432730" sldId="361"/>
            <ac:spMk id="19" creationId="{00000000-0000-0000-0000-000000000000}"/>
          </ac:spMkLst>
        </pc:spChg>
        <pc:spChg chg="mod">
          <ac:chgData name="EZZINE, Hind" userId="S::ezzineh@who.int::edcab00f-6318-46e5-a4a9-188b01ee222f" providerId="AD" clId="Web-{0EFF61F5-3B64-56E6-BC6D-F57083626B49}" dt="2023-01-17T12:28:49.574" v="285" actId="1076"/>
          <ac:spMkLst>
            <pc:docMk/>
            <pc:sldMk cId="1216432730" sldId="361"/>
            <ac:spMk id="21" creationId="{00000000-0000-0000-0000-000000000000}"/>
          </ac:spMkLst>
        </pc:spChg>
        <pc:spChg chg="mod">
          <ac:chgData name="EZZINE, Hind" userId="S::ezzineh@who.int::edcab00f-6318-46e5-a4a9-188b01ee222f" providerId="AD" clId="Web-{0EFF61F5-3B64-56E6-BC6D-F57083626B49}" dt="2023-01-17T12:28:49.590" v="286" actId="1076"/>
          <ac:spMkLst>
            <pc:docMk/>
            <pc:sldMk cId="1216432730" sldId="361"/>
            <ac:spMk id="22" creationId="{00000000-0000-0000-0000-000000000000}"/>
          </ac:spMkLst>
        </pc:spChg>
        <pc:spChg chg="mod">
          <ac:chgData name="EZZINE, Hind" userId="S::ezzineh@who.int::edcab00f-6318-46e5-a4a9-188b01ee222f" providerId="AD" clId="Web-{0EFF61F5-3B64-56E6-BC6D-F57083626B49}" dt="2023-01-17T12:28:49.606" v="287" actId="1076"/>
          <ac:spMkLst>
            <pc:docMk/>
            <pc:sldMk cId="1216432730" sldId="361"/>
            <ac:spMk id="24" creationId="{00000000-0000-0000-0000-000000000000}"/>
          </ac:spMkLst>
        </pc:spChg>
        <pc:picChg chg="mod">
          <ac:chgData name="EZZINE, Hind" userId="S::ezzineh@who.int::edcab00f-6318-46e5-a4a9-188b01ee222f" providerId="AD" clId="Web-{0EFF61F5-3B64-56E6-BC6D-F57083626B49}" dt="2023-01-17T12:28:49.559" v="284" actId="1076"/>
          <ac:picMkLst>
            <pc:docMk/>
            <pc:sldMk cId="1216432730" sldId="361"/>
            <ac:picMk id="15" creationId="{00000000-0000-0000-0000-000000000000}"/>
          </ac:picMkLst>
        </pc:picChg>
      </pc:sldChg>
      <pc:sldChg chg="modSp">
        <pc:chgData name="EZZINE, Hind" userId="S::ezzineh@who.int::edcab00f-6318-46e5-a4a9-188b01ee222f" providerId="AD" clId="Web-{0EFF61F5-3B64-56E6-BC6D-F57083626B49}" dt="2023-01-17T14:42:40.265" v="355" actId="1076"/>
        <pc:sldMkLst>
          <pc:docMk/>
          <pc:sldMk cId="1768936103" sldId="379"/>
        </pc:sldMkLst>
        <pc:spChg chg="mod">
          <ac:chgData name="EZZINE, Hind" userId="S::ezzineh@who.int::edcab00f-6318-46e5-a4a9-188b01ee222f" providerId="AD" clId="Web-{0EFF61F5-3B64-56E6-BC6D-F57083626B49}" dt="2023-01-17T14:42:40.265" v="355" actId="1076"/>
          <ac:spMkLst>
            <pc:docMk/>
            <pc:sldMk cId="1768936103" sldId="379"/>
            <ac:spMk id="4" creationId="{B8798144-C516-5348-A5F5-C41C25162F89}"/>
          </ac:spMkLst>
        </pc:spChg>
      </pc:sldChg>
      <pc:sldChg chg="modSp addCm">
        <pc:chgData name="EZZINE, Hind" userId="S::ezzineh@who.int::edcab00f-6318-46e5-a4a9-188b01ee222f" providerId="AD" clId="Web-{0EFF61F5-3B64-56E6-BC6D-F57083626B49}" dt="2023-01-17T12:31:57.988" v="316"/>
        <pc:sldMkLst>
          <pc:docMk/>
          <pc:sldMk cId="2738237426" sldId="390"/>
        </pc:sldMkLst>
        <pc:spChg chg="mod">
          <ac:chgData name="EZZINE, Hind" userId="S::ezzineh@who.int::edcab00f-6318-46e5-a4a9-188b01ee222f" providerId="AD" clId="Web-{0EFF61F5-3B64-56E6-BC6D-F57083626B49}" dt="2023-01-16T13:43:50.792" v="233" actId="20577"/>
          <ac:spMkLst>
            <pc:docMk/>
            <pc:sldMk cId="2738237426" sldId="390"/>
            <ac:spMk id="3" creationId="{00959E9E-68D2-4E31-8EE8-27F8A013F485}"/>
          </ac:spMkLst>
        </pc:spChg>
      </pc:sldChg>
    </pc:docChg>
  </pc:docChgLst>
  <pc:docChgLst>
    <pc:chgData name="Dr Virginie MONGBO ADE" userId="S::vmongade_yahoo.com#ext#@worldhealthorg.onmicrosoft.com::a223922b-5fa0-445f-980f-759e866b66ce" providerId="AD" clId="Web-{61D28CD6-1492-3A37-6387-B81F2E20ED40}"/>
    <pc:docChg chg="mod">
      <pc:chgData name="Dr Virginie MONGBO ADE" userId="S::vmongade_yahoo.com#ext#@worldhealthorg.onmicrosoft.com::a223922b-5fa0-445f-980f-759e866b66ce" providerId="AD" clId="Web-{61D28CD6-1492-3A37-6387-B81F2E20ED40}" dt="2023-02-07T11:48:49.972" v="1"/>
      <pc:docMkLst>
        <pc:docMk/>
      </pc:docMkLst>
      <pc:sldChg chg="addCm">
        <pc:chgData name="Dr Virginie MONGBO ADE" userId="S::vmongade_yahoo.com#ext#@worldhealthorg.onmicrosoft.com::a223922b-5fa0-445f-980f-759e866b66ce" providerId="AD" clId="Web-{61D28CD6-1492-3A37-6387-B81F2E20ED40}" dt="2023-02-07T11:48:49.972" v="1"/>
        <pc:sldMkLst>
          <pc:docMk/>
          <pc:sldMk cId="0" sldId="265"/>
        </pc:sldMkLst>
      </pc:sldChg>
    </pc:docChg>
  </pc:docChgLst>
  <pc:docChgLst>
    <pc:chgData name="EZZINE, Hind" userId="S::ezzineh@who.int::edcab00f-6318-46e5-a4a9-188b01ee222f" providerId="AD" clId="Web-{22C20FB5-076A-524C-73DA-641CD6EEE4EA}"/>
    <pc:docChg chg="modSld">
      <pc:chgData name="EZZINE, Hind" userId="S::ezzineh@who.int::edcab00f-6318-46e5-a4a9-188b01ee222f" providerId="AD" clId="Web-{22C20FB5-076A-524C-73DA-641CD6EEE4EA}" dt="2024-07-26T10:02:29.542" v="2" actId="20577"/>
      <pc:docMkLst>
        <pc:docMk/>
      </pc:docMkLst>
      <pc:sldChg chg="modSp">
        <pc:chgData name="EZZINE, Hind" userId="S::ezzineh@who.int::edcab00f-6318-46e5-a4a9-188b01ee222f" providerId="AD" clId="Web-{22C20FB5-076A-524C-73DA-641CD6EEE4EA}" dt="2024-07-26T10:02:29.542" v="2" actId="20577"/>
        <pc:sldMkLst>
          <pc:docMk/>
          <pc:sldMk cId="1412766768" sldId="393"/>
        </pc:sldMkLst>
        <pc:spChg chg="mod">
          <ac:chgData name="EZZINE, Hind" userId="S::ezzineh@who.int::edcab00f-6318-46e5-a4a9-188b01ee222f" providerId="AD" clId="Web-{22C20FB5-076A-524C-73DA-641CD6EEE4EA}" dt="2024-07-26T10:02:29.542" v="2" actId="20577"/>
          <ac:spMkLst>
            <pc:docMk/>
            <pc:sldMk cId="1412766768" sldId="393"/>
            <ac:spMk id="4" creationId="{B8798144-C516-5348-A5F5-C41C25162F89}"/>
          </ac:spMkLst>
        </pc:spChg>
      </pc:sldChg>
    </pc:docChg>
  </pc:docChgLst>
  <pc:docChgLst>
    <pc:chgData name="EZZINE, Hind" userId="S::ezzineh@who.int::edcab00f-6318-46e5-a4a9-188b01ee222f" providerId="AD" clId="Web-{8C7E24B8-01D3-0D3F-D6CC-47C14961E430}"/>
    <pc:docChg chg="addSld modSld">
      <pc:chgData name="EZZINE, Hind" userId="S::ezzineh@who.int::edcab00f-6318-46e5-a4a9-188b01ee222f" providerId="AD" clId="Web-{8C7E24B8-01D3-0D3F-D6CC-47C14961E430}" dt="2023-01-17T14:53:25.413" v="15" actId="20577"/>
      <pc:docMkLst>
        <pc:docMk/>
      </pc:docMkLst>
      <pc:sldChg chg="modSp add replId">
        <pc:chgData name="EZZINE, Hind" userId="S::ezzineh@who.int::edcab00f-6318-46e5-a4a9-188b01ee222f" providerId="AD" clId="Web-{8C7E24B8-01D3-0D3F-D6CC-47C14961E430}" dt="2023-01-17T14:53:25.413" v="15" actId="20577"/>
        <pc:sldMkLst>
          <pc:docMk/>
          <pc:sldMk cId="968789286" sldId="391"/>
        </pc:sldMkLst>
        <pc:spChg chg="mod">
          <ac:chgData name="EZZINE, Hind" userId="S::ezzineh@who.int::edcab00f-6318-46e5-a4a9-188b01ee222f" providerId="AD" clId="Web-{8C7E24B8-01D3-0D3F-D6CC-47C14961E430}" dt="2023-01-17T14:53:25.413" v="15" actId="20577"/>
          <ac:spMkLst>
            <pc:docMk/>
            <pc:sldMk cId="968789286" sldId="391"/>
            <ac:spMk id="3" creationId="{00959E9E-68D2-4E31-8EE8-27F8A013F485}"/>
          </ac:spMkLst>
        </pc:spChg>
      </pc:sldChg>
    </pc:docChg>
  </pc:docChgLst>
  <pc:docChgLst>
    <pc:chgData name="GOMEZ, Paula" userId="S::gomezp@who.int::c93cf399-3ed7-4230-9282-8831e3fe5ae7" providerId="AD" clId="Web-{3A0BCC12-2D31-822E-0892-4C0D89AF352D}"/>
    <pc:docChg chg="modSld">
      <pc:chgData name="GOMEZ, Paula" userId="S::gomezp@who.int::c93cf399-3ed7-4230-9282-8831e3fe5ae7" providerId="AD" clId="Web-{3A0BCC12-2D31-822E-0892-4C0D89AF352D}" dt="2023-01-04T09:53:34.024" v="2" actId="20577"/>
      <pc:docMkLst>
        <pc:docMk/>
      </pc:docMkLst>
      <pc:sldChg chg="modSp">
        <pc:chgData name="GOMEZ, Paula" userId="S::gomezp@who.int::c93cf399-3ed7-4230-9282-8831e3fe5ae7" providerId="AD" clId="Web-{3A0BCC12-2D31-822E-0892-4C0D89AF352D}" dt="2023-01-04T09:51:47.786" v="0" actId="14100"/>
        <pc:sldMkLst>
          <pc:docMk/>
          <pc:sldMk cId="1216432730" sldId="361"/>
        </pc:sldMkLst>
        <pc:spChg chg="mod">
          <ac:chgData name="GOMEZ, Paula" userId="S::gomezp@who.int::c93cf399-3ed7-4230-9282-8831e3fe5ae7" providerId="AD" clId="Web-{3A0BCC12-2D31-822E-0892-4C0D89AF352D}" dt="2023-01-04T09:51:47.786" v="0" actId="14100"/>
          <ac:spMkLst>
            <pc:docMk/>
            <pc:sldMk cId="1216432730" sldId="361"/>
            <ac:spMk id="19" creationId="{00000000-0000-0000-0000-000000000000}"/>
          </ac:spMkLst>
        </pc:spChg>
      </pc:sldChg>
      <pc:sldChg chg="modSp">
        <pc:chgData name="GOMEZ, Paula" userId="S::gomezp@who.int::c93cf399-3ed7-4230-9282-8831e3fe5ae7" providerId="AD" clId="Web-{3A0BCC12-2D31-822E-0892-4C0D89AF352D}" dt="2023-01-04T09:53:34.024" v="2" actId="20577"/>
        <pc:sldMkLst>
          <pc:docMk/>
          <pc:sldMk cId="130388456" sldId="365"/>
        </pc:sldMkLst>
        <pc:spChg chg="mod">
          <ac:chgData name="GOMEZ, Paula" userId="S::gomezp@who.int::c93cf399-3ed7-4230-9282-8831e3fe5ae7" providerId="AD" clId="Web-{3A0BCC12-2D31-822E-0892-4C0D89AF352D}" dt="2023-01-04T09:53:34.024" v="2" actId="20577"/>
          <ac:spMkLst>
            <pc:docMk/>
            <pc:sldMk cId="130388456" sldId="365"/>
            <ac:spMk id="5" creationId="{00000000-0000-0000-0000-000000000000}"/>
          </ac:spMkLst>
        </pc:spChg>
      </pc:sldChg>
    </pc:docChg>
  </pc:docChgLst>
  <pc:docChgLst>
    <pc:chgData name="EZZINE, Hind" userId="S::ezzineh@who.int::edcab00f-6318-46e5-a4a9-188b01ee222f" providerId="AD" clId="Web-{A848AD8D-6501-443E-9C34-DD8AE77ED9E5}"/>
    <pc:docChg chg="modSld">
      <pc:chgData name="EZZINE, Hind" userId="S::ezzineh@who.int::edcab00f-6318-46e5-a4a9-188b01ee222f" providerId="AD" clId="Web-{A848AD8D-6501-443E-9C34-DD8AE77ED9E5}" dt="2023-02-17T10:33:51.021" v="286"/>
      <pc:docMkLst>
        <pc:docMk/>
      </pc:docMkLst>
      <pc:sldChg chg="modSp">
        <pc:chgData name="EZZINE, Hind" userId="S::ezzineh@who.int::edcab00f-6318-46e5-a4a9-188b01ee222f" providerId="AD" clId="Web-{A848AD8D-6501-443E-9C34-DD8AE77ED9E5}" dt="2023-02-17T08:48:21.464" v="27" actId="20577"/>
        <pc:sldMkLst>
          <pc:docMk/>
          <pc:sldMk cId="3295624739" sldId="354"/>
        </pc:sldMkLst>
        <pc:spChg chg="mod">
          <ac:chgData name="EZZINE, Hind" userId="S::ezzineh@who.int::edcab00f-6318-46e5-a4a9-188b01ee222f" providerId="AD" clId="Web-{A848AD8D-6501-443E-9C34-DD8AE77ED9E5}" dt="2023-02-17T08:48:21.464" v="27" actId="20577"/>
          <ac:spMkLst>
            <pc:docMk/>
            <pc:sldMk cId="3295624739" sldId="354"/>
            <ac:spMk id="623" creationId="{00000000-0000-0000-0000-000000000000}"/>
          </ac:spMkLst>
        </pc:spChg>
      </pc:sldChg>
      <pc:sldChg chg="modSp addCm">
        <pc:chgData name="EZZINE, Hind" userId="S::ezzineh@who.int::edcab00f-6318-46e5-a4a9-188b01ee222f" providerId="AD" clId="Web-{A848AD8D-6501-443E-9C34-DD8AE77ED9E5}" dt="2023-02-17T08:58:43.134" v="39"/>
        <pc:sldMkLst>
          <pc:docMk/>
          <pc:sldMk cId="1216432730" sldId="361"/>
        </pc:sldMkLst>
        <pc:spChg chg="mod">
          <ac:chgData name="EZZINE, Hind" userId="S::ezzineh@who.int::edcab00f-6318-46e5-a4a9-188b01ee222f" providerId="AD" clId="Web-{A848AD8D-6501-443E-9C34-DD8AE77ED9E5}" dt="2023-02-17T08:48:53.824" v="35" actId="20577"/>
          <ac:spMkLst>
            <pc:docMk/>
            <pc:sldMk cId="1216432730" sldId="361"/>
            <ac:spMk id="5" creationId="{B20312F4-0009-0AFA-51E1-C9D1C6AE96A3}"/>
          </ac:spMkLst>
        </pc:spChg>
        <pc:spChg chg="mod">
          <ac:chgData name="EZZINE, Hind" userId="S::ezzineh@who.int::edcab00f-6318-46e5-a4a9-188b01ee222f" providerId="AD" clId="Web-{A848AD8D-6501-443E-9C34-DD8AE77ED9E5}" dt="2023-02-17T08:55:02.129" v="38" actId="1076"/>
          <ac:spMkLst>
            <pc:docMk/>
            <pc:sldMk cId="1216432730" sldId="361"/>
            <ac:spMk id="21" creationId="{00000000-0000-0000-0000-000000000000}"/>
          </ac:spMkLst>
        </pc:spChg>
      </pc:sldChg>
      <pc:sldChg chg="modSp">
        <pc:chgData name="EZZINE, Hind" userId="S::ezzineh@who.int::edcab00f-6318-46e5-a4a9-188b01ee222f" providerId="AD" clId="Web-{A848AD8D-6501-443E-9C34-DD8AE77ED9E5}" dt="2023-02-17T08:49:04.012" v="36" actId="20577"/>
        <pc:sldMkLst>
          <pc:docMk/>
          <pc:sldMk cId="127641115" sldId="362"/>
        </pc:sldMkLst>
        <pc:spChg chg="mod">
          <ac:chgData name="EZZINE, Hind" userId="S::ezzineh@who.int::edcab00f-6318-46e5-a4a9-188b01ee222f" providerId="AD" clId="Web-{A848AD8D-6501-443E-9C34-DD8AE77ED9E5}" dt="2023-02-17T08:49:04.012" v="36" actId="20577"/>
          <ac:spMkLst>
            <pc:docMk/>
            <pc:sldMk cId="127641115" sldId="362"/>
            <ac:spMk id="4" creationId="{9E122420-5052-8C61-4246-EB0C324BDC17}"/>
          </ac:spMkLst>
        </pc:spChg>
      </pc:sldChg>
      <pc:sldChg chg="modSp">
        <pc:chgData name="EZZINE, Hind" userId="S::ezzineh@who.int::edcab00f-6318-46e5-a4a9-188b01ee222f" providerId="AD" clId="Web-{A848AD8D-6501-443E-9C34-DD8AE77ED9E5}" dt="2023-02-17T08:48:40.589" v="33" actId="20577"/>
        <pc:sldMkLst>
          <pc:docMk/>
          <pc:sldMk cId="1752541795" sldId="363"/>
        </pc:sldMkLst>
        <pc:spChg chg="mod">
          <ac:chgData name="EZZINE, Hind" userId="S::ezzineh@who.int::edcab00f-6318-46e5-a4a9-188b01ee222f" providerId="AD" clId="Web-{A848AD8D-6501-443E-9C34-DD8AE77ED9E5}" dt="2023-02-17T08:48:40.589" v="33" actId="20577"/>
          <ac:spMkLst>
            <pc:docMk/>
            <pc:sldMk cId="1752541795" sldId="363"/>
            <ac:spMk id="5" creationId="{811A59CD-9888-6681-9214-7F4D4CABA4C7}"/>
          </ac:spMkLst>
        </pc:spChg>
      </pc:sldChg>
      <pc:sldChg chg="modSp">
        <pc:chgData name="EZZINE, Hind" userId="S::ezzineh@who.int::edcab00f-6318-46e5-a4a9-188b01ee222f" providerId="AD" clId="Web-{A848AD8D-6501-443E-9C34-DD8AE77ED9E5}" dt="2023-02-17T08:49:13.590" v="37" actId="20577"/>
        <pc:sldMkLst>
          <pc:docMk/>
          <pc:sldMk cId="130388456" sldId="365"/>
        </pc:sldMkLst>
        <pc:spChg chg="mod">
          <ac:chgData name="EZZINE, Hind" userId="S::ezzineh@who.int::edcab00f-6318-46e5-a4a9-188b01ee222f" providerId="AD" clId="Web-{A848AD8D-6501-443E-9C34-DD8AE77ED9E5}" dt="2023-02-17T08:49:13.590" v="37" actId="20577"/>
          <ac:spMkLst>
            <pc:docMk/>
            <pc:sldMk cId="130388456" sldId="365"/>
            <ac:spMk id="3" creationId="{521A8529-BB62-EDDD-22A3-E5858EFFB42F}"/>
          </ac:spMkLst>
        </pc:spChg>
      </pc:sldChg>
      <pc:sldChg chg="modSp addCm">
        <pc:chgData name="EZZINE, Hind" userId="S::ezzineh@who.int::edcab00f-6318-46e5-a4a9-188b01ee222f" providerId="AD" clId="Web-{A848AD8D-6501-443E-9C34-DD8AE77ED9E5}" dt="2023-02-17T09:18:40.538" v="55"/>
        <pc:sldMkLst>
          <pc:docMk/>
          <pc:sldMk cId="112685476" sldId="366"/>
        </pc:sldMkLst>
        <pc:spChg chg="mod">
          <ac:chgData name="EZZINE, Hind" userId="S::ezzineh@who.int::edcab00f-6318-46e5-a4a9-188b01ee222f" providerId="AD" clId="Web-{A848AD8D-6501-443E-9C34-DD8AE77ED9E5}" dt="2023-02-17T09:18:26.350" v="54" actId="20577"/>
          <ac:spMkLst>
            <pc:docMk/>
            <pc:sldMk cId="112685476" sldId="366"/>
            <ac:spMk id="5" creationId="{00000000-0000-0000-0000-000000000000}"/>
          </ac:spMkLst>
        </pc:spChg>
      </pc:sldChg>
      <pc:sldChg chg="modSp">
        <pc:chgData name="EZZINE, Hind" userId="S::ezzineh@who.int::edcab00f-6318-46e5-a4a9-188b01ee222f" providerId="AD" clId="Web-{A848AD8D-6501-443E-9C34-DD8AE77ED9E5}" dt="2023-02-17T09:40:36.009" v="70" actId="20577"/>
        <pc:sldMkLst>
          <pc:docMk/>
          <pc:sldMk cId="169315811" sldId="367"/>
        </pc:sldMkLst>
        <pc:spChg chg="mod">
          <ac:chgData name="EZZINE, Hind" userId="S::ezzineh@who.int::edcab00f-6318-46e5-a4a9-188b01ee222f" providerId="AD" clId="Web-{A848AD8D-6501-443E-9C34-DD8AE77ED9E5}" dt="2023-02-17T09:40:36.009" v="70" actId="20577"/>
          <ac:spMkLst>
            <pc:docMk/>
            <pc:sldMk cId="169315811" sldId="367"/>
            <ac:spMk id="8195" creationId="{00000000-0000-0000-0000-000000000000}"/>
          </ac:spMkLst>
        </pc:spChg>
      </pc:sldChg>
      <pc:sldChg chg="modSp">
        <pc:chgData name="EZZINE, Hind" userId="S::ezzineh@who.int::edcab00f-6318-46e5-a4a9-188b01ee222f" providerId="AD" clId="Web-{A848AD8D-6501-443E-9C34-DD8AE77ED9E5}" dt="2023-02-17T10:07:01.636" v="120"/>
        <pc:sldMkLst>
          <pc:docMk/>
          <pc:sldMk cId="3424401880" sldId="369"/>
        </pc:sldMkLst>
        <pc:graphicFrameChg chg="mod modGraphic">
          <ac:chgData name="EZZINE, Hind" userId="S::ezzineh@who.int::edcab00f-6318-46e5-a4a9-188b01ee222f" providerId="AD" clId="Web-{A848AD8D-6501-443E-9C34-DD8AE77ED9E5}" dt="2023-02-17T10:07:01.636" v="120"/>
          <ac:graphicFrameMkLst>
            <pc:docMk/>
            <pc:sldMk cId="3424401880" sldId="369"/>
            <ac:graphicFrameMk id="5" creationId="{256BD01E-DAE0-489A-9B14-3CDC005409CE}"/>
          </ac:graphicFrameMkLst>
        </pc:graphicFrameChg>
      </pc:sldChg>
      <pc:sldChg chg="addSp delSp modSp addCm">
        <pc:chgData name="EZZINE, Hind" userId="S::ezzineh@who.int::edcab00f-6318-46e5-a4a9-188b01ee222f" providerId="AD" clId="Web-{A848AD8D-6501-443E-9C34-DD8AE77ED9E5}" dt="2023-02-17T10:31:49.329" v="269"/>
        <pc:sldMkLst>
          <pc:docMk/>
          <pc:sldMk cId="3902067697" sldId="380"/>
        </pc:sldMkLst>
        <pc:spChg chg="del">
          <ac:chgData name="EZZINE, Hind" userId="S::ezzineh@who.int::edcab00f-6318-46e5-a4a9-188b01ee222f" providerId="AD" clId="Web-{A848AD8D-6501-443E-9C34-DD8AE77ED9E5}" dt="2023-02-17T10:15:43.701" v="124"/>
          <ac:spMkLst>
            <pc:docMk/>
            <pc:sldMk cId="3902067697" sldId="380"/>
            <ac:spMk id="3" creationId="{A6507B77-5C08-A05D-18A2-6F24962CF3D0}"/>
          </ac:spMkLst>
        </pc:spChg>
        <pc:graphicFrameChg chg="add del mod modGraphic">
          <ac:chgData name="EZZINE, Hind" userId="S::ezzineh@who.int::edcab00f-6318-46e5-a4a9-188b01ee222f" providerId="AD" clId="Web-{A848AD8D-6501-443E-9C34-DD8AE77ED9E5}" dt="2023-02-17T10:29:03.932" v="250"/>
          <ac:graphicFrameMkLst>
            <pc:docMk/>
            <pc:sldMk cId="3902067697" sldId="380"/>
            <ac:graphicFrameMk id="5" creationId="{E444902E-3516-40C4-B036-6BAAF30944A4}"/>
          </ac:graphicFrameMkLst>
        </pc:graphicFrameChg>
        <pc:graphicFrameChg chg="add del mod">
          <ac:chgData name="EZZINE, Hind" userId="S::ezzineh@who.int::edcab00f-6318-46e5-a4a9-188b01ee222f" providerId="AD" clId="Web-{A848AD8D-6501-443E-9C34-DD8AE77ED9E5}" dt="2023-02-17T10:18:43.192" v="132"/>
          <ac:graphicFrameMkLst>
            <pc:docMk/>
            <pc:sldMk cId="3902067697" sldId="380"/>
            <ac:graphicFrameMk id="7" creationId="{7171E988-A108-3C90-24AF-E7F1918A1CD7}"/>
          </ac:graphicFrameMkLst>
        </pc:graphicFrameChg>
      </pc:sldChg>
      <pc:sldChg chg="modSp addCm">
        <pc:chgData name="EZZINE, Hind" userId="S::ezzineh@who.int::edcab00f-6318-46e5-a4a9-188b01ee222f" providerId="AD" clId="Web-{A848AD8D-6501-443E-9C34-DD8AE77ED9E5}" dt="2023-02-17T10:32:01.157" v="270"/>
        <pc:sldMkLst>
          <pc:docMk/>
          <pc:sldMk cId="2301161319" sldId="381"/>
        </pc:sldMkLst>
        <pc:graphicFrameChg chg="mod modGraphic">
          <ac:chgData name="EZZINE, Hind" userId="S::ezzineh@who.int::edcab00f-6318-46e5-a4a9-188b01ee222f" providerId="AD" clId="Web-{A848AD8D-6501-443E-9C34-DD8AE77ED9E5}" dt="2023-02-17T10:31:21.234" v="268"/>
          <ac:graphicFrameMkLst>
            <pc:docMk/>
            <pc:sldMk cId="2301161319" sldId="381"/>
            <ac:graphicFrameMk id="6" creationId="{BB05FCF4-D1CC-4F1C-B6FC-8E3AECCFFF34}"/>
          </ac:graphicFrameMkLst>
        </pc:graphicFrameChg>
      </pc:sldChg>
      <pc:sldChg chg="modSp">
        <pc:chgData name="EZZINE, Hind" userId="S::ezzineh@who.int::edcab00f-6318-46e5-a4a9-188b01ee222f" providerId="AD" clId="Web-{A848AD8D-6501-443E-9C34-DD8AE77ED9E5}" dt="2023-02-17T08:45:08.616" v="15" actId="20577"/>
        <pc:sldMkLst>
          <pc:docMk/>
          <pc:sldMk cId="1320938519" sldId="388"/>
        </pc:sldMkLst>
        <pc:spChg chg="mod">
          <ac:chgData name="EZZINE, Hind" userId="S::ezzineh@who.int::edcab00f-6318-46e5-a4a9-188b01ee222f" providerId="AD" clId="Web-{A848AD8D-6501-443E-9C34-DD8AE77ED9E5}" dt="2023-02-17T08:45:08.616" v="15" actId="20577"/>
          <ac:spMkLst>
            <pc:docMk/>
            <pc:sldMk cId="1320938519" sldId="388"/>
            <ac:spMk id="616" creationId="{00000000-0000-0000-0000-000000000000}"/>
          </ac:spMkLst>
        </pc:spChg>
      </pc:sldChg>
      <pc:sldChg chg="modSp">
        <pc:chgData name="EZZINE, Hind" userId="S::ezzineh@who.int::edcab00f-6318-46e5-a4a9-188b01ee222f" providerId="AD" clId="Web-{A848AD8D-6501-443E-9C34-DD8AE77ED9E5}" dt="2023-02-17T10:33:51.021" v="286"/>
        <pc:sldMkLst>
          <pc:docMk/>
          <pc:sldMk cId="968789286" sldId="391"/>
        </pc:sldMkLst>
        <pc:graphicFrameChg chg="mod modGraphic">
          <ac:chgData name="EZZINE, Hind" userId="S::ezzineh@who.int::edcab00f-6318-46e5-a4a9-188b01ee222f" providerId="AD" clId="Web-{A848AD8D-6501-443E-9C34-DD8AE77ED9E5}" dt="2023-02-17T10:33:51.021" v="286"/>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FED75BFE-FF5C-6FA7-C777-B8A64096C13E}"/>
    <pc:docChg chg="addSld delSld modSld">
      <pc:chgData name="EZZINE, Hind" userId="S::ezzineh@who.int::edcab00f-6318-46e5-a4a9-188b01ee222f" providerId="AD" clId="Web-{FED75BFE-FF5C-6FA7-C777-B8A64096C13E}" dt="2023-01-02T22:46:35.802" v="299" actId="1076"/>
      <pc:docMkLst>
        <pc:docMk/>
      </pc:docMkLst>
      <pc:sldChg chg="modSp">
        <pc:chgData name="EZZINE, Hind" userId="S::ezzineh@who.int::edcab00f-6318-46e5-a4a9-188b01ee222f" providerId="AD" clId="Web-{FED75BFE-FF5C-6FA7-C777-B8A64096C13E}" dt="2023-01-02T22:46:02.848" v="295" actId="20577"/>
        <pc:sldMkLst>
          <pc:docMk/>
          <pc:sldMk cId="3383327739" sldId="347"/>
        </pc:sldMkLst>
        <pc:spChg chg="mod">
          <ac:chgData name="EZZINE, Hind" userId="S::ezzineh@who.int::edcab00f-6318-46e5-a4a9-188b01ee222f" providerId="AD" clId="Web-{FED75BFE-FF5C-6FA7-C777-B8A64096C13E}" dt="2023-01-02T22:46:02.848" v="295" actId="20577"/>
          <ac:spMkLst>
            <pc:docMk/>
            <pc:sldMk cId="3383327739" sldId="347"/>
            <ac:spMk id="628" creationId="{00000000-0000-0000-0000-000000000000}"/>
          </ac:spMkLst>
        </pc:spChg>
      </pc:sldChg>
      <pc:sldChg chg="addSp modSp">
        <pc:chgData name="EZZINE, Hind" userId="S::ezzineh@who.int::edcab00f-6318-46e5-a4a9-188b01ee222f" providerId="AD" clId="Web-{FED75BFE-FF5C-6FA7-C777-B8A64096C13E}" dt="2023-01-02T22:44:10.797" v="290" actId="1076"/>
        <pc:sldMkLst>
          <pc:docMk/>
          <pc:sldMk cId="130226855" sldId="375"/>
        </pc:sldMkLst>
        <pc:spChg chg="mod">
          <ac:chgData name="EZZINE, Hind" userId="S::ezzineh@who.int::edcab00f-6318-46e5-a4a9-188b01ee222f" providerId="AD" clId="Web-{FED75BFE-FF5C-6FA7-C777-B8A64096C13E}" dt="2023-01-02T22:44:10.797" v="290" actId="1076"/>
          <ac:spMkLst>
            <pc:docMk/>
            <pc:sldMk cId="130226855" sldId="375"/>
            <ac:spMk id="3" creationId="{CFDFD8E3-A71E-4A01-A167-A45624E98250}"/>
          </ac:spMkLst>
        </pc:spChg>
        <pc:picChg chg="add mod">
          <ac:chgData name="EZZINE, Hind" userId="S::ezzineh@who.int::edcab00f-6318-46e5-a4a9-188b01ee222f" providerId="AD" clId="Web-{FED75BFE-FF5C-6FA7-C777-B8A64096C13E}" dt="2023-01-02T22:43:33.421" v="284" actId="1076"/>
          <ac:picMkLst>
            <pc:docMk/>
            <pc:sldMk cId="130226855" sldId="375"/>
            <ac:picMk id="4" creationId="{573A3C98-DAC7-EC3E-3E47-44C03B20C285}"/>
          </ac:picMkLst>
        </pc:picChg>
      </pc:sldChg>
      <pc:sldChg chg="add del">
        <pc:chgData name="EZZINE, Hind" userId="S::ezzineh@who.int::edcab00f-6318-46e5-a4a9-188b01ee222f" providerId="AD" clId="Web-{FED75BFE-FF5C-6FA7-C777-B8A64096C13E}" dt="2023-01-02T22:23:30.296" v="6"/>
        <pc:sldMkLst>
          <pc:docMk/>
          <pc:sldMk cId="4101027418" sldId="376"/>
        </pc:sldMkLst>
      </pc:sldChg>
      <pc:sldChg chg="add del">
        <pc:chgData name="EZZINE, Hind" userId="S::ezzineh@who.int::edcab00f-6318-46e5-a4a9-188b01ee222f" providerId="AD" clId="Web-{FED75BFE-FF5C-6FA7-C777-B8A64096C13E}" dt="2023-01-02T22:23:30.296" v="5"/>
        <pc:sldMkLst>
          <pc:docMk/>
          <pc:sldMk cId="2866239512" sldId="377"/>
        </pc:sldMkLst>
      </pc:sldChg>
      <pc:sldChg chg="del">
        <pc:chgData name="EZZINE, Hind" userId="S::ezzineh@who.int::edcab00f-6318-46e5-a4a9-188b01ee222f" providerId="AD" clId="Web-{FED75BFE-FF5C-6FA7-C777-B8A64096C13E}" dt="2023-01-02T22:23:30.296" v="4"/>
        <pc:sldMkLst>
          <pc:docMk/>
          <pc:sldMk cId="3338435604" sldId="378"/>
        </pc:sldMkLst>
      </pc:sldChg>
      <pc:sldChg chg="delSp modSp add del">
        <pc:chgData name="EZZINE, Hind" userId="S::ezzineh@who.int::edcab00f-6318-46e5-a4a9-188b01ee222f" providerId="AD" clId="Web-{FED75BFE-FF5C-6FA7-C777-B8A64096C13E}" dt="2023-01-02T22:32:38.576" v="95" actId="14100"/>
        <pc:sldMkLst>
          <pc:docMk/>
          <pc:sldMk cId="1768936103" sldId="379"/>
        </pc:sldMkLst>
        <pc:spChg chg="mod">
          <ac:chgData name="EZZINE, Hind" userId="S::ezzineh@who.int::edcab00f-6318-46e5-a4a9-188b01ee222f" providerId="AD" clId="Web-{FED75BFE-FF5C-6FA7-C777-B8A64096C13E}" dt="2023-01-02T22:32:38.576" v="95" actId="14100"/>
          <ac:spMkLst>
            <pc:docMk/>
            <pc:sldMk cId="1768936103" sldId="379"/>
            <ac:spMk id="2" creationId="{00000000-0000-0000-0000-000000000000}"/>
          </ac:spMkLst>
        </pc:spChg>
        <pc:spChg chg="del mod">
          <ac:chgData name="EZZINE, Hind" userId="S::ezzineh@who.int::edcab00f-6318-46e5-a4a9-188b01ee222f" providerId="AD" clId="Web-{FED75BFE-FF5C-6FA7-C777-B8A64096C13E}" dt="2023-01-02T22:32:18.091" v="86"/>
          <ac:spMkLst>
            <pc:docMk/>
            <pc:sldMk cId="1768936103" sldId="379"/>
            <ac:spMk id="3" creationId="{9907D073-DC7B-46AE-A1EC-ECADB209FD58}"/>
          </ac:spMkLst>
        </pc:spChg>
        <pc:spChg chg="mod">
          <ac:chgData name="EZZINE, Hind" userId="S::ezzineh@who.int::edcab00f-6318-46e5-a4a9-188b01ee222f" providerId="AD" clId="Web-{FED75BFE-FF5C-6FA7-C777-B8A64096C13E}" dt="2023-01-02T22:31:39.043" v="79" actId="20577"/>
          <ac:spMkLst>
            <pc:docMk/>
            <pc:sldMk cId="1768936103" sldId="379"/>
            <ac:spMk id="4" creationId="{B8798144-C516-5348-A5F5-C41C25162F89}"/>
          </ac:spMkLst>
        </pc:spChg>
      </pc:sldChg>
      <pc:sldChg chg="delSp modSp">
        <pc:chgData name="EZZINE, Hind" userId="S::ezzineh@who.int::edcab00f-6318-46e5-a4a9-188b01ee222f" providerId="AD" clId="Web-{FED75BFE-FF5C-6FA7-C777-B8A64096C13E}" dt="2023-01-02T22:38:21.889" v="278" actId="1076"/>
        <pc:sldMkLst>
          <pc:docMk/>
          <pc:sldMk cId="3902067697" sldId="380"/>
        </pc:sldMkLst>
        <pc:spChg chg="mod">
          <ac:chgData name="EZZINE, Hind" userId="S::ezzineh@who.int::edcab00f-6318-46e5-a4a9-188b01ee222f" providerId="AD" clId="Web-{FED75BFE-FF5C-6FA7-C777-B8A64096C13E}" dt="2023-01-02T22:33:01.642" v="99" actId="20577"/>
          <ac:spMkLst>
            <pc:docMk/>
            <pc:sldMk cId="3902067697" sldId="380"/>
            <ac:spMk id="2" creationId="{2017C337-53AB-4974-B38D-95DFA467B25D}"/>
          </ac:spMkLst>
        </pc:spChg>
        <pc:spChg chg="del">
          <ac:chgData name="EZZINE, Hind" userId="S::ezzineh@who.int::edcab00f-6318-46e5-a4a9-188b01ee222f" providerId="AD" clId="Web-{FED75BFE-FF5C-6FA7-C777-B8A64096C13E}" dt="2023-01-02T22:34:24.754" v="105"/>
          <ac:spMkLst>
            <pc:docMk/>
            <pc:sldMk cId="3902067697" sldId="380"/>
            <ac:spMk id="3" creationId="{00000000-0000-0000-0000-000000000000}"/>
          </ac:spMkLst>
        </pc:spChg>
        <pc:graphicFrameChg chg="mod modGraphic">
          <ac:chgData name="EZZINE, Hind" userId="S::ezzineh@who.int::edcab00f-6318-46e5-a4a9-188b01ee222f" providerId="AD" clId="Web-{FED75BFE-FF5C-6FA7-C777-B8A64096C13E}" dt="2023-01-02T22:38:21.889" v="278" actId="1076"/>
          <ac:graphicFrameMkLst>
            <pc:docMk/>
            <pc:sldMk cId="3902067697" sldId="380"/>
            <ac:graphicFrameMk id="5" creationId="{E444902E-3516-40C4-B036-6BAAF30944A4}"/>
          </ac:graphicFrameMkLst>
        </pc:graphicFrameChg>
      </pc:sldChg>
      <pc:sldChg chg="delSp modSp">
        <pc:chgData name="EZZINE, Hind" userId="S::ezzineh@who.int::edcab00f-6318-46e5-a4a9-188b01ee222f" providerId="AD" clId="Web-{FED75BFE-FF5C-6FA7-C777-B8A64096C13E}" dt="2023-01-02T22:38:37.374" v="280"/>
        <pc:sldMkLst>
          <pc:docMk/>
          <pc:sldMk cId="2301161319" sldId="381"/>
        </pc:sldMkLst>
        <pc:spChg chg="mod">
          <ac:chgData name="EZZINE, Hind" userId="S::ezzineh@who.int::edcab00f-6318-46e5-a4a9-188b01ee222f" providerId="AD" clId="Web-{FED75BFE-FF5C-6FA7-C777-B8A64096C13E}" dt="2023-01-02T22:38:34.061" v="279"/>
          <ac:spMkLst>
            <pc:docMk/>
            <pc:sldMk cId="2301161319" sldId="381"/>
            <ac:spMk id="2" creationId="{3EC47CE5-EC25-47F4-A6B4-64E50F8450FF}"/>
          </ac:spMkLst>
        </pc:spChg>
        <pc:spChg chg="del">
          <ac:chgData name="EZZINE, Hind" userId="S::ezzineh@who.int::edcab00f-6318-46e5-a4a9-188b01ee222f" providerId="AD" clId="Web-{FED75BFE-FF5C-6FA7-C777-B8A64096C13E}" dt="2023-01-02T22:38:37.374" v="280"/>
          <ac:spMkLst>
            <pc:docMk/>
            <pc:sldMk cId="2301161319" sldId="381"/>
            <ac:spMk id="3" creationId="{00000000-0000-0000-0000-000000000000}"/>
          </ac:spMkLst>
        </pc:spChg>
      </pc:sldChg>
      <pc:sldChg chg="modSp">
        <pc:chgData name="EZZINE, Hind" userId="S::ezzineh@who.int::edcab00f-6318-46e5-a4a9-188b01ee222f" providerId="AD" clId="Web-{FED75BFE-FF5C-6FA7-C777-B8A64096C13E}" dt="2023-01-02T22:46:35.802" v="299" actId="1076"/>
        <pc:sldMkLst>
          <pc:docMk/>
          <pc:sldMk cId="2136284726" sldId="382"/>
        </pc:sldMkLst>
        <pc:spChg chg="mod">
          <ac:chgData name="EZZINE, Hind" userId="S::ezzineh@who.int::edcab00f-6318-46e5-a4a9-188b01ee222f" providerId="AD" clId="Web-{FED75BFE-FF5C-6FA7-C777-B8A64096C13E}" dt="2023-01-02T22:44:58.221" v="291"/>
          <ac:spMkLst>
            <pc:docMk/>
            <pc:sldMk cId="2136284726" sldId="382"/>
            <ac:spMk id="2" creationId="{CB32C1F7-E3A8-4E60-8753-FABA3BB40741}"/>
          </ac:spMkLst>
        </pc:spChg>
        <pc:spChg chg="mod">
          <ac:chgData name="EZZINE, Hind" userId="S::ezzineh@who.int::edcab00f-6318-46e5-a4a9-188b01ee222f" providerId="AD" clId="Web-{FED75BFE-FF5C-6FA7-C777-B8A64096C13E}" dt="2023-01-02T22:46:35.802" v="299" actId="1076"/>
          <ac:spMkLst>
            <pc:docMk/>
            <pc:sldMk cId="2136284726" sldId="382"/>
            <ac:spMk id="3" creationId="{00959E9E-68D2-4E31-8EE8-27F8A013F485}"/>
          </ac:spMkLst>
        </pc:spChg>
      </pc:sldChg>
      <pc:sldChg chg="del">
        <pc:chgData name="EZZINE, Hind" userId="S::ezzineh@who.int::edcab00f-6318-46e5-a4a9-188b01ee222f" providerId="AD" clId="Web-{FED75BFE-FF5C-6FA7-C777-B8A64096C13E}" dt="2023-01-02T22:45:09.924" v="292"/>
        <pc:sldMkLst>
          <pc:docMk/>
          <pc:sldMk cId="527049428" sldId="383"/>
        </pc:sldMkLst>
      </pc:sldChg>
      <pc:sldChg chg="new">
        <pc:chgData name="EZZINE, Hind" userId="S::ezzineh@who.int::edcab00f-6318-46e5-a4a9-188b01ee222f" providerId="AD" clId="Web-{FED75BFE-FF5C-6FA7-C777-B8A64096C13E}" dt="2023-01-02T22:45:42.035" v="293"/>
        <pc:sldMkLst>
          <pc:docMk/>
          <pc:sldMk cId="3706850325" sldId="387"/>
        </pc:sldMkLst>
      </pc:sldChg>
    </pc:docChg>
  </pc:docChgLst>
  <pc:docChgLst>
    <pc:chgData name="EZZINE, Hind" userId="S::ezzineh@who.int::edcab00f-6318-46e5-a4a9-188b01ee222f" providerId="AD" clId="Web-{0C347A05-F901-4DB5-85F9-634A998ECEAC}"/>
    <pc:docChg chg="addSld modSld">
      <pc:chgData name="EZZINE, Hind" userId="S::ezzineh@who.int::edcab00f-6318-46e5-a4a9-188b01ee222f" providerId="AD" clId="Web-{0C347A05-F901-4DB5-85F9-634A998ECEAC}" dt="2023-04-27T15:39:32.558" v="83" actId="20577"/>
      <pc:docMkLst>
        <pc:docMk/>
      </pc:docMkLst>
      <pc:sldChg chg="addSp modSp">
        <pc:chgData name="EZZINE, Hind" userId="S::ezzineh@who.int::edcab00f-6318-46e5-a4a9-188b01ee222f" providerId="AD" clId="Web-{0C347A05-F901-4DB5-85F9-634A998ECEAC}" dt="2023-04-27T15:39:32.558" v="83" actId="20577"/>
        <pc:sldMkLst>
          <pc:docMk/>
          <pc:sldMk cId="1768936103" sldId="379"/>
        </pc:sldMkLst>
        <pc:spChg chg="mod">
          <ac:chgData name="EZZINE, Hind" userId="S::ezzineh@who.int::edcab00f-6318-46e5-a4a9-188b01ee222f" providerId="AD" clId="Web-{0C347A05-F901-4DB5-85F9-634A998ECEAC}" dt="2023-04-27T15:22:33.290" v="1" actId="1076"/>
          <ac:spMkLst>
            <pc:docMk/>
            <pc:sldMk cId="1768936103" sldId="379"/>
            <ac:spMk id="2" creationId="{00000000-0000-0000-0000-000000000000}"/>
          </ac:spMkLst>
        </pc:spChg>
        <pc:spChg chg="mod">
          <ac:chgData name="EZZINE, Hind" userId="S::ezzineh@who.int::edcab00f-6318-46e5-a4a9-188b01ee222f" providerId="AD" clId="Web-{0C347A05-F901-4DB5-85F9-634A998ECEAC}" dt="2023-04-27T15:39:32.558" v="83" actId="20577"/>
          <ac:spMkLst>
            <pc:docMk/>
            <pc:sldMk cId="1768936103" sldId="379"/>
            <ac:spMk id="4" creationId="{B8798144-C516-5348-A5F5-C41C25162F89}"/>
          </ac:spMkLst>
        </pc:spChg>
        <pc:spChg chg="add mod">
          <ac:chgData name="EZZINE, Hind" userId="S::ezzineh@who.int::edcab00f-6318-46e5-a4a9-188b01ee222f" providerId="AD" clId="Web-{0C347A05-F901-4DB5-85F9-634A998ECEAC}" dt="2023-04-27T15:26:18.086" v="18" actId="20577"/>
          <ac:spMkLst>
            <pc:docMk/>
            <pc:sldMk cId="1768936103" sldId="379"/>
            <ac:spMk id="7" creationId="{571325AB-8D35-7A6D-9D74-0D715D837CE3}"/>
          </ac:spMkLst>
        </pc:spChg>
      </pc:sldChg>
      <pc:sldChg chg="addSp modSp add replId">
        <pc:chgData name="EZZINE, Hind" userId="S::ezzineh@who.int::edcab00f-6318-46e5-a4a9-188b01ee222f" providerId="AD" clId="Web-{0C347A05-F901-4DB5-85F9-634A998ECEAC}" dt="2023-04-27T15:27:40.982" v="24" actId="20577"/>
        <pc:sldMkLst>
          <pc:docMk/>
          <pc:sldMk cId="1412766768" sldId="393"/>
        </pc:sldMkLst>
        <pc:spChg chg="mod">
          <ac:chgData name="EZZINE, Hind" userId="S::ezzineh@who.int::edcab00f-6318-46e5-a4a9-188b01ee222f" providerId="AD" clId="Web-{0C347A05-F901-4DB5-85F9-634A998ECEAC}" dt="2023-04-27T15:26:56.151" v="19" actId="1076"/>
          <ac:spMkLst>
            <pc:docMk/>
            <pc:sldMk cId="1412766768" sldId="393"/>
            <ac:spMk id="2" creationId="{00000000-0000-0000-0000-000000000000}"/>
          </ac:spMkLst>
        </pc:spChg>
        <pc:spChg chg="add mod">
          <ac:chgData name="EZZINE, Hind" userId="S::ezzineh@who.int::edcab00f-6318-46e5-a4a9-188b01ee222f" providerId="AD" clId="Web-{0C347A05-F901-4DB5-85F9-634A998ECEAC}" dt="2023-04-27T15:27:40.982" v="24" actId="20577"/>
          <ac:spMkLst>
            <pc:docMk/>
            <pc:sldMk cId="1412766768" sldId="393"/>
            <ac:spMk id="7" creationId="{894B6A37-BF71-541F-11F2-64D45C81476B}"/>
          </ac:spMkLst>
        </pc:spChg>
      </pc:sldChg>
    </pc:docChg>
  </pc:docChgLst>
  <pc:docChgLst>
    <pc:chgData name="EZZINE, Hind" userId="S::ezzineh@who.int::edcab00f-6318-46e5-a4a9-188b01ee222f" providerId="AD" clId="Web-{1F33C113-AB12-79FB-28FE-BE234796F1EA}"/>
    <pc:docChg chg="mod modSld modMainMaster">
      <pc:chgData name="EZZINE, Hind" userId="S::ezzineh@who.int::edcab00f-6318-46e5-a4a9-188b01ee222f" providerId="AD" clId="Web-{1F33C113-AB12-79FB-28FE-BE234796F1EA}" dt="2023-04-25T16:47:22.968" v="313" actId="1076"/>
      <pc:docMkLst>
        <pc:docMk/>
      </pc:docMkLst>
      <pc:sldChg chg="addSp delSp modSp">
        <pc:chgData name="EZZINE, Hind" userId="S::ezzineh@who.int::edcab00f-6318-46e5-a4a9-188b01ee222f" providerId="AD" clId="Web-{1F33C113-AB12-79FB-28FE-BE234796F1EA}" dt="2023-04-25T16:14:40.133" v="15"/>
        <pc:sldMkLst>
          <pc:docMk/>
          <pc:sldMk cId="0" sldId="256"/>
        </pc:sldMkLst>
        <pc:spChg chg="add mod">
          <ac:chgData name="EZZINE, Hind" userId="S::ezzineh@who.int::edcab00f-6318-46e5-a4a9-188b01ee222f" providerId="AD" clId="Web-{1F33C113-AB12-79FB-28FE-BE234796F1EA}" dt="2023-04-25T16:14:40.133" v="15"/>
          <ac:spMkLst>
            <pc:docMk/>
            <pc:sldMk cId="0" sldId="256"/>
            <ac:spMk id="2" creationId="{751F1A1E-CF95-C961-E35C-B605EC16A3B8}"/>
          </ac:spMkLst>
        </pc:spChg>
        <pc:spChg chg="del">
          <ac:chgData name="EZZINE, Hind" userId="S::ezzineh@who.int::edcab00f-6318-46e5-a4a9-188b01ee222f" providerId="AD" clId="Web-{1F33C113-AB12-79FB-28FE-BE234796F1EA}" dt="2023-04-25T16:13:23.693" v="6"/>
          <ac:spMkLst>
            <pc:docMk/>
            <pc:sldMk cId="0" sldId="256"/>
            <ac:spMk id="560" creationId="{00000000-0000-0000-0000-000000000000}"/>
          </ac:spMkLst>
        </pc:spChg>
      </pc:sldChg>
      <pc:sldChg chg="addSp delSp modSp">
        <pc:chgData name="EZZINE, Hind" userId="S::ezzineh@who.int::edcab00f-6318-46e5-a4a9-188b01ee222f" providerId="AD" clId="Web-{1F33C113-AB12-79FB-28FE-BE234796F1EA}" dt="2023-04-25T16:16:14.667" v="22"/>
        <pc:sldMkLst>
          <pc:docMk/>
          <pc:sldMk cId="0" sldId="257"/>
        </pc:sldMkLst>
        <pc:spChg chg="add del mod">
          <ac:chgData name="EZZINE, Hind" userId="S::ezzineh@who.int::edcab00f-6318-46e5-a4a9-188b01ee222f" providerId="AD" clId="Web-{1F33C113-AB12-79FB-28FE-BE234796F1EA}" dt="2023-04-25T16:13:23.693" v="6"/>
          <ac:spMkLst>
            <pc:docMk/>
            <pc:sldMk cId="0" sldId="257"/>
            <ac:spMk id="2" creationId="{A026E18C-044E-2D17-28C4-8745BDA50960}"/>
          </ac:spMkLst>
        </pc:spChg>
        <pc:spChg chg="add mod">
          <ac:chgData name="EZZINE, Hind" userId="S::ezzineh@who.int::edcab00f-6318-46e5-a4a9-188b01ee222f" providerId="AD" clId="Web-{1F33C113-AB12-79FB-28FE-BE234796F1EA}" dt="2023-04-25T16:16:14.667" v="22"/>
          <ac:spMkLst>
            <pc:docMk/>
            <pc:sldMk cId="0" sldId="257"/>
            <ac:spMk id="3" creationId="{85E015CC-B8F4-D96C-1A1E-985E64F971F1}"/>
          </ac:spMkLst>
        </pc:spChg>
        <pc:spChg chg="del">
          <ac:chgData name="EZZINE, Hind" userId="S::ezzineh@who.int::edcab00f-6318-46e5-a4a9-188b01ee222f" providerId="AD" clId="Web-{1F33C113-AB12-79FB-28FE-BE234796F1EA}" dt="2023-04-25T16:15:10.306" v="18"/>
          <ac:spMkLst>
            <pc:docMk/>
            <pc:sldMk cId="0" sldId="257"/>
            <ac:spMk id="568" creationId="{00000000-0000-0000-0000-000000000000}"/>
          </ac:spMkLst>
        </pc:spChg>
      </pc:sldChg>
      <pc:sldChg chg="addSp delSp modSp">
        <pc:chgData name="EZZINE, Hind" userId="S::ezzineh@who.int::edcab00f-6318-46e5-a4a9-188b01ee222f" providerId="AD" clId="Web-{1F33C113-AB12-79FB-28FE-BE234796F1EA}" dt="2023-04-25T16:16:40.528" v="29" actId="20577"/>
        <pc:sldMkLst>
          <pc:docMk/>
          <pc:sldMk cId="0" sldId="258"/>
        </pc:sldMkLst>
        <pc:spChg chg="add del mod">
          <ac:chgData name="EZZINE, Hind" userId="S::ezzineh@who.int::edcab00f-6318-46e5-a4a9-188b01ee222f" providerId="AD" clId="Web-{1F33C113-AB12-79FB-28FE-BE234796F1EA}" dt="2023-04-25T16:13:23.693" v="6"/>
          <ac:spMkLst>
            <pc:docMk/>
            <pc:sldMk cId="0" sldId="258"/>
            <ac:spMk id="2" creationId="{69043EF8-CF2E-7F47-5B7E-B21AE9D58F85}"/>
          </ac:spMkLst>
        </pc:spChg>
        <pc:spChg chg="add mod">
          <ac:chgData name="EZZINE, Hind" userId="S::ezzineh@who.int::edcab00f-6318-46e5-a4a9-188b01ee222f" providerId="AD" clId="Web-{1F33C113-AB12-79FB-28FE-BE234796F1EA}" dt="2023-04-25T16:16:40.528" v="29" actId="20577"/>
          <ac:spMkLst>
            <pc:docMk/>
            <pc:sldMk cId="0" sldId="258"/>
            <ac:spMk id="3" creationId="{57F5FB9A-B59D-0B8E-633D-EE17CD925E75}"/>
          </ac:spMkLst>
        </pc:spChg>
        <pc:spChg chg="del">
          <ac:chgData name="EZZINE, Hind" userId="S::ezzineh@who.int::edcab00f-6318-46e5-a4a9-188b01ee222f" providerId="AD" clId="Web-{1F33C113-AB12-79FB-28FE-BE234796F1EA}" dt="2023-04-25T16:16:26.011" v="23"/>
          <ac:spMkLst>
            <pc:docMk/>
            <pc:sldMk cId="0" sldId="258"/>
            <ac:spMk id="573" creationId="{00000000-0000-0000-0000-000000000000}"/>
          </ac:spMkLst>
        </pc:spChg>
      </pc:sldChg>
      <pc:sldChg chg="addSp delSp modSp">
        <pc:chgData name="EZZINE, Hind" userId="S::ezzineh@who.int::edcab00f-6318-46e5-a4a9-188b01ee222f" providerId="AD" clId="Web-{1F33C113-AB12-79FB-28FE-BE234796F1EA}" dt="2023-04-25T16:17:12.763" v="36"/>
        <pc:sldMkLst>
          <pc:docMk/>
          <pc:sldMk cId="0" sldId="265"/>
        </pc:sldMkLst>
        <pc:spChg chg="add del mod">
          <ac:chgData name="EZZINE, Hind" userId="S::ezzineh@who.int::edcab00f-6318-46e5-a4a9-188b01ee222f" providerId="AD" clId="Web-{1F33C113-AB12-79FB-28FE-BE234796F1EA}" dt="2023-04-25T16:13:23.693" v="6"/>
          <ac:spMkLst>
            <pc:docMk/>
            <pc:sldMk cId="0" sldId="265"/>
            <ac:spMk id="2" creationId="{E5EEBC60-AADB-13D4-8A15-05E1B41B00E1}"/>
          </ac:spMkLst>
        </pc:spChg>
        <pc:spChg chg="add mod">
          <ac:chgData name="EZZINE, Hind" userId="S::ezzineh@who.int::edcab00f-6318-46e5-a4a9-188b01ee222f" providerId="AD" clId="Web-{1F33C113-AB12-79FB-28FE-BE234796F1EA}" dt="2023-04-25T16:17:12.763" v="36"/>
          <ac:spMkLst>
            <pc:docMk/>
            <pc:sldMk cId="0" sldId="265"/>
            <ac:spMk id="3" creationId="{9B0A5C51-15F5-31B7-B9BF-0D870AF99867}"/>
          </ac:spMkLst>
        </pc:spChg>
        <pc:spChg chg="del">
          <ac:chgData name="EZZINE, Hind" userId="S::ezzineh@who.int::edcab00f-6318-46e5-a4a9-188b01ee222f" providerId="AD" clId="Web-{1F33C113-AB12-79FB-28FE-BE234796F1EA}" dt="2023-04-25T16:16:57.981" v="30"/>
          <ac:spMkLst>
            <pc:docMk/>
            <pc:sldMk cId="0" sldId="265"/>
            <ac:spMk id="619" creationId="{00000000-0000-0000-0000-000000000000}"/>
          </ac:spMkLst>
        </pc:spChg>
      </pc:sldChg>
      <pc:sldChg chg="addSp delSp modSp">
        <pc:chgData name="EZZINE, Hind" userId="S::ezzineh@who.int::edcab00f-6318-46e5-a4a9-188b01ee222f" providerId="AD" clId="Web-{1F33C113-AB12-79FB-28FE-BE234796F1EA}" dt="2023-04-25T16:22:25.712" v="93"/>
        <pc:sldMkLst>
          <pc:docMk/>
          <pc:sldMk cId="0" sldId="266"/>
        </pc:sldMkLst>
        <pc:spChg chg="add del mod">
          <ac:chgData name="EZZINE, Hind" userId="S::ezzineh@who.int::edcab00f-6318-46e5-a4a9-188b01ee222f" providerId="AD" clId="Web-{1F33C113-AB12-79FB-28FE-BE234796F1EA}" dt="2023-04-25T16:13:17.786" v="5"/>
          <ac:spMkLst>
            <pc:docMk/>
            <pc:sldMk cId="0" sldId="266"/>
            <ac:spMk id="2" creationId="{8F4C1690-9620-2647-F864-7BC164830CFB}"/>
          </ac:spMkLst>
        </pc:spChg>
        <pc:spChg chg="add mod">
          <ac:chgData name="EZZINE, Hind" userId="S::ezzineh@who.int::edcab00f-6318-46e5-a4a9-188b01ee222f" providerId="AD" clId="Web-{1F33C113-AB12-79FB-28FE-BE234796F1EA}" dt="2023-04-25T16:22:25.712" v="93"/>
          <ac:spMkLst>
            <pc:docMk/>
            <pc:sldMk cId="0" sldId="266"/>
            <ac:spMk id="3" creationId="{A9A7ADAA-200B-953A-25EA-7DDB428B8401}"/>
          </ac:spMkLst>
        </pc:spChg>
        <pc:spChg chg="del">
          <ac:chgData name="EZZINE, Hind" userId="S::ezzineh@who.int::edcab00f-6318-46e5-a4a9-188b01ee222f" providerId="AD" clId="Web-{1F33C113-AB12-79FB-28FE-BE234796F1EA}" dt="2023-04-25T16:22:01.492" v="86"/>
          <ac:spMkLst>
            <pc:docMk/>
            <pc:sldMk cId="0" sldId="266"/>
            <ac:spMk id="624" creationId="{00000000-0000-0000-0000-000000000000}"/>
          </ac:spMkLst>
        </pc:spChg>
      </pc:sldChg>
      <pc:sldChg chg="addSp delSp modSp">
        <pc:chgData name="EZZINE, Hind" userId="S::ezzineh@who.int::edcab00f-6318-46e5-a4a9-188b01ee222f" providerId="AD" clId="Web-{1F33C113-AB12-79FB-28FE-BE234796F1EA}" dt="2023-04-25T16:23:00.447" v="102" actId="20577"/>
        <pc:sldMkLst>
          <pc:docMk/>
          <pc:sldMk cId="0" sldId="267"/>
        </pc:sldMkLst>
        <pc:spChg chg="add del mod">
          <ac:chgData name="EZZINE, Hind" userId="S::ezzineh@who.int::edcab00f-6318-46e5-a4a9-188b01ee222f" providerId="AD" clId="Web-{1F33C113-AB12-79FB-28FE-BE234796F1EA}" dt="2023-04-25T16:13:23.693" v="6"/>
          <ac:spMkLst>
            <pc:docMk/>
            <pc:sldMk cId="0" sldId="267"/>
            <ac:spMk id="3" creationId="{3608EACF-AB08-D8D1-3B9D-F3C0E281AA97}"/>
          </ac:spMkLst>
        </pc:spChg>
        <pc:spChg chg="add mod">
          <ac:chgData name="EZZINE, Hind" userId="S::ezzineh@who.int::edcab00f-6318-46e5-a4a9-188b01ee222f" providerId="AD" clId="Web-{1F33C113-AB12-79FB-28FE-BE234796F1EA}" dt="2023-04-25T16:23:00.447" v="102" actId="20577"/>
          <ac:spMkLst>
            <pc:docMk/>
            <pc:sldMk cId="0" sldId="267"/>
            <ac:spMk id="4" creationId="{7892C509-25E5-041A-B83F-5117D02546E8}"/>
          </ac:spMkLst>
        </pc:spChg>
        <pc:spChg chg="del">
          <ac:chgData name="EZZINE, Hind" userId="S::ezzineh@who.int::edcab00f-6318-46e5-a4a9-188b01ee222f" providerId="AD" clId="Web-{1F33C113-AB12-79FB-28FE-BE234796F1EA}" dt="2023-04-25T16:22:38.275" v="94"/>
          <ac:spMkLst>
            <pc:docMk/>
            <pc:sldMk cId="0" sldId="267"/>
            <ac:spMk id="631" creationId="{00000000-0000-0000-0000-000000000000}"/>
          </ac:spMkLst>
        </pc:spChg>
      </pc:sldChg>
      <pc:sldChg chg="addSp delSp modSp">
        <pc:chgData name="EZZINE, Hind" userId="S::ezzineh@who.int::edcab00f-6318-46e5-a4a9-188b01ee222f" providerId="AD" clId="Web-{1F33C113-AB12-79FB-28FE-BE234796F1EA}" dt="2023-04-25T16:36:39.476" v="194" actId="20577"/>
        <pc:sldMkLst>
          <pc:docMk/>
          <pc:sldMk cId="910325020" sldId="346"/>
        </pc:sldMkLst>
        <pc:spChg chg="add del mod">
          <ac:chgData name="EZZINE, Hind" userId="S::ezzineh@who.int::edcab00f-6318-46e5-a4a9-188b01ee222f" providerId="AD" clId="Web-{1F33C113-AB12-79FB-28FE-BE234796F1EA}" dt="2023-04-25T16:13:23.693" v="6"/>
          <ac:spMkLst>
            <pc:docMk/>
            <pc:sldMk cId="910325020" sldId="346"/>
            <ac:spMk id="2" creationId="{5E1D669E-F03B-7AB5-3FD4-83221795F076}"/>
          </ac:spMkLst>
        </pc:spChg>
        <pc:spChg chg="add mod">
          <ac:chgData name="EZZINE, Hind" userId="S::ezzineh@who.int::edcab00f-6318-46e5-a4a9-188b01ee222f" providerId="AD" clId="Web-{1F33C113-AB12-79FB-28FE-BE234796F1EA}" dt="2023-04-25T16:36:39.476" v="194" actId="20577"/>
          <ac:spMkLst>
            <pc:docMk/>
            <pc:sldMk cId="910325020" sldId="346"/>
            <ac:spMk id="3" creationId="{327844F1-8178-EFC1-6F20-B6DE8CCC7355}"/>
          </ac:spMkLst>
        </pc:spChg>
        <pc:spChg chg="del">
          <ac:chgData name="EZZINE, Hind" userId="S::ezzineh@who.int::edcab00f-6318-46e5-a4a9-188b01ee222f" providerId="AD" clId="Web-{1F33C113-AB12-79FB-28FE-BE234796F1EA}" dt="2023-04-25T16:36:09.788" v="185"/>
          <ac:spMkLst>
            <pc:docMk/>
            <pc:sldMk cId="910325020" sldId="346"/>
            <ac:spMk id="624" creationId="{00000000-0000-0000-0000-000000000000}"/>
          </ac:spMkLst>
        </pc:spChg>
      </pc:sldChg>
      <pc:sldChg chg="addSp delSp modSp">
        <pc:chgData name="EZZINE, Hind" userId="S::ezzineh@who.int::edcab00f-6318-46e5-a4a9-188b01ee222f" providerId="AD" clId="Web-{1F33C113-AB12-79FB-28FE-BE234796F1EA}" dt="2023-04-25T16:38:42.762" v="201" actId="1076"/>
        <pc:sldMkLst>
          <pc:docMk/>
          <pc:sldMk cId="3383327739" sldId="347"/>
        </pc:sldMkLst>
        <pc:spChg chg="add del mod">
          <ac:chgData name="EZZINE, Hind" userId="S::ezzineh@who.int::edcab00f-6318-46e5-a4a9-188b01ee222f" providerId="AD" clId="Web-{1F33C113-AB12-79FB-28FE-BE234796F1EA}" dt="2023-04-25T16:13:23.693" v="6"/>
          <ac:spMkLst>
            <pc:docMk/>
            <pc:sldMk cId="3383327739" sldId="347"/>
            <ac:spMk id="3" creationId="{73F81C90-8430-B74E-1D35-2A77552B7C34}"/>
          </ac:spMkLst>
        </pc:spChg>
        <pc:spChg chg="add mod">
          <ac:chgData name="EZZINE, Hind" userId="S::ezzineh@who.int::edcab00f-6318-46e5-a4a9-188b01ee222f" providerId="AD" clId="Web-{1F33C113-AB12-79FB-28FE-BE234796F1EA}" dt="2023-04-25T16:38:42.762" v="201" actId="1076"/>
          <ac:spMkLst>
            <pc:docMk/>
            <pc:sldMk cId="3383327739" sldId="347"/>
            <ac:spMk id="4" creationId="{69C7BF9C-00C5-BC0A-CD5D-8EE89C0377DA}"/>
          </ac:spMkLst>
        </pc:spChg>
        <pc:spChg chg="del">
          <ac:chgData name="EZZINE, Hind" userId="S::ezzineh@who.int::edcab00f-6318-46e5-a4a9-188b01ee222f" providerId="AD" clId="Web-{1F33C113-AB12-79FB-28FE-BE234796F1EA}" dt="2023-04-25T16:37:26.556" v="195"/>
          <ac:spMkLst>
            <pc:docMk/>
            <pc:sldMk cId="3383327739" sldId="347"/>
            <ac:spMk id="631" creationId="{00000000-0000-0000-0000-000000000000}"/>
          </ac:spMkLst>
        </pc:spChg>
      </pc:sldChg>
      <pc:sldChg chg="addSp delSp modSp">
        <pc:chgData name="EZZINE, Hind" userId="S::ezzineh@who.int::edcab00f-6318-46e5-a4a9-188b01ee222f" providerId="AD" clId="Web-{1F33C113-AB12-79FB-28FE-BE234796F1EA}" dt="2023-04-25T16:20:05.175" v="56"/>
        <pc:sldMkLst>
          <pc:docMk/>
          <pc:sldMk cId="164684957" sldId="353"/>
        </pc:sldMkLst>
        <pc:spChg chg="add del mod">
          <ac:chgData name="EZZINE, Hind" userId="S::ezzineh@who.int::edcab00f-6318-46e5-a4a9-188b01ee222f" providerId="AD" clId="Web-{1F33C113-AB12-79FB-28FE-BE234796F1EA}" dt="2023-04-25T16:13:23.693" v="6"/>
          <ac:spMkLst>
            <pc:docMk/>
            <pc:sldMk cId="164684957" sldId="353"/>
            <ac:spMk id="2" creationId="{027A9CA6-9B4E-3D4A-85FD-6F0F5129BA87}"/>
          </ac:spMkLst>
        </pc:spChg>
        <pc:spChg chg="add mod">
          <ac:chgData name="EZZINE, Hind" userId="S::ezzineh@who.int::edcab00f-6318-46e5-a4a9-188b01ee222f" providerId="AD" clId="Web-{1F33C113-AB12-79FB-28FE-BE234796F1EA}" dt="2023-04-25T16:20:05.175" v="56"/>
          <ac:spMkLst>
            <pc:docMk/>
            <pc:sldMk cId="164684957" sldId="353"/>
            <ac:spMk id="3" creationId="{8D25F9CD-6B61-1D15-EA93-E1307A6FF6A1}"/>
          </ac:spMkLst>
        </pc:spChg>
        <pc:spChg chg="del">
          <ac:chgData name="EZZINE, Hind" userId="S::ezzineh@who.int::edcab00f-6318-46e5-a4a9-188b01ee222f" providerId="AD" clId="Web-{1F33C113-AB12-79FB-28FE-BE234796F1EA}" dt="2023-04-25T16:19:47.487" v="50"/>
          <ac:spMkLst>
            <pc:docMk/>
            <pc:sldMk cId="164684957" sldId="353"/>
            <ac:spMk id="619" creationId="{00000000-0000-0000-0000-000000000000}"/>
          </ac:spMkLst>
        </pc:spChg>
      </pc:sldChg>
      <pc:sldChg chg="addSp delSp modSp">
        <pc:chgData name="EZZINE, Hind" userId="S::ezzineh@who.int::edcab00f-6318-46e5-a4a9-188b01ee222f" providerId="AD" clId="Web-{1F33C113-AB12-79FB-28FE-BE234796F1EA}" dt="2023-04-25T16:19:37.409" v="49"/>
        <pc:sldMkLst>
          <pc:docMk/>
          <pc:sldMk cId="3295624739" sldId="354"/>
        </pc:sldMkLst>
        <pc:spChg chg="add del mod">
          <ac:chgData name="EZZINE, Hind" userId="S::ezzineh@who.int::edcab00f-6318-46e5-a4a9-188b01ee222f" providerId="AD" clId="Web-{1F33C113-AB12-79FB-28FE-BE234796F1EA}" dt="2023-04-25T16:13:23.693" v="6"/>
          <ac:spMkLst>
            <pc:docMk/>
            <pc:sldMk cId="3295624739" sldId="354"/>
            <ac:spMk id="2" creationId="{11A6C6AE-D6B3-C0F5-D1E3-47BA0DF788F5}"/>
          </ac:spMkLst>
        </pc:spChg>
        <pc:spChg chg="add mod">
          <ac:chgData name="EZZINE, Hind" userId="S::ezzineh@who.int::edcab00f-6318-46e5-a4a9-188b01ee222f" providerId="AD" clId="Web-{1F33C113-AB12-79FB-28FE-BE234796F1EA}" dt="2023-04-25T16:19:37.409" v="49"/>
          <ac:spMkLst>
            <pc:docMk/>
            <pc:sldMk cId="3295624739" sldId="354"/>
            <ac:spMk id="3" creationId="{ABFA4D12-4C41-BFE6-4B0A-B213B098A5EF}"/>
          </ac:spMkLst>
        </pc:spChg>
        <pc:spChg chg="del">
          <ac:chgData name="EZZINE, Hind" userId="S::ezzineh@who.int::edcab00f-6318-46e5-a4a9-188b01ee222f" providerId="AD" clId="Web-{1F33C113-AB12-79FB-28FE-BE234796F1EA}" dt="2023-04-25T16:19:24.471" v="43"/>
          <ac:spMkLst>
            <pc:docMk/>
            <pc:sldMk cId="3295624739" sldId="354"/>
            <ac:spMk id="624" creationId="{00000000-0000-0000-0000-000000000000}"/>
          </ac:spMkLst>
        </pc:spChg>
      </pc:sldChg>
      <pc:sldChg chg="addSp delSp modSp">
        <pc:chgData name="EZZINE, Hind" userId="S::ezzineh@who.int::edcab00f-6318-46e5-a4a9-188b01ee222f" providerId="AD" clId="Web-{1F33C113-AB12-79FB-28FE-BE234796F1EA}" dt="2023-04-25T16:45:53.949" v="303"/>
        <pc:sldMkLst>
          <pc:docMk/>
          <pc:sldMk cId="2796648425" sldId="355"/>
        </pc:sldMkLst>
        <pc:spChg chg="add del mod">
          <ac:chgData name="EZZINE, Hind" userId="S::ezzineh@who.int::edcab00f-6318-46e5-a4a9-188b01ee222f" providerId="AD" clId="Web-{1F33C113-AB12-79FB-28FE-BE234796F1EA}" dt="2023-04-25T16:13:23.693" v="6"/>
          <ac:spMkLst>
            <pc:docMk/>
            <pc:sldMk cId="2796648425" sldId="355"/>
            <ac:spMk id="2" creationId="{42C04297-D06B-7BF0-DD72-347A3E45421F}"/>
          </ac:spMkLst>
        </pc:spChg>
        <pc:spChg chg="add mod">
          <ac:chgData name="EZZINE, Hind" userId="S::ezzineh@who.int::edcab00f-6318-46e5-a4a9-188b01ee222f" providerId="AD" clId="Web-{1F33C113-AB12-79FB-28FE-BE234796F1EA}" dt="2023-04-25T16:45:53.949" v="303"/>
          <ac:spMkLst>
            <pc:docMk/>
            <pc:sldMk cId="2796648425" sldId="355"/>
            <ac:spMk id="4" creationId="{992BAF84-C2A5-4227-5229-F0807E9AC5F6}"/>
          </ac:spMkLst>
        </pc:spChg>
      </pc:sldChg>
      <pc:sldChg chg="addSp delSp modSp">
        <pc:chgData name="EZZINE, Hind" userId="S::ezzineh@who.int::edcab00f-6318-46e5-a4a9-188b01ee222f" providerId="AD" clId="Web-{1F33C113-AB12-79FB-28FE-BE234796F1EA}" dt="2023-04-25T16:45:21.292" v="294" actId="1076"/>
        <pc:sldMkLst>
          <pc:docMk/>
          <pc:sldMk cId="3029491523" sldId="356"/>
        </pc:sldMkLst>
        <pc:spChg chg="add del mod">
          <ac:chgData name="EZZINE, Hind" userId="S::ezzineh@who.int::edcab00f-6318-46e5-a4a9-188b01ee222f" providerId="AD" clId="Web-{1F33C113-AB12-79FB-28FE-BE234796F1EA}" dt="2023-04-25T16:13:23.693" v="6"/>
          <ac:spMkLst>
            <pc:docMk/>
            <pc:sldMk cId="3029491523" sldId="356"/>
            <ac:spMk id="4" creationId="{9D66B4D0-AB6E-677B-9AE0-0A4AA2147030}"/>
          </ac:spMkLst>
        </pc:spChg>
        <pc:spChg chg="add mod">
          <ac:chgData name="EZZINE, Hind" userId="S::ezzineh@who.int::edcab00f-6318-46e5-a4a9-188b01ee222f" providerId="AD" clId="Web-{1F33C113-AB12-79FB-28FE-BE234796F1EA}" dt="2023-04-25T16:45:21.292" v="294" actId="1076"/>
          <ac:spMkLst>
            <pc:docMk/>
            <pc:sldMk cId="3029491523" sldId="356"/>
            <ac:spMk id="5" creationId="{4AAD7887-C23D-B570-76A6-4C3DB925BECB}"/>
          </ac:spMkLst>
        </pc:spChg>
      </pc:sldChg>
      <pc:sldChg chg="addSp delSp modSp">
        <pc:chgData name="EZZINE, Hind" userId="S::ezzineh@who.int::edcab00f-6318-46e5-a4a9-188b01ee222f" providerId="AD" clId="Web-{1F33C113-AB12-79FB-28FE-BE234796F1EA}" dt="2023-04-25T16:20:47.177" v="70"/>
        <pc:sldMkLst>
          <pc:docMk/>
          <pc:sldMk cId="1216432730" sldId="361"/>
        </pc:sldMkLst>
        <pc:spChg chg="add del mod">
          <ac:chgData name="EZZINE, Hind" userId="S::ezzineh@who.int::edcab00f-6318-46e5-a4a9-188b01ee222f" providerId="AD" clId="Web-{1F33C113-AB12-79FB-28FE-BE234796F1EA}" dt="2023-04-25T16:13:23.693" v="6"/>
          <ac:spMkLst>
            <pc:docMk/>
            <pc:sldMk cId="1216432730" sldId="361"/>
            <ac:spMk id="3" creationId="{502D60AF-9F66-7539-64AB-15A3F82BD88C}"/>
          </ac:spMkLst>
        </pc:spChg>
        <pc:spChg chg="add mod">
          <ac:chgData name="EZZINE, Hind" userId="S::ezzineh@who.int::edcab00f-6318-46e5-a4a9-188b01ee222f" providerId="AD" clId="Web-{1F33C113-AB12-79FB-28FE-BE234796F1EA}" dt="2023-04-25T16:20:47.177" v="70"/>
          <ac:spMkLst>
            <pc:docMk/>
            <pc:sldMk cId="1216432730" sldId="361"/>
            <ac:spMk id="4" creationId="{36FBEB82-DE45-CA0F-FFD1-3019ECE44794}"/>
          </ac:spMkLst>
        </pc:spChg>
      </pc:sldChg>
      <pc:sldChg chg="addSp delSp modSp">
        <pc:chgData name="EZZINE, Hind" userId="S::ezzineh@who.int::edcab00f-6318-46e5-a4a9-188b01ee222f" providerId="AD" clId="Web-{1F33C113-AB12-79FB-28FE-BE234796F1EA}" dt="2023-04-25T16:21:24.975" v="78"/>
        <pc:sldMkLst>
          <pc:docMk/>
          <pc:sldMk cId="127641115" sldId="362"/>
        </pc:sldMkLst>
        <pc:spChg chg="add del mod">
          <ac:chgData name="EZZINE, Hind" userId="S::ezzineh@who.int::edcab00f-6318-46e5-a4a9-188b01ee222f" providerId="AD" clId="Web-{1F33C113-AB12-79FB-28FE-BE234796F1EA}" dt="2023-04-25T16:13:23.693" v="6"/>
          <ac:spMkLst>
            <pc:docMk/>
            <pc:sldMk cId="127641115" sldId="362"/>
            <ac:spMk id="3" creationId="{795C881C-FAE8-E3CA-3458-B1318C7D2705}"/>
          </ac:spMkLst>
        </pc:spChg>
        <pc:spChg chg="add mod">
          <ac:chgData name="EZZINE, Hind" userId="S::ezzineh@who.int::edcab00f-6318-46e5-a4a9-188b01ee222f" providerId="AD" clId="Web-{1F33C113-AB12-79FB-28FE-BE234796F1EA}" dt="2023-04-25T16:21:24.975" v="78"/>
          <ac:spMkLst>
            <pc:docMk/>
            <pc:sldMk cId="127641115" sldId="362"/>
            <ac:spMk id="5" creationId="{1C071EAF-BAF8-1E42-4F3D-C4B3245A67B8}"/>
          </ac:spMkLst>
        </pc:spChg>
      </pc:sldChg>
      <pc:sldChg chg="addSp delSp modSp">
        <pc:chgData name="EZZINE, Hind" userId="S::ezzineh@who.int::edcab00f-6318-46e5-a4a9-188b01ee222f" providerId="AD" clId="Web-{1F33C113-AB12-79FB-28FE-BE234796F1EA}" dt="2023-04-25T16:20:28.645" v="64"/>
        <pc:sldMkLst>
          <pc:docMk/>
          <pc:sldMk cId="1752541795" sldId="363"/>
        </pc:sldMkLst>
        <pc:spChg chg="add del mod">
          <ac:chgData name="EZZINE, Hind" userId="S::ezzineh@who.int::edcab00f-6318-46e5-a4a9-188b01ee222f" providerId="AD" clId="Web-{1F33C113-AB12-79FB-28FE-BE234796F1EA}" dt="2023-04-25T16:13:23.693" v="6"/>
          <ac:spMkLst>
            <pc:docMk/>
            <pc:sldMk cId="1752541795" sldId="363"/>
            <ac:spMk id="7" creationId="{5123E66E-EB4F-A6D1-1A35-66EAFB51F6E9}"/>
          </ac:spMkLst>
        </pc:spChg>
        <pc:spChg chg="add mod">
          <ac:chgData name="EZZINE, Hind" userId="S::ezzineh@who.int::edcab00f-6318-46e5-a4a9-188b01ee222f" providerId="AD" clId="Web-{1F33C113-AB12-79FB-28FE-BE234796F1EA}" dt="2023-04-25T16:20:28.645" v="64"/>
          <ac:spMkLst>
            <pc:docMk/>
            <pc:sldMk cId="1752541795" sldId="363"/>
            <ac:spMk id="8" creationId="{6B5A9146-C481-1360-BFAB-FE0EA2F306E6}"/>
          </ac:spMkLst>
        </pc:spChg>
      </pc:sldChg>
      <pc:sldChg chg="addSp delSp modSp">
        <pc:chgData name="EZZINE, Hind" userId="S::ezzineh@who.int::edcab00f-6318-46e5-a4a9-188b01ee222f" providerId="AD" clId="Web-{1F33C113-AB12-79FB-28FE-BE234796F1EA}" dt="2023-04-25T16:21:50.554" v="85"/>
        <pc:sldMkLst>
          <pc:docMk/>
          <pc:sldMk cId="130388456" sldId="365"/>
        </pc:sldMkLst>
        <pc:spChg chg="add del mod">
          <ac:chgData name="EZZINE, Hind" userId="S::ezzineh@who.int::edcab00f-6318-46e5-a4a9-188b01ee222f" providerId="AD" clId="Web-{1F33C113-AB12-79FB-28FE-BE234796F1EA}" dt="2023-04-25T16:13:23.693" v="6"/>
          <ac:spMkLst>
            <pc:docMk/>
            <pc:sldMk cId="130388456" sldId="365"/>
            <ac:spMk id="2" creationId="{43C9D2BF-9A64-B3E4-020D-70559B0EFF67}"/>
          </ac:spMkLst>
        </pc:spChg>
        <pc:spChg chg="add mod">
          <ac:chgData name="EZZINE, Hind" userId="S::ezzineh@who.int::edcab00f-6318-46e5-a4a9-188b01ee222f" providerId="AD" clId="Web-{1F33C113-AB12-79FB-28FE-BE234796F1EA}" dt="2023-04-25T16:21:50.554" v="85"/>
          <ac:spMkLst>
            <pc:docMk/>
            <pc:sldMk cId="130388456" sldId="365"/>
            <ac:spMk id="4" creationId="{6854503D-E813-19D0-56B9-C2D0AD9D288B}"/>
          </ac:spMkLst>
        </pc:spChg>
      </pc:sldChg>
      <pc:sldChg chg="addSp delSp modSp">
        <pc:chgData name="EZZINE, Hind" userId="S::ezzineh@who.int::edcab00f-6318-46e5-a4a9-188b01ee222f" providerId="AD" clId="Web-{1F33C113-AB12-79FB-28FE-BE234796F1EA}" dt="2023-04-25T16:23:27.073" v="109"/>
        <pc:sldMkLst>
          <pc:docMk/>
          <pc:sldMk cId="112685476" sldId="366"/>
        </pc:sldMkLst>
        <pc:spChg chg="add del mod">
          <ac:chgData name="EZZINE, Hind" userId="S::ezzineh@who.int::edcab00f-6318-46e5-a4a9-188b01ee222f" providerId="AD" clId="Web-{1F33C113-AB12-79FB-28FE-BE234796F1EA}" dt="2023-04-25T16:13:23.693" v="6"/>
          <ac:spMkLst>
            <pc:docMk/>
            <pc:sldMk cId="112685476" sldId="366"/>
            <ac:spMk id="3" creationId="{827F0973-E4A5-1538-A733-7B40425BFBA2}"/>
          </ac:spMkLst>
        </pc:spChg>
        <pc:spChg chg="add mod">
          <ac:chgData name="EZZINE, Hind" userId="S::ezzineh@who.int::edcab00f-6318-46e5-a4a9-188b01ee222f" providerId="AD" clId="Web-{1F33C113-AB12-79FB-28FE-BE234796F1EA}" dt="2023-04-25T16:23:27.073" v="109"/>
          <ac:spMkLst>
            <pc:docMk/>
            <pc:sldMk cId="112685476" sldId="366"/>
            <ac:spMk id="4" creationId="{5EA7A78A-2B98-F575-2C89-C71D773B6FFC}"/>
          </ac:spMkLst>
        </pc:spChg>
      </pc:sldChg>
      <pc:sldChg chg="addSp delSp modSp">
        <pc:chgData name="EZZINE, Hind" userId="S::ezzineh@who.int::edcab00f-6318-46e5-a4a9-188b01ee222f" providerId="AD" clId="Web-{1F33C113-AB12-79FB-28FE-BE234796F1EA}" dt="2023-04-25T16:31:12.137" v="125"/>
        <pc:sldMkLst>
          <pc:docMk/>
          <pc:sldMk cId="169315811" sldId="367"/>
        </pc:sldMkLst>
        <pc:spChg chg="add del mod">
          <ac:chgData name="EZZINE, Hind" userId="S::ezzineh@who.int::edcab00f-6318-46e5-a4a9-188b01ee222f" providerId="AD" clId="Web-{1F33C113-AB12-79FB-28FE-BE234796F1EA}" dt="2023-04-25T16:13:23.693" v="6"/>
          <ac:spMkLst>
            <pc:docMk/>
            <pc:sldMk cId="169315811" sldId="367"/>
            <ac:spMk id="2" creationId="{5723680D-0139-18AC-3C12-DCB5C97100DD}"/>
          </ac:spMkLst>
        </pc:spChg>
        <pc:spChg chg="add mod">
          <ac:chgData name="EZZINE, Hind" userId="S::ezzineh@who.int::edcab00f-6318-46e5-a4a9-188b01ee222f" providerId="AD" clId="Web-{1F33C113-AB12-79FB-28FE-BE234796F1EA}" dt="2023-04-25T16:31:12.137" v="125"/>
          <ac:spMkLst>
            <pc:docMk/>
            <pc:sldMk cId="169315811" sldId="367"/>
            <ac:spMk id="4" creationId="{3F600922-D298-CA31-C8B1-EE3C5CB9B467}"/>
          </ac:spMkLst>
        </pc:spChg>
      </pc:sldChg>
      <pc:sldChg chg="addSp delSp modSp">
        <pc:chgData name="EZZINE, Hind" userId="S::ezzineh@who.int::edcab00f-6318-46e5-a4a9-188b01ee222f" providerId="AD" clId="Web-{1F33C113-AB12-79FB-28FE-BE234796F1EA}" dt="2023-04-25T16:31:44.654" v="132"/>
        <pc:sldMkLst>
          <pc:docMk/>
          <pc:sldMk cId="1646926115" sldId="368"/>
        </pc:sldMkLst>
        <pc:spChg chg="add del mod">
          <ac:chgData name="EZZINE, Hind" userId="S::ezzineh@who.int::edcab00f-6318-46e5-a4a9-188b01ee222f" providerId="AD" clId="Web-{1F33C113-AB12-79FB-28FE-BE234796F1EA}" dt="2023-04-25T16:13:23.693" v="6"/>
          <ac:spMkLst>
            <pc:docMk/>
            <pc:sldMk cId="1646926115" sldId="368"/>
            <ac:spMk id="4" creationId="{4B10CA79-0F6C-EBEC-A9C6-C413ADC19923}"/>
          </ac:spMkLst>
        </pc:spChg>
        <pc:spChg chg="add mod">
          <ac:chgData name="EZZINE, Hind" userId="S::ezzineh@who.int::edcab00f-6318-46e5-a4a9-188b01ee222f" providerId="AD" clId="Web-{1F33C113-AB12-79FB-28FE-BE234796F1EA}" dt="2023-04-25T16:31:44.654" v="132"/>
          <ac:spMkLst>
            <pc:docMk/>
            <pc:sldMk cId="1646926115" sldId="368"/>
            <ac:spMk id="6" creationId="{0FCB934B-48DB-BC70-2CFE-C6DF3DF6BDEE}"/>
          </ac:spMkLst>
        </pc:spChg>
      </pc:sldChg>
      <pc:sldChg chg="addSp delSp modSp">
        <pc:chgData name="EZZINE, Hind" userId="S::ezzineh@who.int::edcab00f-6318-46e5-a4a9-188b01ee222f" providerId="AD" clId="Web-{1F33C113-AB12-79FB-28FE-BE234796F1EA}" dt="2023-04-25T16:32:09.467" v="139"/>
        <pc:sldMkLst>
          <pc:docMk/>
          <pc:sldMk cId="3424401880" sldId="369"/>
        </pc:sldMkLst>
        <pc:spChg chg="add del mod">
          <ac:chgData name="EZZINE, Hind" userId="S::ezzineh@who.int::edcab00f-6318-46e5-a4a9-188b01ee222f" providerId="AD" clId="Web-{1F33C113-AB12-79FB-28FE-BE234796F1EA}" dt="2023-04-25T16:13:23.693" v="6"/>
          <ac:spMkLst>
            <pc:docMk/>
            <pc:sldMk cId="3424401880" sldId="369"/>
            <ac:spMk id="3" creationId="{E8155BE2-24C3-CCDF-55EF-ACC7FCF55D4D}"/>
          </ac:spMkLst>
        </pc:spChg>
        <pc:spChg chg="add mod">
          <ac:chgData name="EZZINE, Hind" userId="S::ezzineh@who.int::edcab00f-6318-46e5-a4a9-188b01ee222f" providerId="AD" clId="Web-{1F33C113-AB12-79FB-28FE-BE234796F1EA}" dt="2023-04-25T16:32:09.467" v="139"/>
          <ac:spMkLst>
            <pc:docMk/>
            <pc:sldMk cId="3424401880" sldId="369"/>
            <ac:spMk id="4" creationId="{F4BEAA2E-1284-16B1-5D8D-E8F53FC4A2B5}"/>
          </ac:spMkLst>
        </pc:spChg>
      </pc:sldChg>
      <pc:sldChg chg="addSp delSp modSp">
        <pc:chgData name="EZZINE, Hind" userId="S::ezzineh@who.int::edcab00f-6318-46e5-a4a9-188b01ee222f" providerId="AD" clId="Web-{1F33C113-AB12-79FB-28FE-BE234796F1EA}" dt="2023-04-25T16:32:48.859" v="150" actId="1076"/>
        <pc:sldMkLst>
          <pc:docMk/>
          <pc:sldMk cId="1883677460" sldId="371"/>
        </pc:sldMkLst>
        <pc:spChg chg="add del mod">
          <ac:chgData name="EZZINE, Hind" userId="S::ezzineh@who.int::edcab00f-6318-46e5-a4a9-188b01ee222f" providerId="AD" clId="Web-{1F33C113-AB12-79FB-28FE-BE234796F1EA}" dt="2023-04-25T16:13:23.693" v="6"/>
          <ac:spMkLst>
            <pc:docMk/>
            <pc:sldMk cId="1883677460" sldId="371"/>
            <ac:spMk id="4" creationId="{DDE8F1D6-9CC0-DD86-962B-DA8659FC2B43}"/>
          </ac:spMkLst>
        </pc:spChg>
        <pc:spChg chg="add mod">
          <ac:chgData name="EZZINE, Hind" userId="S::ezzineh@who.int::edcab00f-6318-46e5-a4a9-188b01ee222f" providerId="AD" clId="Web-{1F33C113-AB12-79FB-28FE-BE234796F1EA}" dt="2023-04-25T16:32:48.859" v="150" actId="1076"/>
          <ac:spMkLst>
            <pc:docMk/>
            <pc:sldMk cId="1883677460" sldId="371"/>
            <ac:spMk id="6" creationId="{99B9B4A9-2D8D-BCDA-BBAA-1D2B43803EC6}"/>
          </ac:spMkLst>
        </pc:spChg>
      </pc:sldChg>
      <pc:sldChg chg="addSp delSp modSp">
        <pc:chgData name="EZZINE, Hind" userId="S::ezzineh@who.int::edcab00f-6318-46e5-a4a9-188b01ee222f" providerId="AD" clId="Web-{1F33C113-AB12-79FB-28FE-BE234796F1EA}" dt="2023-04-25T16:33:21.844" v="160"/>
        <pc:sldMkLst>
          <pc:docMk/>
          <pc:sldMk cId="12903751" sldId="372"/>
        </pc:sldMkLst>
        <pc:spChg chg="add del mod">
          <ac:chgData name="EZZINE, Hind" userId="S::ezzineh@who.int::edcab00f-6318-46e5-a4a9-188b01ee222f" providerId="AD" clId="Web-{1F33C113-AB12-79FB-28FE-BE234796F1EA}" dt="2023-04-25T16:13:23.693" v="6"/>
          <ac:spMkLst>
            <pc:docMk/>
            <pc:sldMk cId="12903751" sldId="372"/>
            <ac:spMk id="4" creationId="{18C08DE8-BDA9-4CF1-50F2-5BA49CFE1AB4}"/>
          </ac:spMkLst>
        </pc:spChg>
        <pc:spChg chg="add mod">
          <ac:chgData name="EZZINE, Hind" userId="S::ezzineh@who.int::edcab00f-6318-46e5-a4a9-188b01ee222f" providerId="AD" clId="Web-{1F33C113-AB12-79FB-28FE-BE234796F1EA}" dt="2023-04-25T16:33:21.844" v="160"/>
          <ac:spMkLst>
            <pc:docMk/>
            <pc:sldMk cId="12903751" sldId="372"/>
            <ac:spMk id="5" creationId="{6D7595A4-EF2E-FD21-DA09-D5FDE3B9685B}"/>
          </ac:spMkLst>
        </pc:spChg>
      </pc:sldChg>
      <pc:sldChg chg="addSp delSp modSp">
        <pc:chgData name="EZZINE, Hind" userId="S::ezzineh@who.int::edcab00f-6318-46e5-a4a9-188b01ee222f" providerId="AD" clId="Web-{1F33C113-AB12-79FB-28FE-BE234796F1EA}" dt="2023-04-25T16:34:57.723" v="169" actId="1076"/>
        <pc:sldMkLst>
          <pc:docMk/>
          <pc:sldMk cId="1358367288" sldId="373"/>
        </pc:sldMkLst>
        <pc:spChg chg="add del mod">
          <ac:chgData name="EZZINE, Hind" userId="S::ezzineh@who.int::edcab00f-6318-46e5-a4a9-188b01ee222f" providerId="AD" clId="Web-{1F33C113-AB12-79FB-28FE-BE234796F1EA}" dt="2023-04-25T16:13:23.693" v="6"/>
          <ac:spMkLst>
            <pc:docMk/>
            <pc:sldMk cId="1358367288" sldId="373"/>
            <ac:spMk id="4" creationId="{07422681-61F8-2C57-D965-9A07205BF9EF}"/>
          </ac:spMkLst>
        </pc:spChg>
        <pc:spChg chg="add mod">
          <ac:chgData name="EZZINE, Hind" userId="S::ezzineh@who.int::edcab00f-6318-46e5-a4a9-188b01ee222f" providerId="AD" clId="Web-{1F33C113-AB12-79FB-28FE-BE234796F1EA}" dt="2023-04-25T16:34:57.723" v="169" actId="1076"/>
          <ac:spMkLst>
            <pc:docMk/>
            <pc:sldMk cId="1358367288" sldId="373"/>
            <ac:spMk id="6" creationId="{17EFE89B-F17A-FF6F-760B-FBAEB9584EFA}"/>
          </ac:spMkLst>
        </pc:spChg>
      </pc:sldChg>
      <pc:sldChg chg="addSp delSp modSp">
        <pc:chgData name="EZZINE, Hind" userId="S::ezzineh@who.int::edcab00f-6318-46e5-a4a9-188b01ee222f" providerId="AD" clId="Web-{1F33C113-AB12-79FB-28FE-BE234796F1EA}" dt="2023-04-25T16:36:03.975" v="184"/>
        <pc:sldMkLst>
          <pc:docMk/>
          <pc:sldMk cId="130226855" sldId="375"/>
        </pc:sldMkLst>
        <pc:spChg chg="add del mod">
          <ac:chgData name="EZZINE, Hind" userId="S::ezzineh@who.int::edcab00f-6318-46e5-a4a9-188b01ee222f" providerId="AD" clId="Web-{1F33C113-AB12-79FB-28FE-BE234796F1EA}" dt="2023-04-25T16:13:23.693" v="6"/>
          <ac:spMkLst>
            <pc:docMk/>
            <pc:sldMk cId="130226855" sldId="375"/>
            <ac:spMk id="5" creationId="{7D5EA122-AAFD-AD21-C12A-4C0C26E6DFA2}"/>
          </ac:spMkLst>
        </pc:spChg>
        <pc:spChg chg="add mod">
          <ac:chgData name="EZZINE, Hind" userId="S::ezzineh@who.int::edcab00f-6318-46e5-a4a9-188b01ee222f" providerId="AD" clId="Web-{1F33C113-AB12-79FB-28FE-BE234796F1EA}" dt="2023-04-25T16:36:03.975" v="184"/>
          <ac:spMkLst>
            <pc:docMk/>
            <pc:sldMk cId="130226855" sldId="375"/>
            <ac:spMk id="7" creationId="{693A2F1E-C0FF-18F0-C60A-12423FC62C12}"/>
          </ac:spMkLst>
        </pc:spChg>
      </pc:sldChg>
      <pc:sldChg chg="addSp delSp modSp">
        <pc:chgData name="EZZINE, Hind" userId="S::ezzineh@who.int::edcab00f-6318-46e5-a4a9-188b01ee222f" providerId="AD" clId="Web-{1F33C113-AB12-79FB-28FE-BE234796F1EA}" dt="2023-04-25T16:39:25.201" v="212" actId="20577"/>
        <pc:sldMkLst>
          <pc:docMk/>
          <pc:sldMk cId="1768936103" sldId="379"/>
        </pc:sldMkLst>
        <pc:spChg chg="add del mod">
          <ac:chgData name="EZZINE, Hind" userId="S::ezzineh@who.int::edcab00f-6318-46e5-a4a9-188b01ee222f" providerId="AD" clId="Web-{1F33C113-AB12-79FB-28FE-BE234796F1EA}" dt="2023-04-25T16:13:23.693" v="6"/>
          <ac:spMkLst>
            <pc:docMk/>
            <pc:sldMk cId="1768936103" sldId="379"/>
            <ac:spMk id="5" creationId="{398390C4-F7D5-3535-3B2E-A470949C9171}"/>
          </ac:spMkLst>
        </pc:spChg>
        <pc:spChg chg="add mod">
          <ac:chgData name="EZZINE, Hind" userId="S::ezzineh@who.int::edcab00f-6318-46e5-a4a9-188b01ee222f" providerId="AD" clId="Web-{1F33C113-AB12-79FB-28FE-BE234796F1EA}" dt="2023-04-25T16:39:25.201" v="212" actId="20577"/>
          <ac:spMkLst>
            <pc:docMk/>
            <pc:sldMk cId="1768936103" sldId="379"/>
            <ac:spMk id="6" creationId="{9A1B14FB-9D69-EA07-B8C8-513D95031C59}"/>
          </ac:spMkLst>
        </pc:spChg>
      </pc:sldChg>
      <pc:sldChg chg="addSp delSp modSp">
        <pc:chgData name="EZZINE, Hind" userId="S::ezzineh@who.int::edcab00f-6318-46e5-a4a9-188b01ee222f" providerId="AD" clId="Web-{1F33C113-AB12-79FB-28FE-BE234796F1EA}" dt="2023-04-25T16:39:56.687" v="221" actId="1076"/>
        <pc:sldMkLst>
          <pc:docMk/>
          <pc:sldMk cId="3902067697" sldId="380"/>
        </pc:sldMkLst>
        <pc:spChg chg="add del mod">
          <ac:chgData name="EZZINE, Hind" userId="S::ezzineh@who.int::edcab00f-6318-46e5-a4a9-188b01ee222f" providerId="AD" clId="Web-{1F33C113-AB12-79FB-28FE-BE234796F1EA}" dt="2023-04-25T16:13:23.693" v="6"/>
          <ac:spMkLst>
            <pc:docMk/>
            <pc:sldMk cId="3902067697" sldId="380"/>
            <ac:spMk id="3" creationId="{E2688385-C737-4352-7D00-758EC18F095D}"/>
          </ac:spMkLst>
        </pc:spChg>
        <pc:spChg chg="add mod">
          <ac:chgData name="EZZINE, Hind" userId="S::ezzineh@who.int::edcab00f-6318-46e5-a4a9-188b01ee222f" providerId="AD" clId="Web-{1F33C113-AB12-79FB-28FE-BE234796F1EA}" dt="2023-04-25T16:39:56.687" v="221" actId="1076"/>
          <ac:spMkLst>
            <pc:docMk/>
            <pc:sldMk cId="3902067697" sldId="380"/>
            <ac:spMk id="4" creationId="{CA7A8C7D-23BD-44B9-FE55-9897FE28D4A6}"/>
          </ac:spMkLst>
        </pc:spChg>
      </pc:sldChg>
      <pc:sldChg chg="addSp delSp modSp">
        <pc:chgData name="EZZINE, Hind" userId="S::ezzineh@who.int::edcab00f-6318-46e5-a4a9-188b01ee222f" providerId="AD" clId="Web-{1F33C113-AB12-79FB-28FE-BE234796F1EA}" dt="2023-04-25T16:40:28.063" v="230"/>
        <pc:sldMkLst>
          <pc:docMk/>
          <pc:sldMk cId="2301161319" sldId="381"/>
        </pc:sldMkLst>
        <pc:spChg chg="add del mod">
          <ac:chgData name="EZZINE, Hind" userId="S::ezzineh@who.int::edcab00f-6318-46e5-a4a9-188b01ee222f" providerId="AD" clId="Web-{1F33C113-AB12-79FB-28FE-BE234796F1EA}" dt="2023-04-25T16:13:23.693" v="6"/>
          <ac:spMkLst>
            <pc:docMk/>
            <pc:sldMk cId="2301161319" sldId="381"/>
            <ac:spMk id="3" creationId="{91A448E0-3D55-9D5A-A606-F07D6350D4CA}"/>
          </ac:spMkLst>
        </pc:spChg>
        <pc:spChg chg="add mod">
          <ac:chgData name="EZZINE, Hind" userId="S::ezzineh@who.int::edcab00f-6318-46e5-a4a9-188b01ee222f" providerId="AD" clId="Web-{1F33C113-AB12-79FB-28FE-BE234796F1EA}" dt="2023-04-25T16:40:28.063" v="230"/>
          <ac:spMkLst>
            <pc:docMk/>
            <pc:sldMk cId="2301161319" sldId="381"/>
            <ac:spMk id="4" creationId="{4E3DA03E-2CD6-EEA2-9094-441F3CFB0213}"/>
          </ac:spMkLst>
        </pc:spChg>
      </pc:sldChg>
      <pc:sldChg chg="addSp delSp modSp">
        <pc:chgData name="EZZINE, Hind" userId="S::ezzineh@who.int::edcab00f-6318-46e5-a4a9-188b01ee222f" providerId="AD" clId="Web-{1F33C113-AB12-79FB-28FE-BE234796F1EA}" dt="2023-04-25T16:41:34.378" v="238"/>
        <pc:sldMkLst>
          <pc:docMk/>
          <pc:sldMk cId="2136284726" sldId="382"/>
        </pc:sldMkLst>
        <pc:spChg chg="add del mod">
          <ac:chgData name="EZZINE, Hind" userId="S::ezzineh@who.int::edcab00f-6318-46e5-a4a9-188b01ee222f" providerId="AD" clId="Web-{1F33C113-AB12-79FB-28FE-BE234796F1EA}" dt="2023-04-25T16:13:23.693" v="6"/>
          <ac:spMkLst>
            <pc:docMk/>
            <pc:sldMk cId="2136284726" sldId="382"/>
            <ac:spMk id="4" creationId="{CFA37A18-95E2-CBD5-BA3A-0E4712D39DCF}"/>
          </ac:spMkLst>
        </pc:spChg>
        <pc:spChg chg="add mod">
          <ac:chgData name="EZZINE, Hind" userId="S::ezzineh@who.int::edcab00f-6318-46e5-a4a9-188b01ee222f" providerId="AD" clId="Web-{1F33C113-AB12-79FB-28FE-BE234796F1EA}" dt="2023-04-25T16:41:34.378" v="238"/>
          <ac:spMkLst>
            <pc:docMk/>
            <pc:sldMk cId="2136284726" sldId="382"/>
            <ac:spMk id="6" creationId="{5C7E1DE3-4DB7-76B9-F21D-3180F362AD05}"/>
          </ac:spMkLst>
        </pc:spChg>
      </pc:sldChg>
      <pc:sldChg chg="addSp delSp modSp">
        <pc:chgData name="EZZINE, Hind" userId="S::ezzineh@who.int::edcab00f-6318-46e5-a4a9-188b01ee222f" providerId="AD" clId="Web-{1F33C113-AB12-79FB-28FE-BE234796F1EA}" dt="2023-04-25T16:35:41.318" v="177" actId="1076"/>
        <pc:sldMkLst>
          <pc:docMk/>
          <pc:sldMk cId="179304070" sldId="384"/>
        </pc:sldMkLst>
        <pc:spChg chg="add del mod">
          <ac:chgData name="EZZINE, Hind" userId="S::ezzineh@who.int::edcab00f-6318-46e5-a4a9-188b01ee222f" providerId="AD" clId="Web-{1F33C113-AB12-79FB-28FE-BE234796F1EA}" dt="2023-04-25T16:13:23.693" v="6"/>
          <ac:spMkLst>
            <pc:docMk/>
            <pc:sldMk cId="179304070" sldId="384"/>
            <ac:spMk id="5" creationId="{00C2395B-8371-CFA7-4E81-6F9A32BA5D7B}"/>
          </ac:spMkLst>
        </pc:spChg>
        <pc:spChg chg="add mod">
          <ac:chgData name="EZZINE, Hind" userId="S::ezzineh@who.int::edcab00f-6318-46e5-a4a9-188b01ee222f" providerId="AD" clId="Web-{1F33C113-AB12-79FB-28FE-BE234796F1EA}" dt="2023-04-25T16:35:41.318" v="177" actId="1076"/>
          <ac:spMkLst>
            <pc:docMk/>
            <pc:sldMk cId="179304070" sldId="384"/>
            <ac:spMk id="7" creationId="{7622B0E2-7464-1132-2A46-239BEF75D1A0}"/>
          </ac:spMkLst>
        </pc:spChg>
      </pc:sldChg>
      <pc:sldChg chg="addSp delSp modSp">
        <pc:chgData name="EZZINE, Hind" userId="S::ezzineh@who.int::edcab00f-6318-46e5-a4a9-188b01ee222f" providerId="AD" clId="Web-{1F33C113-AB12-79FB-28FE-BE234796F1EA}" dt="2023-04-25T16:30:51.933" v="118"/>
        <pc:sldMkLst>
          <pc:docMk/>
          <pc:sldMk cId="1467023649" sldId="385"/>
        </pc:sldMkLst>
        <pc:spChg chg="add del mod">
          <ac:chgData name="EZZINE, Hind" userId="S::ezzineh@who.int::edcab00f-6318-46e5-a4a9-188b01ee222f" providerId="AD" clId="Web-{1F33C113-AB12-79FB-28FE-BE234796F1EA}" dt="2023-04-25T16:13:23.693" v="6"/>
          <ac:spMkLst>
            <pc:docMk/>
            <pc:sldMk cId="1467023649" sldId="385"/>
            <ac:spMk id="2" creationId="{79E7C1C1-B37D-6FAE-C72B-AF87018301F2}"/>
          </ac:spMkLst>
        </pc:spChg>
        <pc:spChg chg="add mod">
          <ac:chgData name="EZZINE, Hind" userId="S::ezzineh@who.int::edcab00f-6318-46e5-a4a9-188b01ee222f" providerId="AD" clId="Web-{1F33C113-AB12-79FB-28FE-BE234796F1EA}" dt="2023-04-25T16:30:51.933" v="118"/>
          <ac:spMkLst>
            <pc:docMk/>
            <pc:sldMk cId="1467023649" sldId="385"/>
            <ac:spMk id="3" creationId="{7368AFE8-51B1-9988-CC36-DA8FE7F1118F}"/>
          </ac:spMkLst>
        </pc:spChg>
      </pc:sldChg>
      <pc:sldChg chg="addSp delSp modSp mod modClrScheme chgLayout">
        <pc:chgData name="EZZINE, Hind" userId="S::ezzineh@who.int::edcab00f-6318-46e5-a4a9-188b01ee222f" providerId="AD" clId="Web-{1F33C113-AB12-79FB-28FE-BE234796F1EA}" dt="2023-04-25T16:47:22.968" v="313" actId="1076"/>
        <pc:sldMkLst>
          <pc:docMk/>
          <pc:sldMk cId="3411596396" sldId="386"/>
        </pc:sldMkLst>
        <pc:spChg chg="mod ord">
          <ac:chgData name="EZZINE, Hind" userId="S::ezzineh@who.int::edcab00f-6318-46e5-a4a9-188b01ee222f" providerId="AD" clId="Web-{1F33C113-AB12-79FB-28FE-BE234796F1EA}" dt="2023-04-25T16:46:51.217" v="304"/>
          <ac:spMkLst>
            <pc:docMk/>
            <pc:sldMk cId="3411596396" sldId="386"/>
            <ac:spMk id="2" creationId="{D146A8C7-CD42-3C35-7E5D-E7211479AE5A}"/>
          </ac:spMkLst>
        </pc:spChg>
        <pc:spChg chg="add del mod">
          <ac:chgData name="EZZINE, Hind" userId="S::ezzineh@who.int::edcab00f-6318-46e5-a4a9-188b01ee222f" providerId="AD" clId="Web-{1F33C113-AB12-79FB-28FE-BE234796F1EA}" dt="2023-04-25T16:13:23.693" v="6"/>
          <ac:spMkLst>
            <pc:docMk/>
            <pc:sldMk cId="3411596396" sldId="386"/>
            <ac:spMk id="3" creationId="{853C4723-4B74-F0EB-61C6-4136F086107D}"/>
          </ac:spMkLst>
        </pc:spChg>
        <pc:spChg chg="add mod ord">
          <ac:chgData name="EZZINE, Hind" userId="S::ezzineh@who.int::edcab00f-6318-46e5-a4a9-188b01ee222f" providerId="AD" clId="Web-{1F33C113-AB12-79FB-28FE-BE234796F1EA}" dt="2023-04-25T16:47:22.968" v="313" actId="1076"/>
          <ac:spMkLst>
            <pc:docMk/>
            <pc:sldMk cId="3411596396" sldId="386"/>
            <ac:spMk id="4" creationId="{52F98B31-F2B6-7266-B794-72844F22ADAA}"/>
          </ac:spMkLst>
        </pc:spChg>
      </pc:sldChg>
      <pc:sldChg chg="addSp delSp modSp">
        <pc:chgData name="EZZINE, Hind" userId="S::ezzineh@who.int::edcab00f-6318-46e5-a4a9-188b01ee222f" providerId="AD" clId="Web-{1F33C113-AB12-79FB-28FE-BE234796F1EA}" dt="2023-04-25T16:44:41.290" v="285" actId="20577"/>
        <pc:sldMkLst>
          <pc:docMk/>
          <pc:sldMk cId="3706850325" sldId="387"/>
        </pc:sldMkLst>
        <pc:spChg chg="add del mod">
          <ac:chgData name="EZZINE, Hind" userId="S::ezzineh@who.int::edcab00f-6318-46e5-a4a9-188b01ee222f" providerId="AD" clId="Web-{1F33C113-AB12-79FB-28FE-BE234796F1EA}" dt="2023-04-25T16:13:23.693" v="6"/>
          <ac:spMkLst>
            <pc:docMk/>
            <pc:sldMk cId="3706850325" sldId="387"/>
            <ac:spMk id="2" creationId="{CA40367B-CCB5-77E9-8ECB-12BDDD918325}"/>
          </ac:spMkLst>
        </pc:spChg>
        <pc:spChg chg="add mod">
          <ac:chgData name="EZZINE, Hind" userId="S::ezzineh@who.int::edcab00f-6318-46e5-a4a9-188b01ee222f" providerId="AD" clId="Web-{1F33C113-AB12-79FB-28FE-BE234796F1EA}" dt="2023-04-25T16:44:41.290" v="285" actId="20577"/>
          <ac:spMkLst>
            <pc:docMk/>
            <pc:sldMk cId="3706850325" sldId="387"/>
            <ac:spMk id="3" creationId="{16E6F593-A748-C87C-1C9C-A4DB0E68F299}"/>
          </ac:spMkLst>
        </pc:spChg>
      </pc:sldChg>
      <pc:sldChg chg="addSp delSp modSp">
        <pc:chgData name="EZZINE, Hind" userId="S::ezzineh@who.int::edcab00f-6318-46e5-a4a9-188b01ee222f" providerId="AD" clId="Web-{1F33C113-AB12-79FB-28FE-BE234796F1EA}" dt="2023-04-25T16:19:07.345" v="42"/>
        <pc:sldMkLst>
          <pc:docMk/>
          <pc:sldMk cId="1320938519" sldId="388"/>
        </pc:sldMkLst>
        <pc:spChg chg="add del mod">
          <ac:chgData name="EZZINE, Hind" userId="S::ezzineh@who.int::edcab00f-6318-46e5-a4a9-188b01ee222f" providerId="AD" clId="Web-{1F33C113-AB12-79FB-28FE-BE234796F1EA}" dt="2023-04-25T16:13:23.693" v="6"/>
          <ac:spMkLst>
            <pc:docMk/>
            <pc:sldMk cId="1320938519" sldId="388"/>
            <ac:spMk id="2" creationId="{32A17196-BAC8-4F53-DB97-FB9B8EF60B3F}"/>
          </ac:spMkLst>
        </pc:spChg>
        <pc:spChg chg="add mod">
          <ac:chgData name="EZZINE, Hind" userId="S::ezzineh@who.int::edcab00f-6318-46e5-a4a9-188b01ee222f" providerId="AD" clId="Web-{1F33C113-AB12-79FB-28FE-BE234796F1EA}" dt="2023-04-25T16:19:07.345" v="42"/>
          <ac:spMkLst>
            <pc:docMk/>
            <pc:sldMk cId="1320938519" sldId="388"/>
            <ac:spMk id="3" creationId="{D531B1F5-E56A-13FD-940B-12998E6A7A58}"/>
          </ac:spMkLst>
        </pc:spChg>
        <pc:spChg chg="del">
          <ac:chgData name="EZZINE, Hind" userId="S::ezzineh@who.int::edcab00f-6318-46e5-a4a9-188b01ee222f" providerId="AD" clId="Web-{1F33C113-AB12-79FB-28FE-BE234796F1EA}" dt="2023-04-25T16:17:20.795" v="37"/>
          <ac:spMkLst>
            <pc:docMk/>
            <pc:sldMk cId="1320938519" sldId="388"/>
            <ac:spMk id="619" creationId="{00000000-0000-0000-0000-000000000000}"/>
          </ac:spMkLst>
        </pc:spChg>
      </pc:sldChg>
      <pc:sldChg chg="addSp delSp modSp">
        <pc:chgData name="EZZINE, Hind" userId="S::ezzineh@who.int::edcab00f-6318-46e5-a4a9-188b01ee222f" providerId="AD" clId="Web-{1F33C113-AB12-79FB-28FE-BE234796F1EA}" dt="2023-04-25T16:44:04.586" v="275" actId="20577"/>
        <pc:sldMkLst>
          <pc:docMk/>
          <pc:sldMk cId="721066782" sldId="389"/>
        </pc:sldMkLst>
        <pc:spChg chg="add del mod">
          <ac:chgData name="EZZINE, Hind" userId="S::ezzineh@who.int::edcab00f-6318-46e5-a4a9-188b01ee222f" providerId="AD" clId="Web-{1F33C113-AB12-79FB-28FE-BE234796F1EA}" dt="2023-04-25T16:13:23.693" v="6"/>
          <ac:spMkLst>
            <pc:docMk/>
            <pc:sldMk cId="721066782" sldId="389"/>
            <ac:spMk id="2" creationId="{A654C2F4-3196-030C-BEE2-86E0EC85448E}"/>
          </ac:spMkLst>
        </pc:spChg>
        <pc:spChg chg="add mod">
          <ac:chgData name="EZZINE, Hind" userId="S::ezzineh@who.int::edcab00f-6318-46e5-a4a9-188b01ee222f" providerId="AD" clId="Web-{1F33C113-AB12-79FB-28FE-BE234796F1EA}" dt="2023-04-25T16:44:04.586" v="275" actId="20577"/>
          <ac:spMkLst>
            <pc:docMk/>
            <pc:sldMk cId="721066782" sldId="389"/>
            <ac:spMk id="3" creationId="{5AA72F28-DD70-D56A-5231-4B98DB87D1B3}"/>
          </ac:spMkLst>
        </pc:spChg>
      </pc:sldChg>
      <pc:sldChg chg="addSp delSp modSp">
        <pc:chgData name="EZZINE, Hind" userId="S::ezzineh@who.int::edcab00f-6318-46e5-a4a9-188b01ee222f" providerId="AD" clId="Web-{1F33C113-AB12-79FB-28FE-BE234796F1EA}" dt="2023-04-25T16:43:01.349" v="259"/>
        <pc:sldMkLst>
          <pc:docMk/>
          <pc:sldMk cId="2738237426" sldId="390"/>
        </pc:sldMkLst>
        <pc:spChg chg="add del mod">
          <ac:chgData name="EZZINE, Hind" userId="S::ezzineh@who.int::edcab00f-6318-46e5-a4a9-188b01ee222f" providerId="AD" clId="Web-{1F33C113-AB12-79FB-28FE-BE234796F1EA}" dt="2023-04-25T16:13:23.693" v="6"/>
          <ac:spMkLst>
            <pc:docMk/>
            <pc:sldMk cId="2738237426" sldId="390"/>
            <ac:spMk id="4" creationId="{5077F892-3308-0870-2B9F-1ACE24ACDD93}"/>
          </ac:spMkLst>
        </pc:spChg>
        <pc:spChg chg="add mod">
          <ac:chgData name="EZZINE, Hind" userId="S::ezzineh@who.int::edcab00f-6318-46e5-a4a9-188b01ee222f" providerId="AD" clId="Web-{1F33C113-AB12-79FB-28FE-BE234796F1EA}" dt="2023-04-25T16:43:01.349" v="259"/>
          <ac:spMkLst>
            <pc:docMk/>
            <pc:sldMk cId="2738237426" sldId="390"/>
            <ac:spMk id="6" creationId="{351318AE-D330-0207-4844-EF5617134878}"/>
          </ac:spMkLst>
        </pc:spChg>
      </pc:sldChg>
      <pc:sldChg chg="addSp delSp modSp">
        <pc:chgData name="EZZINE, Hind" userId="S::ezzineh@who.int::edcab00f-6318-46e5-a4a9-188b01ee222f" providerId="AD" clId="Web-{1F33C113-AB12-79FB-28FE-BE234796F1EA}" dt="2023-04-25T16:43:40.851" v="267" actId="1076"/>
        <pc:sldMkLst>
          <pc:docMk/>
          <pc:sldMk cId="968789286" sldId="391"/>
        </pc:sldMkLst>
        <pc:spChg chg="add del mod">
          <ac:chgData name="EZZINE, Hind" userId="S::ezzineh@who.int::edcab00f-6318-46e5-a4a9-188b01ee222f" providerId="AD" clId="Web-{1F33C113-AB12-79FB-28FE-BE234796F1EA}" dt="2023-04-25T16:13:23.693" v="6"/>
          <ac:spMkLst>
            <pc:docMk/>
            <pc:sldMk cId="968789286" sldId="391"/>
            <ac:spMk id="3" creationId="{953B69DB-6E4E-3B2A-7DDF-DE6BF8A182C3}"/>
          </ac:spMkLst>
        </pc:spChg>
        <pc:spChg chg="add mod">
          <ac:chgData name="EZZINE, Hind" userId="S::ezzineh@who.int::edcab00f-6318-46e5-a4a9-188b01ee222f" providerId="AD" clId="Web-{1F33C113-AB12-79FB-28FE-BE234796F1EA}" dt="2023-04-25T16:43:40.851" v="267" actId="1076"/>
          <ac:spMkLst>
            <pc:docMk/>
            <pc:sldMk cId="968789286" sldId="391"/>
            <ac:spMk id="4" creationId="{18B3E5D3-63BE-A7FA-52F2-A444B20D2FDE}"/>
          </ac:spMkLst>
        </pc:spChg>
      </pc:sldChg>
      <pc:sldChg chg="addSp delSp modSp">
        <pc:chgData name="EZZINE, Hind" userId="S::ezzineh@who.int::edcab00f-6318-46e5-a4a9-188b01ee222f" providerId="AD" clId="Web-{1F33C113-AB12-79FB-28FE-BE234796F1EA}" dt="2023-04-25T16:42:07.394" v="249" actId="20577"/>
        <pc:sldMkLst>
          <pc:docMk/>
          <pc:sldMk cId="3358929052" sldId="392"/>
        </pc:sldMkLst>
        <pc:spChg chg="add del mod">
          <ac:chgData name="EZZINE, Hind" userId="S::ezzineh@who.int::edcab00f-6318-46e5-a4a9-188b01ee222f" providerId="AD" clId="Web-{1F33C113-AB12-79FB-28FE-BE234796F1EA}" dt="2023-04-25T16:13:23.693" v="6"/>
          <ac:spMkLst>
            <pc:docMk/>
            <pc:sldMk cId="3358929052" sldId="392"/>
            <ac:spMk id="2" creationId="{73C16AFE-D89E-4B24-09FF-A94A7EE6CDA1}"/>
          </ac:spMkLst>
        </pc:spChg>
        <pc:spChg chg="add mod">
          <ac:chgData name="EZZINE, Hind" userId="S::ezzineh@who.int::edcab00f-6318-46e5-a4a9-188b01ee222f" providerId="AD" clId="Web-{1F33C113-AB12-79FB-28FE-BE234796F1EA}" dt="2023-04-25T16:42:07.394" v="249" actId="20577"/>
          <ac:spMkLst>
            <pc:docMk/>
            <pc:sldMk cId="3358929052" sldId="392"/>
            <ac:spMk id="3" creationId="{DC891EDA-B7E8-4AC5-51E3-4AE148B48368}"/>
          </ac:spMkLst>
        </pc:spChg>
        <pc:spChg chg="del">
          <ac:chgData name="EZZINE, Hind" userId="S::ezzineh@who.int::edcab00f-6318-46e5-a4a9-188b01ee222f" providerId="AD" clId="Web-{1F33C113-AB12-79FB-28FE-BE234796F1EA}" dt="2023-04-25T16:41:45.222" v="239"/>
          <ac:spMkLst>
            <pc:docMk/>
            <pc:sldMk cId="3358929052" sldId="392"/>
            <ac:spMk id="624" creationId="{00000000-0000-0000-0000-000000000000}"/>
          </ac:spMkLst>
        </pc:spChg>
      </pc:sldChg>
      <pc:sldMasterChg chg="mod modSldLayout">
        <pc:chgData name="EZZINE, Hind" userId="S::ezzineh@who.int::edcab00f-6318-46e5-a4a9-188b01ee222f" providerId="AD" clId="Web-{1F33C113-AB12-79FB-28FE-BE234796F1EA}" dt="2023-04-25T16:14:49.008" v="17"/>
        <pc:sldMasterMkLst>
          <pc:docMk/>
          <pc:sldMasterMk cId="0" sldId="2147483682"/>
        </pc:sldMasterMkLst>
        <pc:sldLayoutChg chg="mod">
          <pc:chgData name="EZZINE, Hind" userId="S::ezzineh@who.int::edcab00f-6318-46e5-a4a9-188b01ee222f" providerId="AD" clId="Web-{1F33C113-AB12-79FB-28FE-BE234796F1EA}" dt="2023-04-25T16:14:49.008" v="17"/>
          <pc:sldLayoutMkLst>
            <pc:docMk/>
            <pc:sldMasterMk cId="0" sldId="2147483682"/>
            <pc:sldLayoutMk cId="0" sldId="214748366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6"/>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4"/>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6"/>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2613072162" sldId="214748371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2884475595" sldId="214748371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721061141" sldId="2147483774"/>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1378021927" sldId="2147483694"/>
        </pc:sldMasterMkLst>
        <pc:sldLayoutChg chg="mod">
          <pc:chgData name="EZZINE, Hind" userId="S::ezzineh@who.int::edcab00f-6318-46e5-a4a9-188b01ee222f" providerId="AD" clId="Web-{1F33C113-AB12-79FB-28FE-BE234796F1EA}" dt="2023-04-25T16:14:49.008" v="17"/>
          <pc:sldLayoutMkLst>
            <pc:docMk/>
            <pc:sldMasterMk cId="1378021927" sldId="2147483694"/>
            <pc:sldLayoutMk cId="1068411379" sldId="2147483695"/>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2643559718" sldId="2147483696"/>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810440016" sldId="2147483697"/>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896058034" sldId="2147483698"/>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061826134" sldId="2147483699"/>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2196841307" sldId="2147483700"/>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561335240" sldId="2147483701"/>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353726260" sldId="2147483702"/>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4154173492" sldId="2147483703"/>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739097690" sldId="2147483704"/>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304736610" sldId="2147483705"/>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1487629674" sldId="2147483706"/>
        </pc:sldMasterMkLst>
        <pc:sldLayoutChg chg="mod">
          <pc:chgData name="EZZINE, Hind" userId="S::ezzineh@who.int::edcab00f-6318-46e5-a4a9-188b01ee222f" providerId="AD" clId="Web-{1F33C113-AB12-79FB-28FE-BE234796F1EA}" dt="2023-04-25T16:14:49.008" v="17"/>
          <pc:sldLayoutMkLst>
            <pc:docMk/>
            <pc:sldMasterMk cId="1487629674" sldId="2147483706"/>
            <pc:sldLayoutMk cId="2646703073" sldId="2147483707"/>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4051812800" sldId="2147483708"/>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675841290" sldId="2147483709"/>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926829502" sldId="2147483710"/>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85156819" sldId="2147483711"/>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484851438" sldId="2147483712"/>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318545750" sldId="2147483713"/>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501177654" sldId="2147483714"/>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345160242" sldId="2147483715"/>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726182753" sldId="2147483716"/>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597686176" sldId="2147483717"/>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0" sldId="2147483720"/>
        </pc:sldMasterMkLst>
        <pc:sldLayoutChg chg="mod">
          <pc:chgData name="EZZINE, Hind" userId="S::ezzineh@who.int::edcab00f-6318-46e5-a4a9-188b01ee222f" providerId="AD" clId="Web-{1F33C113-AB12-79FB-28FE-BE234796F1EA}" dt="2023-04-25T16:14:49.008" v="17"/>
          <pc:sldLayoutMkLst>
            <pc:docMk/>
            <pc:sldMasterMk cId="0" sldId="2147483720"/>
            <pc:sldLayoutMk cId="0" sldId="214748372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7"/>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8"/>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9"/>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0"/>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7"/>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8"/>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9"/>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0"/>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7"/>
          </pc:sldLayoutMkLst>
        </pc:sldLayoutChg>
      </pc:sldMasterChg>
    </pc:docChg>
  </pc:docChgLst>
  <pc:docChgLst>
    <pc:chgData name="GOMEZ, Paula" userId="S::gomezp@who.int::c93cf399-3ed7-4230-9282-8831e3fe5ae7" providerId="AD" clId="Web-{1C498895-F773-950D-4E7C-9049835598CD}"/>
    <pc:docChg chg="modSld">
      <pc:chgData name="GOMEZ, Paula" userId="S::gomezp@who.int::c93cf399-3ed7-4230-9282-8831e3fe5ae7" providerId="AD" clId="Web-{1C498895-F773-950D-4E7C-9049835598CD}" dt="2024-05-14T07:30:01.745" v="3"/>
      <pc:docMkLst>
        <pc:docMk/>
      </pc:docMkLst>
      <pc:sldChg chg="mod modShow">
        <pc:chgData name="GOMEZ, Paula" userId="S::gomezp@who.int::c93cf399-3ed7-4230-9282-8831e3fe5ae7" providerId="AD" clId="Web-{1C498895-F773-950D-4E7C-9049835598CD}" dt="2024-05-14T07:29:48.119" v="1"/>
        <pc:sldMkLst>
          <pc:docMk/>
          <pc:sldMk cId="3902067697" sldId="380"/>
        </pc:sldMkLst>
      </pc:sldChg>
      <pc:sldChg chg="mod modShow">
        <pc:chgData name="GOMEZ, Paula" userId="S::gomezp@who.int::c93cf399-3ed7-4230-9282-8831e3fe5ae7" providerId="AD" clId="Web-{1C498895-F773-950D-4E7C-9049835598CD}" dt="2024-05-14T07:29:51.807" v="2"/>
        <pc:sldMkLst>
          <pc:docMk/>
          <pc:sldMk cId="2301161319" sldId="381"/>
        </pc:sldMkLst>
      </pc:sldChg>
      <pc:sldChg chg="mod modShow">
        <pc:chgData name="GOMEZ, Paula" userId="S::gomezp@who.int::c93cf399-3ed7-4230-9282-8831e3fe5ae7" providerId="AD" clId="Web-{1C498895-F773-950D-4E7C-9049835598CD}" dt="2024-05-14T07:30:01.745" v="3"/>
        <pc:sldMkLst>
          <pc:docMk/>
          <pc:sldMk cId="2136284726" sldId="382"/>
        </pc:sldMkLst>
      </pc:sldChg>
      <pc:sldChg chg="mod modShow">
        <pc:chgData name="GOMEZ, Paula" userId="S::gomezp@who.int::c93cf399-3ed7-4230-9282-8831e3fe5ae7" providerId="AD" clId="Web-{1C498895-F773-950D-4E7C-9049835598CD}" dt="2024-05-14T07:29:45.729" v="0"/>
        <pc:sldMkLst>
          <pc:docMk/>
          <pc:sldMk cId="1412766768" sldId="393"/>
        </pc:sldMkLst>
      </pc:sldChg>
    </pc:docChg>
  </pc:docChgLst>
  <pc:docChgLst>
    <pc:chgData name="GOMEZ, Paula" userId="c93cf399-3ed7-4230-9282-8831e3fe5ae7" providerId="ADAL" clId="{152E4E04-0414-4430-A9A0-06AA4BC06E63}"/>
    <pc:docChg chg="custSel addSld modSld delMainMaster modMainMaster">
      <pc:chgData name="GOMEZ, Paula" userId="c93cf399-3ed7-4230-9282-8831e3fe5ae7" providerId="ADAL" clId="{152E4E04-0414-4430-A9A0-06AA4BC06E63}" dt="2023-01-09T17:19:54.962" v="396"/>
      <pc:docMkLst>
        <pc:docMk/>
      </pc:docMkLst>
      <pc:sldChg chg="modSp mod">
        <pc:chgData name="GOMEZ, Paula" userId="c93cf399-3ed7-4230-9282-8831e3fe5ae7" providerId="ADAL" clId="{152E4E04-0414-4430-A9A0-06AA4BC06E63}" dt="2023-01-04T10:19:34.505" v="243" actId="20577"/>
        <pc:sldMkLst>
          <pc:docMk/>
          <pc:sldMk cId="0" sldId="265"/>
        </pc:sldMkLst>
        <pc:spChg chg="mod">
          <ac:chgData name="GOMEZ, Paula" userId="c93cf399-3ed7-4230-9282-8831e3fe5ae7" providerId="ADAL" clId="{152E4E04-0414-4430-A9A0-06AA4BC06E63}" dt="2023-01-04T10:19:34.505" v="243" actId="20577"/>
          <ac:spMkLst>
            <pc:docMk/>
            <pc:sldMk cId="0" sldId="265"/>
            <ac:spMk id="616" creationId="{00000000-0000-0000-0000-000000000000}"/>
          </ac:spMkLst>
        </pc:spChg>
      </pc:sldChg>
      <pc:sldChg chg="modSp mod">
        <pc:chgData name="GOMEZ, Paula" userId="c93cf399-3ed7-4230-9282-8831e3fe5ae7" providerId="ADAL" clId="{152E4E04-0414-4430-A9A0-06AA4BC06E63}" dt="2023-01-03T13:52:25.780" v="17" actId="20577"/>
        <pc:sldMkLst>
          <pc:docMk/>
          <pc:sldMk cId="0" sldId="267"/>
        </pc:sldMkLst>
        <pc:spChg chg="mod">
          <ac:chgData name="GOMEZ, Paula" userId="c93cf399-3ed7-4230-9282-8831e3fe5ae7" providerId="ADAL" clId="{152E4E04-0414-4430-A9A0-06AA4BC06E63}" dt="2023-01-03T13:52:25.780" v="17" actId="20577"/>
          <ac:spMkLst>
            <pc:docMk/>
            <pc:sldMk cId="0" sldId="267"/>
            <ac:spMk id="628" creationId="{00000000-0000-0000-0000-000000000000}"/>
          </ac:spMkLst>
        </pc:spChg>
      </pc:sldChg>
      <pc:sldChg chg="modSp mod">
        <pc:chgData name="GOMEZ, Paula" userId="c93cf399-3ed7-4230-9282-8831e3fe5ae7" providerId="ADAL" clId="{152E4E04-0414-4430-A9A0-06AA4BC06E63}" dt="2023-01-04T10:19:11.565" v="231" actId="20577"/>
        <pc:sldMkLst>
          <pc:docMk/>
          <pc:sldMk cId="910325020" sldId="346"/>
        </pc:sldMkLst>
        <pc:spChg chg="mod">
          <ac:chgData name="GOMEZ, Paula" userId="c93cf399-3ed7-4230-9282-8831e3fe5ae7" providerId="ADAL" clId="{152E4E04-0414-4430-A9A0-06AA4BC06E63}" dt="2023-01-04T10:19:11.565" v="231" actId="20577"/>
          <ac:spMkLst>
            <pc:docMk/>
            <pc:sldMk cId="910325020" sldId="346"/>
            <ac:spMk id="623" creationId="{00000000-0000-0000-0000-000000000000}"/>
          </ac:spMkLst>
        </pc:spChg>
      </pc:sldChg>
      <pc:sldChg chg="modSp mod">
        <pc:chgData name="GOMEZ, Paula" userId="c93cf399-3ed7-4230-9282-8831e3fe5ae7" providerId="ADAL" clId="{152E4E04-0414-4430-A9A0-06AA4BC06E63}" dt="2023-01-03T13:50:55.148" v="1" actId="12"/>
        <pc:sldMkLst>
          <pc:docMk/>
          <pc:sldMk cId="164684957" sldId="353"/>
        </pc:sldMkLst>
        <pc:spChg chg="mod">
          <ac:chgData name="GOMEZ, Paula" userId="c93cf399-3ed7-4230-9282-8831e3fe5ae7" providerId="ADAL" clId="{152E4E04-0414-4430-A9A0-06AA4BC06E63}" dt="2023-01-03T13:50:55.148" v="1" actId="12"/>
          <ac:spMkLst>
            <pc:docMk/>
            <pc:sldMk cId="164684957" sldId="353"/>
            <ac:spMk id="616" creationId="{00000000-0000-0000-0000-000000000000}"/>
          </ac:spMkLst>
        </pc:spChg>
      </pc:sldChg>
      <pc:sldChg chg="delSp modSp mod">
        <pc:chgData name="GOMEZ, Paula" userId="c93cf399-3ed7-4230-9282-8831e3fe5ae7" providerId="ADAL" clId="{152E4E04-0414-4430-A9A0-06AA4BC06E63}" dt="2023-01-04T10:14:16.146" v="207" actId="20577"/>
        <pc:sldMkLst>
          <pc:docMk/>
          <pc:sldMk cId="2796648425" sldId="355"/>
        </pc:sldMkLst>
        <pc:spChg chg="del">
          <ac:chgData name="GOMEZ, Paula" userId="c93cf399-3ed7-4230-9282-8831e3fe5ae7" providerId="ADAL" clId="{152E4E04-0414-4430-A9A0-06AA4BC06E63}" dt="2023-01-04T10:14:12.154" v="205" actId="478"/>
          <ac:spMkLst>
            <pc:docMk/>
            <pc:sldMk cId="2796648425" sldId="355"/>
            <ac:spMk id="2" creationId="{4072F29F-2002-4111-B39C-9BF4230435D4}"/>
          </ac:spMkLst>
        </pc:spChg>
        <pc:spChg chg="mod">
          <ac:chgData name="GOMEZ, Paula" userId="c93cf399-3ed7-4230-9282-8831e3fe5ae7" providerId="ADAL" clId="{152E4E04-0414-4430-A9A0-06AA4BC06E63}" dt="2023-01-04T10:14:16.146" v="207" actId="20577"/>
          <ac:spMkLst>
            <pc:docMk/>
            <pc:sldMk cId="2796648425" sldId="355"/>
            <ac:spMk id="3" creationId="{2DB22FC3-37BF-4C09-8263-5883360B3D07}"/>
          </ac:spMkLst>
        </pc:spChg>
      </pc:sldChg>
      <pc:sldChg chg="modSp mod">
        <pc:chgData name="GOMEZ, Paula" userId="c93cf399-3ed7-4230-9282-8831e3fe5ae7" providerId="ADAL" clId="{152E4E04-0414-4430-A9A0-06AA4BC06E63}" dt="2023-01-04T10:14:00.364" v="204" actId="20577"/>
        <pc:sldMkLst>
          <pc:docMk/>
          <pc:sldMk cId="3029491523" sldId="356"/>
        </pc:sldMkLst>
        <pc:spChg chg="mod">
          <ac:chgData name="GOMEZ, Paula" userId="c93cf399-3ed7-4230-9282-8831e3fe5ae7" providerId="ADAL" clId="{152E4E04-0414-4430-A9A0-06AA4BC06E63}" dt="2023-01-04T10:14:00.364" v="204" actId="20577"/>
          <ac:spMkLst>
            <pc:docMk/>
            <pc:sldMk cId="3029491523" sldId="356"/>
            <ac:spMk id="3" creationId="{C008FED0-F84A-4217-BFD9-B68A791C301C}"/>
          </ac:spMkLst>
        </pc:spChg>
      </pc:sldChg>
      <pc:sldChg chg="addCm">
        <pc:chgData name="GOMEZ, Paula" userId="c93cf399-3ed7-4230-9282-8831e3fe5ae7" providerId="ADAL" clId="{152E4E04-0414-4430-A9A0-06AA4BC06E63}" dt="2023-01-09T17:19:54.962" v="396"/>
        <pc:sldMkLst>
          <pc:docMk/>
          <pc:sldMk cId="1216432730" sldId="361"/>
        </pc:sldMkLst>
      </pc:sldChg>
      <pc:sldChg chg="modSp mod">
        <pc:chgData name="GOMEZ, Paula" userId="c93cf399-3ed7-4230-9282-8831e3fe5ae7" providerId="ADAL" clId="{152E4E04-0414-4430-A9A0-06AA4BC06E63}" dt="2023-01-03T13:51:50.963" v="5" actId="12"/>
        <pc:sldMkLst>
          <pc:docMk/>
          <pc:sldMk cId="127641115" sldId="362"/>
        </pc:sldMkLst>
        <pc:spChg chg="mod">
          <ac:chgData name="GOMEZ, Paula" userId="c93cf399-3ed7-4230-9282-8831e3fe5ae7" providerId="ADAL" clId="{152E4E04-0414-4430-A9A0-06AA4BC06E63}" dt="2023-01-03T13:51:50.963" v="5" actId="12"/>
          <ac:spMkLst>
            <pc:docMk/>
            <pc:sldMk cId="127641115" sldId="362"/>
            <ac:spMk id="6" creationId="{00000000-0000-0000-0000-000000000000}"/>
          </ac:spMkLst>
        </pc:spChg>
      </pc:sldChg>
      <pc:sldChg chg="addSp delSp modSp mod modClrScheme chgLayout">
        <pc:chgData name="GOMEZ, Paula" userId="c93cf399-3ed7-4230-9282-8831e3fe5ae7" providerId="ADAL" clId="{152E4E04-0414-4430-A9A0-06AA4BC06E63}" dt="2023-01-04T10:26:32.801" v="270" actId="478"/>
        <pc:sldMkLst>
          <pc:docMk/>
          <pc:sldMk cId="1752541795" sldId="363"/>
        </pc:sldMkLst>
        <pc:spChg chg="mod ord">
          <ac:chgData name="GOMEZ, Paula" userId="c93cf399-3ed7-4230-9282-8831e3fe5ae7" providerId="ADAL" clId="{152E4E04-0414-4430-A9A0-06AA4BC06E63}" dt="2023-01-04T10:21:48.968" v="261" actId="1037"/>
          <ac:spMkLst>
            <pc:docMk/>
            <pc:sldMk cId="1752541795" sldId="363"/>
            <ac:spMk id="5" creationId="{811A59CD-9888-6681-9214-7F4D4CABA4C7}"/>
          </ac:spMkLst>
        </pc:spChg>
        <pc:spChg chg="add mod">
          <ac:chgData name="GOMEZ, Paula" userId="c93cf399-3ed7-4230-9282-8831e3fe5ae7" providerId="ADAL" clId="{152E4E04-0414-4430-A9A0-06AA4BC06E63}" dt="2023-01-04T10:23:37.529" v="269" actId="207"/>
          <ac:spMkLst>
            <pc:docMk/>
            <pc:sldMk cId="1752541795" sldId="363"/>
            <ac:spMk id="6" creationId="{6DFCF22C-6DCF-487B-A7BD-DE166DAA4953}"/>
          </ac:spMkLst>
        </pc:spChg>
        <pc:spChg chg="add del mod ord">
          <ac:chgData name="GOMEZ, Paula" userId="c93cf399-3ed7-4230-9282-8831e3fe5ae7" providerId="ADAL" clId="{152E4E04-0414-4430-A9A0-06AA4BC06E63}" dt="2023-01-04T10:26:32.801" v="270" actId="478"/>
          <ac:spMkLst>
            <pc:docMk/>
            <pc:sldMk cId="1752541795" sldId="363"/>
            <ac:spMk id="7" creationId="{DFE15A68-891D-4BBE-A29C-246E74CA99D0}"/>
          </ac:spMkLst>
        </pc:spChg>
      </pc:sldChg>
      <pc:sldChg chg="modSp mod">
        <pc:chgData name="GOMEZ, Paula" userId="c93cf399-3ed7-4230-9282-8831e3fe5ae7" providerId="ADAL" clId="{152E4E04-0414-4430-A9A0-06AA4BC06E63}" dt="2023-01-03T13:52:05.058" v="6" actId="12"/>
        <pc:sldMkLst>
          <pc:docMk/>
          <pc:sldMk cId="130388456" sldId="365"/>
        </pc:sldMkLst>
        <pc:spChg chg="mod">
          <ac:chgData name="GOMEZ, Paula" userId="c93cf399-3ed7-4230-9282-8831e3fe5ae7" providerId="ADAL" clId="{152E4E04-0414-4430-A9A0-06AA4BC06E63}" dt="2023-01-03T13:52:05.058" v="6" actId="12"/>
          <ac:spMkLst>
            <pc:docMk/>
            <pc:sldMk cId="130388456" sldId="365"/>
            <ac:spMk id="5" creationId="{00000000-0000-0000-0000-000000000000}"/>
          </ac:spMkLst>
        </pc:spChg>
      </pc:sldChg>
      <pc:sldChg chg="modSp mod">
        <pc:chgData name="GOMEZ, Paula" userId="c93cf399-3ed7-4230-9282-8831e3fe5ae7" providerId="ADAL" clId="{152E4E04-0414-4430-A9A0-06AA4BC06E63}" dt="2023-01-03T13:52:37.734" v="18" actId="12"/>
        <pc:sldMkLst>
          <pc:docMk/>
          <pc:sldMk cId="112685476" sldId="366"/>
        </pc:sldMkLst>
        <pc:spChg chg="mod">
          <ac:chgData name="GOMEZ, Paula" userId="c93cf399-3ed7-4230-9282-8831e3fe5ae7" providerId="ADAL" clId="{152E4E04-0414-4430-A9A0-06AA4BC06E63}" dt="2023-01-03T13:52:37.734" v="18" actId="12"/>
          <ac:spMkLst>
            <pc:docMk/>
            <pc:sldMk cId="112685476" sldId="366"/>
            <ac:spMk id="5" creationId="{00000000-0000-0000-0000-000000000000}"/>
          </ac:spMkLst>
        </pc:spChg>
      </pc:sldChg>
      <pc:sldChg chg="modSp mod">
        <pc:chgData name="GOMEZ, Paula" userId="c93cf399-3ed7-4230-9282-8831e3fe5ae7" providerId="ADAL" clId="{152E4E04-0414-4430-A9A0-06AA4BC06E63}" dt="2023-01-04T09:56:07.626" v="56" actId="20577"/>
        <pc:sldMkLst>
          <pc:docMk/>
          <pc:sldMk cId="169315811" sldId="367"/>
        </pc:sldMkLst>
        <pc:spChg chg="mod">
          <ac:chgData name="GOMEZ, Paula" userId="c93cf399-3ed7-4230-9282-8831e3fe5ae7" providerId="ADAL" clId="{152E4E04-0414-4430-A9A0-06AA4BC06E63}" dt="2023-01-04T09:56:07.626" v="56" actId="20577"/>
          <ac:spMkLst>
            <pc:docMk/>
            <pc:sldMk cId="169315811" sldId="367"/>
            <ac:spMk id="7" creationId="{00000000-0000-0000-0000-000000000000}"/>
          </ac:spMkLst>
        </pc:spChg>
        <pc:spChg chg="mod">
          <ac:chgData name="GOMEZ, Paula" userId="c93cf399-3ed7-4230-9282-8831e3fe5ae7" providerId="ADAL" clId="{152E4E04-0414-4430-A9A0-06AA4BC06E63}" dt="2023-01-03T13:53:11.969" v="24" actId="108"/>
          <ac:spMkLst>
            <pc:docMk/>
            <pc:sldMk cId="169315811" sldId="367"/>
            <ac:spMk id="8195" creationId="{00000000-0000-0000-0000-000000000000}"/>
          </ac:spMkLst>
        </pc:spChg>
      </pc:sldChg>
      <pc:sldChg chg="modSp mod">
        <pc:chgData name="GOMEZ, Paula" userId="c93cf399-3ed7-4230-9282-8831e3fe5ae7" providerId="ADAL" clId="{152E4E04-0414-4430-A9A0-06AA4BC06E63}" dt="2023-01-09T16:53:33.128" v="339" actId="20577"/>
        <pc:sldMkLst>
          <pc:docMk/>
          <pc:sldMk cId="1646926115" sldId="368"/>
        </pc:sldMkLst>
        <pc:spChg chg="mod">
          <ac:chgData name="GOMEZ, Paula" userId="c93cf399-3ed7-4230-9282-8831e3fe5ae7" providerId="ADAL" clId="{152E4E04-0414-4430-A9A0-06AA4BC06E63}" dt="2023-01-09T16:53:33.128" v="339" actId="20577"/>
          <ac:spMkLst>
            <pc:docMk/>
            <pc:sldMk cId="1646926115" sldId="368"/>
            <ac:spMk id="2" creationId="{00000000-0000-0000-0000-000000000000}"/>
          </ac:spMkLst>
        </pc:spChg>
        <pc:spChg chg="mod">
          <ac:chgData name="GOMEZ, Paula" userId="c93cf399-3ed7-4230-9282-8831e3fe5ae7" providerId="ADAL" clId="{152E4E04-0414-4430-A9A0-06AA4BC06E63}" dt="2023-01-03T13:53:22.830" v="25" actId="12"/>
          <ac:spMkLst>
            <pc:docMk/>
            <pc:sldMk cId="1646926115" sldId="368"/>
            <ac:spMk id="3" creationId="{00000000-0000-0000-0000-000000000000}"/>
          </ac:spMkLst>
        </pc:spChg>
      </pc:sldChg>
      <pc:sldChg chg="addSp delSp modSp mod modClrScheme chgLayout">
        <pc:chgData name="GOMEZ, Paula" userId="c93cf399-3ed7-4230-9282-8831e3fe5ae7" providerId="ADAL" clId="{152E4E04-0414-4430-A9A0-06AA4BC06E63}" dt="2023-01-04T09:56:52.317" v="66" actId="20577"/>
        <pc:sldMkLst>
          <pc:docMk/>
          <pc:sldMk cId="3424401880" sldId="369"/>
        </pc:sldMkLst>
        <pc:spChg chg="mod ord">
          <ac:chgData name="GOMEZ, Paula" userId="c93cf399-3ed7-4230-9282-8831e3fe5ae7" providerId="ADAL" clId="{152E4E04-0414-4430-A9A0-06AA4BC06E63}" dt="2023-01-04T09:56:48.837" v="64" actId="20577"/>
          <ac:spMkLst>
            <pc:docMk/>
            <pc:sldMk cId="3424401880" sldId="369"/>
            <ac:spMk id="2" creationId="{FC901949-BF9C-4826-8FCE-76E3B84B3ABC}"/>
          </ac:spMkLst>
        </pc:spChg>
        <pc:spChg chg="mod ord">
          <ac:chgData name="GOMEZ, Paula" userId="c93cf399-3ed7-4230-9282-8831e3fe5ae7" providerId="ADAL" clId="{152E4E04-0414-4430-A9A0-06AA4BC06E63}" dt="2023-01-04T09:56:25.582" v="58" actId="700"/>
          <ac:spMkLst>
            <pc:docMk/>
            <pc:sldMk cId="3424401880" sldId="369"/>
            <ac:spMk id="3" creationId="{86CBBBA3-6695-4C9B-8E42-B59E0346569C}"/>
          </ac:spMkLst>
        </pc:spChg>
        <pc:spChg chg="del mod ord">
          <ac:chgData name="GOMEZ, Paula" userId="c93cf399-3ed7-4230-9282-8831e3fe5ae7" providerId="ADAL" clId="{152E4E04-0414-4430-A9A0-06AA4BC06E63}" dt="2023-01-04T09:56:25.582" v="58" actId="700"/>
          <ac:spMkLst>
            <pc:docMk/>
            <pc:sldMk cId="3424401880" sldId="369"/>
            <ac:spMk id="4" creationId="{00000000-0000-0000-0000-000000000000}"/>
          </ac:spMkLst>
        </pc:spChg>
        <pc:spChg chg="add mod ord">
          <ac:chgData name="GOMEZ, Paula" userId="c93cf399-3ed7-4230-9282-8831e3fe5ae7" providerId="ADAL" clId="{152E4E04-0414-4430-A9A0-06AA4BC06E63}" dt="2023-01-04T09:56:25.582" v="58" actId="700"/>
          <ac:spMkLst>
            <pc:docMk/>
            <pc:sldMk cId="3424401880" sldId="369"/>
            <ac:spMk id="6" creationId="{9F955D93-00C1-4D6D-9DE0-EE7FDE52BD65}"/>
          </ac:spMkLst>
        </pc:spChg>
        <pc:graphicFrameChg chg="modGraphic">
          <ac:chgData name="GOMEZ, Paula" userId="c93cf399-3ed7-4230-9282-8831e3fe5ae7" providerId="ADAL" clId="{152E4E04-0414-4430-A9A0-06AA4BC06E63}" dt="2023-01-04T09:56:52.317" v="66" actId="20577"/>
          <ac:graphicFrameMkLst>
            <pc:docMk/>
            <pc:sldMk cId="3424401880" sldId="369"/>
            <ac:graphicFrameMk id="5" creationId="{256BD01E-DAE0-489A-9B14-3CDC005409CE}"/>
          </ac:graphicFrameMkLst>
        </pc:graphicFrameChg>
      </pc:sldChg>
      <pc:sldChg chg="modSp mod modClrScheme chgLayout">
        <pc:chgData name="GOMEZ, Paula" userId="c93cf399-3ed7-4230-9282-8831e3fe5ae7" providerId="ADAL" clId="{152E4E04-0414-4430-A9A0-06AA4BC06E63}" dt="2023-01-04T09:57:29.216" v="91" actId="14100"/>
        <pc:sldMkLst>
          <pc:docMk/>
          <pc:sldMk cId="1883677460" sldId="371"/>
        </pc:sldMkLst>
        <pc:spChg chg="mod ord">
          <ac:chgData name="GOMEZ, Paula" userId="c93cf399-3ed7-4230-9282-8831e3fe5ae7" providerId="ADAL" clId="{152E4E04-0414-4430-A9A0-06AA4BC06E63}" dt="2023-01-04T09:57:20.886" v="89" actId="1037"/>
          <ac:spMkLst>
            <pc:docMk/>
            <pc:sldMk cId="1883677460" sldId="371"/>
            <ac:spMk id="2" creationId="{C862AEE8-033A-43EF-AE4C-06C84A6871CC}"/>
          </ac:spMkLst>
        </pc:spChg>
        <pc:spChg chg="mod ord">
          <ac:chgData name="GOMEZ, Paula" userId="c93cf399-3ed7-4230-9282-8831e3fe5ae7" providerId="ADAL" clId="{152E4E04-0414-4430-A9A0-06AA4BC06E63}" dt="2023-01-04T09:57:29.216" v="91" actId="14100"/>
          <ac:spMkLst>
            <pc:docMk/>
            <pc:sldMk cId="1883677460" sldId="371"/>
            <ac:spMk id="3" creationId="{CFDFD8E3-A71E-4A01-A167-A45624E98250}"/>
          </ac:spMkLst>
        </pc:spChg>
      </pc:sldChg>
      <pc:sldChg chg="modSp mod">
        <pc:chgData name="GOMEZ, Paula" userId="c93cf399-3ed7-4230-9282-8831e3fe5ae7" providerId="ADAL" clId="{152E4E04-0414-4430-A9A0-06AA4BC06E63}" dt="2023-01-09T17:00:19.810" v="391" actId="1036"/>
        <pc:sldMkLst>
          <pc:docMk/>
          <pc:sldMk cId="12903751" sldId="372"/>
        </pc:sldMkLst>
        <pc:spChg chg="mod">
          <ac:chgData name="GOMEZ, Paula" userId="c93cf399-3ed7-4230-9282-8831e3fe5ae7" providerId="ADAL" clId="{152E4E04-0414-4430-A9A0-06AA4BC06E63}" dt="2023-01-09T17:00:19.810" v="391" actId="1036"/>
          <ac:spMkLst>
            <pc:docMk/>
            <pc:sldMk cId="12903751" sldId="372"/>
            <ac:spMk id="6" creationId="{347E0A0E-9F70-7207-7E87-F85EC75F3DD1}"/>
          </ac:spMkLst>
        </pc:spChg>
      </pc:sldChg>
      <pc:sldChg chg="modSp mod modClrScheme chgLayout">
        <pc:chgData name="GOMEZ, Paula" userId="c93cf399-3ed7-4230-9282-8831e3fe5ae7" providerId="ADAL" clId="{152E4E04-0414-4430-A9A0-06AA4BC06E63}" dt="2023-01-04T10:11:37.959" v="185" actId="14100"/>
        <pc:sldMkLst>
          <pc:docMk/>
          <pc:sldMk cId="1358367288" sldId="373"/>
        </pc:sldMkLst>
        <pc:spChg chg="mod ord">
          <ac:chgData name="GOMEZ, Paula" userId="c93cf399-3ed7-4230-9282-8831e3fe5ae7" providerId="ADAL" clId="{152E4E04-0414-4430-A9A0-06AA4BC06E63}" dt="2023-01-04T10:10:42.511" v="180" actId="1037"/>
          <ac:spMkLst>
            <pc:docMk/>
            <pc:sldMk cId="1358367288" sldId="373"/>
            <ac:spMk id="2" creationId="{1AFC9D3B-454D-40D1-AA71-F90730F07E96}"/>
          </ac:spMkLst>
        </pc:spChg>
        <pc:spChg chg="mod ord">
          <ac:chgData name="GOMEZ, Paula" userId="c93cf399-3ed7-4230-9282-8831e3fe5ae7" providerId="ADAL" clId="{152E4E04-0414-4430-A9A0-06AA4BC06E63}" dt="2023-01-04T10:11:37.959" v="185" actId="14100"/>
          <ac:spMkLst>
            <pc:docMk/>
            <pc:sldMk cId="1358367288" sldId="373"/>
            <ac:spMk id="3" creationId="{D25EC2C2-780C-4A89-A666-15E221CD6B62}"/>
          </ac:spMkLst>
        </pc:spChg>
      </pc:sldChg>
      <pc:sldChg chg="modSp mod">
        <pc:chgData name="GOMEZ, Paula" userId="c93cf399-3ed7-4230-9282-8831e3fe5ae7" providerId="ADAL" clId="{152E4E04-0414-4430-A9A0-06AA4BC06E63}" dt="2023-01-03T13:54:17.726" v="30" actId="12"/>
        <pc:sldMkLst>
          <pc:docMk/>
          <pc:sldMk cId="130226855" sldId="375"/>
        </pc:sldMkLst>
        <pc:spChg chg="mod">
          <ac:chgData name="GOMEZ, Paula" userId="c93cf399-3ed7-4230-9282-8831e3fe5ae7" providerId="ADAL" clId="{152E4E04-0414-4430-A9A0-06AA4BC06E63}" dt="2023-01-03T13:54:17.726" v="30" actId="12"/>
          <ac:spMkLst>
            <pc:docMk/>
            <pc:sldMk cId="130226855" sldId="375"/>
            <ac:spMk id="3" creationId="{CFDFD8E3-A71E-4A01-A167-A45624E98250}"/>
          </ac:spMkLst>
        </pc:spChg>
      </pc:sldChg>
      <pc:sldChg chg="addSp delSp modSp mod modClrScheme chgLayout modNotesTx">
        <pc:chgData name="GOMEZ, Paula" userId="c93cf399-3ed7-4230-9282-8831e3fe5ae7" providerId="ADAL" clId="{152E4E04-0414-4430-A9A0-06AA4BC06E63}" dt="2023-01-09T16:58:42.133" v="386" actId="14"/>
        <pc:sldMkLst>
          <pc:docMk/>
          <pc:sldMk cId="1768936103" sldId="379"/>
        </pc:sldMkLst>
        <pc:spChg chg="mod ord">
          <ac:chgData name="GOMEZ, Paula" userId="c93cf399-3ed7-4230-9282-8831e3fe5ae7" providerId="ADAL" clId="{152E4E04-0414-4430-A9A0-06AA4BC06E63}" dt="2023-01-04T10:00:22.574" v="136" actId="1037"/>
          <ac:spMkLst>
            <pc:docMk/>
            <pc:sldMk cId="1768936103" sldId="379"/>
            <ac:spMk id="2" creationId="{00000000-0000-0000-0000-000000000000}"/>
          </ac:spMkLst>
        </pc:spChg>
        <pc:spChg chg="mod">
          <ac:chgData name="GOMEZ, Paula" userId="c93cf399-3ed7-4230-9282-8831e3fe5ae7" providerId="ADAL" clId="{152E4E04-0414-4430-A9A0-06AA4BC06E63}" dt="2023-01-09T16:57:49.325" v="353" actId="1035"/>
          <ac:spMkLst>
            <pc:docMk/>
            <pc:sldMk cId="1768936103" sldId="379"/>
            <ac:spMk id="3" creationId="{426BDEF0-65A3-A2D8-EA0F-BD809672B06F}"/>
          </ac:spMkLst>
        </pc:spChg>
        <pc:spChg chg="add del mod ord">
          <ac:chgData name="GOMEZ, Paula" userId="c93cf399-3ed7-4230-9282-8831e3fe5ae7" providerId="ADAL" clId="{152E4E04-0414-4430-A9A0-06AA4BC06E63}" dt="2023-01-04T09:59:38.793" v="113" actId="700"/>
          <ac:spMkLst>
            <pc:docMk/>
            <pc:sldMk cId="1768936103" sldId="379"/>
            <ac:spMk id="3" creationId="{666F3D80-D699-4E50-8476-2AC85733FFCC}"/>
          </ac:spMkLst>
        </pc:spChg>
        <pc:spChg chg="mod">
          <ac:chgData name="GOMEZ, Paula" userId="c93cf399-3ed7-4230-9282-8831e3fe5ae7" providerId="ADAL" clId="{152E4E04-0414-4430-A9A0-06AA4BC06E63}" dt="2023-01-04T10:32:50.192" v="275" actId="20577"/>
          <ac:spMkLst>
            <pc:docMk/>
            <pc:sldMk cId="1768936103" sldId="379"/>
            <ac:spMk id="4" creationId="{B8798144-C516-5348-A5F5-C41C25162F89}"/>
          </ac:spMkLst>
        </pc:spChg>
        <pc:spChg chg="add del mod ord">
          <ac:chgData name="GOMEZ, Paula" userId="c93cf399-3ed7-4230-9282-8831e3fe5ae7" providerId="ADAL" clId="{152E4E04-0414-4430-A9A0-06AA4BC06E63}" dt="2023-01-04T10:00:07.416" v="115" actId="700"/>
          <ac:spMkLst>
            <pc:docMk/>
            <pc:sldMk cId="1768936103" sldId="379"/>
            <ac:spMk id="5" creationId="{1B49CBD2-E8EA-4726-9422-E745F4715F17}"/>
          </ac:spMkLst>
        </pc:spChg>
        <pc:spChg chg="add del mod ord">
          <ac:chgData name="GOMEZ, Paula" userId="c93cf399-3ed7-4230-9282-8831e3fe5ae7" providerId="ADAL" clId="{152E4E04-0414-4430-A9A0-06AA4BC06E63}" dt="2023-01-04T10:00:28.791" v="137" actId="478"/>
          <ac:spMkLst>
            <pc:docMk/>
            <pc:sldMk cId="1768936103" sldId="379"/>
            <ac:spMk id="6" creationId="{654F543B-70CE-4E33-9DB7-F09412874215}"/>
          </ac:spMkLst>
        </pc:spChg>
      </pc:sldChg>
      <pc:sldChg chg="modSp mod">
        <pc:chgData name="GOMEZ, Paula" userId="c93cf399-3ed7-4230-9282-8831e3fe5ae7" providerId="ADAL" clId="{152E4E04-0414-4430-A9A0-06AA4BC06E63}" dt="2023-01-09T16:57:42.214" v="351" actId="1036"/>
        <pc:sldMkLst>
          <pc:docMk/>
          <pc:sldMk cId="3902067697" sldId="380"/>
        </pc:sldMkLst>
        <pc:spChg chg="mod">
          <ac:chgData name="GOMEZ, Paula" userId="c93cf399-3ed7-4230-9282-8831e3fe5ae7" providerId="ADAL" clId="{152E4E04-0414-4430-A9A0-06AA4BC06E63}" dt="2023-01-09T16:57:42.214" v="351" actId="1036"/>
          <ac:spMkLst>
            <pc:docMk/>
            <pc:sldMk cId="3902067697" sldId="380"/>
            <ac:spMk id="6" creationId="{EC498A2D-AF81-8AC8-7203-674CA29F0054}"/>
          </ac:spMkLst>
        </pc:spChg>
      </pc:sldChg>
      <pc:sldChg chg="modSp mod modClrScheme modCm chgLayout">
        <pc:chgData name="GOMEZ, Paula" userId="c93cf399-3ed7-4230-9282-8831e3fe5ae7" providerId="ADAL" clId="{152E4E04-0414-4430-A9A0-06AA4BC06E63}" dt="2023-01-09T17:15:14.049" v="395"/>
        <pc:sldMkLst>
          <pc:docMk/>
          <pc:sldMk cId="2136284726" sldId="382"/>
        </pc:sldMkLst>
        <pc:spChg chg="mod ord">
          <ac:chgData name="GOMEZ, Paula" userId="c93cf399-3ed7-4230-9282-8831e3fe5ae7" providerId="ADAL" clId="{152E4E04-0414-4430-A9A0-06AA4BC06E63}" dt="2023-01-04T10:17:52.736" v="224" actId="1037"/>
          <ac:spMkLst>
            <pc:docMk/>
            <pc:sldMk cId="2136284726" sldId="382"/>
            <ac:spMk id="2" creationId="{CB32C1F7-E3A8-4E60-8753-FABA3BB40741}"/>
          </ac:spMkLst>
        </pc:spChg>
        <pc:spChg chg="mod ord">
          <ac:chgData name="GOMEZ, Paula" userId="c93cf399-3ed7-4230-9282-8831e3fe5ae7" providerId="ADAL" clId="{152E4E04-0414-4430-A9A0-06AA4BC06E63}" dt="2023-01-04T10:13:45.770" v="199" actId="12"/>
          <ac:spMkLst>
            <pc:docMk/>
            <pc:sldMk cId="2136284726" sldId="382"/>
            <ac:spMk id="3" creationId="{00959E9E-68D2-4E31-8EE8-27F8A013F485}"/>
          </ac:spMkLst>
        </pc:spChg>
      </pc:sldChg>
      <pc:sldChg chg="modSp mod">
        <pc:chgData name="GOMEZ, Paula" userId="c93cf399-3ed7-4230-9282-8831e3fe5ae7" providerId="ADAL" clId="{152E4E04-0414-4430-A9A0-06AA4BC06E63}" dt="2023-01-04T09:58:55.026" v="109" actId="1037"/>
        <pc:sldMkLst>
          <pc:docMk/>
          <pc:sldMk cId="179304070" sldId="384"/>
        </pc:sldMkLst>
        <pc:spChg chg="mod">
          <ac:chgData name="GOMEZ, Paula" userId="c93cf399-3ed7-4230-9282-8831e3fe5ae7" providerId="ADAL" clId="{152E4E04-0414-4430-A9A0-06AA4BC06E63}" dt="2023-01-04T09:58:55.026" v="109" actId="1037"/>
          <ac:spMkLst>
            <pc:docMk/>
            <pc:sldMk cId="179304070" sldId="384"/>
            <ac:spMk id="3" creationId="{D6FCA82F-EEAB-401C-8E1D-406D080237E8}"/>
          </ac:spMkLst>
        </pc:spChg>
      </pc:sldChg>
      <pc:sldChg chg="modSp mod">
        <pc:chgData name="GOMEZ, Paula" userId="c93cf399-3ed7-4230-9282-8831e3fe5ae7" providerId="ADAL" clId="{152E4E04-0414-4430-A9A0-06AA4BC06E63}" dt="2023-01-03T13:52:48.766" v="19" actId="12"/>
        <pc:sldMkLst>
          <pc:docMk/>
          <pc:sldMk cId="1467023649" sldId="385"/>
        </pc:sldMkLst>
        <pc:spChg chg="mod">
          <ac:chgData name="GOMEZ, Paula" userId="c93cf399-3ed7-4230-9282-8831e3fe5ae7" providerId="ADAL" clId="{152E4E04-0414-4430-A9A0-06AA4BC06E63}" dt="2023-01-03T13:52:48.766" v="19" actId="12"/>
          <ac:spMkLst>
            <pc:docMk/>
            <pc:sldMk cId="1467023649" sldId="385"/>
            <ac:spMk id="6" creationId="{00000000-0000-0000-0000-000000000000}"/>
          </ac:spMkLst>
        </pc:spChg>
      </pc:sldChg>
      <pc:sldChg chg="modSp mod">
        <pc:chgData name="GOMEZ, Paula" userId="c93cf399-3ed7-4230-9282-8831e3fe5ae7" providerId="ADAL" clId="{152E4E04-0414-4430-A9A0-06AA4BC06E63}" dt="2023-01-04T10:14:24.771" v="208" actId="13926"/>
        <pc:sldMkLst>
          <pc:docMk/>
          <pc:sldMk cId="3411596396" sldId="386"/>
        </pc:sldMkLst>
        <pc:spChg chg="mod">
          <ac:chgData name="GOMEZ, Paula" userId="c93cf399-3ed7-4230-9282-8831e3fe5ae7" providerId="ADAL" clId="{152E4E04-0414-4430-A9A0-06AA4BC06E63}" dt="2023-01-04T10:14:24.771" v="208" actId="13926"/>
          <ac:spMkLst>
            <pc:docMk/>
            <pc:sldMk cId="3411596396" sldId="386"/>
            <ac:spMk id="2" creationId="{D146A8C7-CD42-3C35-7E5D-E7211479AE5A}"/>
          </ac:spMkLst>
        </pc:spChg>
      </pc:sldChg>
      <pc:sldChg chg="modSp add mod">
        <pc:chgData name="GOMEZ, Paula" userId="c93cf399-3ed7-4230-9282-8831e3fe5ae7" providerId="ADAL" clId="{152E4E04-0414-4430-A9A0-06AA4BC06E63}" dt="2023-01-09T17:14:00.225" v="394" actId="1076"/>
        <pc:sldMkLst>
          <pc:docMk/>
          <pc:sldMk cId="1320938519" sldId="388"/>
        </pc:sldMkLst>
        <pc:spChg chg="mod">
          <ac:chgData name="GOMEZ, Paula" userId="c93cf399-3ed7-4230-9282-8831e3fe5ae7" providerId="ADAL" clId="{152E4E04-0414-4430-A9A0-06AA4BC06E63}" dt="2023-01-09T17:14:00.225" v="394" actId="1076"/>
          <ac:spMkLst>
            <pc:docMk/>
            <pc:sldMk cId="1320938519" sldId="388"/>
            <ac:spMk id="616" creationId="{00000000-0000-0000-0000-000000000000}"/>
          </ac:spMkLst>
        </pc:spChg>
        <pc:spChg chg="mod">
          <ac:chgData name="GOMEZ, Paula" userId="c93cf399-3ed7-4230-9282-8831e3fe5ae7" providerId="ADAL" clId="{152E4E04-0414-4430-A9A0-06AA4BC06E63}" dt="2023-01-03T14:01:58.951" v="44" actId="20577"/>
          <ac:spMkLst>
            <pc:docMk/>
            <pc:sldMk cId="1320938519" sldId="388"/>
            <ac:spMk id="618" creationId="{00000000-0000-0000-0000-000000000000}"/>
          </ac:spMkLst>
        </pc:spChg>
      </pc:sldChg>
      <pc:sldChg chg="addSp delSp modSp new mod modClrScheme chgLayout">
        <pc:chgData name="GOMEZ, Paula" userId="c93cf399-3ed7-4230-9282-8831e3fe5ae7" providerId="ADAL" clId="{152E4E04-0414-4430-A9A0-06AA4BC06E63}" dt="2023-01-04T10:29:21.493" v="273" actId="478"/>
        <pc:sldMkLst>
          <pc:docMk/>
          <pc:sldMk cId="721066782" sldId="389"/>
        </pc:sldMkLst>
        <pc:spChg chg="del mod ord">
          <ac:chgData name="GOMEZ, Paula" userId="c93cf399-3ed7-4230-9282-8831e3fe5ae7" providerId="ADAL" clId="{152E4E04-0414-4430-A9A0-06AA4BC06E63}" dt="2023-01-04T10:28:09.440" v="272" actId="700"/>
          <ac:spMkLst>
            <pc:docMk/>
            <pc:sldMk cId="721066782" sldId="389"/>
            <ac:spMk id="2" creationId="{D8C81CBB-093D-42DD-B7FC-78475123ECE9}"/>
          </ac:spMkLst>
        </pc:spChg>
        <pc:spChg chg="del mod ord">
          <ac:chgData name="GOMEZ, Paula" userId="c93cf399-3ed7-4230-9282-8831e3fe5ae7" providerId="ADAL" clId="{152E4E04-0414-4430-A9A0-06AA4BC06E63}" dt="2023-01-04T10:28:09.440" v="272" actId="700"/>
          <ac:spMkLst>
            <pc:docMk/>
            <pc:sldMk cId="721066782" sldId="389"/>
            <ac:spMk id="3" creationId="{4F3D51A2-60BE-45F9-A7B9-4D529E372212}"/>
          </ac:spMkLst>
        </pc:spChg>
        <pc:spChg chg="add del mod ord">
          <ac:chgData name="GOMEZ, Paula" userId="c93cf399-3ed7-4230-9282-8831e3fe5ae7" providerId="ADAL" clId="{152E4E04-0414-4430-A9A0-06AA4BC06E63}" dt="2023-01-04T10:29:21.493" v="273" actId="478"/>
          <ac:spMkLst>
            <pc:docMk/>
            <pc:sldMk cId="721066782" sldId="389"/>
            <ac:spMk id="4" creationId="{54017FB8-8402-4D1A-9097-EF41BD5AEBEC}"/>
          </ac:spMkLst>
        </pc:spChg>
        <pc:spChg chg="add mod ord">
          <ac:chgData name="GOMEZ, Paula" userId="c93cf399-3ed7-4230-9282-8831e3fe5ae7" providerId="ADAL" clId="{152E4E04-0414-4430-A9A0-06AA4BC06E63}" dt="2023-01-04T10:28:09.440" v="272" actId="700"/>
          <ac:spMkLst>
            <pc:docMk/>
            <pc:sldMk cId="721066782" sldId="389"/>
            <ac:spMk id="5" creationId="{2B9F2B4A-4CCA-44B1-8087-5D197574EC30}"/>
          </ac:spMkLst>
        </pc:spChg>
      </pc:sldChg>
      <pc:sldMasterChg chg="addSldLayout modSldLayout">
        <pc:chgData name="GOMEZ, Paula" userId="c93cf399-3ed7-4230-9282-8831e3fe5ae7" providerId="ADAL" clId="{152E4E04-0414-4430-A9A0-06AA4BC06E63}" dt="2023-01-04T10:17:16.037" v="214" actId="478"/>
        <pc:sldMasterMkLst>
          <pc:docMk/>
          <pc:sldMasterMk cId="0" sldId="2147483682"/>
        </pc:sldMasterMkLst>
        <pc:sldLayoutChg chg="addSp delSp modSp mod">
          <pc:chgData name="GOMEZ, Paula" userId="c93cf399-3ed7-4230-9282-8831e3fe5ae7" providerId="ADAL" clId="{152E4E04-0414-4430-A9A0-06AA4BC06E63}" dt="2023-01-04T10:17:08.551" v="213" actId="478"/>
          <pc:sldLayoutMkLst>
            <pc:docMk/>
            <pc:sldMasterMk cId="0" sldId="2147483682"/>
            <pc:sldLayoutMk cId="0" sldId="2147483663"/>
          </pc:sldLayoutMkLst>
          <pc:spChg chg="add del mod">
            <ac:chgData name="GOMEZ, Paula" userId="c93cf399-3ed7-4230-9282-8831e3fe5ae7" providerId="ADAL" clId="{152E4E04-0414-4430-A9A0-06AA4BC06E63}" dt="2023-01-04T10:17:08.551" v="213" actId="478"/>
            <ac:spMkLst>
              <pc:docMk/>
              <pc:sldMasterMk cId="0" sldId="2147483682"/>
              <pc:sldLayoutMk cId="0" sldId="2147483663"/>
              <ac:spMk id="12" creationId="{9876D993-E231-4B56-B2DA-95B4F422AFCA}"/>
            </ac:spMkLst>
          </pc:spChg>
        </pc:sldLayoutChg>
        <pc:sldLayoutChg chg="addSp delSp modSp add mod modTransition">
          <pc:chgData name="GOMEZ, Paula" userId="c93cf399-3ed7-4230-9282-8831e3fe5ae7" providerId="ADAL" clId="{152E4E04-0414-4430-A9A0-06AA4BC06E63}" dt="2023-01-04T10:16:58.624" v="212" actId="478"/>
          <pc:sldLayoutMkLst>
            <pc:docMk/>
            <pc:sldMasterMk cId="0" sldId="2147483682"/>
            <pc:sldLayoutMk cId="2884475595" sldId="2147483719"/>
          </pc:sldLayoutMkLst>
          <pc:spChg chg="add del mod">
            <ac:chgData name="GOMEZ, Paula" userId="c93cf399-3ed7-4230-9282-8831e3fe5ae7" providerId="ADAL" clId="{152E4E04-0414-4430-A9A0-06AA4BC06E63}" dt="2023-01-04T10:16:58.624" v="212" actId="478"/>
            <ac:spMkLst>
              <pc:docMk/>
              <pc:sldMasterMk cId="0" sldId="2147483682"/>
              <pc:sldLayoutMk cId="2884475595" sldId="2147483719"/>
              <ac:spMk id="12" creationId="{97D1A5B1-D852-4760-9ACD-221C9236C4AF}"/>
            </ac:spMkLst>
          </pc:spChg>
          <pc:picChg chg="mod">
            <ac:chgData name="GOMEZ, Paula" userId="c93cf399-3ed7-4230-9282-8831e3fe5ae7" providerId="ADAL" clId="{152E4E04-0414-4430-A9A0-06AA4BC06E63}" dt="2023-01-04T09:55:32.521" v="53" actId="14100"/>
            <ac:picMkLst>
              <pc:docMk/>
              <pc:sldMasterMk cId="0" sldId="2147483682"/>
              <pc:sldLayoutMk cId="2884475595" sldId="2147483719"/>
              <ac:picMk id="274" creationId="{00000000-0000-0000-0000-000000000000}"/>
            </ac:picMkLst>
          </pc:picChg>
        </pc:sldLayoutChg>
        <pc:sldLayoutChg chg="addSp delSp modSp add mod replId modTransition">
          <pc:chgData name="GOMEZ, Paula" userId="c93cf399-3ed7-4230-9282-8831e3fe5ae7" providerId="ADAL" clId="{152E4E04-0414-4430-A9A0-06AA4BC06E63}" dt="2023-01-04T10:17:16.037" v="214" actId="478"/>
          <pc:sldLayoutMkLst>
            <pc:docMk/>
            <pc:sldMasterMk cId="0" sldId="2147483682"/>
            <pc:sldLayoutMk cId="721061141" sldId="2147483774"/>
          </pc:sldLayoutMkLst>
          <pc:spChg chg="add del mod">
            <ac:chgData name="GOMEZ, Paula" userId="c93cf399-3ed7-4230-9282-8831e3fe5ae7" providerId="ADAL" clId="{152E4E04-0414-4430-A9A0-06AA4BC06E63}" dt="2023-01-04T10:17:16.037" v="214" actId="478"/>
            <ac:spMkLst>
              <pc:docMk/>
              <pc:sldMasterMk cId="0" sldId="2147483682"/>
              <pc:sldLayoutMk cId="721061141" sldId="2147483774"/>
              <ac:spMk id="12" creationId="{47996DF7-DA1E-4059-9C18-71D235292A45}"/>
            </ac:spMkLst>
          </pc:spChg>
          <pc:picChg chg="mod">
            <ac:chgData name="GOMEZ, Paula" userId="c93cf399-3ed7-4230-9282-8831e3fe5ae7" providerId="ADAL" clId="{152E4E04-0414-4430-A9A0-06AA4BC06E63}" dt="2023-01-04T10:11:12.129" v="183" actId="14100"/>
            <ac:picMkLst>
              <pc:docMk/>
              <pc:sldMasterMk cId="0" sldId="2147483682"/>
              <pc:sldLayoutMk cId="721061141" sldId="2147483774"/>
              <ac:picMk id="274" creationId="{00000000-0000-0000-0000-000000000000}"/>
            </ac:picMkLst>
          </pc:picChg>
        </pc:sldLayoutChg>
      </pc:sldMasterChg>
      <pc:sldMasterChg chg="del delSldLayout">
        <pc:chgData name="GOMEZ, Paula" userId="c93cf399-3ed7-4230-9282-8831e3fe5ae7" providerId="ADAL" clId="{152E4E04-0414-4430-A9A0-06AA4BC06E63}" dt="2023-01-04T09:56:25.582" v="58" actId="700"/>
        <pc:sldMasterMkLst>
          <pc:docMk/>
          <pc:sldMasterMk cId="0" sldId="2147483748"/>
        </pc:sldMasterMkLst>
        <pc:sldLayoutChg chg="del">
          <pc:chgData name="GOMEZ, Paula" userId="c93cf399-3ed7-4230-9282-8831e3fe5ae7" providerId="ADAL" clId="{152E4E04-0414-4430-A9A0-06AA4BC06E63}" dt="2023-01-04T09:56:25.582" v="58" actId="700"/>
          <pc:sldLayoutMkLst>
            <pc:docMk/>
            <pc:sldMasterMk cId="0" sldId="2147483748"/>
            <pc:sldLayoutMk cId="0" sldId="214748366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67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4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3"/>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6"/>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7"/>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8"/>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3"/>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6"/>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7"/>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8"/>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3"/>
          </pc:sldLayoutMkLst>
        </pc:sldLayoutChg>
      </pc:sldMasterChg>
    </pc:docChg>
  </pc:docChgLst>
  <pc:docChgLst>
    <pc:chgData name="EZZINE, Hind" userId="S::ezzineh@who.int::edcab00f-6318-46e5-a4a9-188b01ee222f" providerId="AD" clId="Web-{3AAA8514-6988-235D-54A7-D1596833031E}"/>
    <pc:docChg chg="modSld">
      <pc:chgData name="EZZINE, Hind" userId="S::ezzineh@who.int::edcab00f-6318-46e5-a4a9-188b01ee222f" providerId="AD" clId="Web-{3AAA8514-6988-235D-54A7-D1596833031E}" dt="2023-01-20T15:42:16.499" v="6" actId="20577"/>
      <pc:docMkLst>
        <pc:docMk/>
      </pc:docMkLst>
      <pc:sldChg chg="modSp">
        <pc:chgData name="EZZINE, Hind" userId="S::ezzineh@who.int::edcab00f-6318-46e5-a4a9-188b01ee222f" providerId="AD" clId="Web-{3AAA8514-6988-235D-54A7-D1596833031E}" dt="2023-01-20T15:42:16.499" v="6" actId="20577"/>
        <pc:sldMkLst>
          <pc:docMk/>
          <pc:sldMk cId="2738237426" sldId="390"/>
        </pc:sldMkLst>
        <pc:spChg chg="mod">
          <ac:chgData name="EZZINE, Hind" userId="S::ezzineh@who.int::edcab00f-6318-46e5-a4a9-188b01ee222f" providerId="AD" clId="Web-{3AAA8514-6988-235D-54A7-D1596833031E}" dt="2023-01-20T15:42:16.499" v="6" actId="20577"/>
          <ac:spMkLst>
            <pc:docMk/>
            <pc:sldMk cId="2738237426" sldId="390"/>
            <ac:spMk id="3" creationId="{00959E9E-68D2-4E31-8EE8-27F8A013F485}"/>
          </ac:spMkLst>
        </pc:spChg>
      </pc:sldChg>
    </pc:docChg>
  </pc:docChgLst>
  <pc:docChgLst>
    <pc:chgData name="EZZINE, Hind" userId="S::ezzineh@who.int::edcab00f-6318-46e5-a4a9-188b01ee222f" providerId="AD" clId="Web-{00C93432-FD0E-49B8-89DB-8A375B79CB88}"/>
    <pc:docChg chg="modSld">
      <pc:chgData name="EZZINE, Hind" userId="S::ezzineh@who.int::edcab00f-6318-46e5-a4a9-188b01ee222f" providerId="AD" clId="Web-{00C93432-FD0E-49B8-89DB-8A375B79CB88}" dt="2023-01-31T07:58:47.251" v="3"/>
      <pc:docMkLst>
        <pc:docMk/>
      </pc:docMkLst>
      <pc:sldChg chg="modSp">
        <pc:chgData name="EZZINE, Hind" userId="S::ezzineh@who.int::edcab00f-6318-46e5-a4a9-188b01ee222f" providerId="AD" clId="Web-{00C93432-FD0E-49B8-89DB-8A375B79CB88}" dt="2023-01-31T07:58:47.251" v="3"/>
        <pc:sldMkLst>
          <pc:docMk/>
          <pc:sldMk cId="968789286" sldId="391"/>
        </pc:sldMkLst>
        <pc:graphicFrameChg chg="mod modGraphic">
          <ac:chgData name="EZZINE, Hind" userId="S::ezzineh@who.int::edcab00f-6318-46e5-a4a9-188b01ee222f" providerId="AD" clId="Web-{00C93432-FD0E-49B8-89DB-8A375B79CB88}" dt="2023-01-31T07:58:47.251" v="3"/>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B868C81F-3B08-43CD-B16B-5C88FDA9EDDB}"/>
    <pc:docChg chg="modSld">
      <pc:chgData name="EZZINE, Hind" userId="S::ezzineh@who.int::edcab00f-6318-46e5-a4a9-188b01ee222f" providerId="AD" clId="Web-{B868C81F-3B08-43CD-B16B-5C88FDA9EDDB}" dt="2023-01-25T10:24:48.756" v="17" actId="20577"/>
      <pc:docMkLst>
        <pc:docMk/>
      </pc:docMkLst>
      <pc:sldChg chg="modSp">
        <pc:chgData name="EZZINE, Hind" userId="S::ezzineh@who.int::edcab00f-6318-46e5-a4a9-188b01ee222f" providerId="AD" clId="Web-{B868C81F-3B08-43CD-B16B-5C88FDA9EDDB}" dt="2023-01-25T10:11:42.243" v="0" actId="20577"/>
        <pc:sldMkLst>
          <pc:docMk/>
          <pc:sldMk cId="1768936103" sldId="379"/>
        </pc:sldMkLst>
        <pc:spChg chg="mod">
          <ac:chgData name="EZZINE, Hind" userId="S::ezzineh@who.int::edcab00f-6318-46e5-a4a9-188b01ee222f" providerId="AD" clId="Web-{B868C81F-3B08-43CD-B16B-5C88FDA9EDDB}" dt="2023-01-25T10:11:42.243" v="0" actId="20577"/>
          <ac:spMkLst>
            <pc:docMk/>
            <pc:sldMk cId="1768936103" sldId="379"/>
            <ac:spMk id="3" creationId="{426BDEF0-65A3-A2D8-EA0F-BD809672B06F}"/>
          </ac:spMkLst>
        </pc:spChg>
      </pc:sldChg>
      <pc:sldChg chg="modSp">
        <pc:chgData name="EZZINE, Hind" userId="S::ezzineh@who.int::edcab00f-6318-46e5-a4a9-188b01ee222f" providerId="AD" clId="Web-{B868C81F-3B08-43CD-B16B-5C88FDA9EDDB}" dt="2023-01-25T10:24:48.756" v="17" actId="20577"/>
        <pc:sldMkLst>
          <pc:docMk/>
          <pc:sldMk cId="2738237426" sldId="390"/>
        </pc:sldMkLst>
        <pc:spChg chg="mod">
          <ac:chgData name="EZZINE, Hind" userId="S::ezzineh@who.int::edcab00f-6318-46e5-a4a9-188b01ee222f" providerId="AD" clId="Web-{B868C81F-3B08-43CD-B16B-5C88FDA9EDDB}" dt="2023-01-25T10:24:48.756" v="17" actId="20577"/>
          <ac:spMkLst>
            <pc:docMk/>
            <pc:sldMk cId="2738237426" sldId="390"/>
            <ac:spMk id="3" creationId="{00959E9E-68D2-4E31-8EE8-27F8A013F485}"/>
          </ac:spMkLst>
        </pc:spChg>
      </pc:sldChg>
    </pc:docChg>
  </pc:docChgLst>
  <pc:docChgLst>
    <pc:chgData name="EZZINE, Hind" userId="S::ezzineh@who.int::edcab00f-6318-46e5-a4a9-188b01ee222f" providerId="AD" clId="Web-{B467ACDA-5142-C668-4DF9-A6D00B268810}"/>
    <pc:docChg chg="">
      <pc:chgData name="EZZINE, Hind" userId="S::ezzineh@who.int::edcab00f-6318-46e5-a4a9-188b01ee222f" providerId="AD" clId="Web-{B467ACDA-5142-C668-4DF9-A6D00B268810}" dt="2023-01-13T11:51:14.506" v="2"/>
      <pc:docMkLst>
        <pc:docMk/>
      </pc:docMkLst>
      <pc:sldChg chg="modCm">
        <pc:chgData name="EZZINE, Hind" userId="S::ezzineh@who.int::edcab00f-6318-46e5-a4a9-188b01ee222f" providerId="AD" clId="Web-{B467ACDA-5142-C668-4DF9-A6D00B268810}" dt="2023-01-13T11:12:14.385" v="0"/>
        <pc:sldMkLst>
          <pc:docMk/>
          <pc:sldMk cId="1216432730" sldId="361"/>
        </pc:sldMkLst>
      </pc:sldChg>
      <pc:sldChg chg="modCm">
        <pc:chgData name="EZZINE, Hind" userId="S::ezzineh@who.int::edcab00f-6318-46e5-a4a9-188b01ee222f" providerId="AD" clId="Web-{B467ACDA-5142-C668-4DF9-A6D00B268810}" dt="2023-01-13T11:51:14.506" v="2"/>
        <pc:sldMkLst>
          <pc:docMk/>
          <pc:sldMk cId="2136284726" sldId="382"/>
        </pc:sldMkLst>
      </pc:sldChg>
    </pc:docChg>
  </pc:docChgLst>
  <pc:docChgLst>
    <pc:chgData name="GOMEZ, Paula" userId="S::gomezp@who.int::c93cf399-3ed7-4230-9282-8831e3fe5ae7" providerId="AD" clId="Web-{1A72B9B1-3B0E-A398-3F62-64781D224930}"/>
    <pc:docChg chg="addSld modSld sldOrd">
      <pc:chgData name="GOMEZ, Paula" userId="S::gomezp@who.int::c93cf399-3ed7-4230-9282-8831e3fe5ae7" providerId="AD" clId="Web-{1A72B9B1-3B0E-A398-3F62-64781D224930}" dt="2023-01-18T13:45:51.426" v="160" actId="20577"/>
      <pc:docMkLst>
        <pc:docMk/>
      </pc:docMkLst>
      <pc:sldChg chg="modSp">
        <pc:chgData name="GOMEZ, Paula" userId="S::gomezp@who.int::c93cf399-3ed7-4230-9282-8831e3fe5ae7" providerId="AD" clId="Web-{1A72B9B1-3B0E-A398-3F62-64781D224930}" dt="2023-01-18T13:32:52.506" v="0" actId="20577"/>
        <pc:sldMkLst>
          <pc:docMk/>
          <pc:sldMk cId="0" sldId="258"/>
        </pc:sldMkLst>
        <pc:spChg chg="mod">
          <ac:chgData name="GOMEZ, Paula" userId="S::gomezp@who.int::c93cf399-3ed7-4230-9282-8831e3fe5ae7" providerId="AD" clId="Web-{1A72B9B1-3B0E-A398-3F62-64781D224930}" dt="2023-01-18T13:32:52.506" v="0" actId="20577"/>
          <ac:spMkLst>
            <pc:docMk/>
            <pc:sldMk cId="0" sldId="258"/>
            <ac:spMk id="571" creationId="{00000000-0000-0000-0000-000000000000}"/>
          </ac:spMkLst>
        </pc:spChg>
      </pc:sldChg>
      <pc:sldChg chg="modSp delCm">
        <pc:chgData name="GOMEZ, Paula" userId="S::gomezp@who.int::c93cf399-3ed7-4230-9282-8831e3fe5ae7" providerId="AD" clId="Web-{1A72B9B1-3B0E-A398-3F62-64781D224930}" dt="2023-01-18T13:33:14.303" v="2"/>
        <pc:sldMkLst>
          <pc:docMk/>
          <pc:sldMk cId="0" sldId="265"/>
        </pc:sldMkLst>
        <pc:spChg chg="mod">
          <ac:chgData name="GOMEZ, Paula" userId="S::gomezp@who.int::c93cf399-3ed7-4230-9282-8831e3fe5ae7" providerId="AD" clId="Web-{1A72B9B1-3B0E-A398-3F62-64781D224930}" dt="2023-01-18T13:33:07.366" v="1" actId="20577"/>
          <ac:spMkLst>
            <pc:docMk/>
            <pc:sldMk cId="0" sldId="265"/>
            <ac:spMk id="616" creationId="{00000000-0000-0000-0000-000000000000}"/>
          </ac:spMkLst>
        </pc:spChg>
      </pc:sldChg>
      <pc:sldChg chg="modSp">
        <pc:chgData name="GOMEZ, Paula" userId="S::gomezp@who.int::c93cf399-3ed7-4230-9282-8831e3fe5ae7" providerId="AD" clId="Web-{1A72B9B1-3B0E-A398-3F62-64781D224930}" dt="2023-01-18T13:37:20.578" v="26" actId="20577"/>
        <pc:sldMkLst>
          <pc:docMk/>
          <pc:sldMk cId="0" sldId="266"/>
        </pc:sldMkLst>
        <pc:spChg chg="mod">
          <ac:chgData name="GOMEZ, Paula" userId="S::gomezp@who.int::c93cf399-3ed7-4230-9282-8831e3fe5ae7" providerId="AD" clId="Web-{1A72B9B1-3B0E-A398-3F62-64781D224930}" dt="2023-01-18T13:37:20.578" v="26" actId="20577"/>
          <ac:spMkLst>
            <pc:docMk/>
            <pc:sldMk cId="0" sldId="266"/>
            <ac:spMk id="623" creationId="{00000000-0000-0000-0000-000000000000}"/>
          </ac:spMkLst>
        </pc:spChg>
      </pc:sldChg>
      <pc:sldChg chg="modSp">
        <pc:chgData name="GOMEZ, Paula" userId="S::gomezp@who.int::c93cf399-3ed7-4230-9282-8831e3fe5ae7" providerId="AD" clId="Web-{1A72B9B1-3B0E-A398-3F62-64781D224930}" dt="2023-01-18T13:38:42.019" v="54" actId="20577"/>
        <pc:sldMkLst>
          <pc:docMk/>
          <pc:sldMk cId="910325020" sldId="346"/>
        </pc:sldMkLst>
        <pc:spChg chg="mod">
          <ac:chgData name="GOMEZ, Paula" userId="S::gomezp@who.int::c93cf399-3ed7-4230-9282-8831e3fe5ae7" providerId="AD" clId="Web-{1A72B9B1-3B0E-A398-3F62-64781D224930}" dt="2023-01-18T13:38:42.019" v="54" actId="20577"/>
          <ac:spMkLst>
            <pc:docMk/>
            <pc:sldMk cId="910325020" sldId="346"/>
            <ac:spMk id="623" creationId="{00000000-0000-0000-0000-000000000000}"/>
          </ac:spMkLst>
        </pc:spChg>
      </pc:sldChg>
      <pc:sldChg chg="modSp delCm">
        <pc:chgData name="GOMEZ, Paula" userId="S::gomezp@who.int::c93cf399-3ed7-4230-9282-8831e3fe5ae7" providerId="AD" clId="Web-{1A72B9B1-3B0E-A398-3F62-64781D224930}" dt="2023-01-18T13:38:59.801" v="56" actId="20577"/>
        <pc:sldMkLst>
          <pc:docMk/>
          <pc:sldMk cId="3383327739" sldId="347"/>
        </pc:sldMkLst>
        <pc:spChg chg="mod">
          <ac:chgData name="GOMEZ, Paula" userId="S::gomezp@who.int::c93cf399-3ed7-4230-9282-8831e3fe5ae7" providerId="AD" clId="Web-{1A72B9B1-3B0E-A398-3F62-64781D224930}" dt="2023-01-18T13:38:59.801" v="56" actId="20577"/>
          <ac:spMkLst>
            <pc:docMk/>
            <pc:sldMk cId="3383327739" sldId="347"/>
            <ac:spMk id="628" creationId="{00000000-0000-0000-0000-000000000000}"/>
          </ac:spMkLst>
        </pc:spChg>
      </pc:sldChg>
      <pc:sldChg chg="modSp">
        <pc:chgData name="GOMEZ, Paula" userId="S::gomezp@who.int::c93cf399-3ed7-4230-9282-8831e3fe5ae7" providerId="AD" clId="Web-{1A72B9B1-3B0E-A398-3F62-64781D224930}" dt="2023-01-18T13:35:28.027" v="6" actId="20577"/>
        <pc:sldMkLst>
          <pc:docMk/>
          <pc:sldMk cId="3295624739" sldId="354"/>
        </pc:sldMkLst>
        <pc:spChg chg="mod">
          <ac:chgData name="GOMEZ, Paula" userId="S::gomezp@who.int::c93cf399-3ed7-4230-9282-8831e3fe5ae7" providerId="AD" clId="Web-{1A72B9B1-3B0E-A398-3F62-64781D224930}" dt="2023-01-18T13:35:28.027" v="6" actId="20577"/>
          <ac:spMkLst>
            <pc:docMk/>
            <pc:sldMk cId="3295624739" sldId="354"/>
            <ac:spMk id="623" creationId="{00000000-0000-0000-0000-000000000000}"/>
          </ac:spMkLst>
        </pc:spChg>
      </pc:sldChg>
      <pc:sldChg chg="modSp delCm">
        <pc:chgData name="GOMEZ, Paula" userId="S::gomezp@who.int::c93cf399-3ed7-4230-9282-8831e3fe5ae7" providerId="AD" clId="Web-{1A72B9B1-3B0E-A398-3F62-64781D224930}" dt="2023-01-18T13:37:02.406" v="21" actId="20577"/>
        <pc:sldMkLst>
          <pc:docMk/>
          <pc:sldMk cId="1216432730" sldId="361"/>
        </pc:sldMkLst>
        <pc:spChg chg="mod">
          <ac:chgData name="GOMEZ, Paula" userId="S::gomezp@who.int::c93cf399-3ed7-4230-9282-8831e3fe5ae7" providerId="AD" clId="Web-{1A72B9B1-3B0E-A398-3F62-64781D224930}" dt="2023-01-18T13:37:02.406" v="21" actId="20577"/>
          <ac:spMkLst>
            <pc:docMk/>
            <pc:sldMk cId="1216432730" sldId="361"/>
            <ac:spMk id="5" creationId="{B20312F4-0009-0AFA-51E1-C9D1C6AE96A3}"/>
          </ac:spMkLst>
        </pc:spChg>
        <pc:spChg chg="mod">
          <ac:chgData name="GOMEZ, Paula" userId="S::gomezp@who.int::c93cf399-3ed7-4230-9282-8831e3fe5ae7" providerId="AD" clId="Web-{1A72B9B1-3B0E-A398-3F62-64781D224930}" dt="2023-01-18T13:36:43.983" v="16" actId="20577"/>
          <ac:spMkLst>
            <pc:docMk/>
            <pc:sldMk cId="1216432730" sldId="361"/>
            <ac:spMk id="19" creationId="{00000000-0000-0000-0000-000000000000}"/>
          </ac:spMkLst>
        </pc:spChg>
      </pc:sldChg>
      <pc:sldChg chg="modSp">
        <pc:chgData name="GOMEZ, Paula" userId="S::gomezp@who.int::c93cf399-3ed7-4230-9282-8831e3fe5ae7" providerId="AD" clId="Web-{1A72B9B1-3B0E-A398-3F62-64781D224930}" dt="2023-01-18T13:37:07.156" v="22" actId="20577"/>
        <pc:sldMkLst>
          <pc:docMk/>
          <pc:sldMk cId="127641115" sldId="362"/>
        </pc:sldMkLst>
        <pc:spChg chg="mod">
          <ac:chgData name="GOMEZ, Paula" userId="S::gomezp@who.int::c93cf399-3ed7-4230-9282-8831e3fe5ae7" providerId="AD" clId="Web-{1A72B9B1-3B0E-A398-3F62-64781D224930}" dt="2023-01-18T13:37:07.156" v="22" actId="20577"/>
          <ac:spMkLst>
            <pc:docMk/>
            <pc:sldMk cId="127641115" sldId="362"/>
            <ac:spMk id="4" creationId="{9E122420-5052-8C61-4246-EB0C324BDC17}"/>
          </ac:spMkLst>
        </pc:spChg>
      </pc:sldChg>
      <pc:sldChg chg="modSp">
        <pc:chgData name="GOMEZ, Paula" userId="S::gomezp@who.int::c93cf399-3ed7-4230-9282-8831e3fe5ae7" providerId="AD" clId="Web-{1A72B9B1-3B0E-A398-3F62-64781D224930}" dt="2023-01-18T13:36:57.734" v="19" actId="20577"/>
        <pc:sldMkLst>
          <pc:docMk/>
          <pc:sldMk cId="1752541795" sldId="363"/>
        </pc:sldMkLst>
        <pc:spChg chg="mod">
          <ac:chgData name="GOMEZ, Paula" userId="S::gomezp@who.int::c93cf399-3ed7-4230-9282-8831e3fe5ae7" providerId="AD" clId="Web-{1A72B9B1-3B0E-A398-3F62-64781D224930}" dt="2023-01-18T13:36:57.734" v="19" actId="20577"/>
          <ac:spMkLst>
            <pc:docMk/>
            <pc:sldMk cId="1752541795" sldId="363"/>
            <ac:spMk id="5" creationId="{811A59CD-9888-6681-9214-7F4D4CABA4C7}"/>
          </ac:spMkLst>
        </pc:spChg>
      </pc:sldChg>
      <pc:sldChg chg="modSp">
        <pc:chgData name="GOMEZ, Paula" userId="S::gomezp@who.int::c93cf399-3ed7-4230-9282-8831e3fe5ae7" providerId="AD" clId="Web-{1A72B9B1-3B0E-A398-3F62-64781D224930}" dt="2023-01-18T13:37:13.734" v="24" actId="20577"/>
        <pc:sldMkLst>
          <pc:docMk/>
          <pc:sldMk cId="130388456" sldId="365"/>
        </pc:sldMkLst>
        <pc:spChg chg="mod">
          <ac:chgData name="GOMEZ, Paula" userId="S::gomezp@who.int::c93cf399-3ed7-4230-9282-8831e3fe5ae7" providerId="AD" clId="Web-{1A72B9B1-3B0E-A398-3F62-64781D224930}" dt="2023-01-18T13:37:13.734" v="24" actId="20577"/>
          <ac:spMkLst>
            <pc:docMk/>
            <pc:sldMk cId="130388456" sldId="365"/>
            <ac:spMk id="3" creationId="{521A8529-BB62-EDDD-22A3-E5858EFFB42F}"/>
          </ac:spMkLst>
        </pc:spChg>
      </pc:sldChg>
      <pc:sldChg chg="modSp">
        <pc:chgData name="GOMEZ, Paula" userId="S::gomezp@who.int::c93cf399-3ed7-4230-9282-8831e3fe5ae7" providerId="AD" clId="Web-{1A72B9B1-3B0E-A398-3F62-64781D224930}" dt="2023-01-18T13:37:26.985" v="28" actId="20577"/>
        <pc:sldMkLst>
          <pc:docMk/>
          <pc:sldMk cId="112685476" sldId="366"/>
        </pc:sldMkLst>
        <pc:spChg chg="mod">
          <ac:chgData name="GOMEZ, Paula" userId="S::gomezp@who.int::c93cf399-3ed7-4230-9282-8831e3fe5ae7" providerId="AD" clId="Web-{1A72B9B1-3B0E-A398-3F62-64781D224930}" dt="2023-01-18T13:37:26.985" v="28" actId="20577"/>
          <ac:spMkLst>
            <pc:docMk/>
            <pc:sldMk cId="112685476" sldId="366"/>
            <ac:spMk id="2" creationId="{9C4163EF-7EBE-9822-F31C-F8B01CC99E1C}"/>
          </ac:spMkLst>
        </pc:spChg>
      </pc:sldChg>
      <pc:sldChg chg="modSp">
        <pc:chgData name="GOMEZ, Paula" userId="S::gomezp@who.int::c93cf399-3ed7-4230-9282-8831e3fe5ae7" providerId="AD" clId="Web-{1A72B9B1-3B0E-A398-3F62-64781D224930}" dt="2023-01-18T13:37:34.313" v="30" actId="20577"/>
        <pc:sldMkLst>
          <pc:docMk/>
          <pc:sldMk cId="169315811" sldId="367"/>
        </pc:sldMkLst>
        <pc:spChg chg="mod">
          <ac:chgData name="GOMEZ, Paula" userId="S::gomezp@who.int::c93cf399-3ed7-4230-9282-8831e3fe5ae7" providerId="AD" clId="Web-{1A72B9B1-3B0E-A398-3F62-64781D224930}" dt="2023-01-18T13:37:34.313" v="30" actId="20577"/>
          <ac:spMkLst>
            <pc:docMk/>
            <pc:sldMk cId="169315811" sldId="367"/>
            <ac:spMk id="3" creationId="{16F9F515-EB9D-5677-CEE2-5B013B64A9AF}"/>
          </ac:spMkLst>
        </pc:spChg>
      </pc:sldChg>
      <pc:sldChg chg="modSp">
        <pc:chgData name="GOMEZ, Paula" userId="S::gomezp@who.int::c93cf399-3ed7-4230-9282-8831e3fe5ae7" providerId="AD" clId="Web-{1A72B9B1-3B0E-A398-3F62-64781D224930}" dt="2023-01-18T13:37:41.985" v="32" actId="20577"/>
        <pc:sldMkLst>
          <pc:docMk/>
          <pc:sldMk cId="1646926115" sldId="368"/>
        </pc:sldMkLst>
        <pc:spChg chg="mod">
          <ac:chgData name="GOMEZ, Paula" userId="S::gomezp@who.int::c93cf399-3ed7-4230-9282-8831e3fe5ae7" providerId="AD" clId="Web-{1A72B9B1-3B0E-A398-3F62-64781D224930}" dt="2023-01-18T13:37:41.985" v="32" actId="20577"/>
          <ac:spMkLst>
            <pc:docMk/>
            <pc:sldMk cId="1646926115" sldId="368"/>
            <ac:spMk id="5" creationId="{F7B6A8D0-4FB7-AA9F-6ED4-FC5B909D0663}"/>
          </ac:spMkLst>
        </pc:spChg>
      </pc:sldChg>
      <pc:sldChg chg="modSp">
        <pc:chgData name="GOMEZ, Paula" userId="S::gomezp@who.int::c93cf399-3ed7-4230-9282-8831e3fe5ae7" providerId="AD" clId="Web-{1A72B9B1-3B0E-A398-3F62-64781D224930}" dt="2023-01-18T13:37:50.861" v="34" actId="20577"/>
        <pc:sldMkLst>
          <pc:docMk/>
          <pc:sldMk cId="3424401880" sldId="369"/>
        </pc:sldMkLst>
        <pc:spChg chg="mod">
          <ac:chgData name="GOMEZ, Paula" userId="S::gomezp@who.int::c93cf399-3ed7-4230-9282-8831e3fe5ae7" providerId="AD" clId="Web-{1A72B9B1-3B0E-A398-3F62-64781D224930}" dt="2023-01-18T13:37:50.861" v="34" actId="20577"/>
          <ac:spMkLst>
            <pc:docMk/>
            <pc:sldMk cId="3424401880" sldId="369"/>
            <ac:spMk id="7" creationId="{BB2C202A-9F4E-8FDF-CB7A-8AFE6B14AA62}"/>
          </ac:spMkLst>
        </pc:spChg>
      </pc:sldChg>
      <pc:sldChg chg="modSp">
        <pc:chgData name="GOMEZ, Paula" userId="S::gomezp@who.int::c93cf399-3ed7-4230-9282-8831e3fe5ae7" providerId="AD" clId="Web-{1A72B9B1-3B0E-A398-3F62-64781D224930}" dt="2023-01-18T13:38:01.080" v="36" actId="20577"/>
        <pc:sldMkLst>
          <pc:docMk/>
          <pc:sldMk cId="1883677460" sldId="371"/>
        </pc:sldMkLst>
        <pc:spChg chg="mod">
          <ac:chgData name="GOMEZ, Paula" userId="S::gomezp@who.int::c93cf399-3ed7-4230-9282-8831e3fe5ae7" providerId="AD" clId="Web-{1A72B9B1-3B0E-A398-3F62-64781D224930}" dt="2023-01-18T13:38:01.080" v="36" actId="20577"/>
          <ac:spMkLst>
            <pc:docMk/>
            <pc:sldMk cId="1883677460" sldId="371"/>
            <ac:spMk id="5" creationId="{068F5E16-C345-BEAD-E123-05906153DA16}"/>
          </ac:spMkLst>
        </pc:spChg>
      </pc:sldChg>
      <pc:sldChg chg="modSp">
        <pc:chgData name="GOMEZ, Paula" userId="S::gomezp@who.int::c93cf399-3ed7-4230-9282-8831e3fe5ae7" providerId="AD" clId="Web-{1A72B9B1-3B0E-A398-3F62-64781D224930}" dt="2023-01-18T13:38:05.299" v="38" actId="20577"/>
        <pc:sldMkLst>
          <pc:docMk/>
          <pc:sldMk cId="12903751" sldId="372"/>
        </pc:sldMkLst>
        <pc:spChg chg="mod">
          <ac:chgData name="GOMEZ, Paula" userId="S::gomezp@who.int::c93cf399-3ed7-4230-9282-8831e3fe5ae7" providerId="AD" clId="Web-{1A72B9B1-3B0E-A398-3F62-64781D224930}" dt="2023-01-18T13:38:05.299" v="38" actId="20577"/>
          <ac:spMkLst>
            <pc:docMk/>
            <pc:sldMk cId="12903751" sldId="372"/>
            <ac:spMk id="6" creationId="{347E0A0E-9F70-7207-7E87-F85EC75F3DD1}"/>
          </ac:spMkLst>
        </pc:spChg>
      </pc:sldChg>
      <pc:sldChg chg="modSp">
        <pc:chgData name="GOMEZ, Paula" userId="S::gomezp@who.int::c93cf399-3ed7-4230-9282-8831e3fe5ae7" providerId="AD" clId="Web-{1A72B9B1-3B0E-A398-3F62-64781D224930}" dt="2023-01-18T13:38:12.799" v="40" actId="20577"/>
        <pc:sldMkLst>
          <pc:docMk/>
          <pc:sldMk cId="1358367288" sldId="373"/>
        </pc:sldMkLst>
        <pc:spChg chg="mod">
          <ac:chgData name="GOMEZ, Paula" userId="S::gomezp@who.int::c93cf399-3ed7-4230-9282-8831e3fe5ae7" providerId="AD" clId="Web-{1A72B9B1-3B0E-A398-3F62-64781D224930}" dt="2023-01-18T13:38:12.799" v="40" actId="20577"/>
          <ac:spMkLst>
            <pc:docMk/>
            <pc:sldMk cId="1358367288" sldId="373"/>
            <ac:spMk id="5" creationId="{19421016-5EB7-828D-9E8C-7D2597BE7BCA}"/>
          </ac:spMkLst>
        </pc:spChg>
      </pc:sldChg>
      <pc:sldChg chg="modSp">
        <pc:chgData name="GOMEZ, Paula" userId="S::gomezp@who.int::c93cf399-3ed7-4230-9282-8831e3fe5ae7" providerId="AD" clId="Web-{1A72B9B1-3B0E-A398-3F62-64781D224930}" dt="2023-01-18T13:38:24.534" v="44" actId="20577"/>
        <pc:sldMkLst>
          <pc:docMk/>
          <pc:sldMk cId="130226855" sldId="375"/>
        </pc:sldMkLst>
        <pc:spChg chg="mod">
          <ac:chgData name="GOMEZ, Paula" userId="S::gomezp@who.int::c93cf399-3ed7-4230-9282-8831e3fe5ae7" providerId="AD" clId="Web-{1A72B9B1-3B0E-A398-3F62-64781D224930}" dt="2023-01-18T13:38:24.534" v="44" actId="20577"/>
          <ac:spMkLst>
            <pc:docMk/>
            <pc:sldMk cId="130226855" sldId="375"/>
            <ac:spMk id="6" creationId="{6EB30E86-6F8F-7140-A32D-B4583B078612}"/>
          </ac:spMkLst>
        </pc:spChg>
      </pc:sldChg>
      <pc:sldChg chg="modSp">
        <pc:chgData name="GOMEZ, Paula" userId="S::gomezp@who.int::c93cf399-3ed7-4230-9282-8831e3fe5ae7" providerId="AD" clId="Web-{1A72B9B1-3B0E-A398-3F62-64781D224930}" dt="2023-01-18T13:39:17.348" v="59" actId="20577"/>
        <pc:sldMkLst>
          <pc:docMk/>
          <pc:sldMk cId="1768936103" sldId="379"/>
        </pc:sldMkLst>
        <pc:spChg chg="mod">
          <ac:chgData name="GOMEZ, Paula" userId="S::gomezp@who.int::c93cf399-3ed7-4230-9282-8831e3fe5ae7" providerId="AD" clId="Web-{1A72B9B1-3B0E-A398-3F62-64781D224930}" dt="2023-01-18T13:39:17.348" v="59" actId="20577"/>
          <ac:spMkLst>
            <pc:docMk/>
            <pc:sldMk cId="1768936103" sldId="379"/>
            <ac:spMk id="3" creationId="{426BDEF0-65A3-A2D8-EA0F-BD809672B06F}"/>
          </ac:spMkLst>
        </pc:spChg>
      </pc:sldChg>
      <pc:sldChg chg="modSp">
        <pc:chgData name="GOMEZ, Paula" userId="S::gomezp@who.int::c93cf399-3ed7-4230-9282-8831e3fe5ae7" providerId="AD" clId="Web-{1A72B9B1-3B0E-A398-3F62-64781D224930}" dt="2023-01-18T13:39:28.239" v="61" actId="20577"/>
        <pc:sldMkLst>
          <pc:docMk/>
          <pc:sldMk cId="3902067697" sldId="380"/>
        </pc:sldMkLst>
        <pc:spChg chg="mod">
          <ac:chgData name="GOMEZ, Paula" userId="S::gomezp@who.int::c93cf399-3ed7-4230-9282-8831e3fe5ae7" providerId="AD" clId="Web-{1A72B9B1-3B0E-A398-3F62-64781D224930}" dt="2023-01-18T13:39:28.239" v="61" actId="20577"/>
          <ac:spMkLst>
            <pc:docMk/>
            <pc:sldMk cId="3902067697" sldId="380"/>
            <ac:spMk id="6" creationId="{EC498A2D-AF81-8AC8-7203-674CA29F0054}"/>
          </ac:spMkLst>
        </pc:spChg>
      </pc:sldChg>
      <pc:sldChg chg="modSp">
        <pc:chgData name="GOMEZ, Paula" userId="S::gomezp@who.int::c93cf399-3ed7-4230-9282-8831e3fe5ae7" providerId="AD" clId="Web-{1A72B9B1-3B0E-A398-3F62-64781D224930}" dt="2023-01-18T13:39:31.177" v="63" actId="20577"/>
        <pc:sldMkLst>
          <pc:docMk/>
          <pc:sldMk cId="2301161319" sldId="381"/>
        </pc:sldMkLst>
        <pc:spChg chg="mod">
          <ac:chgData name="GOMEZ, Paula" userId="S::gomezp@who.int::c93cf399-3ed7-4230-9282-8831e3fe5ae7" providerId="AD" clId="Web-{1A72B9B1-3B0E-A398-3F62-64781D224930}" dt="2023-01-18T13:39:31.177" v="63" actId="20577"/>
          <ac:spMkLst>
            <pc:docMk/>
            <pc:sldMk cId="2301161319" sldId="381"/>
            <ac:spMk id="5" creationId="{8CB5A752-4775-A7C2-5026-425DE3CE0272}"/>
          </ac:spMkLst>
        </pc:spChg>
      </pc:sldChg>
      <pc:sldChg chg="modSp delCm modCm">
        <pc:chgData name="GOMEZ, Paula" userId="S::gomezp@who.int::c93cf399-3ed7-4230-9282-8831e3fe5ae7" providerId="AD" clId="Web-{1A72B9B1-3B0E-A398-3F62-64781D224930}" dt="2023-01-18T13:39:58.788" v="65"/>
        <pc:sldMkLst>
          <pc:docMk/>
          <pc:sldMk cId="2136284726" sldId="382"/>
        </pc:sldMkLst>
        <pc:spChg chg="mod">
          <ac:chgData name="GOMEZ, Paula" userId="S::gomezp@who.int::c93cf399-3ed7-4230-9282-8831e3fe5ae7" providerId="AD" clId="Web-{1A72B9B1-3B0E-A398-3F62-64781D224930}" dt="2023-01-18T13:39:39.709" v="64" actId="20577"/>
          <ac:spMkLst>
            <pc:docMk/>
            <pc:sldMk cId="2136284726" sldId="382"/>
            <ac:spMk id="5" creationId="{52ADACC2-38B3-E070-67E5-F674259B49AF}"/>
          </ac:spMkLst>
        </pc:spChg>
      </pc:sldChg>
      <pc:sldChg chg="modSp">
        <pc:chgData name="GOMEZ, Paula" userId="S::gomezp@who.int::c93cf399-3ed7-4230-9282-8831e3fe5ae7" providerId="AD" clId="Web-{1A72B9B1-3B0E-A398-3F62-64781D224930}" dt="2023-01-18T13:38:17.362" v="42" actId="20577"/>
        <pc:sldMkLst>
          <pc:docMk/>
          <pc:sldMk cId="179304070" sldId="384"/>
        </pc:sldMkLst>
        <pc:spChg chg="mod">
          <ac:chgData name="GOMEZ, Paula" userId="S::gomezp@who.int::c93cf399-3ed7-4230-9282-8831e3fe5ae7" providerId="AD" clId="Web-{1A72B9B1-3B0E-A398-3F62-64781D224930}" dt="2023-01-18T13:38:17.362" v="42" actId="20577"/>
          <ac:spMkLst>
            <pc:docMk/>
            <pc:sldMk cId="179304070" sldId="384"/>
            <ac:spMk id="8" creationId="{941EF03B-B08D-0DC3-F6C5-2AF7DDA7435D}"/>
          </ac:spMkLst>
        </pc:spChg>
      </pc:sldChg>
      <pc:sldChg chg="modSp">
        <pc:chgData name="GOMEZ, Paula" userId="S::gomezp@who.int::c93cf399-3ed7-4230-9282-8831e3fe5ae7" providerId="AD" clId="Web-{1A72B9B1-3B0E-A398-3F62-64781D224930}" dt="2023-01-18T13:42:50.966" v="88" actId="20577"/>
        <pc:sldMkLst>
          <pc:docMk/>
          <pc:sldMk cId="1320938519" sldId="388"/>
        </pc:sldMkLst>
        <pc:spChg chg="mod">
          <ac:chgData name="GOMEZ, Paula" userId="S::gomezp@who.int::c93cf399-3ed7-4230-9282-8831e3fe5ae7" providerId="AD" clId="Web-{1A72B9B1-3B0E-A398-3F62-64781D224930}" dt="2023-01-18T13:42:50.966" v="88" actId="20577"/>
          <ac:spMkLst>
            <pc:docMk/>
            <pc:sldMk cId="1320938519" sldId="388"/>
            <ac:spMk id="616" creationId="{00000000-0000-0000-0000-000000000000}"/>
          </ac:spMkLst>
        </pc:spChg>
      </pc:sldChg>
      <pc:sldChg chg="modSp delCm">
        <pc:chgData name="GOMEZ, Paula" userId="S::gomezp@who.int::c93cf399-3ed7-4230-9282-8831e3fe5ae7" providerId="AD" clId="Web-{1A72B9B1-3B0E-A398-3F62-64781D224930}" dt="2023-01-18T13:44:44.955" v="126" actId="20577"/>
        <pc:sldMkLst>
          <pc:docMk/>
          <pc:sldMk cId="2738237426" sldId="390"/>
        </pc:sldMkLst>
        <pc:spChg chg="mod">
          <ac:chgData name="GOMEZ, Paula" userId="S::gomezp@who.int::c93cf399-3ed7-4230-9282-8831e3fe5ae7" providerId="AD" clId="Web-{1A72B9B1-3B0E-A398-3F62-64781D224930}" dt="2023-01-18T13:44:44.955" v="126" actId="20577"/>
          <ac:spMkLst>
            <pc:docMk/>
            <pc:sldMk cId="2738237426" sldId="390"/>
            <ac:spMk id="2" creationId="{CB32C1F7-E3A8-4E60-8753-FABA3BB40741}"/>
          </ac:spMkLst>
        </pc:spChg>
        <pc:spChg chg="mod">
          <ac:chgData name="GOMEZ, Paula" userId="S::gomezp@who.int::c93cf399-3ed7-4230-9282-8831e3fe5ae7" providerId="AD" clId="Web-{1A72B9B1-3B0E-A398-3F62-64781D224930}" dt="2023-01-18T13:40:44.758" v="80" actId="20577"/>
          <ac:spMkLst>
            <pc:docMk/>
            <pc:sldMk cId="2738237426" sldId="390"/>
            <ac:spMk id="3" creationId="{00959E9E-68D2-4E31-8EE8-27F8A013F485}"/>
          </ac:spMkLst>
        </pc:spChg>
        <pc:spChg chg="mod">
          <ac:chgData name="GOMEZ, Paula" userId="S::gomezp@who.int::c93cf399-3ed7-4230-9282-8831e3fe5ae7" providerId="AD" clId="Web-{1A72B9B1-3B0E-A398-3F62-64781D224930}" dt="2023-01-18T13:44:34.736" v="114" actId="14100"/>
          <ac:spMkLst>
            <pc:docMk/>
            <pc:sldMk cId="2738237426" sldId="390"/>
            <ac:spMk id="5" creationId="{52ADACC2-38B3-E070-67E5-F674259B49AF}"/>
          </ac:spMkLst>
        </pc:spChg>
      </pc:sldChg>
      <pc:sldChg chg="modSp">
        <pc:chgData name="GOMEZ, Paula" userId="S::gomezp@who.int::c93cf399-3ed7-4230-9282-8831e3fe5ae7" providerId="AD" clId="Web-{1A72B9B1-3B0E-A398-3F62-64781D224930}" dt="2023-01-18T13:45:51.426" v="160" actId="20577"/>
        <pc:sldMkLst>
          <pc:docMk/>
          <pc:sldMk cId="968789286" sldId="391"/>
        </pc:sldMkLst>
        <pc:spChg chg="mod">
          <ac:chgData name="GOMEZ, Paula" userId="S::gomezp@who.int::c93cf399-3ed7-4230-9282-8831e3fe5ae7" providerId="AD" clId="Web-{1A72B9B1-3B0E-A398-3F62-64781D224930}" dt="2023-01-18T13:45:51.426" v="160" actId="20577"/>
          <ac:spMkLst>
            <pc:docMk/>
            <pc:sldMk cId="968789286" sldId="391"/>
            <ac:spMk id="2" creationId="{CB32C1F7-E3A8-4E60-8753-FABA3BB40741}"/>
          </ac:spMkLst>
        </pc:spChg>
        <pc:spChg chg="mod">
          <ac:chgData name="GOMEZ, Paula" userId="S::gomezp@who.int::c93cf399-3ed7-4230-9282-8831e3fe5ae7" providerId="AD" clId="Web-{1A72B9B1-3B0E-A398-3F62-64781D224930}" dt="2023-01-18T13:45:32.128" v="146" actId="14100"/>
          <ac:spMkLst>
            <pc:docMk/>
            <pc:sldMk cId="968789286" sldId="391"/>
            <ac:spMk id="5" creationId="{52ADACC2-38B3-E070-67E5-F674259B49AF}"/>
          </ac:spMkLst>
        </pc:spChg>
      </pc:sldChg>
      <pc:sldChg chg="modSp add ord replId">
        <pc:chgData name="GOMEZ, Paula" userId="S::gomezp@who.int::c93cf399-3ed7-4230-9282-8831e3fe5ae7" providerId="AD" clId="Web-{1A72B9B1-3B0E-A398-3F62-64781D224930}" dt="2023-01-18T13:43:49.390" v="92" actId="20577"/>
        <pc:sldMkLst>
          <pc:docMk/>
          <pc:sldMk cId="3358929052" sldId="392"/>
        </pc:sldMkLst>
        <pc:spChg chg="mod">
          <ac:chgData name="GOMEZ, Paula" userId="S::gomezp@who.int::c93cf399-3ed7-4230-9282-8831e3fe5ae7" providerId="AD" clId="Web-{1A72B9B1-3B0E-A398-3F62-64781D224930}" dt="2023-01-18T13:43:49.390" v="92" actId="20577"/>
          <ac:spMkLst>
            <pc:docMk/>
            <pc:sldMk cId="3358929052" sldId="392"/>
            <ac:spMk id="623" creationId="{00000000-0000-0000-0000-000000000000}"/>
          </ac:spMkLst>
        </pc:spChg>
      </pc:sldChg>
    </pc:docChg>
  </pc:docChgLst>
  <pc:docChgLst>
    <pc:chgData name="GOMEZ, Paula" userId="S::gomezp@who.int::c93cf399-3ed7-4230-9282-8831e3fe5ae7" providerId="AD" clId="Web-{07C9D11E-4EE8-3637-F82B-3291C02D40D7}"/>
    <pc:docChg chg="modSld">
      <pc:chgData name="GOMEZ, Paula" userId="S::gomezp@who.int::c93cf399-3ed7-4230-9282-8831e3fe5ae7" providerId="AD" clId="Web-{07C9D11E-4EE8-3637-F82B-3291C02D40D7}" dt="2023-09-18T11:56:11.293" v="5"/>
      <pc:docMkLst>
        <pc:docMk/>
      </pc:docMkLst>
      <pc:sldChg chg="modSp delCm">
        <pc:chgData name="GOMEZ, Paula" userId="S::gomezp@who.int::c93cf399-3ed7-4230-9282-8831e3fe5ae7" providerId="AD" clId="Web-{07C9D11E-4EE8-3637-F82B-3291C02D40D7}" dt="2023-09-18T11:56:11.293" v="5"/>
        <pc:sldMkLst>
          <pc:docMk/>
          <pc:sldMk cId="2136284726" sldId="382"/>
        </pc:sldMkLst>
        <pc:spChg chg="mod">
          <ac:chgData name="GOMEZ, Paula" userId="S::gomezp@who.int::c93cf399-3ed7-4230-9282-8831e3fe5ae7" providerId="AD" clId="Web-{07C9D11E-4EE8-3637-F82B-3291C02D40D7}" dt="2023-09-18T11:55:57.761" v="3" actId="20577"/>
          <ac:spMkLst>
            <pc:docMk/>
            <pc:sldMk cId="2136284726" sldId="382"/>
            <ac:spMk id="3" creationId="{00959E9E-68D2-4E31-8EE8-27F8A013F485}"/>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07C9D11E-4EE8-3637-F82B-3291C02D40D7}" dt="2023-09-18T11:56:11.293" v="5"/>
              <pc2:cmMkLst xmlns:pc2="http://schemas.microsoft.com/office/powerpoint/2019/9/main/command">
                <pc:docMk/>
                <pc:sldMk cId="2136284726" sldId="382"/>
                <pc2:cmMk id="{D230A2AE-D821-422F-A97C-022B471D6CB4}"/>
              </pc2:cmMkLst>
            </pc226:cmChg>
            <pc226:cmChg xmlns:pc226="http://schemas.microsoft.com/office/powerpoint/2022/06/main/command" chg="del">
              <pc226:chgData name="GOMEZ, Paula" userId="S::gomezp@who.int::c93cf399-3ed7-4230-9282-8831e3fe5ae7" providerId="AD" clId="Web-{07C9D11E-4EE8-3637-F82B-3291C02D40D7}" dt="2023-09-18T11:56:08.512" v="4"/>
              <pc2:cmMkLst xmlns:pc2="http://schemas.microsoft.com/office/powerpoint/2019/9/main/command">
                <pc:docMk/>
                <pc:sldMk cId="2136284726" sldId="382"/>
                <pc2:cmMk id="{105076C6-BAD3-4F3C-9DC2-C8CD7546AB0D}"/>
              </pc2:cmMkLst>
            </pc226:cmChg>
          </p:ext>
        </pc:extLst>
      </pc:sldChg>
    </pc:docChg>
  </pc:docChgLst>
  <pc:docChgLst>
    <pc:chgData name="EZZINE, Hind" userId="S::ezzineh@who.int::edcab00f-6318-46e5-a4a9-188b01ee222f" providerId="AD" clId="Web-{841A5B92-34C1-0111-4D02-0AF9A32BB35D}"/>
    <pc:docChg chg="modSld">
      <pc:chgData name="EZZINE, Hind" userId="S::ezzineh@who.int::edcab00f-6318-46e5-a4a9-188b01ee222f" providerId="AD" clId="Web-{841A5B92-34C1-0111-4D02-0AF9A32BB35D}" dt="2024-08-03T12:54:11.240" v="12" actId="20577"/>
      <pc:docMkLst>
        <pc:docMk/>
      </pc:docMkLst>
      <pc:sldChg chg="modSp">
        <pc:chgData name="EZZINE, Hind" userId="S::ezzineh@who.int::edcab00f-6318-46e5-a4a9-188b01ee222f" providerId="AD" clId="Web-{841A5B92-34C1-0111-4D02-0AF9A32BB35D}" dt="2024-08-03T12:54:11.240" v="12" actId="20577"/>
        <pc:sldMkLst>
          <pc:docMk/>
          <pc:sldMk cId="1412766768" sldId="393"/>
        </pc:sldMkLst>
        <pc:spChg chg="mod">
          <ac:chgData name="EZZINE, Hind" userId="S::ezzineh@who.int::edcab00f-6318-46e5-a4a9-188b01ee222f" providerId="AD" clId="Web-{841A5B92-34C1-0111-4D02-0AF9A32BB35D}" dt="2024-08-03T12:54:11.240" v="12" actId="20577"/>
          <ac:spMkLst>
            <pc:docMk/>
            <pc:sldMk cId="1412766768" sldId="393"/>
            <ac:spMk id="4" creationId="{B8798144-C516-5348-A5F5-C41C25162F89}"/>
          </ac:spMkLst>
        </pc:spChg>
      </pc:sldChg>
    </pc:docChg>
  </pc:docChgLst>
  <pc:docChgLst>
    <pc:chgData name="EZZINE, Hind" userId="S::ezzineh@who.int::edcab00f-6318-46e5-a4a9-188b01ee222f" providerId="AD" clId="Web-{192B0171-1554-0738-818A-A7455C1579EC}"/>
    <pc:docChg chg="modSld">
      <pc:chgData name="EZZINE, Hind" userId="S::ezzineh@who.int::edcab00f-6318-46e5-a4a9-188b01ee222f" providerId="AD" clId="Web-{192B0171-1554-0738-818A-A7455C1579EC}" dt="2023-05-11T11:42:40.728" v="1"/>
      <pc:docMkLst>
        <pc:docMk/>
      </pc:docMkLst>
      <pc:sldChg chg="modNotes">
        <pc:chgData name="EZZINE, Hind" userId="S::ezzineh@who.int::edcab00f-6318-46e5-a4a9-188b01ee222f" providerId="AD" clId="Web-{192B0171-1554-0738-818A-A7455C1579EC}" dt="2023-05-11T11:42:40.728" v="1"/>
        <pc:sldMkLst>
          <pc:docMk/>
          <pc:sldMk cId="0" sldId="266"/>
        </pc:sldMkLst>
      </pc:sldChg>
      <pc:sldChg chg="modNotes">
        <pc:chgData name="EZZINE, Hind" userId="S::ezzineh@who.int::edcab00f-6318-46e5-a4a9-188b01ee222f" providerId="AD" clId="Web-{192B0171-1554-0738-818A-A7455C1579EC}" dt="2023-05-11T11:42:00.555" v="0"/>
        <pc:sldMkLst>
          <pc:docMk/>
          <pc:sldMk cId="3295624739" sldId="354"/>
        </pc:sldMkLst>
      </pc:sldChg>
    </pc:docChg>
  </pc:docChgLst>
  <pc:docChgLst>
    <pc:chgData name="GOMEZ, Paula" userId="c93cf399-3ed7-4230-9282-8831e3fe5ae7" providerId="ADAL" clId="{C5BCA98C-48F1-4417-B212-D2706EA25AA8}"/>
    <pc:docChg chg="custSel modSld delMainMaster">
      <pc:chgData name="GOMEZ, Paula" userId="c93cf399-3ed7-4230-9282-8831e3fe5ae7" providerId="ADAL" clId="{C5BCA98C-48F1-4417-B212-D2706EA25AA8}" dt="2023-01-18T13:54:16.522" v="180" actId="20577"/>
      <pc:docMkLst>
        <pc:docMk/>
      </pc:docMkLst>
      <pc:sldChg chg="modSp mod">
        <pc:chgData name="GOMEZ, Paula" userId="c93cf399-3ed7-4230-9282-8831e3fe5ae7" providerId="ADAL" clId="{C5BCA98C-48F1-4417-B212-D2706EA25AA8}" dt="2023-01-18T13:53:43.873" v="148" actId="20577"/>
        <pc:sldMkLst>
          <pc:docMk/>
          <pc:sldMk cId="1320938519" sldId="388"/>
        </pc:sldMkLst>
        <pc:spChg chg="mod">
          <ac:chgData name="GOMEZ, Paula" userId="c93cf399-3ed7-4230-9282-8831e3fe5ae7" providerId="ADAL" clId="{C5BCA98C-48F1-4417-B212-D2706EA25AA8}" dt="2023-01-18T13:53:43.873" v="148" actId="20577"/>
          <ac:spMkLst>
            <pc:docMk/>
            <pc:sldMk cId="1320938519" sldId="388"/>
            <ac:spMk id="616" creationId="{00000000-0000-0000-0000-000000000000}"/>
          </ac:spMkLst>
        </pc:spChg>
      </pc:sldChg>
      <pc:sldChg chg="modSp mod modClrScheme chgLayout">
        <pc:chgData name="GOMEZ, Paula" userId="c93cf399-3ed7-4230-9282-8831e3fe5ae7" providerId="ADAL" clId="{C5BCA98C-48F1-4417-B212-D2706EA25AA8}" dt="2023-01-18T13:54:05.421" v="172" actId="20577"/>
        <pc:sldMkLst>
          <pc:docMk/>
          <pc:sldMk cId="2738237426" sldId="390"/>
        </pc:sldMkLst>
        <pc:spChg chg="mod ord">
          <ac:chgData name="GOMEZ, Paula" userId="c93cf399-3ed7-4230-9282-8831e3fe5ae7" providerId="ADAL" clId="{C5BCA98C-48F1-4417-B212-D2706EA25AA8}" dt="2023-01-18T13:48:10.679" v="27" actId="1076"/>
          <ac:spMkLst>
            <pc:docMk/>
            <pc:sldMk cId="2738237426" sldId="390"/>
            <ac:spMk id="2" creationId="{CB32C1F7-E3A8-4E60-8753-FABA3BB40741}"/>
          </ac:spMkLst>
        </pc:spChg>
        <pc:spChg chg="mod ord">
          <ac:chgData name="GOMEZ, Paula" userId="c93cf399-3ed7-4230-9282-8831e3fe5ae7" providerId="ADAL" clId="{C5BCA98C-48F1-4417-B212-D2706EA25AA8}" dt="2023-01-18T13:51:52.463" v="75" actId="20577"/>
          <ac:spMkLst>
            <pc:docMk/>
            <pc:sldMk cId="2738237426" sldId="390"/>
            <ac:spMk id="3" creationId="{00959E9E-68D2-4E31-8EE8-27F8A013F485}"/>
          </ac:spMkLst>
        </pc:spChg>
        <pc:spChg chg="mod">
          <ac:chgData name="GOMEZ, Paula" userId="c93cf399-3ed7-4230-9282-8831e3fe5ae7" providerId="ADAL" clId="{C5BCA98C-48F1-4417-B212-D2706EA25AA8}" dt="2023-01-18T13:54:05.421" v="172" actId="20577"/>
          <ac:spMkLst>
            <pc:docMk/>
            <pc:sldMk cId="2738237426" sldId="390"/>
            <ac:spMk id="5" creationId="{52ADACC2-38B3-E070-67E5-F674259B49AF}"/>
          </ac:spMkLst>
        </pc:spChg>
      </pc:sldChg>
      <pc:sldChg chg="modSp mod modClrScheme chgLayout">
        <pc:chgData name="GOMEZ, Paula" userId="c93cf399-3ed7-4230-9282-8831e3fe5ae7" providerId="ADAL" clId="{C5BCA98C-48F1-4417-B212-D2706EA25AA8}" dt="2023-01-18T13:54:16.522" v="180" actId="20577"/>
        <pc:sldMkLst>
          <pc:docMk/>
          <pc:sldMk cId="968789286" sldId="391"/>
        </pc:sldMkLst>
        <pc:spChg chg="mod ord">
          <ac:chgData name="GOMEZ, Paula" userId="c93cf399-3ed7-4230-9282-8831e3fe5ae7" providerId="ADAL" clId="{C5BCA98C-48F1-4417-B212-D2706EA25AA8}" dt="2023-01-18T13:48:39.745" v="32" actId="1076"/>
          <ac:spMkLst>
            <pc:docMk/>
            <pc:sldMk cId="968789286" sldId="391"/>
            <ac:spMk id="2" creationId="{CB32C1F7-E3A8-4E60-8753-FABA3BB40741}"/>
          </ac:spMkLst>
        </pc:spChg>
        <pc:spChg chg="mod ord">
          <ac:chgData name="GOMEZ, Paula" userId="c93cf399-3ed7-4230-9282-8831e3fe5ae7" providerId="ADAL" clId="{C5BCA98C-48F1-4417-B212-D2706EA25AA8}" dt="2023-01-18T13:48:33.253" v="31" actId="14100"/>
          <ac:spMkLst>
            <pc:docMk/>
            <pc:sldMk cId="968789286" sldId="391"/>
            <ac:spMk id="3" creationId="{00959E9E-68D2-4E31-8EE8-27F8A013F485}"/>
          </ac:spMkLst>
        </pc:spChg>
        <pc:spChg chg="mod">
          <ac:chgData name="GOMEZ, Paula" userId="c93cf399-3ed7-4230-9282-8831e3fe5ae7" providerId="ADAL" clId="{C5BCA98C-48F1-4417-B212-D2706EA25AA8}" dt="2023-01-18T13:54:16.522" v="180" actId="20577"/>
          <ac:spMkLst>
            <pc:docMk/>
            <pc:sldMk cId="968789286" sldId="391"/>
            <ac:spMk id="5" creationId="{52ADACC2-38B3-E070-67E5-F674259B49AF}"/>
          </ac:spMkLst>
        </pc:spChg>
      </pc:sldChg>
      <pc:sldChg chg="modSp mod">
        <pc:chgData name="GOMEZ, Paula" userId="c93cf399-3ed7-4230-9282-8831e3fe5ae7" providerId="ADAL" clId="{C5BCA98C-48F1-4417-B212-D2706EA25AA8}" dt="2023-01-18T13:53:58.491" v="164" actId="20577"/>
        <pc:sldMkLst>
          <pc:docMk/>
          <pc:sldMk cId="3358929052" sldId="392"/>
        </pc:sldMkLst>
        <pc:spChg chg="mod">
          <ac:chgData name="GOMEZ, Paula" userId="c93cf399-3ed7-4230-9282-8831e3fe5ae7" providerId="ADAL" clId="{C5BCA98C-48F1-4417-B212-D2706EA25AA8}" dt="2023-01-18T13:53:58.491" v="164" actId="20577"/>
          <ac:spMkLst>
            <pc:docMk/>
            <pc:sldMk cId="3358929052" sldId="392"/>
            <ac:spMk id="623" creationId="{00000000-0000-0000-0000-000000000000}"/>
          </ac:spMkLst>
        </pc:spChg>
      </pc:sldChg>
      <pc:sldMasterChg chg="del delSldLayout">
        <pc:chgData name="GOMEZ, Paula" userId="c93cf399-3ed7-4230-9282-8831e3fe5ae7" providerId="ADAL" clId="{C5BCA98C-48F1-4417-B212-D2706EA25AA8}" dt="2023-01-18T13:46:51.940" v="0" actId="700"/>
        <pc:sldMasterMkLst>
          <pc:docMk/>
          <pc:sldMasterMk cId="0" sldId="2147483777"/>
        </pc:sldMasterMkLst>
        <pc:sldLayoutChg chg="del">
          <pc:chgData name="GOMEZ, Paula" userId="c93cf399-3ed7-4230-9282-8831e3fe5ae7" providerId="ADAL" clId="{C5BCA98C-48F1-4417-B212-D2706EA25AA8}" dt="2023-01-18T13:46:51.940" v="0" actId="700"/>
          <pc:sldLayoutMkLst>
            <pc:docMk/>
            <pc:sldMasterMk cId="0" sldId="2147483777"/>
            <pc:sldLayoutMk cId="0" sldId="214748366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67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4205336573" sldId="214748377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1194917028" sldId="214748377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7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7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2"/>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3"/>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7"/>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2"/>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3"/>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7"/>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2"/>
          </pc:sldLayoutMkLst>
        </pc:sldLayoutChg>
      </pc:sldMasterChg>
    </pc:docChg>
  </pc:docChgLst>
  <pc:docChgLst>
    <pc:chgData name="GOMEZ, Paula" userId="S::gomezp@who.int::c93cf399-3ed7-4230-9282-8831e3fe5ae7" providerId="AD" clId="Web-{D33F11D6-D2F0-4E79-A86A-9CCCFFC4D69D}"/>
    <pc:docChg chg="modSld">
      <pc:chgData name="GOMEZ, Paula" userId="S::gomezp@who.int::c93cf399-3ed7-4230-9282-8831e3fe5ae7" providerId="AD" clId="Web-{D33F11D6-D2F0-4E79-A86A-9CCCFFC4D69D}" dt="2023-04-26T13:50:54.942" v="9" actId="20577"/>
      <pc:docMkLst>
        <pc:docMk/>
      </pc:docMkLst>
      <pc:sldChg chg="modSp">
        <pc:chgData name="GOMEZ, Paula" userId="S::gomezp@who.int::c93cf399-3ed7-4230-9282-8831e3fe5ae7" providerId="AD" clId="Web-{D33F11D6-D2F0-4E79-A86A-9CCCFFC4D69D}" dt="2023-04-26T13:50:54.942" v="9" actId="20577"/>
        <pc:sldMkLst>
          <pc:docMk/>
          <pc:sldMk cId="3383327739" sldId="347"/>
        </pc:sldMkLst>
        <pc:spChg chg="mod">
          <ac:chgData name="GOMEZ, Paula" userId="S::gomezp@who.int::c93cf399-3ed7-4230-9282-8831e3fe5ae7" providerId="AD" clId="Web-{D33F11D6-D2F0-4E79-A86A-9CCCFFC4D69D}" dt="2023-04-26T13:50:54.942" v="9" actId="20577"/>
          <ac:spMkLst>
            <pc:docMk/>
            <pc:sldMk cId="3383327739" sldId="347"/>
            <ac:spMk id="628" creationId="{00000000-0000-0000-0000-000000000000}"/>
          </ac:spMkLst>
        </pc:spChg>
      </pc:sldChg>
      <pc:sldChg chg="modSp">
        <pc:chgData name="GOMEZ, Paula" userId="S::gomezp@who.int::c93cf399-3ed7-4230-9282-8831e3fe5ae7" providerId="AD" clId="Web-{D33F11D6-D2F0-4E79-A86A-9CCCFFC4D69D}" dt="2023-04-26T13:49:44.972" v="4" actId="20577"/>
        <pc:sldMkLst>
          <pc:docMk/>
          <pc:sldMk cId="164684957" sldId="353"/>
        </pc:sldMkLst>
        <pc:spChg chg="mod">
          <ac:chgData name="GOMEZ, Paula" userId="S::gomezp@who.int::c93cf399-3ed7-4230-9282-8831e3fe5ae7" providerId="AD" clId="Web-{D33F11D6-D2F0-4E79-A86A-9CCCFFC4D69D}" dt="2023-04-26T13:49:44.972" v="4" actId="20577"/>
          <ac:spMkLst>
            <pc:docMk/>
            <pc:sldMk cId="164684957" sldId="353"/>
            <ac:spMk id="616" creationId="{00000000-0000-0000-0000-000000000000}"/>
          </ac:spMkLst>
        </pc:spChg>
      </pc:sldChg>
    </pc:docChg>
  </pc:docChgLst>
  <pc:docChgLst>
    <pc:chgData name="GOMEZ, Paula" userId="S::gomezp@who.int::c93cf399-3ed7-4230-9282-8831e3fe5ae7" providerId="AD" clId="Web-{79DFBDD6-3111-5A39-7587-9959DD929F49}"/>
    <pc:docChg chg="addSld modSld">
      <pc:chgData name="GOMEZ, Paula" userId="S::gomezp@who.int::c93cf399-3ed7-4230-9282-8831e3fe5ae7" providerId="AD" clId="Web-{79DFBDD6-3111-5A39-7587-9959DD929F49}" dt="2023-01-16T10:31:45.204" v="36" actId="20577"/>
      <pc:docMkLst>
        <pc:docMk/>
      </pc:docMkLst>
      <pc:sldChg chg="modSp add replId">
        <pc:chgData name="GOMEZ, Paula" userId="S::gomezp@who.int::c93cf399-3ed7-4230-9282-8831e3fe5ae7" providerId="AD" clId="Web-{79DFBDD6-3111-5A39-7587-9959DD929F49}" dt="2023-01-16T10:31:45.204" v="36" actId="20577"/>
        <pc:sldMkLst>
          <pc:docMk/>
          <pc:sldMk cId="2738237426" sldId="390"/>
        </pc:sldMkLst>
        <pc:spChg chg="mod">
          <ac:chgData name="GOMEZ, Paula" userId="S::gomezp@who.int::c93cf399-3ed7-4230-9282-8831e3fe5ae7" providerId="AD" clId="Web-{79DFBDD6-3111-5A39-7587-9959DD929F49}" dt="2023-01-16T10:31:45.204" v="36" actId="20577"/>
          <ac:spMkLst>
            <pc:docMk/>
            <pc:sldMk cId="2738237426" sldId="390"/>
            <ac:spMk id="2" creationId="{CB32C1F7-E3A8-4E60-8753-FABA3BB40741}"/>
          </ac:spMkLst>
        </pc:spChg>
        <pc:spChg chg="mod">
          <ac:chgData name="GOMEZ, Paula" userId="S::gomezp@who.int::c93cf399-3ed7-4230-9282-8831e3fe5ae7" providerId="AD" clId="Web-{79DFBDD6-3111-5A39-7587-9959DD929F49}" dt="2023-01-16T10:31:04.406" v="34" actId="20577"/>
          <ac:spMkLst>
            <pc:docMk/>
            <pc:sldMk cId="2738237426" sldId="390"/>
            <ac:spMk id="3" creationId="{00959E9E-68D2-4E31-8EE8-27F8A013F485}"/>
          </ac:spMkLst>
        </pc:spChg>
      </pc:sldChg>
    </pc:docChg>
  </pc:docChgLst>
  <pc:docChgLst>
    <pc:chgData name="GOMEZ, Paula" userId="S::gomezp@who.int::c93cf399-3ed7-4230-9282-8831e3fe5ae7" providerId="AD" clId="Web-{B3FCB76B-4CC4-C5E1-C1FE-A0ACFE59400D}"/>
    <pc:docChg chg="modSld">
      <pc:chgData name="GOMEZ, Paula" userId="S::gomezp@who.int::c93cf399-3ed7-4230-9282-8831e3fe5ae7" providerId="AD" clId="Web-{B3FCB76B-4CC4-C5E1-C1FE-A0ACFE59400D}" dt="2023-09-15T14:03:42.607" v="6"/>
      <pc:docMkLst>
        <pc:docMk/>
      </pc:docMkLst>
      <pc:sldChg chg="modCm">
        <pc:chgData name="GOMEZ, Paula" userId="S::gomezp@who.int::c93cf399-3ed7-4230-9282-8831e3fe5ae7" providerId="AD" clId="Web-{B3FCB76B-4CC4-C5E1-C1FE-A0ACFE59400D}" dt="2023-09-15T14:03:05.777" v="1"/>
        <pc:sldMkLst>
          <pc:docMk/>
          <pc:sldMk cId="2136284726" sldId="382"/>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B3FCB76B-4CC4-C5E1-C1FE-A0ACFE59400D}" dt="2023-09-15T14:03:05.777" v="1"/>
              <pc2:cmMkLst xmlns:pc2="http://schemas.microsoft.com/office/powerpoint/2019/9/main/command">
                <pc:docMk/>
                <pc:sldMk cId="2136284726" sldId="382"/>
                <pc2:cmMk id="{D230A2AE-D821-422F-A97C-022B471D6CB4}"/>
              </pc2:cmMkLst>
              <pc226:cmRplyChg chg="add">
                <pc226:chgData name="GOMEZ, Paula" userId="S::gomezp@who.int::c93cf399-3ed7-4230-9282-8831e3fe5ae7" providerId="AD" clId="Web-{B3FCB76B-4CC4-C5E1-C1FE-A0ACFE59400D}" dt="2023-09-15T14:03:05.777" v="1"/>
                <pc2:cmRplyMkLst xmlns:pc2="http://schemas.microsoft.com/office/powerpoint/2019/9/main/command">
                  <pc:docMk/>
                  <pc:sldMk cId="2136284726" sldId="382"/>
                  <pc2:cmMk id="{D230A2AE-D821-422F-A97C-022B471D6CB4}"/>
                  <pc2:cmRplyMk id="{9B07AC96-6789-4E86-AFB2-FE389A4A0DC8}"/>
                </pc2:cmRplyMkLst>
              </pc226:cmRplyChg>
            </pc226:cmChg>
            <pc226:cmChg xmlns:pc226="http://schemas.microsoft.com/office/powerpoint/2022/06/main/command" chg="">
              <pc226:chgData name="GOMEZ, Paula" userId="S::gomezp@who.int::c93cf399-3ed7-4230-9282-8831e3fe5ae7" providerId="AD" clId="Web-{B3FCB76B-4CC4-C5E1-C1FE-A0ACFE59400D}" dt="2023-09-15T14:02:28.384" v="0"/>
              <pc2:cmMkLst xmlns:pc2="http://schemas.microsoft.com/office/powerpoint/2019/9/main/command">
                <pc:docMk/>
                <pc:sldMk cId="2136284726" sldId="382"/>
                <pc2:cmMk id="{105076C6-BAD3-4F3C-9DC2-C8CD7546AB0D}"/>
              </pc2:cmMkLst>
              <pc226:cmRplyChg chg="add">
                <pc226:chgData name="GOMEZ, Paula" userId="S::gomezp@who.int::c93cf399-3ed7-4230-9282-8831e3fe5ae7" providerId="AD" clId="Web-{B3FCB76B-4CC4-C5E1-C1FE-A0ACFE59400D}" dt="2023-09-15T14:02:28.384" v="0"/>
                <pc2:cmRplyMkLst xmlns:pc2="http://schemas.microsoft.com/office/powerpoint/2019/9/main/command">
                  <pc:docMk/>
                  <pc:sldMk cId="2136284726" sldId="382"/>
                  <pc2:cmMk id="{105076C6-BAD3-4F3C-9DC2-C8CD7546AB0D}"/>
                  <pc2:cmRplyMk id="{95D3C153-319C-41D4-A9A3-3F20D956784B}"/>
                </pc2:cmRplyMkLst>
              </pc226:cmRplyChg>
            </pc226:cmChg>
          </p:ext>
        </pc:extLst>
      </pc:sldChg>
      <pc:sldChg chg="modSp delCm modCm">
        <pc:chgData name="GOMEZ, Paula" userId="S::gomezp@who.int::c93cf399-3ed7-4230-9282-8831e3fe5ae7" providerId="AD" clId="Web-{B3FCB76B-4CC4-C5E1-C1FE-A0ACFE59400D}" dt="2023-09-15T14:03:42.607" v="6"/>
        <pc:sldMkLst>
          <pc:docMk/>
          <pc:sldMk cId="2738237426" sldId="390"/>
        </pc:sldMkLst>
        <pc:spChg chg="mod">
          <ac:chgData name="GOMEZ, Paula" userId="S::gomezp@who.int::c93cf399-3ed7-4230-9282-8831e3fe5ae7" providerId="AD" clId="Web-{B3FCB76B-4CC4-C5E1-C1FE-A0ACFE59400D}" dt="2023-09-15T14:03:42.451" v="5" actId="20577"/>
          <ac:spMkLst>
            <pc:docMk/>
            <pc:sldMk cId="2738237426" sldId="390"/>
            <ac:spMk id="3" creationId="{00959E9E-68D2-4E31-8EE8-27F8A013F485}"/>
          </ac:spMkLst>
        </pc:spChg>
        <pc:extLst>
          <p:ext xmlns:p="http://schemas.openxmlformats.org/presentationml/2006/main" uri="{D6D511B9-2390-475A-947B-AFAB55BFBCF1}">
            <pc226:cmChg xmlns:pc226="http://schemas.microsoft.com/office/powerpoint/2022/06/main/command" chg="del mod">
              <pc226:chgData name="GOMEZ, Paula" userId="S::gomezp@who.int::c93cf399-3ed7-4230-9282-8831e3fe5ae7" providerId="AD" clId="Web-{B3FCB76B-4CC4-C5E1-C1FE-A0ACFE59400D}" dt="2023-09-15T14:03:42.607" v="6"/>
              <pc2:cmMkLst xmlns:pc2="http://schemas.microsoft.com/office/powerpoint/2019/9/main/command">
                <pc:docMk/>
                <pc:sldMk cId="2738237426" sldId="390"/>
                <pc2:cmMk id="{0CD9DDD5-C490-4596-9F24-946319E460C5}"/>
              </pc2:cmMkLst>
            </pc226:cmChg>
          </p:ext>
        </pc:extLst>
      </pc:sldChg>
    </pc:docChg>
  </pc:docChgLst>
  <pc:docChgLst>
    <pc:chgData name="EZZINE, Hind" userId="S::ezzineh@who.int::edcab00f-6318-46e5-a4a9-188b01ee222f" providerId="AD" clId="Web-{5CD09F57-6FF0-E02C-B10D-FE7D446B3832}"/>
    <pc:docChg chg="modSld">
      <pc:chgData name="EZZINE, Hind" userId="S::ezzineh@who.int::edcab00f-6318-46e5-a4a9-188b01ee222f" providerId="AD" clId="Web-{5CD09F57-6FF0-E02C-B10D-FE7D446B3832}" dt="2024-07-31T17:49:55.966" v="3" actId="20577"/>
      <pc:docMkLst>
        <pc:docMk/>
      </pc:docMkLst>
      <pc:sldChg chg="modSp">
        <pc:chgData name="EZZINE, Hind" userId="S::ezzineh@who.int::edcab00f-6318-46e5-a4a9-188b01ee222f" providerId="AD" clId="Web-{5CD09F57-6FF0-E02C-B10D-FE7D446B3832}" dt="2024-07-31T17:49:55.966" v="3" actId="20577"/>
        <pc:sldMkLst>
          <pc:docMk/>
          <pc:sldMk cId="1412766768" sldId="393"/>
        </pc:sldMkLst>
        <pc:spChg chg="mod">
          <ac:chgData name="EZZINE, Hind" userId="S::ezzineh@who.int::edcab00f-6318-46e5-a4a9-188b01ee222f" providerId="AD" clId="Web-{5CD09F57-6FF0-E02C-B10D-FE7D446B3832}" dt="2024-07-31T17:49:55.966" v="3" actId="20577"/>
          <ac:spMkLst>
            <pc:docMk/>
            <pc:sldMk cId="1412766768" sldId="393"/>
            <ac:spMk id="4" creationId="{B8798144-C516-5348-A5F5-C41C25162F89}"/>
          </ac:spMkLst>
        </pc:spChg>
      </pc:sldChg>
    </pc:docChg>
  </pc:docChgLst>
  <pc:docChgLst>
    <pc:chgData name="EZZINE, Hind" userId="S::ezzineh@who.int::edcab00f-6318-46e5-a4a9-188b01ee222f" providerId="AD" clId="Web-{9AD13111-A168-A500-8381-133580F77165}"/>
    <pc:docChg chg="mod">
      <pc:chgData name="EZZINE, Hind" userId="S::ezzineh@who.int::edcab00f-6318-46e5-a4a9-188b01ee222f" providerId="AD" clId="Web-{9AD13111-A168-A500-8381-133580F77165}" dt="2023-01-05T22:26:50.539" v="1"/>
      <pc:docMkLst>
        <pc:docMk/>
      </pc:docMkLst>
      <pc:sldChg chg="addCm">
        <pc:chgData name="EZZINE, Hind" userId="S::ezzineh@who.int::edcab00f-6318-46e5-a4a9-188b01ee222f" providerId="AD" clId="Web-{9AD13111-A168-A500-8381-133580F77165}" dt="2023-01-05T22:26:50.539" v="1"/>
        <pc:sldMkLst>
          <pc:docMk/>
          <pc:sldMk cId="2136284726" sldId="382"/>
        </pc:sldMkLst>
      </pc:sldChg>
    </pc:docChg>
  </pc:docChgLst>
  <pc:docChgLst>
    <pc:chgData name="EZZINE, Hind" userId="S::ezzineh@who.int::edcab00f-6318-46e5-a4a9-188b01ee222f" providerId="AD" clId="Web-{F73F75B7-D756-446A-A5F7-2785D8042423}"/>
    <pc:docChg chg="modSld">
      <pc:chgData name="EZZINE, Hind" userId="S::ezzineh@who.int::edcab00f-6318-46e5-a4a9-188b01ee222f" providerId="AD" clId="Web-{F73F75B7-D756-446A-A5F7-2785D8042423}" dt="2023-05-12T15:49:02.203" v="6" actId="20577"/>
      <pc:docMkLst>
        <pc:docMk/>
      </pc:docMkLst>
      <pc:sldChg chg="modSp">
        <pc:chgData name="EZZINE, Hind" userId="S::ezzineh@who.int::edcab00f-6318-46e5-a4a9-188b01ee222f" providerId="AD" clId="Web-{F73F75B7-D756-446A-A5F7-2785D8042423}" dt="2023-05-12T15:46:15.760" v="2" actId="1076"/>
        <pc:sldMkLst>
          <pc:docMk/>
          <pc:sldMk cId="3424401880" sldId="369"/>
        </pc:sldMkLst>
        <pc:graphicFrameChg chg="mod">
          <ac:chgData name="EZZINE, Hind" userId="S::ezzineh@who.int::edcab00f-6318-46e5-a4a9-188b01ee222f" providerId="AD" clId="Web-{F73F75B7-D756-446A-A5F7-2785D8042423}" dt="2023-05-12T15:46:15.760" v="2" actId="1076"/>
          <ac:graphicFrameMkLst>
            <pc:docMk/>
            <pc:sldMk cId="3424401880" sldId="369"/>
            <ac:graphicFrameMk id="5" creationId="{256BD01E-DAE0-489A-9B14-3CDC005409CE}"/>
          </ac:graphicFrameMkLst>
        </pc:graphicFrameChg>
      </pc:sldChg>
      <pc:sldChg chg="modSp">
        <pc:chgData name="EZZINE, Hind" userId="S::ezzineh@who.int::edcab00f-6318-46e5-a4a9-188b01ee222f" providerId="AD" clId="Web-{F73F75B7-D756-446A-A5F7-2785D8042423}" dt="2023-05-12T15:49:02.203" v="6" actId="20577"/>
        <pc:sldMkLst>
          <pc:docMk/>
          <pc:sldMk cId="2738237426" sldId="390"/>
        </pc:sldMkLst>
        <pc:spChg chg="mod">
          <ac:chgData name="EZZINE, Hind" userId="S::ezzineh@who.int::edcab00f-6318-46e5-a4a9-188b01ee222f" providerId="AD" clId="Web-{F73F75B7-D756-446A-A5F7-2785D8042423}" dt="2023-05-12T15:49:02.203" v="6" actId="20577"/>
          <ac:spMkLst>
            <pc:docMk/>
            <pc:sldMk cId="2738237426" sldId="390"/>
            <ac:spMk id="3" creationId="{00959E9E-68D2-4E31-8EE8-27F8A013F485}"/>
          </ac:spMkLst>
        </pc:spChg>
      </pc:sldChg>
    </pc:docChg>
  </pc:docChgLst>
  <pc:docChgLst>
    <pc:chgData name="EZZINE, Hind" userId="S::ezzineh@who.int::edcab00f-6318-46e5-a4a9-188b01ee222f" providerId="AD" clId="Web-{BF9FA310-6D2A-72D2-2F49-3217B63F5730}"/>
    <pc:docChg chg="modSld">
      <pc:chgData name="EZZINE, Hind" userId="S::ezzineh@who.int::edcab00f-6318-46e5-a4a9-188b01ee222f" providerId="AD" clId="Web-{BF9FA310-6D2A-72D2-2F49-3217B63F5730}" dt="2023-09-18T11:48:15.412" v="18"/>
      <pc:docMkLst>
        <pc:docMk/>
      </pc:docMkLst>
      <pc:sldChg chg="modSp modCm">
        <pc:chgData name="EZZINE, Hind" userId="S::ezzineh@who.int::edcab00f-6318-46e5-a4a9-188b01ee222f" providerId="AD" clId="Web-{BF9FA310-6D2A-72D2-2F49-3217B63F5730}" dt="2023-09-18T11:48:15.412" v="18"/>
        <pc:sldMkLst>
          <pc:docMk/>
          <pc:sldMk cId="2136284726" sldId="382"/>
        </pc:sldMkLst>
        <pc:spChg chg="mod">
          <ac:chgData name="EZZINE, Hind" userId="S::ezzineh@who.int::edcab00f-6318-46e5-a4a9-188b01ee222f" providerId="AD" clId="Web-{BF9FA310-6D2A-72D2-2F49-3217B63F5730}" dt="2023-09-18T11:46:00.126" v="17" actId="20577"/>
          <ac:spMkLst>
            <pc:docMk/>
            <pc:sldMk cId="2136284726" sldId="382"/>
            <ac:spMk id="3" creationId="{00959E9E-68D2-4E31-8EE8-27F8A013F485}"/>
          </ac:spMkLst>
        </pc:spChg>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BF9FA310-6D2A-72D2-2F49-3217B63F5730}" dt="2023-09-18T11:48:15.412" v="18"/>
              <pc2:cmMkLst xmlns:pc2="http://schemas.microsoft.com/office/powerpoint/2019/9/main/command">
                <pc:docMk/>
                <pc:sldMk cId="2136284726" sldId="382"/>
                <pc2:cmMk id="{D230A2AE-D821-422F-A97C-022B471D6CB4}"/>
              </pc2:cmMkLst>
              <pc226:cmRplyChg chg="add">
                <pc226:chgData name="EZZINE, Hind" userId="S::ezzineh@who.int::edcab00f-6318-46e5-a4a9-188b01ee222f" providerId="AD" clId="Web-{BF9FA310-6D2A-72D2-2F49-3217B63F5730}" dt="2023-09-18T11:48:15.412" v="18"/>
                <pc2:cmRplyMkLst xmlns:pc2="http://schemas.microsoft.com/office/powerpoint/2019/9/main/command">
                  <pc:docMk/>
                  <pc:sldMk cId="2136284726" sldId="382"/>
                  <pc2:cmMk id="{D230A2AE-D821-422F-A97C-022B471D6CB4}"/>
                  <pc2:cmRplyMk id="{DBAD82ED-7F29-48E2-9F68-3CEC9B6EF487}"/>
                </pc2:cmRplyMkLst>
              </pc226:cmRplyChg>
            </pc226:cmChg>
          </p:ext>
        </pc:extLst>
      </pc:sldChg>
    </pc:docChg>
  </pc:docChgLst>
  <pc:docChgLst>
    <pc:chgData name="GOMEZ, Paula" userId="c93cf399-3ed7-4230-9282-8831e3fe5ae7" providerId="ADAL" clId="{C8CE1480-C089-449C-964E-48485A9C67D4}"/>
    <pc:docChg chg="custSel addSld delSld modSld delMainMaster modMainMaster">
      <pc:chgData name="GOMEZ, Paula" userId="c93cf399-3ed7-4230-9282-8831e3fe5ae7" providerId="ADAL" clId="{C8CE1480-C089-449C-964E-48485A9C67D4}" dt="2023-05-12T07:50:33.842" v="373"/>
      <pc:docMkLst>
        <pc:docMk/>
      </pc:docMkLst>
      <pc:sldChg chg="modSp mod">
        <pc:chgData name="GOMEZ, Paula" userId="c93cf399-3ed7-4230-9282-8831e3fe5ae7" providerId="ADAL" clId="{C8CE1480-C089-449C-964E-48485A9C67D4}" dt="2023-04-26T08:25:16.979" v="0" actId="1076"/>
        <pc:sldMkLst>
          <pc:docMk/>
          <pc:sldMk cId="0" sldId="258"/>
        </pc:sldMkLst>
        <pc:spChg chg="mod">
          <ac:chgData name="GOMEZ, Paula" userId="c93cf399-3ed7-4230-9282-8831e3fe5ae7" providerId="ADAL" clId="{C8CE1480-C089-449C-964E-48485A9C67D4}" dt="2023-04-26T08:25:16.979" v="0" actId="1076"/>
          <ac:spMkLst>
            <pc:docMk/>
            <pc:sldMk cId="0" sldId="258"/>
            <ac:spMk id="571" creationId="{00000000-0000-0000-0000-000000000000}"/>
          </ac:spMkLst>
        </pc:spChg>
      </pc:sldChg>
      <pc:sldChg chg="delCm">
        <pc:chgData name="GOMEZ, Paula" userId="c93cf399-3ed7-4230-9282-8831e3fe5ae7" providerId="ADAL" clId="{C8CE1480-C089-449C-964E-48485A9C67D4}" dt="2023-04-26T08:25:23.918" v="1"/>
        <pc:sldMkLst>
          <pc:docMk/>
          <pc:sldMk cId="0" sldId="265"/>
        </pc:sldMkLst>
      </pc:sldChg>
      <pc:sldChg chg="modSp mod">
        <pc:chgData name="GOMEZ, Paula" userId="c93cf399-3ed7-4230-9282-8831e3fe5ae7" providerId="ADAL" clId="{C8CE1480-C089-449C-964E-48485A9C67D4}" dt="2023-04-26T08:27:56.317" v="30" actId="20577"/>
        <pc:sldMkLst>
          <pc:docMk/>
          <pc:sldMk cId="0" sldId="267"/>
        </pc:sldMkLst>
        <pc:spChg chg="mod">
          <ac:chgData name="GOMEZ, Paula" userId="c93cf399-3ed7-4230-9282-8831e3fe5ae7" providerId="ADAL" clId="{C8CE1480-C089-449C-964E-48485A9C67D4}" dt="2023-04-26T08:27:56.317" v="30" actId="20577"/>
          <ac:spMkLst>
            <pc:docMk/>
            <pc:sldMk cId="0" sldId="267"/>
            <ac:spMk id="628" creationId="{00000000-0000-0000-0000-000000000000}"/>
          </ac:spMkLst>
        </pc:spChg>
      </pc:sldChg>
      <pc:sldChg chg="modSp mod">
        <pc:chgData name="GOMEZ, Paula" userId="c93cf399-3ed7-4230-9282-8831e3fe5ae7" providerId="ADAL" clId="{C8CE1480-C089-449C-964E-48485A9C67D4}" dt="2023-04-26T08:29:48.549" v="52" actId="1076"/>
        <pc:sldMkLst>
          <pc:docMk/>
          <pc:sldMk cId="910325020" sldId="346"/>
        </pc:sldMkLst>
        <pc:spChg chg="mod">
          <ac:chgData name="GOMEZ, Paula" userId="c93cf399-3ed7-4230-9282-8831e3fe5ae7" providerId="ADAL" clId="{C8CE1480-C089-449C-964E-48485A9C67D4}" dt="2023-04-26T08:29:48.549" v="52" actId="1076"/>
          <ac:spMkLst>
            <pc:docMk/>
            <pc:sldMk cId="910325020" sldId="346"/>
            <ac:spMk id="623" creationId="{00000000-0000-0000-0000-000000000000}"/>
          </ac:spMkLst>
        </pc:spChg>
      </pc:sldChg>
      <pc:sldChg chg="modSp mod">
        <pc:chgData name="GOMEZ, Paula" userId="c93cf399-3ed7-4230-9282-8831e3fe5ae7" providerId="ADAL" clId="{C8CE1480-C089-449C-964E-48485A9C67D4}" dt="2023-05-03T12:57:53.475" v="347" actId="20577"/>
        <pc:sldMkLst>
          <pc:docMk/>
          <pc:sldMk cId="3295624739" sldId="354"/>
        </pc:sldMkLst>
        <pc:spChg chg="mod">
          <ac:chgData name="GOMEZ, Paula" userId="c93cf399-3ed7-4230-9282-8831e3fe5ae7" providerId="ADAL" clId="{C8CE1480-C089-449C-964E-48485A9C67D4}" dt="2023-05-03T12:57:53.475" v="347" actId="20577"/>
          <ac:spMkLst>
            <pc:docMk/>
            <pc:sldMk cId="3295624739" sldId="354"/>
            <ac:spMk id="623" creationId="{00000000-0000-0000-0000-000000000000}"/>
          </ac:spMkLst>
        </pc:spChg>
      </pc:sldChg>
      <pc:sldChg chg="modSp mod modAnim delCm">
        <pc:chgData name="GOMEZ, Paula" userId="c93cf399-3ed7-4230-9282-8831e3fe5ae7" providerId="ADAL" clId="{C8CE1480-C089-449C-964E-48485A9C67D4}" dt="2023-04-26T08:27:18.063" v="20" actId="1076"/>
        <pc:sldMkLst>
          <pc:docMk/>
          <pc:sldMk cId="1216432730" sldId="361"/>
        </pc:sldMkLst>
        <pc:spChg chg="mod">
          <ac:chgData name="GOMEZ, Paula" userId="c93cf399-3ed7-4230-9282-8831e3fe5ae7" providerId="ADAL" clId="{C8CE1480-C089-449C-964E-48485A9C67D4}" dt="2023-04-26T08:26:50.750" v="16" actId="1076"/>
          <ac:spMkLst>
            <pc:docMk/>
            <pc:sldMk cId="1216432730" sldId="361"/>
            <ac:spMk id="21" creationId="{00000000-0000-0000-0000-000000000000}"/>
          </ac:spMkLst>
        </pc:spChg>
        <pc:spChg chg="mod">
          <ac:chgData name="GOMEZ, Paula" userId="c93cf399-3ed7-4230-9282-8831e3fe5ae7" providerId="ADAL" clId="{C8CE1480-C089-449C-964E-48485A9C67D4}" dt="2023-04-26T08:26:29.658" v="13" actId="2711"/>
          <ac:spMkLst>
            <pc:docMk/>
            <pc:sldMk cId="1216432730" sldId="361"/>
            <ac:spMk id="22" creationId="{00000000-0000-0000-0000-000000000000}"/>
          </ac:spMkLst>
        </pc:spChg>
        <pc:spChg chg="mod">
          <ac:chgData name="GOMEZ, Paula" userId="c93cf399-3ed7-4230-9282-8831e3fe5ae7" providerId="ADAL" clId="{C8CE1480-C089-449C-964E-48485A9C67D4}" dt="2023-04-26T08:27:18.063" v="20" actId="1076"/>
          <ac:spMkLst>
            <pc:docMk/>
            <pc:sldMk cId="1216432730" sldId="361"/>
            <ac:spMk id="24" creationId="{00000000-0000-0000-0000-000000000000}"/>
          </ac:spMkLst>
        </pc:spChg>
      </pc:sldChg>
      <pc:sldChg chg="modSp mod">
        <pc:chgData name="GOMEZ, Paula" userId="c93cf399-3ed7-4230-9282-8831e3fe5ae7" providerId="ADAL" clId="{C8CE1480-C089-449C-964E-48485A9C67D4}" dt="2023-04-26T08:27:32.043" v="26" actId="20577"/>
        <pc:sldMkLst>
          <pc:docMk/>
          <pc:sldMk cId="127641115" sldId="362"/>
        </pc:sldMkLst>
        <pc:spChg chg="mod">
          <ac:chgData name="GOMEZ, Paula" userId="c93cf399-3ed7-4230-9282-8831e3fe5ae7" providerId="ADAL" clId="{C8CE1480-C089-449C-964E-48485A9C67D4}" dt="2023-04-26T08:27:32.043" v="26" actId="20577"/>
          <ac:spMkLst>
            <pc:docMk/>
            <pc:sldMk cId="127641115" sldId="362"/>
            <ac:spMk id="4" creationId="{9E122420-5052-8C61-4246-EB0C324BDC17}"/>
          </ac:spMkLst>
        </pc:spChg>
      </pc:sldChg>
      <pc:sldChg chg="modSp mod">
        <pc:chgData name="GOMEZ, Paula" userId="c93cf399-3ed7-4230-9282-8831e3fe5ae7" providerId="ADAL" clId="{C8CE1480-C089-449C-964E-48485A9C67D4}" dt="2023-04-26T08:27:42.626" v="29"/>
        <pc:sldMkLst>
          <pc:docMk/>
          <pc:sldMk cId="130388456" sldId="365"/>
        </pc:sldMkLst>
        <pc:spChg chg="mod">
          <ac:chgData name="GOMEZ, Paula" userId="c93cf399-3ed7-4230-9282-8831e3fe5ae7" providerId="ADAL" clId="{C8CE1480-C089-449C-964E-48485A9C67D4}" dt="2023-04-26T08:27:42.626" v="29"/>
          <ac:spMkLst>
            <pc:docMk/>
            <pc:sldMk cId="130388456" sldId="365"/>
            <ac:spMk id="3" creationId="{521A8529-BB62-EDDD-22A3-E5858EFFB42F}"/>
          </ac:spMkLst>
        </pc:spChg>
      </pc:sldChg>
      <pc:sldChg chg="modSp mod delCm">
        <pc:chgData name="GOMEZ, Paula" userId="c93cf399-3ed7-4230-9282-8831e3fe5ae7" providerId="ADAL" clId="{C8CE1480-C089-449C-964E-48485A9C67D4}" dt="2023-04-26T08:28:43.931" v="43" actId="20577"/>
        <pc:sldMkLst>
          <pc:docMk/>
          <pc:sldMk cId="112685476" sldId="366"/>
        </pc:sldMkLst>
        <pc:spChg chg="mod">
          <ac:chgData name="GOMEZ, Paula" userId="c93cf399-3ed7-4230-9282-8831e3fe5ae7" providerId="ADAL" clId="{C8CE1480-C089-449C-964E-48485A9C67D4}" dt="2023-04-26T08:28:43.931" v="43" actId="20577"/>
          <ac:spMkLst>
            <pc:docMk/>
            <pc:sldMk cId="112685476" sldId="366"/>
            <ac:spMk id="5" creationId="{00000000-0000-0000-0000-000000000000}"/>
          </ac:spMkLst>
        </pc:spChg>
      </pc:sldChg>
      <pc:sldChg chg="modSp mod">
        <pc:chgData name="GOMEZ, Paula" userId="c93cf399-3ed7-4230-9282-8831e3fe5ae7" providerId="ADAL" clId="{C8CE1480-C089-449C-964E-48485A9C67D4}" dt="2023-04-26T08:29:13.091" v="50" actId="20577"/>
        <pc:sldMkLst>
          <pc:docMk/>
          <pc:sldMk cId="169315811" sldId="367"/>
        </pc:sldMkLst>
        <pc:spChg chg="mod">
          <ac:chgData name="GOMEZ, Paula" userId="c93cf399-3ed7-4230-9282-8831e3fe5ae7" providerId="ADAL" clId="{C8CE1480-C089-449C-964E-48485A9C67D4}" dt="2023-04-26T08:29:13.091" v="50" actId="20577"/>
          <ac:spMkLst>
            <pc:docMk/>
            <pc:sldMk cId="169315811" sldId="367"/>
            <ac:spMk id="8195" creationId="{00000000-0000-0000-0000-000000000000}"/>
          </ac:spMkLst>
        </pc:spChg>
      </pc:sldChg>
      <pc:sldChg chg="modSp mod">
        <pc:chgData name="GOMEZ, Paula" userId="c93cf399-3ed7-4230-9282-8831e3fe5ae7" providerId="ADAL" clId="{C8CE1480-C089-449C-964E-48485A9C67D4}" dt="2023-04-26T08:29:29.367" v="51" actId="13926"/>
        <pc:sldMkLst>
          <pc:docMk/>
          <pc:sldMk cId="3424401880" sldId="369"/>
        </pc:sldMkLst>
        <pc:graphicFrameChg chg="modGraphic">
          <ac:chgData name="GOMEZ, Paula" userId="c93cf399-3ed7-4230-9282-8831e3fe5ae7" providerId="ADAL" clId="{C8CE1480-C089-449C-964E-48485A9C67D4}" dt="2023-04-26T08:29:29.367" v="51" actId="13926"/>
          <ac:graphicFrameMkLst>
            <pc:docMk/>
            <pc:sldMk cId="3424401880" sldId="369"/>
            <ac:graphicFrameMk id="5" creationId="{256BD01E-DAE0-489A-9B14-3CDC005409CE}"/>
          </ac:graphicFrameMkLst>
        </pc:graphicFrameChg>
      </pc:sldChg>
      <pc:sldChg chg="del">
        <pc:chgData name="GOMEZ, Paula" userId="c93cf399-3ed7-4230-9282-8831e3fe5ae7" providerId="ADAL" clId="{C8CE1480-C089-449C-964E-48485A9C67D4}" dt="2023-05-11T14:41:40.782" v="355" actId="2696"/>
        <pc:sldMkLst>
          <pc:docMk/>
          <pc:sldMk cId="12903751" sldId="372"/>
        </pc:sldMkLst>
      </pc:sldChg>
      <pc:sldChg chg="modSp mod">
        <pc:chgData name="GOMEZ, Paula" userId="c93cf399-3ed7-4230-9282-8831e3fe5ae7" providerId="ADAL" clId="{C8CE1480-C089-449C-964E-48485A9C67D4}" dt="2023-05-03T12:52:21.033" v="206" actId="20577"/>
        <pc:sldMkLst>
          <pc:docMk/>
          <pc:sldMk cId="1768936103" sldId="379"/>
        </pc:sldMkLst>
        <pc:spChg chg="mod">
          <ac:chgData name="GOMEZ, Paula" userId="c93cf399-3ed7-4230-9282-8831e3fe5ae7" providerId="ADAL" clId="{C8CE1480-C089-449C-964E-48485A9C67D4}" dt="2023-05-03T12:52:21.033" v="206" actId="20577"/>
          <ac:spMkLst>
            <pc:docMk/>
            <pc:sldMk cId="1768936103" sldId="379"/>
            <ac:spMk id="4" creationId="{B8798144-C516-5348-A5F5-C41C25162F89}"/>
          </ac:spMkLst>
        </pc:spChg>
      </pc:sldChg>
      <pc:sldChg chg="modSp mod delCm">
        <pc:chgData name="GOMEZ, Paula" userId="c93cf399-3ed7-4230-9282-8831e3fe5ae7" providerId="ADAL" clId="{C8CE1480-C089-449C-964E-48485A9C67D4}" dt="2023-04-26T08:30:46.314" v="58" actId="2711"/>
        <pc:sldMkLst>
          <pc:docMk/>
          <pc:sldMk cId="3902067697" sldId="380"/>
        </pc:sldMkLst>
        <pc:graphicFrameChg chg="modGraphic">
          <ac:chgData name="GOMEZ, Paula" userId="c93cf399-3ed7-4230-9282-8831e3fe5ae7" providerId="ADAL" clId="{C8CE1480-C089-449C-964E-48485A9C67D4}" dt="2023-04-26T08:30:46.314" v="58" actId="2711"/>
          <ac:graphicFrameMkLst>
            <pc:docMk/>
            <pc:sldMk cId="3902067697" sldId="380"/>
            <ac:graphicFrameMk id="5" creationId="{E444902E-3516-40C4-B036-6BAAF30944A4}"/>
          </ac:graphicFrameMkLst>
        </pc:graphicFrameChg>
      </pc:sldChg>
      <pc:sldChg chg="modSp mod delCm">
        <pc:chgData name="GOMEZ, Paula" userId="c93cf399-3ed7-4230-9282-8831e3fe5ae7" providerId="ADAL" clId="{C8CE1480-C089-449C-964E-48485A9C67D4}" dt="2023-04-26T08:31:03.632" v="60"/>
        <pc:sldMkLst>
          <pc:docMk/>
          <pc:sldMk cId="2301161319" sldId="381"/>
        </pc:sldMkLst>
        <pc:graphicFrameChg chg="modGraphic">
          <ac:chgData name="GOMEZ, Paula" userId="c93cf399-3ed7-4230-9282-8831e3fe5ae7" providerId="ADAL" clId="{C8CE1480-C089-449C-964E-48485A9C67D4}" dt="2023-04-26T08:31:00.668" v="59" actId="13926"/>
          <ac:graphicFrameMkLst>
            <pc:docMk/>
            <pc:sldMk cId="2301161319" sldId="381"/>
            <ac:graphicFrameMk id="6" creationId="{BB05FCF4-D1CC-4F1C-B6FC-8E3AECCFFF34}"/>
          </ac:graphicFrameMkLst>
        </pc:graphicFrameChg>
      </pc:sldChg>
      <pc:sldChg chg="modSp mod">
        <pc:chgData name="GOMEZ, Paula" userId="c93cf399-3ed7-4230-9282-8831e3fe5ae7" providerId="ADAL" clId="{C8CE1480-C089-449C-964E-48485A9C67D4}" dt="2023-04-26T08:31:12.594" v="64" actId="20577"/>
        <pc:sldMkLst>
          <pc:docMk/>
          <pc:sldMk cId="2136284726" sldId="382"/>
        </pc:sldMkLst>
        <pc:spChg chg="mod">
          <ac:chgData name="GOMEZ, Paula" userId="c93cf399-3ed7-4230-9282-8831e3fe5ae7" providerId="ADAL" clId="{C8CE1480-C089-449C-964E-48485A9C67D4}" dt="2023-04-26T08:31:12.594" v="64" actId="20577"/>
          <ac:spMkLst>
            <pc:docMk/>
            <pc:sldMk cId="2136284726" sldId="382"/>
            <ac:spMk id="2" creationId="{CB32C1F7-E3A8-4E60-8753-FABA3BB40741}"/>
          </ac:spMkLst>
        </pc:spChg>
      </pc:sldChg>
      <pc:sldChg chg="del">
        <pc:chgData name="GOMEZ, Paula" userId="c93cf399-3ed7-4230-9282-8831e3fe5ae7" providerId="ADAL" clId="{C8CE1480-C089-449C-964E-48485A9C67D4}" dt="2023-05-11T14:42:28.963" v="356" actId="2696"/>
        <pc:sldMkLst>
          <pc:docMk/>
          <pc:sldMk cId="179304070" sldId="384"/>
        </pc:sldMkLst>
      </pc:sldChg>
      <pc:sldChg chg="modSp mod">
        <pc:chgData name="GOMEZ, Paula" userId="c93cf399-3ed7-4230-9282-8831e3fe5ae7" providerId="ADAL" clId="{C8CE1480-C089-449C-964E-48485A9C67D4}" dt="2023-04-26T08:32:59.153" v="73" actId="108"/>
        <pc:sldMkLst>
          <pc:docMk/>
          <pc:sldMk cId="3411596396" sldId="386"/>
        </pc:sldMkLst>
        <pc:spChg chg="mod">
          <ac:chgData name="GOMEZ, Paula" userId="c93cf399-3ed7-4230-9282-8831e3fe5ae7" providerId="ADAL" clId="{C8CE1480-C089-449C-964E-48485A9C67D4}" dt="2023-04-26T08:32:59.153" v="73" actId="108"/>
          <ac:spMkLst>
            <pc:docMk/>
            <pc:sldMk cId="3411596396" sldId="386"/>
            <ac:spMk id="2" creationId="{D146A8C7-CD42-3C35-7E5D-E7211479AE5A}"/>
          </ac:spMkLst>
        </pc:spChg>
      </pc:sldChg>
      <pc:sldChg chg="modSp mod">
        <pc:chgData name="GOMEZ, Paula" userId="c93cf399-3ed7-4230-9282-8831e3fe5ae7" providerId="ADAL" clId="{C8CE1480-C089-449C-964E-48485A9C67D4}" dt="2023-04-26T08:25:40.498" v="8" actId="20577"/>
        <pc:sldMkLst>
          <pc:docMk/>
          <pc:sldMk cId="1320938519" sldId="388"/>
        </pc:sldMkLst>
        <pc:spChg chg="mod">
          <ac:chgData name="GOMEZ, Paula" userId="c93cf399-3ed7-4230-9282-8831e3fe5ae7" providerId="ADAL" clId="{C8CE1480-C089-449C-964E-48485A9C67D4}" dt="2023-04-26T08:25:40.498" v="8" actId="20577"/>
          <ac:spMkLst>
            <pc:docMk/>
            <pc:sldMk cId="1320938519" sldId="388"/>
            <ac:spMk id="616" creationId="{00000000-0000-0000-0000-000000000000}"/>
          </ac:spMkLst>
        </pc:spChg>
      </pc:sldChg>
      <pc:sldChg chg="modSp mod">
        <pc:chgData name="GOMEZ, Paula" userId="c93cf399-3ed7-4230-9282-8831e3fe5ae7" providerId="ADAL" clId="{C8CE1480-C089-449C-964E-48485A9C67D4}" dt="2023-05-03T12:54:21.712" v="339" actId="20577"/>
        <pc:sldMkLst>
          <pc:docMk/>
          <pc:sldMk cId="2738237426" sldId="390"/>
        </pc:sldMkLst>
        <pc:spChg chg="mod">
          <ac:chgData name="GOMEZ, Paula" userId="c93cf399-3ed7-4230-9282-8831e3fe5ae7" providerId="ADAL" clId="{C8CE1480-C089-449C-964E-48485A9C67D4}" dt="2023-05-03T12:54:21.712" v="339" actId="20577"/>
          <ac:spMkLst>
            <pc:docMk/>
            <pc:sldMk cId="2738237426" sldId="390"/>
            <ac:spMk id="3" creationId="{00959E9E-68D2-4E31-8EE8-27F8A013F485}"/>
          </ac:spMkLst>
        </pc:spChg>
      </pc:sldChg>
      <pc:sldChg chg="modSp mod">
        <pc:chgData name="GOMEZ, Paula" userId="c93cf399-3ed7-4230-9282-8831e3fe5ae7" providerId="ADAL" clId="{C8CE1480-C089-449C-964E-48485A9C67D4}" dt="2023-04-26T08:32:11.383" v="72" actId="20577"/>
        <pc:sldMkLst>
          <pc:docMk/>
          <pc:sldMk cId="968789286" sldId="391"/>
        </pc:sldMkLst>
        <pc:graphicFrameChg chg="mod modGraphic">
          <ac:chgData name="GOMEZ, Paula" userId="c93cf399-3ed7-4230-9282-8831e3fe5ae7" providerId="ADAL" clId="{C8CE1480-C089-449C-964E-48485A9C67D4}" dt="2023-04-26T08:32:11.383" v="72" actId="20577"/>
          <ac:graphicFrameMkLst>
            <pc:docMk/>
            <pc:sldMk cId="968789286" sldId="391"/>
            <ac:graphicFrameMk id="8" creationId="{71119C54-3A3D-906B-877C-47D935645DA1}"/>
          </ac:graphicFrameMkLst>
        </pc:graphicFrameChg>
      </pc:sldChg>
      <pc:sldChg chg="modSp mod">
        <pc:chgData name="GOMEZ, Paula" userId="c93cf399-3ed7-4230-9282-8831e3fe5ae7" providerId="ADAL" clId="{C8CE1480-C089-449C-964E-48485A9C67D4}" dt="2023-05-03T12:53:28.614" v="279" actId="20577"/>
        <pc:sldMkLst>
          <pc:docMk/>
          <pc:sldMk cId="1412766768" sldId="393"/>
        </pc:sldMkLst>
        <pc:spChg chg="mod">
          <ac:chgData name="GOMEZ, Paula" userId="c93cf399-3ed7-4230-9282-8831e3fe5ae7" providerId="ADAL" clId="{C8CE1480-C089-449C-964E-48485A9C67D4}" dt="2023-05-03T12:53:28.614" v="279" actId="20577"/>
          <ac:spMkLst>
            <pc:docMk/>
            <pc:sldMk cId="1412766768" sldId="393"/>
            <ac:spMk id="4" creationId="{B8798144-C516-5348-A5F5-C41C25162F89}"/>
          </ac:spMkLst>
        </pc:spChg>
      </pc:sldChg>
      <pc:sldChg chg="add">
        <pc:chgData name="GOMEZ, Paula" userId="c93cf399-3ed7-4230-9282-8831e3fe5ae7" providerId="ADAL" clId="{C8CE1480-C089-449C-964E-48485A9C67D4}" dt="2023-05-03T13:00:29.305" v="348"/>
        <pc:sldMkLst>
          <pc:docMk/>
          <pc:sldMk cId="289382359" sldId="460"/>
        </pc:sldMkLst>
      </pc:sldChg>
      <pc:sldChg chg="modTransition modAnim delCm modCm">
        <pc:chgData name="GOMEZ, Paula" userId="c93cf399-3ed7-4230-9282-8831e3fe5ae7" providerId="ADAL" clId="{C8CE1480-C089-449C-964E-48485A9C67D4}" dt="2023-05-12T07:50:33.842" v="373"/>
        <pc:sldMkLst>
          <pc:docMk/>
          <pc:sldMk cId="2976981196" sldId="461"/>
        </pc:sldMkLst>
      </pc:sldChg>
      <pc:sldChg chg="modTransition modCm">
        <pc:chgData name="GOMEZ, Paula" userId="c93cf399-3ed7-4230-9282-8831e3fe5ae7" providerId="ADAL" clId="{C8CE1480-C089-449C-964E-48485A9C67D4}" dt="2023-05-11T14:46:35.786" v="370"/>
        <pc:sldMkLst>
          <pc:docMk/>
          <pc:sldMk cId="799646196" sldId="462"/>
        </pc:sldMkLst>
      </pc:sldChg>
      <pc:sldMasterChg chg="addSp modSp delSldLayout modSldLayout">
        <pc:chgData name="GOMEZ, Paula" userId="c93cf399-3ed7-4230-9282-8831e3fe5ae7" providerId="ADAL" clId="{C8CE1480-C089-449C-964E-48485A9C67D4}" dt="2023-05-03T12:47:53.789" v="104" actId="2696"/>
        <pc:sldMasterMkLst>
          <pc:docMk/>
          <pc:sldMasterMk cId="0" sldId="2147483682"/>
        </pc:sldMasterMkLst>
        <pc:picChg chg="add mod">
          <ac:chgData name="GOMEZ, Paula" userId="c93cf399-3ed7-4230-9282-8831e3fe5ae7" providerId="ADAL" clId="{C8CE1480-C089-449C-964E-48485A9C67D4}" dt="2023-05-03T12:46:20.832" v="75"/>
          <ac:picMkLst>
            <pc:docMk/>
            <pc:sldMasterMk cId="0" sldId="2147483682"/>
            <ac:picMk id="15" creationId="{197A02BE-5679-45ED-B2B5-D7CB62610CFF}"/>
          </ac:picMkLst>
        </pc:picChg>
        <pc:sldLayoutChg chg="addSp modSp">
          <pc:chgData name="GOMEZ, Paula" userId="c93cf399-3ed7-4230-9282-8831e3fe5ae7" providerId="ADAL" clId="{C8CE1480-C089-449C-964E-48485A9C67D4}" dt="2023-05-03T12:46:55.114" v="84"/>
          <pc:sldLayoutMkLst>
            <pc:docMk/>
            <pc:sldMasterMk cId="0" sldId="2147483682"/>
            <pc:sldLayoutMk cId="0" sldId="2147483660"/>
          </pc:sldLayoutMkLst>
          <pc:picChg chg="add mod">
            <ac:chgData name="GOMEZ, Paula" userId="c93cf399-3ed7-4230-9282-8831e3fe5ae7" providerId="ADAL" clId="{C8CE1480-C089-449C-964E-48485A9C67D4}" dt="2023-05-03T12:46:55.114" v="84"/>
            <ac:picMkLst>
              <pc:docMk/>
              <pc:sldMasterMk cId="0" sldId="2147483682"/>
              <pc:sldLayoutMk cId="0" sldId="2147483660"/>
              <ac:picMk id="14" creationId="{35D0EA3C-A74D-4132-9285-C80BD2FA9785}"/>
            </ac:picMkLst>
          </pc:picChg>
        </pc:sldLayoutChg>
        <pc:sldLayoutChg chg="addSp modSp">
          <pc:chgData name="GOMEZ, Paula" userId="c93cf399-3ed7-4230-9282-8831e3fe5ae7" providerId="ADAL" clId="{C8CE1480-C089-449C-964E-48485A9C67D4}" dt="2023-05-03T12:46:59.921" v="85"/>
          <pc:sldLayoutMkLst>
            <pc:docMk/>
            <pc:sldMasterMk cId="0" sldId="2147483682"/>
            <pc:sldLayoutMk cId="0" sldId="2147483661"/>
          </pc:sldLayoutMkLst>
          <pc:picChg chg="add mod">
            <ac:chgData name="GOMEZ, Paula" userId="c93cf399-3ed7-4230-9282-8831e3fe5ae7" providerId="ADAL" clId="{C8CE1480-C089-449C-964E-48485A9C67D4}" dt="2023-05-03T12:46:59.921" v="85"/>
            <ac:picMkLst>
              <pc:docMk/>
              <pc:sldMasterMk cId="0" sldId="2147483682"/>
              <pc:sldLayoutMk cId="0" sldId="2147483661"/>
              <ac:picMk id="16" creationId="{E4FD9C2C-4A5E-4DBE-971D-C3A6E3737662}"/>
            </ac:picMkLst>
          </pc:picChg>
        </pc:sldLayoutChg>
        <pc:sldLayoutChg chg="addSp modSp">
          <pc:chgData name="GOMEZ, Paula" userId="c93cf399-3ed7-4230-9282-8831e3fe5ae7" providerId="ADAL" clId="{C8CE1480-C089-449C-964E-48485A9C67D4}" dt="2023-05-03T12:47:04.868" v="86"/>
          <pc:sldLayoutMkLst>
            <pc:docMk/>
            <pc:sldMasterMk cId="0" sldId="2147483682"/>
            <pc:sldLayoutMk cId="0" sldId="2147483662"/>
          </pc:sldLayoutMkLst>
          <pc:picChg chg="add mod">
            <ac:chgData name="GOMEZ, Paula" userId="c93cf399-3ed7-4230-9282-8831e3fe5ae7" providerId="ADAL" clId="{C8CE1480-C089-449C-964E-48485A9C67D4}" dt="2023-05-03T12:47:04.868" v="86"/>
            <ac:picMkLst>
              <pc:docMk/>
              <pc:sldMasterMk cId="0" sldId="2147483682"/>
              <pc:sldLayoutMk cId="0" sldId="2147483662"/>
              <ac:picMk id="15" creationId="{BB9CE7A0-EE90-4EBC-803C-7899037587C2}"/>
            </ac:picMkLst>
          </pc:picChg>
        </pc:sldLayoutChg>
        <pc:sldLayoutChg chg="addSp modSp">
          <pc:chgData name="GOMEZ, Paula" userId="c93cf399-3ed7-4230-9282-8831e3fe5ae7" providerId="ADAL" clId="{C8CE1480-C089-449C-964E-48485A9C67D4}" dt="2023-05-03T12:47:09.051" v="87"/>
          <pc:sldLayoutMkLst>
            <pc:docMk/>
            <pc:sldMasterMk cId="0" sldId="2147483682"/>
            <pc:sldLayoutMk cId="0" sldId="2147483663"/>
          </pc:sldLayoutMkLst>
          <pc:picChg chg="add mod">
            <ac:chgData name="GOMEZ, Paula" userId="c93cf399-3ed7-4230-9282-8831e3fe5ae7" providerId="ADAL" clId="{C8CE1480-C089-449C-964E-48485A9C67D4}" dt="2023-05-03T12:47:09.051" v="87"/>
            <ac:picMkLst>
              <pc:docMk/>
              <pc:sldMasterMk cId="0" sldId="2147483682"/>
              <pc:sldLayoutMk cId="0" sldId="2147483663"/>
              <ac:picMk id="12" creationId="{BB64145F-BD16-42E1-8FD4-E022C389334A}"/>
            </ac:picMkLst>
          </pc:picChg>
        </pc:sldLayoutChg>
        <pc:sldLayoutChg chg="addSp modSp">
          <pc:chgData name="GOMEZ, Paula" userId="c93cf399-3ed7-4230-9282-8831e3fe5ae7" providerId="ADAL" clId="{C8CE1480-C089-449C-964E-48485A9C67D4}" dt="2023-05-03T12:47:23.318" v="90"/>
          <pc:sldLayoutMkLst>
            <pc:docMk/>
            <pc:sldMasterMk cId="0" sldId="2147483682"/>
            <pc:sldLayoutMk cId="0" sldId="2147483667"/>
          </pc:sldLayoutMkLst>
          <pc:picChg chg="add mod">
            <ac:chgData name="GOMEZ, Paula" userId="c93cf399-3ed7-4230-9282-8831e3fe5ae7" providerId="ADAL" clId="{C8CE1480-C089-449C-964E-48485A9C67D4}" dt="2023-05-03T12:47:23.318" v="90"/>
            <ac:picMkLst>
              <pc:docMk/>
              <pc:sldMasterMk cId="0" sldId="2147483682"/>
              <pc:sldLayoutMk cId="0" sldId="2147483667"/>
              <ac:picMk id="13" creationId="{B985381D-194D-4C90-8D1E-0548522B9002}"/>
            </ac:picMkLst>
          </pc:picChg>
        </pc:sldLayoutChg>
        <pc:sldLayoutChg chg="addSp modSp">
          <pc:chgData name="GOMEZ, Paula" userId="c93cf399-3ed7-4230-9282-8831e3fe5ae7" providerId="ADAL" clId="{C8CE1480-C089-449C-964E-48485A9C67D4}" dt="2023-05-03T12:47:26.565" v="91"/>
          <pc:sldLayoutMkLst>
            <pc:docMk/>
            <pc:sldMasterMk cId="0" sldId="2147483682"/>
            <pc:sldLayoutMk cId="0" sldId="2147483668"/>
          </pc:sldLayoutMkLst>
          <pc:picChg chg="add mod">
            <ac:chgData name="GOMEZ, Paula" userId="c93cf399-3ed7-4230-9282-8831e3fe5ae7" providerId="ADAL" clId="{C8CE1480-C089-449C-964E-48485A9C67D4}" dt="2023-05-03T12:47:26.565" v="91"/>
            <ac:picMkLst>
              <pc:docMk/>
              <pc:sldMasterMk cId="0" sldId="2147483682"/>
              <pc:sldLayoutMk cId="0" sldId="2147483668"/>
              <ac:picMk id="14" creationId="{03681430-417D-4BE2-BD9F-BA19B8C6C82E}"/>
            </ac:picMkLst>
          </pc:picChg>
        </pc:sldLayoutChg>
        <pc:sldLayoutChg chg="addSp modSp del">
          <pc:chgData name="GOMEZ, Paula" userId="c93cf399-3ed7-4230-9282-8831e3fe5ae7" providerId="ADAL" clId="{C8CE1480-C089-449C-964E-48485A9C67D4}" dt="2023-05-03T12:47:53.789" v="104" actId="2696"/>
          <pc:sldLayoutMkLst>
            <pc:docMk/>
            <pc:sldMasterMk cId="0" sldId="2147483682"/>
            <pc:sldLayoutMk cId="0" sldId="2147483669"/>
          </pc:sldLayoutMkLst>
          <pc:picChg chg="add mod">
            <ac:chgData name="GOMEZ, Paula" userId="c93cf399-3ed7-4230-9282-8831e3fe5ae7" providerId="ADAL" clId="{C8CE1480-C089-449C-964E-48485A9C67D4}" dt="2023-05-03T12:47:29.897" v="92"/>
            <ac:picMkLst>
              <pc:docMk/>
              <pc:sldMasterMk cId="0" sldId="2147483682"/>
              <pc:sldLayoutMk cId="0" sldId="2147483669"/>
              <ac:picMk id="14" creationId="{DE651FBC-7B64-4667-B1F9-E4947006C246}"/>
            </ac:picMkLst>
          </pc:picChg>
        </pc:sldLayoutChg>
        <pc:sldLayoutChg chg="addSp modSp del">
          <pc:chgData name="GOMEZ, Paula" userId="c93cf399-3ed7-4230-9282-8831e3fe5ae7" providerId="ADAL" clId="{C8CE1480-C089-449C-964E-48485A9C67D4}" dt="2023-05-03T12:47:52.364" v="103" actId="2696"/>
          <pc:sldLayoutMkLst>
            <pc:docMk/>
            <pc:sldMasterMk cId="0" sldId="2147483682"/>
            <pc:sldLayoutMk cId="0" sldId="2147483670"/>
          </pc:sldLayoutMkLst>
          <pc:picChg chg="add mod">
            <ac:chgData name="GOMEZ, Paula" userId="c93cf399-3ed7-4230-9282-8831e3fe5ae7" providerId="ADAL" clId="{C8CE1480-C089-449C-964E-48485A9C67D4}" dt="2023-05-03T12:47:32.590" v="93"/>
            <ac:picMkLst>
              <pc:docMk/>
              <pc:sldMasterMk cId="0" sldId="2147483682"/>
              <pc:sldLayoutMk cId="0" sldId="2147483670"/>
              <ac:picMk id="14" creationId="{D70A17B7-2A6E-414F-8D46-E257ACEF576E}"/>
            </ac:picMkLst>
          </pc:picChg>
        </pc:sldLayoutChg>
        <pc:sldLayoutChg chg="addSp modSp del">
          <pc:chgData name="GOMEZ, Paula" userId="c93cf399-3ed7-4230-9282-8831e3fe5ae7" providerId="ADAL" clId="{C8CE1480-C089-449C-964E-48485A9C67D4}" dt="2023-05-03T12:47:50.547" v="102" actId="2696"/>
          <pc:sldLayoutMkLst>
            <pc:docMk/>
            <pc:sldMasterMk cId="0" sldId="2147483682"/>
            <pc:sldLayoutMk cId="0" sldId="2147483671"/>
          </pc:sldLayoutMkLst>
          <pc:picChg chg="add mod">
            <ac:chgData name="GOMEZ, Paula" userId="c93cf399-3ed7-4230-9282-8831e3fe5ae7" providerId="ADAL" clId="{C8CE1480-C089-449C-964E-48485A9C67D4}" dt="2023-05-03T12:47:35.493" v="94"/>
            <ac:picMkLst>
              <pc:docMk/>
              <pc:sldMasterMk cId="0" sldId="2147483682"/>
              <pc:sldLayoutMk cId="0" sldId="2147483671"/>
              <ac:picMk id="13" creationId="{C7FFD343-26F5-4C6E-A30B-22355DB5F46D}"/>
            </ac:picMkLst>
          </pc:picChg>
        </pc:sldLayoutChg>
        <pc:sldLayoutChg chg="del">
          <pc:chgData name="GOMEZ, Paula" userId="c93cf399-3ed7-4230-9282-8831e3fe5ae7" providerId="ADAL" clId="{C8CE1480-C089-449C-964E-48485A9C67D4}" dt="2023-05-03T12:47:43.523" v="95" actId="2696"/>
          <pc:sldLayoutMkLst>
            <pc:docMk/>
            <pc:sldMasterMk cId="0" sldId="2147483682"/>
            <pc:sldLayoutMk cId="0" sldId="2147483672"/>
          </pc:sldLayoutMkLst>
        </pc:sldLayoutChg>
        <pc:sldLayoutChg chg="del">
          <pc:chgData name="GOMEZ, Paula" userId="c93cf399-3ed7-4230-9282-8831e3fe5ae7" providerId="ADAL" clId="{C8CE1480-C089-449C-964E-48485A9C67D4}" dt="2023-05-03T12:47:44.765" v="96" actId="2696"/>
          <pc:sldLayoutMkLst>
            <pc:docMk/>
            <pc:sldMasterMk cId="0" sldId="2147483682"/>
            <pc:sldLayoutMk cId="0" sldId="2147483673"/>
          </pc:sldLayoutMkLst>
        </pc:sldLayoutChg>
        <pc:sldLayoutChg chg="del">
          <pc:chgData name="GOMEZ, Paula" userId="c93cf399-3ed7-4230-9282-8831e3fe5ae7" providerId="ADAL" clId="{C8CE1480-C089-449C-964E-48485A9C67D4}" dt="2023-05-03T12:47:45.893" v="97" actId="2696"/>
          <pc:sldLayoutMkLst>
            <pc:docMk/>
            <pc:sldMasterMk cId="0" sldId="2147483682"/>
            <pc:sldLayoutMk cId="0" sldId="2147483676"/>
          </pc:sldLayoutMkLst>
        </pc:sldLayoutChg>
        <pc:sldLayoutChg chg="del">
          <pc:chgData name="GOMEZ, Paula" userId="c93cf399-3ed7-4230-9282-8831e3fe5ae7" providerId="ADAL" clId="{C8CE1480-C089-449C-964E-48485A9C67D4}" dt="2023-05-03T12:47:46.659" v="98" actId="2696"/>
          <pc:sldLayoutMkLst>
            <pc:docMk/>
            <pc:sldMasterMk cId="0" sldId="2147483682"/>
            <pc:sldLayoutMk cId="0" sldId="2147483677"/>
          </pc:sldLayoutMkLst>
        </pc:sldLayoutChg>
        <pc:sldLayoutChg chg="del">
          <pc:chgData name="GOMEZ, Paula" userId="c93cf399-3ed7-4230-9282-8831e3fe5ae7" providerId="ADAL" clId="{C8CE1480-C089-449C-964E-48485A9C67D4}" dt="2023-05-03T12:47:47.468" v="99" actId="2696"/>
          <pc:sldLayoutMkLst>
            <pc:docMk/>
            <pc:sldMasterMk cId="0" sldId="2147483682"/>
            <pc:sldLayoutMk cId="0" sldId="2147483679"/>
          </pc:sldLayoutMkLst>
        </pc:sldLayoutChg>
        <pc:sldLayoutChg chg="del">
          <pc:chgData name="GOMEZ, Paula" userId="c93cf399-3ed7-4230-9282-8831e3fe5ae7" providerId="ADAL" clId="{C8CE1480-C089-449C-964E-48485A9C67D4}" dt="2023-05-03T12:47:48.177" v="100" actId="2696"/>
          <pc:sldLayoutMkLst>
            <pc:docMk/>
            <pc:sldMasterMk cId="0" sldId="2147483682"/>
            <pc:sldLayoutMk cId="0" sldId="2147483680"/>
          </pc:sldLayoutMkLst>
        </pc:sldLayoutChg>
        <pc:sldLayoutChg chg="addSp modSp">
          <pc:chgData name="GOMEZ, Paula" userId="c93cf399-3ed7-4230-9282-8831e3fe5ae7" providerId="ADAL" clId="{C8CE1480-C089-449C-964E-48485A9C67D4}" dt="2023-05-03T12:46:08.172" v="74"/>
          <pc:sldLayoutMkLst>
            <pc:docMk/>
            <pc:sldMasterMk cId="0" sldId="2147483682"/>
            <pc:sldLayoutMk cId="0" sldId="2147483683"/>
          </pc:sldLayoutMkLst>
          <pc:spChg chg="add mod">
            <ac:chgData name="GOMEZ, Paula" userId="c93cf399-3ed7-4230-9282-8831e3fe5ae7" providerId="ADAL" clId="{C8CE1480-C089-449C-964E-48485A9C67D4}" dt="2023-05-03T12:46:08.172" v="74"/>
            <ac:spMkLst>
              <pc:docMk/>
              <pc:sldMasterMk cId="0" sldId="2147483682"/>
              <pc:sldLayoutMk cId="0" sldId="2147483683"/>
              <ac:spMk id="16" creationId="{C389F6ED-DC3E-4B7A-A917-BDEAFC444E84}"/>
            </ac:spMkLst>
          </pc:spChg>
          <pc:picChg chg="add mod">
            <ac:chgData name="GOMEZ, Paula" userId="c93cf399-3ed7-4230-9282-8831e3fe5ae7" providerId="ADAL" clId="{C8CE1480-C089-449C-964E-48485A9C67D4}" dt="2023-05-03T12:46:08.172" v="74"/>
            <ac:picMkLst>
              <pc:docMk/>
              <pc:sldMasterMk cId="0" sldId="2147483682"/>
              <pc:sldLayoutMk cId="0" sldId="2147483683"/>
              <ac:picMk id="15" creationId="{F8E8EFCF-61E0-413D-A0F3-1CE02BBC91FC}"/>
            </ac:picMkLst>
          </pc:picChg>
        </pc:sldLayoutChg>
        <pc:sldLayoutChg chg="addSp modSp">
          <pc:chgData name="GOMEZ, Paula" userId="c93cf399-3ed7-4230-9282-8831e3fe5ae7" providerId="ADAL" clId="{C8CE1480-C089-449C-964E-48485A9C67D4}" dt="2023-05-03T12:46:24.152" v="76"/>
          <pc:sldLayoutMkLst>
            <pc:docMk/>
            <pc:sldMasterMk cId="0" sldId="2147483682"/>
            <pc:sldLayoutMk cId="0" sldId="2147483684"/>
          </pc:sldLayoutMkLst>
          <pc:picChg chg="add mod">
            <ac:chgData name="GOMEZ, Paula" userId="c93cf399-3ed7-4230-9282-8831e3fe5ae7" providerId="ADAL" clId="{C8CE1480-C089-449C-964E-48485A9C67D4}" dt="2023-05-03T12:46:24.152" v="76"/>
            <ac:picMkLst>
              <pc:docMk/>
              <pc:sldMasterMk cId="0" sldId="2147483682"/>
              <pc:sldLayoutMk cId="0" sldId="2147483684"/>
              <ac:picMk id="20" creationId="{7403385C-84B5-4337-B774-C5117FEA6912}"/>
            </ac:picMkLst>
          </pc:picChg>
        </pc:sldLayoutChg>
        <pc:sldLayoutChg chg="addSp modSp">
          <pc:chgData name="GOMEZ, Paula" userId="c93cf399-3ed7-4230-9282-8831e3fe5ae7" providerId="ADAL" clId="{C8CE1480-C089-449C-964E-48485A9C67D4}" dt="2023-05-03T12:46:28.605" v="77"/>
          <pc:sldLayoutMkLst>
            <pc:docMk/>
            <pc:sldMasterMk cId="0" sldId="2147483682"/>
            <pc:sldLayoutMk cId="0" sldId="2147483686"/>
          </pc:sldLayoutMkLst>
          <pc:picChg chg="add mod">
            <ac:chgData name="GOMEZ, Paula" userId="c93cf399-3ed7-4230-9282-8831e3fe5ae7" providerId="ADAL" clId="{C8CE1480-C089-449C-964E-48485A9C67D4}" dt="2023-05-03T12:46:28.605" v="77"/>
            <ac:picMkLst>
              <pc:docMk/>
              <pc:sldMasterMk cId="0" sldId="2147483682"/>
              <pc:sldLayoutMk cId="0" sldId="2147483686"/>
              <ac:picMk id="15" creationId="{1D48475E-70BD-488D-844A-8619769EF826}"/>
            </ac:picMkLst>
          </pc:picChg>
        </pc:sldLayoutChg>
        <pc:sldLayoutChg chg="addSp modSp">
          <pc:chgData name="GOMEZ, Paula" userId="c93cf399-3ed7-4230-9282-8831e3fe5ae7" providerId="ADAL" clId="{C8CE1480-C089-449C-964E-48485A9C67D4}" dt="2023-05-03T12:46:31.469" v="78"/>
          <pc:sldLayoutMkLst>
            <pc:docMk/>
            <pc:sldMasterMk cId="0" sldId="2147483682"/>
            <pc:sldLayoutMk cId="0" sldId="2147483687"/>
          </pc:sldLayoutMkLst>
          <pc:picChg chg="add mod">
            <ac:chgData name="GOMEZ, Paula" userId="c93cf399-3ed7-4230-9282-8831e3fe5ae7" providerId="ADAL" clId="{C8CE1480-C089-449C-964E-48485A9C67D4}" dt="2023-05-03T12:46:31.469" v="78"/>
            <ac:picMkLst>
              <pc:docMk/>
              <pc:sldMasterMk cId="0" sldId="2147483682"/>
              <pc:sldLayoutMk cId="0" sldId="2147483687"/>
              <ac:picMk id="17" creationId="{74D77131-519B-4A91-8BAF-7AF7F664C19B}"/>
            </ac:picMkLst>
          </pc:picChg>
        </pc:sldLayoutChg>
        <pc:sldLayoutChg chg="addSp modSp">
          <pc:chgData name="GOMEZ, Paula" userId="c93cf399-3ed7-4230-9282-8831e3fe5ae7" providerId="ADAL" clId="{C8CE1480-C089-449C-964E-48485A9C67D4}" dt="2023-05-03T12:46:35.004" v="79"/>
          <pc:sldLayoutMkLst>
            <pc:docMk/>
            <pc:sldMasterMk cId="0" sldId="2147483682"/>
            <pc:sldLayoutMk cId="0" sldId="2147483688"/>
          </pc:sldLayoutMkLst>
          <pc:picChg chg="add mod">
            <ac:chgData name="GOMEZ, Paula" userId="c93cf399-3ed7-4230-9282-8831e3fe5ae7" providerId="ADAL" clId="{C8CE1480-C089-449C-964E-48485A9C67D4}" dt="2023-05-03T12:46:35.004" v="79"/>
            <ac:picMkLst>
              <pc:docMk/>
              <pc:sldMasterMk cId="0" sldId="2147483682"/>
              <pc:sldLayoutMk cId="0" sldId="2147483688"/>
              <ac:picMk id="18" creationId="{BB63BBA9-D666-4A69-A74E-69AEAC43F4FE}"/>
            </ac:picMkLst>
          </pc:picChg>
        </pc:sldLayoutChg>
        <pc:sldLayoutChg chg="addSp modSp">
          <pc:chgData name="GOMEZ, Paula" userId="c93cf399-3ed7-4230-9282-8831e3fe5ae7" providerId="ADAL" clId="{C8CE1480-C089-449C-964E-48485A9C67D4}" dt="2023-05-03T12:46:37.861" v="80"/>
          <pc:sldLayoutMkLst>
            <pc:docMk/>
            <pc:sldMasterMk cId="0" sldId="2147483682"/>
            <pc:sldLayoutMk cId="0" sldId="2147483689"/>
          </pc:sldLayoutMkLst>
          <pc:picChg chg="add mod">
            <ac:chgData name="GOMEZ, Paula" userId="c93cf399-3ed7-4230-9282-8831e3fe5ae7" providerId="ADAL" clId="{C8CE1480-C089-449C-964E-48485A9C67D4}" dt="2023-05-03T12:46:37.861" v="80"/>
            <ac:picMkLst>
              <pc:docMk/>
              <pc:sldMasterMk cId="0" sldId="2147483682"/>
              <pc:sldLayoutMk cId="0" sldId="2147483689"/>
              <ac:picMk id="18" creationId="{CFB1E574-6586-410E-80D5-A080270DA3E0}"/>
            </ac:picMkLst>
          </pc:picChg>
        </pc:sldLayoutChg>
        <pc:sldLayoutChg chg="addSp modSp">
          <pc:chgData name="GOMEZ, Paula" userId="c93cf399-3ed7-4230-9282-8831e3fe5ae7" providerId="ADAL" clId="{C8CE1480-C089-449C-964E-48485A9C67D4}" dt="2023-05-03T12:46:40.917" v="81"/>
          <pc:sldLayoutMkLst>
            <pc:docMk/>
            <pc:sldMasterMk cId="0" sldId="2147483682"/>
            <pc:sldLayoutMk cId="0" sldId="2147483690"/>
          </pc:sldLayoutMkLst>
          <pc:picChg chg="add mod">
            <ac:chgData name="GOMEZ, Paula" userId="c93cf399-3ed7-4230-9282-8831e3fe5ae7" providerId="ADAL" clId="{C8CE1480-C089-449C-964E-48485A9C67D4}" dt="2023-05-03T12:46:40.917" v="81"/>
            <ac:picMkLst>
              <pc:docMk/>
              <pc:sldMasterMk cId="0" sldId="2147483682"/>
              <pc:sldLayoutMk cId="0" sldId="2147483690"/>
              <ac:picMk id="18" creationId="{8F6A5662-8282-424F-8989-8913F72C8EB5}"/>
            </ac:picMkLst>
          </pc:picChg>
        </pc:sldLayoutChg>
        <pc:sldLayoutChg chg="addSp modSp">
          <pc:chgData name="GOMEZ, Paula" userId="c93cf399-3ed7-4230-9282-8831e3fe5ae7" providerId="ADAL" clId="{C8CE1480-C089-449C-964E-48485A9C67D4}" dt="2023-05-03T12:46:43.935" v="82"/>
          <pc:sldLayoutMkLst>
            <pc:docMk/>
            <pc:sldMasterMk cId="0" sldId="2147483682"/>
            <pc:sldLayoutMk cId="0" sldId="2147483691"/>
          </pc:sldLayoutMkLst>
          <pc:picChg chg="add mod">
            <ac:chgData name="GOMEZ, Paula" userId="c93cf399-3ed7-4230-9282-8831e3fe5ae7" providerId="ADAL" clId="{C8CE1480-C089-449C-964E-48485A9C67D4}" dt="2023-05-03T12:46:43.935" v="82"/>
            <ac:picMkLst>
              <pc:docMk/>
              <pc:sldMasterMk cId="0" sldId="2147483682"/>
              <pc:sldLayoutMk cId="0" sldId="2147483691"/>
              <ac:picMk id="18" creationId="{AA0812A7-BB9A-41E2-88E9-C662996FB28C}"/>
            </ac:picMkLst>
          </pc:picChg>
        </pc:sldLayoutChg>
        <pc:sldLayoutChg chg="addSp modSp">
          <pc:chgData name="GOMEZ, Paula" userId="c93cf399-3ed7-4230-9282-8831e3fe5ae7" providerId="ADAL" clId="{C8CE1480-C089-449C-964E-48485A9C67D4}" dt="2023-05-03T12:46:51.927" v="83"/>
          <pc:sldLayoutMkLst>
            <pc:docMk/>
            <pc:sldMasterMk cId="0" sldId="2147483682"/>
            <pc:sldLayoutMk cId="0" sldId="2147483693"/>
          </pc:sldLayoutMkLst>
          <pc:picChg chg="add mod">
            <ac:chgData name="GOMEZ, Paula" userId="c93cf399-3ed7-4230-9282-8831e3fe5ae7" providerId="ADAL" clId="{C8CE1480-C089-449C-964E-48485A9C67D4}" dt="2023-05-03T12:46:51.927" v="83"/>
            <ac:picMkLst>
              <pc:docMk/>
              <pc:sldMasterMk cId="0" sldId="2147483682"/>
              <pc:sldLayoutMk cId="0" sldId="2147483693"/>
              <ac:picMk id="16" creationId="{A5914990-5474-427A-8712-491E1387C702}"/>
            </ac:picMkLst>
          </pc:picChg>
        </pc:sldLayoutChg>
        <pc:sldLayoutChg chg="del">
          <pc:chgData name="GOMEZ, Paula" userId="c93cf399-3ed7-4230-9282-8831e3fe5ae7" providerId="ADAL" clId="{C8CE1480-C089-449C-964E-48485A9C67D4}" dt="2023-05-03T12:47:49.440" v="101" actId="2696"/>
          <pc:sldLayoutMkLst>
            <pc:docMk/>
            <pc:sldMasterMk cId="0" sldId="2147483682"/>
            <pc:sldLayoutMk cId="2613072162" sldId="2147483718"/>
          </pc:sldLayoutMkLst>
        </pc:sldLayoutChg>
        <pc:sldLayoutChg chg="addSp modSp">
          <pc:chgData name="GOMEZ, Paula" userId="c93cf399-3ed7-4230-9282-8831e3fe5ae7" providerId="ADAL" clId="{C8CE1480-C089-449C-964E-48485A9C67D4}" dt="2023-05-03T12:47:12.266" v="88"/>
          <pc:sldLayoutMkLst>
            <pc:docMk/>
            <pc:sldMasterMk cId="0" sldId="2147483682"/>
            <pc:sldLayoutMk cId="2884475595" sldId="2147483719"/>
          </pc:sldLayoutMkLst>
          <pc:picChg chg="add mod">
            <ac:chgData name="GOMEZ, Paula" userId="c93cf399-3ed7-4230-9282-8831e3fe5ae7" providerId="ADAL" clId="{C8CE1480-C089-449C-964E-48485A9C67D4}" dt="2023-05-03T12:47:12.266" v="88"/>
            <ac:picMkLst>
              <pc:docMk/>
              <pc:sldMasterMk cId="0" sldId="2147483682"/>
              <pc:sldLayoutMk cId="2884475595" sldId="2147483719"/>
              <ac:picMk id="12" creationId="{A272FE1C-F96A-4AE9-80D5-85EBD476BAC3}"/>
            </ac:picMkLst>
          </pc:picChg>
        </pc:sldLayoutChg>
        <pc:sldLayoutChg chg="addSp modSp">
          <pc:chgData name="GOMEZ, Paula" userId="c93cf399-3ed7-4230-9282-8831e3fe5ae7" providerId="ADAL" clId="{C8CE1480-C089-449C-964E-48485A9C67D4}" dt="2023-05-03T12:47:15.086" v="89"/>
          <pc:sldLayoutMkLst>
            <pc:docMk/>
            <pc:sldMasterMk cId="0" sldId="2147483682"/>
            <pc:sldLayoutMk cId="721061141" sldId="2147483774"/>
          </pc:sldLayoutMkLst>
          <pc:picChg chg="add mod">
            <ac:chgData name="GOMEZ, Paula" userId="c93cf399-3ed7-4230-9282-8831e3fe5ae7" providerId="ADAL" clId="{C8CE1480-C089-449C-964E-48485A9C67D4}" dt="2023-05-03T12:47:15.086" v="89"/>
            <ac:picMkLst>
              <pc:docMk/>
              <pc:sldMasterMk cId="0" sldId="2147483682"/>
              <pc:sldLayoutMk cId="721061141" sldId="2147483774"/>
              <ac:picMk id="12" creationId="{A8A78DE4-46C1-4681-916C-20793716B534}"/>
            </ac:picMkLst>
          </pc:picChg>
        </pc:sldLayoutChg>
      </pc:sldMasterChg>
      <pc:sldMasterChg chg="del delSldLayout">
        <pc:chgData name="GOMEZ, Paula" userId="c93cf399-3ed7-4230-9282-8831e3fe5ae7" providerId="ADAL" clId="{C8CE1480-C089-449C-964E-48485A9C67D4}" dt="2023-05-03T12:47:58.860" v="116" actId="2696"/>
        <pc:sldMasterMkLst>
          <pc:docMk/>
          <pc:sldMasterMk cId="1378021927" sldId="2147483694"/>
        </pc:sldMasterMkLst>
        <pc:sldLayoutChg chg="del">
          <pc:chgData name="GOMEZ, Paula" userId="c93cf399-3ed7-4230-9282-8831e3fe5ae7" providerId="ADAL" clId="{C8CE1480-C089-449C-964E-48485A9C67D4}" dt="2023-05-03T12:47:58.828" v="105" actId="2696"/>
          <pc:sldLayoutMkLst>
            <pc:docMk/>
            <pc:sldMasterMk cId="1378021927" sldId="2147483694"/>
            <pc:sldLayoutMk cId="1068411379" sldId="2147483695"/>
          </pc:sldLayoutMkLst>
        </pc:sldLayoutChg>
        <pc:sldLayoutChg chg="del">
          <pc:chgData name="GOMEZ, Paula" userId="c93cf399-3ed7-4230-9282-8831e3fe5ae7" providerId="ADAL" clId="{C8CE1480-C089-449C-964E-48485A9C67D4}" dt="2023-05-03T12:47:58.831" v="106" actId="2696"/>
          <pc:sldLayoutMkLst>
            <pc:docMk/>
            <pc:sldMasterMk cId="1378021927" sldId="2147483694"/>
            <pc:sldLayoutMk cId="2643559718" sldId="2147483696"/>
          </pc:sldLayoutMkLst>
        </pc:sldLayoutChg>
        <pc:sldLayoutChg chg="del">
          <pc:chgData name="GOMEZ, Paula" userId="c93cf399-3ed7-4230-9282-8831e3fe5ae7" providerId="ADAL" clId="{C8CE1480-C089-449C-964E-48485A9C67D4}" dt="2023-05-03T12:47:58.833" v="107" actId="2696"/>
          <pc:sldLayoutMkLst>
            <pc:docMk/>
            <pc:sldMasterMk cId="1378021927" sldId="2147483694"/>
            <pc:sldLayoutMk cId="3810440016" sldId="2147483697"/>
          </pc:sldLayoutMkLst>
        </pc:sldLayoutChg>
        <pc:sldLayoutChg chg="del">
          <pc:chgData name="GOMEZ, Paula" userId="c93cf399-3ed7-4230-9282-8831e3fe5ae7" providerId="ADAL" clId="{C8CE1480-C089-449C-964E-48485A9C67D4}" dt="2023-05-03T12:47:58.836" v="108" actId="2696"/>
          <pc:sldLayoutMkLst>
            <pc:docMk/>
            <pc:sldMasterMk cId="1378021927" sldId="2147483694"/>
            <pc:sldLayoutMk cId="1896058034" sldId="2147483698"/>
          </pc:sldLayoutMkLst>
        </pc:sldLayoutChg>
        <pc:sldLayoutChg chg="del">
          <pc:chgData name="GOMEZ, Paula" userId="c93cf399-3ed7-4230-9282-8831e3fe5ae7" providerId="ADAL" clId="{C8CE1480-C089-449C-964E-48485A9C67D4}" dt="2023-05-03T12:47:58.839" v="109" actId="2696"/>
          <pc:sldLayoutMkLst>
            <pc:docMk/>
            <pc:sldMasterMk cId="1378021927" sldId="2147483694"/>
            <pc:sldLayoutMk cId="3061826134" sldId="2147483699"/>
          </pc:sldLayoutMkLst>
        </pc:sldLayoutChg>
        <pc:sldLayoutChg chg="del">
          <pc:chgData name="GOMEZ, Paula" userId="c93cf399-3ed7-4230-9282-8831e3fe5ae7" providerId="ADAL" clId="{C8CE1480-C089-449C-964E-48485A9C67D4}" dt="2023-05-03T12:47:58.842" v="110" actId="2696"/>
          <pc:sldLayoutMkLst>
            <pc:docMk/>
            <pc:sldMasterMk cId="1378021927" sldId="2147483694"/>
            <pc:sldLayoutMk cId="2196841307" sldId="2147483700"/>
          </pc:sldLayoutMkLst>
        </pc:sldLayoutChg>
        <pc:sldLayoutChg chg="del">
          <pc:chgData name="GOMEZ, Paula" userId="c93cf399-3ed7-4230-9282-8831e3fe5ae7" providerId="ADAL" clId="{C8CE1480-C089-449C-964E-48485A9C67D4}" dt="2023-05-03T12:47:58.844" v="111" actId="2696"/>
          <pc:sldLayoutMkLst>
            <pc:docMk/>
            <pc:sldMasterMk cId="1378021927" sldId="2147483694"/>
            <pc:sldLayoutMk cId="1561335240" sldId="2147483701"/>
          </pc:sldLayoutMkLst>
        </pc:sldLayoutChg>
        <pc:sldLayoutChg chg="del">
          <pc:chgData name="GOMEZ, Paula" userId="c93cf399-3ed7-4230-9282-8831e3fe5ae7" providerId="ADAL" clId="{C8CE1480-C089-449C-964E-48485A9C67D4}" dt="2023-05-03T12:47:58.846" v="112" actId="2696"/>
          <pc:sldLayoutMkLst>
            <pc:docMk/>
            <pc:sldMasterMk cId="1378021927" sldId="2147483694"/>
            <pc:sldLayoutMk cId="3353726260" sldId="2147483702"/>
          </pc:sldLayoutMkLst>
        </pc:sldLayoutChg>
        <pc:sldLayoutChg chg="del">
          <pc:chgData name="GOMEZ, Paula" userId="c93cf399-3ed7-4230-9282-8831e3fe5ae7" providerId="ADAL" clId="{C8CE1480-C089-449C-964E-48485A9C67D4}" dt="2023-05-03T12:47:58.847" v="113" actId="2696"/>
          <pc:sldLayoutMkLst>
            <pc:docMk/>
            <pc:sldMasterMk cId="1378021927" sldId="2147483694"/>
            <pc:sldLayoutMk cId="4154173492" sldId="2147483703"/>
          </pc:sldLayoutMkLst>
        </pc:sldLayoutChg>
        <pc:sldLayoutChg chg="del">
          <pc:chgData name="GOMEZ, Paula" userId="c93cf399-3ed7-4230-9282-8831e3fe5ae7" providerId="ADAL" clId="{C8CE1480-C089-449C-964E-48485A9C67D4}" dt="2023-05-03T12:47:58.856" v="114" actId="2696"/>
          <pc:sldLayoutMkLst>
            <pc:docMk/>
            <pc:sldMasterMk cId="1378021927" sldId="2147483694"/>
            <pc:sldLayoutMk cId="1739097690" sldId="2147483704"/>
          </pc:sldLayoutMkLst>
        </pc:sldLayoutChg>
        <pc:sldLayoutChg chg="del">
          <pc:chgData name="GOMEZ, Paula" userId="c93cf399-3ed7-4230-9282-8831e3fe5ae7" providerId="ADAL" clId="{C8CE1480-C089-449C-964E-48485A9C67D4}" dt="2023-05-03T12:47:58.857" v="115" actId="2696"/>
          <pc:sldLayoutMkLst>
            <pc:docMk/>
            <pc:sldMasterMk cId="1378021927" sldId="2147483694"/>
            <pc:sldLayoutMk cId="1304736610" sldId="2147483705"/>
          </pc:sldLayoutMkLst>
        </pc:sldLayoutChg>
      </pc:sldMasterChg>
      <pc:sldMasterChg chg="del delSldLayout">
        <pc:chgData name="GOMEZ, Paula" userId="c93cf399-3ed7-4230-9282-8831e3fe5ae7" providerId="ADAL" clId="{C8CE1480-C089-449C-964E-48485A9C67D4}" dt="2023-05-03T12:48:00.286" v="128" actId="2696"/>
        <pc:sldMasterMkLst>
          <pc:docMk/>
          <pc:sldMasterMk cId="1487629674" sldId="2147483706"/>
        </pc:sldMasterMkLst>
        <pc:sldLayoutChg chg="del">
          <pc:chgData name="GOMEZ, Paula" userId="c93cf399-3ed7-4230-9282-8831e3fe5ae7" providerId="ADAL" clId="{C8CE1480-C089-449C-964E-48485A9C67D4}" dt="2023-05-03T12:48:00.256" v="117" actId="2696"/>
          <pc:sldLayoutMkLst>
            <pc:docMk/>
            <pc:sldMasterMk cId="1487629674" sldId="2147483706"/>
            <pc:sldLayoutMk cId="2646703073" sldId="2147483707"/>
          </pc:sldLayoutMkLst>
        </pc:sldLayoutChg>
        <pc:sldLayoutChg chg="del">
          <pc:chgData name="GOMEZ, Paula" userId="c93cf399-3ed7-4230-9282-8831e3fe5ae7" providerId="ADAL" clId="{C8CE1480-C089-449C-964E-48485A9C67D4}" dt="2023-05-03T12:48:00.259" v="118" actId="2696"/>
          <pc:sldLayoutMkLst>
            <pc:docMk/>
            <pc:sldMasterMk cId="1487629674" sldId="2147483706"/>
            <pc:sldLayoutMk cId="4051812800" sldId="2147483708"/>
          </pc:sldLayoutMkLst>
        </pc:sldLayoutChg>
        <pc:sldLayoutChg chg="del">
          <pc:chgData name="GOMEZ, Paula" userId="c93cf399-3ed7-4230-9282-8831e3fe5ae7" providerId="ADAL" clId="{C8CE1480-C089-449C-964E-48485A9C67D4}" dt="2023-05-03T12:48:00.262" v="119" actId="2696"/>
          <pc:sldLayoutMkLst>
            <pc:docMk/>
            <pc:sldMasterMk cId="1487629674" sldId="2147483706"/>
            <pc:sldLayoutMk cId="3675841290" sldId="2147483709"/>
          </pc:sldLayoutMkLst>
        </pc:sldLayoutChg>
        <pc:sldLayoutChg chg="del">
          <pc:chgData name="GOMEZ, Paula" userId="c93cf399-3ed7-4230-9282-8831e3fe5ae7" providerId="ADAL" clId="{C8CE1480-C089-449C-964E-48485A9C67D4}" dt="2023-05-03T12:48:00.265" v="120" actId="2696"/>
          <pc:sldLayoutMkLst>
            <pc:docMk/>
            <pc:sldMasterMk cId="1487629674" sldId="2147483706"/>
            <pc:sldLayoutMk cId="3926829502" sldId="2147483710"/>
          </pc:sldLayoutMkLst>
        </pc:sldLayoutChg>
        <pc:sldLayoutChg chg="del">
          <pc:chgData name="GOMEZ, Paula" userId="c93cf399-3ed7-4230-9282-8831e3fe5ae7" providerId="ADAL" clId="{C8CE1480-C089-449C-964E-48485A9C67D4}" dt="2023-05-03T12:48:00.268" v="121" actId="2696"/>
          <pc:sldLayoutMkLst>
            <pc:docMk/>
            <pc:sldMasterMk cId="1487629674" sldId="2147483706"/>
            <pc:sldLayoutMk cId="85156819" sldId="2147483711"/>
          </pc:sldLayoutMkLst>
        </pc:sldLayoutChg>
        <pc:sldLayoutChg chg="del">
          <pc:chgData name="GOMEZ, Paula" userId="c93cf399-3ed7-4230-9282-8831e3fe5ae7" providerId="ADAL" clId="{C8CE1480-C089-449C-964E-48485A9C67D4}" dt="2023-05-03T12:48:00.271" v="122" actId="2696"/>
          <pc:sldLayoutMkLst>
            <pc:docMk/>
            <pc:sldMasterMk cId="1487629674" sldId="2147483706"/>
            <pc:sldLayoutMk cId="484851438" sldId="2147483712"/>
          </pc:sldLayoutMkLst>
        </pc:sldLayoutChg>
        <pc:sldLayoutChg chg="del">
          <pc:chgData name="GOMEZ, Paula" userId="c93cf399-3ed7-4230-9282-8831e3fe5ae7" providerId="ADAL" clId="{C8CE1480-C089-449C-964E-48485A9C67D4}" dt="2023-05-03T12:48:00.275" v="123" actId="2696"/>
          <pc:sldLayoutMkLst>
            <pc:docMk/>
            <pc:sldMasterMk cId="1487629674" sldId="2147483706"/>
            <pc:sldLayoutMk cId="1318545750" sldId="2147483713"/>
          </pc:sldLayoutMkLst>
        </pc:sldLayoutChg>
        <pc:sldLayoutChg chg="del">
          <pc:chgData name="GOMEZ, Paula" userId="c93cf399-3ed7-4230-9282-8831e3fe5ae7" providerId="ADAL" clId="{C8CE1480-C089-449C-964E-48485A9C67D4}" dt="2023-05-03T12:48:00.277" v="124" actId="2696"/>
          <pc:sldLayoutMkLst>
            <pc:docMk/>
            <pc:sldMasterMk cId="1487629674" sldId="2147483706"/>
            <pc:sldLayoutMk cId="501177654" sldId="2147483714"/>
          </pc:sldLayoutMkLst>
        </pc:sldLayoutChg>
        <pc:sldLayoutChg chg="del">
          <pc:chgData name="GOMEZ, Paula" userId="c93cf399-3ed7-4230-9282-8831e3fe5ae7" providerId="ADAL" clId="{C8CE1480-C089-449C-964E-48485A9C67D4}" dt="2023-05-03T12:48:00.279" v="125" actId="2696"/>
          <pc:sldLayoutMkLst>
            <pc:docMk/>
            <pc:sldMasterMk cId="1487629674" sldId="2147483706"/>
            <pc:sldLayoutMk cId="1345160242" sldId="2147483715"/>
          </pc:sldLayoutMkLst>
        </pc:sldLayoutChg>
        <pc:sldLayoutChg chg="del">
          <pc:chgData name="GOMEZ, Paula" userId="c93cf399-3ed7-4230-9282-8831e3fe5ae7" providerId="ADAL" clId="{C8CE1480-C089-449C-964E-48485A9C67D4}" dt="2023-05-03T12:48:00.281" v="126" actId="2696"/>
          <pc:sldLayoutMkLst>
            <pc:docMk/>
            <pc:sldMasterMk cId="1487629674" sldId="2147483706"/>
            <pc:sldLayoutMk cId="3726182753" sldId="2147483716"/>
          </pc:sldLayoutMkLst>
        </pc:sldLayoutChg>
        <pc:sldLayoutChg chg="del">
          <pc:chgData name="GOMEZ, Paula" userId="c93cf399-3ed7-4230-9282-8831e3fe5ae7" providerId="ADAL" clId="{C8CE1480-C089-449C-964E-48485A9C67D4}" dt="2023-05-03T12:48:00.283" v="127" actId="2696"/>
          <pc:sldLayoutMkLst>
            <pc:docMk/>
            <pc:sldMasterMk cId="1487629674" sldId="2147483706"/>
            <pc:sldLayoutMk cId="1597686176" sldId="2147483717"/>
          </pc:sldLayoutMkLst>
        </pc:sldLayoutChg>
      </pc:sldMasterChg>
      <pc:sldMasterChg chg="del delSldLayout">
        <pc:chgData name="GOMEZ, Paula" userId="c93cf399-3ed7-4230-9282-8831e3fe5ae7" providerId="ADAL" clId="{C8CE1480-C089-449C-964E-48485A9C67D4}" dt="2023-05-03T12:48:04.176" v="156" actId="2696"/>
        <pc:sldMasterMkLst>
          <pc:docMk/>
          <pc:sldMasterMk cId="0" sldId="2147483720"/>
        </pc:sldMasterMkLst>
        <pc:sldLayoutChg chg="del">
          <pc:chgData name="GOMEZ, Paula" userId="c93cf399-3ed7-4230-9282-8831e3fe5ae7" providerId="ADAL" clId="{C8CE1480-C089-449C-964E-48485A9C67D4}" dt="2023-05-03T12:48:04.115" v="129" actId="2696"/>
          <pc:sldLayoutMkLst>
            <pc:docMk/>
            <pc:sldMasterMk cId="0" sldId="2147483720"/>
            <pc:sldLayoutMk cId="0" sldId="2147483721"/>
          </pc:sldLayoutMkLst>
        </pc:sldLayoutChg>
        <pc:sldLayoutChg chg="del">
          <pc:chgData name="GOMEZ, Paula" userId="c93cf399-3ed7-4230-9282-8831e3fe5ae7" providerId="ADAL" clId="{C8CE1480-C089-449C-964E-48485A9C67D4}" dt="2023-05-03T12:48:04.119" v="130" actId="2696"/>
          <pc:sldLayoutMkLst>
            <pc:docMk/>
            <pc:sldMasterMk cId="0" sldId="2147483720"/>
            <pc:sldLayoutMk cId="0" sldId="2147483722"/>
          </pc:sldLayoutMkLst>
        </pc:sldLayoutChg>
        <pc:sldLayoutChg chg="del">
          <pc:chgData name="GOMEZ, Paula" userId="c93cf399-3ed7-4230-9282-8831e3fe5ae7" providerId="ADAL" clId="{C8CE1480-C089-449C-964E-48485A9C67D4}" dt="2023-05-03T12:48:04.123" v="131" actId="2696"/>
          <pc:sldLayoutMkLst>
            <pc:docMk/>
            <pc:sldMasterMk cId="0" sldId="2147483720"/>
            <pc:sldLayoutMk cId="0" sldId="2147483723"/>
          </pc:sldLayoutMkLst>
        </pc:sldLayoutChg>
        <pc:sldLayoutChg chg="del">
          <pc:chgData name="GOMEZ, Paula" userId="c93cf399-3ed7-4230-9282-8831e3fe5ae7" providerId="ADAL" clId="{C8CE1480-C089-449C-964E-48485A9C67D4}" dt="2023-05-03T12:48:04.126" v="132" actId="2696"/>
          <pc:sldLayoutMkLst>
            <pc:docMk/>
            <pc:sldMasterMk cId="0" sldId="2147483720"/>
            <pc:sldLayoutMk cId="0" sldId="2147483724"/>
          </pc:sldLayoutMkLst>
        </pc:sldLayoutChg>
        <pc:sldLayoutChg chg="del">
          <pc:chgData name="GOMEZ, Paula" userId="c93cf399-3ed7-4230-9282-8831e3fe5ae7" providerId="ADAL" clId="{C8CE1480-C089-449C-964E-48485A9C67D4}" dt="2023-05-03T12:48:04.129" v="133" actId="2696"/>
          <pc:sldLayoutMkLst>
            <pc:docMk/>
            <pc:sldMasterMk cId="0" sldId="2147483720"/>
            <pc:sldLayoutMk cId="0" sldId="2147483725"/>
          </pc:sldLayoutMkLst>
        </pc:sldLayoutChg>
        <pc:sldLayoutChg chg="del">
          <pc:chgData name="GOMEZ, Paula" userId="c93cf399-3ed7-4230-9282-8831e3fe5ae7" providerId="ADAL" clId="{C8CE1480-C089-449C-964E-48485A9C67D4}" dt="2023-05-03T12:48:04.131" v="134" actId="2696"/>
          <pc:sldLayoutMkLst>
            <pc:docMk/>
            <pc:sldMasterMk cId="0" sldId="2147483720"/>
            <pc:sldLayoutMk cId="0" sldId="2147483726"/>
          </pc:sldLayoutMkLst>
        </pc:sldLayoutChg>
        <pc:sldLayoutChg chg="del">
          <pc:chgData name="GOMEZ, Paula" userId="c93cf399-3ed7-4230-9282-8831e3fe5ae7" providerId="ADAL" clId="{C8CE1480-C089-449C-964E-48485A9C67D4}" dt="2023-05-03T12:48:04.134" v="135" actId="2696"/>
          <pc:sldLayoutMkLst>
            <pc:docMk/>
            <pc:sldMasterMk cId="0" sldId="2147483720"/>
            <pc:sldLayoutMk cId="0" sldId="2147483727"/>
          </pc:sldLayoutMkLst>
        </pc:sldLayoutChg>
        <pc:sldLayoutChg chg="del">
          <pc:chgData name="GOMEZ, Paula" userId="c93cf399-3ed7-4230-9282-8831e3fe5ae7" providerId="ADAL" clId="{C8CE1480-C089-449C-964E-48485A9C67D4}" dt="2023-05-03T12:48:04.136" v="136" actId="2696"/>
          <pc:sldLayoutMkLst>
            <pc:docMk/>
            <pc:sldMasterMk cId="0" sldId="2147483720"/>
            <pc:sldLayoutMk cId="0" sldId="2147483728"/>
          </pc:sldLayoutMkLst>
        </pc:sldLayoutChg>
        <pc:sldLayoutChg chg="del">
          <pc:chgData name="GOMEZ, Paula" userId="c93cf399-3ed7-4230-9282-8831e3fe5ae7" providerId="ADAL" clId="{C8CE1480-C089-449C-964E-48485A9C67D4}" dt="2023-05-03T12:48:04.137" v="137" actId="2696"/>
          <pc:sldLayoutMkLst>
            <pc:docMk/>
            <pc:sldMasterMk cId="0" sldId="2147483720"/>
            <pc:sldLayoutMk cId="0" sldId="2147483729"/>
          </pc:sldLayoutMkLst>
        </pc:sldLayoutChg>
        <pc:sldLayoutChg chg="del">
          <pc:chgData name="GOMEZ, Paula" userId="c93cf399-3ed7-4230-9282-8831e3fe5ae7" providerId="ADAL" clId="{C8CE1480-C089-449C-964E-48485A9C67D4}" dt="2023-05-03T12:48:04.140" v="138" actId="2696"/>
          <pc:sldLayoutMkLst>
            <pc:docMk/>
            <pc:sldMasterMk cId="0" sldId="2147483720"/>
            <pc:sldLayoutMk cId="0" sldId="2147483730"/>
          </pc:sldLayoutMkLst>
        </pc:sldLayoutChg>
        <pc:sldLayoutChg chg="del">
          <pc:chgData name="GOMEZ, Paula" userId="c93cf399-3ed7-4230-9282-8831e3fe5ae7" providerId="ADAL" clId="{C8CE1480-C089-449C-964E-48485A9C67D4}" dt="2023-05-03T12:48:04.142" v="139" actId="2696"/>
          <pc:sldLayoutMkLst>
            <pc:docMk/>
            <pc:sldMasterMk cId="0" sldId="2147483720"/>
            <pc:sldLayoutMk cId="0" sldId="2147483731"/>
          </pc:sldLayoutMkLst>
        </pc:sldLayoutChg>
        <pc:sldLayoutChg chg="del">
          <pc:chgData name="GOMEZ, Paula" userId="c93cf399-3ed7-4230-9282-8831e3fe5ae7" providerId="ADAL" clId="{C8CE1480-C089-449C-964E-48485A9C67D4}" dt="2023-05-03T12:48:04.144" v="140" actId="2696"/>
          <pc:sldLayoutMkLst>
            <pc:docMk/>
            <pc:sldMasterMk cId="0" sldId="2147483720"/>
            <pc:sldLayoutMk cId="0" sldId="2147483732"/>
          </pc:sldLayoutMkLst>
        </pc:sldLayoutChg>
        <pc:sldLayoutChg chg="del">
          <pc:chgData name="GOMEZ, Paula" userId="c93cf399-3ed7-4230-9282-8831e3fe5ae7" providerId="ADAL" clId="{C8CE1480-C089-449C-964E-48485A9C67D4}" dt="2023-05-03T12:48:04.147" v="141" actId="2696"/>
          <pc:sldLayoutMkLst>
            <pc:docMk/>
            <pc:sldMasterMk cId="0" sldId="2147483720"/>
            <pc:sldLayoutMk cId="0" sldId="2147483733"/>
          </pc:sldLayoutMkLst>
        </pc:sldLayoutChg>
        <pc:sldLayoutChg chg="del">
          <pc:chgData name="GOMEZ, Paula" userId="c93cf399-3ed7-4230-9282-8831e3fe5ae7" providerId="ADAL" clId="{C8CE1480-C089-449C-964E-48485A9C67D4}" dt="2023-05-03T12:48:04.148" v="142" actId="2696"/>
          <pc:sldLayoutMkLst>
            <pc:docMk/>
            <pc:sldMasterMk cId="0" sldId="2147483720"/>
            <pc:sldLayoutMk cId="0" sldId="2147483734"/>
          </pc:sldLayoutMkLst>
        </pc:sldLayoutChg>
        <pc:sldLayoutChg chg="del">
          <pc:chgData name="GOMEZ, Paula" userId="c93cf399-3ed7-4230-9282-8831e3fe5ae7" providerId="ADAL" clId="{C8CE1480-C089-449C-964E-48485A9C67D4}" dt="2023-05-03T12:48:04.149" v="143" actId="2696"/>
          <pc:sldLayoutMkLst>
            <pc:docMk/>
            <pc:sldMasterMk cId="0" sldId="2147483720"/>
            <pc:sldLayoutMk cId="0" sldId="2147483735"/>
          </pc:sldLayoutMkLst>
        </pc:sldLayoutChg>
        <pc:sldLayoutChg chg="del">
          <pc:chgData name="GOMEZ, Paula" userId="c93cf399-3ed7-4230-9282-8831e3fe5ae7" providerId="ADAL" clId="{C8CE1480-C089-449C-964E-48485A9C67D4}" dt="2023-05-03T12:48:04.151" v="144" actId="2696"/>
          <pc:sldLayoutMkLst>
            <pc:docMk/>
            <pc:sldMasterMk cId="0" sldId="2147483720"/>
            <pc:sldLayoutMk cId="0" sldId="2147483736"/>
          </pc:sldLayoutMkLst>
        </pc:sldLayoutChg>
        <pc:sldLayoutChg chg="del">
          <pc:chgData name="GOMEZ, Paula" userId="c93cf399-3ed7-4230-9282-8831e3fe5ae7" providerId="ADAL" clId="{C8CE1480-C089-449C-964E-48485A9C67D4}" dt="2023-05-03T12:48:04.152" v="145" actId="2696"/>
          <pc:sldLayoutMkLst>
            <pc:docMk/>
            <pc:sldMasterMk cId="0" sldId="2147483720"/>
            <pc:sldLayoutMk cId="0" sldId="2147483737"/>
          </pc:sldLayoutMkLst>
        </pc:sldLayoutChg>
        <pc:sldLayoutChg chg="del">
          <pc:chgData name="GOMEZ, Paula" userId="c93cf399-3ed7-4230-9282-8831e3fe5ae7" providerId="ADAL" clId="{C8CE1480-C089-449C-964E-48485A9C67D4}" dt="2023-05-03T12:48:04.154" v="146" actId="2696"/>
          <pc:sldLayoutMkLst>
            <pc:docMk/>
            <pc:sldMasterMk cId="0" sldId="2147483720"/>
            <pc:sldLayoutMk cId="0" sldId="2147483738"/>
          </pc:sldLayoutMkLst>
        </pc:sldLayoutChg>
        <pc:sldLayoutChg chg="del">
          <pc:chgData name="GOMEZ, Paula" userId="c93cf399-3ed7-4230-9282-8831e3fe5ae7" providerId="ADAL" clId="{C8CE1480-C089-449C-964E-48485A9C67D4}" dt="2023-05-03T12:48:04.158" v="147" actId="2696"/>
          <pc:sldLayoutMkLst>
            <pc:docMk/>
            <pc:sldMasterMk cId="0" sldId="2147483720"/>
            <pc:sldLayoutMk cId="0" sldId="2147483739"/>
          </pc:sldLayoutMkLst>
        </pc:sldLayoutChg>
        <pc:sldLayoutChg chg="del">
          <pc:chgData name="GOMEZ, Paula" userId="c93cf399-3ed7-4230-9282-8831e3fe5ae7" providerId="ADAL" clId="{C8CE1480-C089-449C-964E-48485A9C67D4}" dt="2023-05-03T12:48:04.160" v="148" actId="2696"/>
          <pc:sldLayoutMkLst>
            <pc:docMk/>
            <pc:sldMasterMk cId="0" sldId="2147483720"/>
            <pc:sldLayoutMk cId="0" sldId="2147483740"/>
          </pc:sldLayoutMkLst>
        </pc:sldLayoutChg>
        <pc:sldLayoutChg chg="del">
          <pc:chgData name="GOMEZ, Paula" userId="c93cf399-3ed7-4230-9282-8831e3fe5ae7" providerId="ADAL" clId="{C8CE1480-C089-449C-964E-48485A9C67D4}" dt="2023-05-03T12:48:04.161" v="149" actId="2696"/>
          <pc:sldLayoutMkLst>
            <pc:docMk/>
            <pc:sldMasterMk cId="0" sldId="2147483720"/>
            <pc:sldLayoutMk cId="0" sldId="2147483741"/>
          </pc:sldLayoutMkLst>
        </pc:sldLayoutChg>
        <pc:sldLayoutChg chg="del">
          <pc:chgData name="GOMEZ, Paula" userId="c93cf399-3ed7-4230-9282-8831e3fe5ae7" providerId="ADAL" clId="{C8CE1480-C089-449C-964E-48485A9C67D4}" dt="2023-05-03T12:48:04.164" v="150" actId="2696"/>
          <pc:sldLayoutMkLst>
            <pc:docMk/>
            <pc:sldMasterMk cId="0" sldId="2147483720"/>
            <pc:sldLayoutMk cId="0" sldId="2147483742"/>
          </pc:sldLayoutMkLst>
        </pc:sldLayoutChg>
        <pc:sldLayoutChg chg="del">
          <pc:chgData name="GOMEZ, Paula" userId="c93cf399-3ed7-4230-9282-8831e3fe5ae7" providerId="ADAL" clId="{C8CE1480-C089-449C-964E-48485A9C67D4}" dt="2023-05-03T12:48:04.165" v="151" actId="2696"/>
          <pc:sldLayoutMkLst>
            <pc:docMk/>
            <pc:sldMasterMk cId="0" sldId="2147483720"/>
            <pc:sldLayoutMk cId="0" sldId="2147483743"/>
          </pc:sldLayoutMkLst>
        </pc:sldLayoutChg>
        <pc:sldLayoutChg chg="del">
          <pc:chgData name="GOMEZ, Paula" userId="c93cf399-3ed7-4230-9282-8831e3fe5ae7" providerId="ADAL" clId="{C8CE1480-C089-449C-964E-48485A9C67D4}" dt="2023-05-03T12:48:04.165" v="152" actId="2696"/>
          <pc:sldLayoutMkLst>
            <pc:docMk/>
            <pc:sldMasterMk cId="0" sldId="2147483720"/>
            <pc:sldLayoutMk cId="0" sldId="2147483744"/>
          </pc:sldLayoutMkLst>
        </pc:sldLayoutChg>
        <pc:sldLayoutChg chg="del">
          <pc:chgData name="GOMEZ, Paula" userId="c93cf399-3ed7-4230-9282-8831e3fe5ae7" providerId="ADAL" clId="{C8CE1480-C089-449C-964E-48485A9C67D4}" dt="2023-05-03T12:48:04.167" v="153" actId="2696"/>
          <pc:sldLayoutMkLst>
            <pc:docMk/>
            <pc:sldMasterMk cId="0" sldId="2147483720"/>
            <pc:sldLayoutMk cId="0" sldId="2147483745"/>
          </pc:sldLayoutMkLst>
        </pc:sldLayoutChg>
        <pc:sldLayoutChg chg="del">
          <pc:chgData name="GOMEZ, Paula" userId="c93cf399-3ed7-4230-9282-8831e3fe5ae7" providerId="ADAL" clId="{C8CE1480-C089-449C-964E-48485A9C67D4}" dt="2023-05-03T12:48:04.168" v="154" actId="2696"/>
          <pc:sldLayoutMkLst>
            <pc:docMk/>
            <pc:sldMasterMk cId="0" sldId="2147483720"/>
            <pc:sldLayoutMk cId="0" sldId="2147483746"/>
          </pc:sldLayoutMkLst>
        </pc:sldLayoutChg>
        <pc:sldLayoutChg chg="del">
          <pc:chgData name="GOMEZ, Paula" userId="c93cf399-3ed7-4230-9282-8831e3fe5ae7" providerId="ADAL" clId="{C8CE1480-C089-449C-964E-48485A9C67D4}" dt="2023-05-03T12:48:04.169" v="155" actId="2696"/>
          <pc:sldLayoutMkLst>
            <pc:docMk/>
            <pc:sldMasterMk cId="0" sldId="2147483720"/>
            <pc:sldLayoutMk cId="0" sldId="2147483747"/>
          </pc:sldLayoutMkLst>
        </pc:sldLayoutChg>
      </pc:sldMasterChg>
    </pc:docChg>
  </pc:docChgLst>
  <pc:docChgLst>
    <pc:chgData name="EZZINE, Hind" userId="S::ezzineh@who.int::edcab00f-6318-46e5-a4a9-188b01ee222f" providerId="AD" clId="Web-{84D46698-2796-97E1-7CA7-DAEC663283AC}"/>
    <pc:docChg chg="">
      <pc:chgData name="EZZINE, Hind" userId="S::ezzineh@who.int::edcab00f-6318-46e5-a4a9-188b01ee222f" providerId="AD" clId="Web-{84D46698-2796-97E1-7CA7-DAEC663283AC}" dt="2023-05-11T19:12:20.468" v="1"/>
      <pc:docMkLst>
        <pc:docMk/>
      </pc:docMkLst>
      <pc:sldChg chg="delCm">
        <pc:chgData name="EZZINE, Hind" userId="S::ezzineh@who.int::edcab00f-6318-46e5-a4a9-188b01ee222f" providerId="AD" clId="Web-{84D46698-2796-97E1-7CA7-DAEC663283AC}" dt="2023-05-11T19:12:20.468" v="1"/>
        <pc:sldMkLst>
          <pc:docMk/>
          <pc:sldMk cId="799646196" sldId="462"/>
        </pc:sldMkLst>
        <pc:extLst>
          <p:ext xmlns:p="http://schemas.openxmlformats.org/presentationml/2006/main" uri="{D6D511B9-2390-475A-947B-AFAB55BFBCF1}">
            <pc226:cmChg xmlns:pc226="http://schemas.microsoft.com/office/powerpoint/2022/06/main/command" chg="del">
              <pc226:chgData name="EZZINE, Hind" userId="S::ezzineh@who.int::edcab00f-6318-46e5-a4a9-188b01ee222f" providerId="AD" clId="Web-{84D46698-2796-97E1-7CA7-DAEC663283AC}" dt="2023-05-11T19:12:20.468" v="1"/>
              <pc2:cmMkLst xmlns:pc2="http://schemas.microsoft.com/office/powerpoint/2019/9/main/command">
                <pc:docMk/>
                <pc:sldMk cId="799646196" sldId="462"/>
                <pc2:cmMk id="{5DB194C0-9597-4B33-9641-7669B1CC1835}"/>
              </pc2:cmMkLst>
            </pc226:cmChg>
            <pc226:cmChg xmlns:pc226="http://schemas.microsoft.com/office/powerpoint/2022/06/main/command" chg="del">
              <pc226:chgData name="EZZINE, Hind" userId="S::ezzineh@who.int::edcab00f-6318-46e5-a4a9-188b01ee222f" providerId="AD" clId="Web-{84D46698-2796-97E1-7CA7-DAEC663283AC}" dt="2023-05-11T19:12:02.421" v="0"/>
              <pc2:cmMkLst xmlns:pc2="http://schemas.microsoft.com/office/powerpoint/2019/9/main/command">
                <pc:docMk/>
                <pc:sldMk cId="799646196" sldId="462"/>
                <pc2:cmMk id="{626217DE-0211-4050-8A28-2761E5F9A3E1}"/>
              </pc2:cmMkLst>
            </pc226:cmChg>
          </p:ext>
        </pc:extLst>
      </pc:sldChg>
    </pc:docChg>
  </pc:docChgLst>
  <pc:docChgLst>
    <pc:chgData name="EZZINE, Hind" userId="S::ezzineh@who.int::edcab00f-6318-46e5-a4a9-188b01ee222f" providerId="AD" clId="Web-{8D4BFD1F-5DDA-4A9B-B28B-44F342C276F5}"/>
    <pc:docChg chg="modSld">
      <pc:chgData name="EZZINE, Hind" userId="S::ezzineh@who.int::edcab00f-6318-46e5-a4a9-188b01ee222f" providerId="AD" clId="Web-{8D4BFD1F-5DDA-4A9B-B28B-44F342C276F5}" dt="2023-02-27T14:42:55.484" v="31" actId="1076"/>
      <pc:docMkLst>
        <pc:docMk/>
      </pc:docMkLst>
      <pc:sldChg chg="modSp">
        <pc:chgData name="EZZINE, Hind" userId="S::ezzineh@who.int::edcab00f-6318-46e5-a4a9-188b01ee222f" providerId="AD" clId="Web-{8D4BFD1F-5DDA-4A9B-B28B-44F342C276F5}" dt="2023-02-27T14:42:55.484" v="31" actId="1076"/>
        <pc:sldMkLst>
          <pc:docMk/>
          <pc:sldMk cId="1216432730" sldId="361"/>
        </pc:sldMkLst>
        <pc:spChg chg="mod">
          <ac:chgData name="EZZINE, Hind" userId="S::ezzineh@who.int::edcab00f-6318-46e5-a4a9-188b01ee222f" providerId="AD" clId="Web-{8D4BFD1F-5DDA-4A9B-B28B-44F342C276F5}" dt="2023-02-27T14:42:09.528" v="16" actId="20577"/>
          <ac:spMkLst>
            <pc:docMk/>
            <pc:sldMk cId="1216432730" sldId="361"/>
            <ac:spMk id="21" creationId="{00000000-0000-0000-0000-000000000000}"/>
          </ac:spMkLst>
        </pc:spChg>
        <pc:spChg chg="mod">
          <ac:chgData name="EZZINE, Hind" userId="S::ezzineh@who.int::edcab00f-6318-46e5-a4a9-188b01ee222f" providerId="AD" clId="Web-{8D4BFD1F-5DDA-4A9B-B28B-44F342C276F5}" dt="2023-02-27T14:42:45.015" v="26" actId="1076"/>
          <ac:spMkLst>
            <pc:docMk/>
            <pc:sldMk cId="1216432730" sldId="361"/>
            <ac:spMk id="22" creationId="{00000000-0000-0000-0000-000000000000}"/>
          </ac:spMkLst>
        </pc:spChg>
        <pc:spChg chg="mod">
          <ac:chgData name="EZZINE, Hind" userId="S::ezzineh@who.int::edcab00f-6318-46e5-a4a9-188b01ee222f" providerId="AD" clId="Web-{8D4BFD1F-5DDA-4A9B-B28B-44F342C276F5}" dt="2023-02-27T14:42:55.484" v="31" actId="1076"/>
          <ac:spMkLst>
            <pc:docMk/>
            <pc:sldMk cId="1216432730" sldId="361"/>
            <ac:spMk id="24" creationId="{00000000-0000-0000-0000-000000000000}"/>
          </ac:spMkLst>
        </pc:spChg>
      </pc:sldChg>
    </pc:docChg>
  </pc:docChgLst>
  <pc:docChgLst>
    <pc:chgData name="EZZINE, Hind" userId="S::ezzineh@who.int::edcab00f-6318-46e5-a4a9-188b01ee222f" providerId="AD" clId="Web-{DF676BB8-A419-C01C-680B-6700DC9C3AD3}"/>
    <pc:docChg chg="addSld delSld modSld addMainMaster">
      <pc:chgData name="EZZINE, Hind" userId="S::ezzineh@who.int::edcab00f-6318-46e5-a4a9-188b01ee222f" providerId="AD" clId="Web-{DF676BB8-A419-C01C-680B-6700DC9C3AD3}" dt="2023-01-04T18:22:22.684" v="632"/>
      <pc:docMkLst>
        <pc:docMk/>
      </pc:docMkLst>
      <pc:sldChg chg="modSp">
        <pc:chgData name="EZZINE, Hind" userId="S::ezzineh@who.int::edcab00f-6318-46e5-a4a9-188b01ee222f" providerId="AD" clId="Web-{DF676BB8-A419-C01C-680B-6700DC9C3AD3}" dt="2023-01-04T16:41:49.393" v="0" actId="1076"/>
        <pc:sldMkLst>
          <pc:docMk/>
          <pc:sldMk cId="0" sldId="258"/>
        </pc:sldMkLst>
        <pc:spChg chg="mod">
          <ac:chgData name="EZZINE, Hind" userId="S::ezzineh@who.int::edcab00f-6318-46e5-a4a9-188b01ee222f" providerId="AD" clId="Web-{DF676BB8-A419-C01C-680B-6700DC9C3AD3}" dt="2023-01-04T16:41:49.393" v="0" actId="1076"/>
          <ac:spMkLst>
            <pc:docMk/>
            <pc:sldMk cId="0" sldId="258"/>
            <ac:spMk id="571" creationId="{00000000-0000-0000-0000-000000000000}"/>
          </ac:spMkLst>
        </pc:spChg>
      </pc:sldChg>
      <pc:sldChg chg="modSp">
        <pc:chgData name="EZZINE, Hind" userId="S::ezzineh@who.int::edcab00f-6318-46e5-a4a9-188b01ee222f" providerId="AD" clId="Web-{DF676BB8-A419-C01C-680B-6700DC9C3AD3}" dt="2023-01-04T16:44:58.657" v="24" actId="20577"/>
        <pc:sldMkLst>
          <pc:docMk/>
          <pc:sldMk cId="0" sldId="265"/>
        </pc:sldMkLst>
        <pc:spChg chg="mod">
          <ac:chgData name="EZZINE, Hind" userId="S::ezzineh@who.int::edcab00f-6318-46e5-a4a9-188b01ee222f" providerId="AD" clId="Web-{DF676BB8-A419-C01C-680B-6700DC9C3AD3}" dt="2023-01-04T16:44:58.657" v="24" actId="20577"/>
          <ac:spMkLst>
            <pc:docMk/>
            <pc:sldMk cId="0" sldId="265"/>
            <ac:spMk id="616" creationId="{00000000-0000-0000-0000-000000000000}"/>
          </ac:spMkLst>
        </pc:spChg>
      </pc:sldChg>
      <pc:sldChg chg="modSp">
        <pc:chgData name="EZZINE, Hind" userId="S::ezzineh@who.int::edcab00f-6318-46e5-a4a9-188b01ee222f" providerId="AD" clId="Web-{DF676BB8-A419-C01C-680B-6700DC9C3AD3}" dt="2023-01-04T17:15:56.372" v="122" actId="1076"/>
        <pc:sldMkLst>
          <pc:docMk/>
          <pc:sldMk cId="0" sldId="266"/>
        </pc:sldMkLst>
        <pc:spChg chg="mod">
          <ac:chgData name="EZZINE, Hind" userId="S::ezzineh@who.int::edcab00f-6318-46e5-a4a9-188b01ee222f" providerId="AD" clId="Web-{DF676BB8-A419-C01C-680B-6700DC9C3AD3}" dt="2023-01-04T17:15:56.372" v="122" actId="1076"/>
          <ac:spMkLst>
            <pc:docMk/>
            <pc:sldMk cId="0" sldId="266"/>
            <ac:spMk id="623" creationId="{00000000-0000-0000-0000-000000000000}"/>
          </ac:spMkLst>
        </pc:spChg>
      </pc:sldChg>
      <pc:sldChg chg="modSp">
        <pc:chgData name="EZZINE, Hind" userId="S::ezzineh@who.int::edcab00f-6318-46e5-a4a9-188b01ee222f" providerId="AD" clId="Web-{DF676BB8-A419-C01C-680B-6700DC9C3AD3}" dt="2023-01-04T17:20:52.184" v="193" actId="1076"/>
        <pc:sldMkLst>
          <pc:docMk/>
          <pc:sldMk cId="910325020" sldId="346"/>
        </pc:sldMkLst>
        <pc:spChg chg="mod">
          <ac:chgData name="EZZINE, Hind" userId="S::ezzineh@who.int::edcab00f-6318-46e5-a4a9-188b01ee222f" providerId="AD" clId="Web-{DF676BB8-A419-C01C-680B-6700DC9C3AD3}" dt="2023-01-04T17:20:52.184" v="193" actId="1076"/>
          <ac:spMkLst>
            <pc:docMk/>
            <pc:sldMk cId="910325020" sldId="346"/>
            <ac:spMk id="623" creationId="{00000000-0000-0000-0000-000000000000}"/>
          </ac:spMkLst>
        </pc:spChg>
      </pc:sldChg>
      <pc:sldChg chg="modSp">
        <pc:chgData name="EZZINE, Hind" userId="S::ezzineh@who.int::edcab00f-6318-46e5-a4a9-188b01ee222f" providerId="AD" clId="Web-{DF676BB8-A419-C01C-680B-6700DC9C3AD3}" dt="2023-01-04T17:52:37.757" v="454"/>
        <pc:sldMkLst>
          <pc:docMk/>
          <pc:sldMk cId="3383327739" sldId="347"/>
        </pc:sldMkLst>
        <pc:spChg chg="mod">
          <ac:chgData name="EZZINE, Hind" userId="S::ezzineh@who.int::edcab00f-6318-46e5-a4a9-188b01ee222f" providerId="AD" clId="Web-{DF676BB8-A419-C01C-680B-6700DC9C3AD3}" dt="2023-01-04T17:52:37.757" v="454"/>
          <ac:spMkLst>
            <pc:docMk/>
            <pc:sldMk cId="3383327739" sldId="347"/>
            <ac:spMk id="628" creationId="{00000000-0000-0000-0000-000000000000}"/>
          </ac:spMkLst>
        </pc:spChg>
      </pc:sldChg>
      <pc:sldChg chg="modSp">
        <pc:chgData name="EZZINE, Hind" userId="S::ezzineh@who.int::edcab00f-6318-46e5-a4a9-188b01ee222f" providerId="AD" clId="Web-{DF676BB8-A419-C01C-680B-6700DC9C3AD3}" dt="2023-01-04T16:49:37.318" v="34"/>
        <pc:sldMkLst>
          <pc:docMk/>
          <pc:sldMk cId="164684957" sldId="353"/>
        </pc:sldMkLst>
        <pc:spChg chg="mod">
          <ac:chgData name="EZZINE, Hind" userId="S::ezzineh@who.int::edcab00f-6318-46e5-a4a9-188b01ee222f" providerId="AD" clId="Web-{DF676BB8-A419-C01C-680B-6700DC9C3AD3}" dt="2023-01-04T16:49:37.318" v="34"/>
          <ac:spMkLst>
            <pc:docMk/>
            <pc:sldMk cId="164684957" sldId="353"/>
            <ac:spMk id="616" creationId="{00000000-0000-0000-0000-000000000000}"/>
          </ac:spMkLst>
        </pc:spChg>
      </pc:sldChg>
      <pc:sldChg chg="modSp">
        <pc:chgData name="EZZINE, Hind" userId="S::ezzineh@who.int::edcab00f-6318-46e5-a4a9-188b01ee222f" providerId="AD" clId="Web-{DF676BB8-A419-C01C-680B-6700DC9C3AD3}" dt="2023-01-04T18:11:24.543" v="612" actId="20577"/>
        <pc:sldMkLst>
          <pc:docMk/>
          <pc:sldMk cId="2796648425" sldId="355"/>
        </pc:sldMkLst>
        <pc:spChg chg="mod">
          <ac:chgData name="EZZINE, Hind" userId="S::ezzineh@who.int::edcab00f-6318-46e5-a4a9-188b01ee222f" providerId="AD" clId="Web-{DF676BB8-A419-C01C-680B-6700DC9C3AD3}" dt="2023-01-04T18:11:24.543" v="612" actId="20577"/>
          <ac:spMkLst>
            <pc:docMk/>
            <pc:sldMk cId="2796648425" sldId="355"/>
            <ac:spMk id="3" creationId="{2DB22FC3-37BF-4C09-8263-5883360B3D07}"/>
          </ac:spMkLst>
        </pc:spChg>
      </pc:sldChg>
      <pc:sldChg chg="modSp">
        <pc:chgData name="EZZINE, Hind" userId="S::ezzineh@who.int::edcab00f-6318-46e5-a4a9-188b01ee222f" providerId="AD" clId="Web-{DF676BB8-A419-C01C-680B-6700DC9C3AD3}" dt="2023-01-04T18:22:22.684" v="632"/>
        <pc:sldMkLst>
          <pc:docMk/>
          <pc:sldMk cId="3029491523" sldId="356"/>
        </pc:sldMkLst>
        <pc:spChg chg="mod">
          <ac:chgData name="EZZINE, Hind" userId="S::ezzineh@who.int::edcab00f-6318-46e5-a4a9-188b01ee222f" providerId="AD" clId="Web-{DF676BB8-A419-C01C-680B-6700DC9C3AD3}" dt="2023-01-04T18:22:22.684" v="632"/>
          <ac:spMkLst>
            <pc:docMk/>
            <pc:sldMk cId="3029491523" sldId="356"/>
            <ac:spMk id="3" creationId="{C008FED0-F84A-4217-BFD9-B68A791C301C}"/>
          </ac:spMkLst>
        </pc:spChg>
      </pc:sldChg>
      <pc:sldChg chg="addSp delSp modSp mod modClrScheme chgLayout">
        <pc:chgData name="EZZINE, Hind" userId="S::ezzineh@who.int::edcab00f-6318-46e5-a4a9-188b01ee222f" providerId="AD" clId="Web-{DF676BB8-A419-C01C-680B-6700DC9C3AD3}" dt="2023-01-04T16:57:11.320" v="82"/>
        <pc:sldMkLst>
          <pc:docMk/>
          <pc:sldMk cId="1216432730" sldId="361"/>
        </pc:sldMkLst>
        <pc:spChg chg="mod ord">
          <ac:chgData name="EZZINE, Hind" userId="S::ezzineh@who.int::edcab00f-6318-46e5-a4a9-188b01ee222f" providerId="AD" clId="Web-{DF676BB8-A419-C01C-680B-6700DC9C3AD3}" dt="2023-01-04T16:53:48.243" v="58" actId="1076"/>
          <ac:spMkLst>
            <pc:docMk/>
            <pc:sldMk cId="1216432730" sldId="361"/>
            <ac:spMk id="2" creationId="{00000000-0000-0000-0000-000000000000}"/>
          </ac:spMkLst>
        </pc:spChg>
        <pc:spChg chg="add del mod ord">
          <ac:chgData name="EZZINE, Hind" userId="S::ezzineh@who.int::edcab00f-6318-46e5-a4a9-188b01ee222f" providerId="AD" clId="Web-{DF676BB8-A419-C01C-680B-6700DC9C3AD3}" dt="2023-01-04T16:54:00.806" v="60"/>
          <ac:spMkLst>
            <pc:docMk/>
            <pc:sldMk cId="1216432730" sldId="361"/>
            <ac:spMk id="3" creationId="{AEBDF715-7A9A-AAD2-2668-568083EF9824}"/>
          </ac:spMkLst>
        </pc:spChg>
        <pc:spChg chg="add mod">
          <ac:chgData name="EZZINE, Hind" userId="S::ezzineh@who.int::edcab00f-6318-46e5-a4a9-188b01ee222f" providerId="AD" clId="Web-{DF676BB8-A419-C01C-680B-6700DC9C3AD3}" dt="2023-01-04T16:53:55.681" v="59" actId="1076"/>
          <ac:spMkLst>
            <pc:docMk/>
            <pc:sldMk cId="1216432730" sldId="361"/>
            <ac:spMk id="5" creationId="{B20312F4-0009-0AFA-51E1-C9D1C6AE96A3}"/>
          </ac:spMkLst>
        </pc:spChg>
        <pc:spChg chg="mod">
          <ac:chgData name="EZZINE, Hind" userId="S::ezzineh@who.int::edcab00f-6318-46e5-a4a9-188b01ee222f" providerId="AD" clId="Web-{DF676BB8-A419-C01C-680B-6700DC9C3AD3}" dt="2023-01-04T16:57:11.320" v="82"/>
          <ac:spMkLst>
            <pc:docMk/>
            <pc:sldMk cId="1216432730" sldId="361"/>
            <ac:spMk id="19" creationId="{00000000-0000-0000-0000-000000000000}"/>
          </ac:spMkLst>
        </pc:spChg>
      </pc:sldChg>
      <pc:sldChg chg="addSp modSp mod modClrScheme chgLayout">
        <pc:chgData name="EZZINE, Hind" userId="S::ezzineh@who.int::edcab00f-6318-46e5-a4a9-188b01ee222f" providerId="AD" clId="Web-{DF676BB8-A419-C01C-680B-6700DC9C3AD3}" dt="2023-01-04T17:13:56.394" v="110" actId="1076"/>
        <pc:sldMkLst>
          <pc:docMk/>
          <pc:sldMk cId="127641115" sldId="362"/>
        </pc:sldMkLst>
        <pc:spChg chg="mod ord">
          <ac:chgData name="EZZINE, Hind" userId="S::ezzineh@who.int::edcab00f-6318-46e5-a4a9-188b01ee222f" providerId="AD" clId="Web-{DF676BB8-A419-C01C-680B-6700DC9C3AD3}" dt="2023-01-04T17:10:53.334" v="106"/>
          <ac:spMkLst>
            <pc:docMk/>
            <pc:sldMk cId="127641115" sldId="362"/>
            <ac:spMk id="2" creationId="{00000000-0000-0000-0000-000000000000}"/>
          </ac:spMkLst>
        </pc:spChg>
        <pc:spChg chg="add mod">
          <ac:chgData name="EZZINE, Hind" userId="S::ezzineh@who.int::edcab00f-6318-46e5-a4a9-188b01ee222f" providerId="AD" clId="Web-{DF676BB8-A419-C01C-680B-6700DC9C3AD3}" dt="2023-01-04T17:10:43.068" v="105" actId="1076"/>
          <ac:spMkLst>
            <pc:docMk/>
            <pc:sldMk cId="127641115" sldId="362"/>
            <ac:spMk id="4" creationId="{9E122420-5052-8C61-4246-EB0C324BDC17}"/>
          </ac:spMkLst>
        </pc:spChg>
        <pc:spChg chg="mod ord">
          <ac:chgData name="EZZINE, Hind" userId="S::ezzineh@who.int::edcab00f-6318-46e5-a4a9-188b01ee222f" providerId="AD" clId="Web-{DF676BB8-A419-C01C-680B-6700DC9C3AD3}" dt="2023-01-04T17:13:56.394" v="110" actId="1076"/>
          <ac:spMkLst>
            <pc:docMk/>
            <pc:sldMk cId="127641115" sldId="362"/>
            <ac:spMk id="6" creationId="{00000000-0000-0000-0000-000000000000}"/>
          </ac:spMkLst>
        </pc:spChg>
      </pc:sldChg>
      <pc:sldChg chg="modSp">
        <pc:chgData name="EZZINE, Hind" userId="S::ezzineh@who.int::edcab00f-6318-46e5-a4a9-188b01ee222f" providerId="AD" clId="Web-{DF676BB8-A419-C01C-680B-6700DC9C3AD3}" dt="2023-01-04T17:09:33.297" v="97"/>
        <pc:sldMkLst>
          <pc:docMk/>
          <pc:sldMk cId="1752541795" sldId="363"/>
        </pc:sldMkLst>
        <pc:spChg chg="mod">
          <ac:chgData name="EZZINE, Hind" userId="S::ezzineh@who.int::edcab00f-6318-46e5-a4a9-188b01ee222f" providerId="AD" clId="Web-{DF676BB8-A419-C01C-680B-6700DC9C3AD3}" dt="2023-01-04T17:09:33.297" v="97"/>
          <ac:spMkLst>
            <pc:docMk/>
            <pc:sldMk cId="1752541795" sldId="363"/>
            <ac:spMk id="2" creationId="{00000000-0000-0000-0000-000000000000}"/>
          </ac:spMkLst>
        </pc:spChg>
        <pc:spChg chg="mod">
          <ac:chgData name="EZZINE, Hind" userId="S::ezzineh@who.int::edcab00f-6318-46e5-a4a9-188b01ee222f" providerId="AD" clId="Web-{DF676BB8-A419-C01C-680B-6700DC9C3AD3}" dt="2023-01-04T16:59:16.345" v="92" actId="20577"/>
          <ac:spMkLst>
            <pc:docMk/>
            <pc:sldMk cId="1752541795" sldId="363"/>
            <ac:spMk id="6" creationId="{6DFCF22C-6DCF-487B-A7BD-DE166DAA4953}"/>
          </ac:spMkLst>
        </pc:spChg>
        <pc:picChg chg="mod">
          <ac:chgData name="EZZINE, Hind" userId="S::ezzineh@who.int::edcab00f-6318-46e5-a4a9-188b01ee222f" providerId="AD" clId="Web-{DF676BB8-A419-C01C-680B-6700DC9C3AD3}" dt="2023-01-04T16:50:04.320" v="35" actId="1076"/>
          <ac:picMkLst>
            <pc:docMk/>
            <pc:sldMk cId="1752541795" sldId="363"/>
            <ac:picMk id="3" creationId="{00000000-0000-0000-0000-000000000000}"/>
          </ac:picMkLst>
        </pc:picChg>
      </pc:sldChg>
      <pc:sldChg chg="addSp modSp mod modClrScheme chgLayout">
        <pc:chgData name="EZZINE, Hind" userId="S::ezzineh@who.int::edcab00f-6318-46e5-a4a9-188b01ee222f" providerId="AD" clId="Web-{DF676BB8-A419-C01C-680B-6700DC9C3AD3}" dt="2023-01-04T17:27:24.978" v="244" actId="1076"/>
        <pc:sldMkLst>
          <pc:docMk/>
          <pc:sldMk cId="130388456" sldId="365"/>
        </pc:sldMkLst>
        <pc:spChg chg="add">
          <ac:chgData name="EZZINE, Hind" userId="S::ezzineh@who.int::edcab00f-6318-46e5-a4a9-188b01ee222f" providerId="AD" clId="Web-{DF676BB8-A419-C01C-680B-6700DC9C3AD3}" dt="2023-01-04T17:14:25.943" v="114"/>
          <ac:spMkLst>
            <pc:docMk/>
            <pc:sldMk cId="130388456" sldId="365"/>
            <ac:spMk id="3" creationId="{521A8529-BB62-EDDD-22A3-E5858EFFB42F}"/>
          </ac:spMkLst>
        </pc:spChg>
        <pc:spChg chg="mod ord">
          <ac:chgData name="EZZINE, Hind" userId="S::ezzineh@who.int::edcab00f-6318-46e5-a4a9-188b01ee222f" providerId="AD" clId="Web-{DF676BB8-A419-C01C-680B-6700DC9C3AD3}" dt="2023-01-04T17:27:03.789" v="243" actId="1076"/>
          <ac:spMkLst>
            <pc:docMk/>
            <pc:sldMk cId="130388456" sldId="365"/>
            <ac:spMk id="5" creationId="{00000000-0000-0000-0000-000000000000}"/>
          </ac:spMkLst>
        </pc:spChg>
        <pc:spChg chg="mod ord">
          <ac:chgData name="EZZINE, Hind" userId="S::ezzineh@who.int::edcab00f-6318-46e5-a4a9-188b01ee222f" providerId="AD" clId="Web-{DF676BB8-A419-C01C-680B-6700DC9C3AD3}" dt="2023-01-04T17:27:24.978" v="244" actId="1076"/>
          <ac:spMkLst>
            <pc:docMk/>
            <pc:sldMk cId="130388456" sldId="365"/>
            <ac:spMk id="7" creationId="{0BC0CE94-08E4-455D-8A86-8BFD65D55D5C}"/>
          </ac:spMkLst>
        </pc:spChg>
      </pc:sldChg>
      <pc:sldChg chg="addSp modSp mod modClrScheme chgLayout">
        <pc:chgData name="EZZINE, Hind" userId="S::ezzineh@who.int::edcab00f-6318-46e5-a4a9-188b01ee222f" providerId="AD" clId="Web-{DF676BB8-A419-C01C-680B-6700DC9C3AD3}" dt="2023-01-04T17:27:47.472" v="246" actId="20577"/>
        <pc:sldMkLst>
          <pc:docMk/>
          <pc:sldMk cId="112685476" sldId="366"/>
        </pc:sldMkLst>
        <pc:spChg chg="add mod">
          <ac:chgData name="EZZINE, Hind" userId="S::ezzineh@who.int::edcab00f-6318-46e5-a4a9-188b01ee222f" providerId="AD" clId="Web-{DF676BB8-A419-C01C-680B-6700DC9C3AD3}" dt="2023-01-04T17:17:32.035" v="144" actId="1076"/>
          <ac:spMkLst>
            <pc:docMk/>
            <pc:sldMk cId="112685476" sldId="366"/>
            <ac:spMk id="2" creationId="{9C4163EF-7EBE-9822-F31C-F8B01CC99E1C}"/>
          </ac:spMkLst>
        </pc:spChg>
        <pc:spChg chg="mod ord">
          <ac:chgData name="EZZINE, Hind" userId="S::ezzineh@who.int::edcab00f-6318-46e5-a4a9-188b01ee222f" providerId="AD" clId="Web-{DF676BB8-A419-C01C-680B-6700DC9C3AD3}" dt="2023-01-04T17:18:18.742" v="158" actId="1076"/>
          <ac:spMkLst>
            <pc:docMk/>
            <pc:sldMk cId="112685476" sldId="366"/>
            <ac:spMk id="5" creationId="{00000000-0000-0000-0000-000000000000}"/>
          </ac:spMkLst>
        </pc:spChg>
        <pc:spChg chg="mod ord">
          <ac:chgData name="EZZINE, Hind" userId="S::ezzineh@who.int::edcab00f-6318-46e5-a4a9-188b01ee222f" providerId="AD" clId="Web-{DF676BB8-A419-C01C-680B-6700DC9C3AD3}" dt="2023-01-04T17:27:47.472" v="246" actId="20577"/>
          <ac:spMkLst>
            <pc:docMk/>
            <pc:sldMk cId="112685476" sldId="366"/>
            <ac:spMk id="7" creationId="{0BC0CE94-08E4-455D-8A86-8BFD65D55D5C}"/>
          </ac:spMkLst>
        </pc:spChg>
      </pc:sldChg>
      <pc:sldChg chg="addSp modSp mod modClrScheme chgLayout">
        <pc:chgData name="EZZINE, Hind" userId="S::ezzineh@who.int::edcab00f-6318-46e5-a4a9-188b01ee222f" providerId="AD" clId="Web-{DF676BB8-A419-C01C-680B-6700DC9C3AD3}" dt="2023-01-04T17:33:52.161" v="286"/>
        <pc:sldMkLst>
          <pc:docMk/>
          <pc:sldMk cId="169315811" sldId="367"/>
        </pc:sldMkLst>
        <pc:spChg chg="add">
          <ac:chgData name="EZZINE, Hind" userId="S::ezzineh@who.int::edcab00f-6318-46e5-a4a9-188b01ee222f" providerId="AD" clId="Web-{DF676BB8-A419-C01C-680B-6700DC9C3AD3}" dt="2023-01-04T17:19:16.089" v="170"/>
          <ac:spMkLst>
            <pc:docMk/>
            <pc:sldMk cId="169315811" sldId="367"/>
            <ac:spMk id="3" creationId="{16F9F515-EB9D-5677-CEE2-5B013B64A9AF}"/>
          </ac:spMkLst>
        </pc:spChg>
        <pc:spChg chg="mod ord">
          <ac:chgData name="EZZINE, Hind" userId="S::ezzineh@who.int::edcab00f-6318-46e5-a4a9-188b01ee222f" providerId="AD" clId="Web-{DF676BB8-A419-C01C-680B-6700DC9C3AD3}" dt="2023-01-04T17:31:29.072" v="271" actId="1076"/>
          <ac:spMkLst>
            <pc:docMk/>
            <pc:sldMk cId="169315811" sldId="367"/>
            <ac:spMk id="7" creationId="{00000000-0000-0000-0000-000000000000}"/>
          </ac:spMkLst>
        </pc:spChg>
        <pc:spChg chg="mod ord">
          <ac:chgData name="EZZINE, Hind" userId="S::ezzineh@who.int::edcab00f-6318-46e5-a4a9-188b01ee222f" providerId="AD" clId="Web-{DF676BB8-A419-C01C-680B-6700DC9C3AD3}" dt="2023-01-04T17:33:52.161" v="286"/>
          <ac:spMkLst>
            <pc:docMk/>
            <pc:sldMk cId="169315811" sldId="367"/>
            <ac:spMk id="8195" creationId="{00000000-0000-0000-0000-000000000000}"/>
          </ac:spMkLst>
        </pc:spChg>
      </pc:sldChg>
      <pc:sldChg chg="addSp modSp mod modClrScheme chgLayout">
        <pc:chgData name="EZZINE, Hind" userId="S::ezzineh@who.int::edcab00f-6318-46e5-a4a9-188b01ee222f" providerId="AD" clId="Web-{DF676BB8-A419-C01C-680B-6700DC9C3AD3}" dt="2023-01-04T18:01:54.219" v="480" actId="20577"/>
        <pc:sldMkLst>
          <pc:docMk/>
          <pc:sldMk cId="1646926115" sldId="368"/>
        </pc:sldMkLst>
        <pc:spChg chg="mod ord">
          <ac:chgData name="EZZINE, Hind" userId="S::ezzineh@who.int::edcab00f-6318-46e5-a4a9-188b01ee222f" providerId="AD" clId="Web-{DF676BB8-A419-C01C-680B-6700DC9C3AD3}" dt="2023-01-04T17:24:00.760" v="221"/>
          <ac:spMkLst>
            <pc:docMk/>
            <pc:sldMk cId="1646926115" sldId="368"/>
            <ac:spMk id="2" creationId="{00000000-0000-0000-0000-000000000000}"/>
          </ac:spMkLst>
        </pc:spChg>
        <pc:spChg chg="mod ord">
          <ac:chgData name="EZZINE, Hind" userId="S::ezzineh@who.int::edcab00f-6318-46e5-a4a9-188b01ee222f" providerId="AD" clId="Web-{DF676BB8-A419-C01C-680B-6700DC9C3AD3}" dt="2023-01-04T18:01:54.219" v="480" actId="20577"/>
          <ac:spMkLst>
            <pc:docMk/>
            <pc:sldMk cId="1646926115" sldId="368"/>
            <ac:spMk id="3" creationId="{00000000-0000-0000-0000-000000000000}"/>
          </ac:spMkLst>
        </pc:spChg>
        <pc:spChg chg="add">
          <ac:chgData name="EZZINE, Hind" userId="S::ezzineh@who.int::edcab00f-6318-46e5-a4a9-188b01ee222f" providerId="AD" clId="Web-{DF676BB8-A419-C01C-680B-6700DC9C3AD3}" dt="2023-01-04T17:19:26.043" v="173"/>
          <ac:spMkLst>
            <pc:docMk/>
            <pc:sldMk cId="1646926115" sldId="368"/>
            <ac:spMk id="5" creationId="{F7B6A8D0-4FB7-AA9F-6ED4-FC5B909D0663}"/>
          </ac:spMkLst>
        </pc:spChg>
      </pc:sldChg>
      <pc:sldChg chg="addSp delSp modSp mod modClrScheme chgLayout">
        <pc:chgData name="EZZINE, Hind" userId="S::ezzineh@who.int::edcab00f-6318-46e5-a4a9-188b01ee222f" providerId="AD" clId="Web-{DF676BB8-A419-C01C-680B-6700DC9C3AD3}" dt="2023-01-04T17:40:51.010" v="335"/>
        <pc:sldMkLst>
          <pc:docMk/>
          <pc:sldMk cId="3424401880" sldId="369"/>
        </pc:sldMkLst>
        <pc:spChg chg="mod ord">
          <ac:chgData name="EZZINE, Hind" userId="S::ezzineh@who.int::edcab00f-6318-46e5-a4a9-188b01ee222f" providerId="AD" clId="Web-{DF676BB8-A419-C01C-680B-6700DC9C3AD3}" dt="2023-01-04T17:24:57.701" v="229" actId="1076"/>
          <ac:spMkLst>
            <pc:docMk/>
            <pc:sldMk cId="3424401880" sldId="369"/>
            <ac:spMk id="2" creationId="{FC901949-BF9C-4826-8FCE-76E3B84B3ABC}"/>
          </ac:spMkLst>
        </pc:spChg>
        <pc:spChg chg="del mod ord">
          <ac:chgData name="EZZINE, Hind" userId="S::ezzineh@who.int::edcab00f-6318-46e5-a4a9-188b01ee222f" providerId="AD" clId="Web-{DF676BB8-A419-C01C-680B-6700DC9C3AD3}" dt="2023-01-04T17:40:51.010" v="335"/>
          <ac:spMkLst>
            <pc:docMk/>
            <pc:sldMk cId="3424401880" sldId="369"/>
            <ac:spMk id="3" creationId="{86CBBBA3-6695-4C9B-8E42-B59E0346569C}"/>
          </ac:spMkLst>
        </pc:spChg>
        <pc:spChg chg="del mod ord">
          <ac:chgData name="EZZINE, Hind" userId="S::ezzineh@who.int::edcab00f-6318-46e5-a4a9-188b01ee222f" providerId="AD" clId="Web-{DF676BB8-A419-C01C-680B-6700DC9C3AD3}" dt="2023-01-04T17:24:51.670" v="228"/>
          <ac:spMkLst>
            <pc:docMk/>
            <pc:sldMk cId="3424401880" sldId="369"/>
            <ac:spMk id="6" creationId="{9F955D93-00C1-4D6D-9DE0-EE7FDE52BD65}"/>
          </ac:spMkLst>
        </pc:spChg>
        <pc:spChg chg="add">
          <ac:chgData name="EZZINE, Hind" userId="S::ezzineh@who.int::edcab00f-6318-46e5-a4a9-188b01ee222f" providerId="AD" clId="Web-{DF676BB8-A419-C01C-680B-6700DC9C3AD3}" dt="2023-01-04T17:19:42.341" v="176"/>
          <ac:spMkLst>
            <pc:docMk/>
            <pc:sldMk cId="3424401880" sldId="369"/>
            <ac:spMk id="7" creationId="{BB2C202A-9F4E-8FDF-CB7A-8AFE6B14AA62}"/>
          </ac:spMkLst>
        </pc:spChg>
        <pc:graphicFrameChg chg="mod">
          <ac:chgData name="EZZINE, Hind" userId="S::ezzineh@who.int::edcab00f-6318-46e5-a4a9-188b01ee222f" providerId="AD" clId="Web-{DF676BB8-A419-C01C-680B-6700DC9C3AD3}" dt="2023-01-04T17:24:48.560" v="227" actId="1076"/>
          <ac:graphicFrameMkLst>
            <pc:docMk/>
            <pc:sldMk cId="3424401880" sldId="369"/>
            <ac:graphicFrameMk id="5" creationId="{256BD01E-DAE0-489A-9B14-3CDC005409CE}"/>
          </ac:graphicFrameMkLst>
        </pc:graphicFrameChg>
      </pc:sldChg>
      <pc:sldChg chg="addSp modSp mod modClrScheme chgLayout">
        <pc:chgData name="EZZINE, Hind" userId="S::ezzineh@who.int::edcab00f-6318-46e5-a4a9-188b01ee222f" providerId="AD" clId="Web-{DF676BB8-A419-C01C-680B-6700DC9C3AD3}" dt="2023-01-04T17:37:29.761" v="312"/>
        <pc:sldMkLst>
          <pc:docMk/>
          <pc:sldMk cId="1883677460" sldId="371"/>
        </pc:sldMkLst>
        <pc:spChg chg="mod ord">
          <ac:chgData name="EZZINE, Hind" userId="S::ezzineh@who.int::edcab00f-6318-46e5-a4a9-188b01ee222f" providerId="AD" clId="Web-{DF676BB8-A419-C01C-680B-6700DC9C3AD3}" dt="2023-01-04T17:35:09.892" v="297"/>
          <ac:spMkLst>
            <pc:docMk/>
            <pc:sldMk cId="1883677460" sldId="371"/>
            <ac:spMk id="2" creationId="{C862AEE8-033A-43EF-AE4C-06C84A6871CC}"/>
          </ac:spMkLst>
        </pc:spChg>
        <pc:spChg chg="mod ord">
          <ac:chgData name="EZZINE, Hind" userId="S::ezzineh@who.int::edcab00f-6318-46e5-a4a9-188b01ee222f" providerId="AD" clId="Web-{DF676BB8-A419-C01C-680B-6700DC9C3AD3}" dt="2023-01-04T17:37:29.761" v="312"/>
          <ac:spMkLst>
            <pc:docMk/>
            <pc:sldMk cId="1883677460" sldId="371"/>
            <ac:spMk id="3" creationId="{CFDFD8E3-A71E-4A01-A167-A45624E98250}"/>
          </ac:spMkLst>
        </pc:spChg>
        <pc:spChg chg="add">
          <ac:chgData name="EZZINE, Hind" userId="S::ezzineh@who.int::edcab00f-6318-46e5-a4a9-188b01ee222f" providerId="AD" clId="Web-{DF676BB8-A419-C01C-680B-6700DC9C3AD3}" dt="2023-01-04T17:19:56.046" v="179"/>
          <ac:spMkLst>
            <pc:docMk/>
            <pc:sldMk cId="1883677460" sldId="371"/>
            <ac:spMk id="5" creationId="{068F5E16-C345-BEAD-E123-05906153DA16}"/>
          </ac:spMkLst>
        </pc:spChg>
      </pc:sldChg>
      <pc:sldChg chg="addSp delSp modSp mod modClrScheme addAnim delAnim modAnim chgLayout">
        <pc:chgData name="EZZINE, Hind" userId="S::ezzineh@who.int::edcab00f-6318-46e5-a4a9-188b01ee222f" providerId="AD" clId="Web-{DF676BB8-A419-C01C-680B-6700DC9C3AD3}" dt="2023-01-04T17:42:25.282" v="350"/>
        <pc:sldMkLst>
          <pc:docMk/>
          <pc:sldMk cId="12903751" sldId="372"/>
        </pc:sldMkLst>
        <pc:spChg chg="mod ord">
          <ac:chgData name="EZZINE, Hind" userId="S::ezzineh@who.int::edcab00f-6318-46e5-a4a9-188b01ee222f" providerId="AD" clId="Web-{DF676BB8-A419-C01C-680B-6700DC9C3AD3}" dt="2023-01-04T17:35:46.941" v="303" actId="1076"/>
          <ac:spMkLst>
            <pc:docMk/>
            <pc:sldMk cId="12903751" sldId="372"/>
            <ac:spMk id="2" creationId="{C862AEE8-033A-43EF-AE4C-06C84A6871CC}"/>
          </ac:spMkLst>
        </pc:spChg>
        <pc:spChg chg="add del mod ord">
          <ac:chgData name="EZZINE, Hind" userId="S::ezzineh@who.int::edcab00f-6318-46e5-a4a9-188b01ee222f" providerId="AD" clId="Web-{DF676BB8-A419-C01C-680B-6700DC9C3AD3}" dt="2023-01-04T17:35:40.941" v="302"/>
          <ac:spMkLst>
            <pc:docMk/>
            <pc:sldMk cId="12903751" sldId="372"/>
            <ac:spMk id="4" creationId="{5E97B208-03C6-1002-563C-E9ED27CEA685}"/>
          </ac:spMkLst>
        </pc:spChg>
        <pc:spChg chg="add">
          <ac:chgData name="EZZINE, Hind" userId="S::ezzineh@who.int::edcab00f-6318-46e5-a4a9-188b01ee222f" providerId="AD" clId="Web-{DF676BB8-A419-C01C-680B-6700DC9C3AD3}" dt="2023-01-04T17:20:06.383" v="182"/>
          <ac:spMkLst>
            <pc:docMk/>
            <pc:sldMk cId="12903751" sldId="372"/>
            <ac:spMk id="6" creationId="{347E0A0E-9F70-7207-7E87-F85EC75F3DD1}"/>
          </ac:spMkLst>
        </pc:spChg>
      </pc:sldChg>
      <pc:sldChg chg="addSp modSp mod modClrScheme chgLayout">
        <pc:chgData name="EZZINE, Hind" userId="S::ezzineh@who.int::edcab00f-6318-46e5-a4a9-188b01ee222f" providerId="AD" clId="Web-{DF676BB8-A419-C01C-680B-6700DC9C3AD3}" dt="2023-01-04T17:38:11.608" v="317" actId="14100"/>
        <pc:sldMkLst>
          <pc:docMk/>
          <pc:sldMk cId="1358367288" sldId="373"/>
        </pc:sldMkLst>
        <pc:spChg chg="mod ord">
          <ac:chgData name="EZZINE, Hind" userId="S::ezzineh@who.int::edcab00f-6318-46e5-a4a9-188b01ee222f" providerId="AD" clId="Web-{DF676BB8-A419-C01C-680B-6700DC9C3AD3}" dt="2023-01-04T17:38:11.608" v="317" actId="14100"/>
          <ac:spMkLst>
            <pc:docMk/>
            <pc:sldMk cId="1358367288" sldId="373"/>
            <ac:spMk id="2" creationId="{1AFC9D3B-454D-40D1-AA71-F90730F07E96}"/>
          </ac:spMkLst>
        </pc:spChg>
        <pc:spChg chg="mod ord">
          <ac:chgData name="EZZINE, Hind" userId="S::ezzineh@who.int::edcab00f-6318-46e5-a4a9-188b01ee222f" providerId="AD" clId="Web-{DF676BB8-A419-C01C-680B-6700DC9C3AD3}" dt="2023-01-04T17:37:42.340" v="314"/>
          <ac:spMkLst>
            <pc:docMk/>
            <pc:sldMk cId="1358367288" sldId="373"/>
            <ac:spMk id="3" creationId="{D25EC2C2-780C-4A89-A666-15E221CD6B62}"/>
          </ac:spMkLst>
        </pc:spChg>
        <pc:spChg chg="add">
          <ac:chgData name="EZZINE, Hind" userId="S::ezzineh@who.int::edcab00f-6318-46e5-a4a9-188b01ee222f" providerId="AD" clId="Web-{DF676BB8-A419-C01C-680B-6700DC9C3AD3}" dt="2023-01-04T17:20:15.712" v="185"/>
          <ac:spMkLst>
            <pc:docMk/>
            <pc:sldMk cId="1358367288" sldId="373"/>
            <ac:spMk id="5" creationId="{19421016-5EB7-828D-9E8C-7D2597BE7BCA}"/>
          </ac:spMkLst>
        </pc:spChg>
      </pc:sldChg>
      <pc:sldChg chg="addSp modSp mod modClrScheme chgLayout">
        <pc:chgData name="EZZINE, Hind" userId="S::ezzineh@who.int::edcab00f-6318-46e5-a4a9-188b01ee222f" providerId="AD" clId="Web-{DF676BB8-A419-C01C-680B-6700DC9C3AD3}" dt="2023-01-04T17:46:24.339" v="359" actId="1076"/>
        <pc:sldMkLst>
          <pc:docMk/>
          <pc:sldMk cId="130226855" sldId="375"/>
        </pc:sldMkLst>
        <pc:spChg chg="mod ord">
          <ac:chgData name="EZZINE, Hind" userId="S::ezzineh@who.int::edcab00f-6318-46e5-a4a9-188b01ee222f" providerId="AD" clId="Web-{DF676BB8-A419-C01C-680B-6700DC9C3AD3}" dt="2023-01-04T17:46:24.339" v="359" actId="1076"/>
          <ac:spMkLst>
            <pc:docMk/>
            <pc:sldMk cId="130226855" sldId="375"/>
            <ac:spMk id="2" creationId="{C862AEE8-033A-43EF-AE4C-06C84A6871CC}"/>
          </ac:spMkLst>
        </pc:spChg>
        <pc:spChg chg="mod ord">
          <ac:chgData name="EZZINE, Hind" userId="S::ezzineh@who.int::edcab00f-6318-46e5-a4a9-188b01ee222f" providerId="AD" clId="Web-{DF676BB8-A419-C01C-680B-6700DC9C3AD3}" dt="2023-01-04T17:45:39.617" v="356" actId="1076"/>
          <ac:spMkLst>
            <pc:docMk/>
            <pc:sldMk cId="130226855" sldId="375"/>
            <ac:spMk id="3" creationId="{CFDFD8E3-A71E-4A01-A167-A45624E98250}"/>
          </ac:spMkLst>
        </pc:spChg>
        <pc:spChg chg="add">
          <ac:chgData name="EZZINE, Hind" userId="S::ezzineh@who.int::edcab00f-6318-46e5-a4a9-188b01ee222f" providerId="AD" clId="Web-{DF676BB8-A419-C01C-680B-6700DC9C3AD3}" dt="2023-01-04T17:20:34.448" v="191"/>
          <ac:spMkLst>
            <pc:docMk/>
            <pc:sldMk cId="130226855" sldId="375"/>
            <ac:spMk id="6" creationId="{6EB30E86-6F8F-7140-A32D-B4583B078612}"/>
          </ac:spMkLst>
        </pc:spChg>
      </pc:sldChg>
      <pc:sldChg chg="addSp delSp modSp mod modClrScheme chgLayout">
        <pc:chgData name="EZZINE, Hind" userId="S::ezzineh@who.int::edcab00f-6318-46e5-a4a9-188b01ee222f" providerId="AD" clId="Web-{DF676BB8-A419-C01C-680B-6700DC9C3AD3}" dt="2023-01-04T17:53:31.667" v="458"/>
        <pc:sldMkLst>
          <pc:docMk/>
          <pc:sldMk cId="1768936103" sldId="379"/>
        </pc:sldMkLst>
        <pc:spChg chg="mod ord">
          <ac:chgData name="EZZINE, Hind" userId="S::ezzineh@who.int::edcab00f-6318-46e5-a4a9-188b01ee222f" providerId="AD" clId="Web-{DF676BB8-A419-C01C-680B-6700DC9C3AD3}" dt="2023-01-04T17:48:19.551" v="371"/>
          <ac:spMkLst>
            <pc:docMk/>
            <pc:sldMk cId="1768936103" sldId="379"/>
            <ac:spMk id="2" creationId="{00000000-0000-0000-0000-000000000000}"/>
          </ac:spMkLst>
        </pc:spChg>
        <pc:spChg chg="add mod">
          <ac:chgData name="EZZINE, Hind" userId="S::ezzineh@who.int::edcab00f-6318-46e5-a4a9-188b01ee222f" providerId="AD" clId="Web-{DF676BB8-A419-C01C-680B-6700DC9C3AD3}" dt="2023-01-04T17:30:11.222" v="267" actId="1076"/>
          <ac:spMkLst>
            <pc:docMk/>
            <pc:sldMk cId="1768936103" sldId="379"/>
            <ac:spMk id="3" creationId="{426BDEF0-65A3-A2D8-EA0F-BD809672B06F}"/>
          </ac:spMkLst>
        </pc:spChg>
        <pc:spChg chg="mod">
          <ac:chgData name="EZZINE, Hind" userId="S::ezzineh@who.int::edcab00f-6318-46e5-a4a9-188b01ee222f" providerId="AD" clId="Web-{DF676BB8-A419-C01C-680B-6700DC9C3AD3}" dt="2023-01-04T17:53:31.667" v="458"/>
          <ac:spMkLst>
            <pc:docMk/>
            <pc:sldMk cId="1768936103" sldId="379"/>
            <ac:spMk id="4" creationId="{B8798144-C516-5348-A5F5-C41C25162F89}"/>
          </ac:spMkLst>
        </pc:spChg>
        <pc:spChg chg="add del mod ord">
          <ac:chgData name="EZZINE, Hind" userId="S::ezzineh@who.int::edcab00f-6318-46e5-a4a9-188b01ee222f" providerId="AD" clId="Web-{DF676BB8-A419-C01C-680B-6700DC9C3AD3}" dt="2023-01-04T17:29:48.002" v="260"/>
          <ac:spMkLst>
            <pc:docMk/>
            <pc:sldMk cId="1768936103" sldId="379"/>
            <ac:spMk id="5" creationId="{A25176FB-C635-85CB-F283-4E1BCB299196}"/>
          </ac:spMkLst>
        </pc:spChg>
      </pc:sldChg>
      <pc:sldChg chg="addSp modSp mod modClrScheme chgLayout">
        <pc:chgData name="EZZINE, Hind" userId="S::ezzineh@who.int::edcab00f-6318-46e5-a4a9-188b01ee222f" providerId="AD" clId="Web-{DF676BB8-A419-C01C-680B-6700DC9C3AD3}" dt="2023-01-04T17:51:07.047" v="442"/>
        <pc:sldMkLst>
          <pc:docMk/>
          <pc:sldMk cId="3902067697" sldId="380"/>
        </pc:sldMkLst>
        <pc:spChg chg="mod ord">
          <ac:chgData name="EZZINE, Hind" userId="S::ezzineh@who.int::edcab00f-6318-46e5-a4a9-188b01ee222f" providerId="AD" clId="Web-{DF676BB8-A419-C01C-680B-6700DC9C3AD3}" dt="2023-01-04T17:50:51.921" v="441"/>
          <ac:spMkLst>
            <pc:docMk/>
            <pc:sldMk cId="3902067697" sldId="380"/>
            <ac:spMk id="2" creationId="{2017C337-53AB-4974-B38D-95DFA467B25D}"/>
          </ac:spMkLst>
        </pc:spChg>
        <pc:spChg chg="add mod ord">
          <ac:chgData name="EZZINE, Hind" userId="S::ezzineh@who.int::edcab00f-6318-46e5-a4a9-188b01ee222f" providerId="AD" clId="Web-{DF676BB8-A419-C01C-680B-6700DC9C3AD3}" dt="2023-01-04T17:22:32.863" v="211"/>
          <ac:spMkLst>
            <pc:docMk/>
            <pc:sldMk cId="3902067697" sldId="380"/>
            <ac:spMk id="3" creationId="{A6507B77-5C08-A05D-18A2-6F24962CF3D0}"/>
          </ac:spMkLst>
        </pc:spChg>
        <pc:spChg chg="add mod">
          <ac:chgData name="EZZINE, Hind" userId="S::ezzineh@who.int::edcab00f-6318-46e5-a4a9-188b01ee222f" providerId="AD" clId="Web-{DF676BB8-A419-C01C-680B-6700DC9C3AD3}" dt="2023-01-04T17:49:40.525" v="379" actId="1076"/>
          <ac:spMkLst>
            <pc:docMk/>
            <pc:sldMk cId="3902067697" sldId="380"/>
            <ac:spMk id="6" creationId="{EC498A2D-AF81-8AC8-7203-674CA29F0054}"/>
          </ac:spMkLst>
        </pc:spChg>
        <pc:graphicFrameChg chg="mod modGraphic">
          <ac:chgData name="EZZINE, Hind" userId="S::ezzineh@who.int::edcab00f-6318-46e5-a4a9-188b01ee222f" providerId="AD" clId="Web-{DF676BB8-A419-C01C-680B-6700DC9C3AD3}" dt="2023-01-04T17:51:07.047" v="442"/>
          <ac:graphicFrameMkLst>
            <pc:docMk/>
            <pc:sldMk cId="3902067697" sldId="380"/>
            <ac:graphicFrameMk id="5" creationId="{E444902E-3516-40C4-B036-6BAAF30944A4}"/>
          </ac:graphicFrameMkLst>
        </pc:graphicFrameChg>
      </pc:sldChg>
      <pc:sldChg chg="addSp delSp modSp mod modClrScheme chgLayout">
        <pc:chgData name="EZZINE, Hind" userId="S::ezzineh@who.int::edcab00f-6318-46e5-a4a9-188b01ee222f" providerId="AD" clId="Web-{DF676BB8-A419-C01C-680B-6700DC9C3AD3}" dt="2023-01-04T17:51:49.534" v="448" actId="1076"/>
        <pc:sldMkLst>
          <pc:docMk/>
          <pc:sldMk cId="2301161319" sldId="381"/>
        </pc:sldMkLst>
        <pc:spChg chg="mod ord">
          <ac:chgData name="EZZINE, Hind" userId="S::ezzineh@who.int::edcab00f-6318-46e5-a4a9-188b01ee222f" providerId="AD" clId="Web-{DF676BB8-A419-C01C-680B-6700DC9C3AD3}" dt="2023-01-04T17:51:49.534" v="448" actId="1076"/>
          <ac:spMkLst>
            <pc:docMk/>
            <pc:sldMk cId="2301161319" sldId="381"/>
            <ac:spMk id="2" creationId="{3EC47CE5-EC25-47F4-A6B4-64E50F8450FF}"/>
          </ac:spMkLst>
        </pc:spChg>
        <pc:spChg chg="add del mod ord">
          <ac:chgData name="EZZINE, Hind" userId="S::ezzineh@who.int::edcab00f-6318-46e5-a4a9-188b01ee222f" providerId="AD" clId="Web-{DF676BB8-A419-C01C-680B-6700DC9C3AD3}" dt="2023-01-04T17:51:36.893" v="445"/>
          <ac:spMkLst>
            <pc:docMk/>
            <pc:sldMk cId="2301161319" sldId="381"/>
            <ac:spMk id="3" creationId="{7B4F8338-259F-FCDC-31F8-BF18B4F357BC}"/>
          </ac:spMkLst>
        </pc:spChg>
        <pc:spChg chg="add">
          <ac:chgData name="EZZINE, Hind" userId="S::ezzineh@who.int::edcab00f-6318-46e5-a4a9-188b01ee222f" providerId="AD" clId="Web-{DF676BB8-A419-C01C-680B-6700DC9C3AD3}" dt="2023-01-04T17:47:29.672" v="367"/>
          <ac:spMkLst>
            <pc:docMk/>
            <pc:sldMk cId="2301161319" sldId="381"/>
            <ac:spMk id="5" creationId="{8CB5A752-4775-A7C2-5026-425DE3CE0272}"/>
          </ac:spMkLst>
        </pc:spChg>
        <pc:graphicFrameChg chg="mod">
          <ac:chgData name="EZZINE, Hind" userId="S::ezzineh@who.int::edcab00f-6318-46e5-a4a9-188b01ee222f" providerId="AD" clId="Web-{DF676BB8-A419-C01C-680B-6700DC9C3AD3}" dt="2023-01-04T17:51:44.534" v="446" actId="1076"/>
          <ac:graphicFrameMkLst>
            <pc:docMk/>
            <pc:sldMk cId="2301161319" sldId="381"/>
            <ac:graphicFrameMk id="6" creationId="{BB05FCF4-D1CC-4F1C-B6FC-8E3AECCFFF34}"/>
          </ac:graphicFrameMkLst>
        </pc:graphicFrameChg>
        <pc:graphicFrameChg chg="mod">
          <ac:chgData name="EZZINE, Hind" userId="S::ezzineh@who.int::edcab00f-6318-46e5-a4a9-188b01ee222f" providerId="AD" clId="Web-{DF676BB8-A419-C01C-680B-6700DC9C3AD3}" dt="2023-01-04T17:51:44.550" v="447" actId="1076"/>
          <ac:graphicFrameMkLst>
            <pc:docMk/>
            <pc:sldMk cId="2301161319" sldId="381"/>
            <ac:graphicFrameMk id="8" creationId="{7025CE47-90AA-4008-B565-31031A4EC67B}"/>
          </ac:graphicFrameMkLst>
        </pc:graphicFrameChg>
      </pc:sldChg>
      <pc:sldChg chg="addSp modSp">
        <pc:chgData name="EZZINE, Hind" userId="S::ezzineh@who.int::edcab00f-6318-46e5-a4a9-188b01ee222f" providerId="AD" clId="Web-{DF676BB8-A419-C01C-680B-6700DC9C3AD3}" dt="2023-01-04T17:54:01.528" v="459"/>
        <pc:sldMkLst>
          <pc:docMk/>
          <pc:sldMk cId="2136284726" sldId="382"/>
        </pc:sldMkLst>
        <pc:spChg chg="mod">
          <ac:chgData name="EZZINE, Hind" userId="S::ezzineh@who.int::edcab00f-6318-46e5-a4a9-188b01ee222f" providerId="AD" clId="Web-{DF676BB8-A419-C01C-680B-6700DC9C3AD3}" dt="2023-01-04T17:52:09.520" v="452" actId="1076"/>
          <ac:spMkLst>
            <pc:docMk/>
            <pc:sldMk cId="2136284726" sldId="382"/>
            <ac:spMk id="2" creationId="{CB32C1F7-E3A8-4E60-8753-FABA3BB40741}"/>
          </ac:spMkLst>
        </pc:spChg>
        <pc:spChg chg="mod">
          <ac:chgData name="EZZINE, Hind" userId="S::ezzineh@who.int::edcab00f-6318-46e5-a4a9-188b01ee222f" providerId="AD" clId="Web-{DF676BB8-A419-C01C-680B-6700DC9C3AD3}" dt="2023-01-04T17:54:01.528" v="459"/>
          <ac:spMkLst>
            <pc:docMk/>
            <pc:sldMk cId="2136284726" sldId="382"/>
            <ac:spMk id="3" creationId="{00959E9E-68D2-4E31-8EE8-27F8A013F485}"/>
          </ac:spMkLst>
        </pc:spChg>
        <pc:spChg chg="add">
          <ac:chgData name="EZZINE, Hind" userId="S::ezzineh@who.int::edcab00f-6318-46e5-a4a9-188b01ee222f" providerId="AD" clId="Web-{DF676BB8-A419-C01C-680B-6700DC9C3AD3}" dt="2023-01-04T17:47:39.876" v="370"/>
          <ac:spMkLst>
            <pc:docMk/>
            <pc:sldMk cId="2136284726" sldId="382"/>
            <ac:spMk id="5" creationId="{52ADACC2-38B3-E070-67E5-F674259B49AF}"/>
          </ac:spMkLst>
        </pc:spChg>
      </pc:sldChg>
      <pc:sldChg chg="addSp delSp modSp mod modClrScheme addAnim delAnim modAnim chgLayout">
        <pc:chgData name="EZZINE, Hind" userId="S::ezzineh@who.int::edcab00f-6318-46e5-a4a9-188b01ee222f" providerId="AD" clId="Web-{DF676BB8-A419-C01C-680B-6700DC9C3AD3}" dt="2023-01-04T17:40:13.445" v="334"/>
        <pc:sldMkLst>
          <pc:docMk/>
          <pc:sldMk cId="179304070" sldId="384"/>
        </pc:sldMkLst>
        <pc:spChg chg="mod ord">
          <ac:chgData name="EZZINE, Hind" userId="S::ezzineh@who.int::edcab00f-6318-46e5-a4a9-188b01ee222f" providerId="AD" clId="Web-{DF676BB8-A419-C01C-680B-6700DC9C3AD3}" dt="2023-01-04T17:38:31.984" v="320"/>
          <ac:spMkLst>
            <pc:docMk/>
            <pc:sldMk cId="179304070" sldId="384"/>
            <ac:spMk id="3" creationId="{D6FCA82F-EEAB-401C-8E1D-406D080237E8}"/>
          </ac:spMkLst>
        </pc:spChg>
        <pc:spChg chg="add del mod ord">
          <ac:chgData name="EZZINE, Hind" userId="S::ezzineh@who.int::edcab00f-6318-46e5-a4a9-188b01ee222f" providerId="AD" clId="Web-{DF676BB8-A419-C01C-680B-6700DC9C3AD3}" dt="2023-01-04T17:38:20.296" v="318"/>
          <ac:spMkLst>
            <pc:docMk/>
            <pc:sldMk cId="179304070" sldId="384"/>
            <ac:spMk id="5" creationId="{5CE5AA84-EB3C-D4D6-1C98-08242B238921}"/>
          </ac:spMkLst>
        </pc:spChg>
        <pc:spChg chg="add">
          <ac:chgData name="EZZINE, Hind" userId="S::ezzineh@who.int::edcab00f-6318-46e5-a4a9-188b01ee222f" providerId="AD" clId="Web-{DF676BB8-A419-C01C-680B-6700DC9C3AD3}" dt="2023-01-04T17:20:25.572" v="188"/>
          <ac:spMkLst>
            <pc:docMk/>
            <pc:sldMk cId="179304070" sldId="384"/>
            <ac:spMk id="8" creationId="{941EF03B-B08D-0DC3-F6C5-2AF7DDA7435D}"/>
          </ac:spMkLst>
        </pc:spChg>
        <pc:picChg chg="mod">
          <ac:chgData name="EZZINE, Hind" userId="S::ezzineh@who.int::edcab00f-6318-46e5-a4a9-188b01ee222f" providerId="AD" clId="Web-{DF676BB8-A419-C01C-680B-6700DC9C3AD3}" dt="2023-01-04T17:39:35.739" v="323" actId="1076"/>
          <ac:picMkLst>
            <pc:docMk/>
            <pc:sldMk cId="179304070" sldId="384"/>
            <ac:picMk id="2" creationId="{00000000-0000-0000-0000-000000000000}"/>
          </ac:picMkLst>
        </pc:picChg>
      </pc:sldChg>
      <pc:sldChg chg="addSp delSp modSp mod modClrScheme chgLayout">
        <pc:chgData name="EZZINE, Hind" userId="S::ezzineh@who.int::edcab00f-6318-46e5-a4a9-188b01ee222f" providerId="AD" clId="Web-{DF676BB8-A419-C01C-680B-6700DC9C3AD3}" dt="2023-01-04T17:31:05.164" v="269"/>
        <pc:sldMkLst>
          <pc:docMk/>
          <pc:sldMk cId="1467023649" sldId="385"/>
        </pc:sldMkLst>
        <pc:spChg chg="add del mod">
          <ac:chgData name="EZZINE, Hind" userId="S::ezzineh@who.int::edcab00f-6318-46e5-a4a9-188b01ee222f" providerId="AD" clId="Web-{DF676BB8-A419-C01C-680B-6700DC9C3AD3}" dt="2023-01-04T17:18:55.416" v="165"/>
          <ac:spMkLst>
            <pc:docMk/>
            <pc:sldMk cId="1467023649" sldId="385"/>
            <ac:spMk id="2" creationId="{EF6A5F03-79DF-77B7-9EC5-284F1091D914}"/>
          </ac:spMkLst>
        </pc:spChg>
        <pc:spChg chg="add">
          <ac:chgData name="EZZINE, Hind" userId="S::ezzineh@who.int::edcab00f-6318-46e5-a4a9-188b01ee222f" providerId="AD" clId="Web-{DF676BB8-A419-C01C-680B-6700DC9C3AD3}" dt="2023-01-04T17:19:03.682" v="166"/>
          <ac:spMkLst>
            <pc:docMk/>
            <pc:sldMk cId="1467023649" sldId="385"/>
            <ac:spMk id="4" creationId="{B677CAB6-5297-32A3-D018-2BE16E2682D8}"/>
          </ac:spMkLst>
        </pc:spChg>
        <pc:spChg chg="mod ord">
          <ac:chgData name="EZZINE, Hind" userId="S::ezzineh@who.int::edcab00f-6318-46e5-a4a9-188b01ee222f" providerId="AD" clId="Web-{DF676BB8-A419-C01C-680B-6700DC9C3AD3}" dt="2023-01-04T17:31:05.164" v="269"/>
          <ac:spMkLst>
            <pc:docMk/>
            <pc:sldMk cId="1467023649" sldId="385"/>
            <ac:spMk id="6" creationId="{00000000-0000-0000-0000-000000000000}"/>
          </ac:spMkLst>
        </pc:spChg>
        <pc:spChg chg="mod ord">
          <ac:chgData name="EZZINE, Hind" userId="S::ezzineh@who.int::edcab00f-6318-46e5-a4a9-188b01ee222f" providerId="AD" clId="Web-{DF676BB8-A419-C01C-680B-6700DC9C3AD3}" dt="2023-01-04T17:27:53.425" v="250" actId="20577"/>
          <ac:spMkLst>
            <pc:docMk/>
            <pc:sldMk cId="1467023649" sldId="385"/>
            <ac:spMk id="7" creationId="{0BC0CE94-08E4-455D-8A86-8BFD65D55D5C}"/>
          </ac:spMkLst>
        </pc:spChg>
      </pc:sldChg>
      <pc:sldChg chg="modSp">
        <pc:chgData name="EZZINE, Hind" userId="S::ezzineh@who.int::edcab00f-6318-46e5-a4a9-188b01ee222f" providerId="AD" clId="Web-{DF676BB8-A419-C01C-680B-6700DC9C3AD3}" dt="2023-01-04T16:47:23.855" v="30" actId="14100"/>
        <pc:sldMkLst>
          <pc:docMk/>
          <pc:sldMk cId="1320938519" sldId="388"/>
        </pc:sldMkLst>
        <pc:spChg chg="mod">
          <ac:chgData name="EZZINE, Hind" userId="S::ezzineh@who.int::edcab00f-6318-46e5-a4a9-188b01ee222f" providerId="AD" clId="Web-{DF676BB8-A419-C01C-680B-6700DC9C3AD3}" dt="2023-01-04T16:47:23.855" v="30" actId="14100"/>
          <ac:spMkLst>
            <pc:docMk/>
            <pc:sldMk cId="1320938519" sldId="388"/>
            <ac:spMk id="616" creationId="{00000000-0000-0000-0000-000000000000}"/>
          </ac:spMkLst>
        </pc:spChg>
        <pc:spChg chg="mod">
          <ac:chgData name="EZZINE, Hind" userId="S::ezzineh@who.int::edcab00f-6318-46e5-a4a9-188b01ee222f" providerId="AD" clId="Web-{DF676BB8-A419-C01C-680B-6700DC9C3AD3}" dt="2023-01-04T16:46:20.132" v="26" actId="1076"/>
          <ac:spMkLst>
            <pc:docMk/>
            <pc:sldMk cId="1320938519" sldId="388"/>
            <ac:spMk id="618" creationId="{00000000-0000-0000-0000-000000000000}"/>
          </ac:spMkLst>
        </pc:spChg>
      </pc:sldChg>
      <pc:sldChg chg="modSp">
        <pc:chgData name="EZZINE, Hind" userId="S::ezzineh@who.int::edcab00f-6318-46e5-a4a9-188b01ee222f" providerId="AD" clId="Web-{DF676BB8-A419-C01C-680B-6700DC9C3AD3}" dt="2023-01-04T18:09:28.816" v="607" actId="20577"/>
        <pc:sldMkLst>
          <pc:docMk/>
          <pc:sldMk cId="721066782" sldId="389"/>
        </pc:sldMkLst>
        <pc:spChg chg="mod">
          <ac:chgData name="EZZINE, Hind" userId="S::ezzineh@who.int::edcab00f-6318-46e5-a4a9-188b01ee222f" providerId="AD" clId="Web-{DF676BB8-A419-C01C-680B-6700DC9C3AD3}" dt="2023-01-04T18:09:28.816" v="607" actId="20577"/>
          <ac:spMkLst>
            <pc:docMk/>
            <pc:sldMk cId="721066782" sldId="389"/>
            <ac:spMk id="5" creationId="{2B9F2B4A-4CCA-44B1-8087-5D197574EC30}"/>
          </ac:spMkLst>
        </pc:spChg>
      </pc:sldChg>
      <pc:sldChg chg="add del">
        <pc:chgData name="EZZINE, Hind" userId="S::ezzineh@who.int::edcab00f-6318-46e5-a4a9-188b01ee222f" providerId="AD" clId="Web-{DF676BB8-A419-C01C-680B-6700DC9C3AD3}" dt="2023-01-04T17:31:16.618" v="270"/>
        <pc:sldMkLst>
          <pc:docMk/>
          <pc:sldMk cId="1314514733" sldId="390"/>
        </pc:sldMkLst>
      </pc:sldChg>
      <pc:sldMasterChg chg="add addSldLayout">
        <pc:chgData name="EZZINE, Hind" userId="S::ezzineh@who.int::edcab00f-6318-46e5-a4a9-188b01ee222f" providerId="AD" clId="Web-{DF676BB8-A419-C01C-680B-6700DC9C3AD3}" dt="2023-01-04T17:30:55.507" v="268"/>
        <pc:sldMasterMkLst>
          <pc:docMk/>
          <pc:sldMasterMk cId="0" sldId="2147483777"/>
        </pc:sldMasterMkLst>
        <pc:sldLayoutChg chg="add">
          <pc:chgData name="EZZINE, Hind" userId="S::ezzineh@who.int::edcab00f-6318-46e5-a4a9-188b01ee222f" providerId="AD" clId="Web-{DF676BB8-A419-C01C-680B-6700DC9C3AD3}" dt="2023-01-04T17:30:55.507" v="268"/>
          <pc:sldLayoutMkLst>
            <pc:docMk/>
            <pc:sldMasterMk cId="0" sldId="2147483777"/>
            <pc:sldLayoutMk cId="0" sldId="214748366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67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4205336573" sldId="214748377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1194917028" sldId="214748377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7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7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2"/>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3"/>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7"/>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2"/>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3"/>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7"/>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2"/>
          </pc:sldLayoutMkLst>
        </pc:sldLayoutChg>
      </pc:sldMasterChg>
    </pc:docChg>
  </pc:docChgLst>
  <pc:docChgLst>
    <pc:chgData name="EZZINE, Hind" userId="S::ezzineh@who.int::edcab00f-6318-46e5-a4a9-188b01ee222f" providerId="AD" clId="Web-{7E41D978-7D9F-7609-EAE2-A8CBF14229D3}"/>
    <pc:docChg chg="addSld modSld">
      <pc:chgData name="EZZINE, Hind" userId="S::ezzineh@who.int::edcab00f-6318-46e5-a4a9-188b01ee222f" providerId="AD" clId="Web-{7E41D978-7D9F-7609-EAE2-A8CBF14229D3}" dt="2024-07-31T13:34:54.388" v="17"/>
      <pc:docMkLst>
        <pc:docMk/>
      </pc:docMkLst>
      <pc:sldChg chg="modSp">
        <pc:chgData name="EZZINE, Hind" userId="S::ezzineh@who.int::edcab00f-6318-46e5-a4a9-188b01ee222f" providerId="AD" clId="Web-{7E41D978-7D9F-7609-EAE2-A8CBF14229D3}" dt="2024-07-31T13:16:27.528" v="8" actId="20577"/>
        <pc:sldMkLst>
          <pc:docMk/>
          <pc:sldMk cId="0" sldId="256"/>
        </pc:sldMkLst>
        <pc:spChg chg="mod">
          <ac:chgData name="EZZINE, Hind" userId="S::ezzineh@who.int::edcab00f-6318-46e5-a4a9-188b01ee222f" providerId="AD" clId="Web-{7E41D978-7D9F-7609-EAE2-A8CBF14229D3}" dt="2024-07-31T13:16:27.528" v="8" actId="20577"/>
          <ac:spMkLst>
            <pc:docMk/>
            <pc:sldMk cId="0" sldId="256"/>
            <ac:spMk id="561" creationId="{00000000-0000-0000-0000-000000000000}"/>
          </ac:spMkLst>
        </pc:spChg>
      </pc:sldChg>
      <pc:sldChg chg="modSp">
        <pc:chgData name="EZZINE, Hind" userId="S::ezzineh@who.int::edcab00f-6318-46e5-a4a9-188b01ee222f" providerId="AD" clId="Web-{7E41D978-7D9F-7609-EAE2-A8CBF14229D3}" dt="2024-07-31T13:17:19.124" v="12" actId="1076"/>
        <pc:sldMkLst>
          <pc:docMk/>
          <pc:sldMk cId="0" sldId="257"/>
        </pc:sldMkLst>
        <pc:spChg chg="mod">
          <ac:chgData name="EZZINE, Hind" userId="S::ezzineh@who.int::edcab00f-6318-46e5-a4a9-188b01ee222f" providerId="AD" clId="Web-{7E41D978-7D9F-7609-EAE2-A8CBF14229D3}" dt="2024-07-31T13:17:19.124" v="12" actId="1076"/>
          <ac:spMkLst>
            <pc:docMk/>
            <pc:sldMk cId="0" sldId="257"/>
            <ac:spMk id="567" creationId="{00000000-0000-0000-0000-000000000000}"/>
          </ac:spMkLst>
        </pc:spChg>
      </pc:sldChg>
      <pc:sldChg chg="mod modShow">
        <pc:chgData name="EZZINE, Hind" userId="S::ezzineh@who.int::edcab00f-6318-46e5-a4a9-188b01ee222f" providerId="AD" clId="Web-{7E41D978-7D9F-7609-EAE2-A8CBF14229D3}" dt="2024-07-31T13:34:40.606" v="15"/>
        <pc:sldMkLst>
          <pc:docMk/>
          <pc:sldMk cId="3902067697" sldId="380"/>
        </pc:sldMkLst>
      </pc:sldChg>
      <pc:sldChg chg="mod modShow">
        <pc:chgData name="EZZINE, Hind" userId="S::ezzineh@who.int::edcab00f-6318-46e5-a4a9-188b01ee222f" providerId="AD" clId="Web-{7E41D978-7D9F-7609-EAE2-A8CBF14229D3}" dt="2024-07-31T13:34:49.153" v="16"/>
        <pc:sldMkLst>
          <pc:docMk/>
          <pc:sldMk cId="2301161319" sldId="381"/>
        </pc:sldMkLst>
      </pc:sldChg>
      <pc:sldChg chg="mod modShow">
        <pc:chgData name="EZZINE, Hind" userId="S::ezzineh@who.int::edcab00f-6318-46e5-a4a9-188b01ee222f" providerId="AD" clId="Web-{7E41D978-7D9F-7609-EAE2-A8CBF14229D3}" dt="2024-07-31T13:34:54.388" v="17"/>
        <pc:sldMkLst>
          <pc:docMk/>
          <pc:sldMk cId="2136284726" sldId="382"/>
        </pc:sldMkLst>
      </pc:sldChg>
      <pc:sldChg chg="mod modShow">
        <pc:chgData name="EZZINE, Hind" userId="S::ezzineh@who.int::edcab00f-6318-46e5-a4a9-188b01ee222f" providerId="AD" clId="Web-{7E41D978-7D9F-7609-EAE2-A8CBF14229D3}" dt="2024-07-31T13:34:34.559" v="14"/>
        <pc:sldMkLst>
          <pc:docMk/>
          <pc:sldMk cId="1412766768" sldId="393"/>
        </pc:sldMkLst>
      </pc:sldChg>
      <pc:sldChg chg="add">
        <pc:chgData name="EZZINE, Hind" userId="S::ezzineh@who.int::edcab00f-6318-46e5-a4a9-188b01ee222f" providerId="AD" clId="Web-{7E41D978-7D9F-7609-EAE2-A8CBF14229D3}" dt="2024-07-31T13:25:59.716" v="13"/>
        <pc:sldMkLst>
          <pc:docMk/>
          <pc:sldMk cId="3395340667" sldId="463"/>
        </pc:sldMkLst>
      </pc:sldChg>
    </pc:docChg>
  </pc:docChgLst>
  <pc:docChgLst>
    <pc:chgData name="EZZINE, Hind" userId="S::ezzineh@who.int::edcab00f-6318-46e5-a4a9-188b01ee222f" providerId="AD" clId="Web-{5A15A2D8-DD81-DF0A-9B09-7053F8E23040}"/>
    <pc:docChg chg="addSld delSld modSld addMainMaster">
      <pc:chgData name="EZZINE, Hind" userId="S::ezzineh@who.int::edcab00f-6318-46e5-a4a9-188b01ee222f" providerId="AD" clId="Web-{5A15A2D8-DD81-DF0A-9B09-7053F8E23040}" dt="2023-01-02T22:13:01.552" v="159"/>
      <pc:docMkLst>
        <pc:docMk/>
      </pc:docMkLst>
      <pc:sldChg chg="modSp">
        <pc:chgData name="EZZINE, Hind" userId="S::ezzineh@who.int::edcab00f-6318-46e5-a4a9-188b01ee222f" providerId="AD" clId="Web-{5A15A2D8-DD81-DF0A-9B09-7053F8E23040}" dt="2023-01-02T21:45:55.023" v="23" actId="1076"/>
        <pc:sldMkLst>
          <pc:docMk/>
          <pc:sldMk cId="0" sldId="258"/>
        </pc:sldMkLst>
        <pc:spChg chg="mod">
          <ac:chgData name="EZZINE, Hind" userId="S::ezzineh@who.int::edcab00f-6318-46e5-a4a9-188b01ee222f" providerId="AD" clId="Web-{5A15A2D8-DD81-DF0A-9B09-7053F8E23040}" dt="2023-01-02T21:45:55.023" v="23" actId="1076"/>
          <ac:spMkLst>
            <pc:docMk/>
            <pc:sldMk cId="0" sldId="258"/>
            <ac:spMk id="571" creationId="{00000000-0000-0000-0000-000000000000}"/>
          </ac:spMkLst>
        </pc:spChg>
      </pc:sldChg>
      <pc:sldChg chg="modSp">
        <pc:chgData name="EZZINE, Hind" userId="S::ezzineh@who.int::edcab00f-6318-46e5-a4a9-188b01ee222f" providerId="AD" clId="Web-{5A15A2D8-DD81-DF0A-9B09-7053F8E23040}" dt="2023-01-02T21:47:44.531" v="38" actId="20577"/>
        <pc:sldMkLst>
          <pc:docMk/>
          <pc:sldMk cId="0" sldId="265"/>
        </pc:sldMkLst>
        <pc:spChg chg="mod">
          <ac:chgData name="EZZINE, Hind" userId="S::ezzineh@who.int::edcab00f-6318-46e5-a4a9-188b01ee222f" providerId="AD" clId="Web-{5A15A2D8-DD81-DF0A-9B09-7053F8E23040}" dt="2023-01-02T21:47:44.531" v="38" actId="20577"/>
          <ac:spMkLst>
            <pc:docMk/>
            <pc:sldMk cId="0" sldId="265"/>
            <ac:spMk id="616" creationId="{00000000-0000-0000-0000-000000000000}"/>
          </ac:spMkLst>
        </pc:spChg>
      </pc:sldChg>
      <pc:sldChg chg="modSp">
        <pc:chgData name="EZZINE, Hind" userId="S::ezzineh@who.int::edcab00f-6318-46e5-a4a9-188b01ee222f" providerId="AD" clId="Web-{5A15A2D8-DD81-DF0A-9B09-7053F8E23040}" dt="2023-01-02T21:57:00.520" v="65" actId="20577"/>
        <pc:sldMkLst>
          <pc:docMk/>
          <pc:sldMk cId="0" sldId="267"/>
        </pc:sldMkLst>
        <pc:spChg chg="mod">
          <ac:chgData name="EZZINE, Hind" userId="S::ezzineh@who.int::edcab00f-6318-46e5-a4a9-188b01ee222f" providerId="AD" clId="Web-{5A15A2D8-DD81-DF0A-9B09-7053F8E23040}" dt="2023-01-02T21:57:00.520" v="65" actId="20577"/>
          <ac:spMkLst>
            <pc:docMk/>
            <pc:sldMk cId="0" sldId="267"/>
            <ac:spMk id="628" creationId="{00000000-0000-0000-0000-000000000000}"/>
          </ac:spMkLst>
        </pc:spChg>
      </pc:sldChg>
      <pc:sldChg chg="modSp">
        <pc:chgData name="EZZINE, Hind" userId="S::ezzineh@who.int::edcab00f-6318-46e5-a4a9-188b01ee222f" providerId="AD" clId="Web-{5A15A2D8-DD81-DF0A-9B09-7053F8E23040}" dt="2023-01-02T21:50:14.739" v="41" actId="20577"/>
        <pc:sldMkLst>
          <pc:docMk/>
          <pc:sldMk cId="164684957" sldId="353"/>
        </pc:sldMkLst>
        <pc:spChg chg="mod">
          <ac:chgData name="EZZINE, Hind" userId="S::ezzineh@who.int::edcab00f-6318-46e5-a4a9-188b01ee222f" providerId="AD" clId="Web-{5A15A2D8-DD81-DF0A-9B09-7053F8E23040}" dt="2023-01-02T21:50:14.739" v="41" actId="20577"/>
          <ac:spMkLst>
            <pc:docMk/>
            <pc:sldMk cId="164684957" sldId="353"/>
            <ac:spMk id="616" creationId="{00000000-0000-0000-0000-000000000000}"/>
          </ac:spMkLst>
        </pc:spChg>
      </pc:sldChg>
      <pc:sldChg chg="modSp">
        <pc:chgData name="EZZINE, Hind" userId="S::ezzineh@who.int::edcab00f-6318-46e5-a4a9-188b01ee222f" providerId="AD" clId="Web-{5A15A2D8-DD81-DF0A-9B09-7053F8E23040}" dt="2023-01-02T21:46:46.498" v="28" actId="1076"/>
        <pc:sldMkLst>
          <pc:docMk/>
          <pc:sldMk cId="3295624739" sldId="354"/>
        </pc:sldMkLst>
        <pc:spChg chg="mod">
          <ac:chgData name="EZZINE, Hind" userId="S::ezzineh@who.int::edcab00f-6318-46e5-a4a9-188b01ee222f" providerId="AD" clId="Web-{5A15A2D8-DD81-DF0A-9B09-7053F8E23040}" dt="2023-01-02T21:46:46.498" v="28" actId="1076"/>
          <ac:spMkLst>
            <pc:docMk/>
            <pc:sldMk cId="3295624739" sldId="354"/>
            <ac:spMk id="623" creationId="{00000000-0000-0000-0000-000000000000}"/>
          </ac:spMkLst>
        </pc:spChg>
      </pc:sldChg>
      <pc:sldChg chg="modSp">
        <pc:chgData name="EZZINE, Hind" userId="S::ezzineh@who.int::edcab00f-6318-46e5-a4a9-188b01ee222f" providerId="AD" clId="Web-{5A15A2D8-DD81-DF0A-9B09-7053F8E23040}" dt="2023-01-02T21:45:36.679" v="21" actId="20577"/>
        <pc:sldMkLst>
          <pc:docMk/>
          <pc:sldMk cId="3029491523" sldId="356"/>
        </pc:sldMkLst>
        <pc:spChg chg="mod">
          <ac:chgData name="EZZINE, Hind" userId="S::ezzineh@who.int::edcab00f-6318-46e5-a4a9-188b01ee222f" providerId="AD" clId="Web-{5A15A2D8-DD81-DF0A-9B09-7053F8E23040}" dt="2023-01-02T21:33:06.966" v="3" actId="20577"/>
          <ac:spMkLst>
            <pc:docMk/>
            <pc:sldMk cId="3029491523" sldId="356"/>
            <ac:spMk id="2" creationId="{58D00639-ED77-4EF3-A03A-2ADF4BC21BA5}"/>
          </ac:spMkLst>
        </pc:spChg>
        <pc:spChg chg="mod">
          <ac:chgData name="EZZINE, Hind" userId="S::ezzineh@who.int::edcab00f-6318-46e5-a4a9-188b01ee222f" providerId="AD" clId="Web-{5A15A2D8-DD81-DF0A-9B09-7053F8E23040}" dt="2023-01-02T21:45:36.679" v="21" actId="20577"/>
          <ac:spMkLst>
            <pc:docMk/>
            <pc:sldMk cId="3029491523" sldId="356"/>
            <ac:spMk id="3" creationId="{C008FED0-F84A-4217-BFD9-B68A791C301C}"/>
          </ac:spMkLst>
        </pc:spChg>
      </pc:sldChg>
      <pc:sldChg chg="del">
        <pc:chgData name="EZZINE, Hind" userId="S::ezzineh@who.int::edcab00f-6318-46e5-a4a9-188b01ee222f" providerId="AD" clId="Web-{5A15A2D8-DD81-DF0A-9B09-7053F8E23040}" dt="2023-01-02T21:31:25.838" v="1"/>
        <pc:sldMkLst>
          <pc:docMk/>
          <pc:sldMk cId="1324240327" sldId="357"/>
        </pc:sldMkLst>
      </pc:sldChg>
      <pc:sldChg chg="modSp">
        <pc:chgData name="EZZINE, Hind" userId="S::ezzineh@who.int::edcab00f-6318-46e5-a4a9-188b01ee222f" providerId="AD" clId="Web-{5A15A2D8-DD81-DF0A-9B09-7053F8E23040}" dt="2023-01-02T21:53:25.744" v="55" actId="1076"/>
        <pc:sldMkLst>
          <pc:docMk/>
          <pc:sldMk cId="127641115" sldId="362"/>
        </pc:sldMkLst>
        <pc:spChg chg="mod">
          <ac:chgData name="EZZINE, Hind" userId="S::ezzineh@who.int::edcab00f-6318-46e5-a4a9-188b01ee222f" providerId="AD" clId="Web-{5A15A2D8-DD81-DF0A-9B09-7053F8E23040}" dt="2023-01-02T21:53:25.744" v="55" actId="1076"/>
          <ac:spMkLst>
            <pc:docMk/>
            <pc:sldMk cId="127641115" sldId="362"/>
            <ac:spMk id="6" creationId="{00000000-0000-0000-0000-000000000000}"/>
          </ac:spMkLst>
        </pc:spChg>
      </pc:sldChg>
      <pc:sldChg chg="addSp delSp modSp mod modClrScheme chgLayout">
        <pc:chgData name="EZZINE, Hind" userId="S::ezzineh@who.int::edcab00f-6318-46e5-a4a9-188b01ee222f" providerId="AD" clId="Web-{5A15A2D8-DD81-DF0A-9B09-7053F8E23040}" dt="2023-01-02T21:51:12.943" v="47" actId="14100"/>
        <pc:sldMkLst>
          <pc:docMk/>
          <pc:sldMk cId="1752541795" sldId="363"/>
        </pc:sldMkLst>
        <pc:spChg chg="mod">
          <ac:chgData name="EZZINE, Hind" userId="S::ezzineh@who.int::edcab00f-6318-46e5-a4a9-188b01ee222f" providerId="AD" clId="Web-{5A15A2D8-DD81-DF0A-9B09-7053F8E23040}" dt="2023-01-02T21:50:41.208" v="43" actId="20577"/>
          <ac:spMkLst>
            <pc:docMk/>
            <pc:sldMk cId="1752541795" sldId="363"/>
            <ac:spMk id="4" creationId="{00000000-0000-0000-0000-000000000000}"/>
          </ac:spMkLst>
        </pc:spChg>
        <pc:spChg chg="add mod ord">
          <ac:chgData name="EZZINE, Hind" userId="S::ezzineh@who.int::edcab00f-6318-46e5-a4a9-188b01ee222f" providerId="AD" clId="Web-{5A15A2D8-DD81-DF0A-9B09-7053F8E23040}" dt="2023-01-02T21:50:55.255" v="45" actId="20577"/>
          <ac:spMkLst>
            <pc:docMk/>
            <pc:sldMk cId="1752541795" sldId="363"/>
            <ac:spMk id="5" creationId="{811A59CD-9888-6681-9214-7F4D4CABA4C7}"/>
          </ac:spMkLst>
        </pc:spChg>
        <pc:spChg chg="add del mod ord">
          <ac:chgData name="EZZINE, Hind" userId="S::ezzineh@who.int::edcab00f-6318-46e5-a4a9-188b01ee222f" providerId="AD" clId="Web-{5A15A2D8-DD81-DF0A-9B09-7053F8E23040}" dt="2023-01-02T21:51:06.334" v="46"/>
          <ac:spMkLst>
            <pc:docMk/>
            <pc:sldMk cId="1752541795" sldId="363"/>
            <ac:spMk id="6" creationId="{C9576E1C-421A-90A9-4FCD-CA9EDA088D16}"/>
          </ac:spMkLst>
        </pc:spChg>
        <pc:picChg chg="mod">
          <ac:chgData name="EZZINE, Hind" userId="S::ezzineh@who.int::edcab00f-6318-46e5-a4a9-188b01ee222f" providerId="AD" clId="Web-{5A15A2D8-DD81-DF0A-9B09-7053F8E23040}" dt="2023-01-02T21:51:12.943" v="47" actId="14100"/>
          <ac:picMkLst>
            <pc:docMk/>
            <pc:sldMk cId="1752541795" sldId="363"/>
            <ac:picMk id="3" creationId="{00000000-0000-0000-0000-000000000000}"/>
          </ac:picMkLst>
        </pc:picChg>
      </pc:sldChg>
      <pc:sldChg chg="modSp">
        <pc:chgData name="EZZINE, Hind" userId="S::ezzineh@who.int::edcab00f-6318-46e5-a4a9-188b01ee222f" providerId="AD" clId="Web-{5A15A2D8-DD81-DF0A-9B09-7053F8E23040}" dt="2023-01-02T21:56:27.769" v="63" actId="20577"/>
        <pc:sldMkLst>
          <pc:docMk/>
          <pc:sldMk cId="130388456" sldId="365"/>
        </pc:sldMkLst>
        <pc:spChg chg="mod">
          <ac:chgData name="EZZINE, Hind" userId="S::ezzineh@who.int::edcab00f-6318-46e5-a4a9-188b01ee222f" providerId="AD" clId="Web-{5A15A2D8-DD81-DF0A-9B09-7053F8E23040}" dt="2023-01-02T21:56:27.769" v="63" actId="20577"/>
          <ac:spMkLst>
            <pc:docMk/>
            <pc:sldMk cId="130388456" sldId="365"/>
            <ac:spMk id="5" creationId="{00000000-0000-0000-0000-000000000000}"/>
          </ac:spMkLst>
        </pc:spChg>
      </pc:sldChg>
      <pc:sldChg chg="modSp">
        <pc:chgData name="EZZINE, Hind" userId="S::ezzineh@who.int::edcab00f-6318-46e5-a4a9-188b01ee222f" providerId="AD" clId="Web-{5A15A2D8-DD81-DF0A-9B09-7053F8E23040}" dt="2023-01-02T21:58:45.805" v="70" actId="20577"/>
        <pc:sldMkLst>
          <pc:docMk/>
          <pc:sldMk cId="112685476" sldId="366"/>
        </pc:sldMkLst>
        <pc:spChg chg="mod">
          <ac:chgData name="EZZINE, Hind" userId="S::ezzineh@who.int::edcab00f-6318-46e5-a4a9-188b01ee222f" providerId="AD" clId="Web-{5A15A2D8-DD81-DF0A-9B09-7053F8E23040}" dt="2023-01-02T21:58:45.805" v="70" actId="20577"/>
          <ac:spMkLst>
            <pc:docMk/>
            <pc:sldMk cId="112685476" sldId="366"/>
            <ac:spMk id="5" creationId="{00000000-0000-0000-0000-000000000000}"/>
          </ac:spMkLst>
        </pc:spChg>
      </pc:sldChg>
      <pc:sldChg chg="modSp">
        <pc:chgData name="EZZINE, Hind" userId="S::ezzineh@who.int::edcab00f-6318-46e5-a4a9-188b01ee222f" providerId="AD" clId="Web-{5A15A2D8-DD81-DF0A-9B09-7053F8E23040}" dt="2023-01-02T22:03:20.625" v="98"/>
        <pc:sldMkLst>
          <pc:docMk/>
          <pc:sldMk cId="169315811" sldId="367"/>
        </pc:sldMkLst>
        <pc:spChg chg="mod">
          <ac:chgData name="EZZINE, Hind" userId="S::ezzineh@who.int::edcab00f-6318-46e5-a4a9-188b01ee222f" providerId="AD" clId="Web-{5A15A2D8-DD81-DF0A-9B09-7053F8E23040}" dt="2023-01-02T22:01:47.107" v="88"/>
          <ac:spMkLst>
            <pc:docMk/>
            <pc:sldMk cId="169315811" sldId="367"/>
            <ac:spMk id="7" creationId="{00000000-0000-0000-0000-000000000000}"/>
          </ac:spMkLst>
        </pc:spChg>
        <pc:spChg chg="mod">
          <ac:chgData name="EZZINE, Hind" userId="S::ezzineh@who.int::edcab00f-6318-46e5-a4a9-188b01ee222f" providerId="AD" clId="Web-{5A15A2D8-DD81-DF0A-9B09-7053F8E23040}" dt="2023-01-02T22:03:20.625" v="98"/>
          <ac:spMkLst>
            <pc:docMk/>
            <pc:sldMk cId="169315811" sldId="367"/>
            <ac:spMk id="8195" creationId="{00000000-0000-0000-0000-000000000000}"/>
          </ac:spMkLst>
        </pc:spChg>
      </pc:sldChg>
      <pc:sldChg chg="modSp">
        <pc:chgData name="EZZINE, Hind" userId="S::ezzineh@who.int::edcab00f-6318-46e5-a4a9-188b01ee222f" providerId="AD" clId="Web-{5A15A2D8-DD81-DF0A-9B09-7053F8E23040}" dt="2023-01-02T22:04:17.611" v="105" actId="20577"/>
        <pc:sldMkLst>
          <pc:docMk/>
          <pc:sldMk cId="1646926115" sldId="368"/>
        </pc:sldMkLst>
        <pc:spChg chg="mod">
          <ac:chgData name="EZZINE, Hind" userId="S::ezzineh@who.int::edcab00f-6318-46e5-a4a9-188b01ee222f" providerId="AD" clId="Web-{5A15A2D8-DD81-DF0A-9B09-7053F8E23040}" dt="2023-01-02T22:01:55.795" v="89"/>
          <ac:spMkLst>
            <pc:docMk/>
            <pc:sldMk cId="1646926115" sldId="368"/>
            <ac:spMk id="2" creationId="{00000000-0000-0000-0000-000000000000}"/>
          </ac:spMkLst>
        </pc:spChg>
        <pc:spChg chg="mod">
          <ac:chgData name="EZZINE, Hind" userId="S::ezzineh@who.int::edcab00f-6318-46e5-a4a9-188b01ee222f" providerId="AD" clId="Web-{5A15A2D8-DD81-DF0A-9B09-7053F8E23040}" dt="2023-01-02T22:04:17.611" v="105" actId="20577"/>
          <ac:spMkLst>
            <pc:docMk/>
            <pc:sldMk cId="1646926115" sldId="368"/>
            <ac:spMk id="3" creationId="{00000000-0000-0000-0000-000000000000}"/>
          </ac:spMkLst>
        </pc:spChg>
      </pc:sldChg>
      <pc:sldChg chg="modSp">
        <pc:chgData name="EZZINE, Hind" userId="S::ezzineh@who.int::edcab00f-6318-46e5-a4a9-188b01ee222f" providerId="AD" clId="Web-{5A15A2D8-DD81-DF0A-9B09-7053F8E23040}" dt="2023-01-02T22:04:58.987" v="122"/>
        <pc:sldMkLst>
          <pc:docMk/>
          <pc:sldMk cId="3424401880" sldId="369"/>
        </pc:sldMkLst>
        <pc:spChg chg="mod">
          <ac:chgData name="EZZINE, Hind" userId="S::ezzineh@who.int::edcab00f-6318-46e5-a4a9-188b01ee222f" providerId="AD" clId="Web-{5A15A2D8-DD81-DF0A-9B09-7053F8E23040}" dt="2023-01-02T22:02:14.655" v="92" actId="20577"/>
          <ac:spMkLst>
            <pc:docMk/>
            <pc:sldMk cId="3424401880" sldId="369"/>
            <ac:spMk id="2" creationId="{FC901949-BF9C-4826-8FCE-76E3B84B3ABC}"/>
          </ac:spMkLst>
        </pc:spChg>
        <pc:graphicFrameChg chg="mod modGraphic">
          <ac:chgData name="EZZINE, Hind" userId="S::ezzineh@who.int::edcab00f-6318-46e5-a4a9-188b01ee222f" providerId="AD" clId="Web-{5A15A2D8-DD81-DF0A-9B09-7053F8E23040}" dt="2023-01-02T22:04:58.987" v="122"/>
          <ac:graphicFrameMkLst>
            <pc:docMk/>
            <pc:sldMk cId="3424401880" sldId="369"/>
            <ac:graphicFrameMk id="5" creationId="{256BD01E-DAE0-489A-9B14-3CDC005409CE}"/>
          </ac:graphicFrameMkLst>
        </pc:graphicFrameChg>
      </pc:sldChg>
      <pc:sldChg chg="modSp">
        <pc:chgData name="EZZINE, Hind" userId="S::ezzineh@who.int::edcab00f-6318-46e5-a4a9-188b01ee222f" providerId="AD" clId="Web-{5A15A2D8-DD81-DF0A-9B09-7053F8E23040}" dt="2023-01-02T22:07:27.335" v="133"/>
        <pc:sldMkLst>
          <pc:docMk/>
          <pc:sldMk cId="1883677460" sldId="371"/>
        </pc:sldMkLst>
        <pc:spChg chg="mod">
          <ac:chgData name="EZZINE, Hind" userId="S::ezzineh@who.int::edcab00f-6318-46e5-a4a9-188b01ee222f" providerId="AD" clId="Web-{5A15A2D8-DD81-DF0A-9B09-7053F8E23040}" dt="2023-01-02T22:05:43.332" v="124" actId="14100"/>
          <ac:spMkLst>
            <pc:docMk/>
            <pc:sldMk cId="1883677460" sldId="371"/>
            <ac:spMk id="2" creationId="{C862AEE8-033A-43EF-AE4C-06C84A6871CC}"/>
          </ac:spMkLst>
        </pc:spChg>
        <pc:spChg chg="mod">
          <ac:chgData name="EZZINE, Hind" userId="S::ezzineh@who.int::edcab00f-6318-46e5-a4a9-188b01ee222f" providerId="AD" clId="Web-{5A15A2D8-DD81-DF0A-9B09-7053F8E23040}" dt="2023-01-02T22:07:27.335" v="133"/>
          <ac:spMkLst>
            <pc:docMk/>
            <pc:sldMk cId="1883677460" sldId="371"/>
            <ac:spMk id="3" creationId="{CFDFD8E3-A71E-4A01-A167-A45624E98250}"/>
          </ac:spMkLst>
        </pc:spChg>
      </pc:sldChg>
      <pc:sldChg chg="modSp">
        <pc:chgData name="EZZINE, Hind" userId="S::ezzineh@who.int::edcab00f-6318-46e5-a4a9-188b01ee222f" providerId="AD" clId="Web-{5A15A2D8-DD81-DF0A-9B09-7053F8E23040}" dt="2023-01-02T22:08:02.133" v="137" actId="1076"/>
        <pc:sldMkLst>
          <pc:docMk/>
          <pc:sldMk cId="12903751" sldId="372"/>
        </pc:sldMkLst>
        <pc:spChg chg="mod">
          <ac:chgData name="EZZINE, Hind" userId="S::ezzineh@who.int::edcab00f-6318-46e5-a4a9-188b01ee222f" providerId="AD" clId="Web-{5A15A2D8-DD81-DF0A-9B09-7053F8E23040}" dt="2023-01-02T22:07:54.508" v="135" actId="14100"/>
          <ac:spMkLst>
            <pc:docMk/>
            <pc:sldMk cId="12903751" sldId="372"/>
            <ac:spMk id="2" creationId="{C862AEE8-033A-43EF-AE4C-06C84A6871CC}"/>
          </ac:spMkLst>
        </pc:spChg>
        <pc:spChg chg="mod">
          <ac:chgData name="EZZINE, Hind" userId="S::ezzineh@who.int::edcab00f-6318-46e5-a4a9-188b01ee222f" providerId="AD" clId="Web-{5A15A2D8-DD81-DF0A-9B09-7053F8E23040}" dt="2023-01-02T22:08:02.133" v="137" actId="1076"/>
          <ac:spMkLst>
            <pc:docMk/>
            <pc:sldMk cId="12903751" sldId="372"/>
            <ac:spMk id="99" creationId="{821177DA-1BF7-421F-94D4-E7A6A6329286}"/>
          </ac:spMkLst>
        </pc:spChg>
      </pc:sldChg>
      <pc:sldChg chg="modSp">
        <pc:chgData name="EZZINE, Hind" userId="S::ezzineh@who.int::edcab00f-6318-46e5-a4a9-188b01ee222f" providerId="AD" clId="Web-{5A15A2D8-DD81-DF0A-9B09-7053F8E23040}" dt="2023-01-02T22:10:37.048" v="149" actId="14100"/>
        <pc:sldMkLst>
          <pc:docMk/>
          <pc:sldMk cId="1358367288" sldId="373"/>
        </pc:sldMkLst>
        <pc:spChg chg="mod">
          <ac:chgData name="EZZINE, Hind" userId="S::ezzineh@who.int::edcab00f-6318-46e5-a4a9-188b01ee222f" providerId="AD" clId="Web-{5A15A2D8-DD81-DF0A-9B09-7053F8E23040}" dt="2023-01-02T22:09:40.577" v="139" actId="14100"/>
          <ac:spMkLst>
            <pc:docMk/>
            <pc:sldMk cId="1358367288" sldId="373"/>
            <ac:spMk id="2" creationId="{1AFC9D3B-454D-40D1-AA71-F90730F07E96}"/>
          </ac:spMkLst>
        </pc:spChg>
        <pc:spChg chg="mod">
          <ac:chgData name="EZZINE, Hind" userId="S::ezzineh@who.int::edcab00f-6318-46e5-a4a9-188b01ee222f" providerId="AD" clId="Web-{5A15A2D8-DD81-DF0A-9B09-7053F8E23040}" dt="2023-01-02T22:10:37.048" v="149" actId="14100"/>
          <ac:spMkLst>
            <pc:docMk/>
            <pc:sldMk cId="1358367288" sldId="373"/>
            <ac:spMk id="3" creationId="{D25EC2C2-780C-4A89-A666-15E221CD6B62}"/>
          </ac:spMkLst>
        </pc:spChg>
      </pc:sldChg>
      <pc:sldChg chg="modSp del">
        <pc:chgData name="EZZINE, Hind" userId="S::ezzineh@who.int::edcab00f-6318-46e5-a4a9-188b01ee222f" providerId="AD" clId="Web-{5A15A2D8-DD81-DF0A-9B09-7053F8E23040}" dt="2023-01-02T22:11:51.222" v="157"/>
        <pc:sldMkLst>
          <pc:docMk/>
          <pc:sldMk cId="4294682979" sldId="374"/>
        </pc:sldMkLst>
        <pc:spChg chg="mod">
          <ac:chgData name="EZZINE, Hind" userId="S::ezzineh@who.int::edcab00f-6318-46e5-a4a9-188b01ee222f" providerId="AD" clId="Web-{5A15A2D8-DD81-DF0A-9B09-7053F8E23040}" dt="2023-01-02T22:11:04.314" v="151" actId="14100"/>
          <ac:spMkLst>
            <pc:docMk/>
            <pc:sldMk cId="4294682979" sldId="374"/>
            <ac:spMk id="3" creationId="{D6FCA82F-EEAB-401C-8E1D-406D080237E8}"/>
          </ac:spMkLst>
        </pc:spChg>
        <pc:spChg chg="mod">
          <ac:chgData name="EZZINE, Hind" userId="S::ezzineh@who.int::edcab00f-6318-46e5-a4a9-188b01ee222f" providerId="AD" clId="Web-{5A15A2D8-DD81-DF0A-9B09-7053F8E23040}" dt="2023-01-02T22:11:48.237" v="156" actId="1076"/>
          <ac:spMkLst>
            <pc:docMk/>
            <pc:sldMk cId="4294682979" sldId="374"/>
            <ac:spMk id="7" creationId="{00000000-0000-0000-0000-000000000000}"/>
          </ac:spMkLst>
        </pc:spChg>
        <pc:picChg chg="mod">
          <ac:chgData name="EZZINE, Hind" userId="S::ezzineh@who.int::edcab00f-6318-46e5-a4a9-188b01ee222f" providerId="AD" clId="Web-{5A15A2D8-DD81-DF0A-9B09-7053F8E23040}" dt="2023-01-02T22:11:23.533" v="153" actId="1076"/>
          <ac:picMkLst>
            <pc:docMk/>
            <pc:sldMk cId="4294682979" sldId="374"/>
            <ac:picMk id="4" creationId="{7FD28F0F-FE60-414C-BC2B-AE32DD919683}"/>
          </ac:picMkLst>
        </pc:picChg>
        <pc:picChg chg="mod">
          <ac:chgData name="EZZINE, Hind" userId="S::ezzineh@who.int::edcab00f-6318-46e5-a4a9-188b01ee222f" providerId="AD" clId="Web-{5A15A2D8-DD81-DF0A-9B09-7053F8E23040}" dt="2023-01-02T22:11:34.534" v="154" actId="14100"/>
          <ac:picMkLst>
            <pc:docMk/>
            <pc:sldMk cId="4294682979" sldId="374"/>
            <ac:picMk id="5" creationId="{ABFBD8E8-AC33-4B58-A152-3B19D56D86A8}"/>
          </ac:picMkLst>
        </pc:picChg>
      </pc:sldChg>
      <pc:sldChg chg="modSp">
        <pc:chgData name="EZZINE, Hind" userId="S::ezzineh@who.int::edcab00f-6318-46e5-a4a9-188b01ee222f" providerId="AD" clId="Web-{5A15A2D8-DD81-DF0A-9B09-7053F8E23040}" dt="2023-01-02T22:13:01.552" v="159"/>
        <pc:sldMkLst>
          <pc:docMk/>
          <pc:sldMk cId="130226855" sldId="375"/>
        </pc:sldMkLst>
        <pc:spChg chg="mod">
          <ac:chgData name="EZZINE, Hind" userId="S::ezzineh@who.int::edcab00f-6318-46e5-a4a9-188b01ee222f" providerId="AD" clId="Web-{5A15A2D8-DD81-DF0A-9B09-7053F8E23040}" dt="2023-01-02T22:13:01.552" v="159"/>
          <ac:spMkLst>
            <pc:docMk/>
            <pc:sldMk cId="130226855" sldId="375"/>
            <ac:spMk id="3" creationId="{CFDFD8E3-A71E-4A01-A167-A45624E98250}"/>
          </ac:spMkLst>
        </pc:spChg>
      </pc:sldChg>
      <pc:sldChg chg="modSp">
        <pc:chgData name="EZZINE, Hind" userId="S::ezzineh@who.int::edcab00f-6318-46e5-a4a9-188b01ee222f" providerId="AD" clId="Web-{5A15A2D8-DD81-DF0A-9B09-7053F8E23040}" dt="2023-01-02T22:11:56.878" v="158" actId="14100"/>
        <pc:sldMkLst>
          <pc:docMk/>
          <pc:sldMk cId="179304070" sldId="384"/>
        </pc:sldMkLst>
        <pc:picChg chg="mod">
          <ac:chgData name="EZZINE, Hind" userId="S::ezzineh@who.int::edcab00f-6318-46e5-a4a9-188b01ee222f" providerId="AD" clId="Web-{5A15A2D8-DD81-DF0A-9B09-7053F8E23040}" dt="2023-01-02T22:11:56.878" v="158" actId="14100"/>
          <ac:picMkLst>
            <pc:docMk/>
            <pc:sldMk cId="179304070" sldId="384"/>
            <ac:picMk id="2" creationId="{00000000-0000-0000-0000-000000000000}"/>
          </ac:picMkLst>
        </pc:picChg>
      </pc:sldChg>
      <pc:sldChg chg="modSp">
        <pc:chgData name="EZZINE, Hind" userId="S::ezzineh@who.int::edcab00f-6318-46e5-a4a9-188b01ee222f" providerId="AD" clId="Web-{5A15A2D8-DD81-DF0A-9B09-7053F8E23040}" dt="2023-01-02T21:59:57.166" v="75" actId="1076"/>
        <pc:sldMkLst>
          <pc:docMk/>
          <pc:sldMk cId="1467023649" sldId="385"/>
        </pc:sldMkLst>
        <pc:spChg chg="mod">
          <ac:chgData name="EZZINE, Hind" userId="S::ezzineh@who.int::edcab00f-6318-46e5-a4a9-188b01ee222f" providerId="AD" clId="Web-{5A15A2D8-DD81-DF0A-9B09-7053F8E23040}" dt="2023-01-02T21:59:57.166" v="75" actId="1076"/>
          <ac:spMkLst>
            <pc:docMk/>
            <pc:sldMk cId="1467023649" sldId="385"/>
            <ac:spMk id="6" creationId="{00000000-0000-0000-0000-000000000000}"/>
          </ac:spMkLst>
        </pc:spChg>
      </pc:sldChg>
      <pc:sldChg chg="add">
        <pc:chgData name="EZZINE, Hind" userId="S::ezzineh@who.int::edcab00f-6318-46e5-a4a9-188b01ee222f" providerId="AD" clId="Web-{5A15A2D8-DD81-DF0A-9B09-7053F8E23040}" dt="2023-01-02T21:31:20.651" v="0"/>
        <pc:sldMkLst>
          <pc:docMk/>
          <pc:sldMk cId="3411596396" sldId="386"/>
        </pc:sldMkLst>
      </pc:sldChg>
      <pc:sldChg chg="add del">
        <pc:chgData name="EZZINE, Hind" userId="S::ezzineh@who.int::edcab00f-6318-46e5-a4a9-188b01ee222f" providerId="AD" clId="Web-{5A15A2D8-DD81-DF0A-9B09-7053F8E23040}" dt="2023-01-02T21:53:29.635" v="56"/>
        <pc:sldMkLst>
          <pc:docMk/>
          <pc:sldMk cId="4227163361" sldId="387"/>
        </pc:sldMkLst>
      </pc:sldChg>
      <pc:sldMasterChg chg="add addSldLayout">
        <pc:chgData name="EZZINE, Hind" userId="S::ezzineh@who.int::edcab00f-6318-46e5-a4a9-188b01ee222f" providerId="AD" clId="Web-{5A15A2D8-DD81-DF0A-9B09-7053F8E23040}" dt="2023-01-02T21:31:20.651" v="0"/>
        <pc:sldMasterMkLst>
          <pc:docMk/>
          <pc:sldMasterMk cId="0" sldId="2147483720"/>
        </pc:sldMasterMkLst>
        <pc:sldLayoutChg chg="add">
          <pc:chgData name="EZZINE, Hind" userId="S::ezzineh@who.int::edcab00f-6318-46e5-a4a9-188b01ee222f" providerId="AD" clId="Web-{5A15A2D8-DD81-DF0A-9B09-7053F8E23040}" dt="2023-01-02T21:31:20.651" v="0"/>
          <pc:sldLayoutMkLst>
            <pc:docMk/>
            <pc:sldMasterMk cId="0" sldId="2147483720"/>
            <pc:sldLayoutMk cId="0" sldId="214748372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7"/>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8"/>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9"/>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0"/>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7"/>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8"/>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9"/>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0"/>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7"/>
          </pc:sldLayoutMkLst>
        </pc:sldLayoutChg>
      </pc:sldMasterChg>
      <pc:sldMasterChg chg="add addSldLayout">
        <pc:chgData name="EZZINE, Hind" userId="S::ezzineh@who.int::edcab00f-6318-46e5-a4a9-188b01ee222f" providerId="AD" clId="Web-{5A15A2D8-DD81-DF0A-9B09-7053F8E23040}" dt="2023-01-02T21:52:30.899" v="48"/>
        <pc:sldMasterMkLst>
          <pc:docMk/>
          <pc:sldMasterMk cId="0" sldId="2147483748"/>
        </pc:sldMasterMkLst>
        <pc:sldLayoutChg chg="add">
          <pc:chgData name="EZZINE, Hind" userId="S::ezzineh@who.int::edcab00f-6318-46e5-a4a9-188b01ee222f" providerId="AD" clId="Web-{5A15A2D8-DD81-DF0A-9B09-7053F8E23040}" dt="2023-01-02T21:52:30.899" v="48"/>
          <pc:sldLayoutMkLst>
            <pc:docMk/>
            <pc:sldMasterMk cId="0" sldId="2147483748"/>
            <pc:sldLayoutMk cId="0" sldId="214748366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67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4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3"/>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6"/>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7"/>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8"/>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3"/>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6"/>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7"/>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8"/>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3"/>
          </pc:sldLayoutMkLst>
        </pc:sldLayoutChg>
      </pc:sldMasterChg>
    </pc:docChg>
  </pc:docChgLst>
  <pc:docChgLst>
    <pc:chgData name="EZZINE, Hind" userId="S::ezzineh@who.int::edcab00f-6318-46e5-a4a9-188b01ee222f" providerId="AD" clId="Web-{4003250D-8601-4C7F-8DF1-F188B6359A48}"/>
    <pc:docChg chg="modSld">
      <pc:chgData name="EZZINE, Hind" userId="S::ezzineh@who.int::edcab00f-6318-46e5-a4a9-188b01ee222f" providerId="AD" clId="Web-{4003250D-8601-4C7F-8DF1-F188B6359A48}" dt="2023-01-26T15:54:43.032" v="9"/>
      <pc:docMkLst>
        <pc:docMk/>
      </pc:docMkLst>
      <pc:sldChg chg="modSp">
        <pc:chgData name="EZZINE, Hind" userId="S::ezzineh@who.int::edcab00f-6318-46e5-a4a9-188b01ee222f" providerId="AD" clId="Web-{4003250D-8601-4C7F-8DF1-F188B6359A48}" dt="2023-01-26T15:54:43.032" v="9"/>
        <pc:sldMkLst>
          <pc:docMk/>
          <pc:sldMk cId="968789286" sldId="391"/>
        </pc:sldMkLst>
        <pc:graphicFrameChg chg="mod modGraphic">
          <ac:chgData name="EZZINE, Hind" userId="S::ezzineh@who.int::edcab00f-6318-46e5-a4a9-188b01ee222f" providerId="AD" clId="Web-{4003250D-8601-4C7F-8DF1-F188B6359A48}" dt="2023-01-26T15:54:43.032" v="9"/>
          <ac:graphicFrameMkLst>
            <pc:docMk/>
            <pc:sldMk cId="968789286" sldId="391"/>
            <ac:graphicFrameMk id="8" creationId="{71119C54-3A3D-906B-877C-47D935645DA1}"/>
          </ac:graphicFrameMkLst>
        </pc:graphicFrameChg>
      </pc:sldChg>
    </pc:docChg>
  </pc:docChgLst>
  <pc:docChgLst>
    <pc:chgData name="GOMEZ, Paula" userId="S::gomezp@who.int::c93cf399-3ed7-4230-9282-8831e3fe5ae7" providerId="AD" clId="Web-{FABF8DC1-2642-3D9B-8767-DA15C612CC74}"/>
    <pc:docChg chg="modSld">
      <pc:chgData name="GOMEZ, Paula" userId="S::gomezp@who.int::c93cf399-3ed7-4230-9282-8831e3fe5ae7" providerId="AD" clId="Web-{FABF8DC1-2642-3D9B-8767-DA15C612CC74}" dt="2023-01-26T14:29:17.250" v="51"/>
      <pc:docMkLst>
        <pc:docMk/>
      </pc:docMkLst>
      <pc:sldChg chg="modSp">
        <pc:chgData name="GOMEZ, Paula" userId="S::gomezp@who.int::c93cf399-3ed7-4230-9282-8831e3fe5ae7" providerId="AD" clId="Web-{FABF8DC1-2642-3D9B-8767-DA15C612CC74}" dt="2023-01-26T14:29:17.250" v="51"/>
        <pc:sldMkLst>
          <pc:docMk/>
          <pc:sldMk cId="968789286" sldId="391"/>
        </pc:sldMkLst>
        <pc:graphicFrameChg chg="mod modGraphic">
          <ac:chgData name="GOMEZ, Paula" userId="S::gomezp@who.int::c93cf399-3ed7-4230-9282-8831e3fe5ae7" providerId="AD" clId="Web-{FABF8DC1-2642-3D9B-8767-DA15C612CC74}" dt="2023-01-26T14:29:17.250" v="51"/>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9B5BDB1A-15D3-2B14-B418-754737CFB9E8}"/>
    <pc:docChg chg="">
      <pc:chgData name="EZZINE, Hind" userId="S::ezzineh@who.int::edcab00f-6318-46e5-a4a9-188b01ee222f" providerId="AD" clId="Web-{9B5BDB1A-15D3-2B14-B418-754737CFB9E8}" dt="2023-09-15T11:55:56.841" v="2"/>
      <pc:docMkLst>
        <pc:docMk/>
      </pc:docMkLst>
      <pc:sldChg chg="addCm">
        <pc:chgData name="EZZINE, Hind" userId="S::ezzineh@who.int::edcab00f-6318-46e5-a4a9-188b01ee222f" providerId="AD" clId="Web-{9B5BDB1A-15D3-2B14-B418-754737CFB9E8}" dt="2023-09-15T11:40:48.594" v="1"/>
        <pc:sldMkLst>
          <pc:docMk/>
          <pc:sldMk cId="2136284726" sldId="382"/>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9B5BDB1A-15D3-2B14-B418-754737CFB9E8}" dt="2023-09-15T11:40:48.594" v="1"/>
              <pc2:cmMkLst xmlns:pc2="http://schemas.microsoft.com/office/powerpoint/2019/9/main/command">
                <pc:docMk/>
                <pc:sldMk cId="2136284726" sldId="382"/>
                <pc2:cmMk id="{D230A2AE-D821-422F-A97C-022B471D6CB4}"/>
              </pc2:cmMkLst>
            </pc226:cmChg>
            <pc226:cmChg xmlns:pc226="http://schemas.microsoft.com/office/powerpoint/2022/06/main/command" chg="add">
              <pc226:chgData name="EZZINE, Hind" userId="S::ezzineh@who.int::edcab00f-6318-46e5-a4a9-188b01ee222f" providerId="AD" clId="Web-{9B5BDB1A-15D3-2B14-B418-754737CFB9E8}" dt="2023-09-15T11:33:13.580" v="0"/>
              <pc2:cmMkLst xmlns:pc2="http://schemas.microsoft.com/office/powerpoint/2019/9/main/command">
                <pc:docMk/>
                <pc:sldMk cId="2136284726" sldId="382"/>
                <pc2:cmMk id="{105076C6-BAD3-4F3C-9DC2-C8CD7546AB0D}"/>
              </pc2:cmMkLst>
            </pc226:cmChg>
          </p:ext>
        </pc:extLst>
      </pc:sldChg>
      <pc:sldChg chg="addCm">
        <pc:chgData name="EZZINE, Hind" userId="S::ezzineh@who.int::edcab00f-6318-46e5-a4a9-188b01ee222f" providerId="AD" clId="Web-{9B5BDB1A-15D3-2B14-B418-754737CFB9E8}" dt="2023-09-15T11:55:56.841" v="2"/>
        <pc:sldMkLst>
          <pc:docMk/>
          <pc:sldMk cId="2738237426" sldId="390"/>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9B5BDB1A-15D3-2B14-B418-754737CFB9E8}" dt="2023-09-15T11:55:56.841" v="2"/>
              <pc2:cmMkLst xmlns:pc2="http://schemas.microsoft.com/office/powerpoint/2019/9/main/command">
                <pc:docMk/>
                <pc:sldMk cId="2738237426" sldId="390"/>
                <pc2:cmMk id="{0CD9DDD5-C490-4596-9F24-946319E460C5}"/>
              </pc2:cmMkLst>
            </pc226:cmChg>
          </p:ext>
        </pc:extLst>
      </pc:sldChg>
    </pc:docChg>
  </pc:docChgLst>
  <pc:docChgLst>
    <pc:chgData name="GOMEZ, Paula" userId="S::gomezp@who.int::c93cf399-3ed7-4230-9282-8831e3fe5ae7" providerId="AD" clId="Web-{4BADCD7B-5FCB-C282-2C99-50549A59C165}"/>
    <pc:docChg chg="modSld">
      <pc:chgData name="GOMEZ, Paula" userId="S::gomezp@who.int::c93cf399-3ed7-4230-9282-8831e3fe5ae7" providerId="AD" clId="Web-{4BADCD7B-5FCB-C282-2C99-50549A59C165}" dt="2023-01-09T16:21:43.775" v="0" actId="14100"/>
      <pc:docMkLst>
        <pc:docMk/>
      </pc:docMkLst>
      <pc:sldChg chg="modSp">
        <pc:chgData name="GOMEZ, Paula" userId="S::gomezp@who.int::c93cf399-3ed7-4230-9282-8831e3fe5ae7" providerId="AD" clId="Web-{4BADCD7B-5FCB-C282-2C99-50549A59C165}" dt="2023-01-09T16:21:43.775" v="0" actId="14100"/>
        <pc:sldMkLst>
          <pc:docMk/>
          <pc:sldMk cId="1752541795" sldId="363"/>
        </pc:sldMkLst>
        <pc:spChg chg="mod">
          <ac:chgData name="GOMEZ, Paula" userId="S::gomezp@who.int::c93cf399-3ed7-4230-9282-8831e3fe5ae7" providerId="AD" clId="Web-{4BADCD7B-5FCB-C282-2C99-50549A59C165}" dt="2023-01-09T16:21:43.775" v="0" actId="14100"/>
          <ac:spMkLst>
            <pc:docMk/>
            <pc:sldMk cId="1752541795" sldId="363"/>
            <ac:spMk id="5" creationId="{811A59CD-9888-6681-9214-7F4D4CABA4C7}"/>
          </ac:spMkLst>
        </pc:spChg>
      </pc:sldChg>
    </pc:docChg>
  </pc:docChgLst>
  <pc:docChgLst>
    <pc:chgData name="GOMEZ, Paula" userId="c93cf399-3ed7-4230-9282-8831e3fe5ae7" providerId="ADAL" clId="{92278B91-1C2B-4336-974D-F218AF95CDFF}"/>
    <pc:docChg chg="undo custSel addSld delSld modSld sldOrd delMainMaster modMainMaster">
      <pc:chgData name="GOMEZ, Paula" userId="c93cf399-3ed7-4230-9282-8831e3fe5ae7" providerId="ADAL" clId="{92278B91-1C2B-4336-974D-F218AF95CDFF}" dt="2022-12-23T10:25:37.378" v="387" actId="2696"/>
      <pc:docMkLst>
        <pc:docMk/>
      </pc:docMkLst>
      <pc:sldChg chg="modSp mod">
        <pc:chgData name="GOMEZ, Paula" userId="c93cf399-3ed7-4230-9282-8831e3fe5ae7" providerId="ADAL" clId="{92278B91-1C2B-4336-974D-F218AF95CDFF}" dt="2022-12-22T16:29:28.794" v="77" actId="20577"/>
        <pc:sldMkLst>
          <pc:docMk/>
          <pc:sldMk cId="0" sldId="256"/>
        </pc:sldMkLst>
        <pc:spChg chg="mod">
          <ac:chgData name="GOMEZ, Paula" userId="c93cf399-3ed7-4230-9282-8831e3fe5ae7" providerId="ADAL" clId="{92278B91-1C2B-4336-974D-F218AF95CDFF}" dt="2022-12-22T16:29:28.794" v="77" actId="20577"/>
          <ac:spMkLst>
            <pc:docMk/>
            <pc:sldMk cId="0" sldId="256"/>
            <ac:spMk id="561" creationId="{00000000-0000-0000-0000-000000000000}"/>
          </ac:spMkLst>
        </pc:spChg>
      </pc:sldChg>
      <pc:sldChg chg="modSp mod">
        <pc:chgData name="GOMEZ, Paula" userId="c93cf399-3ed7-4230-9282-8831e3fe5ae7" providerId="ADAL" clId="{92278B91-1C2B-4336-974D-F218AF95CDFF}" dt="2022-12-23T09:25:48.123" v="216" actId="20577"/>
        <pc:sldMkLst>
          <pc:docMk/>
          <pc:sldMk cId="0" sldId="258"/>
        </pc:sldMkLst>
        <pc:spChg chg="mod">
          <ac:chgData name="GOMEZ, Paula" userId="c93cf399-3ed7-4230-9282-8831e3fe5ae7" providerId="ADAL" clId="{92278B91-1C2B-4336-974D-F218AF95CDFF}" dt="2022-12-23T09:25:48.123" v="216" actId="20577"/>
          <ac:spMkLst>
            <pc:docMk/>
            <pc:sldMk cId="0" sldId="258"/>
            <ac:spMk id="571" creationId="{00000000-0000-0000-0000-000000000000}"/>
          </ac:spMkLst>
        </pc:spChg>
      </pc:sldChg>
      <pc:sldChg chg="del">
        <pc:chgData name="GOMEZ, Paula" userId="c93cf399-3ed7-4230-9282-8831e3fe5ae7" providerId="ADAL" clId="{92278B91-1C2B-4336-974D-F218AF95CDFF}" dt="2022-12-22T16:26:35.570" v="9" actId="2696"/>
        <pc:sldMkLst>
          <pc:docMk/>
          <pc:sldMk cId="0" sldId="259"/>
        </pc:sldMkLst>
      </pc:sldChg>
      <pc:sldChg chg="del">
        <pc:chgData name="GOMEZ, Paula" userId="c93cf399-3ed7-4230-9282-8831e3fe5ae7" providerId="ADAL" clId="{92278B91-1C2B-4336-974D-F218AF95CDFF}" dt="2022-12-22T16:26:38.456" v="10" actId="2696"/>
        <pc:sldMkLst>
          <pc:docMk/>
          <pc:sldMk cId="0" sldId="260"/>
        </pc:sldMkLst>
      </pc:sldChg>
      <pc:sldChg chg="del">
        <pc:chgData name="GOMEZ, Paula" userId="c93cf399-3ed7-4230-9282-8831e3fe5ae7" providerId="ADAL" clId="{92278B91-1C2B-4336-974D-F218AF95CDFF}" dt="2022-12-22T16:26:39.164" v="11" actId="2696"/>
        <pc:sldMkLst>
          <pc:docMk/>
          <pc:sldMk cId="0" sldId="261"/>
        </pc:sldMkLst>
      </pc:sldChg>
      <pc:sldChg chg="del">
        <pc:chgData name="GOMEZ, Paula" userId="c93cf399-3ed7-4230-9282-8831e3fe5ae7" providerId="ADAL" clId="{92278B91-1C2B-4336-974D-F218AF95CDFF}" dt="2022-12-22T16:26:40.437" v="12" actId="2696"/>
        <pc:sldMkLst>
          <pc:docMk/>
          <pc:sldMk cId="0" sldId="262"/>
        </pc:sldMkLst>
      </pc:sldChg>
      <pc:sldChg chg="del">
        <pc:chgData name="GOMEZ, Paula" userId="c93cf399-3ed7-4230-9282-8831e3fe5ae7" providerId="ADAL" clId="{92278B91-1C2B-4336-974D-F218AF95CDFF}" dt="2022-12-22T16:26:42.026" v="13" actId="2696"/>
        <pc:sldMkLst>
          <pc:docMk/>
          <pc:sldMk cId="0" sldId="263"/>
        </pc:sldMkLst>
      </pc:sldChg>
      <pc:sldChg chg="modSp del mod">
        <pc:chgData name="GOMEZ, Paula" userId="c93cf399-3ed7-4230-9282-8831e3fe5ae7" providerId="ADAL" clId="{92278B91-1C2B-4336-974D-F218AF95CDFF}" dt="2022-12-22T16:30:12.230" v="84" actId="2696"/>
        <pc:sldMkLst>
          <pc:docMk/>
          <pc:sldMk cId="0" sldId="264"/>
        </pc:sldMkLst>
        <pc:spChg chg="mod">
          <ac:chgData name="GOMEZ, Paula" userId="c93cf399-3ed7-4230-9282-8831e3fe5ae7" providerId="ADAL" clId="{92278B91-1C2B-4336-974D-F218AF95CDFF}" dt="2022-12-22T16:29:46.659" v="78" actId="21"/>
          <ac:spMkLst>
            <pc:docMk/>
            <pc:sldMk cId="0" sldId="264"/>
            <ac:spMk id="610" creationId="{00000000-0000-0000-0000-000000000000}"/>
          </ac:spMkLst>
        </pc:spChg>
      </pc:sldChg>
      <pc:sldChg chg="modSp mod">
        <pc:chgData name="GOMEZ, Paula" userId="c93cf399-3ed7-4230-9282-8831e3fe5ae7" providerId="ADAL" clId="{92278B91-1C2B-4336-974D-F218AF95CDFF}" dt="2022-12-22T16:28:07.060" v="63" actId="20577"/>
        <pc:sldMkLst>
          <pc:docMk/>
          <pc:sldMk cId="0" sldId="265"/>
        </pc:sldMkLst>
        <pc:spChg chg="mod">
          <ac:chgData name="GOMEZ, Paula" userId="c93cf399-3ed7-4230-9282-8831e3fe5ae7" providerId="ADAL" clId="{92278B91-1C2B-4336-974D-F218AF95CDFF}" dt="2022-12-22T16:28:01.353" v="50" actId="13926"/>
          <ac:spMkLst>
            <pc:docMk/>
            <pc:sldMk cId="0" sldId="265"/>
            <ac:spMk id="616" creationId="{00000000-0000-0000-0000-000000000000}"/>
          </ac:spMkLst>
        </pc:spChg>
        <pc:spChg chg="mod">
          <ac:chgData name="GOMEZ, Paula" userId="c93cf399-3ed7-4230-9282-8831e3fe5ae7" providerId="ADAL" clId="{92278B91-1C2B-4336-974D-F218AF95CDFF}" dt="2022-12-22T16:28:07.060" v="63" actId="20577"/>
          <ac:spMkLst>
            <pc:docMk/>
            <pc:sldMk cId="0" sldId="265"/>
            <ac:spMk id="618" creationId="{00000000-0000-0000-0000-000000000000}"/>
          </ac:spMkLst>
        </pc:spChg>
      </pc:sldChg>
      <pc:sldChg chg="modSp mod">
        <pc:chgData name="GOMEZ, Paula" userId="c93cf399-3ed7-4230-9282-8831e3fe5ae7" providerId="ADAL" clId="{92278B91-1C2B-4336-974D-F218AF95CDFF}" dt="2022-12-23T09:26:19.418" v="221" actId="20577"/>
        <pc:sldMkLst>
          <pc:docMk/>
          <pc:sldMk cId="0" sldId="266"/>
        </pc:sldMkLst>
        <pc:spChg chg="mod">
          <ac:chgData name="GOMEZ, Paula" userId="c93cf399-3ed7-4230-9282-8831e3fe5ae7" providerId="ADAL" clId="{92278B91-1C2B-4336-974D-F218AF95CDFF}" dt="2022-12-23T09:26:19.418" v="221" actId="20577"/>
          <ac:spMkLst>
            <pc:docMk/>
            <pc:sldMk cId="0" sldId="266"/>
            <ac:spMk id="623" creationId="{00000000-0000-0000-0000-000000000000}"/>
          </ac:spMkLst>
        </pc:spChg>
      </pc:sldChg>
      <pc:sldChg chg="modSp mod">
        <pc:chgData name="GOMEZ, Paula" userId="c93cf399-3ed7-4230-9282-8831e3fe5ae7" providerId="ADAL" clId="{92278B91-1C2B-4336-974D-F218AF95CDFF}" dt="2022-12-22T16:30:42.554" v="102" actId="13926"/>
        <pc:sldMkLst>
          <pc:docMk/>
          <pc:sldMk cId="0" sldId="267"/>
        </pc:sldMkLst>
        <pc:spChg chg="mod">
          <ac:chgData name="GOMEZ, Paula" userId="c93cf399-3ed7-4230-9282-8831e3fe5ae7" providerId="ADAL" clId="{92278B91-1C2B-4336-974D-F218AF95CDFF}" dt="2022-12-22T16:30:42.554" v="102" actId="13926"/>
          <ac:spMkLst>
            <pc:docMk/>
            <pc:sldMk cId="0" sldId="267"/>
            <ac:spMk id="628" creationId="{00000000-0000-0000-0000-000000000000}"/>
          </ac:spMkLst>
        </pc:spChg>
      </pc:sldChg>
      <pc:sldChg chg="del">
        <pc:chgData name="GOMEZ, Paula" userId="c93cf399-3ed7-4230-9282-8831e3fe5ae7" providerId="ADAL" clId="{92278B91-1C2B-4336-974D-F218AF95CDFF}" dt="2022-12-22T16:31:02.287" v="103" actId="2696"/>
        <pc:sldMkLst>
          <pc:docMk/>
          <pc:sldMk cId="0" sldId="268"/>
        </pc:sldMkLst>
      </pc:sldChg>
      <pc:sldChg chg="del">
        <pc:chgData name="GOMEZ, Paula" userId="c93cf399-3ed7-4230-9282-8831e3fe5ae7" providerId="ADAL" clId="{92278B91-1C2B-4336-974D-F218AF95CDFF}" dt="2022-12-22T16:31:02.631" v="104" actId="2696"/>
        <pc:sldMkLst>
          <pc:docMk/>
          <pc:sldMk cId="0" sldId="269"/>
        </pc:sldMkLst>
      </pc:sldChg>
      <pc:sldChg chg="del">
        <pc:chgData name="GOMEZ, Paula" userId="c93cf399-3ed7-4230-9282-8831e3fe5ae7" providerId="ADAL" clId="{92278B91-1C2B-4336-974D-F218AF95CDFF}" dt="2022-12-22T16:31:02.858" v="105" actId="2696"/>
        <pc:sldMkLst>
          <pc:docMk/>
          <pc:sldMk cId="0" sldId="270"/>
        </pc:sldMkLst>
      </pc:sldChg>
      <pc:sldChg chg="del">
        <pc:chgData name="GOMEZ, Paula" userId="c93cf399-3ed7-4230-9282-8831e3fe5ae7" providerId="ADAL" clId="{92278B91-1C2B-4336-974D-F218AF95CDFF}" dt="2022-12-22T16:31:03.127" v="106" actId="2696"/>
        <pc:sldMkLst>
          <pc:docMk/>
          <pc:sldMk cId="0" sldId="271"/>
        </pc:sldMkLst>
      </pc:sldChg>
      <pc:sldChg chg="del">
        <pc:chgData name="GOMEZ, Paula" userId="c93cf399-3ed7-4230-9282-8831e3fe5ae7" providerId="ADAL" clId="{92278B91-1C2B-4336-974D-F218AF95CDFF}" dt="2022-12-22T16:31:03.351" v="107" actId="2696"/>
        <pc:sldMkLst>
          <pc:docMk/>
          <pc:sldMk cId="0" sldId="272"/>
        </pc:sldMkLst>
      </pc:sldChg>
      <pc:sldChg chg="del">
        <pc:chgData name="GOMEZ, Paula" userId="c93cf399-3ed7-4230-9282-8831e3fe5ae7" providerId="ADAL" clId="{92278B91-1C2B-4336-974D-F218AF95CDFF}" dt="2022-12-22T16:31:03.579" v="108" actId="2696"/>
        <pc:sldMkLst>
          <pc:docMk/>
          <pc:sldMk cId="0" sldId="273"/>
        </pc:sldMkLst>
      </pc:sldChg>
      <pc:sldChg chg="del">
        <pc:chgData name="GOMEZ, Paula" userId="c93cf399-3ed7-4230-9282-8831e3fe5ae7" providerId="ADAL" clId="{92278B91-1C2B-4336-974D-F218AF95CDFF}" dt="2022-12-22T16:31:03.894" v="109" actId="2696"/>
        <pc:sldMkLst>
          <pc:docMk/>
          <pc:sldMk cId="0" sldId="274"/>
        </pc:sldMkLst>
      </pc:sldChg>
      <pc:sldChg chg="del">
        <pc:chgData name="GOMEZ, Paula" userId="c93cf399-3ed7-4230-9282-8831e3fe5ae7" providerId="ADAL" clId="{92278B91-1C2B-4336-974D-F218AF95CDFF}" dt="2022-12-22T16:31:04.375" v="110" actId="2696"/>
        <pc:sldMkLst>
          <pc:docMk/>
          <pc:sldMk cId="0" sldId="275"/>
        </pc:sldMkLst>
      </pc:sldChg>
      <pc:sldChg chg="del">
        <pc:chgData name="GOMEZ, Paula" userId="c93cf399-3ed7-4230-9282-8831e3fe5ae7" providerId="ADAL" clId="{92278B91-1C2B-4336-974D-F218AF95CDFF}" dt="2022-12-22T16:31:04.613" v="111" actId="2696"/>
        <pc:sldMkLst>
          <pc:docMk/>
          <pc:sldMk cId="0" sldId="276"/>
        </pc:sldMkLst>
      </pc:sldChg>
      <pc:sldChg chg="del">
        <pc:chgData name="GOMEZ, Paula" userId="c93cf399-3ed7-4230-9282-8831e3fe5ae7" providerId="ADAL" clId="{92278B91-1C2B-4336-974D-F218AF95CDFF}" dt="2022-12-22T16:31:04.824" v="112" actId="2696"/>
        <pc:sldMkLst>
          <pc:docMk/>
          <pc:sldMk cId="0" sldId="277"/>
        </pc:sldMkLst>
      </pc:sldChg>
      <pc:sldChg chg="del">
        <pc:chgData name="GOMEZ, Paula" userId="c93cf399-3ed7-4230-9282-8831e3fe5ae7" providerId="ADAL" clId="{92278B91-1C2B-4336-974D-F218AF95CDFF}" dt="2022-12-22T16:31:05.027" v="113" actId="2696"/>
        <pc:sldMkLst>
          <pc:docMk/>
          <pc:sldMk cId="0" sldId="278"/>
        </pc:sldMkLst>
      </pc:sldChg>
      <pc:sldChg chg="del">
        <pc:chgData name="GOMEZ, Paula" userId="c93cf399-3ed7-4230-9282-8831e3fe5ae7" providerId="ADAL" clId="{92278B91-1C2B-4336-974D-F218AF95CDFF}" dt="2022-12-22T16:31:05.238" v="114" actId="2696"/>
        <pc:sldMkLst>
          <pc:docMk/>
          <pc:sldMk cId="0" sldId="279"/>
        </pc:sldMkLst>
      </pc:sldChg>
      <pc:sldChg chg="del">
        <pc:chgData name="GOMEZ, Paula" userId="c93cf399-3ed7-4230-9282-8831e3fe5ae7" providerId="ADAL" clId="{92278B91-1C2B-4336-974D-F218AF95CDFF}" dt="2022-12-22T16:31:05.446" v="115" actId="2696"/>
        <pc:sldMkLst>
          <pc:docMk/>
          <pc:sldMk cId="0" sldId="280"/>
        </pc:sldMkLst>
      </pc:sldChg>
      <pc:sldChg chg="del">
        <pc:chgData name="GOMEZ, Paula" userId="c93cf399-3ed7-4230-9282-8831e3fe5ae7" providerId="ADAL" clId="{92278B91-1C2B-4336-974D-F218AF95CDFF}" dt="2022-12-22T16:31:05.677" v="116" actId="2696"/>
        <pc:sldMkLst>
          <pc:docMk/>
          <pc:sldMk cId="0" sldId="281"/>
        </pc:sldMkLst>
      </pc:sldChg>
      <pc:sldChg chg="del">
        <pc:chgData name="GOMEZ, Paula" userId="c93cf399-3ed7-4230-9282-8831e3fe5ae7" providerId="ADAL" clId="{92278B91-1C2B-4336-974D-F218AF95CDFF}" dt="2022-12-22T16:31:05.851" v="117" actId="2696"/>
        <pc:sldMkLst>
          <pc:docMk/>
          <pc:sldMk cId="0" sldId="282"/>
        </pc:sldMkLst>
      </pc:sldChg>
      <pc:sldChg chg="del">
        <pc:chgData name="GOMEZ, Paula" userId="c93cf399-3ed7-4230-9282-8831e3fe5ae7" providerId="ADAL" clId="{92278B91-1C2B-4336-974D-F218AF95CDFF}" dt="2022-12-22T16:31:06.089" v="118" actId="2696"/>
        <pc:sldMkLst>
          <pc:docMk/>
          <pc:sldMk cId="0" sldId="283"/>
        </pc:sldMkLst>
      </pc:sldChg>
      <pc:sldChg chg="del">
        <pc:chgData name="GOMEZ, Paula" userId="c93cf399-3ed7-4230-9282-8831e3fe5ae7" providerId="ADAL" clId="{92278B91-1C2B-4336-974D-F218AF95CDFF}" dt="2022-12-22T16:31:06.299" v="119" actId="2696"/>
        <pc:sldMkLst>
          <pc:docMk/>
          <pc:sldMk cId="0" sldId="284"/>
        </pc:sldMkLst>
      </pc:sldChg>
      <pc:sldChg chg="del">
        <pc:chgData name="GOMEZ, Paula" userId="c93cf399-3ed7-4230-9282-8831e3fe5ae7" providerId="ADAL" clId="{92278B91-1C2B-4336-974D-F218AF95CDFF}" dt="2022-12-22T16:31:06.515" v="120" actId="2696"/>
        <pc:sldMkLst>
          <pc:docMk/>
          <pc:sldMk cId="0" sldId="285"/>
        </pc:sldMkLst>
      </pc:sldChg>
      <pc:sldChg chg="del">
        <pc:chgData name="GOMEZ, Paula" userId="c93cf399-3ed7-4230-9282-8831e3fe5ae7" providerId="ADAL" clId="{92278B91-1C2B-4336-974D-F218AF95CDFF}" dt="2022-12-22T16:31:06.731" v="121" actId="2696"/>
        <pc:sldMkLst>
          <pc:docMk/>
          <pc:sldMk cId="0" sldId="286"/>
        </pc:sldMkLst>
      </pc:sldChg>
      <pc:sldChg chg="del">
        <pc:chgData name="GOMEZ, Paula" userId="c93cf399-3ed7-4230-9282-8831e3fe5ae7" providerId="ADAL" clId="{92278B91-1C2B-4336-974D-F218AF95CDFF}" dt="2022-12-22T16:31:06.947" v="122" actId="2696"/>
        <pc:sldMkLst>
          <pc:docMk/>
          <pc:sldMk cId="0" sldId="287"/>
        </pc:sldMkLst>
      </pc:sldChg>
      <pc:sldChg chg="del">
        <pc:chgData name="GOMEZ, Paula" userId="c93cf399-3ed7-4230-9282-8831e3fe5ae7" providerId="ADAL" clId="{92278B91-1C2B-4336-974D-F218AF95CDFF}" dt="2022-12-22T16:31:07.168" v="123" actId="2696"/>
        <pc:sldMkLst>
          <pc:docMk/>
          <pc:sldMk cId="0" sldId="288"/>
        </pc:sldMkLst>
      </pc:sldChg>
      <pc:sldChg chg="del">
        <pc:chgData name="GOMEZ, Paula" userId="c93cf399-3ed7-4230-9282-8831e3fe5ae7" providerId="ADAL" clId="{92278B91-1C2B-4336-974D-F218AF95CDFF}" dt="2022-12-22T16:31:07.384" v="124" actId="2696"/>
        <pc:sldMkLst>
          <pc:docMk/>
          <pc:sldMk cId="0" sldId="289"/>
        </pc:sldMkLst>
      </pc:sldChg>
      <pc:sldChg chg="del">
        <pc:chgData name="GOMEZ, Paula" userId="c93cf399-3ed7-4230-9282-8831e3fe5ae7" providerId="ADAL" clId="{92278B91-1C2B-4336-974D-F218AF95CDFF}" dt="2022-12-22T16:31:07.604" v="125" actId="2696"/>
        <pc:sldMkLst>
          <pc:docMk/>
          <pc:sldMk cId="0" sldId="290"/>
        </pc:sldMkLst>
      </pc:sldChg>
      <pc:sldChg chg="del">
        <pc:chgData name="GOMEZ, Paula" userId="c93cf399-3ed7-4230-9282-8831e3fe5ae7" providerId="ADAL" clId="{92278B91-1C2B-4336-974D-F218AF95CDFF}" dt="2022-12-22T16:31:07.837" v="126" actId="2696"/>
        <pc:sldMkLst>
          <pc:docMk/>
          <pc:sldMk cId="0" sldId="291"/>
        </pc:sldMkLst>
      </pc:sldChg>
      <pc:sldChg chg="del">
        <pc:chgData name="GOMEZ, Paula" userId="c93cf399-3ed7-4230-9282-8831e3fe5ae7" providerId="ADAL" clId="{92278B91-1C2B-4336-974D-F218AF95CDFF}" dt="2022-12-22T16:31:08.071" v="127" actId="2696"/>
        <pc:sldMkLst>
          <pc:docMk/>
          <pc:sldMk cId="0" sldId="292"/>
        </pc:sldMkLst>
      </pc:sldChg>
      <pc:sldChg chg="del">
        <pc:chgData name="GOMEZ, Paula" userId="c93cf399-3ed7-4230-9282-8831e3fe5ae7" providerId="ADAL" clId="{92278B91-1C2B-4336-974D-F218AF95CDFF}" dt="2022-12-22T16:31:08.292" v="128" actId="2696"/>
        <pc:sldMkLst>
          <pc:docMk/>
          <pc:sldMk cId="0" sldId="293"/>
        </pc:sldMkLst>
      </pc:sldChg>
      <pc:sldChg chg="del">
        <pc:chgData name="GOMEZ, Paula" userId="c93cf399-3ed7-4230-9282-8831e3fe5ae7" providerId="ADAL" clId="{92278B91-1C2B-4336-974D-F218AF95CDFF}" dt="2022-12-22T16:31:08.507" v="129" actId="2696"/>
        <pc:sldMkLst>
          <pc:docMk/>
          <pc:sldMk cId="0" sldId="294"/>
        </pc:sldMkLst>
      </pc:sldChg>
      <pc:sldChg chg="del">
        <pc:chgData name="GOMEZ, Paula" userId="c93cf399-3ed7-4230-9282-8831e3fe5ae7" providerId="ADAL" clId="{92278B91-1C2B-4336-974D-F218AF95CDFF}" dt="2022-12-22T16:31:08.729" v="130" actId="2696"/>
        <pc:sldMkLst>
          <pc:docMk/>
          <pc:sldMk cId="0" sldId="295"/>
        </pc:sldMkLst>
      </pc:sldChg>
      <pc:sldChg chg="del">
        <pc:chgData name="GOMEZ, Paula" userId="c93cf399-3ed7-4230-9282-8831e3fe5ae7" providerId="ADAL" clId="{92278B91-1C2B-4336-974D-F218AF95CDFF}" dt="2022-12-22T16:31:08.946" v="131" actId="2696"/>
        <pc:sldMkLst>
          <pc:docMk/>
          <pc:sldMk cId="0" sldId="296"/>
        </pc:sldMkLst>
      </pc:sldChg>
      <pc:sldChg chg="del">
        <pc:chgData name="GOMEZ, Paula" userId="c93cf399-3ed7-4230-9282-8831e3fe5ae7" providerId="ADAL" clId="{92278B91-1C2B-4336-974D-F218AF95CDFF}" dt="2022-12-22T16:31:09.193" v="132" actId="2696"/>
        <pc:sldMkLst>
          <pc:docMk/>
          <pc:sldMk cId="0" sldId="297"/>
        </pc:sldMkLst>
      </pc:sldChg>
      <pc:sldChg chg="del">
        <pc:chgData name="GOMEZ, Paula" userId="c93cf399-3ed7-4230-9282-8831e3fe5ae7" providerId="ADAL" clId="{92278B91-1C2B-4336-974D-F218AF95CDFF}" dt="2022-12-22T16:31:09.384" v="133" actId="2696"/>
        <pc:sldMkLst>
          <pc:docMk/>
          <pc:sldMk cId="0" sldId="298"/>
        </pc:sldMkLst>
      </pc:sldChg>
      <pc:sldChg chg="del">
        <pc:chgData name="GOMEZ, Paula" userId="c93cf399-3ed7-4230-9282-8831e3fe5ae7" providerId="ADAL" clId="{92278B91-1C2B-4336-974D-F218AF95CDFF}" dt="2022-12-22T16:31:10.511" v="134" actId="2696"/>
        <pc:sldMkLst>
          <pc:docMk/>
          <pc:sldMk cId="0" sldId="299"/>
        </pc:sldMkLst>
      </pc:sldChg>
      <pc:sldChg chg="del">
        <pc:chgData name="GOMEZ, Paula" userId="c93cf399-3ed7-4230-9282-8831e3fe5ae7" providerId="ADAL" clId="{92278B91-1C2B-4336-974D-F218AF95CDFF}" dt="2022-12-22T16:31:10.816" v="135" actId="2696"/>
        <pc:sldMkLst>
          <pc:docMk/>
          <pc:sldMk cId="0" sldId="300"/>
        </pc:sldMkLst>
      </pc:sldChg>
      <pc:sldChg chg="del">
        <pc:chgData name="GOMEZ, Paula" userId="c93cf399-3ed7-4230-9282-8831e3fe5ae7" providerId="ADAL" clId="{92278B91-1C2B-4336-974D-F218AF95CDFF}" dt="2022-12-22T16:31:11.054" v="136" actId="2696"/>
        <pc:sldMkLst>
          <pc:docMk/>
          <pc:sldMk cId="0" sldId="301"/>
        </pc:sldMkLst>
      </pc:sldChg>
      <pc:sldChg chg="del">
        <pc:chgData name="GOMEZ, Paula" userId="c93cf399-3ed7-4230-9282-8831e3fe5ae7" providerId="ADAL" clId="{92278B91-1C2B-4336-974D-F218AF95CDFF}" dt="2022-12-22T16:31:11.312" v="137" actId="2696"/>
        <pc:sldMkLst>
          <pc:docMk/>
          <pc:sldMk cId="0" sldId="302"/>
        </pc:sldMkLst>
      </pc:sldChg>
      <pc:sldChg chg="del">
        <pc:chgData name="GOMEZ, Paula" userId="c93cf399-3ed7-4230-9282-8831e3fe5ae7" providerId="ADAL" clId="{92278B91-1C2B-4336-974D-F218AF95CDFF}" dt="2022-12-22T16:31:11.567" v="138" actId="2696"/>
        <pc:sldMkLst>
          <pc:docMk/>
          <pc:sldMk cId="0" sldId="303"/>
        </pc:sldMkLst>
      </pc:sldChg>
      <pc:sldChg chg="del">
        <pc:chgData name="GOMEZ, Paula" userId="c93cf399-3ed7-4230-9282-8831e3fe5ae7" providerId="ADAL" clId="{92278B91-1C2B-4336-974D-F218AF95CDFF}" dt="2022-12-22T16:31:13.283" v="141" actId="2696"/>
        <pc:sldMkLst>
          <pc:docMk/>
          <pc:sldMk cId="0" sldId="306"/>
        </pc:sldMkLst>
      </pc:sldChg>
      <pc:sldChg chg="del">
        <pc:chgData name="GOMEZ, Paula" userId="c93cf399-3ed7-4230-9282-8831e3fe5ae7" providerId="ADAL" clId="{92278B91-1C2B-4336-974D-F218AF95CDFF}" dt="2022-12-22T16:31:13.605" v="142" actId="2696"/>
        <pc:sldMkLst>
          <pc:docMk/>
          <pc:sldMk cId="0" sldId="307"/>
        </pc:sldMkLst>
      </pc:sldChg>
      <pc:sldChg chg="del">
        <pc:chgData name="GOMEZ, Paula" userId="c93cf399-3ed7-4230-9282-8831e3fe5ae7" providerId="ADAL" clId="{92278B91-1C2B-4336-974D-F218AF95CDFF}" dt="2022-12-22T16:31:13.865" v="143" actId="2696"/>
        <pc:sldMkLst>
          <pc:docMk/>
          <pc:sldMk cId="0" sldId="308"/>
        </pc:sldMkLst>
      </pc:sldChg>
      <pc:sldChg chg="del">
        <pc:chgData name="GOMEZ, Paula" userId="c93cf399-3ed7-4230-9282-8831e3fe5ae7" providerId="ADAL" clId="{92278B91-1C2B-4336-974D-F218AF95CDFF}" dt="2022-12-22T16:31:14.220" v="144" actId="2696"/>
        <pc:sldMkLst>
          <pc:docMk/>
          <pc:sldMk cId="0" sldId="309"/>
        </pc:sldMkLst>
      </pc:sldChg>
      <pc:sldChg chg="del">
        <pc:chgData name="GOMEZ, Paula" userId="c93cf399-3ed7-4230-9282-8831e3fe5ae7" providerId="ADAL" clId="{92278B91-1C2B-4336-974D-F218AF95CDFF}" dt="2022-12-22T16:31:14.449" v="145" actId="2696"/>
        <pc:sldMkLst>
          <pc:docMk/>
          <pc:sldMk cId="0" sldId="310"/>
        </pc:sldMkLst>
      </pc:sldChg>
      <pc:sldChg chg="del">
        <pc:chgData name="GOMEZ, Paula" userId="c93cf399-3ed7-4230-9282-8831e3fe5ae7" providerId="ADAL" clId="{92278B91-1C2B-4336-974D-F218AF95CDFF}" dt="2022-12-22T16:31:14.726" v="146" actId="2696"/>
        <pc:sldMkLst>
          <pc:docMk/>
          <pc:sldMk cId="0" sldId="311"/>
        </pc:sldMkLst>
      </pc:sldChg>
      <pc:sldChg chg="del">
        <pc:chgData name="GOMEZ, Paula" userId="c93cf399-3ed7-4230-9282-8831e3fe5ae7" providerId="ADAL" clId="{92278B91-1C2B-4336-974D-F218AF95CDFF}" dt="2022-12-22T16:31:15.389" v="147" actId="2696"/>
        <pc:sldMkLst>
          <pc:docMk/>
          <pc:sldMk cId="0" sldId="312"/>
        </pc:sldMkLst>
      </pc:sldChg>
      <pc:sldChg chg="del">
        <pc:chgData name="GOMEZ, Paula" userId="c93cf399-3ed7-4230-9282-8831e3fe5ae7" providerId="ADAL" clId="{92278B91-1C2B-4336-974D-F218AF95CDFF}" dt="2022-12-22T16:31:15.806" v="148" actId="2696"/>
        <pc:sldMkLst>
          <pc:docMk/>
          <pc:sldMk cId="0" sldId="313"/>
        </pc:sldMkLst>
      </pc:sldChg>
      <pc:sldChg chg="del">
        <pc:chgData name="GOMEZ, Paula" userId="c93cf399-3ed7-4230-9282-8831e3fe5ae7" providerId="ADAL" clId="{92278B91-1C2B-4336-974D-F218AF95CDFF}" dt="2022-12-22T16:31:16.064" v="149" actId="2696"/>
        <pc:sldMkLst>
          <pc:docMk/>
          <pc:sldMk cId="0" sldId="314"/>
        </pc:sldMkLst>
      </pc:sldChg>
      <pc:sldChg chg="del">
        <pc:chgData name="GOMEZ, Paula" userId="c93cf399-3ed7-4230-9282-8831e3fe5ae7" providerId="ADAL" clId="{92278B91-1C2B-4336-974D-F218AF95CDFF}" dt="2022-12-22T16:31:16.309" v="150" actId="2696"/>
        <pc:sldMkLst>
          <pc:docMk/>
          <pc:sldMk cId="0" sldId="315"/>
        </pc:sldMkLst>
      </pc:sldChg>
      <pc:sldChg chg="del">
        <pc:chgData name="GOMEZ, Paula" userId="c93cf399-3ed7-4230-9282-8831e3fe5ae7" providerId="ADAL" clId="{92278B91-1C2B-4336-974D-F218AF95CDFF}" dt="2022-12-22T16:31:16.564" v="151" actId="2696"/>
        <pc:sldMkLst>
          <pc:docMk/>
          <pc:sldMk cId="0" sldId="316"/>
        </pc:sldMkLst>
      </pc:sldChg>
      <pc:sldChg chg="del">
        <pc:chgData name="GOMEZ, Paula" userId="c93cf399-3ed7-4230-9282-8831e3fe5ae7" providerId="ADAL" clId="{92278B91-1C2B-4336-974D-F218AF95CDFF}" dt="2022-12-22T16:31:16.879" v="152" actId="2696"/>
        <pc:sldMkLst>
          <pc:docMk/>
          <pc:sldMk cId="0" sldId="317"/>
        </pc:sldMkLst>
      </pc:sldChg>
      <pc:sldChg chg="del">
        <pc:chgData name="GOMEZ, Paula" userId="c93cf399-3ed7-4230-9282-8831e3fe5ae7" providerId="ADAL" clId="{92278B91-1C2B-4336-974D-F218AF95CDFF}" dt="2022-12-22T16:31:17.144" v="153" actId="2696"/>
        <pc:sldMkLst>
          <pc:docMk/>
          <pc:sldMk cId="0" sldId="318"/>
        </pc:sldMkLst>
      </pc:sldChg>
      <pc:sldChg chg="del">
        <pc:chgData name="GOMEZ, Paula" userId="c93cf399-3ed7-4230-9282-8831e3fe5ae7" providerId="ADAL" clId="{92278B91-1C2B-4336-974D-F218AF95CDFF}" dt="2022-12-22T16:31:17.404" v="154" actId="2696"/>
        <pc:sldMkLst>
          <pc:docMk/>
          <pc:sldMk cId="0" sldId="319"/>
        </pc:sldMkLst>
      </pc:sldChg>
      <pc:sldChg chg="del">
        <pc:chgData name="GOMEZ, Paula" userId="c93cf399-3ed7-4230-9282-8831e3fe5ae7" providerId="ADAL" clId="{92278B91-1C2B-4336-974D-F218AF95CDFF}" dt="2022-12-22T16:31:17.802" v="155" actId="2696"/>
        <pc:sldMkLst>
          <pc:docMk/>
          <pc:sldMk cId="0" sldId="320"/>
        </pc:sldMkLst>
      </pc:sldChg>
      <pc:sldChg chg="del">
        <pc:chgData name="GOMEZ, Paula" userId="c93cf399-3ed7-4230-9282-8831e3fe5ae7" providerId="ADAL" clId="{92278B91-1C2B-4336-974D-F218AF95CDFF}" dt="2022-12-22T16:31:18.075" v="156" actId="2696"/>
        <pc:sldMkLst>
          <pc:docMk/>
          <pc:sldMk cId="0" sldId="321"/>
        </pc:sldMkLst>
      </pc:sldChg>
      <pc:sldChg chg="del">
        <pc:chgData name="GOMEZ, Paula" userId="c93cf399-3ed7-4230-9282-8831e3fe5ae7" providerId="ADAL" clId="{92278B91-1C2B-4336-974D-F218AF95CDFF}" dt="2022-12-22T16:31:18.932" v="157" actId="2696"/>
        <pc:sldMkLst>
          <pc:docMk/>
          <pc:sldMk cId="0" sldId="322"/>
        </pc:sldMkLst>
      </pc:sldChg>
      <pc:sldChg chg="del">
        <pc:chgData name="GOMEZ, Paula" userId="c93cf399-3ed7-4230-9282-8831e3fe5ae7" providerId="ADAL" clId="{92278B91-1C2B-4336-974D-F218AF95CDFF}" dt="2022-12-22T16:31:19.795" v="158" actId="2696"/>
        <pc:sldMkLst>
          <pc:docMk/>
          <pc:sldMk cId="0" sldId="323"/>
        </pc:sldMkLst>
      </pc:sldChg>
      <pc:sldChg chg="del">
        <pc:chgData name="GOMEZ, Paula" userId="c93cf399-3ed7-4230-9282-8831e3fe5ae7" providerId="ADAL" clId="{92278B91-1C2B-4336-974D-F218AF95CDFF}" dt="2022-12-22T16:31:20.042" v="159" actId="2696"/>
        <pc:sldMkLst>
          <pc:docMk/>
          <pc:sldMk cId="0" sldId="324"/>
        </pc:sldMkLst>
      </pc:sldChg>
      <pc:sldChg chg="del">
        <pc:chgData name="GOMEZ, Paula" userId="c93cf399-3ed7-4230-9282-8831e3fe5ae7" providerId="ADAL" clId="{92278B91-1C2B-4336-974D-F218AF95CDFF}" dt="2022-12-22T16:31:21.099" v="160" actId="2696"/>
        <pc:sldMkLst>
          <pc:docMk/>
          <pc:sldMk cId="0" sldId="325"/>
        </pc:sldMkLst>
      </pc:sldChg>
      <pc:sldChg chg="del">
        <pc:chgData name="GOMEZ, Paula" userId="c93cf399-3ed7-4230-9282-8831e3fe5ae7" providerId="ADAL" clId="{92278B91-1C2B-4336-974D-F218AF95CDFF}" dt="2022-12-22T16:31:21.448" v="161" actId="2696"/>
        <pc:sldMkLst>
          <pc:docMk/>
          <pc:sldMk cId="0" sldId="326"/>
        </pc:sldMkLst>
      </pc:sldChg>
      <pc:sldChg chg="del">
        <pc:chgData name="GOMEZ, Paula" userId="c93cf399-3ed7-4230-9282-8831e3fe5ae7" providerId="ADAL" clId="{92278B91-1C2B-4336-974D-F218AF95CDFF}" dt="2022-12-22T16:31:21.663" v="162" actId="2696"/>
        <pc:sldMkLst>
          <pc:docMk/>
          <pc:sldMk cId="0" sldId="327"/>
        </pc:sldMkLst>
      </pc:sldChg>
      <pc:sldChg chg="del">
        <pc:chgData name="GOMEZ, Paula" userId="c93cf399-3ed7-4230-9282-8831e3fe5ae7" providerId="ADAL" clId="{92278B91-1C2B-4336-974D-F218AF95CDFF}" dt="2022-12-22T16:31:22.835" v="167" actId="2696"/>
        <pc:sldMkLst>
          <pc:docMk/>
          <pc:sldMk cId="0" sldId="331"/>
        </pc:sldMkLst>
      </pc:sldChg>
      <pc:sldChg chg="del">
        <pc:chgData name="GOMEZ, Paula" userId="c93cf399-3ed7-4230-9282-8831e3fe5ae7" providerId="ADAL" clId="{92278B91-1C2B-4336-974D-F218AF95CDFF}" dt="2022-12-22T16:31:23.041" v="168" actId="2696"/>
        <pc:sldMkLst>
          <pc:docMk/>
          <pc:sldMk cId="0" sldId="332"/>
        </pc:sldMkLst>
      </pc:sldChg>
      <pc:sldChg chg="del">
        <pc:chgData name="GOMEZ, Paula" userId="c93cf399-3ed7-4230-9282-8831e3fe5ae7" providerId="ADAL" clId="{92278B91-1C2B-4336-974D-F218AF95CDFF}" dt="2022-12-22T16:31:23.303" v="169" actId="2696"/>
        <pc:sldMkLst>
          <pc:docMk/>
          <pc:sldMk cId="0" sldId="333"/>
        </pc:sldMkLst>
      </pc:sldChg>
      <pc:sldChg chg="del">
        <pc:chgData name="GOMEZ, Paula" userId="c93cf399-3ed7-4230-9282-8831e3fe5ae7" providerId="ADAL" clId="{92278B91-1C2B-4336-974D-F218AF95CDFF}" dt="2022-12-22T16:31:23.598" v="170" actId="2696"/>
        <pc:sldMkLst>
          <pc:docMk/>
          <pc:sldMk cId="0" sldId="334"/>
        </pc:sldMkLst>
      </pc:sldChg>
      <pc:sldChg chg="del">
        <pc:chgData name="GOMEZ, Paula" userId="c93cf399-3ed7-4230-9282-8831e3fe5ae7" providerId="ADAL" clId="{92278B91-1C2B-4336-974D-F218AF95CDFF}" dt="2022-12-22T16:31:23.817" v="171" actId="2696"/>
        <pc:sldMkLst>
          <pc:docMk/>
          <pc:sldMk cId="0" sldId="335"/>
        </pc:sldMkLst>
      </pc:sldChg>
      <pc:sldChg chg="del">
        <pc:chgData name="GOMEZ, Paula" userId="c93cf399-3ed7-4230-9282-8831e3fe5ae7" providerId="ADAL" clId="{92278B91-1C2B-4336-974D-F218AF95CDFF}" dt="2022-12-22T16:31:24.051" v="172" actId="2696"/>
        <pc:sldMkLst>
          <pc:docMk/>
          <pc:sldMk cId="0" sldId="336"/>
        </pc:sldMkLst>
      </pc:sldChg>
      <pc:sldChg chg="del">
        <pc:chgData name="GOMEZ, Paula" userId="c93cf399-3ed7-4230-9282-8831e3fe5ae7" providerId="ADAL" clId="{92278B91-1C2B-4336-974D-F218AF95CDFF}" dt="2022-12-22T16:31:24.363" v="173" actId="2696"/>
        <pc:sldMkLst>
          <pc:docMk/>
          <pc:sldMk cId="0" sldId="337"/>
        </pc:sldMkLst>
      </pc:sldChg>
      <pc:sldChg chg="del">
        <pc:chgData name="GOMEZ, Paula" userId="c93cf399-3ed7-4230-9282-8831e3fe5ae7" providerId="ADAL" clId="{92278B91-1C2B-4336-974D-F218AF95CDFF}" dt="2022-12-22T16:31:24.591" v="174" actId="2696"/>
        <pc:sldMkLst>
          <pc:docMk/>
          <pc:sldMk cId="0" sldId="338"/>
        </pc:sldMkLst>
      </pc:sldChg>
      <pc:sldChg chg="del">
        <pc:chgData name="GOMEZ, Paula" userId="c93cf399-3ed7-4230-9282-8831e3fe5ae7" providerId="ADAL" clId="{92278B91-1C2B-4336-974D-F218AF95CDFF}" dt="2022-12-22T16:31:25.333" v="175" actId="2696"/>
        <pc:sldMkLst>
          <pc:docMk/>
          <pc:sldMk cId="0" sldId="339"/>
        </pc:sldMkLst>
      </pc:sldChg>
      <pc:sldChg chg="del">
        <pc:chgData name="GOMEZ, Paula" userId="c93cf399-3ed7-4230-9282-8831e3fe5ae7" providerId="ADAL" clId="{92278B91-1C2B-4336-974D-F218AF95CDFF}" dt="2022-12-22T16:31:25.629" v="176" actId="2696"/>
        <pc:sldMkLst>
          <pc:docMk/>
          <pc:sldMk cId="0" sldId="340"/>
        </pc:sldMkLst>
      </pc:sldChg>
      <pc:sldChg chg="del">
        <pc:chgData name="GOMEZ, Paula" userId="c93cf399-3ed7-4230-9282-8831e3fe5ae7" providerId="ADAL" clId="{92278B91-1C2B-4336-974D-F218AF95CDFF}" dt="2022-12-22T16:31:25.878" v="177" actId="2696"/>
        <pc:sldMkLst>
          <pc:docMk/>
          <pc:sldMk cId="0" sldId="341"/>
        </pc:sldMkLst>
      </pc:sldChg>
      <pc:sldChg chg="del">
        <pc:chgData name="GOMEZ, Paula" userId="c93cf399-3ed7-4230-9282-8831e3fe5ae7" providerId="ADAL" clId="{92278B91-1C2B-4336-974D-F218AF95CDFF}" dt="2022-12-22T16:31:26.138" v="178" actId="2696"/>
        <pc:sldMkLst>
          <pc:docMk/>
          <pc:sldMk cId="0" sldId="342"/>
        </pc:sldMkLst>
      </pc:sldChg>
      <pc:sldChg chg="del">
        <pc:chgData name="GOMEZ, Paula" userId="c93cf399-3ed7-4230-9282-8831e3fe5ae7" providerId="ADAL" clId="{92278B91-1C2B-4336-974D-F218AF95CDFF}" dt="2022-12-22T16:31:26.406" v="179" actId="2696"/>
        <pc:sldMkLst>
          <pc:docMk/>
          <pc:sldMk cId="0" sldId="343"/>
        </pc:sldMkLst>
      </pc:sldChg>
      <pc:sldChg chg="add del">
        <pc:chgData name="GOMEZ, Paula" userId="c93cf399-3ed7-4230-9282-8831e3fe5ae7" providerId="ADAL" clId="{92278B91-1C2B-4336-974D-F218AF95CDFF}" dt="2022-12-23T10:13:59.414" v="381" actId="2696"/>
        <pc:sldMkLst>
          <pc:docMk/>
          <pc:sldMk cId="0" sldId="344"/>
        </pc:sldMkLst>
      </pc:sldChg>
      <pc:sldChg chg="add del">
        <pc:chgData name="GOMEZ, Paula" userId="c93cf399-3ed7-4230-9282-8831e3fe5ae7" providerId="ADAL" clId="{92278B91-1C2B-4336-974D-F218AF95CDFF}" dt="2022-12-23T10:14:00.443" v="382" actId="2696"/>
        <pc:sldMkLst>
          <pc:docMk/>
          <pc:sldMk cId="0" sldId="345"/>
        </pc:sldMkLst>
      </pc:sldChg>
      <pc:sldChg chg="modSp add mod">
        <pc:chgData name="GOMEZ, Paula" userId="c93cf399-3ed7-4230-9282-8831e3fe5ae7" providerId="ADAL" clId="{92278B91-1C2B-4336-974D-F218AF95CDFF}" dt="2022-12-23T09:26:46.662" v="224" actId="20577"/>
        <pc:sldMkLst>
          <pc:docMk/>
          <pc:sldMk cId="910325020" sldId="346"/>
        </pc:sldMkLst>
        <pc:spChg chg="mod">
          <ac:chgData name="GOMEZ, Paula" userId="c93cf399-3ed7-4230-9282-8831e3fe5ae7" providerId="ADAL" clId="{92278B91-1C2B-4336-974D-F218AF95CDFF}" dt="2022-12-23T09:26:46.662" v="224" actId="20577"/>
          <ac:spMkLst>
            <pc:docMk/>
            <pc:sldMk cId="910325020" sldId="346"/>
            <ac:spMk id="623" creationId="{00000000-0000-0000-0000-000000000000}"/>
          </ac:spMkLst>
        </pc:spChg>
      </pc:sldChg>
      <pc:sldChg chg="del">
        <pc:chgData name="GOMEZ, Paula" userId="c93cf399-3ed7-4230-9282-8831e3fe5ae7" providerId="ADAL" clId="{92278B91-1C2B-4336-974D-F218AF95CDFF}" dt="2022-12-22T16:31:21.938" v="163" actId="2696"/>
        <pc:sldMkLst>
          <pc:docMk/>
          <pc:sldMk cId="3115833856" sldId="347"/>
        </pc:sldMkLst>
      </pc:sldChg>
      <pc:sldChg chg="add">
        <pc:chgData name="GOMEZ, Paula" userId="c93cf399-3ed7-4230-9282-8831e3fe5ae7" providerId="ADAL" clId="{92278B91-1C2B-4336-974D-F218AF95CDFF}" dt="2022-12-22T16:31:43.167" v="184"/>
        <pc:sldMkLst>
          <pc:docMk/>
          <pc:sldMk cId="3383327739" sldId="347"/>
        </pc:sldMkLst>
      </pc:sldChg>
      <pc:sldChg chg="del">
        <pc:chgData name="GOMEZ, Paula" userId="c93cf399-3ed7-4230-9282-8831e3fe5ae7" providerId="ADAL" clId="{92278B91-1C2B-4336-974D-F218AF95CDFF}" dt="2022-12-22T16:31:22.184" v="164" actId="2696"/>
        <pc:sldMkLst>
          <pc:docMk/>
          <pc:sldMk cId="1049179312" sldId="348"/>
        </pc:sldMkLst>
      </pc:sldChg>
      <pc:sldChg chg="modSp add del mod">
        <pc:chgData name="GOMEZ, Paula" userId="c93cf399-3ed7-4230-9282-8831e3fe5ae7" providerId="ADAL" clId="{92278B91-1C2B-4336-974D-F218AF95CDFF}" dt="2022-12-23T10:25:32.050" v="384" actId="2696"/>
        <pc:sldMkLst>
          <pc:docMk/>
          <pc:sldMk cId="2870440615" sldId="348"/>
        </pc:sldMkLst>
        <pc:spChg chg="mod">
          <ac:chgData name="GOMEZ, Paula" userId="c93cf399-3ed7-4230-9282-8831e3fe5ae7" providerId="ADAL" clId="{92278B91-1C2B-4336-974D-F218AF95CDFF}" dt="2022-12-22T16:33:07.484" v="204" actId="14100"/>
          <ac:spMkLst>
            <pc:docMk/>
            <pc:sldMk cId="2870440615" sldId="348"/>
            <ac:spMk id="623" creationId="{00000000-0000-0000-0000-000000000000}"/>
          </ac:spMkLst>
        </pc:spChg>
      </pc:sldChg>
      <pc:sldChg chg="del">
        <pc:chgData name="GOMEZ, Paula" userId="c93cf399-3ed7-4230-9282-8831e3fe5ae7" providerId="ADAL" clId="{92278B91-1C2B-4336-974D-F218AF95CDFF}" dt="2022-12-22T16:31:22.394" v="165" actId="2696"/>
        <pc:sldMkLst>
          <pc:docMk/>
          <pc:sldMk cId="2781016792" sldId="349"/>
        </pc:sldMkLst>
      </pc:sldChg>
      <pc:sldChg chg="add del">
        <pc:chgData name="GOMEZ, Paula" userId="c93cf399-3ed7-4230-9282-8831e3fe5ae7" providerId="ADAL" clId="{92278B91-1C2B-4336-974D-F218AF95CDFF}" dt="2022-12-23T10:25:34.043" v="385" actId="2696"/>
        <pc:sldMkLst>
          <pc:docMk/>
          <pc:sldMk cId="3941259009" sldId="349"/>
        </pc:sldMkLst>
      </pc:sldChg>
      <pc:sldChg chg="modSp add del mod">
        <pc:chgData name="GOMEZ, Paula" userId="c93cf399-3ed7-4230-9282-8831e3fe5ae7" providerId="ADAL" clId="{92278B91-1C2B-4336-974D-F218AF95CDFF}" dt="2022-12-23T10:25:35.428" v="386" actId="2696"/>
        <pc:sldMkLst>
          <pc:docMk/>
          <pc:sldMk cId="1841344652" sldId="350"/>
        </pc:sldMkLst>
        <pc:spChg chg="mod">
          <ac:chgData name="GOMEZ, Paula" userId="c93cf399-3ed7-4230-9282-8831e3fe5ae7" providerId="ADAL" clId="{92278B91-1C2B-4336-974D-F218AF95CDFF}" dt="2022-12-22T16:33:43.883" v="208" actId="14100"/>
          <ac:spMkLst>
            <pc:docMk/>
            <pc:sldMk cId="1841344652" sldId="350"/>
            <ac:spMk id="623" creationId="{00000000-0000-0000-0000-000000000000}"/>
          </ac:spMkLst>
        </pc:spChg>
      </pc:sldChg>
      <pc:sldChg chg="del">
        <pc:chgData name="GOMEZ, Paula" userId="c93cf399-3ed7-4230-9282-8831e3fe5ae7" providerId="ADAL" clId="{92278B91-1C2B-4336-974D-F218AF95CDFF}" dt="2022-12-22T16:31:22.625" v="166" actId="2696"/>
        <pc:sldMkLst>
          <pc:docMk/>
          <pc:sldMk cId="2003016206" sldId="350"/>
        </pc:sldMkLst>
      </pc:sldChg>
      <pc:sldChg chg="add del">
        <pc:chgData name="GOMEZ, Paula" userId="c93cf399-3ed7-4230-9282-8831e3fe5ae7" providerId="ADAL" clId="{92278B91-1C2B-4336-974D-F218AF95CDFF}" dt="2022-12-23T10:25:37.378" v="387" actId="2696"/>
        <pc:sldMkLst>
          <pc:docMk/>
          <pc:sldMk cId="3180216590" sldId="351"/>
        </pc:sldMkLst>
      </pc:sldChg>
      <pc:sldChg chg="del">
        <pc:chgData name="GOMEZ, Paula" userId="c93cf399-3ed7-4230-9282-8831e3fe5ae7" providerId="ADAL" clId="{92278B91-1C2B-4336-974D-F218AF95CDFF}" dt="2022-12-22T16:31:11.842" v="139" actId="2696"/>
        <pc:sldMkLst>
          <pc:docMk/>
          <pc:sldMk cId="3520485278" sldId="351"/>
        </pc:sldMkLst>
      </pc:sldChg>
      <pc:sldChg chg="add del">
        <pc:chgData name="GOMEZ, Paula" userId="c93cf399-3ed7-4230-9282-8831e3fe5ae7" providerId="ADAL" clId="{92278B91-1C2B-4336-974D-F218AF95CDFF}" dt="2022-12-23T09:28:55.356" v="226" actId="2696"/>
        <pc:sldMkLst>
          <pc:docMk/>
          <pc:sldMk cId="883482304" sldId="352"/>
        </pc:sldMkLst>
      </pc:sldChg>
      <pc:sldChg chg="add del">
        <pc:chgData name="GOMEZ, Paula" userId="c93cf399-3ed7-4230-9282-8831e3fe5ae7" providerId="ADAL" clId="{92278B91-1C2B-4336-974D-F218AF95CDFF}" dt="2022-12-22T16:34:01.768" v="209" actId="2696"/>
        <pc:sldMkLst>
          <pc:docMk/>
          <pc:sldMk cId="2306532822" sldId="352"/>
        </pc:sldMkLst>
      </pc:sldChg>
      <pc:sldChg chg="del">
        <pc:chgData name="GOMEZ, Paula" userId="c93cf399-3ed7-4230-9282-8831e3fe5ae7" providerId="ADAL" clId="{92278B91-1C2B-4336-974D-F218AF95CDFF}" dt="2022-12-22T16:31:12.979" v="140" actId="2696"/>
        <pc:sldMkLst>
          <pc:docMk/>
          <pc:sldMk cId="2620111760" sldId="352"/>
        </pc:sldMkLst>
      </pc:sldChg>
      <pc:sldChg chg="modSp add mod">
        <pc:chgData name="GOMEZ, Paula" userId="c93cf399-3ed7-4230-9282-8831e3fe5ae7" providerId="ADAL" clId="{92278B91-1C2B-4336-974D-F218AF95CDFF}" dt="2022-12-23T09:30:30.453" v="330" actId="20577"/>
        <pc:sldMkLst>
          <pc:docMk/>
          <pc:sldMk cId="164684957" sldId="353"/>
        </pc:sldMkLst>
        <pc:spChg chg="mod">
          <ac:chgData name="GOMEZ, Paula" userId="c93cf399-3ed7-4230-9282-8831e3fe5ae7" providerId="ADAL" clId="{92278B91-1C2B-4336-974D-F218AF95CDFF}" dt="2022-12-23T09:30:30.453" v="330" actId="20577"/>
          <ac:spMkLst>
            <pc:docMk/>
            <pc:sldMk cId="164684957" sldId="353"/>
            <ac:spMk id="616" creationId="{00000000-0000-0000-0000-000000000000}"/>
          </ac:spMkLst>
        </pc:spChg>
        <pc:spChg chg="mod">
          <ac:chgData name="GOMEZ, Paula" userId="c93cf399-3ed7-4230-9282-8831e3fe5ae7" providerId="ADAL" clId="{92278B91-1C2B-4336-974D-F218AF95CDFF}" dt="2022-12-23T09:30:05.399" v="297" actId="20577"/>
          <ac:spMkLst>
            <pc:docMk/>
            <pc:sldMk cId="164684957" sldId="353"/>
            <ac:spMk id="618" creationId="{00000000-0000-0000-0000-000000000000}"/>
          </ac:spMkLst>
        </pc:spChg>
      </pc:sldChg>
      <pc:sldChg chg="add del">
        <pc:chgData name="GOMEZ, Paula" userId="c93cf399-3ed7-4230-9282-8831e3fe5ae7" providerId="ADAL" clId="{92278B91-1C2B-4336-974D-F218AF95CDFF}" dt="2022-12-22T16:34:03.834" v="210" actId="2696"/>
        <pc:sldMkLst>
          <pc:docMk/>
          <pc:sldMk cId="3866254335" sldId="353"/>
        </pc:sldMkLst>
      </pc:sldChg>
      <pc:sldChg chg="modSp add mod ord">
        <pc:chgData name="GOMEZ, Paula" userId="c93cf399-3ed7-4230-9282-8831e3fe5ae7" providerId="ADAL" clId="{92278B91-1C2B-4336-974D-F218AF95CDFF}" dt="2022-12-23T09:29:48.018" v="284" actId="1076"/>
        <pc:sldMkLst>
          <pc:docMk/>
          <pc:sldMk cId="3295624739" sldId="354"/>
        </pc:sldMkLst>
        <pc:spChg chg="mod">
          <ac:chgData name="GOMEZ, Paula" userId="c93cf399-3ed7-4230-9282-8831e3fe5ae7" providerId="ADAL" clId="{92278B91-1C2B-4336-974D-F218AF95CDFF}" dt="2022-12-23T09:29:48.018" v="284" actId="1076"/>
          <ac:spMkLst>
            <pc:docMk/>
            <pc:sldMk cId="3295624739" sldId="354"/>
            <ac:spMk id="623" creationId="{00000000-0000-0000-0000-000000000000}"/>
          </ac:spMkLst>
        </pc:spChg>
      </pc:sldChg>
      <pc:sldChg chg="new del">
        <pc:chgData name="GOMEZ, Paula" userId="c93cf399-3ed7-4230-9282-8831e3fe5ae7" providerId="ADAL" clId="{92278B91-1C2B-4336-974D-F218AF95CDFF}" dt="2022-12-23T10:13:34.559" v="376" actId="680"/>
        <pc:sldMkLst>
          <pc:docMk/>
          <pc:sldMk cId="1693864695" sldId="355"/>
        </pc:sldMkLst>
      </pc:sldChg>
      <pc:sldChg chg="new ord">
        <pc:chgData name="GOMEZ, Paula" userId="c93cf399-3ed7-4230-9282-8831e3fe5ae7" providerId="ADAL" clId="{92278B91-1C2B-4336-974D-F218AF95CDFF}" dt="2022-12-23T10:13:56.320" v="380"/>
        <pc:sldMkLst>
          <pc:docMk/>
          <pc:sldMk cId="2796648425" sldId="355"/>
        </pc:sldMkLst>
      </pc:sldChg>
      <pc:sldChg chg="new">
        <pc:chgData name="GOMEZ, Paula" userId="c93cf399-3ed7-4230-9282-8831e3fe5ae7" providerId="ADAL" clId="{92278B91-1C2B-4336-974D-F218AF95CDFF}" dt="2022-12-23T10:13:49.017" v="378" actId="680"/>
        <pc:sldMkLst>
          <pc:docMk/>
          <pc:sldMk cId="3029491523" sldId="356"/>
        </pc:sldMkLst>
      </pc:sldChg>
      <pc:sldChg chg="new">
        <pc:chgData name="GOMEZ, Paula" userId="c93cf399-3ed7-4230-9282-8831e3fe5ae7" providerId="ADAL" clId="{92278B91-1C2B-4336-974D-F218AF95CDFF}" dt="2022-12-23T10:14:20.897" v="383" actId="680"/>
        <pc:sldMkLst>
          <pc:docMk/>
          <pc:sldMk cId="1324240327" sldId="357"/>
        </pc:sldMkLst>
      </pc:sldChg>
      <pc:sldMasterChg chg="modSp mod addSldLayout delSldLayout modSldLayout">
        <pc:chgData name="GOMEZ, Paula" userId="c93cf399-3ed7-4230-9282-8831e3fe5ae7" providerId="ADAL" clId="{92278B91-1C2B-4336-974D-F218AF95CDFF}" dt="2022-12-23T10:14:00.443" v="382" actId="2696"/>
        <pc:sldMasterMkLst>
          <pc:docMk/>
          <pc:sldMasterMk cId="0" sldId="2147483682"/>
        </pc:sldMasterMkLst>
        <pc:spChg chg="mod">
          <ac:chgData name="GOMEZ, Paula" userId="c93cf399-3ed7-4230-9282-8831e3fe5ae7" providerId="ADAL" clId="{92278B91-1C2B-4336-974D-F218AF95CDFF}" dt="2022-12-23T10:10:12.048" v="332" actId="20577"/>
          <ac:spMkLst>
            <pc:docMk/>
            <pc:sldMasterMk cId="0" sldId="2147483682"/>
            <ac:spMk id="12" creationId="{00000000-0000-0000-0000-000000000000}"/>
          </ac:spMkLst>
        </pc:spChg>
        <pc:sldLayoutChg chg="modSp mod">
          <pc:chgData name="GOMEZ, Paula" userId="c93cf399-3ed7-4230-9282-8831e3fe5ae7" providerId="ADAL" clId="{92278B91-1C2B-4336-974D-F218AF95CDFF}" dt="2022-12-23T10:11:54.874" v="358" actId="20577"/>
          <pc:sldLayoutMkLst>
            <pc:docMk/>
            <pc:sldMasterMk cId="0" sldId="2147483682"/>
            <pc:sldLayoutMk cId="0" sldId="2147483660"/>
          </pc:sldLayoutMkLst>
          <pc:spChg chg="mod">
            <ac:chgData name="GOMEZ, Paula" userId="c93cf399-3ed7-4230-9282-8831e3fe5ae7" providerId="ADAL" clId="{92278B91-1C2B-4336-974D-F218AF95CDFF}" dt="2022-12-23T10:11:54.874" v="358" actId="20577"/>
            <ac:spMkLst>
              <pc:docMk/>
              <pc:sldMasterMk cId="0" sldId="2147483682"/>
              <pc:sldLayoutMk cId="0" sldId="2147483660"/>
              <ac:spMk id="13" creationId="{5ED6CE63-6EAD-482C-8486-AF107FF2CF4A}"/>
            </ac:spMkLst>
          </pc:spChg>
        </pc:sldLayoutChg>
        <pc:sldLayoutChg chg="modSp mod">
          <pc:chgData name="GOMEZ, Paula" userId="c93cf399-3ed7-4230-9282-8831e3fe5ae7" providerId="ADAL" clId="{92278B91-1C2B-4336-974D-F218AF95CDFF}" dt="2022-12-23T10:12:01.309" v="360" actId="20577"/>
          <pc:sldLayoutMkLst>
            <pc:docMk/>
            <pc:sldMasterMk cId="0" sldId="2147483682"/>
            <pc:sldLayoutMk cId="0" sldId="2147483661"/>
          </pc:sldLayoutMkLst>
          <pc:spChg chg="mod">
            <ac:chgData name="GOMEZ, Paula" userId="c93cf399-3ed7-4230-9282-8831e3fe5ae7" providerId="ADAL" clId="{92278B91-1C2B-4336-974D-F218AF95CDFF}" dt="2022-12-23T10:12:01.309" v="360" actId="20577"/>
            <ac:spMkLst>
              <pc:docMk/>
              <pc:sldMasterMk cId="0" sldId="2147483682"/>
              <pc:sldLayoutMk cId="0" sldId="2147483661"/>
              <ac:spMk id="15" creationId="{ABFF1854-6D68-4094-8B10-07AB555897A7}"/>
            </ac:spMkLst>
          </pc:spChg>
        </pc:sldLayoutChg>
        <pc:sldLayoutChg chg="modSp mod">
          <pc:chgData name="GOMEZ, Paula" userId="c93cf399-3ed7-4230-9282-8831e3fe5ae7" providerId="ADAL" clId="{92278B91-1C2B-4336-974D-F218AF95CDFF}" dt="2022-12-23T10:12:11.677" v="362" actId="20577"/>
          <pc:sldLayoutMkLst>
            <pc:docMk/>
            <pc:sldMasterMk cId="0" sldId="2147483682"/>
            <pc:sldLayoutMk cId="0" sldId="2147483662"/>
          </pc:sldLayoutMkLst>
          <pc:spChg chg="mod">
            <ac:chgData name="GOMEZ, Paula" userId="c93cf399-3ed7-4230-9282-8831e3fe5ae7" providerId="ADAL" clId="{92278B91-1C2B-4336-974D-F218AF95CDFF}" dt="2022-12-23T10:12:11.677" v="362" actId="20577"/>
            <ac:spMkLst>
              <pc:docMk/>
              <pc:sldMasterMk cId="0" sldId="2147483682"/>
              <pc:sldLayoutMk cId="0" sldId="2147483662"/>
              <ac:spMk id="14" creationId="{38A8EE72-C2FF-43D1-BFC9-83FA79AC7651}"/>
            </ac:spMkLst>
          </pc:spChg>
        </pc:sldLayoutChg>
        <pc:sldLayoutChg chg="modSp mod">
          <pc:chgData name="GOMEZ, Paula" userId="c93cf399-3ed7-4230-9282-8831e3fe5ae7" providerId="ADAL" clId="{92278B91-1C2B-4336-974D-F218AF95CDFF}" dt="2022-12-23T10:12:33.528" v="364" actId="20577"/>
          <pc:sldLayoutMkLst>
            <pc:docMk/>
            <pc:sldMasterMk cId="0" sldId="2147483682"/>
            <pc:sldLayoutMk cId="0" sldId="2147483663"/>
          </pc:sldLayoutMkLst>
          <pc:spChg chg="mod">
            <ac:chgData name="GOMEZ, Paula" userId="c93cf399-3ed7-4230-9282-8831e3fe5ae7" providerId="ADAL" clId="{92278B91-1C2B-4336-974D-F218AF95CDFF}" dt="2022-12-23T10:12:33.528" v="364" actId="20577"/>
            <ac:spMkLst>
              <pc:docMk/>
              <pc:sldMasterMk cId="0" sldId="2147483682"/>
              <pc:sldLayoutMk cId="0" sldId="2147483663"/>
              <ac:spMk id="11" creationId="{B72ABE9A-94A8-4AF2-9F76-F8E89AC5FF8E}"/>
            </ac:spMkLst>
          </pc:spChg>
        </pc:sldLayoutChg>
        <pc:sldLayoutChg chg="modSp add del mod">
          <pc:chgData name="GOMEZ, Paula" userId="c93cf399-3ed7-4230-9282-8831e3fe5ae7" providerId="ADAL" clId="{92278B91-1C2B-4336-974D-F218AF95CDFF}" dt="2022-12-23T10:14:00.443" v="382" actId="2696"/>
          <pc:sldLayoutMkLst>
            <pc:docMk/>
            <pc:sldMasterMk cId="0" sldId="2147483682"/>
            <pc:sldLayoutMk cId="0" sldId="2147483664"/>
          </pc:sldLayoutMkLst>
          <pc:spChg chg="mod">
            <ac:chgData name="GOMEZ, Paula" userId="c93cf399-3ed7-4230-9282-8831e3fe5ae7" providerId="ADAL" clId="{92278B91-1C2B-4336-974D-F218AF95CDFF}" dt="2022-12-23T10:12:40.024" v="366" actId="20577"/>
            <ac:spMkLst>
              <pc:docMk/>
              <pc:sldMasterMk cId="0" sldId="2147483682"/>
              <pc:sldLayoutMk cId="0" sldId="2147483664"/>
              <ac:spMk id="13" creationId="{D9E0A159-826F-4051-8DE2-B2CC3524E9D6}"/>
            </ac:spMkLst>
          </pc:spChg>
        </pc:sldLayoutChg>
        <pc:sldLayoutChg chg="del">
          <pc:chgData name="GOMEZ, Paula" userId="c93cf399-3ed7-4230-9282-8831e3fe5ae7" providerId="ADAL" clId="{92278B91-1C2B-4336-974D-F218AF95CDFF}" dt="2022-12-22T16:31:22.625" v="166" actId="2696"/>
          <pc:sldLayoutMkLst>
            <pc:docMk/>
            <pc:sldMasterMk cId="0" sldId="2147483682"/>
            <pc:sldLayoutMk cId="0" sldId="2147483665"/>
          </pc:sldLayoutMkLst>
        </pc:sldLayoutChg>
        <pc:sldLayoutChg chg="del">
          <pc:chgData name="GOMEZ, Paula" userId="c93cf399-3ed7-4230-9282-8831e3fe5ae7" providerId="ADAL" clId="{92278B91-1C2B-4336-974D-F218AF95CDFF}" dt="2022-12-22T16:31:11.567" v="138" actId="2696"/>
          <pc:sldLayoutMkLst>
            <pc:docMk/>
            <pc:sldMasterMk cId="0" sldId="2147483682"/>
            <pc:sldLayoutMk cId="0" sldId="2147483666"/>
          </pc:sldLayoutMkLst>
        </pc:sldLayoutChg>
        <pc:sldLayoutChg chg="modSp mod">
          <pc:chgData name="GOMEZ, Paula" userId="c93cf399-3ed7-4230-9282-8831e3fe5ae7" providerId="ADAL" clId="{92278B91-1C2B-4336-974D-F218AF95CDFF}" dt="2022-12-23T10:12:46.402" v="368" actId="20577"/>
          <pc:sldLayoutMkLst>
            <pc:docMk/>
            <pc:sldMasterMk cId="0" sldId="2147483682"/>
            <pc:sldLayoutMk cId="0" sldId="2147483667"/>
          </pc:sldLayoutMkLst>
          <pc:spChg chg="mod">
            <ac:chgData name="GOMEZ, Paula" userId="c93cf399-3ed7-4230-9282-8831e3fe5ae7" providerId="ADAL" clId="{92278B91-1C2B-4336-974D-F218AF95CDFF}" dt="2022-12-23T10:12:46.402" v="368" actId="20577"/>
            <ac:spMkLst>
              <pc:docMk/>
              <pc:sldMasterMk cId="0" sldId="2147483682"/>
              <pc:sldLayoutMk cId="0" sldId="2147483667"/>
              <ac:spMk id="12" creationId="{E626017B-5D24-48E1-BB4F-0087CF885B53}"/>
            </ac:spMkLst>
          </pc:spChg>
        </pc:sldLayoutChg>
        <pc:sldLayoutChg chg="modSp mod">
          <pc:chgData name="GOMEZ, Paula" userId="c93cf399-3ed7-4230-9282-8831e3fe5ae7" providerId="ADAL" clId="{92278B91-1C2B-4336-974D-F218AF95CDFF}" dt="2022-12-23T10:12:53.846" v="370" actId="20577"/>
          <pc:sldLayoutMkLst>
            <pc:docMk/>
            <pc:sldMasterMk cId="0" sldId="2147483682"/>
            <pc:sldLayoutMk cId="0" sldId="2147483668"/>
          </pc:sldLayoutMkLst>
          <pc:spChg chg="mod">
            <ac:chgData name="GOMEZ, Paula" userId="c93cf399-3ed7-4230-9282-8831e3fe5ae7" providerId="ADAL" clId="{92278B91-1C2B-4336-974D-F218AF95CDFF}" dt="2022-12-23T10:12:53.846" v="370" actId="20577"/>
            <ac:spMkLst>
              <pc:docMk/>
              <pc:sldMasterMk cId="0" sldId="2147483682"/>
              <pc:sldLayoutMk cId="0" sldId="2147483668"/>
              <ac:spMk id="13" creationId="{125D5255-C6E6-47A6-A6D0-E2A1F4A31D21}"/>
            </ac:spMkLst>
          </pc:spChg>
        </pc:sldLayoutChg>
        <pc:sldLayoutChg chg="modSp mod">
          <pc:chgData name="GOMEZ, Paula" userId="c93cf399-3ed7-4230-9282-8831e3fe5ae7" providerId="ADAL" clId="{92278B91-1C2B-4336-974D-F218AF95CDFF}" dt="2022-12-23T10:13:00.260" v="372" actId="20577"/>
          <pc:sldLayoutMkLst>
            <pc:docMk/>
            <pc:sldMasterMk cId="0" sldId="2147483682"/>
            <pc:sldLayoutMk cId="0" sldId="2147483669"/>
          </pc:sldLayoutMkLst>
          <pc:spChg chg="mod">
            <ac:chgData name="GOMEZ, Paula" userId="c93cf399-3ed7-4230-9282-8831e3fe5ae7" providerId="ADAL" clId="{92278B91-1C2B-4336-974D-F218AF95CDFF}" dt="2022-12-23T10:13:00.260" v="372" actId="20577"/>
            <ac:spMkLst>
              <pc:docMk/>
              <pc:sldMasterMk cId="0" sldId="2147483682"/>
              <pc:sldLayoutMk cId="0" sldId="2147483669"/>
              <ac:spMk id="13" creationId="{1D82FDFB-62E1-44B4-A20A-976843DD33E1}"/>
            </ac:spMkLst>
          </pc:spChg>
        </pc:sldLayoutChg>
        <pc:sldLayoutChg chg="modSp mod">
          <pc:chgData name="GOMEZ, Paula" userId="c93cf399-3ed7-4230-9282-8831e3fe5ae7" providerId="ADAL" clId="{92278B91-1C2B-4336-974D-F218AF95CDFF}" dt="2022-12-23T10:13:07.596" v="374" actId="20577"/>
          <pc:sldLayoutMkLst>
            <pc:docMk/>
            <pc:sldMasterMk cId="0" sldId="2147483682"/>
            <pc:sldLayoutMk cId="0" sldId="2147483670"/>
          </pc:sldLayoutMkLst>
          <pc:spChg chg="mod">
            <ac:chgData name="GOMEZ, Paula" userId="c93cf399-3ed7-4230-9282-8831e3fe5ae7" providerId="ADAL" clId="{92278B91-1C2B-4336-974D-F218AF95CDFF}" dt="2022-12-23T10:13:07.596" v="374" actId="20577"/>
            <ac:spMkLst>
              <pc:docMk/>
              <pc:sldMasterMk cId="0" sldId="2147483682"/>
              <pc:sldLayoutMk cId="0" sldId="2147483670"/>
              <ac:spMk id="13" creationId="{F4AD986A-76B2-465D-A889-73C16033B289}"/>
            </ac:spMkLst>
          </pc:spChg>
        </pc:sldLayoutChg>
        <pc:sldLayoutChg chg="del">
          <pc:chgData name="GOMEZ, Paula" userId="c93cf399-3ed7-4230-9282-8831e3fe5ae7" providerId="ADAL" clId="{92278B91-1C2B-4336-974D-F218AF95CDFF}" dt="2022-12-22T16:31:09.193" v="132" actId="2696"/>
          <pc:sldLayoutMkLst>
            <pc:docMk/>
            <pc:sldMasterMk cId="0" sldId="2147483682"/>
            <pc:sldLayoutMk cId="0" sldId="2147483674"/>
          </pc:sldLayoutMkLst>
        </pc:sldLayoutChg>
        <pc:sldLayoutChg chg="del">
          <pc:chgData name="GOMEZ, Paula" userId="c93cf399-3ed7-4230-9282-8831e3fe5ae7" providerId="ADAL" clId="{92278B91-1C2B-4336-974D-F218AF95CDFF}" dt="2022-12-22T16:31:08.292" v="128" actId="2696"/>
          <pc:sldLayoutMkLst>
            <pc:docMk/>
            <pc:sldMasterMk cId="0" sldId="2147483682"/>
            <pc:sldLayoutMk cId="0" sldId="2147483678"/>
          </pc:sldLayoutMkLst>
        </pc:sldLayoutChg>
        <pc:sldLayoutChg chg="del">
          <pc:chgData name="GOMEZ, Paula" userId="c93cf399-3ed7-4230-9282-8831e3fe5ae7" providerId="ADAL" clId="{92278B91-1C2B-4336-974D-F218AF95CDFF}" dt="2022-12-22T16:31:14.726" v="146" actId="2696"/>
          <pc:sldLayoutMkLst>
            <pc:docMk/>
            <pc:sldMasterMk cId="0" sldId="2147483682"/>
            <pc:sldLayoutMk cId="0" sldId="2147483681"/>
          </pc:sldLayoutMkLst>
        </pc:sldLayoutChg>
        <pc:sldLayoutChg chg="modSp mod">
          <pc:chgData name="GOMEZ, Paula" userId="c93cf399-3ed7-4230-9282-8831e3fe5ae7" providerId="ADAL" clId="{92278B91-1C2B-4336-974D-F218AF95CDFF}" dt="2022-12-23T10:10:19.737" v="334" actId="20577"/>
          <pc:sldLayoutMkLst>
            <pc:docMk/>
            <pc:sldMasterMk cId="0" sldId="2147483682"/>
            <pc:sldLayoutMk cId="0" sldId="2147483683"/>
          </pc:sldLayoutMkLst>
          <pc:spChg chg="mod">
            <ac:chgData name="GOMEZ, Paula" userId="c93cf399-3ed7-4230-9282-8831e3fe5ae7" providerId="ADAL" clId="{92278B91-1C2B-4336-974D-F218AF95CDFF}" dt="2022-12-23T10:10:19.737" v="334" actId="20577"/>
            <ac:spMkLst>
              <pc:docMk/>
              <pc:sldMasterMk cId="0" sldId="2147483682"/>
              <pc:sldLayoutMk cId="0" sldId="2147483683"/>
              <ac:spMk id="30" creationId="{00000000-0000-0000-0000-000000000000}"/>
            </ac:spMkLst>
          </pc:spChg>
        </pc:sldLayoutChg>
        <pc:sldLayoutChg chg="modSp mod">
          <pc:chgData name="GOMEZ, Paula" userId="c93cf399-3ed7-4230-9282-8831e3fe5ae7" providerId="ADAL" clId="{92278B91-1C2B-4336-974D-F218AF95CDFF}" dt="2022-12-23T10:10:25.949" v="336" actId="20577"/>
          <pc:sldLayoutMkLst>
            <pc:docMk/>
            <pc:sldMasterMk cId="0" sldId="2147483682"/>
            <pc:sldLayoutMk cId="0" sldId="2147483684"/>
          </pc:sldLayoutMkLst>
          <pc:spChg chg="mod">
            <ac:chgData name="GOMEZ, Paula" userId="c93cf399-3ed7-4230-9282-8831e3fe5ae7" providerId="ADAL" clId="{92278B91-1C2B-4336-974D-F218AF95CDFF}" dt="2022-12-23T10:10:25.949" v="336" actId="20577"/>
            <ac:spMkLst>
              <pc:docMk/>
              <pc:sldMasterMk cId="0" sldId="2147483682"/>
              <pc:sldLayoutMk cId="0" sldId="2147483684"/>
              <ac:spMk id="19" creationId="{4FB9EC17-7A4A-42C0-844A-FAE9224AD6D9}"/>
            </ac:spMkLst>
          </pc:spChg>
        </pc:sldLayoutChg>
        <pc:sldLayoutChg chg="del">
          <pc:chgData name="GOMEZ, Paula" userId="c93cf399-3ed7-4230-9282-8831e3fe5ae7" providerId="ADAL" clId="{92278B91-1C2B-4336-974D-F218AF95CDFF}" dt="2022-12-22T16:31:11.842" v="139" actId="2696"/>
          <pc:sldLayoutMkLst>
            <pc:docMk/>
            <pc:sldMasterMk cId="0" sldId="2147483682"/>
            <pc:sldLayoutMk cId="0" sldId="2147483685"/>
          </pc:sldLayoutMkLst>
        </pc:sldLayoutChg>
        <pc:sldLayoutChg chg="modSp mod">
          <pc:chgData name="GOMEZ, Paula" userId="c93cf399-3ed7-4230-9282-8831e3fe5ae7" providerId="ADAL" clId="{92278B91-1C2B-4336-974D-F218AF95CDFF}" dt="2022-12-23T10:10:32.382" v="338" actId="20577"/>
          <pc:sldLayoutMkLst>
            <pc:docMk/>
            <pc:sldMasterMk cId="0" sldId="2147483682"/>
            <pc:sldLayoutMk cId="0" sldId="2147483686"/>
          </pc:sldLayoutMkLst>
          <pc:spChg chg="mod">
            <ac:chgData name="GOMEZ, Paula" userId="c93cf399-3ed7-4230-9282-8831e3fe5ae7" providerId="ADAL" clId="{92278B91-1C2B-4336-974D-F218AF95CDFF}" dt="2022-12-23T10:10:32.382" v="338" actId="20577"/>
            <ac:spMkLst>
              <pc:docMk/>
              <pc:sldMasterMk cId="0" sldId="2147483682"/>
              <pc:sldLayoutMk cId="0" sldId="2147483686"/>
              <ac:spMk id="14" creationId="{6D77A2D0-07B6-4DC9-BF3F-D4D86706AFC0}"/>
            </ac:spMkLst>
          </pc:spChg>
        </pc:sldLayoutChg>
        <pc:sldLayoutChg chg="modSp mod">
          <pc:chgData name="GOMEZ, Paula" userId="c93cf399-3ed7-4230-9282-8831e3fe5ae7" providerId="ADAL" clId="{92278B91-1C2B-4336-974D-F218AF95CDFF}" dt="2022-12-23T10:10:39.863" v="340" actId="20577"/>
          <pc:sldLayoutMkLst>
            <pc:docMk/>
            <pc:sldMasterMk cId="0" sldId="2147483682"/>
            <pc:sldLayoutMk cId="0" sldId="2147483687"/>
          </pc:sldLayoutMkLst>
          <pc:spChg chg="mod">
            <ac:chgData name="GOMEZ, Paula" userId="c93cf399-3ed7-4230-9282-8831e3fe5ae7" providerId="ADAL" clId="{92278B91-1C2B-4336-974D-F218AF95CDFF}" dt="2022-12-23T10:10:39.863" v="340" actId="20577"/>
            <ac:spMkLst>
              <pc:docMk/>
              <pc:sldMasterMk cId="0" sldId="2147483682"/>
              <pc:sldLayoutMk cId="0" sldId="2147483687"/>
              <ac:spMk id="16" creationId="{387D2A9D-8C51-48D5-AAB1-1B6830323D44}"/>
            </ac:spMkLst>
          </pc:spChg>
        </pc:sldLayoutChg>
        <pc:sldLayoutChg chg="modSp mod">
          <pc:chgData name="GOMEZ, Paula" userId="c93cf399-3ed7-4230-9282-8831e3fe5ae7" providerId="ADAL" clId="{92278B91-1C2B-4336-974D-F218AF95CDFF}" dt="2022-12-23T10:10:46.620" v="342" actId="20577"/>
          <pc:sldLayoutMkLst>
            <pc:docMk/>
            <pc:sldMasterMk cId="0" sldId="2147483682"/>
            <pc:sldLayoutMk cId="0" sldId="2147483688"/>
          </pc:sldLayoutMkLst>
          <pc:spChg chg="mod">
            <ac:chgData name="GOMEZ, Paula" userId="c93cf399-3ed7-4230-9282-8831e3fe5ae7" providerId="ADAL" clId="{92278B91-1C2B-4336-974D-F218AF95CDFF}" dt="2022-12-23T10:10:46.620" v="342" actId="20577"/>
            <ac:spMkLst>
              <pc:docMk/>
              <pc:sldMasterMk cId="0" sldId="2147483682"/>
              <pc:sldLayoutMk cId="0" sldId="2147483688"/>
              <ac:spMk id="17" creationId="{660E7E6A-58C6-4A0B-A2E9-BED2AD16B39D}"/>
            </ac:spMkLst>
          </pc:spChg>
        </pc:sldLayoutChg>
        <pc:sldLayoutChg chg="modSp mod">
          <pc:chgData name="GOMEZ, Paula" userId="c93cf399-3ed7-4230-9282-8831e3fe5ae7" providerId="ADAL" clId="{92278B91-1C2B-4336-974D-F218AF95CDFF}" dt="2022-12-23T10:10:56.435" v="344" actId="20577"/>
          <pc:sldLayoutMkLst>
            <pc:docMk/>
            <pc:sldMasterMk cId="0" sldId="2147483682"/>
            <pc:sldLayoutMk cId="0" sldId="2147483689"/>
          </pc:sldLayoutMkLst>
          <pc:spChg chg="mod">
            <ac:chgData name="GOMEZ, Paula" userId="c93cf399-3ed7-4230-9282-8831e3fe5ae7" providerId="ADAL" clId="{92278B91-1C2B-4336-974D-F218AF95CDFF}" dt="2022-12-23T10:10:56.435" v="344" actId="20577"/>
            <ac:spMkLst>
              <pc:docMk/>
              <pc:sldMasterMk cId="0" sldId="2147483682"/>
              <pc:sldLayoutMk cId="0" sldId="2147483689"/>
              <ac:spMk id="17" creationId="{3C2B1344-2951-4BF9-A8E7-A25DB00A13AA}"/>
            </ac:spMkLst>
          </pc:spChg>
        </pc:sldLayoutChg>
        <pc:sldLayoutChg chg="modSp mod">
          <pc:chgData name="GOMEZ, Paula" userId="c93cf399-3ed7-4230-9282-8831e3fe5ae7" providerId="ADAL" clId="{92278B91-1C2B-4336-974D-F218AF95CDFF}" dt="2022-12-23T10:11:10.167" v="352" actId="20577"/>
          <pc:sldLayoutMkLst>
            <pc:docMk/>
            <pc:sldMasterMk cId="0" sldId="2147483682"/>
            <pc:sldLayoutMk cId="0" sldId="2147483690"/>
          </pc:sldLayoutMkLst>
          <pc:spChg chg="mod">
            <ac:chgData name="GOMEZ, Paula" userId="c93cf399-3ed7-4230-9282-8831e3fe5ae7" providerId="ADAL" clId="{92278B91-1C2B-4336-974D-F218AF95CDFF}" dt="2022-12-23T10:11:10.167" v="352" actId="20577"/>
            <ac:spMkLst>
              <pc:docMk/>
              <pc:sldMasterMk cId="0" sldId="2147483682"/>
              <pc:sldLayoutMk cId="0" sldId="2147483690"/>
              <ac:spMk id="17" creationId="{FC59B8AC-21C3-4FD1-8894-F651CF618E5A}"/>
            </ac:spMkLst>
          </pc:spChg>
        </pc:sldLayoutChg>
        <pc:sldLayoutChg chg="modSp mod">
          <pc:chgData name="GOMEZ, Paula" userId="c93cf399-3ed7-4230-9282-8831e3fe5ae7" providerId="ADAL" clId="{92278B91-1C2B-4336-974D-F218AF95CDFF}" dt="2022-12-23T10:11:17.148" v="354" actId="20577"/>
          <pc:sldLayoutMkLst>
            <pc:docMk/>
            <pc:sldMasterMk cId="0" sldId="2147483682"/>
            <pc:sldLayoutMk cId="0" sldId="2147483691"/>
          </pc:sldLayoutMkLst>
          <pc:spChg chg="mod">
            <ac:chgData name="GOMEZ, Paula" userId="c93cf399-3ed7-4230-9282-8831e3fe5ae7" providerId="ADAL" clId="{92278B91-1C2B-4336-974D-F218AF95CDFF}" dt="2022-12-23T10:11:17.148" v="354" actId="20577"/>
            <ac:spMkLst>
              <pc:docMk/>
              <pc:sldMasterMk cId="0" sldId="2147483682"/>
              <pc:sldLayoutMk cId="0" sldId="2147483691"/>
              <ac:spMk id="17" creationId="{39A47447-8C7E-4ECF-8C93-D256B20DF19A}"/>
            </ac:spMkLst>
          </pc:spChg>
        </pc:sldLayoutChg>
        <pc:sldLayoutChg chg="modSp mod">
          <pc:chgData name="GOMEZ, Paula" userId="c93cf399-3ed7-4230-9282-8831e3fe5ae7" providerId="ADAL" clId="{92278B91-1C2B-4336-974D-F218AF95CDFF}" dt="2022-12-23T10:11:47.607" v="356" actId="20577"/>
          <pc:sldLayoutMkLst>
            <pc:docMk/>
            <pc:sldMasterMk cId="0" sldId="2147483682"/>
            <pc:sldLayoutMk cId="0" sldId="2147483693"/>
          </pc:sldLayoutMkLst>
          <pc:spChg chg="mod">
            <ac:chgData name="GOMEZ, Paula" userId="c93cf399-3ed7-4230-9282-8831e3fe5ae7" providerId="ADAL" clId="{92278B91-1C2B-4336-974D-F218AF95CDFF}" dt="2022-12-23T10:11:47.607" v="356" actId="20577"/>
            <ac:spMkLst>
              <pc:docMk/>
              <pc:sldMasterMk cId="0" sldId="2147483682"/>
              <pc:sldLayoutMk cId="0" sldId="2147483693"/>
              <ac:spMk id="15" creationId="{9C58AFEB-84A7-409B-8CA4-2A949CD65EE4}"/>
            </ac:spMkLst>
          </pc:spChg>
        </pc:sldLayoutChg>
      </pc:sldMasterChg>
      <pc:sldMasterChg chg="del delSldLayout">
        <pc:chgData name="GOMEZ, Paula" userId="c93cf399-3ed7-4230-9282-8831e3fe5ae7" providerId="ADAL" clId="{92278B91-1C2B-4336-974D-F218AF95CDFF}" dt="2022-12-22T16:31:12.979" v="140" actId="2696"/>
        <pc:sldMasterMkLst>
          <pc:docMk/>
          <pc:sldMasterMk cId="1058408740" sldId="2147483784"/>
        </pc:sldMasterMkLst>
        <pc:sldLayoutChg chg="del">
          <pc:chgData name="GOMEZ, Paula" userId="c93cf399-3ed7-4230-9282-8831e3fe5ae7" providerId="ADAL" clId="{92278B91-1C2B-4336-974D-F218AF95CDFF}" dt="2022-12-22T16:31:12.979" v="140" actId="2696"/>
          <pc:sldLayoutMkLst>
            <pc:docMk/>
            <pc:sldMasterMk cId="1058408740" sldId="2147483784"/>
            <pc:sldLayoutMk cId="2846267648" sldId="2147483785"/>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33654111" sldId="2147483786"/>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458486383" sldId="2147483787"/>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245884457" sldId="2147483788"/>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926581670" sldId="2147483789"/>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396090217" sldId="2147483790"/>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683047041" sldId="2147483791"/>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160246025" sldId="2147483792"/>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4115344886" sldId="2147483793"/>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828092919" sldId="2147483794"/>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575915089" sldId="2147483795"/>
          </pc:sldLayoutMkLst>
        </pc:sldLayoutChg>
      </pc:sldMasterChg>
    </pc:docChg>
  </pc:docChgLst>
  <pc:docChgLst>
    <pc:chgData name="EZZINE, Hind" userId="S::ezzineh@who.int::edcab00f-6318-46e5-a4a9-188b01ee222f" providerId="AD" clId="Web-{0AE3B3C2-CDAA-41E8-B105-28E9A5B14135}"/>
    <pc:docChg chg="modSld">
      <pc:chgData name="EZZINE, Hind" userId="S::ezzineh@who.int::edcab00f-6318-46e5-a4a9-188b01ee222f" providerId="AD" clId="Web-{0AE3B3C2-CDAA-41E8-B105-28E9A5B14135}" dt="2023-01-24T15:47:11.215" v="17"/>
      <pc:docMkLst>
        <pc:docMk/>
      </pc:docMkLst>
      <pc:sldChg chg="modSp">
        <pc:chgData name="EZZINE, Hind" userId="S::ezzineh@who.int::edcab00f-6318-46e5-a4a9-188b01ee222f" providerId="AD" clId="Web-{0AE3B3C2-CDAA-41E8-B105-28E9A5B14135}" dt="2023-01-24T15:46:01.369" v="6" actId="20577"/>
        <pc:sldMkLst>
          <pc:docMk/>
          <pc:sldMk cId="1768936103" sldId="379"/>
        </pc:sldMkLst>
        <pc:spChg chg="mod">
          <ac:chgData name="EZZINE, Hind" userId="S::ezzineh@who.int::edcab00f-6318-46e5-a4a9-188b01ee222f" providerId="AD" clId="Web-{0AE3B3C2-CDAA-41E8-B105-28E9A5B14135}" dt="2023-01-24T15:46:01.369" v="6" actId="20577"/>
          <ac:spMkLst>
            <pc:docMk/>
            <pc:sldMk cId="1768936103" sldId="379"/>
            <ac:spMk id="4" creationId="{B8798144-C516-5348-A5F5-C41C25162F89}"/>
          </ac:spMkLst>
        </pc:spChg>
      </pc:sldChg>
      <pc:sldChg chg="modSp">
        <pc:chgData name="EZZINE, Hind" userId="S::ezzineh@who.int::edcab00f-6318-46e5-a4a9-188b01ee222f" providerId="AD" clId="Web-{0AE3B3C2-CDAA-41E8-B105-28E9A5B14135}" dt="2023-01-24T15:46:23.369" v="15" actId="20577"/>
        <pc:sldMkLst>
          <pc:docMk/>
          <pc:sldMk cId="2738237426" sldId="390"/>
        </pc:sldMkLst>
        <pc:spChg chg="mod">
          <ac:chgData name="EZZINE, Hind" userId="S::ezzineh@who.int::edcab00f-6318-46e5-a4a9-188b01ee222f" providerId="AD" clId="Web-{0AE3B3C2-CDAA-41E8-B105-28E9A5B14135}" dt="2023-01-24T15:46:23.369" v="15" actId="20577"/>
          <ac:spMkLst>
            <pc:docMk/>
            <pc:sldMk cId="2738237426" sldId="390"/>
            <ac:spMk id="3" creationId="{00959E9E-68D2-4E31-8EE8-27F8A013F485}"/>
          </ac:spMkLst>
        </pc:spChg>
      </pc:sldChg>
      <pc:sldChg chg="modSp">
        <pc:chgData name="EZZINE, Hind" userId="S::ezzineh@who.int::edcab00f-6318-46e5-a4a9-188b01ee222f" providerId="AD" clId="Web-{0AE3B3C2-CDAA-41E8-B105-28E9A5B14135}" dt="2023-01-24T15:47:11.215" v="17"/>
        <pc:sldMkLst>
          <pc:docMk/>
          <pc:sldMk cId="968789286" sldId="391"/>
        </pc:sldMkLst>
        <pc:spChg chg="mod">
          <ac:chgData name="EZZINE, Hind" userId="S::ezzineh@who.int::edcab00f-6318-46e5-a4a9-188b01ee222f" providerId="AD" clId="Web-{0AE3B3C2-CDAA-41E8-B105-28E9A5B14135}" dt="2023-01-24T15:47:11.215" v="17"/>
          <ac:spMkLst>
            <pc:docMk/>
            <pc:sldMk cId="968789286" sldId="391"/>
            <ac:spMk id="2" creationId="{CB32C1F7-E3A8-4E60-8753-FABA3BB4074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3057175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406247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Key Points: </a:t>
            </a:r>
            <a:r>
              <a:rPr lang="en-US" dirty="0"/>
              <a:t>Bold text are three crucial characteristics of an SOP.</a:t>
            </a:r>
          </a:p>
          <a:p>
            <a:endParaRPr lang="en-US" dirty="0"/>
          </a:p>
        </p:txBody>
      </p:sp>
    </p:spTree>
    <p:extLst>
      <p:ext uri="{BB962C8B-B14F-4D97-AF65-F5344CB8AC3E}">
        <p14:creationId xmlns:p14="http://schemas.microsoft.com/office/powerpoint/2010/main" val="425154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630427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659254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are 3 suggested approaches for SOP development </a:t>
            </a:r>
          </a:p>
          <a:p>
            <a:pPr marL="171450" indent="-171450">
              <a:buFontTx/>
              <a:buChar char="-"/>
            </a:pPr>
            <a:r>
              <a:rPr lang="en-US" dirty="0"/>
              <a:t>The first of which is just to simply write down what we do. Documenting the steps taken when performing specific or routine tasks is a first great step to start developing SOPs. You can also do this following an agreed-upon template which can help expedite the process.</a:t>
            </a:r>
          </a:p>
          <a:p>
            <a:pPr marL="171450" indent="-171450">
              <a:buFontTx/>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The second is to assess your team’s operations for which standard procedures are conducted and necessary to be accomplished as part of routine or emergency work and you can start with those that are either priorities or the ones that are most common.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Finally you can interview subject matter experts on how procedures should be done. It will allow the ability to document institutional knowledge that might not already exist in a written format.</a:t>
            </a:r>
          </a:p>
          <a:p>
            <a:endParaRPr lang="pt-BR" dirty="0"/>
          </a:p>
        </p:txBody>
      </p:sp>
    </p:spTree>
    <p:extLst>
      <p:ext uri="{BB962C8B-B14F-4D97-AF65-F5344CB8AC3E}">
        <p14:creationId xmlns:p14="http://schemas.microsoft.com/office/powerpoint/2010/main" val="3243696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fld id="{1201D427-73A9-4490-BBEE-C3875AFA70AA}" type="slidenum">
              <a:rPr lang="pt-PT" smtClean="0"/>
              <a:t>16</a:t>
            </a:fld>
            <a:endParaRPr lang="pt-PT"/>
          </a:p>
        </p:txBody>
      </p:sp>
    </p:spTree>
    <p:extLst>
      <p:ext uri="{BB962C8B-B14F-4D97-AF65-F5344CB8AC3E}">
        <p14:creationId xmlns:p14="http://schemas.microsoft.com/office/powerpoint/2010/main" val="3212551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dirty="0"/>
              <a:t>Key Point</a:t>
            </a:r>
            <a:r>
              <a:rPr lang="en-US" dirty="0"/>
              <a:t>: SOPs can vary in content, so this is a suggested list, but also generally what they contain. SOPs should be tailored to the organization/context in which they will be used, to ensure acceptance and use among staff.</a:t>
            </a:r>
          </a:p>
          <a:p>
            <a:endParaRPr lang="en-US" dirty="0"/>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AF9C71-7E47-4DF4-852C-06290BC3B8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4379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dirty="0"/>
              <a:t>Key Point</a:t>
            </a:r>
            <a:r>
              <a:rPr lang="en-US" dirty="0"/>
              <a:t>: SOPs can vary in format, so the examples/templates used in this training are only a suggestion. SOPs should be tailored to the organization/context in which they will be used, to ensure acceptance and use among staff.</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SOP can be tailored to the organization and the context in which they will be used which helps to ensure that they are accepted and used among staff that would need them.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thinking about format, it is ideal to prioritize similar formats across response agencies so that cross-agency response is standard and well understood and executed by all those involved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the end of the day, an SOP should be to the point and follow a logical pattern </a:t>
            </a:r>
          </a:p>
          <a:p>
            <a:endParaRPr lang="en-US" dirty="0"/>
          </a:p>
        </p:txBody>
      </p:sp>
      <p:sp>
        <p:nvSpPr>
          <p:cNvPr id="4" name="Slide Number Placeholder 3"/>
          <p:cNvSpPr>
            <a:spLocks noGrp="1"/>
          </p:cNvSpPr>
          <p:nvPr>
            <p:ph type="sldNum" sz="quarter" idx="10"/>
          </p:nvPr>
        </p:nvSpPr>
        <p:spPr>
          <a:xfrm>
            <a:off x="3850443" y="9378824"/>
            <a:ext cx="2945659" cy="493713"/>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109895-134D-43E4-AB8D-597EA8C1C39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612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fld id="{B96BF386-1102-49CA-93DD-F8047A4B81E6}" type="slidenum">
              <a:rPr lang="en-US" smtClean="0"/>
              <a:t>19</a:t>
            </a:fld>
            <a:endParaRPr lang="en-US"/>
          </a:p>
        </p:txBody>
      </p:sp>
    </p:spTree>
    <p:extLst>
      <p:ext uri="{BB962C8B-B14F-4D97-AF65-F5344CB8AC3E}">
        <p14:creationId xmlns:p14="http://schemas.microsoft.com/office/powerpoint/2010/main" val="246198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dirty="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3416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Here is an example of how detailed the SOP was – the info on the left is from their reporting process during a deployment as part of their larger response SOP.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Here we can clearly identify the WHO (team lead), WHAT (the format of the technical updates), the WHEN (once a day written and once a week verbal during meeting), WHERE (information is shared – at the national response committee meetings), and the HOW (via a sitrep)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Note that you can include visual workflows like the example provided on the right of the screen that are clear and easy to follow by all RRT management staff.</a:t>
            </a:r>
            <a:endParaRPr lang="pt-PT" dirty="0"/>
          </a:p>
          <a:p>
            <a:pPr marL="0" indent="0">
              <a:buFont typeface="Arial" panose="020B0604020202020204" pitchFamily="34" charset="0"/>
              <a:buNone/>
            </a:pPr>
            <a:endParaRPr lang="en-US" sz="1200" dirty="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713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196982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530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Here is an example of the training section of their SOP. </a:t>
            </a:r>
          </a:p>
          <a:p>
            <a:endParaRPr lang="en-US" dirty="0"/>
          </a:p>
          <a:p>
            <a:r>
              <a:rPr lang="en-US" dirty="0"/>
              <a:t>Here you can see the key missing information to make the SOP operational. We have the information that all RRT members are required to complete a fundamental training program however we lack information in specifying</a:t>
            </a:r>
          </a:p>
          <a:p>
            <a:pPr marL="171450" indent="-171450">
              <a:buFontTx/>
              <a:buChar char="-"/>
            </a:pPr>
            <a:r>
              <a:rPr lang="en-US" dirty="0"/>
              <a:t>Who is giving the training?</a:t>
            </a:r>
          </a:p>
          <a:p>
            <a:pPr marL="171450" indent="-171450">
              <a:buFontTx/>
              <a:buChar char="-"/>
            </a:pPr>
            <a:r>
              <a:rPr lang="en-US" dirty="0"/>
              <a:t>When are they giving the training?</a:t>
            </a:r>
          </a:p>
          <a:p>
            <a:pPr marL="171450" indent="-171450">
              <a:buFontTx/>
              <a:buChar char="-"/>
            </a:pPr>
            <a:r>
              <a:rPr lang="en-US" dirty="0"/>
              <a:t>What will the training be on?</a:t>
            </a:r>
          </a:p>
          <a:p>
            <a:pPr marL="171450" indent="-171450">
              <a:buFontTx/>
              <a:buChar char="-"/>
            </a:pPr>
            <a:r>
              <a:rPr lang="en-US" dirty="0"/>
              <a:t>And how will the training be delivered?</a:t>
            </a:r>
          </a:p>
          <a:p>
            <a:pPr marL="171450" indent="-171450">
              <a:buFontTx/>
              <a:buChar char="-"/>
            </a:pPr>
            <a:endParaRPr lang="en-US" dirty="0"/>
          </a:p>
          <a:p>
            <a:pPr marL="171450" indent="-171450">
              <a:buFontTx/>
              <a:buChar char="-"/>
            </a:pPr>
            <a:r>
              <a:rPr lang="en-US" dirty="0"/>
              <a:t>Here on the right we also have another example of a visual that could help illustrate the process of this SOP</a:t>
            </a:r>
            <a:endParaRPr lang="pt-PT" dirty="0"/>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374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There is no “right or correct” SOP format. It is incredibility important that SOPs be tailored to the organizational and country context in which they will be used.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balance in writing is also important. We don’t want it to include too much detail that it becomes cumbersome to use, n</a:t>
            </a:r>
            <a:r>
              <a:rPr lang="en-US" sz="1200" dirty="0">
                <a:solidFill>
                  <a:srgbClr val="5F5F5F"/>
                </a:solidFill>
                <a:cs typeface="Calibri"/>
              </a:rPr>
              <a:t>or do we want it have too little detail in which is doesn’t work as a useful tool when needed</a:t>
            </a:r>
          </a:p>
          <a:p>
            <a:pPr marL="171450" indent="-171450">
              <a:buFont typeface="Arial" panose="020B0604020202020204" pitchFamily="34" charset="0"/>
              <a:buChar char="•"/>
            </a:pPr>
            <a:endParaRPr lang="en-US" sz="1200" dirty="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pt-P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37284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70073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582691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spcBef>
                <a:spcPts val="500"/>
              </a:spcBef>
              <a:buClr>
                <a:schemeClr val="accent3"/>
              </a:buClr>
              <a:buSzPct val="100000"/>
              <a:buFont typeface="Arial"/>
              <a:buNone/>
              <a:defRPr sz="2400">
                <a:latin typeface="Source Sans Pro Regular"/>
                <a:ea typeface="Source Sans Pro Regular"/>
                <a:cs typeface="Source Sans Pro Regular"/>
                <a:sym typeface="Source Sans Pro Regular"/>
              </a:defRPr>
            </a:pPr>
            <a:endParaRPr lang="en-US" sz="2400" dirty="0">
              <a:latin typeface="Arial"/>
              <a:ea typeface="Source Sans Pro Regular"/>
              <a:cs typeface="Arial"/>
            </a:endParaRPr>
          </a:p>
        </p:txBody>
      </p:sp>
    </p:spTree>
    <p:extLst>
      <p:ext uri="{BB962C8B-B14F-4D97-AF65-F5344CB8AC3E}">
        <p14:creationId xmlns:p14="http://schemas.microsoft.com/office/powerpoint/2010/main" val="27069331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spcBef>
                <a:spcPts val="500"/>
              </a:spcBef>
              <a:buClr>
                <a:schemeClr val="accent3"/>
              </a:buClr>
              <a:buSzPct val="100000"/>
              <a:buFont typeface="Arial"/>
              <a:buNone/>
              <a:defRPr sz="2400">
                <a:latin typeface="Source Sans Pro Regular"/>
                <a:ea typeface="Source Sans Pro Regular"/>
                <a:cs typeface="Source Sans Pro Regular"/>
                <a:sym typeface="Source Sans Pro Regular"/>
              </a:defRPr>
            </a:pPr>
            <a:endParaRPr lang="en-US" sz="2400" dirty="0">
              <a:latin typeface="Arial"/>
              <a:ea typeface="Source Sans Pro Regular"/>
              <a:cs typeface="Arial"/>
            </a:endParaRPr>
          </a:p>
        </p:txBody>
      </p:sp>
    </p:spTree>
    <p:extLst>
      <p:ext uri="{BB962C8B-B14F-4D97-AF65-F5344CB8AC3E}">
        <p14:creationId xmlns:p14="http://schemas.microsoft.com/office/powerpoint/2010/main" val="21097733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lang="en-US" dirty="0">
              <a:solidFill>
                <a:srgbClr val="000000"/>
              </a:solidFill>
              <a:latin typeface="Calibri"/>
              <a:cs typeface="Calibri"/>
            </a:endParaRPr>
          </a:p>
        </p:txBody>
      </p:sp>
    </p:spTree>
    <p:extLst>
      <p:ext uri="{BB962C8B-B14F-4D97-AF65-F5344CB8AC3E}">
        <p14:creationId xmlns:p14="http://schemas.microsoft.com/office/powerpoint/2010/main" val="31437058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8271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130981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lang="en-US" dirty="0">
              <a:solidFill>
                <a:srgbClr val="000000"/>
              </a:solidFill>
              <a:latin typeface="Calibri"/>
              <a:cs typeface="Calibri"/>
            </a:endParaRPr>
          </a:p>
        </p:txBody>
      </p:sp>
    </p:spTree>
    <p:extLst>
      <p:ext uri="{BB962C8B-B14F-4D97-AF65-F5344CB8AC3E}">
        <p14:creationId xmlns:p14="http://schemas.microsoft.com/office/powerpoint/2010/main" val="2179009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36108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966223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Key Points: </a:t>
            </a:r>
            <a:r>
              <a:rPr lang="en-US" sz="1200" b="0" i="0" u="none" strike="noStrike" kern="1200" baseline="0" dirty="0">
                <a:solidFill>
                  <a:schemeClr val="tx1"/>
                </a:solidFill>
                <a:latin typeface="+mn-lt"/>
                <a:ea typeface="+mn-ea"/>
                <a:cs typeface="+mn-cs"/>
              </a:rPr>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endParaRPr lang="en-US" dirty="0"/>
          </a:p>
          <a:p>
            <a:endParaRPr lang="en-US" dirty="0"/>
          </a:p>
          <a:p>
            <a:endParaRPr lang="en-US" dirty="0"/>
          </a:p>
        </p:txBody>
      </p:sp>
    </p:spTree>
    <p:extLst>
      <p:ext uri="{BB962C8B-B14F-4D97-AF65-F5344CB8AC3E}">
        <p14:creationId xmlns:p14="http://schemas.microsoft.com/office/powerpoint/2010/main" val="2867702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dirty="0"/>
              <a:t>SOPs are applied at emergency and incident action plans</a:t>
            </a:r>
          </a:p>
          <a:p>
            <a:endParaRPr lang="en-US" dirty="0"/>
          </a:p>
          <a:p>
            <a:pPr rtl="0" fontAlgn="base"/>
            <a:r>
              <a:rPr lang="en-US" sz="1200" b="1" i="0" u="none" strike="noStrike" kern="1200" dirty="0">
                <a:solidFill>
                  <a:schemeClr val="tx1"/>
                </a:solidFill>
                <a:effectLst/>
                <a:latin typeface="+mn-lt"/>
                <a:ea typeface="+mn-ea"/>
                <a:cs typeface="+mn-cs"/>
              </a:rPr>
              <a:t>Key Points</a:t>
            </a:r>
            <a:r>
              <a:rPr lang="en-US" sz="1200" b="0" i="0" u="none" strike="noStrike" kern="1200" dirty="0">
                <a:solidFill>
                  <a:schemeClr val="tx1"/>
                </a:solidFill>
                <a:effectLst/>
                <a:latin typeface="+mn-lt"/>
                <a:ea typeface="+mn-ea"/>
                <a:cs typeface="+mn-cs"/>
              </a:rPr>
              <a:t>:</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The</a:t>
            </a:r>
            <a:r>
              <a:rPr lang="en-US" sz="1200" b="1" i="0" u="none" strike="noStrike"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graphic on the screen serves to orient you to where RRT management and their SOPs fit within the broader emergency management planning environment</a:t>
            </a:r>
          </a:p>
          <a:p>
            <a:pPr rtl="0" fontAlgn="base"/>
            <a:endParaRPr lang="en-US" sz="1200" b="0" i="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400"/>
              </a:spcBef>
              <a:spcAft>
                <a:spcPts val="0"/>
              </a:spcAft>
              <a:buClrTx/>
              <a:buSzTx/>
              <a:buFontTx/>
              <a:buNone/>
              <a:tabLst/>
              <a:defRPr/>
            </a:pPr>
            <a:r>
              <a:rPr lang="en-US" sz="1200" dirty="0">
                <a:effectLst/>
                <a:latin typeface="Segoe UI" panose="020B0502040204020203" pitchFamily="34" charset="0"/>
              </a:rPr>
              <a:t>When thinking about strategic and operational planning, it is helpful to think of strategic planning as the general vision for what we want to do, operational is the how we actually do it.</a:t>
            </a:r>
            <a:endParaRPr lang="en-US" sz="1200" b="0" i="0" u="none" strike="noStrike" kern="1200" dirty="0">
              <a:solidFill>
                <a:schemeClr val="tx1"/>
              </a:solidFill>
              <a:effectLst/>
              <a:latin typeface="+mn-lt"/>
              <a:ea typeface="+mn-ea"/>
              <a:cs typeface="+mn-cs"/>
            </a:endParaRP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This workshop is focused on RRT planning in terms of SOPs which function as addendums to an emergency operations plan which works to</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Detail who is responsible for carrying out specific actions</a:t>
            </a:r>
            <a:r>
              <a:rPr lang="en-US" sz="1200" b="0" i="0" kern="1200" dirty="0">
                <a:solidFill>
                  <a:schemeClr val="tx1"/>
                </a:solidFill>
                <a:effectLst/>
                <a:latin typeface="+mn-lt"/>
                <a:ea typeface="+mn-ea"/>
                <a:cs typeface="+mn-cs"/>
              </a:rPr>
              <a:t>​ in an emergency response</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Outline authorities, organizational relationships, and how actions will be coordinated</a:t>
            </a:r>
            <a:r>
              <a:rPr lang="en-US" sz="12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Identify available resources</a:t>
            </a:r>
            <a:r>
              <a:rPr lang="en-US" sz="12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Integrate the deployment management with other organizations, jurisdictions, and systems</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SOPs of all kinds of tasks/subject matters are commonly included as annexes in an EOP, including those related to RRT management.</a:t>
            </a:r>
            <a:endParaRPr lang="en-US" sz="1200" b="0" i="0" kern="1200" dirty="0">
              <a:solidFill>
                <a:schemeClr val="tx1"/>
              </a:solidFill>
              <a:effectLst/>
              <a:latin typeface="+mn-lt"/>
              <a:ea typeface="+mn-ea"/>
              <a:cs typeface="+mn-cs"/>
            </a:endParaRPr>
          </a:p>
          <a:p>
            <a:endParaRPr lang="en-US" dirty="0"/>
          </a:p>
          <a:p>
            <a:pPr rtl="0" fontAlgn="base"/>
            <a:endParaRPr lang="en-US" dirty="0"/>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pPr/>
              <a:t>10</a:t>
            </a:fld>
            <a:endParaRPr lang="en-US">
              <a:solidFill>
                <a:prstClr val="black"/>
              </a:solidFill>
              <a:latin typeface="Calibri" panose="020F0502020204030204"/>
            </a:endParaRPr>
          </a:p>
        </p:txBody>
      </p:sp>
    </p:spTree>
    <p:extLst>
      <p:ext uri="{BB962C8B-B14F-4D97-AF65-F5344CB8AC3E}">
        <p14:creationId xmlns:p14="http://schemas.microsoft.com/office/powerpoint/2010/main" val="3308407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Key Points: </a:t>
            </a:r>
            <a:r>
              <a:rPr lang="en-US" sz="1200" b="0" i="0" u="none" strike="noStrike" kern="1200" baseline="0" dirty="0">
                <a:solidFill>
                  <a:schemeClr val="tx1"/>
                </a:solidFill>
                <a:latin typeface="+mn-lt"/>
                <a:ea typeface="+mn-ea"/>
                <a:cs typeface="+mn-cs"/>
              </a:rPr>
              <a:t>Standard operating procedures (SOPs) are written documents that delineate steps for carrying out regularly recurring operations so that they are conducted in a consistent manner. Use of SOPs can improve the efficiency and effectiveness of response mechanisms. In addition, they preserve the institutional knowledge beyond the individuals who regularly follow the SOPs. Ideally, SOPs are revised regularly to incorporate lessons learned from previous emergency responses. </a:t>
            </a:r>
          </a:p>
          <a:p>
            <a:endParaRPr lang="pt-BR" dirty="0"/>
          </a:p>
          <a:p>
            <a:pPr marL="0" marR="0" lvl="0" indent="0" defTabSz="914400" eaLnBrk="1" fontAlgn="auto" latinLnBrk="0" hangingPunct="1">
              <a:lnSpc>
                <a:spcPct val="100000"/>
              </a:lnSpc>
              <a:spcBef>
                <a:spcPts val="400"/>
              </a:spcBef>
              <a:spcAft>
                <a:spcPts val="0"/>
              </a:spcAft>
              <a:buClrTx/>
              <a:buSzTx/>
              <a:buFontTx/>
              <a:buNone/>
              <a:tabLst/>
              <a:defRPr/>
            </a:pPr>
            <a:r>
              <a:rPr lang="en-US" dirty="0">
                <a:cs typeface="Calibri"/>
              </a:rPr>
              <a:t>A well-written Standard Operating Procedure (SOP) </a:t>
            </a:r>
            <a:r>
              <a:rPr lang="en-US" b="1" dirty="0">
                <a:cs typeface="Calibri"/>
              </a:rPr>
              <a:t>presents actions clearly, concisely, and in the correct sequence</a:t>
            </a:r>
            <a:r>
              <a:rPr lang="en-US" dirty="0">
                <a:cs typeface="Calibri"/>
              </a:rPr>
              <a:t>.</a:t>
            </a:r>
            <a:endParaRPr lang="en-US" dirty="0"/>
          </a:p>
          <a:p>
            <a:endParaRPr lang="pt-BR" dirty="0"/>
          </a:p>
          <a:p>
            <a:pPr>
              <a:buFont typeface="Wingdings" panose="05000000000000000000" pitchFamily="2" charset="2"/>
              <a:buNone/>
            </a:pPr>
            <a:r>
              <a:rPr lang="en-US" dirty="0">
                <a:solidFill>
                  <a:srgbClr val="5F5F5F"/>
                </a:solidFill>
              </a:rPr>
              <a:t>SOPs effectively communicate:</a:t>
            </a:r>
          </a:p>
          <a:p>
            <a:pPr lvl="1"/>
            <a:r>
              <a:rPr lang="en-US" dirty="0">
                <a:solidFill>
                  <a:srgbClr val="5F5F5F"/>
                </a:solidFill>
              </a:rPr>
              <a:t>Who will perform the task </a:t>
            </a:r>
          </a:p>
          <a:p>
            <a:pPr lvl="1"/>
            <a:r>
              <a:rPr lang="en-US" dirty="0">
                <a:solidFill>
                  <a:srgbClr val="5F5F5F"/>
                </a:solidFill>
              </a:rPr>
              <a:t>What materials are necessary for the task </a:t>
            </a:r>
          </a:p>
          <a:p>
            <a:pPr lvl="1"/>
            <a:r>
              <a:rPr lang="en-US" dirty="0">
                <a:solidFill>
                  <a:srgbClr val="5F5F5F"/>
                </a:solidFill>
              </a:rPr>
              <a:t>Where the task will take place</a:t>
            </a:r>
          </a:p>
          <a:p>
            <a:pPr lvl="1"/>
            <a:r>
              <a:rPr lang="en-US" dirty="0">
                <a:solidFill>
                  <a:srgbClr val="5F5F5F"/>
                </a:solidFill>
              </a:rPr>
              <a:t>When the task should be performed </a:t>
            </a:r>
          </a:p>
          <a:p>
            <a:pPr lvl="1"/>
            <a:r>
              <a:rPr lang="en-US" dirty="0">
                <a:solidFill>
                  <a:srgbClr val="5F5F5F"/>
                </a:solidFill>
              </a:rPr>
              <a:t>How the person will execute the task</a:t>
            </a:r>
          </a:p>
          <a:p>
            <a:pPr lvl="1"/>
            <a:r>
              <a:rPr lang="en-US" dirty="0">
                <a:solidFill>
                  <a:srgbClr val="5F5F5F"/>
                </a:solidFill>
              </a:rPr>
              <a:t>And ensure response personnel are working toward the same goal</a:t>
            </a:r>
          </a:p>
          <a:p>
            <a:pPr lvl="0"/>
            <a:endParaRPr lang="en-US" dirty="0">
              <a:solidFill>
                <a:srgbClr val="5F5F5F"/>
              </a:solidFill>
            </a:endParaRPr>
          </a:p>
          <a:p>
            <a:pPr lvl="0"/>
            <a:r>
              <a:rPr lang="en-US" dirty="0">
                <a:solidFill>
                  <a:srgbClr val="5F5F5F"/>
                </a:solidFill>
              </a:rPr>
              <a:t>It is helpful to remember that SOPs should all include the WHO, WHAT, WHERE, WHEN, WHY, AND HOW.</a:t>
            </a:r>
          </a:p>
          <a:p>
            <a:endParaRPr lang="en-US"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14649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F8E8EFCF-61E0-413D-A0F3-1CE02BBC91F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C389F6ED-DC3E-4B7A-A917-BDEAFC444E84}"/>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dirty="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dirty="0">
              <a:effectLst/>
              <a:latin typeface="Calibri" panose="020F0502020204030204" pitchFamily="34" charset="0"/>
              <a:ea typeface="Calibri" panose="020F0502020204030204" pitchFamily="34" charset="0"/>
            </a:endParaRPr>
          </a:p>
        </p:txBody>
      </p:sp>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6" name="Picture 15" descr="Logo&#10;&#10;Description automatically generated">
            <a:extLst>
              <a:ext uri="{FF2B5EF4-FFF2-40B4-BE49-F238E27FC236}">
                <a16:creationId xmlns:a16="http://schemas.microsoft.com/office/drawing/2014/main" id="{A5914990-5474-427A-8712-491E1387C702}"/>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4" name="Picture 13" descr="Logo&#10;&#10;Description automatically generated">
            <a:extLst>
              <a:ext uri="{FF2B5EF4-FFF2-40B4-BE49-F238E27FC236}">
                <a16:creationId xmlns:a16="http://schemas.microsoft.com/office/drawing/2014/main" id="{35D0EA3C-A74D-4132-9285-C80BD2FA9785}"/>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6" name="Picture 15" descr="Logo&#10;&#10;Description automatically generated">
            <a:extLst>
              <a:ext uri="{FF2B5EF4-FFF2-40B4-BE49-F238E27FC236}">
                <a16:creationId xmlns:a16="http://schemas.microsoft.com/office/drawing/2014/main" id="{E4FD9C2C-4A5E-4DBE-971D-C3A6E373766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5" name="Picture 14" descr="Logo&#10;&#10;Description automatically generated">
            <a:extLst>
              <a:ext uri="{FF2B5EF4-FFF2-40B4-BE49-F238E27FC236}">
                <a16:creationId xmlns:a16="http://schemas.microsoft.com/office/drawing/2014/main" id="{BB9CE7A0-EE90-4EBC-803C-7899037587C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BB64145F-BD16-42E1-8FD4-E022C389334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A272FE1C-F96A-4AE9-80D5-85EBD476BAC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2884475595"/>
      </p:ext>
    </p:extLst>
  </p:cSld>
  <p:clrMapOvr>
    <a:masterClrMapping/>
  </p:clrMapOvr>
  <p:transition spd="med"/>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A8A78DE4-46C1-4681-916C-20793716B53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721061141"/>
      </p:ext>
    </p:extLst>
  </p:cSld>
  <p:clrMapOvr>
    <a:masterClrMapping/>
  </p:clrMapOvr>
  <p:transition spd="med"/>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3" name="Picture 12" descr="Logo&#10;&#10;Description automatically generated">
            <a:extLst>
              <a:ext uri="{FF2B5EF4-FFF2-40B4-BE49-F238E27FC236}">
                <a16:creationId xmlns:a16="http://schemas.microsoft.com/office/drawing/2014/main" id="{B985381D-194D-4C90-8D1E-0548522B90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4" name="Picture 13" descr="Logo&#10;&#10;Description automatically generated">
            <a:extLst>
              <a:ext uri="{FF2B5EF4-FFF2-40B4-BE49-F238E27FC236}">
                <a16:creationId xmlns:a16="http://schemas.microsoft.com/office/drawing/2014/main" id="{03681430-417D-4BE2-BD9F-BA19B8C6C82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20" name="Picture 19" descr="Logo&#10;&#10;Description automatically generated">
            <a:extLst>
              <a:ext uri="{FF2B5EF4-FFF2-40B4-BE49-F238E27FC236}">
                <a16:creationId xmlns:a16="http://schemas.microsoft.com/office/drawing/2014/main" id="{7403385C-84B5-4337-B774-C5117FEA691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rPr dirty="0"/>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5" name="Picture 14" descr="Logo&#10;&#10;Description automatically generated">
            <a:extLst>
              <a:ext uri="{FF2B5EF4-FFF2-40B4-BE49-F238E27FC236}">
                <a16:creationId xmlns:a16="http://schemas.microsoft.com/office/drawing/2014/main" id="{1D48475E-70BD-488D-844A-8619769EF82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7" name="Picture 16" descr="Logo&#10;&#10;Description automatically generated">
            <a:extLst>
              <a:ext uri="{FF2B5EF4-FFF2-40B4-BE49-F238E27FC236}">
                <a16:creationId xmlns:a16="http://schemas.microsoft.com/office/drawing/2014/main" id="{74D77131-519B-4A91-8BAF-7AF7F664C1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BB63BBA9-D666-4A69-A74E-69AEAC43F4F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CFB1E574-6586-410E-80D5-A080270DA3E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8F6A5662-8282-424F-8989-8913F72C8EB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AA0812A7-BB9A-41E2-88E9-C662996FB28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0"/>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0"/>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2"/>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3"/>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5" name="Picture 14" descr="Logo&#10;&#10;Description automatically generated">
            <a:extLst>
              <a:ext uri="{FF2B5EF4-FFF2-40B4-BE49-F238E27FC236}">
                <a16:creationId xmlns:a16="http://schemas.microsoft.com/office/drawing/2014/main" id="{197A02BE-5679-45ED-B2B5-D7CB62610CFF}"/>
              </a:ext>
            </a:extLst>
          </p:cNvPr>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19" r:id="rId15"/>
    <p:sldLayoutId id="2147483774" r:id="rId16"/>
    <p:sldLayoutId id="2147483667" r:id="rId17"/>
    <p:sldLayoutId id="2147483668" r:id="rId18"/>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hyperlink" Target="https://apps.who.int/iris/bitstream/handle/10665/196135/9789241565134_eng.pdf;jsessionid=5FE2B0477EB" TargetMode="External"/><Relationship Id="rId2" Type="http://schemas.openxmlformats.org/officeDocument/2006/relationships/hyperlink" Target="https://apps.who.int/iris/bitstream/handle/10665/112855/SOP2014.pdf?sequence=1&amp;isAllowed=y" TargetMode="External"/><Relationship Id="rId1" Type="http://schemas.openxmlformats.org/officeDocument/2006/relationships/slideLayout" Target="../slideLayouts/slideLayout6.xml"/><Relationship Id="rId4" Type="http://schemas.openxmlformats.org/officeDocument/2006/relationships/hyperlink" Target="https://www.cdc.gov/globalhealth/healthprotection/errb/researchandsurvey/index.htm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openwho.org/courses/SOPs-for-emergencies" TargetMode="External"/><Relationship Id="rId2" Type="http://schemas.openxmlformats.org/officeDocument/2006/relationships/hyperlink" Target="https://extranet.who.int/hslp/training/enrol/index.php?id=386"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endParaRPr lang="en-US" b="1"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dirty="0">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Welcome!</a:t>
            </a:r>
            <a:endParaRPr lang="en-US" b="1" dirty="0"/>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
        <p:nvSpPr>
          <p:cNvPr id="2" name="Espace réservé du numéro de diapositive 1">
            <a:extLst>
              <a:ext uri="{FF2B5EF4-FFF2-40B4-BE49-F238E27FC236}">
                <a16:creationId xmlns:a16="http://schemas.microsoft.com/office/drawing/2014/main" id="{751F1A1E-CF95-C961-E35C-B605EC16A3B8}"/>
              </a:ext>
            </a:extLst>
          </p:cNvPr>
          <p:cNvSpPr>
            <a:spLocks noGrp="1"/>
          </p:cNvSpPr>
          <p:nvPr>
            <p:ph type="sldNum" sz="quarter" idx="2"/>
          </p:nvPr>
        </p:nvSpPr>
        <p:spPr>
          <a:xfrm>
            <a:off x="11849510" y="6477816"/>
            <a:ext cx="280874" cy="320041"/>
          </a:xfrm>
        </p:spPr>
        <p:txBody>
          <a:bodyPr lIns="91440" tIns="45720" rIns="91440" bIns="45720" anchor="t"/>
          <a:lstStyle/>
          <a:p>
            <a:fld id="{86CB4B4D-7CA3-9044-876B-883B54F8677D}" type="slidenum">
              <a:rPr lang="fr-FR" sz="1200" dirty="0">
                <a:solidFill>
                  <a:srgbClr val="7F7F7F"/>
                </a:solidFill>
              </a:rPr>
              <a:t>1</a:t>
            </a:fld>
            <a:endParaRPr lang="fr-FR" sz="1200" dirty="0">
              <a:solidFill>
                <a:srgbClr val="7F7F7F"/>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7713" y="777855"/>
            <a:ext cx="5881687" cy="457909"/>
          </a:xfrm>
          <a:prstGeom prst="rect">
            <a:avLst/>
          </a:prstGeom>
        </p:spPr>
        <p:txBody>
          <a:bodyPr vert="horz" wrap="square" lIns="0" tIns="14568" rIns="0" bIns="0" numCol="1" rtlCol="0" anchor="ctr" anchorCtr="0" compatLnSpc="1">
            <a:prstTxWarp prst="textNoShape">
              <a:avLst/>
            </a:prstTxWarp>
            <a:spAutoFit/>
          </a:bodyPr>
          <a:lstStyle/>
          <a:p>
            <a:pPr marL="10795"/>
            <a:r>
              <a:rPr lang="en-US" sz="2800" b="1" dirty="0">
                <a:solidFill>
                  <a:srgbClr val="951D19"/>
                </a:solidFill>
                <a:latin typeface="Source Sans Pro Regular"/>
              </a:rPr>
              <a:t>Scope of planning</a:t>
            </a:r>
            <a:r>
              <a:rPr sz="3200" b="1" dirty="0">
                <a:solidFill>
                  <a:schemeClr val="bg1"/>
                </a:solidFill>
                <a:latin typeface="Arial"/>
                <a:cs typeface="Arial"/>
              </a:rPr>
              <a:t> </a:t>
            </a:r>
            <a:r>
              <a:rPr lang="fr-FR" sz="2800" b="1" dirty="0">
                <a:solidFill>
                  <a:srgbClr val="951D19"/>
                </a:solidFill>
                <a:latin typeface="Source Sans Pro Regular"/>
              </a:rPr>
              <a:t>tiers</a:t>
            </a:r>
          </a:p>
        </p:txBody>
      </p:sp>
      <p:sp>
        <p:nvSpPr>
          <p:cNvPr id="19" name="ZoneTexte 18"/>
          <p:cNvSpPr txBox="1"/>
          <p:nvPr/>
        </p:nvSpPr>
        <p:spPr>
          <a:xfrm>
            <a:off x="88779" y="1923252"/>
            <a:ext cx="4153395" cy="4042132"/>
          </a:xfrm>
          <a:prstGeom prst="rect">
            <a:avLst/>
          </a:prstGeom>
          <a:noFill/>
        </p:spPr>
        <p:txBody>
          <a:bodyPr wrap="square" lIns="91440" tIns="45720" rIns="91440" bIns="45720" rtlCol="0" anchor="t">
            <a:spAutoFit/>
          </a:bodyPr>
          <a:lstStyle/>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Source Sans Pro Regular"/>
                <a:ea typeface="Source Sans Pro Regular"/>
                <a:cs typeface="Arial"/>
                <a:sym typeface="Source Sans Pro Regular"/>
              </a:rPr>
              <a:t>There are three planning tiers:</a:t>
            </a:r>
            <a:r>
              <a:rPr lang="en-US" sz="2000" dirty="0">
                <a:latin typeface="Source Sans Pro Regular"/>
                <a:ea typeface="Source Sans Pro Regular"/>
                <a:cs typeface="Arial"/>
              </a:rPr>
              <a:t> s</a:t>
            </a:r>
            <a:r>
              <a:rPr lang="en-US" sz="2000" kern="1200" dirty="0">
                <a:latin typeface="Source Sans Pro Regular"/>
                <a:ea typeface="+mn-ea"/>
                <a:cs typeface="Arial"/>
              </a:rPr>
              <a:t>trategic, operational and tactical</a:t>
            </a:r>
            <a:endParaRPr lang="fr-FR" sz="2000" dirty="0" err="1">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Source Sans Pro Regular"/>
                <a:ea typeface="Source Sans Pro Regular"/>
                <a:cs typeface="Arial"/>
              </a:rPr>
              <a:t>SOPs are applied for the operational and tactical levels </a:t>
            </a:r>
            <a:endParaRPr lang="en-US" sz="2000" dirty="0"/>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latin typeface="Source Sans Pro Regular"/>
                <a:ea typeface="Source Sans Pro Regular"/>
                <a:cs typeface="Arial"/>
              </a:rPr>
              <a:t>RRT SOPs may include  operational components outlining processes and details around RRT functioning to enable the implementation of  the strategic plan orientations. </a:t>
            </a:r>
            <a:endParaRPr lang="en-US" sz="2000"/>
          </a:p>
        </p:txBody>
      </p:sp>
      <p:pic>
        <p:nvPicPr>
          <p:cNvPr id="15" name="Image 14"/>
          <p:cNvPicPr>
            <a:picLocks noChangeAspect="1"/>
          </p:cNvPicPr>
          <p:nvPr/>
        </p:nvPicPr>
        <p:blipFill>
          <a:blip r:embed="rId3"/>
          <a:stretch>
            <a:fillRect/>
          </a:stretch>
        </p:blipFill>
        <p:spPr>
          <a:xfrm>
            <a:off x="4186193" y="2327082"/>
            <a:ext cx="5299705" cy="3392680"/>
          </a:xfrm>
          <a:prstGeom prst="rect">
            <a:avLst/>
          </a:prstGeom>
        </p:spPr>
      </p:pic>
      <p:sp>
        <p:nvSpPr>
          <p:cNvPr id="21" name="object 16"/>
          <p:cNvSpPr txBox="1"/>
          <p:nvPr/>
        </p:nvSpPr>
        <p:spPr>
          <a:xfrm>
            <a:off x="7754722" y="2313392"/>
            <a:ext cx="4142797" cy="958648"/>
          </a:xfrm>
          <a:prstGeom prst="rect">
            <a:avLst/>
          </a:prstGeom>
        </p:spPr>
        <p:txBody>
          <a:bodyPr vert="horz" wrap="square" lIns="0" tIns="10085" rIns="0" bIns="0" rtlCol="0" anchor="t">
            <a:spAutoFit/>
          </a:bodyPr>
          <a:lstStyle/>
          <a:p>
            <a:pPr marL="10795" marR="4445" hangingPunct="1">
              <a:lnSpc>
                <a:spcPct val="101600"/>
              </a:lnSpc>
              <a:spcBef>
                <a:spcPts val="79"/>
              </a:spcBef>
            </a:pPr>
            <a:r>
              <a:rPr lang="en-US" sz="2000" kern="1200" spc="4" dirty="0">
                <a:latin typeface="Source Sans Pro" panose="020B0503030403020204" pitchFamily="34" charset="0"/>
                <a:ea typeface="+mn-ea"/>
                <a:cs typeface="Calibri"/>
              </a:rPr>
              <a:t>Example:</a:t>
            </a:r>
            <a:endParaRPr lang="fr-FR" sz="2000" kern="1200" dirty="0">
              <a:latin typeface="Source Sans Pro" panose="020B0503030403020204" pitchFamily="34" charset="0"/>
              <a:ea typeface="+mn-ea"/>
              <a:cs typeface="Calibri"/>
            </a:endParaRPr>
          </a:p>
          <a:p>
            <a:pPr marL="10795" marR="4445">
              <a:lnSpc>
                <a:spcPct val="101600"/>
              </a:lnSpc>
              <a:spcBef>
                <a:spcPts val="79"/>
              </a:spcBef>
            </a:pPr>
            <a:r>
              <a:rPr lang="en-US" sz="2000" kern="1200" spc="4" dirty="0">
                <a:latin typeface="Source Sans Pro" panose="020B0503030403020204" pitchFamily="34" charset="0"/>
                <a:ea typeface="+mn-ea"/>
                <a:cs typeface="Calibri"/>
              </a:rPr>
              <a:t>Emergency</a:t>
            </a:r>
            <a:r>
              <a:rPr sz="2000" kern="1200" spc="-49" dirty="0">
                <a:latin typeface="Source Sans Pro" panose="020B0503030403020204" pitchFamily="34" charset="0"/>
                <a:ea typeface="+mn-ea"/>
                <a:cs typeface="Calibri"/>
              </a:rPr>
              <a:t> </a:t>
            </a:r>
            <a:r>
              <a:rPr lang="fr-FR" sz="2000" kern="1200" spc="4" dirty="0">
                <a:latin typeface="Source Sans Pro" panose="020B0503030403020204" pitchFamily="34" charset="0"/>
                <a:ea typeface="+mn-ea"/>
                <a:cs typeface="Calibri"/>
              </a:rPr>
              <a:t>m</a:t>
            </a:r>
            <a:r>
              <a:rPr sz="2000" kern="1200" spc="4" dirty="0">
                <a:latin typeface="Source Sans Pro" panose="020B0503030403020204" pitchFamily="34" charset="0"/>
                <a:ea typeface="+mn-ea"/>
                <a:cs typeface="Calibri"/>
              </a:rPr>
              <a:t>anagement</a:t>
            </a:r>
            <a:r>
              <a:rPr lang="fr-FR" sz="2000" kern="1200" spc="4" dirty="0">
                <a:latin typeface="Source Sans Pro" panose="020B0503030403020204" pitchFamily="34" charset="0"/>
                <a:ea typeface="+mn-ea"/>
                <a:cs typeface="Calibri"/>
              </a:rPr>
              <a:t> </a:t>
            </a:r>
            <a:r>
              <a:rPr sz="2000" kern="1200" spc="-375" dirty="0">
                <a:latin typeface="Source Sans Pro" panose="020B0503030403020204" pitchFamily="34" charset="0"/>
                <a:ea typeface="+mn-ea"/>
                <a:cs typeface="Calibri"/>
              </a:rPr>
              <a:t> </a:t>
            </a:r>
            <a:r>
              <a:rPr lang="fr-FR" sz="2000" kern="1200" dirty="0">
                <a:latin typeface="Source Sans Pro" panose="020B0503030403020204" pitchFamily="34" charset="0"/>
                <a:ea typeface="+mn-ea"/>
                <a:cs typeface="Calibri"/>
              </a:rPr>
              <a:t>p</a:t>
            </a:r>
            <a:r>
              <a:rPr sz="2000" kern="1200" dirty="0">
                <a:latin typeface="Source Sans Pro" panose="020B0503030403020204" pitchFamily="34" charset="0"/>
                <a:ea typeface="+mn-ea"/>
                <a:cs typeface="Calibri"/>
              </a:rPr>
              <a:t>rogram</a:t>
            </a:r>
            <a:endParaRPr lang="fr-FR" sz="2000" kern="1200" dirty="0">
              <a:latin typeface="Source Sans Pro" panose="020B0503030403020204" pitchFamily="34" charset="0"/>
              <a:ea typeface="+mn-ea"/>
              <a:cs typeface="Calibri"/>
            </a:endParaRPr>
          </a:p>
          <a:p>
            <a:pPr marL="10795" hangingPunct="1">
              <a:spcBef>
                <a:spcPts val="31"/>
              </a:spcBef>
            </a:pPr>
            <a:r>
              <a:rPr sz="2000" kern="1200" spc="-13" dirty="0">
                <a:solidFill>
                  <a:prstClr val="black"/>
                </a:solidFill>
                <a:latin typeface="Source Sans Pro" panose="020B0503030403020204" pitchFamily="34" charset="0"/>
                <a:ea typeface="+mn-ea"/>
                <a:cs typeface="Calibri"/>
              </a:rPr>
              <a:t>5-Year</a:t>
            </a:r>
            <a:r>
              <a:rPr sz="2000" kern="1200" spc="-18" dirty="0">
                <a:solidFill>
                  <a:prstClr val="black"/>
                </a:solidFill>
                <a:latin typeface="Source Sans Pro" panose="020B0503030403020204" pitchFamily="34" charset="0"/>
                <a:ea typeface="+mn-ea"/>
                <a:cs typeface="Calibri"/>
              </a:rPr>
              <a:t> </a:t>
            </a:r>
            <a:r>
              <a:rPr lang="fr-FR" sz="2000" kern="1200" spc="-4" dirty="0">
                <a:solidFill>
                  <a:prstClr val="black"/>
                </a:solidFill>
                <a:latin typeface="Source Sans Pro" panose="020B0503030403020204" pitchFamily="34" charset="0"/>
                <a:ea typeface="+mn-ea"/>
                <a:cs typeface="Calibri"/>
              </a:rPr>
              <a:t>s</a:t>
            </a:r>
            <a:r>
              <a:rPr sz="2000" kern="1200" spc="-4" dirty="0" err="1">
                <a:solidFill>
                  <a:prstClr val="black"/>
                </a:solidFill>
                <a:latin typeface="Source Sans Pro" panose="020B0503030403020204" pitchFamily="34" charset="0"/>
                <a:ea typeface="+mn-ea"/>
                <a:cs typeface="Calibri"/>
              </a:rPr>
              <a:t>trategic</a:t>
            </a:r>
            <a:r>
              <a:rPr sz="2000" kern="1200" spc="-18" dirty="0">
                <a:solidFill>
                  <a:prstClr val="black"/>
                </a:solidFill>
                <a:latin typeface="Source Sans Pro" panose="020B0503030403020204" pitchFamily="34" charset="0"/>
                <a:ea typeface="+mn-ea"/>
                <a:cs typeface="Calibri"/>
              </a:rPr>
              <a:t> </a:t>
            </a:r>
            <a:r>
              <a:rPr lang="fr-FR" sz="2000" kern="1200" spc="9" dirty="0">
                <a:solidFill>
                  <a:prstClr val="black"/>
                </a:solidFill>
                <a:latin typeface="Source Sans Pro" panose="020B0503030403020204" pitchFamily="34" charset="0"/>
                <a:ea typeface="+mn-ea"/>
                <a:cs typeface="Calibri"/>
              </a:rPr>
              <a:t>p</a:t>
            </a:r>
            <a:r>
              <a:rPr sz="2000" kern="1200" spc="9" dirty="0" err="1">
                <a:solidFill>
                  <a:prstClr val="black"/>
                </a:solidFill>
                <a:latin typeface="Source Sans Pro" panose="020B0503030403020204" pitchFamily="34" charset="0"/>
                <a:ea typeface="+mn-ea"/>
                <a:cs typeface="Calibri"/>
              </a:rPr>
              <a:t>lan</a:t>
            </a:r>
            <a:endParaRPr sz="2000" kern="1200" dirty="0">
              <a:solidFill>
                <a:prstClr val="black"/>
              </a:solidFill>
              <a:latin typeface="Source Sans Pro" panose="020B0503030403020204" pitchFamily="34" charset="0"/>
              <a:ea typeface="+mn-ea"/>
              <a:cs typeface="Calibri"/>
            </a:endParaRPr>
          </a:p>
        </p:txBody>
      </p:sp>
      <p:sp>
        <p:nvSpPr>
          <p:cNvPr id="22" name="object 17"/>
          <p:cNvSpPr txBox="1"/>
          <p:nvPr/>
        </p:nvSpPr>
        <p:spPr>
          <a:xfrm>
            <a:off x="8580740" y="3698775"/>
            <a:ext cx="3672712" cy="639127"/>
          </a:xfrm>
          <a:prstGeom prst="rect">
            <a:avLst/>
          </a:prstGeom>
        </p:spPr>
        <p:txBody>
          <a:bodyPr vert="horz" wrap="square" lIns="0" tIns="10646" rIns="0" bIns="0" rtlCol="0" anchor="t">
            <a:spAutoFit/>
          </a:bodyPr>
          <a:lstStyle/>
          <a:p>
            <a:pPr marL="57150" marR="4445" indent="-46990">
              <a:spcBef>
                <a:spcPts val="84"/>
              </a:spcBef>
            </a:pPr>
            <a:r>
              <a:rPr lang="en-US" sz="2000" kern="1200" spc="4" dirty="0">
                <a:latin typeface="Source Sans Pro" panose="020B0503030403020204" pitchFamily="34" charset="0"/>
                <a:ea typeface="+mn-ea"/>
                <a:cs typeface="Arial"/>
              </a:rPr>
              <a:t>Example:</a:t>
            </a:r>
            <a:endParaRPr lang="fr-FR" sz="2000" kern="1200" dirty="0">
              <a:latin typeface="Source Sans Pro" panose="020B0503030403020204" pitchFamily="34" charset="0"/>
              <a:ea typeface="+mn-ea"/>
              <a:cs typeface="Calibri"/>
            </a:endParaRPr>
          </a:p>
          <a:p>
            <a:pPr marL="57150" marR="4445" indent="-46990">
              <a:spcBef>
                <a:spcPts val="84"/>
              </a:spcBef>
            </a:pPr>
            <a:r>
              <a:rPr sz="2000" kern="1200" spc="4" dirty="0">
                <a:latin typeface="Source Sans Pro" panose="020B0503030403020204" pitchFamily="34" charset="0"/>
                <a:ea typeface="+mn-ea"/>
                <a:cs typeface="Calibri"/>
              </a:rPr>
              <a:t>Emergency </a:t>
            </a:r>
            <a:r>
              <a:rPr lang="fr-FR" sz="2000" kern="1200" dirty="0" err="1">
                <a:latin typeface="Source Sans Pro" panose="020B0503030403020204" pitchFamily="34" charset="0"/>
                <a:ea typeface="+mn-ea"/>
                <a:cs typeface="Calibri"/>
              </a:rPr>
              <a:t>o</a:t>
            </a:r>
            <a:r>
              <a:rPr sz="2000" kern="1200" dirty="0" err="1">
                <a:latin typeface="Source Sans Pro" panose="020B0503030403020204" pitchFamily="34" charset="0"/>
                <a:ea typeface="+mn-ea"/>
                <a:cs typeface="Calibri"/>
              </a:rPr>
              <a:t>perations</a:t>
            </a:r>
            <a:r>
              <a:rPr sz="2000" kern="1200" dirty="0">
                <a:latin typeface="Source Sans Pro" panose="020B0503030403020204" pitchFamily="34" charset="0"/>
                <a:ea typeface="+mn-ea"/>
                <a:cs typeface="Calibri"/>
              </a:rPr>
              <a:t> </a:t>
            </a:r>
            <a:r>
              <a:rPr lang="fr-FR" sz="2000" kern="1200" spc="9" dirty="0">
                <a:latin typeface="Source Sans Pro" panose="020B0503030403020204" pitchFamily="34" charset="0"/>
                <a:ea typeface="+mn-ea"/>
                <a:cs typeface="Calibri"/>
              </a:rPr>
              <a:t>p</a:t>
            </a:r>
            <a:r>
              <a:rPr sz="2000" kern="1200" spc="9" dirty="0">
                <a:latin typeface="Source Sans Pro" panose="020B0503030403020204" pitchFamily="34" charset="0"/>
                <a:ea typeface="+mn-ea"/>
                <a:cs typeface="Calibri"/>
              </a:rPr>
              <a:t>lan</a:t>
            </a:r>
            <a:endParaRPr lang="fr-FR" sz="2000" kern="1200" dirty="0">
              <a:latin typeface="Source Sans Pro" panose="020B0503030403020204" pitchFamily="34" charset="0"/>
              <a:ea typeface="+mn-ea"/>
              <a:cs typeface="Calibri"/>
            </a:endParaRPr>
          </a:p>
        </p:txBody>
      </p:sp>
      <p:sp>
        <p:nvSpPr>
          <p:cNvPr id="24" name="ZoneTexte 23"/>
          <p:cNvSpPr txBox="1"/>
          <p:nvPr/>
        </p:nvSpPr>
        <p:spPr>
          <a:xfrm>
            <a:off x="9063913" y="5011876"/>
            <a:ext cx="2706366" cy="707886"/>
          </a:xfrm>
          <a:prstGeom prst="rect">
            <a:avLst/>
          </a:prstGeom>
          <a:noFill/>
        </p:spPr>
        <p:txBody>
          <a:bodyPr wrap="square" lIns="91440" tIns="45720" rIns="91440" bIns="45720" rtlCol="0" anchor="t">
            <a:spAutoFit/>
          </a:bodyPr>
          <a:lstStyle/>
          <a:p>
            <a:r>
              <a:rPr lang="en-US" sz="2000" kern="1200" spc="4" dirty="0">
                <a:latin typeface="Source Sans Pro" panose="020B0503030403020204" pitchFamily="34" charset="0"/>
                <a:ea typeface="+mn-ea"/>
                <a:cs typeface="Arial"/>
              </a:rPr>
              <a:t>Example:</a:t>
            </a:r>
            <a:endParaRPr lang="en-US" sz="2000" kern="1200" dirty="0">
              <a:latin typeface="Source Sans Pro" panose="020B0503030403020204" pitchFamily="34" charset="0"/>
              <a:ea typeface="+mn-ea"/>
              <a:cs typeface="Arial"/>
            </a:endParaRPr>
          </a:p>
          <a:p>
            <a:r>
              <a:rPr lang="fr-FR" sz="2000" kern="1200" spc="4" dirty="0">
                <a:latin typeface="Source Sans Pro" panose="020B0503030403020204" pitchFamily="34" charset="0"/>
                <a:ea typeface="+mn-ea"/>
                <a:cs typeface="Calibri"/>
              </a:rPr>
              <a:t>Incident</a:t>
            </a:r>
            <a:r>
              <a:rPr lang="fr-FR" sz="2000" kern="1200" spc="-53" dirty="0">
                <a:latin typeface="Source Sans Pro" panose="020B0503030403020204" pitchFamily="34" charset="0"/>
                <a:ea typeface="+mn-ea"/>
                <a:cs typeface="Calibri"/>
              </a:rPr>
              <a:t> </a:t>
            </a:r>
            <a:r>
              <a:rPr lang="fr-FR" sz="2000" kern="1200" spc="9" dirty="0">
                <a:latin typeface="Source Sans Pro" panose="020B0503030403020204" pitchFamily="34" charset="0"/>
                <a:ea typeface="+mn-ea"/>
                <a:cs typeface="Calibri"/>
              </a:rPr>
              <a:t>action</a:t>
            </a:r>
            <a:r>
              <a:rPr lang="fr-FR" sz="2000" kern="1200" spc="-35" dirty="0">
                <a:latin typeface="Source Sans Pro" panose="020B0503030403020204" pitchFamily="34" charset="0"/>
                <a:ea typeface="+mn-ea"/>
                <a:cs typeface="Calibri"/>
              </a:rPr>
              <a:t> </a:t>
            </a:r>
            <a:r>
              <a:rPr lang="fr-FR" sz="2000" kern="1200" spc="13" dirty="0">
                <a:latin typeface="Source Sans Pro" panose="020B0503030403020204" pitchFamily="34" charset="0"/>
                <a:ea typeface="+mn-ea"/>
                <a:cs typeface="Calibri"/>
              </a:rPr>
              <a:t>plan</a:t>
            </a:r>
            <a:endParaRPr lang="en-US" sz="2000" kern="1200" dirty="0">
              <a:latin typeface="Source Sans Pro" panose="020B0503030403020204" pitchFamily="34" charset="0"/>
              <a:ea typeface="+mn-ea"/>
              <a:cs typeface="Arial"/>
            </a:endParaRPr>
          </a:p>
        </p:txBody>
      </p:sp>
      <p:sp>
        <p:nvSpPr>
          <p:cNvPr id="5" name="Titre 4">
            <a:extLst>
              <a:ext uri="{FF2B5EF4-FFF2-40B4-BE49-F238E27FC236}">
                <a16:creationId xmlns:a16="http://schemas.microsoft.com/office/drawing/2014/main" id="{B20312F4-0009-0AFA-51E1-C9D1C6AE96A3}"/>
              </a:ext>
            </a:extLst>
          </p:cNvPr>
          <p:cNvSpPr txBox="1">
            <a:spLocks/>
          </p:cNvSpPr>
          <p:nvPr/>
        </p:nvSpPr>
        <p:spPr>
          <a:xfrm>
            <a:off x="302476" y="70581"/>
            <a:ext cx="929872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2.1 Defining standard operating procedures</a:t>
            </a:r>
            <a:endParaRPr lang="fr-FR" dirty="0">
              <a:latin typeface="Source Sans Pro Regular"/>
            </a:endParaRPr>
          </a:p>
        </p:txBody>
      </p:sp>
      <p:sp>
        <p:nvSpPr>
          <p:cNvPr id="4" name="Espace réservé du numéro de diapositive 3">
            <a:extLst>
              <a:ext uri="{FF2B5EF4-FFF2-40B4-BE49-F238E27FC236}">
                <a16:creationId xmlns:a16="http://schemas.microsoft.com/office/drawing/2014/main" id="{36FBEB82-DE45-CA0F-FFD1-3019ECE44794}"/>
              </a:ext>
            </a:extLst>
          </p:cNvPr>
          <p:cNvSpPr>
            <a:spLocks noGrp="1"/>
          </p:cNvSpPr>
          <p:nvPr>
            <p:ph type="sldNum" sz="quarter" idx="2"/>
          </p:nvPr>
        </p:nvSpPr>
        <p:spPr>
          <a:xfrm>
            <a:off x="11897519" y="6532738"/>
            <a:ext cx="280874" cy="320041"/>
          </a:xfrm>
        </p:spPr>
        <p:txBody>
          <a:bodyPr lIns="91440" tIns="45720" rIns="91440" bIns="45720" anchor="t"/>
          <a:lstStyle/>
          <a:p>
            <a:fld id="{86CB4B4D-7CA3-9044-876B-883B54F8677D}" type="slidenum">
              <a:rPr lang="fr-FR" sz="1200" dirty="0">
                <a:solidFill>
                  <a:srgbClr val="7F7F7F"/>
                </a:solidFill>
              </a:rPr>
              <a:t>10</a:t>
            </a:fld>
            <a:endParaRPr lang="fr-FR" sz="1200" dirty="0">
              <a:solidFill>
                <a:srgbClr val="7F7F7F"/>
              </a:solidFill>
            </a:endParaRPr>
          </a:p>
        </p:txBody>
      </p:sp>
    </p:spTree>
    <p:extLst>
      <p:ext uri="{BB962C8B-B14F-4D97-AF65-F5344CB8AC3E}">
        <p14:creationId xmlns:p14="http://schemas.microsoft.com/office/powerpoint/2010/main" val="1216432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5807" y="835321"/>
            <a:ext cx="3571875" cy="402509"/>
          </a:xfrm>
          <a:prstGeom prst="rect">
            <a:avLst/>
          </a:prstGeom>
        </p:spPr>
        <p:txBody>
          <a:bodyPr vert="horz" wrap="square" lIns="0" tIns="14568" rIns="0" bIns="0" numCol="1" rtlCol="0" anchor="ctr" anchorCtr="0" compatLnSpc="1">
            <a:prstTxWarp prst="textNoShape">
              <a:avLst/>
            </a:prstTxWarp>
            <a:spAutoFit/>
          </a:bodyPr>
          <a:lstStyle/>
          <a:p>
            <a:pPr marL="10795"/>
            <a:r>
              <a:rPr lang="en-US" sz="2800" b="1" dirty="0">
                <a:solidFill>
                  <a:srgbClr val="951D19"/>
                </a:solidFill>
                <a:latin typeface="Source Sans Pro Regular"/>
              </a:rPr>
              <a:t>What is an SOP?</a:t>
            </a:r>
            <a:endParaRPr lang="en-US" sz="2800" b="1">
              <a:solidFill>
                <a:srgbClr val="951D19"/>
              </a:solidFill>
              <a:latin typeface="Source Sans Pro Regular"/>
            </a:endParaRPr>
          </a:p>
        </p:txBody>
      </p:sp>
      <p:sp>
        <p:nvSpPr>
          <p:cNvPr id="6" name="object 6"/>
          <p:cNvSpPr txBox="1">
            <a:spLocks noGrp="1"/>
          </p:cNvSpPr>
          <p:nvPr>
            <p:ph type="body" idx="1"/>
          </p:nvPr>
        </p:nvSpPr>
        <p:spPr>
          <a:xfrm>
            <a:off x="878684" y="1425594"/>
            <a:ext cx="9701677" cy="4640633"/>
          </a:xfrm>
          <a:prstGeom prst="rect">
            <a:avLst/>
          </a:prstGeom>
        </p:spPr>
        <p:txBody>
          <a:bodyPr vert="horz" wrap="square" lIns="0" tIns="64393" rIns="0" bIns="0" numCol="1" rtlCol="0" anchor="t" anchorCtr="0" compatLnSpc="1">
            <a:prstTxWarp prst="textNoShape">
              <a:avLst/>
            </a:prstTxWarp>
            <a:spAutoFit/>
          </a:bodyPr>
          <a:lstStyle/>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Calibri"/>
              </a:rPr>
              <a:t>Standard operating procedures (SOPs) are detailed explanations of how a  policy is to be implemented.</a:t>
            </a: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Calibri"/>
              </a:rPr>
              <a:t>SOPs effectively communicate:</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Who is responsible for this?</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What is needed to operationalize this?</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Where will this SOP fit into the larger emergency response context?</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When will this SOP be used (e.g., what emergency phase)?</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Why is this SOP needed and why is it important?</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lang="en-US" dirty="0"/>
              <a:t>How will it be operationalized? How will I use this to report our impact?</a:t>
            </a:r>
          </a:p>
          <a:p>
            <a:pPr marL="307975" lvl="4" indent="-307975" defTabSz="914400"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t>SOPs ensure</a:t>
            </a:r>
            <a:r>
              <a:rPr dirty="0"/>
              <a:t> response personnel are working toward the same goal</a:t>
            </a:r>
          </a:p>
        </p:txBody>
      </p:sp>
      <p:sp>
        <p:nvSpPr>
          <p:cNvPr id="4" name="Titre 4">
            <a:extLst>
              <a:ext uri="{FF2B5EF4-FFF2-40B4-BE49-F238E27FC236}">
                <a16:creationId xmlns:a16="http://schemas.microsoft.com/office/drawing/2014/main" id="{9E122420-5052-8C61-4246-EB0C324BDC17}"/>
              </a:ext>
            </a:extLst>
          </p:cNvPr>
          <p:cNvSpPr txBox="1">
            <a:spLocks/>
          </p:cNvSpPr>
          <p:nvPr/>
        </p:nvSpPr>
        <p:spPr>
          <a:xfrm>
            <a:off x="231039" y="70581"/>
            <a:ext cx="929872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2.1 Defining Standard Operating Procedures</a:t>
            </a:r>
            <a:endParaRPr lang="fr-FR" dirty="0">
              <a:latin typeface="Source Sans Pro Regular"/>
            </a:endParaRPr>
          </a:p>
        </p:txBody>
      </p:sp>
      <p:sp>
        <p:nvSpPr>
          <p:cNvPr id="5" name="Espace réservé du numéro de diapositive 4">
            <a:extLst>
              <a:ext uri="{FF2B5EF4-FFF2-40B4-BE49-F238E27FC236}">
                <a16:creationId xmlns:a16="http://schemas.microsoft.com/office/drawing/2014/main" id="{1C071EAF-BAF8-1E42-4F3D-C4B3245A67B8}"/>
              </a:ext>
            </a:extLst>
          </p:cNvPr>
          <p:cNvSpPr>
            <a:spLocks noGrp="1"/>
          </p:cNvSpPr>
          <p:nvPr>
            <p:ph type="sldNum" sz="quarter" idx="2"/>
          </p:nvPr>
        </p:nvSpPr>
        <p:spPr>
          <a:xfrm>
            <a:off x="11802270" y="6520832"/>
            <a:ext cx="388030" cy="331947"/>
          </a:xfrm>
        </p:spPr>
        <p:txBody>
          <a:bodyPr lIns="91440" tIns="45720" rIns="91440" bIns="45720" anchor="t"/>
          <a:lstStyle/>
          <a:p>
            <a:fld id="{86CB4B4D-7CA3-9044-876B-883B54F8677D}" type="slidenum">
              <a:rPr lang="fr-FR" sz="1200" dirty="0">
                <a:solidFill>
                  <a:srgbClr val="7F7F7F"/>
                </a:solidFill>
              </a:rPr>
              <a:t>11</a:t>
            </a:fld>
            <a:endParaRPr lang="fr-FR" sz="1200" dirty="0">
              <a:solidFill>
                <a:srgbClr val="7F7F7F"/>
              </a:solidFill>
            </a:endParaRPr>
          </a:p>
        </p:txBody>
      </p:sp>
    </p:spTree>
    <p:extLst>
      <p:ext uri="{BB962C8B-B14F-4D97-AF65-F5344CB8AC3E}">
        <p14:creationId xmlns:p14="http://schemas.microsoft.com/office/powerpoint/2010/main" val="12764111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226276" y="713518"/>
            <a:ext cx="5560218" cy="646114"/>
          </a:xfrm>
        </p:spPr>
        <p:txBody>
          <a:bodyPr lIns="45719" tIns="45720" rIns="45719" bIns="45720" anchor="ctr">
            <a:noAutofit/>
          </a:bodyPr>
          <a:lstStyle/>
          <a:p>
            <a:r>
              <a:rPr lang="en-US" sz="2800" b="1" dirty="0">
                <a:solidFill>
                  <a:srgbClr val="951D19"/>
                </a:solidFill>
                <a:latin typeface="Source Sans Pro Regular"/>
              </a:rPr>
              <a:t>How is an SOP used?</a:t>
            </a:r>
          </a:p>
        </p:txBody>
      </p:sp>
      <p:sp>
        <p:nvSpPr>
          <p:cNvPr id="5" name="Rectangle 3"/>
          <p:cNvSpPr>
            <a:spLocks noGrp="1" noChangeArrowheads="1"/>
          </p:cNvSpPr>
          <p:nvPr>
            <p:ph type="body" idx="1"/>
          </p:nvPr>
        </p:nvSpPr>
        <p:spPr>
          <a:xfrm>
            <a:off x="973934" y="1389875"/>
            <a:ext cx="9546897" cy="4654071"/>
          </a:xfrm>
          <a:prstGeom prst="rect">
            <a:avLst/>
          </a:prstGeom>
          <a:ln>
            <a:noFill/>
          </a:ln>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t>The SOP document serves as an instructional resource that </a:t>
            </a:r>
            <a:r>
              <a:rPr lang="en-US" b="1" dirty="0"/>
              <a:t>allows employees to act without asking for directions,</a:t>
            </a:r>
            <a:r>
              <a:rPr lang="en-US" dirty="0"/>
              <a:t> </a:t>
            </a:r>
            <a:r>
              <a:rPr lang="en-US" b="1" dirty="0"/>
              <a:t>reassurance, or guidance. </a:t>
            </a: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dirty="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t>Communicates procedures that </a:t>
            </a:r>
            <a:r>
              <a:rPr lang="en-US" b="1" dirty="0"/>
              <a:t>anyone in the operation can follow with consistent results </a:t>
            </a:r>
            <a:r>
              <a:rPr lang="en-US" dirty="0"/>
              <a:t>and ensures your operation provides high quality products and services.</a:t>
            </a: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dirty="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t>The step-by-step written procedure can also help </a:t>
            </a:r>
            <a:r>
              <a:rPr lang="en-US" b="1" dirty="0"/>
              <a:t>hold employees accountable</a:t>
            </a:r>
            <a:r>
              <a:rPr lang="en-US" dirty="0"/>
              <a:t> because employee expectations are documented, and their actions can be measured against the SOP. </a:t>
            </a:r>
          </a:p>
        </p:txBody>
      </p:sp>
      <p:sp>
        <p:nvSpPr>
          <p:cNvPr id="3" name="Titre 4">
            <a:extLst>
              <a:ext uri="{FF2B5EF4-FFF2-40B4-BE49-F238E27FC236}">
                <a16:creationId xmlns:a16="http://schemas.microsoft.com/office/drawing/2014/main" id="{521A8529-BB62-EDDD-22A3-E5858EFFB42F}"/>
              </a:ext>
            </a:extLst>
          </p:cNvPr>
          <p:cNvSpPr txBox="1">
            <a:spLocks/>
          </p:cNvSpPr>
          <p:nvPr/>
        </p:nvSpPr>
        <p:spPr>
          <a:xfrm>
            <a:off x="231039" y="70581"/>
            <a:ext cx="929872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2.1 Defining Standard Operating Procedures</a:t>
            </a:r>
            <a:endParaRPr lang="fr-FR" dirty="0">
              <a:latin typeface="Source Sans Pro Regular"/>
            </a:endParaRPr>
          </a:p>
        </p:txBody>
      </p:sp>
      <p:sp>
        <p:nvSpPr>
          <p:cNvPr id="4" name="Espace réservé du numéro de diapositive 3">
            <a:extLst>
              <a:ext uri="{FF2B5EF4-FFF2-40B4-BE49-F238E27FC236}">
                <a16:creationId xmlns:a16="http://schemas.microsoft.com/office/drawing/2014/main" id="{6854503D-E813-19D0-56B9-C2D0AD9D288B}"/>
              </a:ext>
            </a:extLst>
          </p:cNvPr>
          <p:cNvSpPr>
            <a:spLocks noGrp="1"/>
          </p:cNvSpPr>
          <p:nvPr>
            <p:ph type="sldNum" sz="quarter" idx="2"/>
          </p:nvPr>
        </p:nvSpPr>
        <p:spPr>
          <a:xfrm>
            <a:off x="11730831" y="6532738"/>
            <a:ext cx="459467" cy="320041"/>
          </a:xfrm>
        </p:spPr>
        <p:txBody>
          <a:bodyPr lIns="91440" tIns="45720" rIns="91440" bIns="45720" anchor="t"/>
          <a:lstStyle/>
          <a:p>
            <a:pPr algn="r"/>
            <a:fld id="{86CB4B4D-7CA3-9044-876B-883B54F8677D}" type="slidenum">
              <a:rPr lang="fr-FR" sz="1200">
                <a:solidFill>
                  <a:srgbClr val="7F7F7F"/>
                </a:solidFill>
              </a:rPr>
              <a:pPr algn="r"/>
              <a:t>12</a:t>
            </a:fld>
            <a:endParaRPr lang="fr-FR" sz="1200">
              <a:solidFill>
                <a:srgbClr val="7F7F7F"/>
              </a:solidFill>
            </a:endParaRPr>
          </a:p>
        </p:txBody>
      </p:sp>
    </p:spTree>
    <p:extLst>
      <p:ext uri="{BB962C8B-B14F-4D97-AF65-F5344CB8AC3E}">
        <p14:creationId xmlns:p14="http://schemas.microsoft.com/office/powerpoint/2010/main" val="1303884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214487" y="1822973"/>
            <a:ext cx="7774258" cy="1870076"/>
          </a:xfrm>
          <a:prstGeom prst="rect">
            <a:avLst/>
          </a:prstGeom>
        </p:spPr>
        <p:txBody>
          <a:bodyPr lIns="0" tIns="0" rIns="0" bIns="0"/>
          <a:lstStyle>
            <a:lvl1pPr>
              <a:spcBef>
                <a:spcPts val="0"/>
              </a:spcBef>
              <a:defRPr sz="3200"/>
            </a:lvl1pPr>
          </a:lstStyle>
          <a:p>
            <a:r>
              <a:rPr lang="en-US" b="1" dirty="0"/>
              <a:t>2.2 Introduction to SOP development</a:t>
            </a:r>
          </a:p>
        </p:txBody>
      </p:sp>
      <p:sp>
        <p:nvSpPr>
          <p:cNvPr id="3" name="Espace réservé du numéro de diapositive 2">
            <a:extLst>
              <a:ext uri="{FF2B5EF4-FFF2-40B4-BE49-F238E27FC236}">
                <a16:creationId xmlns:a16="http://schemas.microsoft.com/office/drawing/2014/main" id="{A9A7ADAA-200B-953A-25EA-7DDB428B8401}"/>
              </a:ext>
            </a:extLst>
          </p:cNvPr>
          <p:cNvSpPr>
            <a:spLocks noGrp="1"/>
          </p:cNvSpPr>
          <p:nvPr>
            <p:ph type="sldNum" sz="quarter" idx="2"/>
          </p:nvPr>
        </p:nvSpPr>
        <p:spPr>
          <a:xfrm>
            <a:off x="11780550" y="6547600"/>
            <a:ext cx="411842" cy="308135"/>
          </a:xfrm>
        </p:spPr>
        <p:txBody>
          <a:bodyPr lIns="91440" tIns="45720" rIns="91440" bIns="45720" anchor="t"/>
          <a:lstStyle/>
          <a:p>
            <a:pPr algn="r"/>
            <a:fld id="{86CB4B4D-7CA3-9044-876B-883B54F8677D}" type="slidenum">
              <a:rPr lang="fr-FR" sz="1200">
                <a:solidFill>
                  <a:srgbClr val="7F7F7F"/>
                </a:solidFill>
              </a:rPr>
              <a:pPr algn="r"/>
              <a:t>13</a:t>
            </a:fld>
            <a:endParaRPr lang="fr-FR" sz="1200">
              <a:solidFill>
                <a:srgbClr val="7F7F7F"/>
              </a:solidFill>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131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dirty="0">
                <a:latin typeface="Source Sans Pro Regular"/>
                <a:ea typeface="Arial"/>
                <a:cs typeface="Arial"/>
                <a:sym typeface="Arial"/>
              </a:rPr>
              <a:t>At the end of </a:t>
            </a:r>
            <a:r>
              <a:rPr lang="fr-FR" dirty="0" err="1">
                <a:latin typeface="Source Sans Pro Regular"/>
                <a:ea typeface="Arial"/>
                <a:cs typeface="Arial"/>
                <a:sym typeface="Arial"/>
              </a:rPr>
              <a:t>this</a:t>
            </a:r>
            <a:r>
              <a:rPr lang="fr-FR" dirty="0">
                <a:latin typeface="Source Sans Pro Regular"/>
                <a:ea typeface="Arial"/>
                <a:cs typeface="Arial"/>
                <a:sym typeface="Arial"/>
              </a:rPr>
              <a:t> session, </a:t>
            </a:r>
            <a:r>
              <a:rPr lang="fr-FR" dirty="0" err="1">
                <a:latin typeface="Source Sans Pro Regular"/>
                <a:ea typeface="Arial"/>
                <a:cs typeface="Arial"/>
                <a:sym typeface="Arial"/>
              </a:rPr>
              <a:t>you</a:t>
            </a:r>
            <a:r>
              <a:rPr lang="fr-FR" dirty="0">
                <a:latin typeface="Source Sans Pro Regular"/>
                <a:ea typeface="Arial"/>
                <a:cs typeface="Arial"/>
                <a:sym typeface="Arial"/>
              </a:rPr>
              <a:t> </a:t>
            </a:r>
            <a:r>
              <a:rPr lang="fr-FR" dirty="0" err="1">
                <a:latin typeface="Source Sans Pro Regular"/>
                <a:ea typeface="Arial"/>
                <a:cs typeface="Arial"/>
                <a:sym typeface="Arial"/>
              </a:rPr>
              <a:t>should</a:t>
            </a:r>
            <a:r>
              <a:rPr lang="fr-FR" dirty="0">
                <a:latin typeface="Source Sans Pro Regular"/>
                <a:ea typeface="Arial"/>
                <a:cs typeface="Arial"/>
                <a:sym typeface="Arial"/>
              </a:rPr>
              <a:t> </a:t>
            </a:r>
            <a:r>
              <a:rPr lang="fr-FR" dirty="0" err="1">
                <a:latin typeface="Source Sans Pro Regular"/>
                <a:ea typeface="Arial"/>
                <a:cs typeface="Arial"/>
                <a:sym typeface="Arial"/>
              </a:rPr>
              <a:t>be</a:t>
            </a:r>
            <a:r>
              <a:rPr lang="fr-FR" dirty="0">
                <a:latin typeface="Source Sans Pro Regular"/>
                <a:ea typeface="Arial"/>
                <a:cs typeface="Arial"/>
                <a:sym typeface="Arial"/>
              </a:rPr>
              <a:t> able to:</a:t>
            </a:r>
            <a:endParaRPr lang="fr-FR" dirty="0">
              <a:latin typeface="Source Sans Pro Regular"/>
              <a:ea typeface="Arial"/>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err="1">
                <a:solidFill>
                  <a:srgbClr val="10253F"/>
                </a:solidFill>
                <a:latin typeface="Source Sans Pro Regular"/>
                <a:ea typeface="Arial"/>
                <a:cs typeface="Arial"/>
                <a:sym typeface="Arial"/>
              </a:rPr>
              <a:t>Describe</a:t>
            </a:r>
            <a:r>
              <a:rPr lang="fr-FR" sz="2400" dirty="0">
                <a:solidFill>
                  <a:srgbClr val="10253F"/>
                </a:solidFill>
                <a:latin typeface="Source Sans Pro Regular"/>
                <a:ea typeface="Arial"/>
                <a:cs typeface="Arial"/>
                <a:sym typeface="Arial"/>
              </a:rPr>
              <a:t> the process of the SOP </a:t>
            </a:r>
            <a:r>
              <a:rPr lang="fr-FR" sz="2400" dirty="0" err="1">
                <a:solidFill>
                  <a:srgbClr val="10253F"/>
                </a:solidFill>
                <a:latin typeface="Source Sans Pro Regular"/>
                <a:ea typeface="Arial"/>
                <a:cs typeface="Arial"/>
                <a:sym typeface="Arial"/>
              </a:rPr>
              <a:t>development</a:t>
            </a:r>
            <a:endParaRPr lang="fr-FR" sz="2400" dirty="0">
              <a:solidFill>
                <a:srgbClr val="10253F"/>
              </a:solidFill>
              <a:latin typeface="Source Sans Pro Regular"/>
              <a:ea typeface="Arial"/>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err="1">
                <a:solidFill>
                  <a:srgbClr val="10253F"/>
                </a:solidFill>
                <a:latin typeface="Source Sans Pro Regular"/>
                <a:cs typeface="Arial"/>
                <a:sym typeface="Arial"/>
              </a:rPr>
              <a:t>Describe</a:t>
            </a:r>
            <a:r>
              <a:rPr lang="fr-FR" sz="2400" dirty="0">
                <a:solidFill>
                  <a:srgbClr val="10253F"/>
                </a:solidFill>
                <a:latin typeface="Source Sans Pro Regular"/>
                <a:cs typeface="Arial"/>
                <a:sym typeface="Arial"/>
              </a:rPr>
              <a:t> the SOPs’ content and format</a:t>
            </a:r>
            <a:endParaRPr lang="fr-FR" sz="2400" dirty="0">
              <a:solidFill>
                <a:srgbClr val="10253F"/>
              </a:solidFill>
              <a:latin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Recall the components of the recommended RRT SOPs</a:t>
            </a:r>
            <a:endParaRPr sz="2400" dirty="0">
              <a:solidFill>
                <a:srgbClr val="10253F"/>
              </a:solidFill>
              <a:latin typeface="Source Sans Pro Regular"/>
              <a:ea typeface="Source Sans Pro Regular"/>
              <a:cs typeface="Arial"/>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Session objectives</a:t>
            </a:r>
            <a:endParaRPr lang="en-US" b="1" dirty="0"/>
          </a:p>
        </p:txBody>
      </p:sp>
      <p:sp>
        <p:nvSpPr>
          <p:cNvPr id="4" name="Espace réservé du numéro de diapositive 3">
            <a:extLst>
              <a:ext uri="{FF2B5EF4-FFF2-40B4-BE49-F238E27FC236}">
                <a16:creationId xmlns:a16="http://schemas.microsoft.com/office/drawing/2014/main" id="{7892C509-25E5-041A-B83F-5117D02546E8}"/>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dirty="0">
                <a:solidFill>
                  <a:srgbClr val="7F7F7F"/>
                </a:solidFill>
              </a:rPr>
              <a:pPr algn="r"/>
              <a:t>14</a:t>
            </a:fld>
            <a:endParaRPr lang="fr-FR" sz="1200" dirty="0">
              <a:solidFill>
                <a:srgbClr val="7F7F7F"/>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261994" y="820675"/>
            <a:ext cx="4917281" cy="646114"/>
          </a:xfrm>
        </p:spPr>
        <p:txBody>
          <a:bodyPr lIns="45719" tIns="45720" rIns="45719" bIns="45720" anchor="ctr">
            <a:noAutofit/>
          </a:bodyPr>
          <a:lstStyle/>
          <a:p>
            <a:r>
              <a:rPr lang="en-US" sz="2800" b="1" dirty="0">
                <a:solidFill>
                  <a:srgbClr val="951D19"/>
                </a:solidFill>
                <a:latin typeface="Source Sans Pro Regular"/>
              </a:rPr>
              <a:t>SOPs development (1)</a:t>
            </a:r>
          </a:p>
        </p:txBody>
      </p:sp>
      <p:sp>
        <p:nvSpPr>
          <p:cNvPr id="5" name="Rectangle 3"/>
          <p:cNvSpPr>
            <a:spLocks noGrp="1" noChangeArrowheads="1"/>
          </p:cNvSpPr>
          <p:nvPr>
            <p:ph type="body" idx="1"/>
          </p:nvPr>
        </p:nvSpPr>
        <p:spPr>
          <a:xfrm>
            <a:off x="1223965" y="1663720"/>
            <a:ext cx="9737397" cy="4654071"/>
          </a:xfrm>
          <a:prstGeom prst="rect">
            <a:avLst/>
          </a:prstGeom>
          <a:ln>
            <a:noFill/>
          </a:ln>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Calibri"/>
              </a:rPr>
              <a:t>Operation-specific SOPs can be created by </a:t>
            </a:r>
            <a:r>
              <a:rPr lang="en-US" b="1" dirty="0">
                <a:solidFill>
                  <a:srgbClr val="10253F"/>
                </a:solidFill>
                <a:cs typeface="Arial"/>
                <a:sym typeface="Calibri"/>
              </a:rPr>
              <a:t>simply writing down the steps taken when performing specific tasks</a:t>
            </a:r>
            <a:r>
              <a:rPr lang="en-US" dirty="0">
                <a:solidFill>
                  <a:srgbClr val="10253F"/>
                </a:solidFill>
                <a:cs typeface="Arial"/>
                <a:sym typeface="Calibri"/>
              </a:rPr>
              <a:t> in your operation and following the prescribed template.</a:t>
            </a:r>
            <a:endParaRPr lang="fr-FR"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Calibri"/>
              </a:rPr>
              <a:t>Assess areas in your operation for </a:t>
            </a:r>
            <a:r>
              <a:rPr lang="en-US" b="1" dirty="0">
                <a:solidFill>
                  <a:srgbClr val="10253F"/>
                </a:solidFill>
                <a:cs typeface="Arial"/>
                <a:sym typeface="Calibri"/>
              </a:rPr>
              <a:t>which standard procedures are necessary.</a:t>
            </a:r>
            <a:r>
              <a:rPr lang="en-US" dirty="0">
                <a:solidFill>
                  <a:srgbClr val="10253F"/>
                </a:solidFill>
                <a:cs typeface="Arial"/>
                <a:sym typeface="Calibri"/>
              </a:rPr>
              <a:t> Start with those in which you are currently performing most often or are agency priorities.</a:t>
            </a: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Calibri"/>
              </a:rPr>
              <a:t>Interview Subject Matter Experts (SMEs) on how procedures should be done. </a:t>
            </a:r>
          </a:p>
        </p:txBody>
      </p:sp>
      <p:sp>
        <p:nvSpPr>
          <p:cNvPr id="2" name="ZoneTexte 1">
            <a:extLst>
              <a:ext uri="{FF2B5EF4-FFF2-40B4-BE49-F238E27FC236}">
                <a16:creationId xmlns:a16="http://schemas.microsoft.com/office/drawing/2014/main" id="{9C4163EF-7EBE-9822-F31C-F8B01CC99E1C}"/>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4" name="Espace réservé du numéro de diapositive 3">
            <a:extLst>
              <a:ext uri="{FF2B5EF4-FFF2-40B4-BE49-F238E27FC236}">
                <a16:creationId xmlns:a16="http://schemas.microsoft.com/office/drawing/2014/main" id="{5EA7A78A-2B98-F575-2C89-C71D773B6FFC}"/>
              </a:ext>
            </a:extLst>
          </p:cNvPr>
          <p:cNvSpPr>
            <a:spLocks noGrp="1"/>
          </p:cNvSpPr>
          <p:nvPr>
            <p:ph type="sldNum" sz="quarter" idx="2"/>
          </p:nvPr>
        </p:nvSpPr>
        <p:spPr>
          <a:xfrm>
            <a:off x="11766550" y="6497020"/>
            <a:ext cx="423748" cy="355759"/>
          </a:xfrm>
        </p:spPr>
        <p:txBody>
          <a:bodyPr lIns="91440" tIns="45720" rIns="91440" bIns="45720" anchor="t"/>
          <a:lstStyle/>
          <a:p>
            <a:pPr algn="r"/>
            <a:fld id="{86CB4B4D-7CA3-9044-876B-883B54F8677D}" type="slidenum">
              <a:rPr lang="fr-FR" sz="1200">
                <a:solidFill>
                  <a:srgbClr val="7F7F7F"/>
                </a:solidFill>
              </a:rPr>
              <a:pPr algn="r"/>
              <a:t>15</a:t>
            </a:fld>
            <a:endParaRPr lang="fr-FR" sz="1200">
              <a:solidFill>
                <a:srgbClr val="7F7F7F"/>
              </a:solidFill>
            </a:endParaRPr>
          </a:p>
        </p:txBody>
      </p:sp>
    </p:spTree>
    <p:extLst>
      <p:ext uri="{BB962C8B-B14F-4D97-AF65-F5344CB8AC3E}">
        <p14:creationId xmlns:p14="http://schemas.microsoft.com/office/powerpoint/2010/main" val="11268547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190557" y="856393"/>
            <a:ext cx="5155405" cy="646114"/>
          </a:xfrm>
        </p:spPr>
        <p:txBody>
          <a:bodyPr lIns="45719" tIns="45720" rIns="45719" bIns="45720" anchor="ctr">
            <a:noAutofit/>
          </a:bodyPr>
          <a:lstStyle/>
          <a:p>
            <a:r>
              <a:rPr lang="en-US" sz="2800" b="1" dirty="0">
                <a:solidFill>
                  <a:srgbClr val="951D19"/>
                </a:solidFill>
                <a:latin typeface="Source Sans Pro Regular"/>
              </a:rPr>
              <a:t>SOPs development (2)</a:t>
            </a:r>
          </a:p>
        </p:txBody>
      </p:sp>
      <p:sp>
        <p:nvSpPr>
          <p:cNvPr id="6" name="Rectangle 3"/>
          <p:cNvSpPr>
            <a:spLocks noGrp="1" noChangeArrowheads="1"/>
          </p:cNvSpPr>
          <p:nvPr>
            <p:ph type="body" idx="1"/>
          </p:nvPr>
        </p:nvSpPr>
        <p:spPr>
          <a:xfrm>
            <a:off x="1045371" y="1770876"/>
            <a:ext cx="9368303" cy="3320572"/>
          </a:xfrm>
          <a:prstGeom prst="rect">
            <a:avLst/>
          </a:prstGeom>
          <a:ln>
            <a:noFill/>
          </a:ln>
        </p:spPr>
        <p:txBody>
          <a:bodyPr lIns="45719" tIns="45720" rIns="45719" bIns="45720" anchor="t">
            <a:noAutofit/>
          </a:bodyPr>
          <a:lstStyle/>
          <a:p>
            <a:pPr marL="342265" indent="-342265">
              <a:spcBef>
                <a:spcPts val="0"/>
              </a:spcBef>
              <a:buClr>
                <a:srgbClr val="002060"/>
              </a:buClr>
              <a:buSzPct val="80000"/>
              <a:defRPr/>
            </a:pPr>
            <a:r>
              <a:rPr lang="en-US" dirty="0">
                <a:solidFill>
                  <a:srgbClr val="10253F"/>
                </a:solidFill>
                <a:cs typeface="Arial"/>
                <a:sym typeface="Calibri"/>
              </a:rPr>
              <a:t>Consider the following:</a:t>
            </a:r>
            <a:endParaRPr lang="fr-FR" dirty="0">
              <a:solidFill>
                <a:srgbClr val="10253F"/>
              </a:solidFill>
              <a:cs typeface="Arial"/>
              <a:sym typeface="Calibri"/>
            </a:endParaRP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mj-lt"/>
                <a:cs typeface="+mj-lt"/>
                <a:sym typeface="Calibri"/>
              </a:rPr>
              <a:t>What SOPs exist for RRTs?</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mj-lt"/>
                <a:cs typeface="+mj-lt"/>
                <a:sym typeface="Calibri"/>
              </a:rPr>
              <a:t>What SOPs need  to be developed?</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mj-lt"/>
                <a:cs typeface="+mj-lt"/>
                <a:sym typeface="Calibri"/>
              </a:rPr>
              <a:t>Who is responsible for RRT SOP content development? What key decision makers should participate in the development?</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mj-lt"/>
                <a:cs typeface="+mj-lt"/>
                <a:sym typeface="Calibri"/>
              </a:rPr>
              <a:t>Where will SOPs be kept and maintained for rapid access?</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ea typeface="+mj-lt"/>
                <a:cs typeface="+mj-lt"/>
                <a:sym typeface="Calibri"/>
              </a:rPr>
              <a:t>Who will be responsible for reviewing and approving the proposed RRT SOPs? </a:t>
            </a:r>
          </a:p>
        </p:txBody>
      </p:sp>
      <p:sp>
        <p:nvSpPr>
          <p:cNvPr id="4" name="ZoneTexte 3">
            <a:extLst>
              <a:ext uri="{FF2B5EF4-FFF2-40B4-BE49-F238E27FC236}">
                <a16:creationId xmlns:a16="http://schemas.microsoft.com/office/drawing/2014/main" id="{B677CAB6-5297-32A3-D018-2BE16E2682D8}"/>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Bold"/>
              </a:rPr>
              <a:t>2.1 Introduction to SOP development</a:t>
            </a:r>
            <a:r>
              <a:rPr lang="fr-FR" sz="3200">
                <a:latin typeface="Source Sans Pro Bold"/>
                <a:ea typeface="Source Sans Pro Bold"/>
              </a:rPr>
              <a:t>​</a:t>
            </a:r>
            <a:endParaRPr lang="fr-FR" sz="3200"/>
          </a:p>
        </p:txBody>
      </p:sp>
      <p:sp>
        <p:nvSpPr>
          <p:cNvPr id="3" name="Espace réservé du numéro de diapositive 2">
            <a:extLst>
              <a:ext uri="{FF2B5EF4-FFF2-40B4-BE49-F238E27FC236}">
                <a16:creationId xmlns:a16="http://schemas.microsoft.com/office/drawing/2014/main" id="{7368AFE8-51B1-9988-CC36-DA8FE7F1118F}"/>
              </a:ext>
            </a:extLst>
          </p:cNvPr>
          <p:cNvSpPr>
            <a:spLocks noGrp="1"/>
          </p:cNvSpPr>
          <p:nvPr>
            <p:ph type="sldNum" sz="quarter" idx="2"/>
          </p:nvPr>
        </p:nvSpPr>
        <p:spPr>
          <a:xfrm>
            <a:off x="11778455" y="6532738"/>
            <a:ext cx="411843" cy="320041"/>
          </a:xfrm>
        </p:spPr>
        <p:txBody>
          <a:bodyPr lIns="91440" tIns="45720" rIns="91440" bIns="45720" anchor="t"/>
          <a:lstStyle/>
          <a:p>
            <a:pPr algn="r"/>
            <a:fld id="{86CB4B4D-7CA3-9044-876B-883B54F8677D}" type="slidenum">
              <a:rPr lang="fr-FR" sz="1100">
                <a:solidFill>
                  <a:srgbClr val="7F7F7F"/>
                </a:solidFill>
              </a:rPr>
              <a:pPr algn="r"/>
              <a:t>16</a:t>
            </a:fld>
            <a:endParaRPr lang="fr-FR" sz="1100">
              <a:solidFill>
                <a:srgbClr val="7F7F7F"/>
              </a:solidFill>
            </a:endParaRPr>
          </a:p>
        </p:txBody>
      </p:sp>
    </p:spTree>
    <p:extLst>
      <p:ext uri="{BB962C8B-B14F-4D97-AF65-F5344CB8AC3E}">
        <p14:creationId xmlns:p14="http://schemas.microsoft.com/office/powerpoint/2010/main" val="14670236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190557" y="832581"/>
            <a:ext cx="3571875" cy="646114"/>
          </a:xfrm>
        </p:spPr>
        <p:txBody>
          <a:bodyPr lIns="45719" tIns="45720" rIns="45719" bIns="45720" anchor="ctr">
            <a:normAutofit/>
          </a:bodyPr>
          <a:lstStyle/>
          <a:p>
            <a:pPr>
              <a:lnSpc>
                <a:spcPts val="2500"/>
              </a:lnSpc>
              <a:defRPr/>
            </a:pPr>
            <a:r>
              <a:rPr lang="en-US" sz="2800" b="1" dirty="0">
                <a:solidFill>
                  <a:srgbClr val="951D19"/>
                </a:solidFill>
                <a:latin typeface="Source Sans Pro Regular"/>
              </a:rPr>
              <a:t>SOP content</a:t>
            </a:r>
          </a:p>
        </p:txBody>
      </p:sp>
      <p:sp>
        <p:nvSpPr>
          <p:cNvPr id="8195" name="Rectangle 3"/>
          <p:cNvSpPr>
            <a:spLocks noGrp="1" noChangeArrowheads="1"/>
          </p:cNvSpPr>
          <p:nvPr>
            <p:ph type="body" idx="1"/>
          </p:nvPr>
        </p:nvSpPr>
        <p:spPr>
          <a:xfrm>
            <a:off x="592935" y="1437501"/>
            <a:ext cx="10999458" cy="4654071"/>
          </a:xfrm>
        </p:spPr>
        <p:txBody>
          <a:bodyPr lIns="45719" tIns="45720" rIns="45719" bIns="45720" anchor="t">
            <a:noAutofit/>
          </a:bodyPr>
          <a:lstStyle/>
          <a:p>
            <a:pPr marL="0" lvl="1"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sz="2200" b="1" dirty="0">
                <a:solidFill>
                  <a:srgbClr val="10253F"/>
                </a:solidFill>
                <a:cs typeface="Arial"/>
              </a:rPr>
              <a:t>I.  INTRODUCTION </a:t>
            </a:r>
            <a:endParaRPr lang="fr-FR" sz="2200" dirty="0"/>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Purpose:  explains the reason for doing this activity/procedure</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Scope: outlines who this activity applies to (e.g., agencies, staff overall involvement)</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Key stakeholders: defines key stakeholders and their responsibilities in the creation of and within the activity/process </a:t>
            </a:r>
          </a:p>
          <a:p>
            <a:pPr marL="0" lvl="1"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sz="2200" b="1" dirty="0">
                <a:solidFill>
                  <a:srgbClr val="10253F"/>
                </a:solidFill>
                <a:cs typeface="Arial"/>
              </a:rPr>
              <a:t>II. PROCEDURES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Step by step actions to be completed, typically identifies who and when</a:t>
            </a:r>
          </a:p>
          <a:p>
            <a:pPr marL="0" lvl="1"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sz="2200" b="1" dirty="0">
                <a:solidFill>
                  <a:srgbClr val="10253F"/>
                </a:solidFill>
                <a:cs typeface="Arial"/>
              </a:rPr>
              <a:t> III.  APPENDICES </a:t>
            </a:r>
          </a:p>
          <a:p>
            <a:pPr marL="597535" lvl="3" indent="-307975" defTabSz="914400" eaLnBrk="1"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Performance measures</a:t>
            </a:r>
          </a:p>
          <a:p>
            <a:pPr marL="597535" lvl="3" indent="-307975" defTabSz="914400" eaLnBrk="1"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Maps</a:t>
            </a:r>
          </a:p>
          <a:p>
            <a:pPr marL="597535" lvl="3" indent="-307975" defTabSz="914400" eaLnBrk="1"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Documents</a:t>
            </a:r>
          </a:p>
          <a:p>
            <a:pPr marL="597535" lvl="3" indent="-307975" defTabSz="914400" eaLnBrk="1"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cs typeface="Arial"/>
              </a:rPr>
              <a:t>Phone lists</a:t>
            </a:r>
          </a:p>
          <a:p>
            <a:pPr eaLnBrk="1" hangingPunct="1"/>
            <a:endParaRPr lang="en-US" sz="2200" dirty="0">
              <a:solidFill>
                <a:schemeClr val="tx1"/>
              </a:solidFill>
              <a:ea typeface="Open Sans" panose="020B0606030504020204" pitchFamily="34" charset="0"/>
              <a:cs typeface="Open Sans" panose="020B0606030504020204" pitchFamily="34" charset="0"/>
            </a:endParaRPr>
          </a:p>
          <a:p>
            <a:pPr eaLnBrk="1" hangingPunct="1"/>
            <a:endParaRPr lang="en-US" sz="2200" dirty="0">
              <a:solidFill>
                <a:schemeClr val="tx1"/>
              </a:solidFill>
              <a:ea typeface="Open Sans" panose="020B0606030504020204" pitchFamily="34" charset="0"/>
              <a:cs typeface="Open Sans" panose="020B0606030504020204" pitchFamily="34" charset="0"/>
            </a:endParaRPr>
          </a:p>
        </p:txBody>
      </p:sp>
      <p:sp>
        <p:nvSpPr>
          <p:cNvPr id="3" name="ZoneTexte 2">
            <a:extLst>
              <a:ext uri="{FF2B5EF4-FFF2-40B4-BE49-F238E27FC236}">
                <a16:creationId xmlns:a16="http://schemas.microsoft.com/office/drawing/2014/main" id="{16F9F515-EB9D-5677-CEE2-5B013B64A9AF}"/>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4" name="Espace réservé du numéro de diapositive 3">
            <a:extLst>
              <a:ext uri="{FF2B5EF4-FFF2-40B4-BE49-F238E27FC236}">
                <a16:creationId xmlns:a16="http://schemas.microsoft.com/office/drawing/2014/main" id="{3F600922-D298-CA31-C8B1-EE3C5CB9B467}"/>
              </a:ext>
            </a:extLst>
          </p:cNvPr>
          <p:cNvSpPr>
            <a:spLocks noGrp="1"/>
          </p:cNvSpPr>
          <p:nvPr>
            <p:ph type="sldNum" sz="quarter" idx="2"/>
          </p:nvPr>
        </p:nvSpPr>
        <p:spPr>
          <a:xfrm>
            <a:off x="11742738" y="6508926"/>
            <a:ext cx="447561" cy="343853"/>
          </a:xfrm>
        </p:spPr>
        <p:txBody>
          <a:bodyPr lIns="91440" tIns="45720" rIns="91440" bIns="45720" anchor="t"/>
          <a:lstStyle/>
          <a:p>
            <a:pPr algn="r"/>
            <a:fld id="{86CB4B4D-7CA3-9044-876B-883B54F8677D}" type="slidenum">
              <a:rPr lang="fr-FR" sz="1200">
                <a:solidFill>
                  <a:srgbClr val="7F7F7F"/>
                </a:solidFill>
              </a:rPr>
              <a:pPr algn="r"/>
              <a:t>17</a:t>
            </a:fld>
            <a:endParaRPr lang="fr-FR" sz="1200">
              <a:solidFill>
                <a:srgbClr val="7F7F7F"/>
              </a:solidFill>
            </a:endParaRPr>
          </a:p>
        </p:txBody>
      </p:sp>
    </p:spTree>
    <p:extLst>
      <p:ext uri="{BB962C8B-B14F-4D97-AF65-F5344CB8AC3E}">
        <p14:creationId xmlns:p14="http://schemas.microsoft.com/office/powerpoint/2010/main" val="16931581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651" y="927831"/>
            <a:ext cx="3571875" cy="646114"/>
          </a:xfrm>
        </p:spPr>
        <p:txBody>
          <a:bodyPr lIns="45719" tIns="45720" rIns="45719" bIns="45720" anchor="ctr">
            <a:normAutofit/>
          </a:bodyPr>
          <a:lstStyle/>
          <a:p>
            <a:pPr>
              <a:lnSpc>
                <a:spcPts val="2500"/>
              </a:lnSpc>
              <a:defRPr/>
            </a:pPr>
            <a:r>
              <a:rPr lang="en-US" sz="2800" b="1" dirty="0">
                <a:solidFill>
                  <a:srgbClr val="951D19"/>
                </a:solidFill>
                <a:latin typeface="Source Sans Pro Regular"/>
              </a:rPr>
              <a:t>SOP format</a:t>
            </a:r>
          </a:p>
        </p:txBody>
      </p:sp>
      <p:sp>
        <p:nvSpPr>
          <p:cNvPr id="3" name="Content Placeholder 2"/>
          <p:cNvSpPr>
            <a:spLocks noGrp="1"/>
          </p:cNvSpPr>
          <p:nvPr>
            <p:ph type="body" idx="1"/>
          </p:nvPr>
        </p:nvSpPr>
        <p:spPr>
          <a:xfrm>
            <a:off x="1140621" y="1782782"/>
            <a:ext cx="9904084" cy="3141978"/>
          </a:xfrm>
        </p:spPr>
        <p:txBody>
          <a:bodyPr lIns="45719" tIns="45720" rIns="45719" bIns="45720" anchor="t">
            <a:normAutofit/>
          </a:bodyPr>
          <a:lstStyle/>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SOP formats can vary by agency</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Ideally, response agencies should use similar formats for all the SOPs in order to facilitate cross-agency response. People will know where to find the information they need, when they need it</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The SOP should be to the point and follow a logical pattern</a:t>
            </a:r>
          </a:p>
        </p:txBody>
      </p:sp>
      <p:sp>
        <p:nvSpPr>
          <p:cNvPr id="5" name="ZoneTexte 4">
            <a:extLst>
              <a:ext uri="{FF2B5EF4-FFF2-40B4-BE49-F238E27FC236}">
                <a16:creationId xmlns:a16="http://schemas.microsoft.com/office/drawing/2014/main" id="{F7B6A8D0-4FB7-AA9F-6ED4-FC5B909D0663}"/>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6" name="Espace réservé du numéro de diapositive 5">
            <a:extLst>
              <a:ext uri="{FF2B5EF4-FFF2-40B4-BE49-F238E27FC236}">
                <a16:creationId xmlns:a16="http://schemas.microsoft.com/office/drawing/2014/main" id="{0FCB934B-48DB-BC70-2CFE-C6DF3DF6BDEE}"/>
              </a:ext>
            </a:extLst>
          </p:cNvPr>
          <p:cNvSpPr>
            <a:spLocks noGrp="1"/>
          </p:cNvSpPr>
          <p:nvPr>
            <p:ph type="sldNum" sz="quarter" idx="2"/>
          </p:nvPr>
        </p:nvSpPr>
        <p:spPr>
          <a:xfrm>
            <a:off x="11599863" y="6532738"/>
            <a:ext cx="590436" cy="320041"/>
          </a:xfrm>
        </p:spPr>
        <p:txBody>
          <a:bodyPr lIns="91440" tIns="45720" rIns="91440" bIns="45720" anchor="t"/>
          <a:lstStyle/>
          <a:p>
            <a:pPr algn="r"/>
            <a:fld id="{86CB4B4D-7CA3-9044-876B-883B54F8677D}" type="slidenum">
              <a:rPr lang="fr-FR" sz="1200">
                <a:solidFill>
                  <a:srgbClr val="7F7F7F"/>
                </a:solidFill>
              </a:rPr>
              <a:pPr algn="r"/>
              <a:t>18</a:t>
            </a:fld>
            <a:endParaRPr lang="fr-FR" sz="1200">
              <a:solidFill>
                <a:srgbClr val="7F7F7F"/>
              </a:solidFill>
            </a:endParaRPr>
          </a:p>
        </p:txBody>
      </p:sp>
    </p:spTree>
    <p:extLst>
      <p:ext uri="{BB962C8B-B14F-4D97-AF65-F5344CB8AC3E}">
        <p14:creationId xmlns:p14="http://schemas.microsoft.com/office/powerpoint/2010/main" val="164692611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01949-BF9C-4826-8FCE-76E3B84B3ABC}"/>
              </a:ext>
            </a:extLst>
          </p:cNvPr>
          <p:cNvSpPr>
            <a:spLocks noGrp="1"/>
          </p:cNvSpPr>
          <p:nvPr>
            <p:ph type="title"/>
          </p:nvPr>
        </p:nvSpPr>
        <p:spPr>
          <a:xfrm>
            <a:off x="178651" y="737331"/>
            <a:ext cx="7846218" cy="658020"/>
          </a:xfrm>
        </p:spPr>
        <p:txBody>
          <a:bodyPr lIns="45719" tIns="45720" rIns="45719" bIns="45720" anchor="ctr">
            <a:normAutofit/>
          </a:bodyPr>
          <a:lstStyle/>
          <a:p>
            <a:pPr>
              <a:lnSpc>
                <a:spcPts val="2500"/>
              </a:lnSpc>
              <a:defRPr/>
            </a:pPr>
            <a:r>
              <a:rPr lang="en-US" sz="2800" b="1" dirty="0">
                <a:solidFill>
                  <a:srgbClr val="951D19"/>
                </a:solidFill>
                <a:latin typeface="Source Sans Pro Regular"/>
              </a:rPr>
              <a:t>Recommended RRT SOP components</a:t>
            </a:r>
          </a:p>
        </p:txBody>
      </p:sp>
      <p:graphicFrame>
        <p:nvGraphicFramePr>
          <p:cNvPr id="5" name="Table 4">
            <a:extLst>
              <a:ext uri="{FF2B5EF4-FFF2-40B4-BE49-F238E27FC236}">
                <a16:creationId xmlns:a16="http://schemas.microsoft.com/office/drawing/2014/main" id="{256BD01E-DAE0-489A-9B14-3CDC005409CE}"/>
              </a:ext>
            </a:extLst>
          </p:cNvPr>
          <p:cNvGraphicFramePr>
            <a:graphicFrameLocks noGrp="1"/>
          </p:cNvGraphicFramePr>
          <p:nvPr>
            <p:extLst>
              <p:ext uri="{D42A27DB-BD31-4B8C-83A1-F6EECF244321}">
                <p14:modId xmlns:p14="http://schemas.microsoft.com/office/powerpoint/2010/main" val="1383562855"/>
              </p:ext>
            </p:extLst>
          </p:nvPr>
        </p:nvGraphicFramePr>
        <p:xfrm>
          <a:off x="1744905" y="1366034"/>
          <a:ext cx="8752113" cy="4908872"/>
        </p:xfrm>
        <a:graphic>
          <a:graphicData uri="http://schemas.openxmlformats.org/drawingml/2006/table">
            <a:tbl>
              <a:tblPr firstRow="1" bandRow="1"/>
              <a:tblGrid>
                <a:gridCol w="751698">
                  <a:extLst>
                    <a:ext uri="{9D8B030D-6E8A-4147-A177-3AD203B41FA5}">
                      <a16:colId xmlns:a16="http://schemas.microsoft.com/office/drawing/2014/main" val="4140932770"/>
                    </a:ext>
                  </a:extLst>
                </a:gridCol>
                <a:gridCol w="8000415">
                  <a:extLst>
                    <a:ext uri="{9D8B030D-6E8A-4147-A177-3AD203B41FA5}">
                      <a16:colId xmlns:a16="http://schemas.microsoft.com/office/drawing/2014/main" val="3422373870"/>
                    </a:ext>
                  </a:extLst>
                </a:gridCol>
              </a:tblGrid>
              <a:tr h="613609">
                <a:tc gridSpan="2">
                  <a:txBody>
                    <a:bodyPr/>
                    <a:lstStyle>
                      <a:lvl1pPr marL="0" algn="l" defTabSz="914400" rtl="0" eaLnBrk="1" latinLnBrk="0" hangingPunct="1">
                        <a:defRPr sz="1800" b="1" kern="1200">
                          <a:solidFill>
                            <a:schemeClr val="lt1"/>
                          </a:solidFill>
                          <a:latin typeface="Myriad Web Pro"/>
                        </a:defRPr>
                      </a:lvl1pPr>
                      <a:lvl2pPr marL="457200" algn="l" defTabSz="914400" rtl="0" eaLnBrk="1" latinLnBrk="0" hangingPunct="1">
                        <a:defRPr sz="1800" b="1" kern="1200">
                          <a:solidFill>
                            <a:schemeClr val="lt1"/>
                          </a:solidFill>
                          <a:latin typeface="Myriad Web Pro"/>
                        </a:defRPr>
                      </a:lvl2pPr>
                      <a:lvl3pPr marL="914400" algn="l" defTabSz="914400" rtl="0" eaLnBrk="1" latinLnBrk="0" hangingPunct="1">
                        <a:defRPr sz="1800" b="1" kern="1200">
                          <a:solidFill>
                            <a:schemeClr val="lt1"/>
                          </a:solidFill>
                          <a:latin typeface="Myriad Web Pro"/>
                        </a:defRPr>
                      </a:lvl3pPr>
                      <a:lvl4pPr marL="1371600" algn="l" defTabSz="914400" rtl="0" eaLnBrk="1" latinLnBrk="0" hangingPunct="1">
                        <a:defRPr sz="1800" b="1" kern="1200">
                          <a:solidFill>
                            <a:schemeClr val="lt1"/>
                          </a:solidFill>
                          <a:latin typeface="Myriad Web Pro"/>
                        </a:defRPr>
                      </a:lvl4pPr>
                      <a:lvl5pPr marL="1828800" algn="l" defTabSz="914400" rtl="0" eaLnBrk="1" latinLnBrk="0" hangingPunct="1">
                        <a:defRPr sz="1800" b="1" kern="1200">
                          <a:solidFill>
                            <a:schemeClr val="lt1"/>
                          </a:solidFill>
                          <a:latin typeface="Myriad Web Pro"/>
                        </a:defRPr>
                      </a:lvl5pPr>
                      <a:lvl6pPr marL="2286000" algn="l" defTabSz="914400" rtl="0" eaLnBrk="1" latinLnBrk="0" hangingPunct="1">
                        <a:defRPr sz="1800" b="1" kern="1200">
                          <a:solidFill>
                            <a:schemeClr val="lt1"/>
                          </a:solidFill>
                          <a:latin typeface="Myriad Web Pro"/>
                        </a:defRPr>
                      </a:lvl6pPr>
                      <a:lvl7pPr marL="2743200" algn="l" defTabSz="914400" rtl="0" eaLnBrk="1" latinLnBrk="0" hangingPunct="1">
                        <a:defRPr sz="1800" b="1" kern="1200">
                          <a:solidFill>
                            <a:schemeClr val="lt1"/>
                          </a:solidFill>
                          <a:latin typeface="Myriad Web Pro"/>
                        </a:defRPr>
                      </a:lvl7pPr>
                      <a:lvl8pPr marL="3200400" algn="l" defTabSz="914400" rtl="0" eaLnBrk="1" latinLnBrk="0" hangingPunct="1">
                        <a:defRPr sz="1800" b="1" kern="1200">
                          <a:solidFill>
                            <a:schemeClr val="lt1"/>
                          </a:solidFill>
                          <a:latin typeface="Myriad Web Pro"/>
                        </a:defRPr>
                      </a:lvl8pPr>
                      <a:lvl9pPr marL="3657600" algn="l" defTabSz="914400" rtl="0" eaLnBrk="1" latinLnBrk="0" hangingPunct="1">
                        <a:defRPr sz="1800" b="1" kern="1200">
                          <a:solidFill>
                            <a:schemeClr val="lt1"/>
                          </a:solidFill>
                          <a:latin typeface="Myriad Web Pro"/>
                        </a:defRPr>
                      </a:lvl9pPr>
                    </a:lstStyle>
                    <a:p>
                      <a:pPr algn="ctr"/>
                      <a:r>
                        <a:rPr lang="en-US" sz="2800" dirty="0">
                          <a:solidFill>
                            <a:schemeClr val="bg1"/>
                          </a:solidFill>
                          <a:latin typeface="Source Sans Pro Regular"/>
                          <a:cs typeface="Calibri"/>
                        </a:rPr>
                        <a:t>SOP components</a:t>
                      </a:r>
                    </a:p>
                  </a:txBody>
                  <a:tcPr>
                    <a:lnL>
                      <a:noFill/>
                    </a:lnL>
                    <a:lnR>
                      <a:noFill/>
                    </a:lnR>
                    <a:lnT>
                      <a:noFill/>
                    </a:lnT>
                    <a:lnB>
                      <a:noFill/>
                    </a:lnB>
                    <a:lnTlToBr w="12700" cmpd="sng">
                      <a:noFill/>
                      <a:prstDash val="solid"/>
                    </a:lnTlToBr>
                    <a:lnBlToTr w="12700" cmpd="sng">
                      <a:noFill/>
                      <a:prstDash val="solid"/>
                    </a:lnBlToTr>
                    <a:solidFill>
                      <a:srgbClr val="002060"/>
                    </a:solidFill>
                  </a:tcPr>
                </a:tc>
                <a:tc hMerge="1">
                  <a:txBody>
                    <a:bodyPr/>
                    <a:lstStyle/>
                    <a:p>
                      <a:r>
                        <a:rPr lang="en-US" sz="2800">
                          <a:solidFill>
                            <a:schemeClr val="bg2"/>
                          </a:solidFill>
                        </a:rPr>
                        <a:t>SOP Component</a:t>
                      </a:r>
                    </a:p>
                  </a:txBody>
                  <a:tcPr/>
                </a:tc>
                <a:extLst>
                  <a:ext uri="{0D108BD9-81ED-4DB2-BD59-A6C34878D82A}">
                    <a16:rowId xmlns:a16="http://schemas.microsoft.com/office/drawing/2014/main" val="294755657"/>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#1</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Staffing and rostering</a:t>
                      </a:r>
                      <a:endParaRPr lang="en-US" dirty="0"/>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3685441152"/>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#2</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Administrative considerations</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4286532481"/>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#3</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Training </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1132555158"/>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#4</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Activation and pre-deployment</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3891255857"/>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#5</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Deployment</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429466858"/>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#6</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Post-deployment</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3986066581"/>
                  </a:ext>
                </a:extLst>
              </a:tr>
              <a:tr h="613609">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#7</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r>
                        <a:rPr lang="en-US" sz="2800" dirty="0">
                          <a:latin typeface="Source Sans Pro Regular"/>
                          <a:cs typeface="Calibri"/>
                        </a:rPr>
                        <a:t>Monitoring, evaluation, and improvement planning</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3785652483"/>
                  </a:ext>
                </a:extLst>
              </a:tr>
            </a:tbl>
          </a:graphicData>
        </a:graphic>
      </p:graphicFrame>
      <p:sp>
        <p:nvSpPr>
          <p:cNvPr id="7" name="ZoneTexte 6">
            <a:extLst>
              <a:ext uri="{FF2B5EF4-FFF2-40B4-BE49-F238E27FC236}">
                <a16:creationId xmlns:a16="http://schemas.microsoft.com/office/drawing/2014/main" id="{BB2C202A-9F4E-8FDF-CB7A-8AFE6B14AA62}"/>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4" name="Espace réservé du numéro de diapositive 3">
            <a:extLst>
              <a:ext uri="{FF2B5EF4-FFF2-40B4-BE49-F238E27FC236}">
                <a16:creationId xmlns:a16="http://schemas.microsoft.com/office/drawing/2014/main" id="{F4BEAA2E-1284-16B1-5D8D-E8F53FC4A2B5}"/>
              </a:ext>
            </a:extLst>
          </p:cNvPr>
          <p:cNvSpPr>
            <a:spLocks noGrp="1"/>
          </p:cNvSpPr>
          <p:nvPr>
            <p:ph type="sldNum" sz="quarter" idx="2"/>
          </p:nvPr>
        </p:nvSpPr>
        <p:spPr>
          <a:xfrm>
            <a:off x="11623675" y="6461301"/>
            <a:ext cx="566623" cy="320041"/>
          </a:xfrm>
        </p:spPr>
        <p:txBody>
          <a:bodyPr lIns="91440" tIns="45720" rIns="91440" bIns="45720" anchor="t"/>
          <a:lstStyle/>
          <a:p>
            <a:pPr algn="r"/>
            <a:fld id="{86CB4B4D-7CA3-9044-876B-883B54F8677D}" type="slidenum">
              <a:rPr lang="fr-FR" sz="1200">
                <a:solidFill>
                  <a:srgbClr val="7F7F7F"/>
                </a:solidFill>
              </a:rPr>
              <a:pPr algn="r"/>
              <a:t>19</a:t>
            </a:fld>
            <a:endParaRPr lang="fr-FR" sz="1200">
              <a:solidFill>
                <a:srgbClr val="7F7F7F"/>
              </a:solidFill>
            </a:endParaRPr>
          </a:p>
        </p:txBody>
      </p:sp>
    </p:spTree>
    <p:extLst>
      <p:ext uri="{BB962C8B-B14F-4D97-AF65-F5344CB8AC3E}">
        <p14:creationId xmlns:p14="http://schemas.microsoft.com/office/powerpoint/2010/main" val="342440188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331060" y="2275639"/>
            <a:ext cx="7572647" cy="2302505"/>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dirty="0"/>
          </a:p>
          <a:p>
            <a:pPr>
              <a:defRPr>
                <a:solidFill>
                  <a:srgbClr val="FF0000"/>
                </a:solidFill>
              </a:defRPr>
            </a:pPr>
            <a:r>
              <a:rPr lang="en-US" dirty="0">
                <a:latin typeface="Segoe UI"/>
                <a:cs typeface="Segoe UI"/>
              </a:rPr>
              <a:t>The content of this module is to be adapted to your final </a:t>
            </a:r>
            <a:r>
              <a:rPr lang="fr-FR" dirty="0">
                <a:latin typeface="Segoe UI"/>
                <a:cs typeface="Segoe UI"/>
              </a:rPr>
              <a:t>RRT Managers Workshop</a:t>
            </a:r>
            <a:r>
              <a:rPr lang="en-US" dirty="0">
                <a:latin typeface="Segoe UI"/>
                <a:cs typeface="Segoe UI"/>
              </a:rPr>
              <a:t> agenda and specific needs in the country where the workshop is held. </a:t>
            </a:r>
          </a:p>
          <a:p>
            <a:pPr>
              <a:defRPr>
                <a:solidFill>
                  <a:srgbClr val="FF0000"/>
                </a:solidFill>
              </a:defRPr>
            </a:pPr>
            <a:r>
              <a:rPr lang="en-US" dirty="0">
                <a:latin typeface="Segoe UI"/>
                <a:cs typeface="Segoe UI"/>
              </a:rPr>
              <a:t>Areas to be </a:t>
            </a:r>
            <a:r>
              <a:rPr lang="en-GB" dirty="0">
                <a:latin typeface="Segoe UI"/>
                <a:cs typeface="Segoe UI"/>
              </a:rPr>
              <a:t>reviewed</a:t>
            </a:r>
            <a:r>
              <a:rPr lang="en-US" dirty="0">
                <a:latin typeface="Segoe UI"/>
                <a:cs typeface="Segoe UI"/>
              </a:rPr>
              <a:t>/completed by </a:t>
            </a:r>
            <a:r>
              <a:rPr lang="fr-FR" dirty="0">
                <a:latin typeface="Segoe UI"/>
                <a:cs typeface="Segoe UI"/>
              </a:rPr>
              <a:t>RRT MW</a:t>
            </a:r>
            <a:r>
              <a:rPr lang="en-US" dirty="0">
                <a:latin typeface="Segoe UI"/>
                <a:cs typeface="Segoe UI"/>
              </a:rPr>
              <a:t> organizers/facilitators are highlighted in yellow.</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facilitators</a:t>
            </a:r>
            <a:endParaRPr lang="en-US" b="1" dirty="0"/>
          </a:p>
        </p:txBody>
      </p:sp>
      <p:sp>
        <p:nvSpPr>
          <p:cNvPr id="3" name="Espace réservé du numéro de diapositive 2">
            <a:extLst>
              <a:ext uri="{FF2B5EF4-FFF2-40B4-BE49-F238E27FC236}">
                <a16:creationId xmlns:a16="http://schemas.microsoft.com/office/drawing/2014/main" id="{85E015CC-B8F4-D96C-1A1E-985E64F971F1}"/>
              </a:ext>
            </a:extLst>
          </p:cNvPr>
          <p:cNvSpPr>
            <a:spLocks noGrp="1"/>
          </p:cNvSpPr>
          <p:nvPr>
            <p:ph type="sldNum" sz="quarter" idx="2"/>
          </p:nvPr>
        </p:nvSpPr>
        <p:spPr>
          <a:xfrm>
            <a:off x="11910961" y="6539267"/>
            <a:ext cx="280874" cy="320041"/>
          </a:xfrm>
        </p:spPr>
        <p:txBody>
          <a:bodyPr lIns="91440" tIns="45720" rIns="91440" bIns="45720" anchor="t"/>
          <a:lstStyle/>
          <a:p>
            <a:fld id="{86CB4B4D-7CA3-9044-876B-883B54F8677D}" type="slidenum">
              <a:rPr lang="fr-FR" sz="1200" dirty="0">
                <a:solidFill>
                  <a:srgbClr val="7F7F7F"/>
                </a:solidFill>
              </a:rPr>
              <a:t>2</a:t>
            </a:fld>
            <a:endParaRPr lang="fr-FR" sz="1200" dirty="0">
              <a:solidFill>
                <a:srgbClr val="7F7F7F"/>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178651" y="856394"/>
            <a:ext cx="7560468" cy="646114"/>
          </a:xfrm>
        </p:spPr>
        <p:txBody>
          <a:bodyPr lIns="45719" tIns="45720" rIns="45719" bIns="45720" anchor="ctr">
            <a:noAutofit/>
          </a:bodyPr>
          <a:lstStyle/>
          <a:p>
            <a:r>
              <a:rPr lang="en-US" sz="2800" b="1" dirty="0">
                <a:solidFill>
                  <a:srgbClr val="951D19"/>
                </a:solidFill>
                <a:latin typeface="Source Sans Pro Regular"/>
              </a:rPr>
              <a:t>SOP Example – Comprehensive (Country A)</a:t>
            </a:r>
            <a:endParaRPr lang="pt-PT" sz="2800" b="1" dirty="0">
              <a:solidFill>
                <a:srgbClr val="951D19"/>
              </a:solidFill>
              <a:latin typeface="Source Sans Pro Regular"/>
            </a:endParaRPr>
          </a:p>
        </p:txBody>
      </p:sp>
      <p:sp>
        <p:nvSpPr>
          <p:cNvPr id="3" name="Text Placeholder 2">
            <a:extLst>
              <a:ext uri="{FF2B5EF4-FFF2-40B4-BE49-F238E27FC236}">
                <a16:creationId xmlns:a16="http://schemas.microsoft.com/office/drawing/2014/main" id="{CFDFD8E3-A71E-4A01-A167-A45624E98250}"/>
              </a:ext>
            </a:extLst>
          </p:cNvPr>
          <p:cNvSpPr>
            <a:spLocks noGrp="1"/>
          </p:cNvSpPr>
          <p:nvPr>
            <p:ph type="body" idx="1"/>
          </p:nvPr>
        </p:nvSpPr>
        <p:spPr>
          <a:xfrm>
            <a:off x="997746" y="1711345"/>
            <a:ext cx="9499272" cy="4654071"/>
          </a:xfrm>
        </p:spPr>
        <p:txBody>
          <a:bodyPr lIns="45719" tIns="45720" rIns="45719" bIns="45720" anchor="t">
            <a:normAutofit/>
          </a:bodyPr>
          <a:lstStyle/>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Developed complete RRT preparedness and response SOPs</a:t>
            </a:r>
            <a:endParaRPr lang="fr-FR" dirty="0"/>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Each team member developed a section of the SOP</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Sections were detailed and specific</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Sections were reviewed by the group and updated</a:t>
            </a:r>
          </a:p>
          <a:p>
            <a:pPr marL="597535" lvl="3" indent="-307975" defTabSz="914400" hangingPunct="0">
              <a:lnSpc>
                <a:spcPct val="100000"/>
              </a:lnSpc>
              <a:spcBef>
                <a:spcPts val="500"/>
              </a:spcBef>
              <a:buClr>
                <a:srgbClr val="00B050"/>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Next steps:</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Sharing with key stakeholders for feedback, approval and finalization for implementation</a:t>
            </a:r>
          </a:p>
        </p:txBody>
      </p:sp>
      <p:sp>
        <p:nvSpPr>
          <p:cNvPr id="5" name="ZoneTexte 4">
            <a:extLst>
              <a:ext uri="{FF2B5EF4-FFF2-40B4-BE49-F238E27FC236}">
                <a16:creationId xmlns:a16="http://schemas.microsoft.com/office/drawing/2014/main" id="{068F5E16-C345-BEAD-E123-05906153DA16}"/>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6" name="Espace réservé du numéro de diapositive 5">
            <a:extLst>
              <a:ext uri="{FF2B5EF4-FFF2-40B4-BE49-F238E27FC236}">
                <a16:creationId xmlns:a16="http://schemas.microsoft.com/office/drawing/2014/main" id="{99B9B4A9-2D8D-BCDA-BBAA-1D2B43803EC6}"/>
              </a:ext>
            </a:extLst>
          </p:cNvPr>
          <p:cNvSpPr>
            <a:spLocks noGrp="1"/>
          </p:cNvSpPr>
          <p:nvPr>
            <p:ph type="sldNum" sz="quarter" idx="2"/>
          </p:nvPr>
        </p:nvSpPr>
        <p:spPr>
          <a:xfrm>
            <a:off x="11659394" y="6520833"/>
            <a:ext cx="530905" cy="284323"/>
          </a:xfrm>
        </p:spPr>
        <p:txBody>
          <a:bodyPr lIns="91440" tIns="45720" rIns="91440" bIns="45720" anchor="t"/>
          <a:lstStyle/>
          <a:p>
            <a:pPr algn="r"/>
            <a:fld id="{86CB4B4D-7CA3-9044-876B-883B54F8677D}" type="slidenum">
              <a:rPr lang="fr-FR" sz="1200" dirty="0">
                <a:solidFill>
                  <a:srgbClr val="7F7F7F"/>
                </a:solidFill>
              </a:rPr>
              <a:pPr algn="r"/>
              <a:t>20</a:t>
            </a:fld>
            <a:endParaRPr lang="fr-FR" sz="1200" dirty="0">
              <a:solidFill>
                <a:srgbClr val="7F7F7F"/>
              </a:solidFill>
            </a:endParaRPr>
          </a:p>
        </p:txBody>
      </p:sp>
    </p:spTree>
    <p:extLst>
      <p:ext uri="{BB962C8B-B14F-4D97-AF65-F5344CB8AC3E}">
        <p14:creationId xmlns:p14="http://schemas.microsoft.com/office/powerpoint/2010/main" val="188367746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95307" y="701612"/>
            <a:ext cx="6679405" cy="646114"/>
          </a:xfrm>
        </p:spPr>
        <p:txBody>
          <a:bodyPr lIns="45719" tIns="45720" rIns="45719" bIns="45720" anchor="ctr">
            <a:normAutofit/>
          </a:bodyPr>
          <a:lstStyle/>
          <a:p>
            <a:r>
              <a:rPr lang="en-US" sz="2800" b="1" dirty="0">
                <a:solidFill>
                  <a:srgbClr val="951D19"/>
                </a:solidFill>
                <a:latin typeface="Source Sans Pro Regular"/>
              </a:rPr>
              <a:t>SOP Example – Country A</a:t>
            </a:r>
            <a:endParaRPr lang="pt-PT" sz="2800" b="1" dirty="0">
              <a:solidFill>
                <a:srgbClr val="951D19"/>
              </a:solidFill>
              <a:latin typeface="Source Sans Pro Regular"/>
            </a:endParaRPr>
          </a:p>
        </p:txBody>
      </p:sp>
      <p:grpSp>
        <p:nvGrpSpPr>
          <p:cNvPr id="78" name="Group 77">
            <a:extLst>
              <a:ext uri="{FF2B5EF4-FFF2-40B4-BE49-F238E27FC236}">
                <a16:creationId xmlns:a16="http://schemas.microsoft.com/office/drawing/2014/main" id="{3B7EB225-04CC-45D2-8D68-CB941EA8D57D}"/>
              </a:ext>
            </a:extLst>
          </p:cNvPr>
          <p:cNvGrpSpPr/>
          <p:nvPr/>
        </p:nvGrpSpPr>
        <p:grpSpPr>
          <a:xfrm>
            <a:off x="7353310" y="291169"/>
            <a:ext cx="4745622" cy="6308722"/>
            <a:chOff x="6632172" y="1666138"/>
            <a:chExt cx="3321057" cy="4984515"/>
          </a:xfrm>
          <a:solidFill>
            <a:srgbClr val="FFFFFF"/>
          </a:solidFill>
        </p:grpSpPr>
        <p:sp>
          <p:nvSpPr>
            <p:cNvPr id="79" name="Rectangle 78">
              <a:extLst>
                <a:ext uri="{FF2B5EF4-FFF2-40B4-BE49-F238E27FC236}">
                  <a16:creationId xmlns:a16="http://schemas.microsoft.com/office/drawing/2014/main" id="{32B200D3-5E19-432B-8505-8E005492601D}"/>
                </a:ext>
              </a:extLst>
            </p:cNvPr>
            <p:cNvSpPr/>
            <p:nvPr/>
          </p:nvSpPr>
          <p:spPr>
            <a:xfrm>
              <a:off x="6632172" y="1666138"/>
              <a:ext cx="3321057" cy="4984515"/>
            </a:xfrm>
            <a:prstGeom prst="rect">
              <a:avLst/>
            </a:prstGeom>
            <a:grpFill/>
            <a:ln w="25400" cap="flat" cmpd="sng" algn="ctr">
              <a:solidFill>
                <a:srgbClr val="4983F2">
                  <a:shade val="50000"/>
                </a:srgbClr>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grpSp>
          <p:nvGrpSpPr>
            <p:cNvPr id="80" name="Group 79">
              <a:extLst>
                <a:ext uri="{FF2B5EF4-FFF2-40B4-BE49-F238E27FC236}">
                  <a16:creationId xmlns:a16="http://schemas.microsoft.com/office/drawing/2014/main" id="{8C64F5E3-D9EB-4090-822C-CCCB249799FD}"/>
                </a:ext>
              </a:extLst>
            </p:cNvPr>
            <p:cNvGrpSpPr/>
            <p:nvPr/>
          </p:nvGrpSpPr>
          <p:grpSpPr>
            <a:xfrm>
              <a:off x="6968589" y="1822360"/>
              <a:ext cx="2890855" cy="4542383"/>
              <a:chOff x="4930223" y="526187"/>
              <a:chExt cx="3854473" cy="6056512"/>
            </a:xfrm>
            <a:grpFill/>
          </p:grpSpPr>
          <p:sp>
            <p:nvSpPr>
              <p:cNvPr id="81" name="Rectangle 80">
                <a:extLst>
                  <a:ext uri="{FF2B5EF4-FFF2-40B4-BE49-F238E27FC236}">
                    <a16:creationId xmlns:a16="http://schemas.microsoft.com/office/drawing/2014/main" id="{B460AEC6-BD78-4994-9901-9329A949C6FD}"/>
                  </a:ext>
                </a:extLst>
              </p:cNvPr>
              <p:cNvSpPr/>
              <p:nvPr/>
            </p:nvSpPr>
            <p:spPr>
              <a:xfrm>
                <a:off x="6165605" y="922094"/>
                <a:ext cx="1463136" cy="1022315"/>
              </a:xfrm>
              <a:prstGeom prst="rect">
                <a:avLst/>
              </a:prstGeom>
              <a:grpFill/>
              <a:ln w="25400" cap="flat" cmpd="sng" algn="ctr">
                <a:solidFill>
                  <a:srgbClr val="0F56DC"/>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sp>
            <p:nvSpPr>
              <p:cNvPr id="82" name="Trapezoid 81">
                <a:extLst>
                  <a:ext uri="{FF2B5EF4-FFF2-40B4-BE49-F238E27FC236}">
                    <a16:creationId xmlns:a16="http://schemas.microsoft.com/office/drawing/2014/main" id="{B80DB5A7-505D-42F5-967F-0D4F817FDC70}"/>
                  </a:ext>
                </a:extLst>
              </p:cNvPr>
              <p:cNvSpPr/>
              <p:nvPr/>
            </p:nvSpPr>
            <p:spPr>
              <a:xfrm>
                <a:off x="5995660" y="526187"/>
                <a:ext cx="1806782" cy="447440"/>
              </a:xfrm>
              <a:prstGeom prst="trapezoid">
                <a:avLst>
                  <a:gd name="adj" fmla="val 62679"/>
                </a:avLst>
              </a:prstGeom>
              <a:grpFill/>
              <a:ln w="25400" cap="flat" cmpd="sng" algn="ctr">
                <a:solidFill>
                  <a:srgbClr val="0F56DC"/>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a:ln>
                      <a:noFill/>
                    </a:ln>
                    <a:effectLst/>
                    <a:uLnTx/>
                    <a:uFillTx/>
                    <a:latin typeface="Myriad Web Pro"/>
                    <a:ea typeface="+mn-ea"/>
                    <a:cs typeface="+mn-cs"/>
                  </a:rPr>
                  <a:t>EOC</a:t>
                </a:r>
                <a:endParaRPr kumimoji="0" lang="en-US" sz="788" b="1" i="0" u="none" strike="noStrike" kern="0" cap="none" spc="0" normalizeH="0" baseline="0" noProof="0">
                  <a:ln>
                    <a:noFill/>
                  </a:ln>
                  <a:effectLst/>
                  <a:uLnTx/>
                  <a:uFillTx/>
                  <a:latin typeface="Myriad Web Pro"/>
                  <a:ea typeface="+mn-ea"/>
                  <a:cs typeface="+mn-cs"/>
                </a:endParaRPr>
              </a:p>
            </p:txBody>
          </p:sp>
          <p:pic>
            <p:nvPicPr>
              <p:cNvPr id="83" name="Picture 82">
                <a:extLst>
                  <a:ext uri="{FF2B5EF4-FFF2-40B4-BE49-F238E27FC236}">
                    <a16:creationId xmlns:a16="http://schemas.microsoft.com/office/drawing/2014/main" id="{06250D8D-F1C1-4840-8613-1361D6AFC24C}"/>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5519065" y="5624785"/>
                <a:ext cx="184034" cy="499174"/>
              </a:xfrm>
              <a:prstGeom prst="rect">
                <a:avLst/>
              </a:prstGeom>
              <a:grpFill/>
            </p:spPr>
          </p:pic>
          <p:pic>
            <p:nvPicPr>
              <p:cNvPr id="84" name="Picture 83">
                <a:extLst>
                  <a:ext uri="{FF2B5EF4-FFF2-40B4-BE49-F238E27FC236}">
                    <a16:creationId xmlns:a16="http://schemas.microsoft.com/office/drawing/2014/main" id="{A5062C5A-4076-4DEF-8F7F-2A1E7E75B2A3}"/>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6798511" y="5624785"/>
                <a:ext cx="184034" cy="499174"/>
              </a:xfrm>
              <a:prstGeom prst="rect">
                <a:avLst/>
              </a:prstGeom>
              <a:grpFill/>
            </p:spPr>
          </p:pic>
          <p:sp>
            <p:nvSpPr>
              <p:cNvPr id="85" name="TextBox 84">
                <a:extLst>
                  <a:ext uri="{FF2B5EF4-FFF2-40B4-BE49-F238E27FC236}">
                    <a16:creationId xmlns:a16="http://schemas.microsoft.com/office/drawing/2014/main" id="{15F9E2A9-EB30-4A4A-AAD7-B77BE7FE3C64}"/>
                  </a:ext>
                </a:extLst>
              </p:cNvPr>
              <p:cNvSpPr txBox="1"/>
              <p:nvPr/>
            </p:nvSpPr>
            <p:spPr>
              <a:xfrm>
                <a:off x="5995660" y="1683425"/>
                <a:ext cx="2446890" cy="275597"/>
              </a:xfrm>
              <a:prstGeom prst="rect">
                <a:avLst/>
              </a:prstGeom>
              <a:noFill/>
            </p:spPr>
            <p:txBody>
              <a:bodyPr wrap="square" rtlCol="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100" b="0" i="0" u="none" strike="noStrike" kern="0" cap="none" spc="0" normalizeH="0" baseline="0" noProof="0">
                    <a:ln>
                      <a:noFill/>
                    </a:ln>
                    <a:solidFill>
                      <a:prstClr val="black"/>
                    </a:solidFill>
                    <a:effectLst/>
                    <a:uLnTx/>
                    <a:uFillTx/>
                  </a:rPr>
                  <a:t>RRT Manager </a:t>
                </a:r>
              </a:p>
            </p:txBody>
          </p:sp>
          <p:pic>
            <p:nvPicPr>
              <p:cNvPr id="87" name="Picture 86">
                <a:extLst>
                  <a:ext uri="{FF2B5EF4-FFF2-40B4-BE49-F238E27FC236}">
                    <a16:creationId xmlns:a16="http://schemas.microsoft.com/office/drawing/2014/main" id="{838206CF-9821-4609-AEBE-7F0E64B81F64}"/>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8117031" y="5624785"/>
                <a:ext cx="184034" cy="499174"/>
              </a:xfrm>
              <a:prstGeom prst="rect">
                <a:avLst/>
              </a:prstGeom>
              <a:grpFill/>
            </p:spPr>
          </p:pic>
          <p:sp>
            <p:nvSpPr>
              <p:cNvPr id="88" name="TextBox 87">
                <a:extLst>
                  <a:ext uri="{FF2B5EF4-FFF2-40B4-BE49-F238E27FC236}">
                    <a16:creationId xmlns:a16="http://schemas.microsoft.com/office/drawing/2014/main" id="{CE5641B1-A509-4DB6-B61F-D2B7A1885DBB}"/>
                  </a:ext>
                </a:extLst>
              </p:cNvPr>
              <p:cNvSpPr txBox="1"/>
              <p:nvPr/>
            </p:nvSpPr>
            <p:spPr>
              <a:xfrm>
                <a:off x="4930223" y="6144986"/>
                <a:ext cx="1361721" cy="267492"/>
              </a:xfrm>
              <a:prstGeom prst="rect">
                <a:avLst/>
              </a:prstGeom>
              <a:noFill/>
            </p:spPr>
            <p:txBody>
              <a:bodyPr wrap="square" rtlCol="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a:ln>
                      <a:noFill/>
                    </a:ln>
                    <a:solidFill>
                      <a:prstClr val="black"/>
                    </a:solidFill>
                    <a:effectLst/>
                    <a:uLnTx/>
                    <a:uFillTx/>
                  </a:rPr>
                  <a:t>Surveillance Data</a:t>
                </a:r>
              </a:p>
            </p:txBody>
          </p:sp>
          <p:sp>
            <p:nvSpPr>
              <p:cNvPr id="89" name="TextBox 88">
                <a:extLst>
                  <a:ext uri="{FF2B5EF4-FFF2-40B4-BE49-F238E27FC236}">
                    <a16:creationId xmlns:a16="http://schemas.microsoft.com/office/drawing/2014/main" id="{03C46AE4-2D80-4A5C-930A-A199041EFDCC}"/>
                  </a:ext>
                </a:extLst>
              </p:cNvPr>
              <p:cNvSpPr txBox="1"/>
              <p:nvPr/>
            </p:nvSpPr>
            <p:spPr>
              <a:xfrm>
                <a:off x="6209670" y="6144986"/>
                <a:ext cx="1361721" cy="437713"/>
              </a:xfrm>
              <a:prstGeom prst="rect">
                <a:avLst/>
              </a:prstGeom>
              <a:noFill/>
            </p:spPr>
            <p:txBody>
              <a:bodyPr wrap="square" rtlCol="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a:ln>
                      <a:noFill/>
                    </a:ln>
                    <a:solidFill>
                      <a:prstClr val="black"/>
                    </a:solidFill>
                    <a:effectLst/>
                    <a:uLnTx/>
                    <a:uFillTx/>
                  </a:rPr>
                  <a:t>Healthcare Facility Data</a:t>
                </a:r>
              </a:p>
            </p:txBody>
          </p:sp>
          <p:sp>
            <p:nvSpPr>
              <p:cNvPr id="90" name="TextBox 89">
                <a:extLst>
                  <a:ext uri="{FF2B5EF4-FFF2-40B4-BE49-F238E27FC236}">
                    <a16:creationId xmlns:a16="http://schemas.microsoft.com/office/drawing/2014/main" id="{70D42ECB-F74A-4A29-8E19-2CA02A4E08B9}"/>
                  </a:ext>
                </a:extLst>
              </p:cNvPr>
              <p:cNvSpPr txBox="1"/>
              <p:nvPr/>
            </p:nvSpPr>
            <p:spPr>
              <a:xfrm>
                <a:off x="7628741" y="6142665"/>
                <a:ext cx="1155955" cy="267492"/>
              </a:xfrm>
              <a:prstGeom prst="rect">
                <a:avLst/>
              </a:prstGeom>
              <a:noFill/>
            </p:spPr>
            <p:txBody>
              <a:bodyPr wrap="square" rtlCol="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a:ln>
                      <a:noFill/>
                    </a:ln>
                    <a:solidFill>
                      <a:prstClr val="black"/>
                    </a:solidFill>
                    <a:effectLst/>
                    <a:uLnTx/>
                    <a:uFillTx/>
                  </a:rPr>
                  <a:t>Social Mob Data</a:t>
                </a:r>
              </a:p>
            </p:txBody>
          </p:sp>
          <p:sp>
            <p:nvSpPr>
              <p:cNvPr id="91" name="TextBox 90">
                <a:extLst>
                  <a:ext uri="{FF2B5EF4-FFF2-40B4-BE49-F238E27FC236}">
                    <a16:creationId xmlns:a16="http://schemas.microsoft.com/office/drawing/2014/main" id="{8C57BA7B-883C-4F5E-A2DD-1EEFD22649D7}"/>
                  </a:ext>
                </a:extLst>
              </p:cNvPr>
              <p:cNvSpPr txBox="1">
                <a:spLocks noChangeAspect="1"/>
              </p:cNvSpPr>
              <p:nvPr/>
            </p:nvSpPr>
            <p:spPr>
              <a:xfrm>
                <a:off x="7196090" y="3910956"/>
                <a:ext cx="1549309" cy="267492"/>
              </a:xfrm>
              <a:prstGeom prst="rect">
                <a:avLst/>
              </a:prstGeom>
              <a:grpFill/>
              <a:ln>
                <a:solidFill>
                  <a:srgbClr val="FFC000"/>
                </a:solidFill>
              </a:ln>
            </p:spPr>
            <p:txBody>
              <a:bodyPr wrap="square" rtlCol="0" anchor="ctr" anchorCtr="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a:ln>
                      <a:noFill/>
                    </a:ln>
                    <a:solidFill>
                      <a:prstClr val="black"/>
                    </a:solidFill>
                    <a:effectLst/>
                    <a:uLnTx/>
                    <a:uFillTx/>
                  </a:rPr>
                  <a:t>Compile  &amp; write report</a:t>
                </a:r>
              </a:p>
            </p:txBody>
          </p:sp>
          <p:sp>
            <p:nvSpPr>
              <p:cNvPr id="92" name="Striped Right Arrow 21">
                <a:extLst>
                  <a:ext uri="{FF2B5EF4-FFF2-40B4-BE49-F238E27FC236}">
                    <a16:creationId xmlns:a16="http://schemas.microsoft.com/office/drawing/2014/main" id="{B25E0449-5AD5-4AE2-B63B-2D20D8FC91D0}"/>
                  </a:ext>
                </a:extLst>
              </p:cNvPr>
              <p:cNvSpPr/>
              <p:nvPr/>
            </p:nvSpPr>
            <p:spPr>
              <a:xfrm rot="18711282">
                <a:off x="5597394" y="5126480"/>
                <a:ext cx="869984" cy="231533"/>
              </a:xfrm>
              <a:prstGeom prst="stripedRightArrow">
                <a:avLst/>
              </a:prstGeom>
              <a:grpFill/>
              <a:ln w="19050" cap="flat" cmpd="sng" algn="ctr">
                <a:solidFill>
                  <a:srgbClr val="002060"/>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sp>
            <p:nvSpPr>
              <p:cNvPr id="93" name="Striped Right Arrow 22">
                <a:extLst>
                  <a:ext uri="{FF2B5EF4-FFF2-40B4-BE49-F238E27FC236}">
                    <a16:creationId xmlns:a16="http://schemas.microsoft.com/office/drawing/2014/main" id="{02D053F4-9950-4F7C-BB7A-17248BC4D539}"/>
                  </a:ext>
                </a:extLst>
              </p:cNvPr>
              <p:cNvSpPr/>
              <p:nvPr/>
            </p:nvSpPr>
            <p:spPr>
              <a:xfrm rot="13535041">
                <a:off x="7336006" y="5126739"/>
                <a:ext cx="869984" cy="231533"/>
              </a:xfrm>
              <a:prstGeom prst="stripedRightArrow">
                <a:avLst/>
              </a:prstGeom>
              <a:grpFill/>
              <a:ln w="19050" cap="flat" cmpd="sng" algn="ctr">
                <a:solidFill>
                  <a:srgbClr val="002060"/>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sp>
            <p:nvSpPr>
              <p:cNvPr id="94" name="Striped Right Arrow 23">
                <a:extLst>
                  <a:ext uri="{FF2B5EF4-FFF2-40B4-BE49-F238E27FC236}">
                    <a16:creationId xmlns:a16="http://schemas.microsoft.com/office/drawing/2014/main" id="{A218E6D2-8FDC-429F-80B4-06DD3882A80C}"/>
                  </a:ext>
                </a:extLst>
              </p:cNvPr>
              <p:cNvSpPr/>
              <p:nvPr/>
            </p:nvSpPr>
            <p:spPr>
              <a:xfrm rot="16200000">
                <a:off x="6574229" y="5082607"/>
                <a:ext cx="635419" cy="272046"/>
              </a:xfrm>
              <a:prstGeom prst="stripedRightArrow">
                <a:avLst/>
              </a:prstGeom>
              <a:grpFill/>
              <a:ln w="19050" cap="flat" cmpd="sng" algn="ctr">
                <a:solidFill>
                  <a:srgbClr val="002060"/>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pic>
            <p:nvPicPr>
              <p:cNvPr id="95" name="Picture 94">
                <a:extLst>
                  <a:ext uri="{FF2B5EF4-FFF2-40B4-BE49-F238E27FC236}">
                    <a16:creationId xmlns:a16="http://schemas.microsoft.com/office/drawing/2014/main" id="{0C54AAB5-28D8-4B4A-8077-717DEA937E27}"/>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6799131" y="4012105"/>
                <a:ext cx="191624" cy="499175"/>
              </a:xfrm>
              <a:prstGeom prst="rect">
                <a:avLst/>
              </a:prstGeom>
              <a:grpFill/>
            </p:spPr>
          </p:pic>
          <p:sp>
            <p:nvSpPr>
              <p:cNvPr id="96" name="Striped Right Arrow 25">
                <a:extLst>
                  <a:ext uri="{FF2B5EF4-FFF2-40B4-BE49-F238E27FC236}">
                    <a16:creationId xmlns:a16="http://schemas.microsoft.com/office/drawing/2014/main" id="{63937101-3904-45D5-BAAD-B8641BD9CCEF}"/>
                  </a:ext>
                </a:extLst>
              </p:cNvPr>
              <p:cNvSpPr/>
              <p:nvPr/>
            </p:nvSpPr>
            <p:spPr>
              <a:xfrm rot="16200000">
                <a:off x="6133417" y="2710451"/>
                <a:ext cx="1456833" cy="332257"/>
              </a:xfrm>
              <a:prstGeom prst="stripedRightArrow">
                <a:avLst/>
              </a:prstGeom>
              <a:grpFill/>
              <a:ln w="19050" cap="flat" cmpd="sng" algn="ctr">
                <a:solidFill>
                  <a:srgbClr val="002060"/>
                </a:solidFill>
                <a:prstDash val="solid"/>
              </a:ln>
              <a:effectLst/>
            </p:spPr>
            <p:txBody>
              <a:bodyPr rtlCol="0"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13" b="0" i="0" u="none" strike="noStrike" kern="0" cap="none" spc="0" normalizeH="0" baseline="0" noProof="0">
                  <a:ln>
                    <a:noFill/>
                  </a:ln>
                  <a:solidFill>
                    <a:prstClr val="white"/>
                  </a:solidFill>
                  <a:effectLst/>
                  <a:uLnTx/>
                  <a:uFillTx/>
                  <a:latin typeface="Myriad Web Pro"/>
                  <a:ea typeface="+mn-ea"/>
                  <a:cs typeface="+mn-cs"/>
                </a:endParaRPr>
              </a:p>
            </p:txBody>
          </p:sp>
          <p:sp>
            <p:nvSpPr>
              <p:cNvPr id="97" name="TextBox 96">
                <a:extLst>
                  <a:ext uri="{FF2B5EF4-FFF2-40B4-BE49-F238E27FC236}">
                    <a16:creationId xmlns:a16="http://schemas.microsoft.com/office/drawing/2014/main" id="{1FE0E2D8-007D-4B80-83FC-D04814DB68FD}"/>
                  </a:ext>
                </a:extLst>
              </p:cNvPr>
              <p:cNvSpPr txBox="1"/>
              <p:nvPr/>
            </p:nvSpPr>
            <p:spPr>
              <a:xfrm>
                <a:off x="6032386" y="4473923"/>
                <a:ext cx="1670800" cy="267492"/>
              </a:xfrm>
              <a:prstGeom prst="rect">
                <a:avLst/>
              </a:prstGeom>
              <a:noFill/>
            </p:spPr>
            <p:txBody>
              <a:bodyPr wrap="square" rtlCol="0">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a:ln>
                      <a:noFill/>
                    </a:ln>
                    <a:solidFill>
                      <a:prstClr val="black"/>
                    </a:solidFill>
                    <a:effectLst/>
                    <a:uLnTx/>
                    <a:uFillTx/>
                  </a:rPr>
                  <a:t>RRT Team Leader</a:t>
                </a:r>
              </a:p>
            </p:txBody>
          </p:sp>
        </p:grpSp>
      </p:grpSp>
      <p:pic>
        <p:nvPicPr>
          <p:cNvPr id="71" name="Picture 70">
            <a:extLst>
              <a:ext uri="{FF2B5EF4-FFF2-40B4-BE49-F238E27FC236}">
                <a16:creationId xmlns:a16="http://schemas.microsoft.com/office/drawing/2014/main" id="{EA92467E-CA92-41BE-8573-F47C55F75E8B}"/>
              </a:ext>
            </a:extLst>
          </p:cNvPr>
          <p:cNvPicPr>
            <a:picLocks noChangeAspect="1"/>
          </p:cNvPicPr>
          <p:nvPr/>
        </p:nvPicPr>
        <p:blipFill rotWithShape="1">
          <a:blip r:embed="rId4"/>
          <a:srcRect b="15640"/>
          <a:stretch/>
        </p:blipFill>
        <p:spPr>
          <a:xfrm>
            <a:off x="9325998" y="925881"/>
            <a:ext cx="1032352" cy="707747"/>
          </a:xfrm>
          <a:prstGeom prst="rect">
            <a:avLst/>
          </a:prstGeom>
        </p:spPr>
      </p:pic>
      <p:sp>
        <p:nvSpPr>
          <p:cNvPr id="99" name="TextBox 98">
            <a:extLst>
              <a:ext uri="{FF2B5EF4-FFF2-40B4-BE49-F238E27FC236}">
                <a16:creationId xmlns:a16="http://schemas.microsoft.com/office/drawing/2014/main" id="{821177DA-1BF7-421F-94D4-E7A6A6329286}"/>
              </a:ext>
            </a:extLst>
          </p:cNvPr>
          <p:cNvSpPr txBox="1"/>
          <p:nvPr/>
        </p:nvSpPr>
        <p:spPr>
          <a:xfrm>
            <a:off x="405958" y="1435934"/>
            <a:ext cx="6274593" cy="4888198"/>
          </a:xfrm>
          <a:prstGeom prst="rect">
            <a:avLst/>
          </a:prstGeom>
          <a:solidFill>
            <a:schemeClr val="bg1"/>
          </a:solidFill>
        </p:spPr>
        <p:txBody>
          <a:bodyPr wrap="square" lIns="91440" tIns="45720" rIns="91440" bIns="45720" anchor="t">
            <a:spAutoFit/>
          </a:bodyPr>
          <a:lstStyle/>
          <a:p>
            <a:pPr>
              <a:tabLst>
                <a:tab pos="347345" algn="l"/>
              </a:tabLst>
            </a:pPr>
            <a:r>
              <a:rPr lang="en-US" sz="1000" b="1" dirty="0">
                <a:solidFill>
                  <a:schemeClr val="bg2">
                    <a:lumMod val="10000"/>
                  </a:schemeClr>
                </a:solidFill>
                <a:ea typeface="+mj-lt"/>
                <a:cs typeface="+mj-lt"/>
              </a:rPr>
              <a:t>C. Reporting during a deployment </a:t>
            </a:r>
            <a:r>
              <a:rPr lang="en-US" sz="1000" dirty="0">
                <a:solidFill>
                  <a:schemeClr val="bg2">
                    <a:lumMod val="10000"/>
                  </a:schemeClr>
                </a:solidFill>
                <a:ea typeface="+mj-lt"/>
                <a:cs typeface="+mj-lt"/>
              </a:rPr>
              <a:t> </a:t>
            </a:r>
            <a:endParaRPr lang="fr-FR" sz="1000" dirty="0">
              <a:solidFill>
                <a:schemeClr val="bg2">
                  <a:lumMod val="10000"/>
                </a:schemeClr>
              </a:solidFill>
            </a:endParaRPr>
          </a:p>
          <a:p>
            <a:pPr>
              <a:tabLst>
                <a:tab pos="347345" algn="l"/>
              </a:tabLst>
            </a:pPr>
            <a:r>
              <a:rPr lang="en-US" sz="1000" b="1" i="1" dirty="0">
                <a:solidFill>
                  <a:srgbClr val="2E75B6"/>
                </a:solidFill>
                <a:ea typeface="+mj-lt"/>
                <a:cs typeface="+mj-lt"/>
              </a:rPr>
              <a:t>1.  Team Lead: </a:t>
            </a:r>
            <a:endParaRPr lang="en-US" sz="1000" dirty="0"/>
          </a:p>
          <a:p>
            <a:pPr>
              <a:tabLst>
                <a:tab pos="347345" algn="l"/>
              </a:tabLst>
            </a:pPr>
            <a:r>
              <a:rPr lang="en-US" sz="1000" dirty="0">
                <a:solidFill>
                  <a:schemeClr val="bg2">
                    <a:lumMod val="10000"/>
                  </a:schemeClr>
                </a:solidFill>
                <a:ea typeface="+mj-lt"/>
                <a:cs typeface="+mj-lt"/>
              </a:rPr>
              <a:t>In addition to his/her local field duties and reporting requirements, the team lead will coordinate with the RRT members to provide feedback  to headquarters:   </a:t>
            </a:r>
            <a:endParaRPr lang="en-US" sz="1000" dirty="0">
              <a:solidFill>
                <a:schemeClr val="bg2">
                  <a:lumMod val="10000"/>
                </a:schemeClr>
              </a:solidFill>
            </a:endParaRPr>
          </a:p>
          <a:p>
            <a:pPr>
              <a:tabLst>
                <a:tab pos="347345" algn="l"/>
              </a:tabLst>
            </a:pPr>
            <a:endParaRPr lang="en-US" sz="1000" dirty="0"/>
          </a:p>
          <a:p>
            <a:pPr>
              <a:tabLst>
                <a:tab pos="347345" algn="l"/>
              </a:tabLst>
            </a:pPr>
            <a:r>
              <a:rPr lang="en-US" sz="1000" dirty="0">
                <a:solidFill>
                  <a:schemeClr val="bg2">
                    <a:lumMod val="10000"/>
                  </a:schemeClr>
                </a:solidFill>
                <a:ea typeface="+mj-lt"/>
                <a:cs typeface="+mj-lt"/>
              </a:rPr>
              <a:t>1.1 Team lead will obtain technical updates from the RRT technical members once a day  in written format (7x/week) and in a weekly meeting (1x/week) format scheduled prior to the meeting of the national response committee. </a:t>
            </a:r>
            <a:endParaRPr lang="en-US" sz="1000" dirty="0">
              <a:solidFill>
                <a:schemeClr val="bg2">
                  <a:lumMod val="10000"/>
                </a:schemeClr>
              </a:solidFill>
            </a:endParaRPr>
          </a:p>
          <a:p>
            <a:pPr>
              <a:tabLst>
                <a:tab pos="347345" algn="l"/>
              </a:tabLst>
            </a:pPr>
            <a:r>
              <a:rPr lang="en-US" sz="1000" dirty="0">
                <a:solidFill>
                  <a:schemeClr val="bg2">
                    <a:lumMod val="10000"/>
                  </a:schemeClr>
                </a:solidFill>
                <a:ea typeface="+mj-lt"/>
                <a:cs typeface="+mj-lt"/>
              </a:rPr>
              <a:t>a. Updates should include the following:,  </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Epidemiological situation updates</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Activity updates</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Activity next steps</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Activity challenges </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Technical or logistical support Needs</a:t>
            </a:r>
            <a:endParaRPr lang="en-US" sz="1000" dirty="0">
              <a:solidFill>
                <a:schemeClr val="bg2">
                  <a:lumMod val="10000"/>
                </a:schemeClr>
              </a:solidFill>
            </a:endParaRPr>
          </a:p>
          <a:p>
            <a:pPr marL="285750" indent="-285750">
              <a:buFont typeface="Arial"/>
              <a:buChar char="•"/>
              <a:tabLst>
                <a:tab pos="347345" algn="l"/>
              </a:tabLst>
            </a:pPr>
            <a:r>
              <a:rPr lang="en-US" sz="1000" dirty="0">
                <a:solidFill>
                  <a:schemeClr val="bg2">
                    <a:lumMod val="10000"/>
                  </a:schemeClr>
                </a:solidFill>
                <a:ea typeface="+mj-lt"/>
                <a:cs typeface="+mj-lt"/>
              </a:rPr>
              <a:t>Staff well-being  </a:t>
            </a:r>
            <a:endParaRPr lang="en-US" sz="1000" dirty="0">
              <a:solidFill>
                <a:schemeClr val="bg2">
                  <a:lumMod val="10000"/>
                </a:schemeClr>
              </a:solidFill>
            </a:endParaRPr>
          </a:p>
          <a:p>
            <a:pPr>
              <a:tabLst>
                <a:tab pos="347345" algn="l"/>
              </a:tabLst>
            </a:pPr>
            <a:r>
              <a:rPr lang="en-US" sz="1000" dirty="0">
                <a:solidFill>
                  <a:schemeClr val="bg2">
                    <a:lumMod val="10000"/>
                  </a:schemeClr>
                </a:solidFill>
                <a:ea typeface="+mj-lt"/>
                <a:cs typeface="+mj-lt"/>
              </a:rPr>
              <a:t>b. The updates provided by the RRT members will be utilized to develop the weekly </a:t>
            </a:r>
            <a:r>
              <a:rPr lang="en-US" sz="1000" dirty="0" err="1">
                <a:solidFill>
                  <a:schemeClr val="bg2">
                    <a:lumMod val="10000"/>
                  </a:schemeClr>
                </a:solidFill>
                <a:ea typeface="+mj-lt"/>
                <a:cs typeface="+mj-lt"/>
              </a:rPr>
              <a:t>SitRep</a:t>
            </a:r>
            <a:r>
              <a:rPr lang="en-US" sz="1000" dirty="0">
                <a:solidFill>
                  <a:schemeClr val="bg2">
                    <a:lumMod val="10000"/>
                  </a:schemeClr>
                </a:solidFill>
                <a:ea typeface="+mj-lt"/>
                <a:cs typeface="+mj-lt"/>
              </a:rPr>
              <a:t> (See annex 8) prepared by the Team Lead to submit to the Risk Communication Unit at the PHEOC.  </a:t>
            </a:r>
            <a:endParaRPr lang="en-US" sz="1000" dirty="0">
              <a:solidFill>
                <a:schemeClr val="bg2">
                  <a:lumMod val="10000"/>
                </a:schemeClr>
              </a:solidFill>
            </a:endParaRPr>
          </a:p>
          <a:p>
            <a:pPr>
              <a:tabLst>
                <a:tab pos="347345" algn="l"/>
              </a:tabLst>
            </a:pPr>
            <a:endParaRPr lang="en-US" sz="1000" dirty="0"/>
          </a:p>
          <a:p>
            <a:pPr>
              <a:tabLst>
                <a:tab pos="347345" algn="l"/>
              </a:tabLst>
            </a:pPr>
            <a:r>
              <a:rPr lang="en-US" sz="1000" dirty="0">
                <a:solidFill>
                  <a:schemeClr val="bg2">
                    <a:lumMod val="10000"/>
                  </a:schemeClr>
                </a:solidFill>
                <a:ea typeface="+mj-lt"/>
                <a:cs typeface="+mj-lt"/>
              </a:rPr>
              <a:t>1.2 Team lead will provide updates to the RRT Manager twice weekly prior to the national response committee meeting either by written bullet points via e-mail (2x/week) and virtual meeting/telephone call (1x/week). The format should be agreed upon between Team Lead and RRT Manager.  </a:t>
            </a:r>
            <a:endParaRPr lang="en-US" sz="1000" dirty="0">
              <a:solidFill>
                <a:schemeClr val="bg2">
                  <a:lumMod val="10000"/>
                </a:schemeClr>
              </a:solidFill>
            </a:endParaRPr>
          </a:p>
          <a:p>
            <a:pPr>
              <a:tabLst>
                <a:tab pos="347345" algn="l"/>
              </a:tabLst>
            </a:pPr>
            <a:endParaRPr lang="en-US" sz="1000" dirty="0"/>
          </a:p>
          <a:p>
            <a:pPr>
              <a:tabLst>
                <a:tab pos="347345" algn="l"/>
              </a:tabLst>
            </a:pPr>
            <a:r>
              <a:rPr lang="en-US" sz="1000" dirty="0">
                <a:solidFill>
                  <a:schemeClr val="bg2">
                    <a:lumMod val="10000"/>
                  </a:schemeClr>
                </a:solidFill>
                <a:ea typeface="+mj-lt"/>
                <a:cs typeface="+mj-lt"/>
              </a:rPr>
              <a:t>1.3 Team lead will provide field updates during the weekly national response committee meeting.  </a:t>
            </a:r>
            <a:endParaRPr lang="en-US" sz="1000" dirty="0">
              <a:solidFill>
                <a:schemeClr val="bg2">
                  <a:lumMod val="10000"/>
                </a:schemeClr>
              </a:solidFill>
            </a:endParaRPr>
          </a:p>
          <a:p>
            <a:pPr>
              <a:tabLst>
                <a:tab pos="347345" algn="l"/>
              </a:tabLst>
            </a:pPr>
            <a:r>
              <a:rPr lang="en-US" sz="1000" dirty="0">
                <a:solidFill>
                  <a:schemeClr val="bg2">
                    <a:lumMod val="10000"/>
                  </a:schemeClr>
                </a:solidFill>
                <a:ea typeface="+mj-lt"/>
                <a:cs typeface="+mj-lt"/>
              </a:rPr>
              <a:t>  </a:t>
            </a:r>
            <a:endParaRPr lang="en-US" sz="1000" dirty="0">
              <a:solidFill>
                <a:schemeClr val="bg2">
                  <a:lumMod val="10000"/>
                </a:schemeClr>
              </a:solidFill>
            </a:endParaRPr>
          </a:p>
          <a:p>
            <a:pPr>
              <a:tabLst>
                <a:tab pos="347345" algn="l"/>
              </a:tabLst>
            </a:pPr>
            <a:r>
              <a:rPr lang="en-US" sz="1000" b="1" i="1" dirty="0">
                <a:solidFill>
                  <a:srgbClr val="2E75B6"/>
                </a:solidFill>
                <a:ea typeface="+mj-lt"/>
                <a:cs typeface="+mj-lt"/>
              </a:rPr>
              <a:t> 2. RRT members: </a:t>
            </a:r>
            <a:endParaRPr lang="en-US" sz="1000" dirty="0"/>
          </a:p>
          <a:p>
            <a:pPr>
              <a:tabLst>
                <a:tab pos="347345" algn="l"/>
              </a:tabLst>
            </a:pPr>
            <a:r>
              <a:rPr lang="en-US" sz="1000" dirty="0">
                <a:solidFill>
                  <a:schemeClr val="bg2">
                    <a:lumMod val="10000"/>
                  </a:schemeClr>
                </a:solidFill>
                <a:ea typeface="+mj-lt"/>
                <a:cs typeface="+mj-lt"/>
              </a:rPr>
              <a:t>In addition to their local field duties and reporting requirements, the RRT members will coordinate with the National Response SME to provide field updates to Headquarters.  </a:t>
            </a:r>
            <a:endParaRPr lang="en-US" sz="1000" dirty="0">
              <a:solidFill>
                <a:schemeClr val="bg2">
                  <a:lumMod val="10000"/>
                </a:schemeClr>
              </a:solidFill>
            </a:endParaRPr>
          </a:p>
          <a:p>
            <a:pPr>
              <a:tabLst>
                <a:tab pos="347345" algn="l"/>
              </a:tabLst>
            </a:pPr>
            <a:r>
              <a:rPr lang="en-US" sz="1000" dirty="0">
                <a:solidFill>
                  <a:schemeClr val="bg2">
                    <a:lumMod val="10000"/>
                  </a:schemeClr>
                </a:solidFill>
                <a:ea typeface="+mj-lt"/>
                <a:cs typeface="+mj-lt"/>
              </a:rPr>
              <a:t>2.1 RRT members will provide field updates to the National Response SME once a week during a virtual meeting/telephone call.</a:t>
            </a:r>
            <a:r>
              <a:rPr lang="en-US" sz="1000" dirty="0">
                <a:ea typeface="+mj-lt"/>
                <a:cs typeface="+mj-lt"/>
              </a:rPr>
              <a:t> </a:t>
            </a:r>
            <a:endParaRPr lang="en-US" sz="1000" dirty="0"/>
          </a:p>
          <a:p>
            <a:pPr>
              <a:spcBef>
                <a:spcPts val="200"/>
              </a:spcBef>
              <a:tabLst>
                <a:tab pos="347345" algn="l"/>
              </a:tabLst>
            </a:pPr>
            <a:r>
              <a:rPr lang="en-US" sz="1000" dirty="0">
                <a:solidFill>
                  <a:schemeClr val="bg2">
                    <a:lumMod val="10000"/>
                  </a:schemeClr>
                </a:solidFill>
                <a:latin typeface="Calibri"/>
                <a:ea typeface="MS Gothic"/>
                <a:cs typeface="Calibri"/>
              </a:rPr>
              <a:t>2.2 RRT member will provide written bulleted summary report to submit to Technical Team Lead. </a:t>
            </a:r>
            <a:r>
              <a:rPr lang="en-US" sz="1000" dirty="0">
                <a:latin typeface="Calibri"/>
                <a:ea typeface="MS Gothic"/>
                <a:cs typeface="Calibri"/>
              </a:rPr>
              <a:t> </a:t>
            </a:r>
            <a:endParaRPr lang="en-US" sz="1000" dirty="0">
              <a:ea typeface="MS Gothic"/>
            </a:endParaRPr>
          </a:p>
          <a:p>
            <a:pPr marL="0" marR="0">
              <a:lnSpc>
                <a:spcPct val="107000"/>
              </a:lnSpc>
              <a:spcBef>
                <a:spcPts val="0"/>
              </a:spcBef>
              <a:spcAft>
                <a:spcPts val="800"/>
              </a:spcAft>
              <a:tabLst>
                <a:tab pos="347345" algn="l"/>
                <a:tab pos="457200" algn="l"/>
              </a:tabLst>
            </a:pPr>
            <a:endParaRPr lang="en-US" sz="1000" dirty="0">
              <a:effectLst/>
              <a:latin typeface="Times New Roman" panose="02020603050405020304" pitchFamily="18" charset="0"/>
              <a:ea typeface="Times New Roman" panose="02020603050405020304" pitchFamily="18" charset="0"/>
            </a:endParaRPr>
          </a:p>
        </p:txBody>
      </p:sp>
      <p:sp>
        <p:nvSpPr>
          <p:cNvPr id="3" name="Callout: Bent Line 2">
            <a:extLst>
              <a:ext uri="{FF2B5EF4-FFF2-40B4-BE49-F238E27FC236}">
                <a16:creationId xmlns:a16="http://schemas.microsoft.com/office/drawing/2014/main" id="{F850DA82-89BD-495C-B562-C17CF5D65708}"/>
              </a:ext>
            </a:extLst>
          </p:cNvPr>
          <p:cNvSpPr/>
          <p:nvPr/>
        </p:nvSpPr>
        <p:spPr>
          <a:xfrm>
            <a:off x="1655107" y="1193097"/>
            <a:ext cx="791772" cy="479638"/>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Who</a:t>
            </a:r>
          </a:p>
        </p:txBody>
      </p:sp>
      <p:sp>
        <p:nvSpPr>
          <p:cNvPr id="26" name="Callout: Bent Line 25">
            <a:extLst>
              <a:ext uri="{FF2B5EF4-FFF2-40B4-BE49-F238E27FC236}">
                <a16:creationId xmlns:a16="http://schemas.microsoft.com/office/drawing/2014/main" id="{8DC50F69-6CF5-40AC-B369-BFB8F9EF101E}"/>
              </a:ext>
            </a:extLst>
          </p:cNvPr>
          <p:cNvSpPr/>
          <p:nvPr/>
        </p:nvSpPr>
        <p:spPr>
          <a:xfrm>
            <a:off x="5132037" y="1764597"/>
            <a:ext cx="791772" cy="479638"/>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When</a:t>
            </a:r>
          </a:p>
        </p:txBody>
      </p:sp>
      <p:sp>
        <p:nvSpPr>
          <p:cNvPr id="27" name="Callout: Bent Line 26">
            <a:extLst>
              <a:ext uri="{FF2B5EF4-FFF2-40B4-BE49-F238E27FC236}">
                <a16:creationId xmlns:a16="http://schemas.microsoft.com/office/drawing/2014/main" id="{F2696E4E-5ADB-48FD-A859-303797438189}"/>
              </a:ext>
            </a:extLst>
          </p:cNvPr>
          <p:cNvSpPr/>
          <p:nvPr/>
        </p:nvSpPr>
        <p:spPr>
          <a:xfrm>
            <a:off x="3544061" y="2883586"/>
            <a:ext cx="791772" cy="479638"/>
          </a:xfrm>
          <a:prstGeom prst="borderCallout2">
            <a:avLst>
              <a:gd name="adj1" fmla="val 18750"/>
              <a:gd name="adj2" fmla="val -8333"/>
              <a:gd name="adj3" fmla="val 65352"/>
              <a:gd name="adj4" fmla="val -11534"/>
              <a:gd name="adj5" fmla="val 68017"/>
              <a:gd name="adj6" fmla="val -85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a:t>
            </a:r>
          </a:p>
        </p:txBody>
      </p:sp>
      <p:sp>
        <p:nvSpPr>
          <p:cNvPr id="29" name="Callout: Bent Line 28">
            <a:extLst>
              <a:ext uri="{FF2B5EF4-FFF2-40B4-BE49-F238E27FC236}">
                <a16:creationId xmlns:a16="http://schemas.microsoft.com/office/drawing/2014/main" id="{FD876D89-3F60-4E68-A06C-5B069C525C63}"/>
              </a:ext>
            </a:extLst>
          </p:cNvPr>
          <p:cNvSpPr/>
          <p:nvPr/>
        </p:nvSpPr>
        <p:spPr>
          <a:xfrm>
            <a:off x="3609975" y="3443836"/>
            <a:ext cx="791772" cy="420107"/>
          </a:xfrm>
          <a:prstGeom prst="borderCallout2">
            <a:avLst>
              <a:gd name="adj1" fmla="val 86534"/>
              <a:gd name="adj2" fmla="val 104588"/>
              <a:gd name="adj3" fmla="val 124663"/>
              <a:gd name="adj4" fmla="val 115502"/>
              <a:gd name="adj5" fmla="val 118854"/>
              <a:gd name="adj6" fmla="val 1458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How</a:t>
            </a:r>
          </a:p>
        </p:txBody>
      </p:sp>
      <p:sp>
        <p:nvSpPr>
          <p:cNvPr id="30" name="Callout: Bent Line 29">
            <a:extLst>
              <a:ext uri="{FF2B5EF4-FFF2-40B4-BE49-F238E27FC236}">
                <a16:creationId xmlns:a16="http://schemas.microsoft.com/office/drawing/2014/main" id="{1B03B124-803C-4B64-BA6C-EE978592AD34}"/>
              </a:ext>
            </a:extLst>
          </p:cNvPr>
          <p:cNvSpPr/>
          <p:nvPr/>
        </p:nvSpPr>
        <p:spPr>
          <a:xfrm>
            <a:off x="2843412" y="2000115"/>
            <a:ext cx="878327" cy="479638"/>
          </a:xfrm>
          <a:prstGeom prst="borderCallout2">
            <a:avLst>
              <a:gd name="adj1" fmla="val 86534"/>
              <a:gd name="adj2" fmla="val 104588"/>
              <a:gd name="adj3" fmla="val 124663"/>
              <a:gd name="adj4" fmla="val 115502"/>
              <a:gd name="adj5" fmla="val 123091"/>
              <a:gd name="adj6" fmla="val 1432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Where</a:t>
            </a:r>
          </a:p>
        </p:txBody>
      </p:sp>
      <p:sp>
        <p:nvSpPr>
          <p:cNvPr id="6" name="ZoneTexte 5">
            <a:extLst>
              <a:ext uri="{FF2B5EF4-FFF2-40B4-BE49-F238E27FC236}">
                <a16:creationId xmlns:a16="http://schemas.microsoft.com/office/drawing/2014/main" id="{347E0A0E-9F70-7207-7E87-F85EC75F3DD1}"/>
              </a:ext>
            </a:extLst>
          </p:cNvPr>
          <p:cNvSpPr txBox="1"/>
          <p:nvPr/>
        </p:nvSpPr>
        <p:spPr>
          <a:xfrm>
            <a:off x="176212" y="30277"/>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5" name="Espace réservé du numéro de diapositive 4">
            <a:extLst>
              <a:ext uri="{FF2B5EF4-FFF2-40B4-BE49-F238E27FC236}">
                <a16:creationId xmlns:a16="http://schemas.microsoft.com/office/drawing/2014/main" id="{6D7595A4-EF2E-FD21-DA09-D5FDE3B9685B}"/>
              </a:ext>
            </a:extLst>
          </p:cNvPr>
          <p:cNvSpPr>
            <a:spLocks noGrp="1"/>
          </p:cNvSpPr>
          <p:nvPr>
            <p:ph type="sldNum" sz="quarter" idx="2"/>
          </p:nvPr>
        </p:nvSpPr>
        <p:spPr>
          <a:xfrm>
            <a:off x="11623675" y="6580363"/>
            <a:ext cx="614248" cy="391478"/>
          </a:xfrm>
        </p:spPr>
        <p:txBody>
          <a:bodyPr lIns="91440" tIns="45720" rIns="91440" bIns="45720" anchor="t"/>
          <a:lstStyle/>
          <a:p>
            <a:pPr algn="r"/>
            <a:fld id="{86CB4B4D-7CA3-9044-876B-883B54F8677D}" type="slidenum">
              <a:rPr lang="fr-FR" sz="1200">
                <a:solidFill>
                  <a:srgbClr val="7F7F7F"/>
                </a:solidFill>
              </a:rPr>
              <a:pPr algn="r"/>
              <a:t>21</a:t>
            </a:fld>
            <a:endParaRPr lang="fr-FR" sz="1200">
              <a:solidFill>
                <a:srgbClr val="7F7F7F"/>
              </a:solidFill>
            </a:endParaRPr>
          </a:p>
        </p:txBody>
      </p:sp>
    </p:spTree>
    <p:extLst>
      <p:ext uri="{BB962C8B-B14F-4D97-AF65-F5344CB8AC3E}">
        <p14:creationId xmlns:p14="http://schemas.microsoft.com/office/powerpoint/2010/main" val="297698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6" grpId="0" animBg="1"/>
      <p:bldP spid="27" grpId="0" animBg="1"/>
      <p:bldP spid="29"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C9D3B-454D-40D1-AA71-F90730F07E96}"/>
              </a:ext>
            </a:extLst>
          </p:cNvPr>
          <p:cNvSpPr>
            <a:spLocks noGrp="1"/>
          </p:cNvSpPr>
          <p:nvPr>
            <p:ph type="title"/>
          </p:nvPr>
        </p:nvSpPr>
        <p:spPr>
          <a:xfrm>
            <a:off x="178651" y="749237"/>
            <a:ext cx="8739187" cy="646114"/>
          </a:xfrm>
        </p:spPr>
        <p:txBody>
          <a:bodyPr lIns="45719" tIns="45720" rIns="45719" bIns="45720" anchor="ctr">
            <a:noAutofit/>
          </a:bodyPr>
          <a:lstStyle/>
          <a:p>
            <a:r>
              <a:rPr lang="en-US" sz="2800" b="1" dirty="0">
                <a:solidFill>
                  <a:srgbClr val="951D19"/>
                </a:solidFill>
                <a:latin typeface="Source Sans Pro Regular"/>
              </a:rPr>
              <a:t>SOP Example – Needs Improvement (Country B)</a:t>
            </a:r>
            <a:endParaRPr lang="pt-PT" sz="2800" b="1" dirty="0">
              <a:solidFill>
                <a:srgbClr val="951D19"/>
              </a:solidFill>
              <a:latin typeface="Source Sans Pro Regular"/>
            </a:endParaRPr>
          </a:p>
        </p:txBody>
      </p:sp>
      <p:sp>
        <p:nvSpPr>
          <p:cNvPr id="3" name="Text Placeholder 2">
            <a:extLst>
              <a:ext uri="{FF2B5EF4-FFF2-40B4-BE49-F238E27FC236}">
                <a16:creationId xmlns:a16="http://schemas.microsoft.com/office/drawing/2014/main" id="{D25EC2C2-780C-4A89-A666-15E221CD6B62}"/>
              </a:ext>
            </a:extLst>
          </p:cNvPr>
          <p:cNvSpPr>
            <a:spLocks noGrp="1"/>
          </p:cNvSpPr>
          <p:nvPr>
            <p:ph type="body" idx="1"/>
          </p:nvPr>
        </p:nvSpPr>
        <p:spPr>
          <a:xfrm>
            <a:off x="676277" y="1568470"/>
            <a:ext cx="10594646" cy="3296759"/>
          </a:xfrm>
        </p:spPr>
        <p:txBody>
          <a:bodyPr lIns="45719" tIns="45720" rIns="45719" bIns="45720" anchor="t">
            <a:normAutofit/>
          </a:bodyPr>
          <a:lstStyle/>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Developed some of the RRT SOPs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Information was high-level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Lacked specificity (i.e., did not answer the 5 </a:t>
            </a:r>
            <a:r>
              <a:rPr lang="en-US" dirty="0" err="1">
                <a:solidFill>
                  <a:srgbClr val="10253F"/>
                </a:solidFill>
                <a:cs typeface="Arial"/>
                <a:sym typeface="Wingdings" panose="05000000000000000000" pitchFamily="2" charset="2"/>
              </a:rPr>
              <a:t>Ws</a:t>
            </a:r>
            <a:r>
              <a:rPr lang="en-US" dirty="0">
                <a:solidFill>
                  <a:srgbClr val="10253F"/>
                </a:solidFill>
                <a:cs typeface="Arial"/>
                <a:sym typeface="Wingdings" panose="05000000000000000000" pitchFamily="2" charset="2"/>
              </a:rPr>
              <a:t> plus H)</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Not reviewed and approved by key stakeholders</a:t>
            </a:r>
          </a:p>
          <a:p>
            <a:pPr marL="597535" lvl="3" indent="-307975" defTabSz="914400" hangingPunct="0">
              <a:lnSpc>
                <a:spcPct val="100000"/>
              </a:lnSpc>
              <a:spcBef>
                <a:spcPts val="500"/>
              </a:spcBef>
              <a:buClr>
                <a:srgbClr val="00B050"/>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sym typeface="Wingdings" panose="05000000000000000000" pitchFamily="2" charset="2"/>
            </a:endParaRPr>
          </a:p>
          <a:p>
            <a:pPr marL="144780" lvl="2" indent="0" defTabSz="914400">
              <a:lnSpc>
                <a:spcPct val="100000"/>
              </a:lnSpc>
              <a:spcBef>
                <a:spcPts val="500"/>
              </a:spcBef>
              <a:buClr>
                <a:srgbClr val="00B050"/>
              </a:buClr>
              <a:buNone/>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RRTs deployed for COVID-19 </a:t>
            </a:r>
            <a:endParaRPr lang="en-US" dirty="0">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sym typeface="Wingdings" panose="05000000000000000000" pitchFamily="2" charset="2"/>
              </a:rPr>
              <a:t>SOPs were minimally referenced during RRT activation </a:t>
            </a:r>
          </a:p>
        </p:txBody>
      </p:sp>
      <p:sp>
        <p:nvSpPr>
          <p:cNvPr id="5" name="ZoneTexte 4">
            <a:extLst>
              <a:ext uri="{FF2B5EF4-FFF2-40B4-BE49-F238E27FC236}">
                <a16:creationId xmlns:a16="http://schemas.microsoft.com/office/drawing/2014/main" id="{19421016-5EB7-828D-9E8C-7D2597BE7BCA}"/>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6" name="Espace réservé du numéro de diapositive 5">
            <a:extLst>
              <a:ext uri="{FF2B5EF4-FFF2-40B4-BE49-F238E27FC236}">
                <a16:creationId xmlns:a16="http://schemas.microsoft.com/office/drawing/2014/main" id="{17EFE89B-F17A-FF6F-760B-FBAEB9584EFA}"/>
              </a:ext>
            </a:extLst>
          </p:cNvPr>
          <p:cNvSpPr>
            <a:spLocks noGrp="1"/>
          </p:cNvSpPr>
          <p:nvPr>
            <p:ph type="sldNum" sz="quarter" idx="2"/>
          </p:nvPr>
        </p:nvSpPr>
        <p:spPr>
          <a:xfrm>
            <a:off x="11611769" y="6508926"/>
            <a:ext cx="518998" cy="379572"/>
          </a:xfrm>
        </p:spPr>
        <p:txBody>
          <a:bodyPr lIns="91440" tIns="45720" rIns="91440" bIns="45720" anchor="t"/>
          <a:lstStyle/>
          <a:p>
            <a:pPr algn="r"/>
            <a:fld id="{86CB4B4D-7CA3-9044-876B-883B54F8677D}" type="slidenum">
              <a:rPr lang="fr-FR" sz="1200">
                <a:solidFill>
                  <a:srgbClr val="7F7F7F"/>
                </a:solidFill>
              </a:rPr>
              <a:pPr algn="r"/>
              <a:t>22</a:t>
            </a:fld>
            <a:endParaRPr lang="fr-FR" sz="1200">
              <a:solidFill>
                <a:srgbClr val="7F7F7F"/>
              </a:solidFill>
            </a:endParaRPr>
          </a:p>
        </p:txBody>
      </p:sp>
    </p:spTree>
    <p:extLst>
      <p:ext uri="{BB962C8B-B14F-4D97-AF65-F5344CB8AC3E}">
        <p14:creationId xmlns:p14="http://schemas.microsoft.com/office/powerpoint/2010/main" val="135836728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FCA82F-EEAB-401C-8E1D-406D080237E8}"/>
              </a:ext>
            </a:extLst>
          </p:cNvPr>
          <p:cNvSpPr>
            <a:spLocks noGrp="1"/>
          </p:cNvSpPr>
          <p:nvPr>
            <p:ph type="title"/>
          </p:nvPr>
        </p:nvSpPr>
        <p:spPr>
          <a:xfrm>
            <a:off x="238182" y="761144"/>
            <a:ext cx="5107781" cy="658020"/>
          </a:xfrm>
        </p:spPr>
        <p:txBody>
          <a:bodyPr vert="horz" lIns="91440" tIns="45720" rIns="91440" bIns="45720" rtlCol="0" anchor="ctr">
            <a:noAutofit/>
          </a:bodyPr>
          <a:lstStyle/>
          <a:p>
            <a:pPr>
              <a:lnSpc>
                <a:spcPct val="90000"/>
              </a:lnSpc>
            </a:pPr>
            <a:r>
              <a:rPr lang="en-US" sz="2800" b="1" dirty="0">
                <a:solidFill>
                  <a:srgbClr val="951D19"/>
                </a:solidFill>
                <a:latin typeface="Source Sans Pro Regular"/>
              </a:rPr>
              <a:t>SOP Example – Country B</a:t>
            </a:r>
          </a:p>
        </p:txBody>
      </p:sp>
      <p:sp>
        <p:nvSpPr>
          <p:cNvPr id="6" name="Callout: Bent Line 5">
            <a:extLst>
              <a:ext uri="{FF2B5EF4-FFF2-40B4-BE49-F238E27FC236}">
                <a16:creationId xmlns:a16="http://schemas.microsoft.com/office/drawing/2014/main" id="{D262C6E7-B3AE-41A6-B996-5B8CE2930634}"/>
              </a:ext>
            </a:extLst>
          </p:cNvPr>
          <p:cNvSpPr/>
          <p:nvPr/>
        </p:nvSpPr>
        <p:spPr>
          <a:xfrm>
            <a:off x="5543244" y="1548608"/>
            <a:ext cx="2930758" cy="479638"/>
          </a:xfrm>
          <a:prstGeom prst="borderCallout2">
            <a:avLst>
              <a:gd name="adj1" fmla="val 18750"/>
              <a:gd name="adj2" fmla="val -8333"/>
              <a:gd name="adj3" fmla="val 18750"/>
              <a:gd name="adj4" fmla="val -16667"/>
              <a:gd name="adj5" fmla="val 239596"/>
              <a:gd name="adj6" fmla="val -542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Who is giving the training?</a:t>
            </a:r>
          </a:p>
        </p:txBody>
      </p:sp>
      <p:sp>
        <p:nvSpPr>
          <p:cNvPr id="11" name="Callout: Bent Line 10">
            <a:extLst>
              <a:ext uri="{FF2B5EF4-FFF2-40B4-BE49-F238E27FC236}">
                <a16:creationId xmlns:a16="http://schemas.microsoft.com/office/drawing/2014/main" id="{A8B5E130-14FD-4191-B340-4FDF2BA35B58}"/>
              </a:ext>
            </a:extLst>
          </p:cNvPr>
          <p:cNvSpPr/>
          <p:nvPr/>
        </p:nvSpPr>
        <p:spPr>
          <a:xfrm>
            <a:off x="5840900" y="2420413"/>
            <a:ext cx="2930758" cy="479638"/>
          </a:xfrm>
          <a:prstGeom prst="borderCallout2">
            <a:avLst>
              <a:gd name="adj1" fmla="val 18750"/>
              <a:gd name="adj2" fmla="val -8333"/>
              <a:gd name="adj3" fmla="val 18750"/>
              <a:gd name="adj4" fmla="val -16667"/>
              <a:gd name="adj5" fmla="val 148511"/>
              <a:gd name="adj6" fmla="val -445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When are they given the training?</a:t>
            </a:r>
          </a:p>
        </p:txBody>
      </p:sp>
      <p:sp>
        <p:nvSpPr>
          <p:cNvPr id="12" name="Callout: Bent Line 11">
            <a:extLst>
              <a:ext uri="{FF2B5EF4-FFF2-40B4-BE49-F238E27FC236}">
                <a16:creationId xmlns:a16="http://schemas.microsoft.com/office/drawing/2014/main" id="{8D0E7EFE-C92A-4107-B1FD-F0B95162AD56}"/>
              </a:ext>
            </a:extLst>
          </p:cNvPr>
          <p:cNvSpPr/>
          <p:nvPr/>
        </p:nvSpPr>
        <p:spPr>
          <a:xfrm>
            <a:off x="6686244" y="847220"/>
            <a:ext cx="2930758" cy="479638"/>
          </a:xfrm>
          <a:prstGeom prst="borderCallout2">
            <a:avLst>
              <a:gd name="adj1" fmla="val 18750"/>
              <a:gd name="adj2" fmla="val -8333"/>
              <a:gd name="adj3" fmla="val 18750"/>
              <a:gd name="adj4" fmla="val -16667"/>
              <a:gd name="adj5" fmla="val 91317"/>
              <a:gd name="adj6" fmla="val -362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What is the training on?</a:t>
            </a:r>
          </a:p>
        </p:txBody>
      </p:sp>
      <p:sp>
        <p:nvSpPr>
          <p:cNvPr id="14" name="Callout: Bent Line 13">
            <a:extLst>
              <a:ext uri="{FF2B5EF4-FFF2-40B4-BE49-F238E27FC236}">
                <a16:creationId xmlns:a16="http://schemas.microsoft.com/office/drawing/2014/main" id="{69509077-DAD8-4ADD-ACE2-61E62BAD807B}"/>
              </a:ext>
            </a:extLst>
          </p:cNvPr>
          <p:cNvSpPr/>
          <p:nvPr/>
        </p:nvSpPr>
        <p:spPr>
          <a:xfrm>
            <a:off x="8472182" y="1939946"/>
            <a:ext cx="2930758" cy="479638"/>
          </a:xfrm>
          <a:prstGeom prst="borderCallout2">
            <a:avLst>
              <a:gd name="adj1" fmla="val 18750"/>
              <a:gd name="adj2" fmla="val -8333"/>
              <a:gd name="adj3" fmla="val 18750"/>
              <a:gd name="adj4" fmla="val -16667"/>
              <a:gd name="adj5" fmla="val 44716"/>
              <a:gd name="adj6" fmla="val -29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How will the training be delivered?</a:t>
            </a:r>
          </a:p>
        </p:txBody>
      </p:sp>
      <p:pic>
        <p:nvPicPr>
          <p:cNvPr id="2" name="Image 1"/>
          <p:cNvPicPr>
            <a:picLocks noChangeAspect="1"/>
          </p:cNvPicPr>
          <p:nvPr/>
        </p:nvPicPr>
        <p:blipFill>
          <a:blip r:embed="rId3"/>
          <a:stretch>
            <a:fillRect/>
          </a:stretch>
        </p:blipFill>
        <p:spPr>
          <a:xfrm>
            <a:off x="7003999" y="2913296"/>
            <a:ext cx="4920452" cy="3279573"/>
          </a:xfrm>
          <a:prstGeom prst="rect">
            <a:avLst/>
          </a:prstGeom>
        </p:spPr>
      </p:pic>
      <p:sp>
        <p:nvSpPr>
          <p:cNvPr id="8" name="ZoneTexte 7">
            <a:extLst>
              <a:ext uri="{FF2B5EF4-FFF2-40B4-BE49-F238E27FC236}">
                <a16:creationId xmlns:a16="http://schemas.microsoft.com/office/drawing/2014/main" id="{941EF03B-B08D-0DC3-F6C5-2AF7DDA7435D}"/>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7" name="Espace réservé du numéro de diapositive 6">
            <a:extLst>
              <a:ext uri="{FF2B5EF4-FFF2-40B4-BE49-F238E27FC236}">
                <a16:creationId xmlns:a16="http://schemas.microsoft.com/office/drawing/2014/main" id="{7622B0E2-7464-1132-2A46-239BEF75D1A0}"/>
              </a:ext>
            </a:extLst>
          </p:cNvPr>
          <p:cNvSpPr>
            <a:spLocks noGrp="1"/>
          </p:cNvSpPr>
          <p:nvPr>
            <p:ph type="sldNum" sz="quarter" idx="2"/>
          </p:nvPr>
        </p:nvSpPr>
        <p:spPr>
          <a:xfrm>
            <a:off x="11695113" y="6520832"/>
            <a:ext cx="459467" cy="439103"/>
          </a:xfrm>
        </p:spPr>
        <p:txBody>
          <a:bodyPr lIns="91440" tIns="45720" rIns="91440" bIns="45720" anchor="t"/>
          <a:lstStyle/>
          <a:p>
            <a:pPr algn="r"/>
            <a:fld id="{86CB4B4D-7CA3-9044-876B-883B54F8677D}" type="slidenum">
              <a:rPr lang="fr-FR" sz="1200" dirty="0">
                <a:solidFill>
                  <a:srgbClr val="7F7F7F"/>
                </a:solidFill>
              </a:rPr>
              <a:pPr algn="r"/>
              <a:t>23</a:t>
            </a:fld>
            <a:endParaRPr lang="fr-FR" sz="1200" dirty="0">
              <a:solidFill>
                <a:srgbClr val="7F7F7F"/>
              </a:solidFill>
            </a:endParaRPr>
          </a:p>
        </p:txBody>
      </p:sp>
      <p:sp>
        <p:nvSpPr>
          <p:cNvPr id="5" name="ZoneTexte 4">
            <a:extLst>
              <a:ext uri="{FF2B5EF4-FFF2-40B4-BE49-F238E27FC236}">
                <a16:creationId xmlns:a16="http://schemas.microsoft.com/office/drawing/2014/main" id="{0F16D11B-E9E3-9D52-54F4-0AE8118F1FBD}"/>
              </a:ext>
            </a:extLst>
          </p:cNvPr>
          <p:cNvSpPr txBox="1"/>
          <p:nvPr/>
        </p:nvSpPr>
        <p:spPr>
          <a:xfrm>
            <a:off x="509588" y="2128837"/>
            <a:ext cx="5338761" cy="35394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400" b="1" i="1" dirty="0">
                <a:solidFill>
                  <a:srgbClr val="2E75B6"/>
                </a:solidFill>
                <a:latin typeface="Source Sans Pro"/>
              </a:rPr>
              <a:t>7. Training</a:t>
            </a:r>
          </a:p>
          <a:p>
            <a:endParaRPr lang="en-US" sz="1400" dirty="0">
              <a:solidFill>
                <a:srgbClr val="080808"/>
              </a:solidFill>
              <a:latin typeface="Source Sans Pro"/>
            </a:endParaRPr>
          </a:p>
          <a:p>
            <a:r>
              <a:rPr lang="en-US" sz="1400" dirty="0">
                <a:solidFill>
                  <a:srgbClr val="080808"/>
                </a:solidFill>
                <a:latin typeface="Source Sans Pro"/>
              </a:rPr>
              <a:t>All RRT members should complete the necessary trainings:</a:t>
            </a:r>
            <a:endParaRPr lang="en-US" dirty="0"/>
          </a:p>
          <a:p>
            <a:r>
              <a:rPr lang="en-US" sz="1400" dirty="0">
                <a:solidFill>
                  <a:srgbClr val="080808"/>
                </a:solidFill>
                <a:latin typeface="Source Sans Pro"/>
              </a:rPr>
              <a:t>7.1. All members of the RRT should complete the basic training as recommended by the EOC </a:t>
            </a:r>
          </a:p>
          <a:p>
            <a:endParaRPr lang="en-US" sz="1400" dirty="0">
              <a:solidFill>
                <a:srgbClr val="080808"/>
              </a:solidFill>
              <a:latin typeface="Source Sans Pro"/>
            </a:endParaRPr>
          </a:p>
          <a:p>
            <a:r>
              <a:rPr lang="en-US" sz="1400" dirty="0">
                <a:solidFill>
                  <a:srgbClr val="080808"/>
                </a:solidFill>
                <a:latin typeface="Source Sans Pro"/>
              </a:rPr>
              <a:t>7.2. Continuous training is available for all RRT members depending on their domain of expertise</a:t>
            </a:r>
            <a:endParaRPr lang="en-US"/>
          </a:p>
          <a:p>
            <a:endParaRPr lang="en-US" sz="1400" dirty="0">
              <a:solidFill>
                <a:srgbClr val="080808"/>
              </a:solidFill>
              <a:latin typeface="Source Sans Pro"/>
            </a:endParaRPr>
          </a:p>
          <a:p>
            <a:r>
              <a:rPr lang="en-US" sz="1400" dirty="0">
                <a:solidFill>
                  <a:srgbClr val="080808"/>
                </a:solidFill>
                <a:latin typeface="Source Sans Pro"/>
              </a:rPr>
              <a:t>7.3. RRT members should complete just- in- time training during emergencies on:</a:t>
            </a:r>
            <a:endParaRPr lang="en-US"/>
          </a:p>
          <a:p>
            <a:pPr marL="285750" indent="-285750">
              <a:buFont typeface="Arial"/>
              <a:buChar char="•"/>
            </a:pPr>
            <a:r>
              <a:rPr lang="en-US" sz="1400" dirty="0">
                <a:solidFill>
                  <a:srgbClr val="080808"/>
                </a:solidFill>
                <a:latin typeface="Source Sans Pro"/>
              </a:rPr>
              <a:t>Epidemiology </a:t>
            </a:r>
          </a:p>
          <a:p>
            <a:pPr marL="285750" indent="-285750">
              <a:buFont typeface="Arial"/>
              <a:buChar char="•"/>
            </a:pPr>
            <a:r>
              <a:rPr lang="en-US" sz="1400" dirty="0">
                <a:solidFill>
                  <a:srgbClr val="080808"/>
                </a:solidFill>
                <a:latin typeface="Source Sans Pro"/>
              </a:rPr>
              <a:t>Case management</a:t>
            </a:r>
          </a:p>
          <a:p>
            <a:pPr marL="285750" indent="-285750">
              <a:buFont typeface="Arial"/>
              <a:buChar char="•"/>
            </a:pPr>
            <a:r>
              <a:rPr lang="en-US" sz="1400" dirty="0">
                <a:solidFill>
                  <a:srgbClr val="080808"/>
                </a:solidFill>
                <a:latin typeface="Source Sans Pro"/>
              </a:rPr>
              <a:t>Laboratory </a:t>
            </a:r>
          </a:p>
          <a:p>
            <a:pPr marL="285750" marR="0" indent="-285750" defTabSz="914400" fontAlgn="auto" latinLnBrk="0" hangingPunct="0">
              <a:lnSpc>
                <a:spcPct val="100000"/>
              </a:lnSpc>
              <a:spcBef>
                <a:spcPts val="0"/>
              </a:spcBef>
              <a:spcAft>
                <a:spcPts val="0"/>
              </a:spcAft>
              <a:buClrTx/>
              <a:buSzTx/>
              <a:buFont typeface="Arial"/>
              <a:buChar char="•"/>
              <a:tabLst/>
            </a:pPr>
            <a:r>
              <a:rPr lang="en-US" sz="1400" dirty="0">
                <a:solidFill>
                  <a:srgbClr val="080808"/>
                </a:solidFill>
                <a:latin typeface="Source Sans Pro"/>
              </a:rPr>
              <a:t>IPC</a:t>
            </a:r>
          </a:p>
          <a:p>
            <a:pPr marL="285750" indent="-285750">
              <a:buFont typeface="Arial"/>
              <a:buChar char="•"/>
            </a:pPr>
            <a:r>
              <a:rPr lang="en-US" sz="1400" dirty="0">
                <a:solidFill>
                  <a:srgbClr val="080808"/>
                </a:solidFill>
                <a:latin typeface="Source Sans Pro"/>
              </a:rPr>
              <a:t>Risk communication</a:t>
            </a:r>
          </a:p>
        </p:txBody>
      </p:sp>
    </p:spTree>
    <p:extLst>
      <p:ext uri="{BB962C8B-B14F-4D97-AF65-F5344CB8AC3E}">
        <p14:creationId xmlns:p14="http://schemas.microsoft.com/office/powerpoint/2010/main" val="79964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178651" y="737331"/>
            <a:ext cx="5286374" cy="658020"/>
          </a:xfrm>
        </p:spPr>
        <p:txBody>
          <a:bodyPr vert="horz" lIns="91440" tIns="45720" rIns="91440" bIns="45720" rtlCol="0" anchor="b">
            <a:noAutofit/>
          </a:bodyPr>
          <a:lstStyle/>
          <a:p>
            <a:pPr>
              <a:lnSpc>
                <a:spcPct val="90000"/>
              </a:lnSpc>
            </a:pPr>
            <a:r>
              <a:rPr lang="en-US" sz="2800" b="1" dirty="0">
                <a:solidFill>
                  <a:srgbClr val="951D19"/>
                </a:solidFill>
                <a:latin typeface="Source Sans Pro Regular"/>
              </a:rPr>
              <a:t>Balance in SOP Writing</a:t>
            </a:r>
          </a:p>
        </p:txBody>
      </p:sp>
      <p:sp>
        <p:nvSpPr>
          <p:cNvPr id="3" name="Text Placeholder 2">
            <a:extLst>
              <a:ext uri="{FF2B5EF4-FFF2-40B4-BE49-F238E27FC236}">
                <a16:creationId xmlns:a16="http://schemas.microsoft.com/office/drawing/2014/main" id="{CFDFD8E3-A71E-4A01-A167-A45624E98250}"/>
              </a:ext>
            </a:extLst>
          </p:cNvPr>
          <p:cNvSpPr>
            <a:spLocks noGrp="1"/>
          </p:cNvSpPr>
          <p:nvPr>
            <p:ph type="body" idx="1"/>
          </p:nvPr>
        </p:nvSpPr>
        <p:spPr>
          <a:xfrm>
            <a:off x="1343027" y="2925782"/>
            <a:ext cx="8058616" cy="998854"/>
          </a:xfrm>
        </p:spPr>
        <p:txBody>
          <a:bodyPr vert="horz" lIns="91440" tIns="45720" rIns="91440" bIns="45720" rtlCol="0" anchor="t">
            <a:normAutofit/>
          </a:bodyPr>
          <a:lstStyle/>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Not too much detail</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Not too little detail</a:t>
            </a:r>
          </a:p>
        </p:txBody>
      </p:sp>
      <p:pic>
        <p:nvPicPr>
          <p:cNvPr id="4" name="Image 4" descr="Une image contenant échelle, périphérique&#10;&#10;Description générée automatiquement">
            <a:extLst>
              <a:ext uri="{FF2B5EF4-FFF2-40B4-BE49-F238E27FC236}">
                <a16:creationId xmlns:a16="http://schemas.microsoft.com/office/drawing/2014/main" id="{573A3C98-DAC7-EC3E-3E47-44C03B20C285}"/>
              </a:ext>
            </a:extLst>
          </p:cNvPr>
          <p:cNvPicPr>
            <a:picLocks noChangeAspect="1"/>
          </p:cNvPicPr>
          <p:nvPr/>
        </p:nvPicPr>
        <p:blipFill>
          <a:blip r:embed="rId3"/>
          <a:stretch>
            <a:fillRect/>
          </a:stretch>
        </p:blipFill>
        <p:spPr>
          <a:xfrm>
            <a:off x="6607968" y="1843088"/>
            <a:ext cx="4619624" cy="3052762"/>
          </a:xfrm>
          <a:prstGeom prst="rect">
            <a:avLst/>
          </a:prstGeom>
        </p:spPr>
      </p:pic>
      <p:sp>
        <p:nvSpPr>
          <p:cNvPr id="6" name="ZoneTexte 5">
            <a:extLst>
              <a:ext uri="{FF2B5EF4-FFF2-40B4-BE49-F238E27FC236}">
                <a16:creationId xmlns:a16="http://schemas.microsoft.com/office/drawing/2014/main" id="{6EB30E86-6F8F-7140-A32D-B4583B078612}"/>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2.2 Introduction to SOP development</a:t>
            </a:r>
            <a:r>
              <a:rPr lang="fr-FR" sz="3200" dirty="0">
                <a:latin typeface="Source Sans Pro Bold"/>
                <a:ea typeface="Source Sans Pro Bold"/>
              </a:rPr>
              <a:t>​</a:t>
            </a:r>
            <a:endParaRPr lang="fr-FR" sz="3200" dirty="0"/>
          </a:p>
        </p:txBody>
      </p:sp>
      <p:sp>
        <p:nvSpPr>
          <p:cNvPr id="7" name="Espace réservé du numéro de diapositive 6">
            <a:extLst>
              <a:ext uri="{FF2B5EF4-FFF2-40B4-BE49-F238E27FC236}">
                <a16:creationId xmlns:a16="http://schemas.microsoft.com/office/drawing/2014/main" id="{693A2F1E-C0FF-18F0-C60A-12423FC62C12}"/>
              </a:ext>
            </a:extLst>
          </p:cNvPr>
          <p:cNvSpPr>
            <a:spLocks noGrp="1"/>
          </p:cNvSpPr>
          <p:nvPr>
            <p:ph type="sldNum" sz="quarter" idx="2"/>
          </p:nvPr>
        </p:nvSpPr>
        <p:spPr>
          <a:xfrm>
            <a:off x="11695113" y="6473207"/>
            <a:ext cx="423748" cy="320041"/>
          </a:xfrm>
        </p:spPr>
        <p:txBody>
          <a:bodyPr lIns="91440" tIns="45720" rIns="91440" bIns="45720" anchor="t"/>
          <a:lstStyle/>
          <a:p>
            <a:pPr algn="r"/>
            <a:fld id="{86CB4B4D-7CA3-9044-876B-883B54F8677D}" type="slidenum">
              <a:rPr lang="fr-FR" sz="1200">
                <a:solidFill>
                  <a:srgbClr val="7F7F7F"/>
                </a:solidFill>
              </a:rPr>
              <a:pPr algn="r"/>
              <a:t>24</a:t>
            </a:fld>
            <a:endParaRPr lang="fr-FR" sz="1200">
              <a:solidFill>
                <a:srgbClr val="7F7F7F"/>
              </a:solidFill>
            </a:endParaRPr>
          </a:p>
        </p:txBody>
      </p:sp>
    </p:spTree>
    <p:extLst>
      <p:ext uri="{BB962C8B-B14F-4D97-AF65-F5344CB8AC3E}">
        <p14:creationId xmlns:p14="http://schemas.microsoft.com/office/powerpoint/2010/main" val="13022685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697027" y="1748918"/>
            <a:ext cx="6797946" cy="1870076"/>
          </a:xfrm>
          <a:prstGeom prst="rect">
            <a:avLst/>
          </a:prstGeom>
        </p:spPr>
        <p:txBody>
          <a:bodyPr lIns="0" tIns="0" rIns="0" bIns="0"/>
          <a:lstStyle>
            <a:lvl1pPr>
              <a:spcBef>
                <a:spcPts val="0"/>
              </a:spcBef>
              <a:defRPr sz="3200"/>
            </a:lvl1pPr>
          </a:lstStyle>
          <a:p>
            <a:r>
              <a:rPr lang="en-US" b="1" dirty="0"/>
              <a:t>2.3 Group activity: </a:t>
            </a:r>
            <a:endParaRPr lang="en-US" b="1" dirty="0">
              <a:solidFill>
                <a:srgbClr val="FF0000"/>
              </a:solidFill>
              <a:highlight>
                <a:srgbClr val="FFFF00"/>
              </a:highlight>
            </a:endParaRPr>
          </a:p>
          <a:p>
            <a:r>
              <a:rPr lang="en-US" b="1" dirty="0"/>
              <a:t>Criteria for good SOPs</a:t>
            </a:r>
            <a:endParaRPr lang="en-US" b="1" dirty="0">
              <a:solidFill>
                <a:srgbClr val="FF0000"/>
              </a:solidFill>
              <a:highlight>
                <a:srgbClr val="FFFF00"/>
              </a:highlight>
            </a:endParaRPr>
          </a:p>
        </p:txBody>
      </p:sp>
      <p:sp>
        <p:nvSpPr>
          <p:cNvPr id="3" name="Espace réservé du numéro de diapositive 2">
            <a:extLst>
              <a:ext uri="{FF2B5EF4-FFF2-40B4-BE49-F238E27FC236}">
                <a16:creationId xmlns:a16="http://schemas.microsoft.com/office/drawing/2014/main" id="{327844F1-8178-EFC1-6F20-B6DE8CCC7355}"/>
              </a:ext>
            </a:extLst>
          </p:cNvPr>
          <p:cNvSpPr>
            <a:spLocks noGrp="1"/>
          </p:cNvSpPr>
          <p:nvPr>
            <p:ph type="sldNum" sz="quarter" idx="2"/>
          </p:nvPr>
        </p:nvSpPr>
        <p:spPr>
          <a:xfrm>
            <a:off x="11673394" y="6488069"/>
            <a:ext cx="518999" cy="308135"/>
          </a:xfrm>
        </p:spPr>
        <p:txBody>
          <a:bodyPr lIns="91440" tIns="45720" rIns="91440" bIns="45720" anchor="t"/>
          <a:lstStyle/>
          <a:p>
            <a:pPr algn="r"/>
            <a:fld id="{86CB4B4D-7CA3-9044-876B-883B54F8677D}" type="slidenum">
              <a:rPr lang="fr-FR" sz="1200" dirty="0">
                <a:solidFill>
                  <a:srgbClr val="7F7F7F"/>
                </a:solidFill>
              </a:rPr>
              <a:pPr algn="r"/>
              <a:t>25</a:t>
            </a:fld>
            <a:endParaRPr lang="fr-FR" sz="1200" dirty="0">
              <a:solidFill>
                <a:srgbClr val="7F7F7F"/>
              </a:solidFill>
            </a:endParaRPr>
          </a:p>
        </p:txBody>
      </p:sp>
    </p:spTree>
    <p:extLst>
      <p:ext uri="{BB962C8B-B14F-4D97-AF65-F5344CB8AC3E}">
        <p14:creationId xmlns:p14="http://schemas.microsoft.com/office/powerpoint/2010/main" val="91032502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1954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lang="fr-FR"/>
              <a:t>At the end of </a:t>
            </a:r>
            <a:r>
              <a:rPr lang="fr-FR" err="1"/>
              <a:t>this</a:t>
            </a:r>
            <a:r>
              <a:rPr lang="fr-FR"/>
              <a:t> session, </a:t>
            </a:r>
            <a:r>
              <a:rPr lang="fr-FR" err="1"/>
              <a:t>you</a:t>
            </a:r>
            <a:r>
              <a:rPr lang="fr-FR"/>
              <a:t> </a:t>
            </a:r>
            <a:r>
              <a:rPr lang="fr-FR" err="1"/>
              <a:t>should</a:t>
            </a:r>
            <a:r>
              <a:rPr lang="fr-FR"/>
              <a:t> </a:t>
            </a:r>
            <a:r>
              <a:rPr lang="fr-FR" err="1"/>
              <a:t>be</a:t>
            </a:r>
            <a:r>
              <a:rPr lang="fr-FR"/>
              <a:t> able to:</a:t>
            </a:r>
          </a:p>
          <a:p>
            <a:pPr marL="597535" lvl="3"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err="1">
                <a:solidFill>
                  <a:srgbClr val="10253F"/>
                </a:solidFill>
                <a:latin typeface="Source Sans Pro Regular"/>
                <a:ea typeface="Source Sans Pro Regular"/>
                <a:cs typeface="Arial"/>
                <a:sym typeface="Source Sans Pro Bold"/>
              </a:rPr>
              <a:t>Recall</a:t>
            </a:r>
            <a:r>
              <a:rPr lang="fr-FR" sz="2400">
                <a:solidFill>
                  <a:srgbClr val="10253F"/>
                </a:solidFill>
                <a:latin typeface="Source Sans Pro Regular"/>
                <a:ea typeface="Source Sans Pro Regular"/>
                <a:cs typeface="Arial"/>
                <a:sym typeface="Source Sans Pro Bold"/>
              </a:rPr>
              <a:t> the </a:t>
            </a:r>
            <a:r>
              <a:rPr lang="fr-FR" sz="2400" err="1">
                <a:solidFill>
                  <a:srgbClr val="10253F"/>
                </a:solidFill>
                <a:latin typeface="Source Sans Pro Regular"/>
                <a:ea typeface="Source Sans Pro Regular"/>
                <a:cs typeface="Arial"/>
                <a:sym typeface="Source Sans Pro Bold"/>
              </a:rPr>
              <a:t>criteria</a:t>
            </a:r>
            <a:r>
              <a:rPr lang="fr-FR" sz="2400">
                <a:solidFill>
                  <a:srgbClr val="10253F"/>
                </a:solidFill>
                <a:latin typeface="Source Sans Pro Regular"/>
                <a:ea typeface="Source Sans Pro Regular"/>
                <a:cs typeface="Arial"/>
                <a:sym typeface="Source Sans Pro Bold"/>
              </a:rPr>
              <a:t> for good SOPs</a:t>
            </a:r>
            <a:endParaRPr lang="fr-FR" sz="2400">
              <a:solidFill>
                <a:srgbClr val="10253F"/>
              </a:solidFill>
              <a:latin typeface="Source Sans Pro Regular"/>
              <a:ea typeface="Source Sans Pro Regular"/>
              <a:cs typeface="Arial"/>
              <a:sym typeface="Source Sans Pro Regular"/>
            </a:endParaRPr>
          </a:p>
          <a:p>
            <a:pPr marL="597535" lvl="3"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err="1">
                <a:solidFill>
                  <a:srgbClr val="10253F"/>
                </a:solidFill>
                <a:latin typeface="Source Sans Pro Regular"/>
                <a:ea typeface="Source Sans Pro Regular"/>
                <a:cs typeface="Arial"/>
                <a:sym typeface="Source Sans Pro Bold"/>
              </a:rPr>
              <a:t>Identify</a:t>
            </a:r>
            <a:r>
              <a:rPr lang="fr-FR" sz="2400">
                <a:solidFill>
                  <a:srgbClr val="10253F"/>
                </a:solidFill>
                <a:latin typeface="Source Sans Pro Regular"/>
                <a:ea typeface="Source Sans Pro Regular"/>
                <a:cs typeface="Arial"/>
                <a:sym typeface="Source Sans Pro Bold"/>
              </a:rPr>
              <a:t> </a:t>
            </a:r>
            <a:r>
              <a:rPr lang="en-US" sz="2400">
                <a:solidFill>
                  <a:srgbClr val="10253F"/>
                </a:solidFill>
                <a:latin typeface="Source Sans Pro Regular"/>
                <a:ea typeface="Source Sans Pro Regular"/>
                <a:cs typeface="Arial"/>
                <a:sym typeface="Source Sans Pro Bold"/>
              </a:rPr>
              <a:t>how a SOP can be improved</a:t>
            </a:r>
            <a:endParaRPr lang="fr-FR" sz="2400">
              <a:solidFill>
                <a:srgbClr val="10253F"/>
              </a:solidFill>
              <a:latin typeface="Source Sans Pro Regular"/>
              <a:ea typeface="Source Sans Pro Regular"/>
              <a:cs typeface="Arial"/>
              <a:sym typeface="Source Sans Pro Regular"/>
            </a:endParaRPr>
          </a:p>
          <a:p>
            <a:pPr marL="597535" lvl="3"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a:solidFill>
                  <a:srgbClr val="10253F"/>
                </a:solidFill>
                <a:cs typeface="Arial"/>
              </a:rPr>
              <a:t>Develop/adapt a country SOP template</a:t>
            </a: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4" name="Espace réservé du numéro de diapositive 3">
            <a:extLst>
              <a:ext uri="{FF2B5EF4-FFF2-40B4-BE49-F238E27FC236}">
                <a16:creationId xmlns:a16="http://schemas.microsoft.com/office/drawing/2014/main" id="{69C7BF9C-00C5-BC0A-CD5D-8EE89C0377DA}"/>
              </a:ext>
            </a:extLst>
          </p:cNvPr>
          <p:cNvSpPr>
            <a:spLocks noGrp="1"/>
          </p:cNvSpPr>
          <p:nvPr>
            <p:ph type="sldNum" sz="quarter" idx="2"/>
          </p:nvPr>
        </p:nvSpPr>
        <p:spPr>
          <a:xfrm>
            <a:off x="11552238" y="6497020"/>
            <a:ext cx="638061" cy="427197"/>
          </a:xfrm>
        </p:spPr>
        <p:txBody>
          <a:bodyPr lIns="91440" tIns="45720" rIns="91440" bIns="45720" anchor="t"/>
          <a:lstStyle/>
          <a:p>
            <a:pPr algn="r"/>
            <a:fld id="{86CB4B4D-7CA3-9044-876B-883B54F8677D}" type="slidenum">
              <a:rPr lang="fr-FR" sz="1200"/>
              <a:pPr algn="r"/>
              <a:t>26</a:t>
            </a:fld>
            <a:endParaRPr lang="fr-FR" sz="1200"/>
          </a:p>
        </p:txBody>
      </p:sp>
    </p:spTree>
    <p:extLst>
      <p:ext uri="{BB962C8B-B14F-4D97-AF65-F5344CB8AC3E}">
        <p14:creationId xmlns:p14="http://schemas.microsoft.com/office/powerpoint/2010/main" val="338332773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1167314" y="1572147"/>
            <a:ext cx="10313389" cy="4726935"/>
          </a:xfrm>
          <a:prstGeom prst="rect">
            <a:avLst/>
          </a:prstGeom>
          <a:noFill/>
        </p:spPr>
        <p:txBody>
          <a:bodyPr wrap="square" lIns="91440" tIns="45720" rIns="91440" bIns="45720" rtlCol="0" anchor="t">
            <a:spAutoFit/>
          </a:bodyPr>
          <a:lstStyle/>
          <a:p>
            <a:endParaRPr lang="x-none" sz="1600"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One group writes instructions for how to drink from a water bottle for another table to follow and test.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Once instructions are written, the participants give their instructions to other groups.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Participants at the other groups need to follow the instructions as written to drink from a water bottle.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The original group will be asked for their opinion as to whether the instructions were successfully followed.</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pPr>
            <a:r>
              <a:rPr lang="en-US" sz="2400" dirty="0">
                <a:solidFill>
                  <a:srgbClr val="10253F"/>
                </a:solidFill>
                <a:latin typeface="Source Sans Pro Regular"/>
                <a:cs typeface="Arial"/>
              </a:rPr>
              <a:t>Duration:  30'</a:t>
            </a:r>
          </a:p>
          <a:p>
            <a:endParaRPr lang="x-none" sz="1600" dirty="0"/>
          </a:p>
        </p:txBody>
      </p:sp>
      <p:sp>
        <p:nvSpPr>
          <p:cNvPr id="2" name="Titre 1"/>
          <p:cNvSpPr>
            <a:spLocks noGrp="1"/>
          </p:cNvSpPr>
          <p:nvPr>
            <p:ph type="title"/>
          </p:nvPr>
        </p:nvSpPr>
        <p:spPr>
          <a:xfrm>
            <a:off x="107213" y="1215378"/>
            <a:ext cx="5203031" cy="646114"/>
          </a:xfrm>
        </p:spPr>
        <p:txBody>
          <a:bodyPr lIns="45719" tIns="45720" rIns="45719" bIns="45720" anchor="ctr">
            <a:noAutofit/>
          </a:bodyPr>
          <a:lstStyle/>
          <a:p>
            <a:r>
              <a:rPr lang="en-US" sz="2800" b="1" dirty="0">
                <a:solidFill>
                  <a:srgbClr val="951D19"/>
                </a:solidFill>
                <a:latin typeface="Source Sans Pro Regular"/>
              </a:rPr>
              <a:t>Instructions for group work</a:t>
            </a:r>
          </a:p>
        </p:txBody>
      </p:sp>
      <p:sp>
        <p:nvSpPr>
          <p:cNvPr id="3" name="ZoneTexte 2">
            <a:extLst>
              <a:ext uri="{FF2B5EF4-FFF2-40B4-BE49-F238E27FC236}">
                <a16:creationId xmlns:a16="http://schemas.microsoft.com/office/drawing/2014/main" id="{426BDEF0-65A3-A2D8-EA0F-BD809672B06F}"/>
              </a:ext>
            </a:extLst>
          </p:cNvPr>
          <p:cNvSpPr txBox="1"/>
          <p:nvPr/>
        </p:nvSpPr>
        <p:spPr>
          <a:xfrm>
            <a:off x="104775" y="71096"/>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2.3 Activity: criteria for good SOPs</a:t>
            </a:r>
            <a:endParaRPr lang="fr-FR" sz="3200" dirty="0"/>
          </a:p>
        </p:txBody>
      </p:sp>
      <p:sp>
        <p:nvSpPr>
          <p:cNvPr id="6" name="Espace réservé du numéro de diapositive 5">
            <a:extLst>
              <a:ext uri="{FF2B5EF4-FFF2-40B4-BE49-F238E27FC236}">
                <a16:creationId xmlns:a16="http://schemas.microsoft.com/office/drawing/2014/main" id="{9A1B14FB-9D69-EA07-B8C8-513D95031C59}"/>
              </a:ext>
            </a:extLst>
          </p:cNvPr>
          <p:cNvSpPr>
            <a:spLocks noGrp="1"/>
          </p:cNvSpPr>
          <p:nvPr>
            <p:ph type="sldNum" sz="quarter" idx="2"/>
          </p:nvPr>
        </p:nvSpPr>
        <p:spPr>
          <a:xfrm>
            <a:off x="11623675" y="6461301"/>
            <a:ext cx="566623" cy="343853"/>
          </a:xfrm>
        </p:spPr>
        <p:txBody>
          <a:bodyPr lIns="91440" tIns="45720" rIns="91440" bIns="45720" anchor="t"/>
          <a:lstStyle/>
          <a:p>
            <a:pPr algn="r"/>
            <a:fld id="{86CB4B4D-7CA3-9044-876B-883B54F8677D}" type="slidenum">
              <a:rPr lang="fr-FR" sz="1200" dirty="0">
                <a:solidFill>
                  <a:srgbClr val="7F7F7F"/>
                </a:solidFill>
              </a:rPr>
              <a:pPr algn="r"/>
              <a:t>27</a:t>
            </a:fld>
            <a:endParaRPr lang="fr-FR" sz="1200" dirty="0">
              <a:solidFill>
                <a:srgbClr val="7F7F7F"/>
              </a:solidFill>
            </a:endParaRPr>
          </a:p>
        </p:txBody>
      </p:sp>
      <p:sp>
        <p:nvSpPr>
          <p:cNvPr id="7" name="Titre 1">
            <a:extLst>
              <a:ext uri="{FF2B5EF4-FFF2-40B4-BE49-F238E27FC236}">
                <a16:creationId xmlns:a16="http://schemas.microsoft.com/office/drawing/2014/main" id="{571325AB-8D35-7A6D-9D74-0D715D837CE3}"/>
              </a:ext>
            </a:extLst>
          </p:cNvPr>
          <p:cNvSpPr txBox="1">
            <a:spLocks/>
          </p:cNvSpPr>
          <p:nvPr/>
        </p:nvSpPr>
        <p:spPr>
          <a:xfrm>
            <a:off x="101462" y="749552"/>
            <a:ext cx="7517785" cy="7755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65A000"/>
                </a:solidFill>
                <a:latin typeface="Source Sans Pro Regular"/>
              </a:rPr>
              <a:t>Activity 1: How to Drink from a Water Bottle</a:t>
            </a:r>
          </a:p>
        </p:txBody>
      </p:sp>
    </p:spTree>
    <p:extLst>
      <p:ext uri="{BB962C8B-B14F-4D97-AF65-F5344CB8AC3E}">
        <p14:creationId xmlns:p14="http://schemas.microsoft.com/office/powerpoint/2010/main" val="176893610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1167314" y="1572147"/>
            <a:ext cx="10313389" cy="3924151"/>
          </a:xfrm>
          <a:prstGeom prst="rect">
            <a:avLst/>
          </a:prstGeom>
          <a:noFill/>
        </p:spPr>
        <p:txBody>
          <a:bodyPr wrap="square" lIns="91440" tIns="45720" rIns="91440" bIns="45720" rtlCol="0" anchor="t">
            <a:spAutoFit/>
          </a:bodyPr>
          <a:lstStyle/>
          <a:p>
            <a:endParaRPr lang="x-none" sz="1600"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You will be given an example of SOP for activation and pre-deployment process for Makati’s National RRT Program:</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dirty="0">
                <a:latin typeface="Source Sans Pro Regular"/>
                <a:sym typeface="Source Sans Pro Regular"/>
              </a:rPr>
              <a:t>Analize the example to critique it and determine how it can be improved</a:t>
            </a:r>
            <a:endParaRPr lang="en-US" sz="24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dirty="0">
                <a:latin typeface="Source Sans Pro Regular"/>
                <a:sym typeface="Source Sans Pro Regular"/>
              </a:rPr>
              <a:t>Then, score example with a scoring rubric</a:t>
            </a:r>
            <a:endParaRPr lang="en-US" sz="2400" dirty="0">
              <a:latin typeface="Source Sans Pro Regular"/>
            </a:endParaRPr>
          </a:p>
          <a:p>
            <a:pPr marL="419100" lvl="5" indent="0">
              <a:spcBef>
                <a:spcPts val="500"/>
              </a:spcBef>
              <a:buClr>
                <a:srgbClr val="00B050"/>
              </a:buClr>
              <a:buSzPct val="100000"/>
              <a:defRPr sz="2400">
                <a:latin typeface="Source Sans Pro Regular"/>
                <a:ea typeface="Source Sans Pro Regular"/>
                <a:cs typeface="Source Sans Pro Regular"/>
                <a:sym typeface="Source Sans Pro Regular"/>
              </a:defRPr>
            </a:pPr>
            <a:endParaRPr lang="en-US" sz="24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Each group will assign a rapporteur to present in plenary the outputs of the group work/discussion.</a:t>
            </a:r>
            <a:endParaRPr lang="en-US" sz="2400" dirty="0">
              <a:solidFill>
                <a:srgbClr val="10253F"/>
              </a:solidFill>
              <a:latin typeface="Source Sans Pro Regular"/>
              <a:cs typeface="Arial"/>
            </a:endParaRPr>
          </a:p>
          <a:p>
            <a:pPr marL="342900" lvl="2" indent="-307975">
              <a:spcBef>
                <a:spcPts val="500"/>
              </a:spcBef>
              <a:buClr>
                <a:srgbClr val="65A000"/>
              </a:buClr>
              <a:buSzPct val="100000"/>
              <a:buFont typeface="Arial"/>
              <a:buChar char="•"/>
            </a:pPr>
            <a:r>
              <a:rPr lang="en-US" sz="2400" dirty="0">
                <a:solidFill>
                  <a:srgbClr val="10253F"/>
                </a:solidFill>
                <a:latin typeface="Source Sans Pro Regular"/>
                <a:cs typeface="Arial"/>
              </a:rPr>
              <a:t>Duration:  30' group work; 15' presentations</a:t>
            </a:r>
          </a:p>
          <a:p>
            <a:endParaRPr lang="x-none" sz="1600" dirty="0"/>
          </a:p>
        </p:txBody>
      </p:sp>
      <p:sp>
        <p:nvSpPr>
          <p:cNvPr id="2" name="Titre 1"/>
          <p:cNvSpPr>
            <a:spLocks noGrp="1"/>
          </p:cNvSpPr>
          <p:nvPr>
            <p:ph type="title"/>
          </p:nvPr>
        </p:nvSpPr>
        <p:spPr>
          <a:xfrm>
            <a:off x="107213" y="1330397"/>
            <a:ext cx="5203031" cy="646114"/>
          </a:xfrm>
        </p:spPr>
        <p:txBody>
          <a:bodyPr lIns="45719" tIns="45720" rIns="45719" bIns="45720" anchor="ctr">
            <a:noAutofit/>
          </a:bodyPr>
          <a:lstStyle/>
          <a:p>
            <a:r>
              <a:rPr lang="en-US" sz="2800" b="1" dirty="0">
                <a:solidFill>
                  <a:srgbClr val="951D19"/>
                </a:solidFill>
                <a:latin typeface="Source Sans Pro Regular"/>
              </a:rPr>
              <a:t>Instructions for group work</a:t>
            </a:r>
          </a:p>
        </p:txBody>
      </p:sp>
      <p:sp>
        <p:nvSpPr>
          <p:cNvPr id="3" name="ZoneTexte 2">
            <a:extLst>
              <a:ext uri="{FF2B5EF4-FFF2-40B4-BE49-F238E27FC236}">
                <a16:creationId xmlns:a16="http://schemas.microsoft.com/office/drawing/2014/main" id="{426BDEF0-65A3-A2D8-EA0F-BD809672B06F}"/>
              </a:ext>
            </a:extLst>
          </p:cNvPr>
          <p:cNvSpPr txBox="1"/>
          <p:nvPr/>
        </p:nvSpPr>
        <p:spPr>
          <a:xfrm>
            <a:off x="104775" y="71096"/>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2.3 Activity: criteria for good SOPs</a:t>
            </a:r>
            <a:endParaRPr lang="fr-FR" sz="3200" dirty="0"/>
          </a:p>
        </p:txBody>
      </p:sp>
      <p:sp>
        <p:nvSpPr>
          <p:cNvPr id="6" name="Espace réservé du numéro de diapositive 5">
            <a:extLst>
              <a:ext uri="{FF2B5EF4-FFF2-40B4-BE49-F238E27FC236}">
                <a16:creationId xmlns:a16="http://schemas.microsoft.com/office/drawing/2014/main" id="{9A1B14FB-9D69-EA07-B8C8-513D95031C59}"/>
              </a:ext>
            </a:extLst>
          </p:cNvPr>
          <p:cNvSpPr>
            <a:spLocks noGrp="1"/>
          </p:cNvSpPr>
          <p:nvPr>
            <p:ph type="sldNum" sz="quarter" idx="2"/>
          </p:nvPr>
        </p:nvSpPr>
        <p:spPr>
          <a:xfrm>
            <a:off x="11623675" y="6461301"/>
            <a:ext cx="566623" cy="343853"/>
          </a:xfrm>
        </p:spPr>
        <p:txBody>
          <a:bodyPr lIns="91440" tIns="45720" rIns="91440" bIns="45720" anchor="t"/>
          <a:lstStyle/>
          <a:p>
            <a:pPr algn="r"/>
            <a:fld id="{86CB4B4D-7CA3-9044-876B-883B54F8677D}" type="slidenum">
              <a:rPr lang="fr-FR" sz="1200" dirty="0">
                <a:solidFill>
                  <a:srgbClr val="7F7F7F"/>
                </a:solidFill>
              </a:rPr>
              <a:pPr algn="r"/>
              <a:t>28</a:t>
            </a:fld>
            <a:endParaRPr lang="fr-FR" sz="1200" dirty="0">
              <a:solidFill>
                <a:srgbClr val="7F7F7F"/>
              </a:solidFill>
            </a:endParaRPr>
          </a:p>
        </p:txBody>
      </p:sp>
      <p:sp>
        <p:nvSpPr>
          <p:cNvPr id="7" name="Titre 1">
            <a:extLst>
              <a:ext uri="{FF2B5EF4-FFF2-40B4-BE49-F238E27FC236}">
                <a16:creationId xmlns:a16="http://schemas.microsoft.com/office/drawing/2014/main" id="{894B6A37-BF71-541F-11F2-64D45C81476B}"/>
              </a:ext>
            </a:extLst>
          </p:cNvPr>
          <p:cNvSpPr txBox="1">
            <a:spLocks/>
          </p:cNvSpPr>
          <p:nvPr/>
        </p:nvSpPr>
        <p:spPr>
          <a:xfrm>
            <a:off x="101462" y="749552"/>
            <a:ext cx="7517785" cy="775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65A000"/>
                </a:solidFill>
                <a:latin typeface="Source Sans Pro Regular"/>
              </a:rPr>
              <a:t>Activity 2: Assessing an SOP example</a:t>
            </a:r>
          </a:p>
        </p:txBody>
      </p:sp>
    </p:spTree>
    <p:extLst>
      <p:ext uri="{BB962C8B-B14F-4D97-AF65-F5344CB8AC3E}">
        <p14:creationId xmlns:p14="http://schemas.microsoft.com/office/powerpoint/2010/main" val="141276676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7C337-53AB-4974-B38D-95DFA467B25D}"/>
              </a:ext>
            </a:extLst>
          </p:cNvPr>
          <p:cNvSpPr>
            <a:spLocks noGrp="1"/>
          </p:cNvSpPr>
          <p:nvPr>
            <p:ph type="title"/>
          </p:nvPr>
        </p:nvSpPr>
        <p:spPr>
          <a:xfrm>
            <a:off x="119119" y="606361"/>
            <a:ext cx="7679531" cy="646114"/>
          </a:xfrm>
        </p:spPr>
        <p:txBody>
          <a:bodyPr lIns="45719" tIns="45720" rIns="45719" bIns="45720" anchor="ctr">
            <a:normAutofit/>
          </a:bodyPr>
          <a:lstStyle/>
          <a:p>
            <a:r>
              <a:rPr lang="en-US" sz="2800" b="1" dirty="0">
                <a:solidFill>
                  <a:srgbClr val="951D19"/>
                </a:solidFill>
                <a:latin typeface="Source Sans Pro Regular"/>
              </a:rPr>
              <a:t>Scoring rubric: Part 1</a:t>
            </a:r>
            <a:endParaRPr lang="fr-FR" sz="2800" b="1">
              <a:solidFill>
                <a:srgbClr val="951D19"/>
              </a:solidFill>
              <a:latin typeface="Source Sans Pro Regular"/>
            </a:endParaRPr>
          </a:p>
        </p:txBody>
      </p:sp>
      <p:graphicFrame>
        <p:nvGraphicFramePr>
          <p:cNvPr id="5" name="Table 4">
            <a:extLst>
              <a:ext uri="{FF2B5EF4-FFF2-40B4-BE49-F238E27FC236}">
                <a16:creationId xmlns:a16="http://schemas.microsoft.com/office/drawing/2014/main" id="{E444902E-3516-40C4-B036-6BAAF30944A4}"/>
              </a:ext>
            </a:extLst>
          </p:cNvPr>
          <p:cNvGraphicFramePr>
            <a:graphicFrameLocks noGrp="1"/>
          </p:cNvGraphicFramePr>
          <p:nvPr>
            <p:extLst>
              <p:ext uri="{D42A27DB-BD31-4B8C-83A1-F6EECF244321}">
                <p14:modId xmlns:p14="http://schemas.microsoft.com/office/powerpoint/2010/main" val="829461643"/>
              </p:ext>
            </p:extLst>
          </p:nvPr>
        </p:nvGraphicFramePr>
        <p:xfrm>
          <a:off x="62630" y="1085589"/>
          <a:ext cx="12133368" cy="5569770"/>
        </p:xfrm>
        <a:graphic>
          <a:graphicData uri="http://schemas.openxmlformats.org/drawingml/2006/table">
            <a:tbl>
              <a:tblPr/>
              <a:tblGrid>
                <a:gridCol w="1166180">
                  <a:extLst>
                    <a:ext uri="{9D8B030D-6E8A-4147-A177-3AD203B41FA5}">
                      <a16:colId xmlns:a16="http://schemas.microsoft.com/office/drawing/2014/main" val="3141612368"/>
                    </a:ext>
                  </a:extLst>
                </a:gridCol>
                <a:gridCol w="1988506">
                  <a:extLst>
                    <a:ext uri="{9D8B030D-6E8A-4147-A177-3AD203B41FA5}">
                      <a16:colId xmlns:a16="http://schemas.microsoft.com/office/drawing/2014/main" val="3717026819"/>
                    </a:ext>
                  </a:extLst>
                </a:gridCol>
                <a:gridCol w="2847739">
                  <a:extLst>
                    <a:ext uri="{9D8B030D-6E8A-4147-A177-3AD203B41FA5}">
                      <a16:colId xmlns:a16="http://schemas.microsoft.com/office/drawing/2014/main" val="3006424702"/>
                    </a:ext>
                  </a:extLst>
                </a:gridCol>
                <a:gridCol w="2740068">
                  <a:extLst>
                    <a:ext uri="{9D8B030D-6E8A-4147-A177-3AD203B41FA5}">
                      <a16:colId xmlns:a16="http://schemas.microsoft.com/office/drawing/2014/main" val="791760949"/>
                    </a:ext>
                  </a:extLst>
                </a:gridCol>
                <a:gridCol w="2677053">
                  <a:extLst>
                    <a:ext uri="{9D8B030D-6E8A-4147-A177-3AD203B41FA5}">
                      <a16:colId xmlns:a16="http://schemas.microsoft.com/office/drawing/2014/main" val="212740457"/>
                    </a:ext>
                  </a:extLst>
                </a:gridCol>
                <a:gridCol w="713822">
                  <a:extLst>
                    <a:ext uri="{9D8B030D-6E8A-4147-A177-3AD203B41FA5}">
                      <a16:colId xmlns:a16="http://schemas.microsoft.com/office/drawing/2014/main" val="2539135783"/>
                    </a:ext>
                  </a:extLst>
                </a:gridCol>
              </a:tblGrid>
              <a:tr h="403212">
                <a:tc>
                  <a:txBody>
                    <a:bodyPr/>
                    <a:lstStyle/>
                    <a:p>
                      <a:pPr algn="ctr" fontAlgn="ctr"/>
                      <a:r>
                        <a:rPr lang="en-US" sz="1300" b="1" i="0" u="none" strike="noStrike" dirty="0">
                          <a:solidFill>
                            <a:srgbClr val="FFFFFF"/>
                          </a:solidFill>
                          <a:effectLst/>
                          <a:latin typeface="Source Sans Pro Regular"/>
                        </a:rPr>
                        <a:t>Indicator</a:t>
                      </a:r>
                    </a:p>
                  </a:txBody>
                  <a:tcPr marL="7029" marR="7029" marT="7029"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1300" b="1" i="0" u="none" strike="noStrike" dirty="0">
                          <a:solidFill>
                            <a:srgbClr val="FFFFFF"/>
                          </a:solidFill>
                          <a:effectLst/>
                          <a:latin typeface="Source Sans Pro Regular"/>
                        </a:rPr>
                        <a:t>No Evidence (0 point)</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1300" b="1" i="0" u="none" strike="noStrike" dirty="0">
                          <a:solidFill>
                            <a:srgbClr val="FFFFFF"/>
                          </a:solidFill>
                          <a:effectLst/>
                          <a:latin typeface="Source Sans Pro Regular"/>
                        </a:rPr>
                        <a:t>Beginning (1 point)</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1300" b="1" i="0" u="none" strike="noStrike" dirty="0">
                          <a:solidFill>
                            <a:srgbClr val="FFFFFF"/>
                          </a:solidFill>
                          <a:effectLst/>
                          <a:latin typeface="Source Sans Pro Regular"/>
                        </a:rPr>
                        <a:t>Developing (2 points)</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1300" b="1" i="0" u="none" strike="noStrike" dirty="0">
                          <a:solidFill>
                            <a:srgbClr val="FFFFFF"/>
                          </a:solidFill>
                          <a:effectLst/>
                          <a:latin typeface="Source Sans Pro Regular"/>
                        </a:rPr>
                        <a:t>Proficient (3 points)</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1300" b="1" i="0" u="none" strike="noStrike" dirty="0">
                          <a:solidFill>
                            <a:srgbClr val="FFFFFF"/>
                          </a:solidFill>
                          <a:effectLst/>
                          <a:latin typeface="Source Sans Pro Regular"/>
                        </a:rPr>
                        <a:t>Score</a:t>
                      </a:r>
                    </a:p>
                  </a:txBody>
                  <a:tcPr marL="7029" marR="7029" marT="702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21218681"/>
                  </a:ext>
                </a:extLst>
              </a:tr>
              <a:tr h="841487">
                <a:tc>
                  <a:txBody>
                    <a:bodyPr/>
                    <a:lstStyle/>
                    <a:p>
                      <a:pPr algn="l" fontAlgn="ctr"/>
                      <a:r>
                        <a:rPr lang="en-US" sz="1300" b="1" i="1" u="none" strike="noStrike" dirty="0">
                          <a:solidFill>
                            <a:srgbClr val="000000"/>
                          </a:solidFill>
                          <a:effectLst/>
                          <a:latin typeface="Source Sans Pro" panose="020B0503030403020204" pitchFamily="34" charset="0"/>
                        </a:rPr>
                        <a:t>Example</a:t>
                      </a:r>
                    </a:p>
                  </a:txBody>
                  <a:tcPr marL="7029" marR="7029" marT="7029"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r>
                        <a:rPr lang="en-US" sz="1300" b="0" i="1" u="none" strike="noStrike" dirty="0">
                          <a:solidFill>
                            <a:srgbClr val="000000"/>
                          </a:solidFill>
                          <a:effectLst/>
                          <a:latin typeface="Source Sans Pro" panose="020B0503030403020204" pitchFamily="34" charset="0"/>
                        </a:rPr>
                        <a:t>No information to evaluate</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r>
                        <a:rPr lang="en-US" sz="1300" b="0" i="1" u="none" strike="noStrike" dirty="0">
                          <a:solidFill>
                            <a:srgbClr val="000000"/>
                          </a:solidFill>
                          <a:effectLst/>
                          <a:latin typeface="Source Sans Pro" panose="020B0503030403020204" pitchFamily="34" charset="0"/>
                        </a:rPr>
                        <a:t>Not able to demonstrate understanding of skills and knowledge consistently.</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r>
                        <a:rPr lang="en-US" sz="1300" b="0" i="1" u="none" strike="noStrike" dirty="0">
                          <a:solidFill>
                            <a:srgbClr val="000000"/>
                          </a:solidFill>
                          <a:effectLst/>
                          <a:latin typeface="Source Sans Pro" panose="020B0503030403020204" pitchFamily="34" charset="0"/>
                        </a:rPr>
                        <a:t>Demonstrates understanding of the skills and knowledge, not yet able to complete independently.</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r>
                        <a:rPr lang="en-US" sz="1300" b="0" i="1" u="none" strike="noStrike" dirty="0">
                          <a:solidFill>
                            <a:srgbClr val="000000"/>
                          </a:solidFill>
                          <a:effectLst/>
                          <a:latin typeface="Source Sans Pro" panose="020B0503030403020204" pitchFamily="34" charset="0"/>
                        </a:rPr>
                        <a:t>Can consistently demonstrate the skills and knowledge without intervention needed.</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US" sz="1300" b="0" i="1" u="none" strike="noStrike" dirty="0">
                          <a:solidFill>
                            <a:srgbClr val="000000"/>
                          </a:solidFill>
                          <a:effectLst/>
                          <a:latin typeface="Source Sans Pro Regular"/>
                        </a:rPr>
                        <a:t>NA</a:t>
                      </a:r>
                    </a:p>
                  </a:txBody>
                  <a:tcPr marL="7029" marR="7029" marT="702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751898458"/>
                  </a:ext>
                </a:extLst>
              </a:tr>
              <a:tr h="688931">
                <a:tc>
                  <a:txBody>
                    <a:bodyPr/>
                    <a:lstStyle/>
                    <a:p>
                      <a:pPr algn="l" fontAlgn="b"/>
                      <a:r>
                        <a:rPr lang="en-US" sz="1300" b="1" i="0" u="none" strike="noStrike" dirty="0">
                          <a:solidFill>
                            <a:srgbClr val="000000"/>
                          </a:solidFill>
                          <a:effectLst/>
                          <a:latin typeface="Source Sans Pro" panose="020B0503030403020204" pitchFamily="34" charset="0"/>
                        </a:rPr>
                        <a:t>Purpose</a:t>
                      </a:r>
                    </a:p>
                  </a:txBody>
                  <a:tcPr marL="7029" marR="7029" marT="702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The purpose and reason are not defined in the SOP </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The purpose and the reason are stated but lacks the what and why</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The purpose and reasons are stated in the SOP but does not include either the what or why</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The purpose is clearly defined, clearly states the reason for doing the activity and includes both the what and why.</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2747587307"/>
                  </a:ext>
                </a:extLst>
              </a:tr>
              <a:tr h="631114">
                <a:tc>
                  <a:txBody>
                    <a:bodyPr/>
                    <a:lstStyle/>
                    <a:p>
                      <a:pPr algn="l" fontAlgn="b"/>
                      <a:r>
                        <a:rPr lang="en-US" sz="1300" b="1" i="0" u="none" strike="noStrike" dirty="0">
                          <a:solidFill>
                            <a:srgbClr val="000000"/>
                          </a:solidFill>
                          <a:effectLst/>
                          <a:latin typeface="Source Sans Pro" panose="020B0503030403020204" pitchFamily="34" charset="0"/>
                        </a:rPr>
                        <a:t>Scope</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scope is not defined in the SOP</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scope is included but lacks </a:t>
                      </a:r>
                      <a:r>
                        <a:rPr lang="en-US" sz="1300" b="0" i="0" u="none" strike="noStrike" noProof="0" dirty="0">
                          <a:solidFill>
                            <a:srgbClr val="000000"/>
                          </a:solidFill>
                          <a:effectLst/>
                          <a:latin typeface="Source Sans Pro" panose="020B0503030403020204" pitchFamily="34" charset="0"/>
                        </a:rPr>
                        <a:t> the</a:t>
                      </a:r>
                      <a:r>
                        <a:rPr lang="en-US" sz="1300" b="0" i="0" u="none" strike="noStrike" dirty="0">
                          <a:solidFill>
                            <a:srgbClr val="000000"/>
                          </a:solidFill>
                          <a:effectLst/>
                          <a:latin typeface="Source Sans Pro" panose="020B0503030403020204" pitchFamily="34" charset="0"/>
                        </a:rPr>
                        <a:t> who and when </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scope is stated in the SOP and outlines but does not include either the who or when </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scope is clearly defined, including both the who and when.</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184822202"/>
                  </a:ext>
                </a:extLst>
              </a:tr>
              <a:tr h="631114">
                <a:tc>
                  <a:txBody>
                    <a:bodyPr/>
                    <a:lstStyle/>
                    <a:p>
                      <a:pPr algn="l" fontAlgn="b"/>
                      <a:r>
                        <a:rPr lang="en-US" sz="1300" b="1" i="0" u="none" strike="noStrike" dirty="0">
                          <a:solidFill>
                            <a:srgbClr val="000000"/>
                          </a:solidFill>
                          <a:effectLst/>
                          <a:latin typeface="Source Sans Pro" panose="020B0503030403020204" pitchFamily="34" charset="0"/>
                        </a:rPr>
                        <a:t>Key stakeholders </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Key stakeholder are not defined in the SOP</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Some key stakeholders are defined but not all</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All key stakeholders are included but does not include what they are doing</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300" b="0" i="0" u="none" strike="noStrike" dirty="0">
                          <a:solidFill>
                            <a:srgbClr val="000000"/>
                          </a:solidFill>
                          <a:effectLst/>
                          <a:latin typeface="Source Sans Pro" panose="020B0503030403020204" pitchFamily="34" charset="0"/>
                        </a:rPr>
                        <a:t>Key stakeholders are clearly identified and  what they are doing is defined</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1617714628"/>
                  </a:ext>
                </a:extLst>
              </a:tr>
              <a:tr h="631114">
                <a:tc>
                  <a:txBody>
                    <a:bodyPr/>
                    <a:lstStyle/>
                    <a:p>
                      <a:pPr algn="l" fontAlgn="b"/>
                      <a:r>
                        <a:rPr lang="en-US" sz="1300" b="1" i="0" u="none" strike="noStrike" dirty="0">
                          <a:solidFill>
                            <a:srgbClr val="000000"/>
                          </a:solidFill>
                          <a:effectLst/>
                          <a:latin typeface="Source Sans Pro" panose="020B0503030403020204" pitchFamily="34" charset="0"/>
                        </a:rPr>
                        <a:t>Content</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does not contain any of the 5Ws (who, what, where, when why)</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contains less than 3 of the who, what, where, when, why</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contains more than 3 of the </a:t>
                      </a:r>
                      <a:r>
                        <a:rPr lang="en-US" sz="1300" b="0" i="0" u="none" strike="noStrike" noProof="0" dirty="0">
                          <a:solidFill>
                            <a:srgbClr val="000000"/>
                          </a:solidFill>
                          <a:effectLst/>
                          <a:latin typeface="Source Sans Pro" panose="020B0503030403020204" pitchFamily="34" charset="0"/>
                        </a:rPr>
                        <a:t>who, what, where, when, why</a:t>
                      </a:r>
                      <a:endParaRPr lang="en-US" sz="1300" b="0" i="0" u="none" strike="noStrike" dirty="0">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includes all the main 5 elements: who, what, where when and why</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785500801"/>
                  </a:ext>
                </a:extLst>
              </a:tr>
              <a:tr h="516698">
                <a:tc>
                  <a:txBody>
                    <a:bodyPr/>
                    <a:lstStyle/>
                    <a:p>
                      <a:pPr algn="l" fontAlgn="b"/>
                      <a:r>
                        <a:rPr lang="en-US" sz="1300" b="1" i="0" u="none" strike="noStrike" dirty="0">
                          <a:solidFill>
                            <a:srgbClr val="000000"/>
                          </a:solidFill>
                          <a:effectLst/>
                          <a:latin typeface="Source Sans Pro" panose="020B0503030403020204" pitchFamily="34" charset="0"/>
                        </a:rPr>
                        <a:t>Conciseness</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not concise</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concise some of the time (&lt;50% of the time)</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concise most of the time (&gt;50% of the time)</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concise throughout (i.e., at all times)</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extLst>
                  <a:ext uri="{0D108BD9-81ED-4DB2-BD59-A6C34878D82A}">
                    <a16:rowId xmlns:a16="http://schemas.microsoft.com/office/drawing/2014/main" val="1856337562"/>
                  </a:ext>
                </a:extLst>
              </a:tr>
              <a:tr h="594986">
                <a:tc>
                  <a:txBody>
                    <a:bodyPr/>
                    <a:lstStyle/>
                    <a:p>
                      <a:pPr algn="l" fontAlgn="b"/>
                      <a:r>
                        <a:rPr lang="en-US" sz="1300" b="1" i="0" u="none" strike="noStrike" dirty="0">
                          <a:solidFill>
                            <a:srgbClr val="000000"/>
                          </a:solidFill>
                          <a:effectLst/>
                          <a:latin typeface="Source Sans Pro" panose="020B0503030403020204" pitchFamily="34" charset="0"/>
                        </a:rPr>
                        <a:t>Formatting</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does not use consistent formatting</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uses similar formatting some of the time </a:t>
                      </a:r>
                      <a:r>
                        <a:rPr lang="en-US" sz="1300" b="0" i="0" u="none" strike="noStrike" noProof="0" dirty="0">
                          <a:solidFill>
                            <a:srgbClr val="000000"/>
                          </a:solidFill>
                          <a:effectLst/>
                          <a:latin typeface="Source Sans Pro" panose="020B0503030403020204" pitchFamily="34" charset="0"/>
                        </a:rPr>
                        <a:t>(&lt;50% of the time)</a:t>
                      </a:r>
                      <a:endParaRPr lang="en-US" sz="1300" b="0" i="0" u="none" strike="noStrike" noProof="0" dirty="0">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uses similar formatting most of the time </a:t>
                      </a:r>
                      <a:r>
                        <a:rPr lang="en-US" sz="1300" b="0" i="0" u="none" strike="noStrike" noProof="0" dirty="0">
                          <a:solidFill>
                            <a:srgbClr val="000000"/>
                          </a:solidFill>
                          <a:effectLst/>
                          <a:latin typeface="Source Sans Pro" panose="020B0503030403020204" pitchFamily="34" charset="0"/>
                        </a:rPr>
                        <a:t> (&gt;50% of the time)</a:t>
                      </a:r>
                      <a:endParaRPr lang="en-US" sz="1300" b="0" i="0" u="none" strike="noStrike" dirty="0">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uses consistent formatting throughout </a:t>
                      </a:r>
                      <a:r>
                        <a:rPr lang="en-US" sz="1300" b="0" i="0" u="none" strike="noStrike" noProof="0" dirty="0">
                          <a:solidFill>
                            <a:srgbClr val="000000"/>
                          </a:solidFill>
                          <a:effectLst/>
                          <a:latin typeface="Source Sans Pro" panose="020B0503030403020204" pitchFamily="34" charset="0"/>
                        </a:rPr>
                        <a:t>(i.e., at all times)</a:t>
                      </a:r>
                      <a:endParaRPr lang="en-US" sz="1300" b="0" i="0" u="none" strike="noStrike" noProof="0" dirty="0">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583896631"/>
                  </a:ext>
                </a:extLst>
              </a:tr>
              <a:tr h="631114">
                <a:tc>
                  <a:txBody>
                    <a:bodyPr/>
                    <a:lstStyle/>
                    <a:p>
                      <a:pPr algn="l" fontAlgn="b"/>
                      <a:r>
                        <a:rPr lang="en-US" sz="1300" b="1" i="0" u="none" strike="noStrike" dirty="0">
                          <a:solidFill>
                            <a:srgbClr val="000000"/>
                          </a:solidFill>
                          <a:effectLst/>
                          <a:latin typeface="Source Sans Pro" panose="020B0503030403020204" pitchFamily="34" charset="0"/>
                        </a:rPr>
                        <a:t>Clarity</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procedure is not outlined in a sequential step-by-step format </a:t>
                      </a: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sometimes outlined in a step-by-step format </a:t>
                      </a:r>
                      <a:r>
                        <a:rPr lang="en-US" sz="1300" b="0" i="0" u="none" strike="noStrike" noProof="0" dirty="0">
                          <a:solidFill>
                            <a:srgbClr val="000000"/>
                          </a:solidFill>
                          <a:effectLst/>
                          <a:latin typeface="Source Sans Pro" panose="020B0503030403020204" pitchFamily="34" charset="0"/>
                        </a:rPr>
                        <a:t>(&lt;50% of the time)</a:t>
                      </a:r>
                      <a:endParaRPr lang="en-US" sz="1300" b="0" i="0" u="none" strike="noStrike" dirty="0">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is most of the time outlined in a step-by-step format that is easy to follow </a:t>
                      </a:r>
                      <a:r>
                        <a:rPr lang="en-US" sz="1300" b="0" i="0" u="none" strike="noStrike" noProof="0" dirty="0">
                          <a:solidFill>
                            <a:srgbClr val="000000"/>
                          </a:solidFill>
                          <a:effectLst/>
                          <a:latin typeface="Source Sans Pro" panose="020B0503030403020204" pitchFamily="34" charset="0"/>
                        </a:rPr>
                        <a:t> (&gt;50% of the time)</a:t>
                      </a:r>
                      <a:endParaRPr lang="en-US" sz="1300" b="0" i="0" u="none" strike="noStrike" dirty="0">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1300" b="0" i="0" u="none" strike="noStrike" dirty="0">
                          <a:solidFill>
                            <a:srgbClr val="000000"/>
                          </a:solidFill>
                          <a:effectLst/>
                          <a:latin typeface="Source Sans Pro" panose="020B0503030403020204" pitchFamily="34" charset="0"/>
                        </a:rPr>
                        <a:t>The SOP consistently utilizes a step-by-step format that is easy to follow </a:t>
                      </a:r>
                      <a:r>
                        <a:rPr lang="en-US" sz="1300" b="0" i="0" u="none" strike="noStrike" noProof="0" dirty="0">
                          <a:solidFill>
                            <a:srgbClr val="000000"/>
                          </a:solidFill>
                          <a:effectLst/>
                          <a:latin typeface="Source Sans Pro" panose="020B0503030403020204" pitchFamily="34" charset="0"/>
                        </a:rPr>
                        <a:t>(i.e., at all times)</a:t>
                      </a:r>
                      <a:endParaRPr lang="en-US" sz="1300" b="0" i="0" u="none" strike="noStrike" noProof="0" dirty="0">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US" sz="13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35116622"/>
                  </a:ext>
                </a:extLst>
              </a:tr>
            </a:tbl>
          </a:graphicData>
        </a:graphic>
      </p:graphicFrame>
      <p:sp>
        <p:nvSpPr>
          <p:cNvPr id="6" name="ZoneTexte 5">
            <a:extLst>
              <a:ext uri="{FF2B5EF4-FFF2-40B4-BE49-F238E27FC236}">
                <a16:creationId xmlns:a16="http://schemas.microsoft.com/office/drawing/2014/main" id="{EC498A2D-AF81-8AC8-7203-674CA29F0054}"/>
              </a:ext>
            </a:extLst>
          </p:cNvPr>
          <p:cNvSpPr txBox="1"/>
          <p:nvPr/>
        </p:nvSpPr>
        <p:spPr>
          <a:xfrm>
            <a:off x="116681" y="54770"/>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2.3 Activity: criteria for good SOPs</a:t>
            </a:r>
            <a:endParaRPr lang="fr-FR" sz="3200" dirty="0"/>
          </a:p>
        </p:txBody>
      </p:sp>
      <p:sp>
        <p:nvSpPr>
          <p:cNvPr id="4" name="Espace réservé du numéro de diapositive 3">
            <a:extLst>
              <a:ext uri="{FF2B5EF4-FFF2-40B4-BE49-F238E27FC236}">
                <a16:creationId xmlns:a16="http://schemas.microsoft.com/office/drawing/2014/main" id="{CA7A8C7D-23BD-44B9-FE55-9897FE28D4A6}"/>
              </a:ext>
            </a:extLst>
          </p:cNvPr>
          <p:cNvSpPr>
            <a:spLocks noGrp="1"/>
          </p:cNvSpPr>
          <p:nvPr>
            <p:ph type="sldNum" sz="quarter" idx="2"/>
          </p:nvPr>
        </p:nvSpPr>
        <p:spPr>
          <a:xfrm>
            <a:off x="11623675" y="6592270"/>
            <a:ext cx="566623" cy="427197"/>
          </a:xfrm>
        </p:spPr>
        <p:txBody>
          <a:bodyPr lIns="91440" tIns="45720" rIns="91440" bIns="45720" anchor="t"/>
          <a:lstStyle/>
          <a:p>
            <a:pPr algn="r"/>
            <a:fld id="{86CB4B4D-7CA3-9044-876B-883B54F8677D}" type="slidenum">
              <a:rPr lang="fr-FR" sz="1100" dirty="0"/>
              <a:pPr algn="r"/>
              <a:t>29</a:t>
            </a:fld>
            <a:endParaRPr lang="fr-FR" sz="1100" dirty="0"/>
          </a:p>
        </p:txBody>
      </p:sp>
    </p:spTree>
    <p:extLst>
      <p:ext uri="{BB962C8B-B14F-4D97-AF65-F5344CB8AC3E}">
        <p14:creationId xmlns:p14="http://schemas.microsoft.com/office/powerpoint/2010/main" val="390206769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2093630" y="1807852"/>
            <a:ext cx="8004738" cy="144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dirty="0"/>
              <a:t>Module</a:t>
            </a:r>
            <a:r>
              <a:rPr b="1" dirty="0"/>
              <a:t> </a:t>
            </a:r>
            <a:r>
              <a:rPr lang="fr-FR" b="1" dirty="0"/>
              <a:t>2 </a:t>
            </a:r>
          </a:p>
          <a:p>
            <a:r>
              <a:rPr lang="fr-FR" b="1" dirty="0"/>
              <a:t>RRT SOP </a:t>
            </a:r>
            <a:r>
              <a:rPr lang="fr-FR" b="1" dirty="0" err="1"/>
              <a:t>development</a:t>
            </a:r>
            <a:r>
              <a:rPr lang="fr-FR" b="1" dirty="0"/>
              <a:t> </a:t>
            </a:r>
            <a:endParaRPr lang="en-US" b="1" dirty="0">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3" name="Espace réservé du numéro de diapositive 2">
            <a:extLst>
              <a:ext uri="{FF2B5EF4-FFF2-40B4-BE49-F238E27FC236}">
                <a16:creationId xmlns:a16="http://schemas.microsoft.com/office/drawing/2014/main" id="{57F5FB9A-B59D-0B8E-633D-EE17CD925E75}"/>
              </a:ext>
            </a:extLst>
          </p:cNvPr>
          <p:cNvSpPr>
            <a:spLocks noGrp="1"/>
          </p:cNvSpPr>
          <p:nvPr>
            <p:ph type="sldNum" sz="quarter" idx="2"/>
          </p:nvPr>
        </p:nvSpPr>
        <p:spPr>
          <a:xfrm>
            <a:off x="11910961" y="6539267"/>
            <a:ext cx="280874" cy="320041"/>
          </a:xfrm>
        </p:spPr>
        <p:txBody>
          <a:bodyPr lIns="91440" tIns="45720" rIns="91440" bIns="45720" anchor="t"/>
          <a:lstStyle/>
          <a:p>
            <a:fld id="{86CB4B4D-7CA3-9044-876B-883B54F8677D}" type="slidenum">
              <a:rPr lang="fr-FR" sz="1200" dirty="0">
                <a:solidFill>
                  <a:srgbClr val="7F7F7F"/>
                </a:solidFill>
              </a:rPr>
              <a:t>3</a:t>
            </a:fld>
            <a:endParaRPr lang="fr-FR" sz="1200" dirty="0">
              <a:solidFill>
                <a:srgbClr val="7F7F7F"/>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7CE5-EC25-47F4-A6B4-64E50F8450FF}"/>
              </a:ext>
            </a:extLst>
          </p:cNvPr>
          <p:cNvSpPr>
            <a:spLocks noGrp="1"/>
          </p:cNvSpPr>
          <p:nvPr>
            <p:ph type="title"/>
          </p:nvPr>
        </p:nvSpPr>
        <p:spPr>
          <a:xfrm>
            <a:off x="107213" y="844487"/>
            <a:ext cx="6238874" cy="646114"/>
          </a:xfrm>
        </p:spPr>
        <p:txBody>
          <a:bodyPr lIns="45719" tIns="45720" rIns="45719" bIns="45720" anchor="ctr">
            <a:noAutofit/>
          </a:bodyPr>
          <a:lstStyle/>
          <a:p>
            <a:r>
              <a:rPr lang="en-US" sz="2800" b="1" dirty="0">
                <a:solidFill>
                  <a:srgbClr val="951D19"/>
                </a:solidFill>
                <a:latin typeface="Source Sans Pro Regular"/>
              </a:rPr>
              <a:t>Scoring rubric: Part 2</a:t>
            </a:r>
          </a:p>
        </p:txBody>
      </p:sp>
      <p:graphicFrame>
        <p:nvGraphicFramePr>
          <p:cNvPr id="6" name="Table 5">
            <a:extLst>
              <a:ext uri="{FF2B5EF4-FFF2-40B4-BE49-F238E27FC236}">
                <a16:creationId xmlns:a16="http://schemas.microsoft.com/office/drawing/2014/main" id="{BB05FCF4-D1CC-4F1C-B6FC-8E3AECCFFF34}"/>
              </a:ext>
            </a:extLst>
          </p:cNvPr>
          <p:cNvGraphicFramePr>
            <a:graphicFrameLocks noGrp="1"/>
          </p:cNvGraphicFramePr>
          <p:nvPr>
            <p:extLst>
              <p:ext uri="{D42A27DB-BD31-4B8C-83A1-F6EECF244321}">
                <p14:modId xmlns:p14="http://schemas.microsoft.com/office/powerpoint/2010/main" val="735596539"/>
              </p:ext>
            </p:extLst>
          </p:nvPr>
        </p:nvGraphicFramePr>
        <p:xfrm>
          <a:off x="1559534" y="1677219"/>
          <a:ext cx="8839201" cy="2684780"/>
        </p:xfrm>
        <a:graphic>
          <a:graphicData uri="http://schemas.openxmlformats.org/drawingml/2006/table">
            <a:tbl>
              <a:tblPr/>
              <a:tblGrid>
                <a:gridCol w="1947164">
                  <a:extLst>
                    <a:ext uri="{9D8B030D-6E8A-4147-A177-3AD203B41FA5}">
                      <a16:colId xmlns:a16="http://schemas.microsoft.com/office/drawing/2014/main" val="2950520599"/>
                    </a:ext>
                  </a:extLst>
                </a:gridCol>
                <a:gridCol w="4092592">
                  <a:extLst>
                    <a:ext uri="{9D8B030D-6E8A-4147-A177-3AD203B41FA5}">
                      <a16:colId xmlns:a16="http://schemas.microsoft.com/office/drawing/2014/main" val="2942571501"/>
                    </a:ext>
                  </a:extLst>
                </a:gridCol>
                <a:gridCol w="1193672">
                  <a:extLst>
                    <a:ext uri="{9D8B030D-6E8A-4147-A177-3AD203B41FA5}">
                      <a16:colId xmlns:a16="http://schemas.microsoft.com/office/drawing/2014/main" val="2934775575"/>
                    </a:ext>
                  </a:extLst>
                </a:gridCol>
                <a:gridCol w="1605773">
                  <a:extLst>
                    <a:ext uri="{9D8B030D-6E8A-4147-A177-3AD203B41FA5}">
                      <a16:colId xmlns:a16="http://schemas.microsoft.com/office/drawing/2014/main" val="4255947904"/>
                    </a:ext>
                  </a:extLst>
                </a:gridCol>
              </a:tblGrid>
              <a:tr h="452120">
                <a:tc>
                  <a:txBody>
                    <a:bodyPr/>
                    <a:lstStyle/>
                    <a:p>
                      <a:pPr algn="ctr" fontAlgn="ctr"/>
                      <a:r>
                        <a:rPr lang="en-US" sz="2000" b="1" i="0" u="none" strike="noStrike" dirty="0">
                          <a:solidFill>
                            <a:srgbClr val="FFFFFF"/>
                          </a:solidFill>
                          <a:effectLst/>
                          <a:latin typeface="Calibri"/>
                        </a:rPr>
                        <a:t>Section</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2000" b="1" i="0" u="none" strike="noStrike" dirty="0">
                          <a:solidFill>
                            <a:srgbClr val="FFFFFF"/>
                          </a:solidFill>
                          <a:effectLst/>
                          <a:latin typeface="Calibri"/>
                        </a:rPr>
                        <a:t>Question</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2000" b="1" i="0" u="none" strike="noStrike" dirty="0">
                          <a:solidFill>
                            <a:srgbClr val="FFFFFF"/>
                          </a:solidFill>
                          <a:effectLst/>
                          <a:latin typeface="Calibri"/>
                        </a:rPr>
                        <a:t>Evaluation</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2000" b="1" i="0" u="none" strike="noStrike" dirty="0">
                          <a:solidFill>
                            <a:srgbClr val="FFFFFF"/>
                          </a:solidFill>
                          <a:effectLst/>
                          <a:latin typeface="Calibri"/>
                        </a:rPr>
                        <a:t>Score</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528533327"/>
                  </a:ext>
                </a:extLst>
              </a:tr>
              <a:tr h="452120">
                <a:tc>
                  <a:txBody>
                    <a:bodyPr/>
                    <a:lstStyle/>
                    <a:p>
                      <a:pPr algn="ctr" fontAlgn="ctr"/>
                      <a:r>
                        <a:rPr lang="en-US" sz="1600" b="1" i="0" u="none" strike="noStrike" dirty="0">
                          <a:solidFill>
                            <a:srgbClr val="000000"/>
                          </a:solidFill>
                          <a:effectLst/>
                          <a:latin typeface="Calibri"/>
                        </a:rPr>
                        <a:t>Activation and pre-deployment</a:t>
                      </a:r>
                      <a:endParaRPr lang="en-US"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600" b="0" i="0" u="none" strike="noStrike" dirty="0">
                          <a:solidFill>
                            <a:srgbClr val="000000"/>
                          </a:solidFill>
                          <a:effectLst/>
                          <a:latin typeface="Calibri" panose="020F0502020204030204" pitchFamily="34" charset="0"/>
                        </a:rPr>
                        <a:t>What decision-making criteria (factors or data) should be considered in the decision to activate the RRT?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600" b="0" i="0" u="none" strike="noStrike" dirty="0">
                        <a:solidFill>
                          <a:srgbClr val="000000"/>
                        </a:solidFill>
                        <a:effectLst/>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600" b="0" i="0" u="none" strike="noStrike" dirty="0">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404145586"/>
                  </a:ext>
                </a:extLst>
              </a:tr>
              <a:tr h="452120">
                <a:tc>
                  <a:txBody>
                    <a:bodyPr/>
                    <a:lstStyle/>
                    <a:p>
                      <a:pPr algn="ctr" fontAlgn="ctr"/>
                      <a:r>
                        <a:rPr lang="en-US" sz="1600" b="1" i="0" u="none" strike="noStrike" dirty="0">
                          <a:solidFill>
                            <a:srgbClr val="000000"/>
                          </a:solidFill>
                          <a:effectLst/>
                          <a:latin typeface="Calibri"/>
                        </a:rPr>
                        <a:t>Activation </a:t>
                      </a:r>
                      <a:r>
                        <a:rPr lang="en-US" sz="1600" b="1" i="0" u="none" strike="noStrike" noProof="0" dirty="0">
                          <a:solidFill>
                            <a:srgbClr val="000000"/>
                          </a:solidFill>
                          <a:effectLst/>
                          <a:latin typeface="Calibri"/>
                        </a:rPr>
                        <a:t>and pre-deployment</a:t>
                      </a:r>
                      <a:endParaRPr lang="en-US"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600" b="0" i="0" u="none" strike="noStrike" dirty="0">
                          <a:solidFill>
                            <a:srgbClr val="000000"/>
                          </a:solidFill>
                          <a:effectLst/>
                          <a:latin typeface="Calibri"/>
                        </a:rPr>
                        <a:t>Who is responsible and has the authority to activate the RRT?</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en-US" sz="1600" b="0" i="0" u="none" strike="noStrike" dirty="0">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4083581715"/>
                  </a:ext>
                </a:extLst>
              </a:tr>
              <a:tr h="452120">
                <a:tc>
                  <a:txBody>
                    <a:bodyPr/>
                    <a:lstStyle/>
                    <a:p>
                      <a:pPr algn="ctr" fontAlgn="ctr"/>
                      <a:r>
                        <a:rPr lang="en-US" sz="1600" b="1" i="0" u="none" strike="noStrike" dirty="0">
                          <a:solidFill>
                            <a:srgbClr val="000000"/>
                          </a:solidFill>
                          <a:effectLst/>
                          <a:latin typeface="Calibri"/>
                        </a:rPr>
                        <a:t>Activation </a:t>
                      </a:r>
                      <a:r>
                        <a:rPr lang="en-US" sz="1600" b="1" i="0" u="none" strike="noStrike" noProof="0" dirty="0">
                          <a:solidFill>
                            <a:srgbClr val="000000"/>
                          </a:solidFill>
                          <a:effectLst/>
                          <a:latin typeface="Calibri"/>
                        </a:rPr>
                        <a:t>and pre-deployment</a:t>
                      </a:r>
                      <a:endParaRPr lang="en-US"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en-US" sz="1600" b="0" i="0" u="none" strike="noStrike" dirty="0">
                          <a:solidFill>
                            <a:srgbClr val="000000"/>
                          </a:solidFill>
                          <a:effectLst/>
                          <a:latin typeface="Calibri"/>
                        </a:rPr>
                        <a:t>How will the RRT composition (what roles) and structure be decided?</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en-US" sz="1600" b="0" i="0" u="none" strike="noStrike" dirty="0">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561026322"/>
                  </a:ext>
                </a:extLst>
              </a:tr>
              <a:tr h="452120">
                <a:tc>
                  <a:txBody>
                    <a:bodyPr/>
                    <a:lstStyle/>
                    <a:p>
                      <a:pPr algn="ctr" fontAlgn="ctr"/>
                      <a:r>
                        <a:rPr lang="en-US" sz="1600" b="1" i="0" u="none" strike="noStrike" dirty="0">
                          <a:solidFill>
                            <a:srgbClr val="000000"/>
                          </a:solidFill>
                          <a:effectLst/>
                          <a:latin typeface="Calibri"/>
                        </a:rPr>
                        <a:t>Activation </a:t>
                      </a:r>
                      <a:r>
                        <a:rPr lang="en-US" sz="1600" b="1" i="0" u="none" strike="noStrike" noProof="0" dirty="0">
                          <a:solidFill>
                            <a:srgbClr val="000000"/>
                          </a:solidFill>
                          <a:effectLst/>
                          <a:latin typeface="Calibri"/>
                        </a:rPr>
                        <a:t>and pre-deployment</a:t>
                      </a:r>
                      <a:endParaRPr lang="en-US"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600" b="0" i="0" u="none" strike="noStrike" dirty="0">
                          <a:solidFill>
                            <a:srgbClr val="000000"/>
                          </a:solidFill>
                          <a:effectLst/>
                          <a:latin typeface="Calibri"/>
                        </a:rPr>
                        <a:t>What pre-deployment processes are needed to mobilize RRT members?</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en-US" sz="1600" b="0" i="0" u="none" strike="noStrike" dirty="0">
                          <a:solidFill>
                            <a:srgbClr val="000000"/>
                          </a:solidFill>
                          <a:effectLst/>
                          <a:latin typeface="Calibri" panose="020F0502020204030204" pitchFamily="34" charset="0"/>
                        </a:rP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2712373369"/>
                  </a:ext>
                </a:extLst>
              </a:tr>
            </a:tbl>
          </a:graphicData>
        </a:graphic>
      </p:graphicFrame>
      <p:graphicFrame>
        <p:nvGraphicFramePr>
          <p:cNvPr id="8" name="Table 7">
            <a:extLst>
              <a:ext uri="{FF2B5EF4-FFF2-40B4-BE49-F238E27FC236}">
                <a16:creationId xmlns:a16="http://schemas.microsoft.com/office/drawing/2014/main" id="{7025CE47-90AA-4008-B565-31031A4EC67B}"/>
              </a:ext>
            </a:extLst>
          </p:cNvPr>
          <p:cNvGraphicFramePr>
            <a:graphicFrameLocks noGrp="1"/>
          </p:cNvGraphicFramePr>
          <p:nvPr>
            <p:extLst>
              <p:ext uri="{D42A27DB-BD31-4B8C-83A1-F6EECF244321}">
                <p14:modId xmlns:p14="http://schemas.microsoft.com/office/powerpoint/2010/main" val="4006782640"/>
              </p:ext>
            </p:extLst>
          </p:nvPr>
        </p:nvGraphicFramePr>
        <p:xfrm>
          <a:off x="2772384" y="4571719"/>
          <a:ext cx="6413500" cy="1524000"/>
        </p:xfrm>
        <a:graphic>
          <a:graphicData uri="http://schemas.openxmlformats.org/drawingml/2006/table">
            <a:tbl>
              <a:tblPr/>
              <a:tblGrid>
                <a:gridCol w="1196901">
                  <a:extLst>
                    <a:ext uri="{9D8B030D-6E8A-4147-A177-3AD203B41FA5}">
                      <a16:colId xmlns:a16="http://schemas.microsoft.com/office/drawing/2014/main" val="725283774"/>
                    </a:ext>
                  </a:extLst>
                </a:gridCol>
                <a:gridCol w="5216599">
                  <a:extLst>
                    <a:ext uri="{9D8B030D-6E8A-4147-A177-3AD203B41FA5}">
                      <a16:colId xmlns:a16="http://schemas.microsoft.com/office/drawing/2014/main" val="3804833022"/>
                    </a:ext>
                  </a:extLst>
                </a:gridCol>
              </a:tblGrid>
              <a:tr h="381000">
                <a:tc gridSpan="2">
                  <a:txBody>
                    <a:bodyPr/>
                    <a:lstStyle/>
                    <a:p>
                      <a:pPr algn="ctr" fontAlgn="ctr"/>
                      <a:r>
                        <a:rPr lang="en-US" sz="1600" b="1" i="1" u="none" strike="noStrike">
                          <a:solidFill>
                            <a:srgbClr val="000000"/>
                          </a:solidFill>
                          <a:effectLst/>
                          <a:latin typeface="Calibri" panose="020F0502020204030204" pitchFamily="34" charset="0"/>
                        </a:rPr>
                        <a:t>Evaluation Key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endParaRPr lang="en-US"/>
                    </a:p>
                  </a:txBody>
                  <a:tcPr/>
                </a:tc>
                <a:extLst>
                  <a:ext uri="{0D108BD9-81ED-4DB2-BD59-A6C34878D82A}">
                    <a16:rowId xmlns:a16="http://schemas.microsoft.com/office/drawing/2014/main" val="1424501091"/>
                  </a:ext>
                </a:extLst>
              </a:tr>
              <a:tr h="381000">
                <a:tc>
                  <a:txBody>
                    <a:bodyPr/>
                    <a:lstStyle/>
                    <a:p>
                      <a:pPr algn="l" fontAlgn="b"/>
                      <a:r>
                        <a:rPr lang="en-US" sz="1600" b="0" i="1" u="none" strike="noStrike" dirty="0">
                          <a:solidFill>
                            <a:srgbClr val="000000"/>
                          </a:solidFill>
                          <a:effectLst/>
                          <a:latin typeface="Calibri" panose="020F0502020204030204" pitchFamily="34" charset="0"/>
                        </a:rPr>
                        <a:t>No</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ctr"/>
                      <a:r>
                        <a:rPr lang="en-US" sz="1600" b="0" i="1" u="none" strike="noStrike" dirty="0">
                          <a:solidFill>
                            <a:srgbClr val="000000"/>
                          </a:solidFill>
                          <a:effectLst/>
                          <a:latin typeface="Calibri" panose="020F0502020204030204" pitchFamily="34" charset="0"/>
                        </a:rPr>
                        <a:t>Does not include information on this question</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660229659"/>
                  </a:ext>
                </a:extLst>
              </a:tr>
              <a:tr h="381000">
                <a:tc>
                  <a:txBody>
                    <a:bodyPr/>
                    <a:lstStyle/>
                    <a:p>
                      <a:pPr algn="l" fontAlgn="b"/>
                      <a:r>
                        <a:rPr lang="en-US" sz="1600" b="0" i="1" u="none" strike="noStrike">
                          <a:solidFill>
                            <a:srgbClr val="000000"/>
                          </a:solidFill>
                          <a:effectLst/>
                          <a:latin typeface="Calibri" panose="020F0502020204030204" pitchFamily="34" charset="0"/>
                        </a:rPr>
                        <a:t>Somewhat</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fontAlgn="ctr"/>
                      <a:r>
                        <a:rPr lang="en-US" sz="1600" b="0" i="1" u="none" strike="noStrike" dirty="0">
                          <a:solidFill>
                            <a:srgbClr val="000000"/>
                          </a:solidFill>
                          <a:effectLst/>
                          <a:latin typeface="Calibri" panose="020F0502020204030204" pitchFamily="34" charset="0"/>
                        </a:rPr>
                        <a:t>Includes some information on this question but isn't clear</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367210518"/>
                  </a:ext>
                </a:extLst>
              </a:tr>
              <a:tr h="381000">
                <a:tc>
                  <a:txBody>
                    <a:bodyPr/>
                    <a:lstStyle/>
                    <a:p>
                      <a:pPr algn="l" fontAlgn="b"/>
                      <a:r>
                        <a:rPr lang="en-US" sz="1600" b="0" i="1" u="none" strike="noStrike">
                          <a:solidFill>
                            <a:srgbClr val="000000"/>
                          </a:solidFill>
                          <a:effectLst/>
                          <a:latin typeface="Calibri" panose="020F0502020204030204" pitchFamily="34" charset="0"/>
                        </a:rPr>
                        <a:t>Yes</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600" b="0" i="1" u="none" strike="noStrike" dirty="0">
                          <a:solidFill>
                            <a:srgbClr val="000000"/>
                          </a:solidFill>
                          <a:effectLst/>
                          <a:latin typeface="Calibri" panose="020F0502020204030204" pitchFamily="34" charset="0"/>
                        </a:rPr>
                        <a:t>Includes information on this question and is clear</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87589443"/>
                  </a:ext>
                </a:extLst>
              </a:tr>
            </a:tbl>
          </a:graphicData>
        </a:graphic>
      </p:graphicFrame>
      <p:sp>
        <p:nvSpPr>
          <p:cNvPr id="5" name="ZoneTexte 4">
            <a:extLst>
              <a:ext uri="{FF2B5EF4-FFF2-40B4-BE49-F238E27FC236}">
                <a16:creationId xmlns:a16="http://schemas.microsoft.com/office/drawing/2014/main" id="{8CB5A752-4775-A7C2-5026-425DE3CE0272}"/>
              </a:ext>
            </a:extLst>
          </p:cNvPr>
          <p:cNvSpPr txBox="1"/>
          <p:nvPr/>
        </p:nvSpPr>
        <p:spPr>
          <a:xfrm>
            <a:off x="104775" y="92868"/>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2.3 Activity: criteria for good SOPs</a:t>
            </a:r>
            <a:endParaRPr lang="fr-FR" sz="3200" dirty="0"/>
          </a:p>
        </p:txBody>
      </p:sp>
      <p:sp>
        <p:nvSpPr>
          <p:cNvPr id="4" name="Espace réservé du numéro de diapositive 3">
            <a:extLst>
              <a:ext uri="{FF2B5EF4-FFF2-40B4-BE49-F238E27FC236}">
                <a16:creationId xmlns:a16="http://schemas.microsoft.com/office/drawing/2014/main" id="{4E3DA03E-2CD6-EEA2-9094-441F3CFB0213}"/>
              </a:ext>
            </a:extLst>
          </p:cNvPr>
          <p:cNvSpPr>
            <a:spLocks noGrp="1"/>
          </p:cNvSpPr>
          <p:nvPr>
            <p:ph type="sldNum" sz="quarter" idx="2"/>
          </p:nvPr>
        </p:nvSpPr>
        <p:spPr>
          <a:xfrm>
            <a:off x="11528426" y="6520832"/>
            <a:ext cx="661873" cy="331947"/>
          </a:xfrm>
        </p:spPr>
        <p:txBody>
          <a:bodyPr lIns="91440" tIns="45720" rIns="91440" bIns="45720" anchor="t"/>
          <a:lstStyle/>
          <a:p>
            <a:pPr algn="r"/>
            <a:fld id="{86CB4B4D-7CA3-9044-876B-883B54F8677D}" type="slidenum">
              <a:rPr lang="fr-FR" sz="1200">
                <a:solidFill>
                  <a:srgbClr val="7F7F7F"/>
                </a:solidFill>
              </a:rPr>
              <a:pPr algn="r"/>
              <a:t>30</a:t>
            </a:fld>
            <a:endParaRPr lang="fr-FR" sz="1200">
              <a:solidFill>
                <a:srgbClr val="7F7F7F"/>
              </a:solidFill>
            </a:endParaRPr>
          </a:p>
        </p:txBody>
      </p:sp>
    </p:spTree>
    <p:extLst>
      <p:ext uri="{BB962C8B-B14F-4D97-AF65-F5344CB8AC3E}">
        <p14:creationId xmlns:p14="http://schemas.microsoft.com/office/powerpoint/2010/main" val="230116131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104832" y="915924"/>
            <a:ext cx="7715319" cy="646114"/>
          </a:xfrm>
        </p:spPr>
        <p:txBody>
          <a:bodyPr lIns="45719" tIns="45720" rIns="45719" bIns="45720" anchor="ctr">
            <a:normAutofit/>
          </a:bodyPr>
          <a:lstStyle/>
          <a:p>
            <a:r>
              <a:rPr lang="en-US" sz="2800" b="1" dirty="0">
                <a:solidFill>
                  <a:srgbClr val="951D19"/>
                </a:solidFill>
                <a:latin typeface="Source Sans Pro Regular"/>
              </a:rPr>
              <a:t>Questions to consider for discussion</a:t>
            </a:r>
          </a:p>
        </p:txBody>
      </p:sp>
      <p:sp>
        <p:nvSpPr>
          <p:cNvPr id="3" name="Text Placeholder 2">
            <a:extLst>
              <a:ext uri="{FF2B5EF4-FFF2-40B4-BE49-F238E27FC236}">
                <a16:creationId xmlns:a16="http://schemas.microsoft.com/office/drawing/2014/main" id="{00959E9E-68D2-4E31-8EE8-27F8A013F485}"/>
              </a:ext>
            </a:extLst>
          </p:cNvPr>
          <p:cNvSpPr>
            <a:spLocks noGrp="1"/>
          </p:cNvSpPr>
          <p:nvPr>
            <p:ph type="body" idx="1"/>
          </p:nvPr>
        </p:nvSpPr>
        <p:spPr>
          <a:xfrm>
            <a:off x="1000125" y="1949470"/>
            <a:ext cx="10068392" cy="3475353"/>
          </a:xfrm>
        </p:spPr>
        <p:txBody>
          <a:bodyPr lIns="45719" tIns="45720" rIns="45719" bIns="45720" anchor="t">
            <a:normAutofit/>
          </a:bodyPr>
          <a:lstStyle/>
          <a:p>
            <a:pPr marL="307975" indent="-307975"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sym typeface="Calibri"/>
              </a:rPr>
              <a:t>What are the strengths and areas for improvement of this example? </a:t>
            </a:r>
            <a:endParaRPr lang="en-US" dirty="0">
              <a:solidFill>
                <a:srgbClr val="10253F"/>
              </a:solidFill>
              <a:cs typeface="Arial"/>
            </a:endParaRPr>
          </a:p>
          <a:p>
            <a:pPr marL="307975" indent="-307975"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sym typeface="Calibri"/>
              </a:rPr>
              <a:t>How could this SOP be strengthened?</a:t>
            </a:r>
            <a:endParaRPr lang="en-US">
              <a:solidFill>
                <a:srgbClr val="10253F"/>
              </a:solidFill>
              <a:cs typeface="Arial"/>
            </a:endParaRPr>
          </a:p>
          <a:p>
            <a:pPr marL="307975" indent="-307975"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sym typeface="Calibri"/>
              </a:rPr>
              <a:t>How could limited information cause problems when trying to activate an RRT using the SOP?</a:t>
            </a:r>
          </a:p>
          <a:p>
            <a:pPr marL="307975" indent="-307975"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sym typeface="Calibri"/>
              </a:rPr>
              <a:t>What aspects of this SOP example could you bring to your own work with RRT SOPs?</a:t>
            </a:r>
          </a:p>
          <a:p>
            <a:pPr marL="307975" indent="-307975" hangingPunct="0">
              <a:lnSpc>
                <a:spcPct val="100000"/>
              </a:lnSpc>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sym typeface="Calibri"/>
            </a:endParaRPr>
          </a:p>
        </p:txBody>
      </p:sp>
      <p:sp>
        <p:nvSpPr>
          <p:cNvPr id="5" name="ZoneTexte 4">
            <a:extLst>
              <a:ext uri="{FF2B5EF4-FFF2-40B4-BE49-F238E27FC236}">
                <a16:creationId xmlns:a16="http://schemas.microsoft.com/office/drawing/2014/main" id="{52ADACC2-38B3-E070-67E5-F674259B49AF}"/>
              </a:ext>
            </a:extLst>
          </p:cNvPr>
          <p:cNvSpPr txBox="1"/>
          <p:nvPr/>
        </p:nvSpPr>
        <p:spPr>
          <a:xfrm>
            <a:off x="104775" y="92868"/>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2.3 Activity: criteria for good SOPs</a:t>
            </a:r>
            <a:endParaRPr lang="fr-FR" sz="3200" dirty="0"/>
          </a:p>
        </p:txBody>
      </p:sp>
      <p:sp>
        <p:nvSpPr>
          <p:cNvPr id="6" name="Espace réservé du numéro de diapositive 5">
            <a:extLst>
              <a:ext uri="{FF2B5EF4-FFF2-40B4-BE49-F238E27FC236}">
                <a16:creationId xmlns:a16="http://schemas.microsoft.com/office/drawing/2014/main" id="{5C7E1DE3-4DB7-76B9-F21D-3180F362AD05}"/>
              </a:ext>
            </a:extLst>
          </p:cNvPr>
          <p:cNvSpPr>
            <a:spLocks noGrp="1"/>
          </p:cNvSpPr>
          <p:nvPr>
            <p:ph type="sldNum" sz="quarter" idx="2"/>
          </p:nvPr>
        </p:nvSpPr>
        <p:spPr>
          <a:xfrm>
            <a:off x="11552238" y="6532738"/>
            <a:ext cx="638061" cy="320041"/>
          </a:xfrm>
        </p:spPr>
        <p:txBody>
          <a:bodyPr lIns="91440" tIns="45720" rIns="91440" bIns="45720" anchor="t"/>
          <a:lstStyle/>
          <a:p>
            <a:pPr algn="r"/>
            <a:fld id="{86CB4B4D-7CA3-9044-876B-883B54F8677D}" type="slidenum">
              <a:rPr lang="fr-FR" sz="1200">
                <a:solidFill>
                  <a:srgbClr val="7F7F7F"/>
                </a:solidFill>
              </a:rPr>
              <a:pPr algn="r"/>
              <a:t>31</a:t>
            </a:fld>
            <a:endParaRPr lang="fr-FR" sz="1200">
              <a:solidFill>
                <a:srgbClr val="7F7F7F"/>
              </a:solidFill>
            </a:endParaRPr>
          </a:p>
        </p:txBody>
      </p:sp>
    </p:spTree>
    <p:extLst>
      <p:ext uri="{BB962C8B-B14F-4D97-AF65-F5344CB8AC3E}">
        <p14:creationId xmlns:p14="http://schemas.microsoft.com/office/powerpoint/2010/main" val="213628472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903228" y="1724732"/>
            <a:ext cx="8033296" cy="1870076"/>
          </a:xfrm>
          <a:prstGeom prst="rect">
            <a:avLst/>
          </a:prstGeom>
        </p:spPr>
        <p:txBody>
          <a:bodyPr lIns="0" tIns="0" rIns="0" bIns="0"/>
          <a:lstStyle>
            <a:lvl1pPr>
              <a:spcBef>
                <a:spcPts val="0"/>
              </a:spcBef>
              <a:defRPr sz="3200"/>
            </a:lvl1pPr>
          </a:lstStyle>
          <a:p>
            <a:r>
              <a:rPr lang="en-US" b="1" dirty="0"/>
              <a:t>2.4 Group activity: </a:t>
            </a:r>
            <a:endParaRPr lang="en-US" b="1" dirty="0">
              <a:solidFill>
                <a:srgbClr val="FF0000"/>
              </a:solidFill>
              <a:highlight>
                <a:srgbClr val="FFFF00"/>
              </a:highlight>
            </a:endParaRPr>
          </a:p>
          <a:p>
            <a:r>
              <a:rPr lang="en-US" b="1" dirty="0"/>
              <a:t>Your own SOP template</a:t>
            </a:r>
            <a:endParaRPr lang="en-US" b="1" dirty="0">
              <a:solidFill>
                <a:srgbClr val="FF0000"/>
              </a:solidFill>
              <a:highlight>
                <a:srgbClr val="FFFF00"/>
              </a:highlight>
            </a:endParaRPr>
          </a:p>
        </p:txBody>
      </p:sp>
      <p:sp>
        <p:nvSpPr>
          <p:cNvPr id="3" name="Espace réservé du numéro de diapositive 2">
            <a:extLst>
              <a:ext uri="{FF2B5EF4-FFF2-40B4-BE49-F238E27FC236}">
                <a16:creationId xmlns:a16="http://schemas.microsoft.com/office/drawing/2014/main" id="{DC891EDA-B7E8-4AC5-51E3-4AE148B48368}"/>
              </a:ext>
            </a:extLst>
          </p:cNvPr>
          <p:cNvSpPr>
            <a:spLocks noGrp="1"/>
          </p:cNvSpPr>
          <p:nvPr>
            <p:ph type="sldNum" sz="quarter" idx="2"/>
          </p:nvPr>
        </p:nvSpPr>
        <p:spPr>
          <a:xfrm>
            <a:off x="11590050" y="6583319"/>
            <a:ext cx="602341" cy="272416"/>
          </a:xfrm>
        </p:spPr>
        <p:txBody>
          <a:bodyPr lIns="91440" tIns="45720" rIns="91440" bIns="45720" anchor="t"/>
          <a:lstStyle/>
          <a:p>
            <a:pPr algn="r"/>
            <a:fld id="{86CB4B4D-7CA3-9044-876B-883B54F8677D}" type="slidenum">
              <a:rPr lang="fr-FR" sz="1200" dirty="0">
                <a:solidFill>
                  <a:srgbClr val="7F7F7F"/>
                </a:solidFill>
              </a:rPr>
              <a:pPr algn="r"/>
              <a:t>32</a:t>
            </a:fld>
            <a:endParaRPr lang="fr-FR" sz="1200" dirty="0">
              <a:solidFill>
                <a:srgbClr val="7F7F7F"/>
              </a:solidFill>
            </a:endParaRPr>
          </a:p>
        </p:txBody>
      </p:sp>
    </p:spTree>
    <p:extLst>
      <p:ext uri="{BB962C8B-B14F-4D97-AF65-F5344CB8AC3E}">
        <p14:creationId xmlns:p14="http://schemas.microsoft.com/office/powerpoint/2010/main" val="335892905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159490" y="1025055"/>
            <a:ext cx="3571875" cy="646114"/>
          </a:xfrm>
        </p:spPr>
        <p:txBody>
          <a:bodyPr lIns="45719" tIns="45720" rIns="45719" bIns="45720" anchor="ctr">
            <a:normAutofit/>
          </a:bodyPr>
          <a:lstStyle/>
          <a:p>
            <a:r>
              <a:rPr lang="en-US" sz="2800" b="1" dirty="0">
                <a:solidFill>
                  <a:srgbClr val="951D19"/>
                </a:solidFill>
                <a:latin typeface="Source Sans Pro Regular"/>
              </a:rPr>
              <a:t>Instructions</a:t>
            </a:r>
          </a:p>
        </p:txBody>
      </p:sp>
      <p:sp>
        <p:nvSpPr>
          <p:cNvPr id="3" name="Text Placeholder 2">
            <a:extLst>
              <a:ext uri="{FF2B5EF4-FFF2-40B4-BE49-F238E27FC236}">
                <a16:creationId xmlns:a16="http://schemas.microsoft.com/office/drawing/2014/main" id="{00959E9E-68D2-4E31-8EE8-27F8A013F485}"/>
              </a:ext>
            </a:extLst>
          </p:cNvPr>
          <p:cNvSpPr>
            <a:spLocks noGrp="1"/>
          </p:cNvSpPr>
          <p:nvPr>
            <p:ph type="body" idx="1"/>
          </p:nvPr>
        </p:nvSpPr>
        <p:spPr>
          <a:xfrm>
            <a:off x="1155560" y="2009553"/>
            <a:ext cx="9341458" cy="3891519"/>
          </a:xfrm>
        </p:spPr>
        <p:txBody>
          <a:bodyPr lIns="45719" tIns="45720" rIns="45719" bIns="45720" anchor="t">
            <a:normAutofit fontScale="92500"/>
          </a:bodyPr>
          <a:lstStyle/>
          <a:p>
            <a:pPr marL="307975" lvl="2" indent="-307975" hangingPunct="0">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You will be given a standard RRT SOP template </a:t>
            </a:r>
            <a:endParaRPr lang="en-US">
              <a:solidFill>
                <a:srgbClr val="10253F"/>
              </a:solidFill>
              <a:cs typeface="Arial"/>
            </a:endParaRPr>
          </a:p>
          <a:p>
            <a:pPr marL="307975" lvl="2" indent="-307975">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2" indent="-307975" hangingPunct="0">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Based on your country context and using good SOP criteria learnt in previous exercise, each group will develop/adapt a template for RRT SOPs</a:t>
            </a:r>
          </a:p>
          <a:p>
            <a:pPr marL="307975" lvl="5" indent="-307975" hangingPunct="0">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2" indent="-307975" hangingPunct="0">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Each group will assign a rapporteur to present in plenary the outcomes of the group work/discussion.</a:t>
            </a:r>
          </a:p>
          <a:p>
            <a:pPr marL="307975" lvl="2" indent="-307975">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2" indent="-307975">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Duration: 30'</a:t>
            </a:r>
          </a:p>
        </p:txBody>
      </p:sp>
      <p:sp>
        <p:nvSpPr>
          <p:cNvPr id="5" name="ZoneTexte 4">
            <a:extLst>
              <a:ext uri="{FF2B5EF4-FFF2-40B4-BE49-F238E27FC236}">
                <a16:creationId xmlns:a16="http://schemas.microsoft.com/office/drawing/2014/main" id="{52ADACC2-38B3-E070-67E5-F674259B49AF}"/>
              </a:ext>
            </a:extLst>
          </p:cNvPr>
          <p:cNvSpPr txBox="1"/>
          <p:nvPr/>
        </p:nvSpPr>
        <p:spPr>
          <a:xfrm>
            <a:off x="85062" y="20847"/>
            <a:ext cx="95209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2.4 Group activity: your own SOP template</a:t>
            </a:r>
            <a:endParaRPr lang="fr-FR" sz="3200" dirty="0"/>
          </a:p>
        </p:txBody>
      </p:sp>
      <p:sp>
        <p:nvSpPr>
          <p:cNvPr id="6" name="Espace réservé du numéro de diapositive 5">
            <a:extLst>
              <a:ext uri="{FF2B5EF4-FFF2-40B4-BE49-F238E27FC236}">
                <a16:creationId xmlns:a16="http://schemas.microsoft.com/office/drawing/2014/main" id="{351318AE-D330-0207-4844-EF5617134878}"/>
              </a:ext>
            </a:extLst>
          </p:cNvPr>
          <p:cNvSpPr>
            <a:spLocks noGrp="1"/>
          </p:cNvSpPr>
          <p:nvPr>
            <p:ph type="sldNum" sz="quarter" idx="2"/>
          </p:nvPr>
        </p:nvSpPr>
        <p:spPr>
          <a:xfrm>
            <a:off x="11742738" y="6508926"/>
            <a:ext cx="447561" cy="415290"/>
          </a:xfrm>
        </p:spPr>
        <p:txBody>
          <a:bodyPr lIns="91440" tIns="45720" rIns="91440" bIns="45720" anchor="t"/>
          <a:lstStyle/>
          <a:p>
            <a:pPr algn="r"/>
            <a:fld id="{86CB4B4D-7CA3-9044-876B-883B54F8677D}" type="slidenum">
              <a:rPr lang="fr-FR" sz="1200" dirty="0">
                <a:solidFill>
                  <a:srgbClr val="7F7F7F"/>
                </a:solidFill>
              </a:rPr>
              <a:pPr algn="r"/>
              <a:t>33</a:t>
            </a:fld>
            <a:endParaRPr lang="fr-FR" sz="1200" dirty="0">
              <a:solidFill>
                <a:srgbClr val="7F7F7F"/>
              </a:solidFill>
            </a:endParaRPr>
          </a:p>
        </p:txBody>
      </p:sp>
    </p:spTree>
    <p:extLst>
      <p:ext uri="{BB962C8B-B14F-4D97-AF65-F5344CB8AC3E}">
        <p14:creationId xmlns:p14="http://schemas.microsoft.com/office/powerpoint/2010/main" val="273823742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236105" y="748161"/>
            <a:ext cx="4688779" cy="646114"/>
          </a:xfrm>
        </p:spPr>
        <p:txBody>
          <a:bodyPr lIns="45719" tIns="45720" rIns="45719" bIns="45720" anchor="ctr">
            <a:normAutofit/>
          </a:bodyPr>
          <a:lstStyle/>
          <a:p>
            <a:r>
              <a:rPr lang="en-US" sz="2400" b="1" dirty="0">
                <a:solidFill>
                  <a:srgbClr val="951D19"/>
                </a:solidFill>
                <a:latin typeface="Source Sans Pro Regular"/>
              </a:rPr>
              <a:t>Standard RRT SOP template</a:t>
            </a:r>
          </a:p>
        </p:txBody>
      </p:sp>
      <p:sp>
        <p:nvSpPr>
          <p:cNvPr id="5" name="ZoneTexte 4">
            <a:extLst>
              <a:ext uri="{FF2B5EF4-FFF2-40B4-BE49-F238E27FC236}">
                <a16:creationId xmlns:a16="http://schemas.microsoft.com/office/drawing/2014/main" id="{52ADACC2-38B3-E070-67E5-F674259B49AF}"/>
              </a:ext>
            </a:extLst>
          </p:cNvPr>
          <p:cNvSpPr txBox="1"/>
          <p:nvPr/>
        </p:nvSpPr>
        <p:spPr>
          <a:xfrm>
            <a:off x="0" y="32362"/>
            <a:ext cx="10392243"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rPr>
              <a:t>2.4 Group activity</a:t>
            </a:r>
            <a:r>
              <a:rPr lang="en-US" sz="3200" b="1">
                <a:solidFill>
                  <a:srgbClr val="FFFFFF"/>
                </a:solidFill>
                <a:latin typeface="Source Sans Pro Bold"/>
              </a:rPr>
              <a:t>: your </a:t>
            </a:r>
            <a:r>
              <a:rPr lang="en-US" sz="3200" b="1" dirty="0">
                <a:solidFill>
                  <a:srgbClr val="FFFFFF"/>
                </a:solidFill>
                <a:latin typeface="Source Sans Pro Bold"/>
              </a:rPr>
              <a:t>own  SOP template</a:t>
            </a:r>
            <a:endParaRPr lang="fr-FR" sz="3200" dirty="0"/>
          </a:p>
        </p:txBody>
      </p:sp>
      <p:graphicFrame>
        <p:nvGraphicFramePr>
          <p:cNvPr id="8" name="Table 7">
            <a:extLst>
              <a:ext uri="{FF2B5EF4-FFF2-40B4-BE49-F238E27FC236}">
                <a16:creationId xmlns:a16="http://schemas.microsoft.com/office/drawing/2014/main" id="{71119C54-3A3D-906B-877C-47D935645DA1}"/>
              </a:ext>
            </a:extLst>
          </p:cNvPr>
          <p:cNvGraphicFramePr>
            <a:graphicFrameLocks noGrp="1"/>
          </p:cNvGraphicFramePr>
          <p:nvPr>
            <p:extLst>
              <p:ext uri="{D42A27DB-BD31-4B8C-83A1-F6EECF244321}">
                <p14:modId xmlns:p14="http://schemas.microsoft.com/office/powerpoint/2010/main" val="3428831806"/>
              </p:ext>
            </p:extLst>
          </p:nvPr>
        </p:nvGraphicFramePr>
        <p:xfrm>
          <a:off x="1342585" y="1270495"/>
          <a:ext cx="9506830" cy="5075499"/>
        </p:xfrm>
        <a:graphic>
          <a:graphicData uri="http://schemas.openxmlformats.org/drawingml/2006/table">
            <a:tbl>
              <a:tblPr firstRow="1" firstCol="1" bandRow="1">
                <a:tableStyleId>{5940675A-B579-460E-94D1-54222C63F5DA}</a:tableStyleId>
              </a:tblPr>
              <a:tblGrid>
                <a:gridCol w="2085368">
                  <a:extLst>
                    <a:ext uri="{9D8B030D-6E8A-4147-A177-3AD203B41FA5}">
                      <a16:colId xmlns:a16="http://schemas.microsoft.com/office/drawing/2014/main" val="2004647166"/>
                    </a:ext>
                  </a:extLst>
                </a:gridCol>
                <a:gridCol w="7421462">
                  <a:extLst>
                    <a:ext uri="{9D8B030D-6E8A-4147-A177-3AD203B41FA5}">
                      <a16:colId xmlns:a16="http://schemas.microsoft.com/office/drawing/2014/main" val="1273076713"/>
                    </a:ext>
                  </a:extLst>
                </a:gridCol>
              </a:tblGrid>
              <a:tr h="225719">
                <a:tc gridSpan="2">
                  <a:txBody>
                    <a:bodyPr/>
                    <a:lstStyle/>
                    <a:p>
                      <a:pPr algn="ctr"/>
                      <a:r>
                        <a:rPr lang="en-US" sz="1600" b="1" dirty="0">
                          <a:solidFill>
                            <a:schemeClr val="bg1"/>
                          </a:solidFill>
                          <a:effectLst/>
                        </a:rPr>
                        <a:t>Introduction</a:t>
                      </a:r>
                    </a:p>
                  </a:txBody>
                  <a:tcPr marL="68580" marR="68580" marT="0" marB="0">
                    <a:solidFill>
                      <a:srgbClr val="65A000"/>
                    </a:solidFill>
                  </a:tcPr>
                </a:tc>
                <a:tc hMerge="1">
                  <a:txBody>
                    <a:bodyPr/>
                    <a:lstStyle/>
                    <a:p>
                      <a:endParaRPr lang="en-US"/>
                    </a:p>
                  </a:txBody>
                  <a:tcPr/>
                </a:tc>
                <a:extLst>
                  <a:ext uri="{0D108BD9-81ED-4DB2-BD59-A6C34878D82A}">
                    <a16:rowId xmlns:a16="http://schemas.microsoft.com/office/drawing/2014/main" val="3823925884"/>
                  </a:ext>
                </a:extLst>
              </a:tr>
              <a:tr h="520205">
                <a:tc>
                  <a:txBody>
                    <a:bodyPr/>
                    <a:lstStyle/>
                    <a:p>
                      <a:r>
                        <a:rPr lang="en-US" dirty="0">
                          <a:effectLst/>
                        </a:rPr>
                        <a:t>Purpose</a:t>
                      </a:r>
                    </a:p>
                  </a:txBody>
                  <a:tcPr marL="68580" marR="68580" marT="0" marB="0" anchor="ctr"/>
                </a:tc>
                <a:tc>
                  <a:txBody>
                    <a:bodyPr/>
                    <a:lstStyle/>
                    <a:p>
                      <a:r>
                        <a:rPr lang="en-US" dirty="0">
                          <a:effectLst/>
                        </a:rPr>
                        <a:t>The purpose of this standard operating procedure (SOP) is to outline </a:t>
                      </a:r>
                      <a:r>
                        <a:rPr lang="en-US" dirty="0">
                          <a:effectLst/>
                          <a:highlight>
                            <a:srgbClr val="FFFF00"/>
                          </a:highlight>
                        </a:rPr>
                        <a:t>name of procedure</a:t>
                      </a:r>
                      <a:r>
                        <a:rPr lang="en-US" dirty="0">
                          <a:effectLst/>
                        </a:rPr>
                        <a:t> of </a:t>
                      </a:r>
                      <a:r>
                        <a:rPr lang="en-US" dirty="0">
                          <a:effectLst/>
                          <a:highlight>
                            <a:srgbClr val="FFFF00"/>
                          </a:highlight>
                        </a:rPr>
                        <a:t>country’s</a:t>
                      </a:r>
                      <a:r>
                        <a:rPr lang="en-US" dirty="0">
                          <a:effectLst/>
                        </a:rPr>
                        <a:t> National Rapid Response Team (RRT) in the case of a public health emergency. </a:t>
                      </a:r>
                      <a:endParaRPr lang="en-US">
                        <a:effectLst/>
                      </a:endParaRPr>
                    </a:p>
                  </a:txBody>
                  <a:tcPr marL="68580" marR="68580" marT="0" marB="0"/>
                </a:tc>
                <a:extLst>
                  <a:ext uri="{0D108BD9-81ED-4DB2-BD59-A6C34878D82A}">
                    <a16:rowId xmlns:a16="http://schemas.microsoft.com/office/drawing/2014/main" val="2448291017"/>
                  </a:ext>
                </a:extLst>
              </a:tr>
              <a:tr h="515193">
                <a:tc>
                  <a:txBody>
                    <a:bodyPr/>
                    <a:lstStyle/>
                    <a:p>
                      <a:r>
                        <a:rPr lang="en-US" dirty="0">
                          <a:effectLst/>
                        </a:rPr>
                        <a:t>Scope</a:t>
                      </a:r>
                    </a:p>
                  </a:txBody>
                  <a:tcPr marL="68580" marR="68580" marT="0" marB="0" anchor="ctr"/>
                </a:tc>
                <a:tc>
                  <a:txBody>
                    <a:bodyPr/>
                    <a:lstStyle/>
                    <a:p>
                      <a:r>
                        <a:rPr lang="en-US" dirty="0">
                          <a:effectLst/>
                        </a:rPr>
                        <a:t>This SOP applies to </a:t>
                      </a:r>
                      <a:r>
                        <a:rPr lang="en-US" dirty="0">
                          <a:effectLst/>
                          <a:highlight>
                            <a:srgbClr val="FFFF00"/>
                          </a:highlight>
                        </a:rPr>
                        <a:t>country’s</a:t>
                      </a:r>
                      <a:r>
                        <a:rPr lang="en-US" dirty="0">
                          <a:effectLst/>
                        </a:rPr>
                        <a:t> National RRT management team to assist in </a:t>
                      </a:r>
                      <a:r>
                        <a:rPr lang="en-US" dirty="0">
                          <a:effectLst/>
                          <a:highlight>
                            <a:srgbClr val="FFFF00"/>
                          </a:highlight>
                        </a:rPr>
                        <a:t>indicate the scope.</a:t>
                      </a:r>
                      <a:r>
                        <a:rPr lang="en-US" dirty="0">
                          <a:effectLst/>
                        </a:rPr>
                        <a:t> </a:t>
                      </a:r>
                    </a:p>
                  </a:txBody>
                  <a:tcPr marL="68580" marR="68580" marT="0" marB="0"/>
                </a:tc>
                <a:extLst>
                  <a:ext uri="{0D108BD9-81ED-4DB2-BD59-A6C34878D82A}">
                    <a16:rowId xmlns:a16="http://schemas.microsoft.com/office/drawing/2014/main" val="2953226047"/>
                  </a:ext>
                </a:extLst>
              </a:tr>
              <a:tr h="469473">
                <a:tc>
                  <a:txBody>
                    <a:bodyPr/>
                    <a:lstStyle/>
                    <a:p>
                      <a:r>
                        <a:rPr lang="en-US" dirty="0">
                          <a:effectLst/>
                        </a:rPr>
                        <a:t>Key stakeholders</a:t>
                      </a:r>
                    </a:p>
                  </a:txBody>
                  <a:tcPr marL="68580" marR="68580" marT="0" marB="0" anchor="ctr"/>
                </a:tc>
                <a:tc>
                  <a:txBody>
                    <a:bodyPr/>
                    <a:lstStyle/>
                    <a:p>
                      <a:endParaRPr lang="en-US" dirty="0">
                        <a:effectLst/>
                      </a:endParaRPr>
                    </a:p>
                    <a:p>
                      <a:r>
                        <a:rPr lang="en-US" dirty="0">
                          <a:effectLst/>
                          <a:highlight>
                            <a:srgbClr val="FFFF00"/>
                          </a:highlight>
                        </a:rPr>
                        <a:t>List all the key stakeholders and what exactly their main role is in relation to this SOP</a:t>
                      </a:r>
                      <a:endParaRPr lang="en-US" dirty="0">
                        <a:effectLst/>
                      </a:endParaRPr>
                    </a:p>
                  </a:txBody>
                  <a:tcPr marL="68580" marR="68580" marT="0" marB="0"/>
                </a:tc>
                <a:extLst>
                  <a:ext uri="{0D108BD9-81ED-4DB2-BD59-A6C34878D82A}">
                    <a16:rowId xmlns:a16="http://schemas.microsoft.com/office/drawing/2014/main" val="3052875404"/>
                  </a:ext>
                </a:extLst>
              </a:tr>
              <a:tr h="225719">
                <a:tc gridSpan="2">
                  <a:txBody>
                    <a:bodyPr/>
                    <a:lstStyle/>
                    <a:p>
                      <a:pPr marL="0" marR="0" indent="0" algn="ctr" defTabSz="914400" rtl="0" latinLnBrk="0">
                        <a:lnSpc>
                          <a:spcPct val="100000"/>
                        </a:lnSpc>
                        <a:spcBef>
                          <a:spcPts val="0"/>
                        </a:spcBef>
                        <a:spcAft>
                          <a:spcPts val="0"/>
                        </a:spcAft>
                        <a:buClrTx/>
                        <a:buSzTx/>
                        <a:buFontTx/>
                        <a:buNone/>
                        <a:tabLst/>
                      </a:pPr>
                      <a:r>
                        <a:rPr lang="en-US" sz="1600" b="1" i="0" u="none" strike="noStrike" cap="none" spc="0" baseline="0" dirty="0">
                          <a:solidFill>
                            <a:schemeClr val="bg1"/>
                          </a:solidFill>
                          <a:effectLst/>
                          <a:uFillTx/>
                          <a:latin typeface="+mn-lt"/>
                          <a:ea typeface="+mn-ea"/>
                          <a:cs typeface="+mn-cs"/>
                          <a:sym typeface="Source Sans Pro Regular"/>
                        </a:rPr>
                        <a:t>Procedure</a:t>
                      </a:r>
                    </a:p>
                  </a:txBody>
                  <a:tcPr marL="68580" marR="68580" marT="0" marB="0">
                    <a:solidFill>
                      <a:srgbClr val="65A000"/>
                    </a:solidFill>
                  </a:tcPr>
                </a:tc>
                <a:tc hMerge="1">
                  <a:txBody>
                    <a:bodyPr/>
                    <a:lstStyle/>
                    <a:p>
                      <a:endParaRPr lang="en-US"/>
                    </a:p>
                  </a:txBody>
                  <a:tcPr/>
                </a:tc>
                <a:extLst>
                  <a:ext uri="{0D108BD9-81ED-4DB2-BD59-A6C34878D82A}">
                    <a16:rowId xmlns:a16="http://schemas.microsoft.com/office/drawing/2014/main" val="775330824"/>
                  </a:ext>
                </a:extLst>
              </a:tr>
              <a:tr h="2126512">
                <a:tc gridSpan="2">
                  <a:txBody>
                    <a:bodyPr/>
                    <a:lstStyle/>
                    <a:p>
                      <a:pPr>
                        <a:lnSpc>
                          <a:spcPct val="115000"/>
                        </a:lnSpc>
                      </a:pPr>
                      <a:endParaRPr lang="en-US" dirty="0">
                        <a:effectLst/>
                      </a:endParaRPr>
                    </a:p>
                    <a:p>
                      <a:r>
                        <a:rPr lang="en-US" dirty="0">
                          <a:effectLst/>
                          <a:highlight>
                            <a:srgbClr val="FFFF00"/>
                          </a:highlight>
                        </a:rPr>
                        <a:t>In this section, you should provide a step-by-step detailed explanation of how </a:t>
                      </a:r>
                      <a:r>
                        <a:rPr lang="en-US" u="sng" dirty="0">
                          <a:effectLst/>
                          <a:highlight>
                            <a:srgbClr val="FFFF00"/>
                          </a:highlight>
                        </a:rPr>
                        <a:t>the process</a:t>
                      </a:r>
                      <a:r>
                        <a:rPr lang="en-US" dirty="0">
                          <a:effectLst/>
                          <a:highlight>
                            <a:srgbClr val="FFFF00"/>
                          </a:highlight>
                        </a:rPr>
                        <a:t> will be carried out.</a:t>
                      </a:r>
                      <a:endParaRPr lang="en-US" dirty="0">
                        <a:effectLst/>
                      </a:endParaRPr>
                    </a:p>
                    <a:p>
                      <a:r>
                        <a:rPr lang="en-US" dirty="0">
                          <a:effectLst/>
                          <a:highlight>
                            <a:srgbClr val="FFFF00"/>
                          </a:highlight>
                        </a:rPr>
                        <a:t>Do not omit to clearly state:</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Specific person/agency/ institution responsible</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Specific collaborators</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Description of roles of the above at each step of the process</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Levels of the system involved at each step</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Timeline for completion of each step</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Maps, flowcharts, decision trees, sample e-mail/letter, etc.</a:t>
                      </a:r>
                      <a:endParaRPr lang="en-US" dirty="0">
                        <a:effectLst/>
                      </a:endParaRPr>
                    </a:p>
                    <a:p>
                      <a:pPr marL="342900" lvl="0" indent="-342900">
                        <a:buFont typeface="Arial" panose="020B0604020202020204" pitchFamily="34" charset="0"/>
                        <a:buChar char="•"/>
                        <a:tabLst>
                          <a:tab pos="457200" algn="l"/>
                        </a:tabLst>
                      </a:pPr>
                      <a:r>
                        <a:rPr lang="en-US" dirty="0">
                          <a:effectLst/>
                          <a:highlight>
                            <a:srgbClr val="FFFF00"/>
                          </a:highlight>
                        </a:rPr>
                        <a:t>Other information, as relevant.</a:t>
                      </a:r>
                      <a:endParaRPr lang="en-US" dirty="0">
                        <a:effectLst/>
                      </a:endParaRPr>
                    </a:p>
                    <a:p>
                      <a:pPr>
                        <a:tabLst>
                          <a:tab pos="228600" algn="l"/>
                          <a:tab pos="347345" algn="l"/>
                        </a:tabLst>
                      </a:pPr>
                      <a:endParaRPr lang="en-US" dirty="0">
                        <a:effectLst/>
                      </a:endParaRPr>
                    </a:p>
                  </a:txBody>
                  <a:tcPr marL="68580" marR="68580" marT="0" marB="0"/>
                </a:tc>
                <a:tc hMerge="1">
                  <a:txBody>
                    <a:bodyPr/>
                    <a:lstStyle/>
                    <a:p>
                      <a:endParaRPr lang="en-US"/>
                    </a:p>
                  </a:txBody>
                  <a:tcPr/>
                </a:tc>
                <a:extLst>
                  <a:ext uri="{0D108BD9-81ED-4DB2-BD59-A6C34878D82A}">
                    <a16:rowId xmlns:a16="http://schemas.microsoft.com/office/drawing/2014/main" val="3962435527"/>
                  </a:ext>
                </a:extLst>
              </a:tr>
              <a:tr h="246784">
                <a:tc gridSpan="2">
                  <a:txBody>
                    <a:bodyPr/>
                    <a:lstStyle/>
                    <a:p>
                      <a:pPr lvl="0" algn="ctr">
                        <a:buNone/>
                        <a:tabLst>
                          <a:tab pos="228600" algn="l"/>
                          <a:tab pos="347345" algn="l"/>
                        </a:tabLst>
                      </a:pPr>
                      <a:r>
                        <a:rPr lang="en-US" sz="1600" b="1" dirty="0">
                          <a:solidFill>
                            <a:schemeClr val="bg1"/>
                          </a:solidFill>
                          <a:effectLst/>
                        </a:rPr>
                        <a:t>Annexes</a:t>
                      </a:r>
                    </a:p>
                  </a:txBody>
                  <a:tcPr marL="68580" marR="68580" marT="0" marB="0">
                    <a:solidFill>
                      <a:srgbClr val="65A000"/>
                    </a:solidFill>
                  </a:tcPr>
                </a:tc>
                <a:tc hMerge="1">
                  <a:txBody>
                    <a:bodyPr/>
                    <a:lstStyle/>
                    <a:p>
                      <a:endParaRPr lang="en-GB"/>
                    </a:p>
                  </a:txBody>
                  <a:tcPr/>
                </a:tc>
                <a:extLst>
                  <a:ext uri="{0D108BD9-81ED-4DB2-BD59-A6C34878D82A}">
                    <a16:rowId xmlns:a16="http://schemas.microsoft.com/office/drawing/2014/main" val="2045310134"/>
                  </a:ext>
                </a:extLst>
              </a:tr>
              <a:tr h="457200">
                <a:tc gridSpan="2">
                  <a:txBody>
                    <a:bodyPr/>
                    <a:lstStyle/>
                    <a:p>
                      <a:pPr lvl="0" algn="l">
                        <a:buNone/>
                      </a:pPr>
                      <a:r>
                        <a:rPr lang="en-US" sz="1400" b="0" i="0" u="none" strike="noStrike" noProof="0" dirty="0">
                          <a:effectLst/>
                          <a:highlight>
                            <a:srgbClr val="FFFF00"/>
                          </a:highlight>
                          <a:latin typeface="Helvetica"/>
                        </a:rPr>
                        <a:t>In this section, you should add all the required annexes (as needed)</a:t>
                      </a:r>
                      <a:endParaRPr lang="en-US" dirty="0"/>
                    </a:p>
                  </a:txBody>
                  <a:tcPr marL="68580" marR="68580" marT="0" marB="0">
                    <a:solidFill>
                      <a:schemeClr val="bg1"/>
                    </a:solidFill>
                  </a:tcPr>
                </a:tc>
                <a:tc hMerge="1">
                  <a:txBody>
                    <a:bodyPr/>
                    <a:lstStyle/>
                    <a:p>
                      <a:endParaRPr lang="en-GB"/>
                    </a:p>
                  </a:txBody>
                  <a:tcPr/>
                </a:tc>
                <a:extLst>
                  <a:ext uri="{0D108BD9-81ED-4DB2-BD59-A6C34878D82A}">
                    <a16:rowId xmlns:a16="http://schemas.microsoft.com/office/drawing/2014/main" val="2153801980"/>
                  </a:ext>
                </a:extLst>
              </a:tr>
            </a:tbl>
          </a:graphicData>
        </a:graphic>
      </p:graphicFrame>
      <p:sp>
        <p:nvSpPr>
          <p:cNvPr id="4" name="Espace réservé du numéro de diapositive 3">
            <a:extLst>
              <a:ext uri="{FF2B5EF4-FFF2-40B4-BE49-F238E27FC236}">
                <a16:creationId xmlns:a16="http://schemas.microsoft.com/office/drawing/2014/main" id="{18B3E5D3-63BE-A7FA-52F2-A444B20D2FDE}"/>
              </a:ext>
            </a:extLst>
          </p:cNvPr>
          <p:cNvSpPr>
            <a:spLocks noGrp="1"/>
          </p:cNvSpPr>
          <p:nvPr>
            <p:ph type="sldNum" sz="quarter" idx="2"/>
          </p:nvPr>
        </p:nvSpPr>
        <p:spPr>
          <a:xfrm>
            <a:off x="11635581" y="6514980"/>
            <a:ext cx="554717" cy="343853"/>
          </a:xfrm>
        </p:spPr>
        <p:txBody>
          <a:bodyPr lIns="91440" tIns="45720" rIns="91440" bIns="45720" anchor="t"/>
          <a:lstStyle/>
          <a:p>
            <a:pPr algn="r"/>
            <a:fld id="{86CB4B4D-7CA3-9044-876B-883B54F8677D}" type="slidenum">
              <a:rPr lang="fr-FR" sz="1200">
                <a:solidFill>
                  <a:srgbClr val="7F7F7F"/>
                </a:solidFill>
              </a:rPr>
              <a:pPr algn="r"/>
              <a:t>34</a:t>
            </a:fld>
            <a:endParaRPr lang="fr-FR" sz="1200">
              <a:solidFill>
                <a:srgbClr val="7F7F7F"/>
              </a:solidFill>
            </a:endParaRPr>
          </a:p>
        </p:txBody>
      </p:sp>
    </p:spTree>
    <p:extLst>
      <p:ext uri="{BB962C8B-B14F-4D97-AF65-F5344CB8AC3E}">
        <p14:creationId xmlns:p14="http://schemas.microsoft.com/office/powerpoint/2010/main" val="96878928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B9F2B4A-4CCA-44B1-8087-5D197574EC30}"/>
              </a:ext>
            </a:extLst>
          </p:cNvPr>
          <p:cNvSpPr>
            <a:spLocks noGrp="1"/>
          </p:cNvSpPr>
          <p:nvPr>
            <p:ph type="body" idx="1"/>
          </p:nvPr>
        </p:nvSpPr>
        <p:spPr/>
        <p:txBody>
          <a:bodyPr lIns="45719" tIns="45720" rIns="45719" bIns="45720" anchor="ctr">
            <a:normAutofit/>
          </a:bodyPr>
          <a:lstStyle/>
          <a:p>
            <a:pPr marL="307975" lvl="3" indent="-307975"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SOP development help improve the effectiveness, adequacy, and timeliness of emergency response</a:t>
            </a:r>
            <a:endParaRPr lang="fr-FR">
              <a:solidFill>
                <a:srgbClr val="10253F"/>
              </a:solidFill>
              <a:cs typeface="Arial"/>
            </a:endParaRPr>
          </a:p>
          <a:p>
            <a:pPr marL="307975" lvl="3" indent="-307975"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3" indent="-307975"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cs typeface="Arial"/>
              </a:rPr>
              <a:t>SOPs should not be overly detailed or under-detailed</a:t>
            </a:r>
            <a:endParaRPr lang="en-US" dirty="0">
              <a:solidFill>
                <a:srgbClr val="10253F"/>
              </a:solidFill>
              <a:cs typeface="Arial"/>
            </a:endParaRPr>
          </a:p>
          <a:p>
            <a:pPr marL="307975" lvl="3" indent="-307975">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1" indent="-307975"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lang="en-US" dirty="0">
                <a:solidFill>
                  <a:srgbClr val="10253F"/>
                </a:solidFill>
                <a:cs typeface="Arial"/>
              </a:rPr>
              <a:t>It is important to involve key stakeholders in the SOPs development process  </a:t>
            </a:r>
          </a:p>
          <a:p>
            <a:pPr marL="307975" lvl="1" indent="-307975">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lang="en-US" dirty="0">
              <a:solidFill>
                <a:srgbClr val="10253F"/>
              </a:solidFill>
              <a:cs typeface="Arial"/>
            </a:endParaRPr>
          </a:p>
          <a:p>
            <a:pPr marL="307975" lvl="1" indent="-307975">
              <a:lnSpc>
                <a:spcPct val="100000"/>
              </a:lnSpc>
              <a:spcBef>
                <a:spcPts val="500"/>
              </a:spcBef>
              <a:buClr>
                <a:srgbClr val="65A000"/>
              </a:buClr>
              <a:buFont typeface="Arial"/>
              <a:buChar char="•"/>
            </a:pPr>
            <a:r>
              <a:rPr lang="en-US" dirty="0">
                <a:solidFill>
                  <a:srgbClr val="10253F"/>
                </a:solidFill>
                <a:cs typeface="Arial"/>
              </a:rPr>
              <a:t>SOPs should be reviewed regularly </a:t>
            </a:r>
          </a:p>
          <a:p>
            <a:pPr marL="307975" lvl="3" indent="-307975" hangingPunct="0">
              <a:lnSpc>
                <a:spcPct val="100000"/>
              </a:lnSpc>
              <a:spcBef>
                <a:spcPts val="500"/>
              </a:spcBef>
              <a:buClr>
                <a:srgbClr val="65A000"/>
              </a:buClr>
              <a:buFont typeface="Arial"/>
              <a:buChar char="•"/>
            </a:pPr>
            <a:endParaRPr lang="en-US" dirty="0">
              <a:solidFill>
                <a:srgbClr val="10253F"/>
              </a:solidFill>
              <a:cs typeface="Arial"/>
            </a:endParaRPr>
          </a:p>
          <a:p>
            <a:endParaRPr lang="en-US"/>
          </a:p>
        </p:txBody>
      </p:sp>
      <p:sp>
        <p:nvSpPr>
          <p:cNvPr id="3" name="Espace réservé du numéro de diapositive 2">
            <a:extLst>
              <a:ext uri="{FF2B5EF4-FFF2-40B4-BE49-F238E27FC236}">
                <a16:creationId xmlns:a16="http://schemas.microsoft.com/office/drawing/2014/main" id="{5AA72F28-DD70-D56A-5231-4B98DB87D1B3}"/>
              </a:ext>
            </a:extLst>
          </p:cNvPr>
          <p:cNvSpPr>
            <a:spLocks noGrp="1"/>
          </p:cNvSpPr>
          <p:nvPr>
            <p:ph type="sldNum" sz="quarter" idx="2"/>
          </p:nvPr>
        </p:nvSpPr>
        <p:spPr>
          <a:xfrm>
            <a:off x="11674529" y="6472400"/>
            <a:ext cx="513348" cy="320041"/>
          </a:xfrm>
        </p:spPr>
        <p:txBody>
          <a:bodyPr lIns="91440" tIns="45720" rIns="91440" bIns="45720" anchor="t"/>
          <a:lstStyle/>
          <a:p>
            <a:pPr algn="r"/>
            <a:fld id="{86CB4B4D-7CA3-9044-876B-883B54F8677D}" type="slidenum">
              <a:rPr lang="fr-FR" sz="1200" dirty="0">
                <a:solidFill>
                  <a:srgbClr val="7F7F7F"/>
                </a:solidFill>
              </a:rPr>
              <a:pPr algn="r"/>
              <a:t>35</a:t>
            </a:fld>
            <a:endParaRPr lang="fr-FR" sz="1200" dirty="0">
              <a:solidFill>
                <a:srgbClr val="7F7F7F"/>
              </a:solidFill>
            </a:endParaRPr>
          </a:p>
        </p:txBody>
      </p:sp>
    </p:spTree>
    <p:extLst>
      <p:ext uri="{BB962C8B-B14F-4D97-AF65-F5344CB8AC3E}">
        <p14:creationId xmlns:p14="http://schemas.microsoft.com/office/powerpoint/2010/main" val="72106678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16E6F593-A748-C87C-1C9C-A4DB0E68F299}"/>
              </a:ext>
            </a:extLst>
          </p:cNvPr>
          <p:cNvSpPr>
            <a:spLocks noGrp="1"/>
          </p:cNvSpPr>
          <p:nvPr>
            <p:ph type="sldNum" sz="quarter" idx="2"/>
          </p:nvPr>
        </p:nvSpPr>
        <p:spPr>
          <a:xfrm>
            <a:off x="11480800" y="6511145"/>
            <a:ext cx="707076" cy="332956"/>
          </a:xfrm>
        </p:spPr>
        <p:txBody>
          <a:bodyPr lIns="91440" tIns="45720" rIns="91440" bIns="45720" anchor="t"/>
          <a:lstStyle/>
          <a:p>
            <a:pPr algn="r"/>
            <a:fld id="{86CB4B4D-7CA3-9044-876B-883B54F8677D}" type="slidenum">
              <a:rPr lang="fr-FR" sz="1200" dirty="0">
                <a:solidFill>
                  <a:srgbClr val="7F7F7F"/>
                </a:solidFill>
              </a:rPr>
              <a:pPr algn="r"/>
              <a:t>36</a:t>
            </a:fld>
            <a:endParaRPr lang="fr-FR" sz="1200">
              <a:solidFill>
                <a:srgbClr val="7F7F7F"/>
              </a:solidFill>
            </a:endParaRPr>
          </a:p>
        </p:txBody>
      </p:sp>
    </p:spTree>
    <p:extLst>
      <p:ext uri="{BB962C8B-B14F-4D97-AF65-F5344CB8AC3E}">
        <p14:creationId xmlns:p14="http://schemas.microsoft.com/office/powerpoint/2010/main" val="370685032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lIns="45719" tIns="45720" rIns="45719" bIns="45720" anchor="ctr">
            <a:normAutofit/>
          </a:bodyPr>
          <a:lstStyle/>
          <a:p>
            <a:r>
              <a:rPr lang="en-US" dirty="0">
                <a:latin typeface="Arial"/>
                <a:cs typeface="Arial"/>
              </a:rPr>
              <a:t>This module was adapted from the RRT management workshop organized by CDC US</a:t>
            </a:r>
            <a:endParaRPr lang="fr-FR" dirty="0"/>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105327" y="656306"/>
            <a:ext cx="7529515" cy="5546726"/>
          </a:xfrm>
        </p:spPr>
        <p:txBody>
          <a:bodyPr lIns="45719" tIns="45720" rIns="45719" bIns="45720" anchor="ctr">
            <a:normAutofit fontScale="92500" lnSpcReduction="10000"/>
          </a:bodyPr>
          <a:lstStyle/>
          <a:p>
            <a:pPr>
              <a:lnSpc>
                <a:spcPct val="100000"/>
              </a:lnSpc>
              <a:spcBef>
                <a:spcPct val="20000"/>
              </a:spcBef>
              <a:spcAft>
                <a:spcPct val="0"/>
              </a:spcAft>
            </a:pPr>
            <a:endParaRPr lang="en-US" dirty="0">
              <a:cs typeface="Posterama"/>
            </a:endParaRPr>
          </a:p>
          <a:p>
            <a:pPr>
              <a:lnSpc>
                <a:spcPct val="100000"/>
              </a:lnSpc>
              <a:spcBef>
                <a:spcPct val="20000"/>
              </a:spcBef>
              <a:spcAft>
                <a:spcPct val="0"/>
              </a:spcAft>
            </a:pPr>
            <a:r>
              <a:rPr lang="en-US" dirty="0"/>
              <a:t>Standard Operating Procedures for Coordinating Public Health Preparedness and Response in the WHO African Region. World Health Organization Regional Office for Africa, 2014.</a:t>
            </a:r>
            <a:r>
              <a:rPr lang="en-US" dirty="0">
                <a:cs typeface="Posterama"/>
              </a:rPr>
              <a:t> </a:t>
            </a:r>
          </a:p>
          <a:p>
            <a:pPr>
              <a:lnSpc>
                <a:spcPct val="100000"/>
              </a:lnSpc>
              <a:spcBef>
                <a:spcPct val="20000"/>
              </a:spcBef>
              <a:spcAft>
                <a:spcPct val="0"/>
              </a:spcAft>
            </a:pPr>
            <a:r>
              <a:rPr lang="en-US" u="sng" dirty="0">
                <a:cs typeface="Posterama"/>
                <a:hlinkClick r:id="rId2"/>
              </a:rPr>
              <a:t>https://apps.who.int/iris/bitstream/handle/10665/112855/SOP2014.pdf?sequence=1&amp;isAllowed=y</a:t>
            </a:r>
            <a:endParaRPr lang="en-US" dirty="0">
              <a:cs typeface="Posterama"/>
            </a:endParaRPr>
          </a:p>
          <a:p>
            <a:pPr>
              <a:lnSpc>
                <a:spcPct val="100000"/>
              </a:lnSpc>
              <a:spcBef>
                <a:spcPct val="20000"/>
              </a:spcBef>
              <a:spcAft>
                <a:spcPct val="0"/>
              </a:spcAft>
            </a:pPr>
            <a:endParaRPr lang="en-US" dirty="0">
              <a:cs typeface="Posterama"/>
            </a:endParaRPr>
          </a:p>
          <a:p>
            <a:pPr>
              <a:lnSpc>
                <a:spcPct val="100000"/>
              </a:lnSpc>
              <a:spcBef>
                <a:spcPct val="20000"/>
              </a:spcBef>
              <a:spcAft>
                <a:spcPct val="0"/>
              </a:spcAft>
            </a:pPr>
            <a:r>
              <a:rPr lang="en-US" dirty="0">
                <a:cs typeface="Posterama"/>
              </a:rPr>
              <a:t>Framework for a Public Health Emergency Operations Center. World Health Organization (2015)</a:t>
            </a:r>
            <a:endParaRPr lang="en-US"/>
          </a:p>
          <a:p>
            <a:r>
              <a:rPr lang="en-US" u="sng" dirty="0">
                <a:cs typeface="Posterama"/>
                <a:hlinkClick r:id="rId3"/>
              </a:rPr>
              <a:t>https://apps.who.int/iris/bitstream/handle/10665/196135/9789241565134_eng.pdf;jsessionid=5FE2B0477EB </a:t>
            </a:r>
            <a:endParaRPr lang="en-US">
              <a:cs typeface="Posterama"/>
            </a:endParaRPr>
          </a:p>
          <a:p>
            <a:endParaRPr lang="en-US" dirty="0">
              <a:solidFill>
                <a:schemeClr val="tx1"/>
              </a:solidFill>
              <a:cs typeface="Posterama"/>
            </a:endParaRPr>
          </a:p>
          <a:p>
            <a:r>
              <a:rPr lang="en-US" dirty="0">
                <a:solidFill>
                  <a:schemeClr val="tx1"/>
                </a:solidFill>
                <a:cs typeface="Posterama"/>
              </a:rPr>
              <a:t>CDC RRT Management Guidance </a:t>
            </a:r>
          </a:p>
          <a:p>
            <a:r>
              <a:rPr lang="pt-PT" u="sng" dirty="0">
                <a:cs typeface="Posterama"/>
                <a:hlinkClick r:id="rId4"/>
              </a:rPr>
              <a:t>https://www.cdc.gov/globalhealth/healthprotection/errb/researchandsurvey/index.html</a:t>
            </a:r>
            <a:r>
              <a:rPr lang="pt-PT" u="sng" dirty="0">
                <a:cs typeface="Posterama"/>
              </a:rPr>
              <a:t> </a:t>
            </a:r>
            <a:endParaRPr lang="en-US" dirty="0"/>
          </a:p>
        </p:txBody>
      </p:sp>
      <p:sp>
        <p:nvSpPr>
          <p:cNvPr id="5" name="Espace réservé du numéro de diapositive 4">
            <a:extLst>
              <a:ext uri="{FF2B5EF4-FFF2-40B4-BE49-F238E27FC236}">
                <a16:creationId xmlns:a16="http://schemas.microsoft.com/office/drawing/2014/main" id="{4AAD7887-C23D-B570-76A6-4C3DB925BECB}"/>
              </a:ext>
            </a:extLst>
          </p:cNvPr>
          <p:cNvSpPr>
            <a:spLocks noGrp="1"/>
          </p:cNvSpPr>
          <p:nvPr>
            <p:ph type="sldNum" sz="quarter" idx="2"/>
          </p:nvPr>
        </p:nvSpPr>
        <p:spPr>
          <a:xfrm>
            <a:off x="11713275" y="6536977"/>
            <a:ext cx="474602" cy="397532"/>
          </a:xfrm>
        </p:spPr>
        <p:txBody>
          <a:bodyPr lIns="91440" tIns="45720" rIns="91440" bIns="45720" anchor="t"/>
          <a:lstStyle/>
          <a:p>
            <a:pPr algn="r"/>
            <a:fld id="{86CB4B4D-7CA3-9044-876B-883B54F8677D}" type="slidenum">
              <a:rPr lang="fr-FR" sz="1200" dirty="0">
                <a:solidFill>
                  <a:srgbClr val="7F7F7F"/>
                </a:solidFill>
              </a:rPr>
              <a:pPr algn="r"/>
              <a:t>37</a:t>
            </a:fld>
            <a:endParaRPr lang="fr-FR" sz="1200" dirty="0">
              <a:solidFill>
                <a:srgbClr val="7F7F7F"/>
              </a:solidFill>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p:txBody>
          <a:bodyPr lIns="45719" tIns="45720" rIns="45719" bIns="45720" anchor="ctr">
            <a:normAutofit/>
          </a:bodyPr>
          <a:lstStyle/>
          <a:p>
            <a:r>
              <a:rPr lang="en-US" dirty="0"/>
              <a:t>Rapid Response Teams Managers Online Course</a:t>
            </a:r>
          </a:p>
          <a:p>
            <a:r>
              <a:rPr lang="en-US" dirty="0">
                <a:hlinkClick r:id="rId2"/>
              </a:rPr>
              <a:t>https://extranet.who.int/hslp/training/enrol/index.php?id=386</a:t>
            </a:r>
            <a:r>
              <a:rPr lang="en-US" dirty="0"/>
              <a:t> </a:t>
            </a:r>
          </a:p>
          <a:p>
            <a:endParaRPr lang="en-US" dirty="0"/>
          </a:p>
          <a:p>
            <a:pPr>
              <a:lnSpc>
                <a:spcPct val="100000"/>
              </a:lnSpc>
              <a:spcBef>
                <a:spcPct val="20000"/>
              </a:spcBef>
              <a:spcAft>
                <a:spcPct val="0"/>
              </a:spcAft>
            </a:pPr>
            <a:r>
              <a:rPr lang="en-US" dirty="0"/>
              <a:t>WHO Standard Operating Procedures (SOPs) for Emergencies</a:t>
            </a:r>
          </a:p>
          <a:p>
            <a:pPr>
              <a:lnSpc>
                <a:spcPct val="100000"/>
              </a:lnSpc>
              <a:spcBef>
                <a:spcPct val="20000"/>
              </a:spcBef>
              <a:spcAft>
                <a:spcPct val="0"/>
              </a:spcAft>
            </a:pPr>
            <a:r>
              <a:rPr lang="fr-FR" dirty="0">
                <a:hlinkClick r:id="rId3"/>
              </a:rPr>
              <a:t>https://openwho.org/courses/SOPs-for-emergencies</a:t>
            </a:r>
            <a:endParaRPr lang="en-US"/>
          </a:p>
        </p:txBody>
      </p:sp>
      <p:sp>
        <p:nvSpPr>
          <p:cNvPr id="4" name="Espace réservé du numéro de diapositive 3">
            <a:extLst>
              <a:ext uri="{FF2B5EF4-FFF2-40B4-BE49-F238E27FC236}">
                <a16:creationId xmlns:a16="http://schemas.microsoft.com/office/drawing/2014/main" id="{992BAF84-C2A5-4227-5229-F0807E9AC5F6}"/>
              </a:ext>
            </a:extLst>
          </p:cNvPr>
          <p:cNvSpPr>
            <a:spLocks noGrp="1"/>
          </p:cNvSpPr>
          <p:nvPr>
            <p:ph type="sldNum" sz="quarter" idx="2"/>
          </p:nvPr>
        </p:nvSpPr>
        <p:spPr>
          <a:xfrm>
            <a:off x="11752020" y="6472400"/>
            <a:ext cx="435857" cy="320041"/>
          </a:xfrm>
        </p:spPr>
        <p:txBody>
          <a:bodyPr lIns="91440" tIns="45720" rIns="91440" bIns="45720" anchor="t"/>
          <a:lstStyle/>
          <a:p>
            <a:pPr algn="r"/>
            <a:fld id="{86CB4B4D-7CA3-9044-876B-883B54F8677D}" type="slidenum">
              <a:rPr lang="fr-FR" sz="1200" dirty="0">
                <a:solidFill>
                  <a:srgbClr val="7F7F7F"/>
                </a:solidFill>
              </a:rPr>
              <a:pPr algn="r"/>
              <a:t>38</a:t>
            </a:fld>
            <a:endParaRPr lang="fr-FR" sz="1200" dirty="0">
              <a:solidFill>
                <a:srgbClr val="7F7F7F"/>
              </a:solidFill>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r>
              <a:rPr lang="en-US" sz="2400" b="0" i="0" u="none" strike="noStrike" dirty="0">
                <a:solidFill>
                  <a:srgbClr val="000000"/>
                </a:solidFill>
                <a:effectLst/>
                <a:latin typeface="Source Sans Pro" panose="020B0503030403020204" pitchFamily="34" charset="0"/>
              </a:rPr>
              <a:t>This training package was made possible by grant/cooperative agreement number </a:t>
            </a:r>
            <a:r>
              <a:rPr lang="en-US" sz="2400" b="0" i="0" u="none" strike="noStrike" dirty="0">
                <a:solidFill>
                  <a:srgbClr val="10253F"/>
                </a:solidFill>
                <a:effectLst/>
                <a:latin typeface="Source Sans Pro" panose="020B0503030403020204" pitchFamily="34" charset="0"/>
              </a:rPr>
              <a:t>GH0002225-03</a:t>
            </a:r>
            <a:r>
              <a:rPr lang="en-US" sz="2400" b="0" i="0" u="none" strike="noStrike" dirty="0">
                <a:solidFill>
                  <a:srgbClr val="000000"/>
                </a:solidFill>
                <a:effectLst/>
                <a:latin typeface="Source Sans Pro" panose="020B0503030403020204" pitchFamily="34"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GB" sz="2400" dirty="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66</a:t>
            </a:r>
          </a:p>
        </p:txBody>
      </p:sp>
    </p:spTree>
    <p:extLst>
      <p:ext uri="{BB962C8B-B14F-4D97-AF65-F5344CB8AC3E}">
        <p14:creationId xmlns:p14="http://schemas.microsoft.com/office/powerpoint/2010/main" val="28938235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2564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20" rIns="45718"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400" dirty="0">
                <a:solidFill>
                  <a:srgbClr val="10253F"/>
                </a:solidFill>
                <a:latin typeface="Source Sans Pro Regular"/>
                <a:cs typeface="Arial"/>
              </a:rPr>
              <a:t>At the end of </a:t>
            </a:r>
            <a:r>
              <a:rPr lang="fr-FR" sz="2400" dirty="0" err="1">
                <a:solidFill>
                  <a:srgbClr val="10253F"/>
                </a:solidFill>
                <a:latin typeface="Source Sans Pro Regular"/>
                <a:cs typeface="Arial"/>
              </a:rPr>
              <a:t>this</a:t>
            </a:r>
            <a:r>
              <a:rPr lang="fr-FR" sz="2400" dirty="0">
                <a:solidFill>
                  <a:srgbClr val="10253F"/>
                </a:solidFill>
                <a:latin typeface="Source Sans Pro Regular"/>
                <a:cs typeface="Arial"/>
              </a:rPr>
              <a:t> module, </a:t>
            </a:r>
            <a:r>
              <a:rPr lang="fr-FR" sz="2400" dirty="0" err="1">
                <a:solidFill>
                  <a:srgbClr val="10253F"/>
                </a:solidFill>
                <a:latin typeface="Source Sans Pro Regular"/>
                <a:cs typeface="Arial"/>
              </a:rPr>
              <a:t>you</a:t>
            </a:r>
            <a:r>
              <a:rPr lang="fr-FR" sz="2400" dirty="0">
                <a:solidFill>
                  <a:srgbClr val="10253F"/>
                </a:solidFill>
                <a:latin typeface="Source Sans Pro Regular"/>
                <a:cs typeface="Arial"/>
              </a:rPr>
              <a:t> </a:t>
            </a:r>
            <a:r>
              <a:rPr lang="fr-FR" sz="2400" dirty="0" err="1">
                <a:solidFill>
                  <a:srgbClr val="10253F"/>
                </a:solidFill>
                <a:latin typeface="Source Sans Pro Regular"/>
                <a:cs typeface="Arial"/>
              </a:rPr>
              <a:t>should</a:t>
            </a:r>
            <a:r>
              <a:rPr lang="fr-FR" sz="2400" dirty="0">
                <a:solidFill>
                  <a:srgbClr val="10253F"/>
                </a:solidFill>
                <a:latin typeface="Source Sans Pro Regular"/>
                <a:cs typeface="Arial"/>
              </a:rPr>
              <a:t> </a:t>
            </a:r>
            <a:r>
              <a:rPr lang="fr-FR" sz="2400" dirty="0" err="1">
                <a:solidFill>
                  <a:srgbClr val="10253F"/>
                </a:solidFill>
                <a:latin typeface="Source Sans Pro Regular"/>
                <a:cs typeface="Arial"/>
              </a:rPr>
              <a:t>be</a:t>
            </a:r>
            <a:r>
              <a:rPr lang="fr-FR" sz="2400" dirty="0">
                <a:solidFill>
                  <a:srgbClr val="10253F"/>
                </a:solidFill>
                <a:latin typeface="Source Sans Pro Regular"/>
                <a:cs typeface="Arial"/>
              </a:rPr>
              <a:t> able to:</a:t>
            </a:r>
            <a:endParaRPr lang="fr-F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Define an SOP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Identify criteria for good SOPs</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Arial"/>
              </a:rPr>
              <a:t>Develop a SOP template that will be used during training</a:t>
            </a:r>
            <a:endParaRPr lang="en-US" sz="2400" dirty="0">
              <a:solidFill>
                <a:srgbClr val="10253F"/>
              </a:solidFill>
              <a:latin typeface="Source Sans Pro Regular"/>
              <a:ea typeface="Arial"/>
              <a:cs typeface="Arial"/>
            </a:endParaRPr>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latin typeface="Source Sans Pro Regular"/>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Module</a:t>
            </a:r>
            <a:r>
              <a:rPr b="1" dirty="0"/>
              <a:t> objectives</a:t>
            </a:r>
            <a:endParaRPr lang="en-US" b="1" dirty="0"/>
          </a:p>
        </p:txBody>
      </p:sp>
      <p:sp>
        <p:nvSpPr>
          <p:cNvPr id="3" name="Espace réservé du numéro de diapositive 2">
            <a:extLst>
              <a:ext uri="{FF2B5EF4-FFF2-40B4-BE49-F238E27FC236}">
                <a16:creationId xmlns:a16="http://schemas.microsoft.com/office/drawing/2014/main" id="{9B0A5C51-15F5-31B7-B9BF-0D870AF99867}"/>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4</a:t>
            </a:fld>
            <a:endParaRPr lang="fr-FR" sz="1200" dirty="0">
              <a:solidFill>
                <a:srgbClr val="7F7F7F"/>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dirty="0"/>
              <a:t>WHO Health Security Learning Platform - Training Materials</a:t>
            </a:r>
            <a:r>
              <a:rPr lang="en-US" sz="1900" dirty="0"/>
              <a:t>​</a:t>
            </a:r>
          </a:p>
          <a:p>
            <a:pPr fontAlgn="base"/>
            <a:r>
              <a:rPr lang="en-US" sz="1900" dirty="0"/>
              <a:t>These WHO Training Materials are © World Health Organization (WHO) 2022. All rights reserved.​</a:t>
            </a:r>
          </a:p>
          <a:p>
            <a:pPr fontAlgn="base"/>
            <a:r>
              <a:rPr lang="en-US" sz="1900" dirty="0"/>
              <a:t>Your use of these materials is subject to the “</a:t>
            </a:r>
            <a:r>
              <a:rPr lang="en-US" sz="1900" u="sng" dirty="0">
                <a:hlinkClick r:id="rId3"/>
              </a:rPr>
              <a:t>WHO Health Security Learning Platform, Training Materials – Terms of Use</a:t>
            </a:r>
            <a:r>
              <a:rPr lang="en-US" sz="1900" dirty="0"/>
              <a:t>”, which you accepted when downloading them and which are available on the Health Security Learning Platform at: </a:t>
            </a:r>
            <a:r>
              <a:rPr lang="en-US" sz="1900" u="sng" dirty="0">
                <a:hlinkClick r:id="rId4"/>
              </a:rPr>
              <a:t>https://extranet.who.int/hslp</a:t>
            </a:r>
            <a:r>
              <a:rPr lang="en-US" sz="1900" dirty="0"/>
              <a:t>  ​</a:t>
            </a:r>
          </a:p>
          <a:p>
            <a:pPr fontAlgn="base"/>
            <a:r>
              <a:rPr lang="en-US" sz="1900" dirty="0"/>
              <a:t>​</a:t>
            </a:r>
          </a:p>
          <a:p>
            <a:pPr fontAlgn="base"/>
            <a:r>
              <a:rPr lang="en-US" sz="1900" dirty="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dirty="0"/>
              <a:t>​</a:t>
            </a:r>
          </a:p>
          <a:p>
            <a:pPr fontAlgn="base"/>
            <a:r>
              <a:rPr lang="en-US" sz="1900" dirty="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dirty="0">
                <a:sym typeface="Calibri"/>
              </a:rPr>
              <a:t>Managers Training Package </a:t>
            </a:r>
            <a:r>
              <a:rPr lang="en-US" sz="1900" dirty="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dirty="0"/>
              <a:t>Further, please inform WHO of any modifications of these materials that you use publicly, for record-keeping purposes and continued development, by emailing </a:t>
            </a:r>
            <a:r>
              <a:rPr lang="en-US" sz="1900" u="sng" dirty="0">
                <a:hlinkClick r:id="rId5"/>
              </a:rPr>
              <a:t>ihrhrt@who.int</a:t>
            </a:r>
            <a:r>
              <a:rPr lang="en-US" sz="1900" dirty="0"/>
              <a:t>​</a:t>
            </a:r>
          </a:p>
          <a:p>
            <a:endParaRPr lang="en-GB" dirty="0"/>
          </a:p>
        </p:txBody>
      </p:sp>
      <p:sp>
        <p:nvSpPr>
          <p:cNvPr id="4" name="Espace réservé du numéro de diapositive 3">
            <a:extLst>
              <a:ext uri="{FF2B5EF4-FFF2-40B4-BE49-F238E27FC236}">
                <a16:creationId xmlns:a16="http://schemas.microsoft.com/office/drawing/2014/main" id="{52F98B31-F2B6-7266-B794-72844F22ADAA}"/>
              </a:ext>
            </a:extLst>
          </p:cNvPr>
          <p:cNvSpPr>
            <a:spLocks noGrp="1"/>
          </p:cNvSpPr>
          <p:nvPr>
            <p:ph type="sldNum" sz="quarter" idx="2"/>
          </p:nvPr>
        </p:nvSpPr>
        <p:spPr>
          <a:xfrm>
            <a:off x="11687444" y="6524060"/>
            <a:ext cx="500433" cy="345871"/>
          </a:xfrm>
        </p:spPr>
        <p:txBody>
          <a:bodyPr lIns="91440" tIns="45720" rIns="91440" bIns="45720" anchor="t"/>
          <a:lstStyle/>
          <a:p>
            <a:pPr algn="r"/>
            <a:fld id="{86CB4B4D-7CA3-9044-876B-883B54F8677D}" type="slidenum">
              <a:rPr lang="fr-FR" sz="1200" dirty="0">
                <a:solidFill>
                  <a:srgbClr val="7F7F7F"/>
                </a:solidFill>
              </a:rPr>
              <a:pPr algn="r"/>
              <a:t>40</a:t>
            </a:fld>
            <a:endParaRPr lang="fr-FR" sz="1200" dirty="0">
              <a:solidFill>
                <a:srgbClr val="7F7F7F"/>
              </a:solidFill>
            </a:endParaRPr>
          </a:p>
        </p:txBody>
      </p:sp>
    </p:spTree>
    <p:extLst>
      <p:ext uri="{BB962C8B-B14F-4D97-AF65-F5344CB8AC3E}">
        <p14:creationId xmlns:p14="http://schemas.microsoft.com/office/powerpoint/2010/main" val="341159639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105209"/>
            <a:ext cx="7548920" cy="42344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rPr>
              <a:t>2.1</a:t>
            </a:r>
            <a:r>
              <a:rPr lang="en-US" sz="2800" dirty="0"/>
              <a:t> Defining Standard Operating Procedures (SOPs)</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rPr>
              <a:t>2.2</a:t>
            </a:r>
            <a:r>
              <a:rPr lang="en-US" sz="2800" dirty="0"/>
              <a:t> Introduction to SOP development</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rPr>
              <a:t>2.3</a:t>
            </a:r>
            <a:r>
              <a:rPr lang="en-US" sz="2800" dirty="0"/>
              <a:t> Group activity: criteria for good SOPs</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rPr>
              <a:t>2.4</a:t>
            </a:r>
            <a:r>
              <a:rPr lang="en-US" sz="2800" dirty="0"/>
              <a:t> Group activity: your own SOP template</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en-US" sz="2800" dirty="0">
              <a:solidFill>
                <a:srgbClr val="FF0000"/>
              </a:solidFill>
              <a:highlight>
                <a:srgbClr val="FFFF00"/>
              </a:highlight>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en-US" b="1" dirty="0"/>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en-US" dirty="0"/>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dirty="0">
              <a:highlight>
                <a:srgbClr val="00FF00"/>
              </a:highlight>
              <a:latin typeface="Arial"/>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217633" y="698068"/>
            <a:ext cx="3424144"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Module </a:t>
            </a:r>
            <a:r>
              <a:rPr lang="fr-FR" b="1" dirty="0" err="1"/>
              <a:t>outline</a:t>
            </a:r>
            <a:endParaRPr lang="en-US" b="1" dirty="0"/>
          </a:p>
        </p:txBody>
      </p:sp>
      <p:sp>
        <p:nvSpPr>
          <p:cNvPr id="3" name="Espace réservé du numéro de diapositive 2">
            <a:extLst>
              <a:ext uri="{FF2B5EF4-FFF2-40B4-BE49-F238E27FC236}">
                <a16:creationId xmlns:a16="http://schemas.microsoft.com/office/drawing/2014/main" id="{D531B1F5-E56A-13FD-940B-12998E6A7A58}"/>
              </a:ext>
            </a:extLst>
          </p:cNvPr>
          <p:cNvSpPr>
            <a:spLocks noGrp="1"/>
          </p:cNvSpPr>
          <p:nvPr>
            <p:ph type="sldNum" sz="quarter" idx="2"/>
          </p:nvPr>
        </p:nvSpPr>
        <p:spPr>
          <a:xfrm>
            <a:off x="11861800" y="6532738"/>
            <a:ext cx="280874" cy="320041"/>
          </a:xfrm>
        </p:spPr>
        <p:txBody>
          <a:bodyPr/>
          <a:lstStyle/>
          <a:p>
            <a:fld id="{86CB4B4D-7CA3-9044-876B-883B54F8677D}" type="slidenum">
              <a:rPr lang="fr-FR" sz="1200">
                <a:solidFill>
                  <a:srgbClr val="7F7F7F"/>
                </a:solidFill>
              </a:rPr>
              <a:t>5</a:t>
            </a:fld>
            <a:endParaRPr lang="fr-FR" sz="1200">
              <a:solidFill>
                <a:srgbClr val="7F7F7F"/>
              </a:solidFill>
            </a:endParaRPr>
          </a:p>
        </p:txBody>
      </p:sp>
    </p:spTree>
    <p:extLst>
      <p:ext uri="{BB962C8B-B14F-4D97-AF65-F5344CB8AC3E}">
        <p14:creationId xmlns:p14="http://schemas.microsoft.com/office/powerpoint/2010/main" val="132093851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555895" y="1416867"/>
            <a:ext cx="9064544" cy="1870076"/>
          </a:xfrm>
          <a:prstGeom prst="rect">
            <a:avLst/>
          </a:prstGeom>
        </p:spPr>
        <p:txBody>
          <a:bodyPr lIns="0" tIns="0" rIns="0" bIns="0"/>
          <a:lstStyle>
            <a:lvl1pPr>
              <a:spcBef>
                <a:spcPts val="0"/>
              </a:spcBef>
              <a:defRPr sz="3200"/>
            </a:lvl1pPr>
          </a:lstStyle>
          <a:p>
            <a:r>
              <a:rPr lang="en-US" b="1" dirty="0"/>
              <a:t>2.1 Defining Standard Operating Procedures (SOPs)</a:t>
            </a:r>
          </a:p>
        </p:txBody>
      </p:sp>
      <p:sp>
        <p:nvSpPr>
          <p:cNvPr id="3" name="Espace réservé du numéro de diapositive 2">
            <a:extLst>
              <a:ext uri="{FF2B5EF4-FFF2-40B4-BE49-F238E27FC236}">
                <a16:creationId xmlns:a16="http://schemas.microsoft.com/office/drawing/2014/main" id="{ABFA4D12-4C41-BFE6-4B0A-B213B098A5EF}"/>
              </a:ext>
            </a:extLst>
          </p:cNvPr>
          <p:cNvSpPr>
            <a:spLocks noGrp="1"/>
          </p:cNvSpPr>
          <p:nvPr>
            <p:ph type="sldNum" sz="quarter" idx="2"/>
          </p:nvPr>
        </p:nvSpPr>
        <p:spPr>
          <a:xfrm>
            <a:off x="11911519" y="6535694"/>
            <a:ext cx="280874" cy="320041"/>
          </a:xfrm>
        </p:spPr>
        <p:txBody>
          <a:bodyPr lIns="91440" tIns="45720" rIns="91440" bIns="45720" anchor="t"/>
          <a:lstStyle/>
          <a:p>
            <a:fld id="{86CB4B4D-7CA3-9044-876B-883B54F8677D}" type="slidenum">
              <a:rPr lang="fr-FR" sz="1200" dirty="0">
                <a:solidFill>
                  <a:srgbClr val="7F7F7F"/>
                </a:solidFill>
              </a:rPr>
              <a:t>6</a:t>
            </a:fld>
            <a:endParaRPr lang="fr-FR" sz="1200" dirty="0">
              <a:solidFill>
                <a:srgbClr val="7F7F7F"/>
              </a:solidFill>
            </a:endParaRPr>
          </a:p>
        </p:txBody>
      </p:sp>
    </p:spTree>
    <p:extLst>
      <p:ext uri="{BB962C8B-B14F-4D97-AF65-F5344CB8AC3E}">
        <p14:creationId xmlns:p14="http://schemas.microsoft.com/office/powerpoint/2010/main" val="329562473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17620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400">
                <a:solidFill>
                  <a:srgbClr val="10253F"/>
                </a:solidFill>
                <a:latin typeface="Source Sans Pro Regular"/>
                <a:ea typeface="Source Sans Pro Regular"/>
                <a:cs typeface="Arial"/>
                <a:sym typeface="Arial"/>
              </a:rPr>
              <a:t>At the end of </a:t>
            </a:r>
            <a:r>
              <a:rPr lang="fr-FR" sz="2400" err="1">
                <a:solidFill>
                  <a:srgbClr val="10253F"/>
                </a:solidFill>
                <a:latin typeface="Source Sans Pro Regular"/>
                <a:ea typeface="Source Sans Pro Regular"/>
                <a:cs typeface="Arial"/>
                <a:sym typeface="Arial"/>
              </a:rPr>
              <a:t>this</a:t>
            </a:r>
            <a:r>
              <a:rPr lang="fr-FR" sz="2400">
                <a:solidFill>
                  <a:srgbClr val="10253F"/>
                </a:solidFill>
                <a:latin typeface="Source Sans Pro Regular"/>
                <a:ea typeface="Source Sans Pro Regular"/>
                <a:cs typeface="Arial"/>
                <a:sym typeface="Arial"/>
              </a:rPr>
              <a:t> session, </a:t>
            </a:r>
            <a:r>
              <a:rPr lang="fr-FR" sz="2400" err="1">
                <a:solidFill>
                  <a:srgbClr val="10253F"/>
                </a:solidFill>
                <a:latin typeface="Source Sans Pro Regular"/>
                <a:ea typeface="Source Sans Pro Regular"/>
                <a:cs typeface="Arial"/>
                <a:sym typeface="Arial"/>
              </a:rPr>
              <a:t>you</a:t>
            </a:r>
            <a:r>
              <a:rPr lang="fr-FR" sz="2400">
                <a:solidFill>
                  <a:srgbClr val="10253F"/>
                </a:solidFill>
                <a:latin typeface="Source Sans Pro Regular"/>
                <a:ea typeface="Source Sans Pro Regular"/>
                <a:cs typeface="Arial"/>
                <a:sym typeface="Arial"/>
              </a:rPr>
              <a:t> </a:t>
            </a:r>
            <a:r>
              <a:rPr lang="fr-FR" sz="2400" err="1">
                <a:solidFill>
                  <a:srgbClr val="10253F"/>
                </a:solidFill>
                <a:latin typeface="Source Sans Pro Regular"/>
                <a:ea typeface="Source Sans Pro Regular"/>
                <a:cs typeface="Arial"/>
                <a:sym typeface="Arial"/>
              </a:rPr>
              <a:t>should</a:t>
            </a:r>
            <a:r>
              <a:rPr lang="fr-FR" sz="2400">
                <a:solidFill>
                  <a:srgbClr val="10253F"/>
                </a:solidFill>
                <a:latin typeface="Source Sans Pro Regular"/>
                <a:ea typeface="Source Sans Pro Regular"/>
                <a:cs typeface="Arial"/>
                <a:sym typeface="Arial"/>
              </a:rPr>
              <a:t> </a:t>
            </a:r>
            <a:r>
              <a:rPr lang="fr-FR" sz="2400" err="1">
                <a:solidFill>
                  <a:srgbClr val="10253F"/>
                </a:solidFill>
                <a:latin typeface="Source Sans Pro Regular"/>
                <a:ea typeface="Source Sans Pro Regular"/>
                <a:cs typeface="Arial"/>
                <a:sym typeface="Arial"/>
              </a:rPr>
              <a:t>be</a:t>
            </a:r>
            <a:r>
              <a:rPr lang="fr-FR" sz="2400">
                <a:solidFill>
                  <a:srgbClr val="10253F"/>
                </a:solidFill>
                <a:latin typeface="Source Sans Pro Regular"/>
                <a:ea typeface="Source Sans Pro Regular"/>
                <a:cs typeface="Arial"/>
                <a:sym typeface="Arial"/>
              </a:rPr>
              <a:t> able to:</a:t>
            </a:r>
            <a:endParaRPr lang="fr-FR" sz="240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err="1">
                <a:solidFill>
                  <a:srgbClr val="10253F"/>
                </a:solidFill>
                <a:latin typeface="Source Sans Pro Regular"/>
                <a:ea typeface="Source Sans Pro Regular"/>
                <a:cs typeface="Arial"/>
                <a:sym typeface="Arial"/>
              </a:rPr>
              <a:t>Define</a:t>
            </a:r>
            <a:r>
              <a:rPr lang="fr-FR" sz="2400">
                <a:solidFill>
                  <a:srgbClr val="10253F"/>
                </a:solidFill>
                <a:latin typeface="Source Sans Pro Regular"/>
                <a:ea typeface="Source Sans Pro Regular"/>
                <a:cs typeface="Arial"/>
                <a:sym typeface="Arial"/>
              </a:rPr>
              <a:t> an SOP</a:t>
            </a:r>
            <a:endParaRPr lang="fr-FR" sz="240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err="1">
                <a:solidFill>
                  <a:srgbClr val="10253F"/>
                </a:solidFill>
                <a:latin typeface="Source Sans Pro Regular"/>
                <a:ea typeface="Source Sans Pro Regular"/>
                <a:cs typeface="Arial"/>
                <a:sym typeface="Arial"/>
              </a:rPr>
              <a:t>Describe</a:t>
            </a:r>
            <a:r>
              <a:rPr lang="fr-FR" sz="2400">
                <a:solidFill>
                  <a:srgbClr val="10253F"/>
                </a:solidFill>
                <a:latin typeface="Source Sans Pro Regular"/>
                <a:ea typeface="Source Sans Pro Regular"/>
                <a:cs typeface="Arial"/>
                <a:sym typeface="Arial"/>
              </a:rPr>
              <a:t> </a:t>
            </a:r>
            <a:r>
              <a:rPr lang="en-US" sz="2400">
                <a:solidFill>
                  <a:srgbClr val="10253F"/>
                </a:solidFill>
                <a:latin typeface="Source Sans Pro Regular"/>
                <a:ea typeface="Source Sans Pro Regular"/>
                <a:cs typeface="Arial"/>
                <a:sym typeface="Source Sans Pro Regular"/>
              </a:rPr>
              <a:t>h</a:t>
            </a:r>
            <a:r>
              <a:rPr lang="en-US" sz="2400">
                <a:solidFill>
                  <a:srgbClr val="10253F"/>
                </a:solidFill>
                <a:latin typeface="Source Sans Pro Regular"/>
                <a:ea typeface="Source Sans Pro Regular"/>
                <a:cs typeface="Arial"/>
              </a:rPr>
              <a:t>ow an SOP is used</a:t>
            </a:r>
            <a:endParaRPr lang="fr-FR" sz="240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3" name="Espace réservé du numéro de diapositive 2">
            <a:extLst>
              <a:ext uri="{FF2B5EF4-FFF2-40B4-BE49-F238E27FC236}">
                <a16:creationId xmlns:a16="http://schemas.microsoft.com/office/drawing/2014/main" id="{8D25F9CD-6B61-1D15-EA93-E1307A6FF6A1}"/>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7</a:t>
            </a:fld>
            <a:endParaRPr lang="fr-FR" sz="1200" dirty="0">
              <a:solidFill>
                <a:srgbClr val="7F7F7F"/>
              </a:solidFill>
            </a:endParaRPr>
          </a:p>
        </p:txBody>
      </p:sp>
    </p:spTree>
    <p:extLst>
      <p:ext uri="{BB962C8B-B14F-4D97-AF65-F5344CB8AC3E}">
        <p14:creationId xmlns:p14="http://schemas.microsoft.com/office/powerpoint/2010/main" val="16468495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8951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400" b="1" dirty="0" err="1">
                <a:solidFill>
                  <a:srgbClr val="10253F"/>
                </a:solidFill>
                <a:latin typeface="Source Sans Pro Regular"/>
                <a:ea typeface="Source Sans Pro Regular"/>
                <a:cs typeface="Arial"/>
              </a:rPr>
              <a:t>What</a:t>
            </a:r>
            <a:r>
              <a:rPr lang="fr-FR" sz="2400" b="1" dirty="0">
                <a:solidFill>
                  <a:srgbClr val="10253F"/>
                </a:solidFill>
                <a:latin typeface="Source Sans Pro Regular"/>
                <a:ea typeface="Source Sans Pro Regular"/>
                <a:cs typeface="Arial"/>
              </a:rPr>
              <a:t> </a:t>
            </a:r>
            <a:r>
              <a:rPr lang="fr-FR" sz="2400" b="1" dirty="0" err="1">
                <a:solidFill>
                  <a:srgbClr val="10253F"/>
                </a:solidFill>
                <a:latin typeface="Source Sans Pro Regular"/>
                <a:ea typeface="Source Sans Pro Regular"/>
                <a:cs typeface="Arial"/>
              </a:rPr>
              <a:t>is</a:t>
            </a:r>
            <a:r>
              <a:rPr lang="fr-FR" sz="2400" b="1" dirty="0">
                <a:solidFill>
                  <a:srgbClr val="10253F"/>
                </a:solidFill>
                <a:latin typeface="Source Sans Pro Regular"/>
                <a:ea typeface="Source Sans Pro Regular"/>
                <a:cs typeface="Arial"/>
              </a:rPr>
              <a:t> </a:t>
            </a:r>
            <a:r>
              <a:rPr lang="fr-FR" sz="2400" b="1" dirty="0" err="1">
                <a:solidFill>
                  <a:srgbClr val="10253F"/>
                </a:solidFill>
                <a:latin typeface="Source Sans Pro Regular"/>
                <a:ea typeface="Source Sans Pro Regular"/>
                <a:cs typeface="Arial"/>
              </a:rPr>
              <a:t>your</a:t>
            </a:r>
            <a:r>
              <a:rPr lang="fr-FR" sz="2400" b="1" dirty="0">
                <a:solidFill>
                  <a:srgbClr val="10253F"/>
                </a:solidFill>
                <a:latin typeface="Source Sans Pro Regular"/>
                <a:ea typeface="Source Sans Pro Regular"/>
                <a:cs typeface="Arial"/>
              </a:rPr>
              <a:t> </a:t>
            </a:r>
            <a:r>
              <a:rPr lang="fr-FR" sz="2400" b="1" dirty="0" err="1">
                <a:solidFill>
                  <a:srgbClr val="10253F"/>
                </a:solidFill>
                <a:latin typeface="Source Sans Pro Regular"/>
                <a:ea typeface="Source Sans Pro Regular"/>
                <a:cs typeface="Arial"/>
              </a:rPr>
              <a:t>experience</a:t>
            </a:r>
            <a:r>
              <a:rPr lang="fr-FR" sz="2400" b="1" dirty="0">
                <a:solidFill>
                  <a:srgbClr val="10253F"/>
                </a:solidFill>
                <a:latin typeface="Source Sans Pro Regular"/>
                <a:ea typeface="Source Sans Pro Regular"/>
                <a:cs typeface="Arial"/>
              </a:rPr>
              <a:t> in </a:t>
            </a:r>
            <a:r>
              <a:rPr lang="fr-FR" sz="2400" b="1" dirty="0" err="1">
                <a:solidFill>
                  <a:srgbClr val="10253F"/>
                </a:solidFill>
                <a:latin typeface="Source Sans Pro Regular"/>
                <a:ea typeface="Source Sans Pro Regular"/>
                <a:cs typeface="Arial"/>
              </a:rPr>
              <a:t>developing</a:t>
            </a:r>
            <a:r>
              <a:rPr lang="fr-FR" sz="2400" b="1" dirty="0">
                <a:solidFill>
                  <a:srgbClr val="10253F"/>
                </a:solidFill>
                <a:latin typeface="Source Sans Pro Regular"/>
                <a:ea typeface="Source Sans Pro Regular"/>
                <a:cs typeface="Arial"/>
              </a:rPr>
              <a:t> SOPs?</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Your experience</a:t>
            </a:r>
          </a:p>
        </p:txBody>
      </p:sp>
      <p:sp>
        <p:nvSpPr>
          <p:cNvPr id="3" name="Espace réservé du numéro de diapositive 2">
            <a:extLst>
              <a:ext uri="{FF2B5EF4-FFF2-40B4-BE49-F238E27FC236}">
                <a16:creationId xmlns:a16="http://schemas.microsoft.com/office/drawing/2014/main" id="{8D25F9CD-6B61-1D15-EA93-E1307A6FF6A1}"/>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8</a:t>
            </a:fld>
            <a:endParaRPr lang="fr-FR" sz="1200" dirty="0">
              <a:solidFill>
                <a:srgbClr val="7F7F7F"/>
              </a:solidFill>
            </a:endParaRPr>
          </a:p>
        </p:txBody>
      </p:sp>
      <p:pic>
        <p:nvPicPr>
          <p:cNvPr id="4" name="Graphic 3" descr="Question Mark with solid fill">
            <a:extLst>
              <a:ext uri="{FF2B5EF4-FFF2-40B4-BE49-F238E27FC236}">
                <a16:creationId xmlns:a16="http://schemas.microsoft.com/office/drawing/2014/main" id="{03BD9349-F1B0-5CA9-9FF0-98EA4BC054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53200" y="3105802"/>
            <a:ext cx="1957754" cy="1957754"/>
          </a:xfrm>
          <a:prstGeom prst="rect">
            <a:avLst/>
          </a:prstGeom>
        </p:spPr>
      </p:pic>
    </p:spTree>
    <p:extLst>
      <p:ext uri="{BB962C8B-B14F-4D97-AF65-F5344CB8AC3E}">
        <p14:creationId xmlns:p14="http://schemas.microsoft.com/office/powerpoint/2010/main" val="339534066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stretch>
            <a:fillRect/>
          </a:stretch>
        </p:blipFill>
        <p:spPr>
          <a:xfrm>
            <a:off x="2646979" y="1244419"/>
            <a:ext cx="7271103" cy="5414265"/>
          </a:xfrm>
          <a:prstGeom prst="rect">
            <a:avLst/>
          </a:prstGeom>
        </p:spPr>
      </p:pic>
      <p:sp>
        <p:nvSpPr>
          <p:cNvPr id="4" name="Titre 8"/>
          <p:cNvSpPr txBox="1">
            <a:spLocks/>
          </p:cNvSpPr>
          <p:nvPr/>
        </p:nvSpPr>
        <p:spPr>
          <a:xfrm>
            <a:off x="105104" y="109097"/>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0795">
              <a:spcBef>
                <a:spcPts val="115"/>
              </a:spcBef>
            </a:pPr>
            <a:endParaRPr lang="fr-FR" sz="3200" dirty="0"/>
          </a:p>
        </p:txBody>
      </p:sp>
      <p:sp>
        <p:nvSpPr>
          <p:cNvPr id="2" name="Flèche vers le bas 1"/>
          <p:cNvSpPr/>
          <p:nvPr/>
        </p:nvSpPr>
        <p:spPr>
          <a:xfrm rot="17682209">
            <a:off x="3279442" y="5198678"/>
            <a:ext cx="452388" cy="600957"/>
          </a:xfrm>
          <a:prstGeom prst="downArrow">
            <a:avLst/>
          </a:prstGeom>
          <a:solidFill>
            <a:srgbClr val="65A000"/>
          </a:solidFill>
          <a:ln>
            <a:solidFill>
              <a:srgbClr val="65A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re 4">
            <a:extLst>
              <a:ext uri="{FF2B5EF4-FFF2-40B4-BE49-F238E27FC236}">
                <a16:creationId xmlns:a16="http://schemas.microsoft.com/office/drawing/2014/main" id="{811A59CD-9888-6681-9214-7F4D4CABA4C7}"/>
              </a:ext>
            </a:extLst>
          </p:cNvPr>
          <p:cNvSpPr>
            <a:spLocks noGrp="1"/>
          </p:cNvSpPr>
          <p:nvPr>
            <p:ph type="title"/>
          </p:nvPr>
        </p:nvSpPr>
        <p:spPr>
          <a:xfrm>
            <a:off x="231038" y="99517"/>
            <a:ext cx="9983861" cy="617178"/>
          </a:xfrm>
        </p:spPr>
        <p:txBody>
          <a:bodyPr lIns="45719" tIns="45720" rIns="45719" bIns="45720" anchor="ctr">
            <a:normAutofit/>
          </a:bodyPr>
          <a:lstStyle/>
          <a:p>
            <a:r>
              <a:rPr lang="en-US" b="1" dirty="0"/>
              <a:t>2.1 Defining standard operating procedures</a:t>
            </a:r>
            <a:endParaRPr lang="fr-FR" dirty="0">
              <a:latin typeface="Source Sans Pro Regular"/>
            </a:endParaRPr>
          </a:p>
        </p:txBody>
      </p:sp>
      <p:sp>
        <p:nvSpPr>
          <p:cNvPr id="6" name="Titre 4">
            <a:extLst>
              <a:ext uri="{FF2B5EF4-FFF2-40B4-BE49-F238E27FC236}">
                <a16:creationId xmlns:a16="http://schemas.microsoft.com/office/drawing/2014/main" id="{6DFCF22C-6DCF-487B-A7BD-DE166DAA4953}"/>
              </a:ext>
            </a:extLst>
          </p:cNvPr>
          <p:cNvSpPr txBox="1">
            <a:spLocks/>
          </p:cNvSpPr>
          <p:nvPr/>
        </p:nvSpPr>
        <p:spPr>
          <a:xfrm>
            <a:off x="297712" y="834096"/>
            <a:ext cx="5072062"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2800" b="1" dirty="0" err="1">
                <a:solidFill>
                  <a:srgbClr val="951D19"/>
                </a:solidFill>
                <a:latin typeface="Source Sans Pro Regular"/>
              </a:rPr>
              <a:t>RRTs</a:t>
            </a:r>
            <a:r>
              <a:rPr lang="fr-FR" sz="2800" b="1" dirty="0">
                <a:solidFill>
                  <a:srgbClr val="951D19"/>
                </a:solidFill>
                <a:latin typeface="Source Sans Pro Regular"/>
              </a:rPr>
              <a:t> management cycle</a:t>
            </a:r>
            <a:endParaRPr lang="fr-FR" sz="2800" dirty="0">
              <a:solidFill>
                <a:srgbClr val="951D19"/>
              </a:solidFill>
              <a:latin typeface="Source Sans Pro Regular"/>
            </a:endParaRPr>
          </a:p>
        </p:txBody>
      </p:sp>
      <p:sp>
        <p:nvSpPr>
          <p:cNvPr id="8" name="Espace réservé du numéro de diapositive 7">
            <a:extLst>
              <a:ext uri="{FF2B5EF4-FFF2-40B4-BE49-F238E27FC236}">
                <a16:creationId xmlns:a16="http://schemas.microsoft.com/office/drawing/2014/main" id="{6B5A9146-C481-1360-BFAB-FE0EA2F306E6}"/>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9</a:t>
            </a:fld>
            <a:endParaRPr lang="fr-FR" sz="1200" dirty="0">
              <a:solidFill>
                <a:srgbClr val="7F7F7F"/>
              </a:solidFill>
            </a:endParaRPr>
          </a:p>
        </p:txBody>
      </p:sp>
    </p:spTree>
    <p:extLst>
      <p:ext uri="{BB962C8B-B14F-4D97-AF65-F5344CB8AC3E}">
        <p14:creationId xmlns:p14="http://schemas.microsoft.com/office/powerpoint/2010/main" val="1752541795"/>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5814AA-2A9C-4712-B712-7F00A19910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D9EBC7-7433-46F7-9F73-650E9882B9A8}">
  <ds:schemaRefs>
    <ds:schemaRef ds:uri="http://www.w3.org/XML/1998/namespace"/>
    <ds:schemaRef ds:uri="http://purl.org/dc/dcmitype/"/>
    <ds:schemaRef ds:uri="http://purl.org/dc/elements/1.1/"/>
    <ds:schemaRef ds:uri="450f158c-397a-4a9d-b005-a44c92e0fccb"/>
    <ds:schemaRef ds:uri="http://purl.org/dc/terms/"/>
    <ds:schemaRef ds:uri="http://schemas.microsoft.com/office/infopath/2007/PartnerControls"/>
    <ds:schemaRef ds:uri="http://schemas.microsoft.com/office/2006/documentManagement/types"/>
    <ds:schemaRef ds:uri="e2a64997-203d-4655-a595-383c2eb1e865"/>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5171</TotalTime>
  <Words>4203</Words>
  <Application>Microsoft Office PowerPoint</Application>
  <PresentationFormat>Widescreen</PresentationFormat>
  <Paragraphs>488</Paragraphs>
  <Slides>40</Slides>
  <Notes>28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40</vt:i4>
      </vt:variant>
    </vt:vector>
  </HeadingPairs>
  <TitlesOfParts>
    <vt:vector size="55" baseType="lpstr">
      <vt:lpstr>MS Gothic</vt:lpstr>
      <vt:lpstr>Arial</vt:lpstr>
      <vt:lpstr>Calibri</vt:lpstr>
      <vt:lpstr>Courier New</vt:lpstr>
      <vt:lpstr>Helvetica</vt:lpstr>
      <vt:lpstr>Myriad Web Pro</vt:lpstr>
      <vt:lpstr>Open Sans</vt:lpstr>
      <vt:lpstr>Posterama</vt:lpstr>
      <vt:lpstr>Segoe UI</vt:lpstr>
      <vt:lpstr>Source Sans Pro</vt:lpstr>
      <vt:lpstr>Source Sans Pro Bold</vt:lpstr>
      <vt:lpstr>Source Sans Pro Regular</vt:lpstr>
      <vt:lpstr>Times New Roman</vt:lpstr>
      <vt:lpstr>Wingdings</vt:lpstr>
      <vt:lpstr>RRT_Theme_v4</vt:lpstr>
      <vt:lpstr>Rapid Response Teams  Managers Workshop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 Defining standard operating procedures</vt:lpstr>
      <vt:lpstr>Scope of planning tiers</vt:lpstr>
      <vt:lpstr>What is an SOP?</vt:lpstr>
      <vt:lpstr>How is an SOP used?</vt:lpstr>
      <vt:lpstr>PowerPoint Presentation</vt:lpstr>
      <vt:lpstr>PowerPoint Presentation</vt:lpstr>
      <vt:lpstr>SOPs development (1)</vt:lpstr>
      <vt:lpstr>SOPs development (2)</vt:lpstr>
      <vt:lpstr>SOP content</vt:lpstr>
      <vt:lpstr>SOP format</vt:lpstr>
      <vt:lpstr>Recommended RRT SOP components</vt:lpstr>
      <vt:lpstr>SOP Example – Comprehensive (Country A)</vt:lpstr>
      <vt:lpstr>SOP Example – Country A</vt:lpstr>
      <vt:lpstr>SOP Example – Needs Improvement (Country B)</vt:lpstr>
      <vt:lpstr>SOP Example – Country B</vt:lpstr>
      <vt:lpstr>Balance in SOP Writing</vt:lpstr>
      <vt:lpstr>PowerPoint Presentation</vt:lpstr>
      <vt:lpstr>PowerPoint Presentation</vt:lpstr>
      <vt:lpstr>Instructions for group work</vt:lpstr>
      <vt:lpstr>Instructions for group work</vt:lpstr>
      <vt:lpstr>Scoring rubric: Part 1</vt:lpstr>
      <vt:lpstr>Scoring rubric: Part 2</vt:lpstr>
      <vt:lpstr>Questions to consider for discussion</vt:lpstr>
      <vt:lpstr>PowerPoint Presentation</vt:lpstr>
      <vt:lpstr>Instructions</vt:lpstr>
      <vt:lpstr>Standard RRT SOP template</vt:lpstr>
      <vt:lpstr>PowerPoint Presentation</vt:lpstr>
      <vt:lpstr>PowerPoint Presentation</vt:lpstr>
      <vt:lpstr>This module was adapted from the RRT management workshop organized by CDC US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Hoffman, Adela (CDC/GHC/DGHP)</cp:lastModifiedBy>
  <cp:revision>1218</cp:revision>
  <dcterms:modified xsi:type="dcterms:W3CDTF">2024-08-20T01:19:46Z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8598600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2024-07-29T16:59:19Z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cc15260b-8660-454e-9af2-c6d0e17b1e7a</vt:lpwstr>
  </property>
  <property fmtid="{D5CDD505-2E9C-101B-9397-08002B2CF9AE}" pid="17" name="MSIP_Label_7b94a7b8-f06c-4dfe-bdcc-9b548fd58c31_ContentBits">
    <vt:lpwstr>0</vt:lpwstr>
  </property>
</Properties>
</file>